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76" r:id="rId2"/>
    <p:sldId id="274" r:id="rId3"/>
    <p:sldId id="1260" r:id="rId4"/>
    <p:sldId id="1230" r:id="rId5"/>
    <p:sldId id="1208" r:id="rId6"/>
    <p:sldId id="1233" r:id="rId7"/>
    <p:sldId id="1250" r:id="rId8"/>
    <p:sldId id="1252" r:id="rId9"/>
    <p:sldId id="1251" r:id="rId10"/>
    <p:sldId id="1247" r:id="rId11"/>
    <p:sldId id="1248" r:id="rId12"/>
    <p:sldId id="1253" r:id="rId13"/>
    <p:sldId id="1254" r:id="rId14"/>
    <p:sldId id="1255" r:id="rId15"/>
    <p:sldId id="1256" r:id="rId16"/>
    <p:sldId id="1257" r:id="rId17"/>
    <p:sldId id="1258" r:id="rId18"/>
    <p:sldId id="1259" r:id="rId19"/>
    <p:sldId id="1210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81AB"/>
    <a:srgbClr val="F15C4D"/>
    <a:srgbClr val="45BB79"/>
    <a:srgbClr val="A75C70"/>
    <a:srgbClr val="1C8876"/>
    <a:srgbClr val="686765"/>
    <a:srgbClr val="487FC1"/>
    <a:srgbClr val="F65C4B"/>
    <a:srgbClr val="FCFAE6"/>
    <a:srgbClr val="C4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44" autoAdjust="0"/>
    <p:restoredTop sz="89053" autoAdjust="0"/>
  </p:normalViewPr>
  <p:slideViewPr>
    <p:cSldViewPr snapToGrid="0">
      <p:cViewPr varScale="1">
        <p:scale>
          <a:sx n="106" d="100"/>
          <a:sy n="106" d="100"/>
        </p:scale>
        <p:origin x="7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al .." userId="28900cac58ce5c40" providerId="LiveId" clId="{A16C9365-9643-4431-AE48-51C0D50AC7BC}"/>
    <pc:docChg chg="undo custSel addSld delSld modSld sldOrd modMainMaster">
      <pc:chgData name="manal .." userId="28900cac58ce5c40" providerId="LiveId" clId="{A16C9365-9643-4431-AE48-51C0D50AC7BC}" dt="2022-12-10T17:58:23.570" v="1709"/>
      <pc:docMkLst>
        <pc:docMk/>
      </pc:docMkLst>
      <pc:sldChg chg="modTransition">
        <pc:chgData name="manal .." userId="28900cac58ce5c40" providerId="LiveId" clId="{A16C9365-9643-4431-AE48-51C0D50AC7BC}" dt="2022-12-10T17:41:51.842" v="781"/>
        <pc:sldMkLst>
          <pc:docMk/>
          <pc:sldMk cId="2933874301" sldId="274"/>
        </pc:sldMkLst>
      </pc:sldChg>
      <pc:sldChg chg="modTransition">
        <pc:chgData name="manal .." userId="28900cac58ce5c40" providerId="LiveId" clId="{A16C9365-9643-4431-AE48-51C0D50AC7BC}" dt="2022-12-10T17:41:51.842" v="781"/>
        <pc:sldMkLst>
          <pc:docMk/>
          <pc:sldMk cId="2779927968" sldId="276"/>
        </pc:sldMkLst>
      </pc:sldChg>
      <pc:sldChg chg="addSp delSp modSp mod modTransition delAnim modAnim">
        <pc:chgData name="manal .." userId="28900cac58ce5c40" providerId="LiveId" clId="{A16C9365-9643-4431-AE48-51C0D50AC7BC}" dt="2022-12-10T17:46:39.730" v="1190"/>
        <pc:sldMkLst>
          <pc:docMk/>
          <pc:sldMk cId="124463164" sldId="1208"/>
        </pc:sldMkLst>
        <pc:spChg chg="add mod">
          <ac:chgData name="manal .." userId="28900cac58ce5c40" providerId="LiveId" clId="{A16C9365-9643-4431-AE48-51C0D50AC7BC}" dt="2022-12-10T16:36:55.054" v="42" actId="1076"/>
          <ac:spMkLst>
            <pc:docMk/>
            <pc:sldMk cId="124463164" sldId="1208"/>
            <ac:spMk id="9" creationId="{4CBBCD01-5E5F-3BAD-E5EB-13E814366FF7}"/>
          </ac:spMkLst>
        </pc:spChg>
        <pc:spChg chg="add mod">
          <ac:chgData name="manal .." userId="28900cac58ce5c40" providerId="LiveId" clId="{A16C9365-9643-4431-AE48-51C0D50AC7BC}" dt="2022-12-10T16:37:08.452" v="44" actId="1076"/>
          <ac:spMkLst>
            <pc:docMk/>
            <pc:sldMk cId="124463164" sldId="1208"/>
            <ac:spMk id="10" creationId="{77037575-1B15-F1ED-B490-CF41E12C159D}"/>
          </ac:spMkLst>
        </pc:spChg>
        <pc:spChg chg="del topLvl">
          <ac:chgData name="manal .." userId="28900cac58ce5c40" providerId="LiveId" clId="{A16C9365-9643-4431-AE48-51C0D50AC7BC}" dt="2022-12-10T16:35:18.255" v="19" actId="478"/>
          <ac:spMkLst>
            <pc:docMk/>
            <pc:sldMk cId="124463164" sldId="1208"/>
            <ac:spMk id="22" creationId="{8DED9189-137A-4AB1-9B6F-66C548DE3230}"/>
          </ac:spMkLst>
        </pc:spChg>
        <pc:spChg chg="del topLvl">
          <ac:chgData name="manal .." userId="28900cac58ce5c40" providerId="LiveId" clId="{A16C9365-9643-4431-AE48-51C0D50AC7BC}" dt="2022-12-10T16:35:16.901" v="18" actId="478"/>
          <ac:spMkLst>
            <pc:docMk/>
            <pc:sldMk cId="124463164" sldId="1208"/>
            <ac:spMk id="23" creationId="{3CF0E57D-695F-4D13-AB51-85F33E9CEDF6}"/>
          </ac:spMkLst>
        </pc:spChg>
        <pc:grpChg chg="del">
          <ac:chgData name="manal .." userId="28900cac58ce5c40" providerId="LiveId" clId="{A16C9365-9643-4431-AE48-51C0D50AC7BC}" dt="2022-12-10T16:34:37.575" v="2" actId="478"/>
          <ac:grpSpMkLst>
            <pc:docMk/>
            <pc:sldMk cId="124463164" sldId="1208"/>
            <ac:grpSpMk id="19" creationId="{E6AC7040-738D-4395-8F78-BB329E9C1C5A}"/>
          </ac:grpSpMkLst>
        </pc:grpChg>
        <pc:grpChg chg="mod ord">
          <ac:chgData name="manal .." userId="28900cac58ce5c40" providerId="LiveId" clId="{A16C9365-9643-4431-AE48-51C0D50AC7BC}" dt="2022-12-10T16:36:25.800" v="34" actId="170"/>
          <ac:grpSpMkLst>
            <pc:docMk/>
            <pc:sldMk cId="124463164" sldId="1208"/>
            <ac:grpSpMk id="20" creationId="{630E4F6B-5F7D-4811-879E-44FC79962678}"/>
          </ac:grpSpMkLst>
        </pc:grpChg>
        <pc:grpChg chg="del">
          <ac:chgData name="manal .." userId="28900cac58ce5c40" providerId="LiveId" clId="{A16C9365-9643-4431-AE48-51C0D50AC7BC}" dt="2022-12-10T16:35:16.901" v="18" actId="478"/>
          <ac:grpSpMkLst>
            <pc:docMk/>
            <pc:sldMk cId="124463164" sldId="1208"/>
            <ac:grpSpMk id="21" creationId="{41BFE6D4-91E9-401C-BC34-7335E4C85600}"/>
          </ac:grpSpMkLst>
        </pc:grpChg>
        <pc:picChg chg="add mod">
          <ac:chgData name="manal .." userId="28900cac58ce5c40" providerId="LiveId" clId="{A16C9365-9643-4431-AE48-51C0D50AC7BC}" dt="2022-12-10T16:34:58.282" v="15" actId="171"/>
          <ac:picMkLst>
            <pc:docMk/>
            <pc:sldMk cId="124463164" sldId="1208"/>
            <ac:picMk id="2" creationId="{97691FE0-DD10-12F0-9992-4D5FEFE1F826}"/>
          </ac:picMkLst>
        </pc:picChg>
        <pc:picChg chg="del">
          <ac:chgData name="manal .." userId="28900cac58ce5c40" providerId="LiveId" clId="{A16C9365-9643-4431-AE48-51C0D50AC7BC}" dt="2022-12-10T16:35:06.662" v="16" actId="478"/>
          <ac:picMkLst>
            <pc:docMk/>
            <pc:sldMk cId="124463164" sldId="1208"/>
            <ac:picMk id="3" creationId="{9B6E1E2F-C30B-41AF-838A-8B6317C4814E}"/>
          </ac:picMkLst>
        </pc:picChg>
        <pc:picChg chg="del">
          <ac:chgData name="manal .." userId="28900cac58ce5c40" providerId="LiveId" clId="{A16C9365-9643-4431-AE48-51C0D50AC7BC}" dt="2022-12-10T16:34:39.612" v="3" actId="478"/>
          <ac:picMkLst>
            <pc:docMk/>
            <pc:sldMk cId="124463164" sldId="1208"/>
            <ac:picMk id="5" creationId="{6730B7AC-EA5C-45D3-8F1D-9A73996178EB}"/>
          </ac:picMkLst>
        </pc:picChg>
        <pc:picChg chg="add mod">
          <ac:chgData name="manal .." userId="28900cac58ce5c40" providerId="LiveId" clId="{A16C9365-9643-4431-AE48-51C0D50AC7BC}" dt="2022-12-10T16:35:52.612" v="28" actId="1076"/>
          <ac:picMkLst>
            <pc:docMk/>
            <pc:sldMk cId="124463164" sldId="1208"/>
            <ac:picMk id="6" creationId="{7FE9EAEE-B1FF-9421-42F0-2F2027E4B6B7}"/>
          </ac:picMkLst>
        </pc:picChg>
        <pc:picChg chg="add mod">
          <ac:chgData name="manal .." userId="28900cac58ce5c40" providerId="LiveId" clId="{A16C9365-9643-4431-AE48-51C0D50AC7BC}" dt="2022-12-10T16:35:49.319" v="27" actId="1076"/>
          <ac:picMkLst>
            <pc:docMk/>
            <pc:sldMk cId="124463164" sldId="1208"/>
            <ac:picMk id="7" creationId="{BC97B2C4-AD30-1D00-1679-9FCBC1E0A9DD}"/>
          </ac:picMkLst>
        </pc:picChg>
        <pc:picChg chg="add mod">
          <ac:chgData name="manal .." userId="28900cac58ce5c40" providerId="LiveId" clId="{A16C9365-9643-4431-AE48-51C0D50AC7BC}" dt="2022-12-10T16:36:35.531" v="40" actId="171"/>
          <ac:picMkLst>
            <pc:docMk/>
            <pc:sldMk cId="124463164" sldId="1208"/>
            <ac:picMk id="8" creationId="{E68939D8-DDDA-9872-A7AD-1F3B400D3809}"/>
          </ac:picMkLst>
        </pc:picChg>
        <pc:picChg chg="mod">
          <ac:chgData name="manal .." userId="28900cac58ce5c40" providerId="LiveId" clId="{A16C9365-9643-4431-AE48-51C0D50AC7BC}" dt="2022-12-10T16:35:11.431" v="17" actId="1076"/>
          <ac:picMkLst>
            <pc:docMk/>
            <pc:sldMk cId="124463164" sldId="1208"/>
            <ac:picMk id="24" creationId="{A155B67E-FB26-4988-82E2-5EC8641427B0}"/>
          </ac:picMkLst>
        </pc:picChg>
        <pc:picChg chg="del">
          <ac:chgData name="manal .." userId="28900cac58ce5c40" providerId="LiveId" clId="{A16C9365-9643-4431-AE48-51C0D50AC7BC}" dt="2022-12-10T16:35:22.625" v="21" actId="478"/>
          <ac:picMkLst>
            <pc:docMk/>
            <pc:sldMk cId="124463164" sldId="1208"/>
            <ac:picMk id="25" creationId="{8488E1A9-14C1-4C3C-AFE7-89AB0C3E0D18}"/>
          </ac:picMkLst>
        </pc:picChg>
        <pc:picChg chg="del">
          <ac:chgData name="manal .." userId="28900cac58ce5c40" providerId="LiveId" clId="{A16C9365-9643-4431-AE48-51C0D50AC7BC}" dt="2022-12-10T16:35:24.054" v="22" actId="478"/>
          <ac:picMkLst>
            <pc:docMk/>
            <pc:sldMk cId="124463164" sldId="1208"/>
            <ac:picMk id="34" creationId="{9781A5B8-30F9-4381-B33A-B0E169BEBC74}"/>
          </ac:picMkLst>
        </pc:picChg>
        <pc:picChg chg="del">
          <ac:chgData name="manal .." userId="28900cac58ce5c40" providerId="LiveId" clId="{A16C9365-9643-4431-AE48-51C0D50AC7BC}" dt="2022-12-10T16:35:20.842" v="20" actId="478"/>
          <ac:picMkLst>
            <pc:docMk/>
            <pc:sldMk cId="124463164" sldId="1208"/>
            <ac:picMk id="35" creationId="{6F34FA88-F8BC-46BA-97FD-C967BB6AF890}"/>
          </ac:picMkLst>
        </pc:picChg>
        <pc:picChg chg="del">
          <ac:chgData name="manal .." userId="28900cac58ce5c40" providerId="LiveId" clId="{A16C9365-9643-4431-AE48-51C0D50AC7BC}" dt="2022-12-10T16:35:27.351" v="23" actId="478"/>
          <ac:picMkLst>
            <pc:docMk/>
            <pc:sldMk cId="124463164" sldId="1208"/>
            <ac:picMk id="40" creationId="{64536E95-18DE-486B-A127-D75EF42A52B5}"/>
          </ac:picMkLst>
        </pc:picChg>
        <pc:picChg chg="mod">
          <ac:chgData name="manal .." userId="28900cac58ce5c40" providerId="LiveId" clId="{A16C9365-9643-4431-AE48-51C0D50AC7BC}" dt="2022-12-10T16:36:00.232" v="30" actId="1076"/>
          <ac:picMkLst>
            <pc:docMk/>
            <pc:sldMk cId="124463164" sldId="1208"/>
            <ac:picMk id="1026" creationId="{F305F9B2-942C-4748-950C-27182F804E5F}"/>
          </ac:picMkLst>
        </pc:picChg>
        <pc:picChg chg="del">
          <ac:chgData name="manal .." userId="28900cac58ce5c40" providerId="LiveId" clId="{A16C9365-9643-4431-AE48-51C0D50AC7BC}" dt="2022-12-10T16:34:35.951" v="1" actId="478"/>
          <ac:picMkLst>
            <pc:docMk/>
            <pc:sldMk cId="124463164" sldId="1208"/>
            <ac:picMk id="1032" creationId="{1DB4106D-36F8-42CE-9E57-64A1B476A757}"/>
          </ac:picMkLst>
        </pc:picChg>
        <pc:picChg chg="del">
          <ac:chgData name="manal .." userId="28900cac58ce5c40" providerId="LiveId" clId="{A16C9365-9643-4431-AE48-51C0D50AC7BC}" dt="2022-12-10T16:34:34.186" v="0" actId="478"/>
          <ac:picMkLst>
            <pc:docMk/>
            <pc:sldMk cId="124463164" sldId="1208"/>
            <ac:picMk id="1038" creationId="{8F357795-BB99-4C0A-AC7F-CF73FEB2C837}"/>
          </ac:picMkLst>
        </pc:picChg>
      </pc:sldChg>
      <pc:sldChg chg="modTransition">
        <pc:chgData name="manal .." userId="28900cac58ce5c40" providerId="LiveId" clId="{A16C9365-9643-4431-AE48-51C0D50AC7BC}" dt="2022-12-10T17:41:51.842" v="781"/>
        <pc:sldMkLst>
          <pc:docMk/>
          <pc:sldMk cId="681964858" sldId="1210"/>
        </pc:sldMkLst>
      </pc:sldChg>
      <pc:sldChg chg="modTransition">
        <pc:chgData name="manal .." userId="28900cac58ce5c40" providerId="LiveId" clId="{A16C9365-9643-4431-AE48-51C0D50AC7BC}" dt="2022-12-10T17:41:51.842" v="781"/>
        <pc:sldMkLst>
          <pc:docMk/>
          <pc:sldMk cId="3371878032" sldId="1230"/>
        </pc:sldMkLst>
      </pc:sldChg>
      <pc:sldChg chg="addSp delSp modSp mod modTransition">
        <pc:chgData name="manal .." userId="28900cac58ce5c40" providerId="LiveId" clId="{A16C9365-9643-4431-AE48-51C0D50AC7BC}" dt="2022-12-10T17:47:01.316" v="1240"/>
        <pc:sldMkLst>
          <pc:docMk/>
          <pc:sldMk cId="1793740226" sldId="1233"/>
        </pc:sldMkLst>
        <pc:spChg chg="add mod">
          <ac:chgData name="manal .." userId="28900cac58ce5c40" providerId="LiveId" clId="{A16C9365-9643-4431-AE48-51C0D50AC7BC}" dt="2022-12-10T16:49:15.544" v="76"/>
          <ac:spMkLst>
            <pc:docMk/>
            <pc:sldMk cId="1793740226" sldId="1233"/>
            <ac:spMk id="5" creationId="{3378A9AA-A6DC-B7D8-BE98-6446EF70664D}"/>
          </ac:spMkLst>
        </pc:spChg>
        <pc:grpChg chg="del">
          <ac:chgData name="manal .." userId="28900cac58ce5c40" providerId="LiveId" clId="{A16C9365-9643-4431-AE48-51C0D50AC7BC}" dt="2022-12-10T16:46:37.429" v="67" actId="478"/>
          <ac:grpSpMkLst>
            <pc:docMk/>
            <pc:sldMk cId="1793740226" sldId="1233"/>
            <ac:grpSpMk id="19" creationId="{E6AC7040-738D-4395-8F78-BB329E9C1C5A}"/>
          </ac:grpSpMkLst>
        </pc:grpChg>
        <pc:picChg chg="del">
          <ac:chgData name="manal .." userId="28900cac58ce5c40" providerId="LiveId" clId="{A16C9365-9643-4431-AE48-51C0D50AC7BC}" dt="2022-12-10T16:46:25.273" v="60" actId="478"/>
          <ac:picMkLst>
            <pc:docMk/>
            <pc:sldMk cId="1793740226" sldId="1233"/>
            <ac:picMk id="3" creationId="{9B6E1E2F-C30B-41AF-838A-8B6317C4814E}"/>
          </ac:picMkLst>
        </pc:picChg>
        <pc:picChg chg="add mod modCrop">
          <ac:chgData name="manal .." userId="28900cac58ce5c40" providerId="LiveId" clId="{A16C9365-9643-4431-AE48-51C0D50AC7BC}" dt="2022-12-10T16:48:01.066" v="75" actId="14100"/>
          <ac:picMkLst>
            <pc:docMk/>
            <pc:sldMk cId="1793740226" sldId="1233"/>
            <ac:picMk id="4" creationId="{20A44D95-24FA-4B81-698C-E2957D974620}"/>
          </ac:picMkLst>
        </pc:picChg>
        <pc:picChg chg="add del mod">
          <ac:chgData name="manal .." userId="28900cac58ce5c40" providerId="LiveId" clId="{A16C9365-9643-4431-AE48-51C0D50AC7BC}" dt="2022-12-10T16:50:46.296" v="90"/>
          <ac:picMkLst>
            <pc:docMk/>
            <pc:sldMk cId="1793740226" sldId="1233"/>
            <ac:picMk id="6" creationId="{C3B2DA5C-86A6-CD8D-E4B7-1CF6C88167B2}"/>
          </ac:picMkLst>
        </pc:picChg>
        <pc:picChg chg="add del mod">
          <ac:chgData name="manal .." userId="28900cac58ce5c40" providerId="LiveId" clId="{A16C9365-9643-4431-AE48-51C0D50AC7BC}" dt="2022-12-10T16:50:43.618" v="85"/>
          <ac:picMkLst>
            <pc:docMk/>
            <pc:sldMk cId="1793740226" sldId="1233"/>
            <ac:picMk id="7" creationId="{18AFE399-3852-1F1A-0FE4-6BCD8E8057BC}"/>
          </ac:picMkLst>
        </pc:picChg>
        <pc:picChg chg="add mod">
          <ac:chgData name="manal .." userId="28900cac58ce5c40" providerId="LiveId" clId="{A16C9365-9643-4431-AE48-51C0D50AC7BC}" dt="2022-12-10T16:50:51.499" v="92" actId="1076"/>
          <ac:picMkLst>
            <pc:docMk/>
            <pc:sldMk cId="1793740226" sldId="1233"/>
            <ac:picMk id="8" creationId="{83AC2BC0-18DD-8B38-F65D-67E3C6100E33}"/>
          </ac:picMkLst>
        </pc:picChg>
        <pc:picChg chg="del">
          <ac:chgData name="manal .." userId="28900cac58ce5c40" providerId="LiveId" clId="{A16C9365-9643-4431-AE48-51C0D50AC7BC}" dt="2022-12-10T16:46:30.479" v="63" actId="478"/>
          <ac:picMkLst>
            <pc:docMk/>
            <pc:sldMk cId="1793740226" sldId="1233"/>
            <ac:picMk id="11" creationId="{230D97A2-95B9-4F86-97D7-31AA933BC889}"/>
          </ac:picMkLst>
        </pc:picChg>
        <pc:picChg chg="del">
          <ac:chgData name="manal .." userId="28900cac58ce5c40" providerId="LiveId" clId="{A16C9365-9643-4431-AE48-51C0D50AC7BC}" dt="2022-12-10T16:46:34.344" v="65" actId="478"/>
          <ac:picMkLst>
            <pc:docMk/>
            <pc:sldMk cId="1793740226" sldId="1233"/>
            <ac:picMk id="12" creationId="{580F913E-A806-4AA6-A836-33D1943C31DD}"/>
          </ac:picMkLst>
        </pc:picChg>
        <pc:picChg chg="del">
          <ac:chgData name="manal .." userId="28900cac58ce5c40" providerId="LiveId" clId="{A16C9365-9643-4431-AE48-51C0D50AC7BC}" dt="2022-12-10T16:46:35.908" v="66" actId="478"/>
          <ac:picMkLst>
            <pc:docMk/>
            <pc:sldMk cId="1793740226" sldId="1233"/>
            <ac:picMk id="13" creationId="{13B45B5C-FBF8-417E-9766-E63EB75C540C}"/>
          </ac:picMkLst>
        </pc:picChg>
        <pc:picChg chg="del">
          <ac:chgData name="manal .." userId="28900cac58ce5c40" providerId="LiveId" clId="{A16C9365-9643-4431-AE48-51C0D50AC7BC}" dt="2022-12-10T16:46:29.095" v="62" actId="478"/>
          <ac:picMkLst>
            <pc:docMk/>
            <pc:sldMk cId="1793740226" sldId="1233"/>
            <ac:picMk id="34" creationId="{9781A5B8-30F9-4381-B33A-B0E169BEBC74}"/>
          </ac:picMkLst>
        </pc:picChg>
        <pc:picChg chg="del">
          <ac:chgData name="manal .." userId="28900cac58ce5c40" providerId="LiveId" clId="{A16C9365-9643-4431-AE48-51C0D50AC7BC}" dt="2022-12-10T16:46:32.210" v="64" actId="478"/>
          <ac:picMkLst>
            <pc:docMk/>
            <pc:sldMk cId="1793740226" sldId="1233"/>
            <ac:picMk id="35" creationId="{6F34FA88-F8BC-46BA-97FD-C967BB6AF890}"/>
          </ac:picMkLst>
        </pc:picChg>
        <pc:picChg chg="del">
          <ac:chgData name="manal .." userId="28900cac58ce5c40" providerId="LiveId" clId="{A16C9365-9643-4431-AE48-51C0D50AC7BC}" dt="2022-12-10T16:46:27.520" v="61" actId="478"/>
          <ac:picMkLst>
            <pc:docMk/>
            <pc:sldMk cId="1793740226" sldId="1233"/>
            <ac:picMk id="40" creationId="{64536E95-18DE-486B-A127-D75EF42A52B5}"/>
          </ac:picMkLst>
        </pc:picChg>
        <pc:picChg chg="del">
          <ac:chgData name="manal .." userId="28900cac58ce5c40" providerId="LiveId" clId="{A16C9365-9643-4431-AE48-51C0D50AC7BC}" dt="2022-12-10T16:46:38.825" v="68" actId="478"/>
          <ac:picMkLst>
            <pc:docMk/>
            <pc:sldMk cId="1793740226" sldId="1233"/>
            <ac:picMk id="1032" creationId="{1DB4106D-36F8-42CE-9E57-64A1B476A757}"/>
          </ac:picMkLst>
        </pc:picChg>
        <pc:picChg chg="del">
          <ac:chgData name="manal .." userId="28900cac58ce5c40" providerId="LiveId" clId="{A16C9365-9643-4431-AE48-51C0D50AC7BC}" dt="2022-12-10T16:46:40.611" v="69" actId="478"/>
          <ac:picMkLst>
            <pc:docMk/>
            <pc:sldMk cId="1793740226" sldId="1233"/>
            <ac:picMk id="1038" creationId="{8F357795-BB99-4C0A-AC7F-CF73FEB2C837}"/>
          </ac:picMkLst>
        </pc:picChg>
      </pc:sldChg>
      <pc:sldChg chg="del">
        <pc:chgData name="manal .." userId="28900cac58ce5c40" providerId="LiveId" clId="{A16C9365-9643-4431-AE48-51C0D50AC7BC}" dt="2022-12-10T17:06:50.061" v="179" actId="47"/>
        <pc:sldMkLst>
          <pc:docMk/>
          <pc:sldMk cId="2991031946" sldId="1234"/>
        </pc:sldMkLst>
      </pc:sldChg>
      <pc:sldChg chg="del">
        <pc:chgData name="manal .." userId="28900cac58ce5c40" providerId="LiveId" clId="{A16C9365-9643-4431-AE48-51C0D50AC7BC}" dt="2022-12-10T17:07:20.634" v="185" actId="47"/>
        <pc:sldMkLst>
          <pc:docMk/>
          <pc:sldMk cId="4092991692" sldId="1235"/>
        </pc:sldMkLst>
      </pc:sldChg>
      <pc:sldChg chg="del">
        <pc:chgData name="manal .." userId="28900cac58ce5c40" providerId="LiveId" clId="{A16C9365-9643-4431-AE48-51C0D50AC7BC}" dt="2022-12-10T17:07:17.819" v="184" actId="47"/>
        <pc:sldMkLst>
          <pc:docMk/>
          <pc:sldMk cId="2619043046" sldId="1236"/>
        </pc:sldMkLst>
      </pc:sldChg>
      <pc:sldChg chg="del">
        <pc:chgData name="manal .." userId="28900cac58ce5c40" providerId="LiveId" clId="{A16C9365-9643-4431-AE48-51C0D50AC7BC}" dt="2022-12-10T17:12:46.289" v="209" actId="47"/>
        <pc:sldMkLst>
          <pc:docMk/>
          <pc:sldMk cId="4109288665" sldId="1237"/>
        </pc:sldMkLst>
      </pc:sldChg>
      <pc:sldChg chg="del">
        <pc:chgData name="manal .." userId="28900cac58ce5c40" providerId="LiveId" clId="{A16C9365-9643-4431-AE48-51C0D50AC7BC}" dt="2022-12-10T17:06:52.053" v="180" actId="47"/>
        <pc:sldMkLst>
          <pc:docMk/>
          <pc:sldMk cId="317818080" sldId="1239"/>
        </pc:sldMkLst>
      </pc:sldChg>
      <pc:sldChg chg="del">
        <pc:chgData name="manal .." userId="28900cac58ce5c40" providerId="LiveId" clId="{A16C9365-9643-4431-AE48-51C0D50AC7BC}" dt="2022-12-10T17:06:53.789" v="181" actId="47"/>
        <pc:sldMkLst>
          <pc:docMk/>
          <pc:sldMk cId="605833813" sldId="1241"/>
        </pc:sldMkLst>
      </pc:sldChg>
      <pc:sldChg chg="del">
        <pc:chgData name="manal .." userId="28900cac58ce5c40" providerId="LiveId" clId="{A16C9365-9643-4431-AE48-51C0D50AC7BC}" dt="2022-12-10T17:12:51.436" v="210" actId="47"/>
        <pc:sldMkLst>
          <pc:docMk/>
          <pc:sldMk cId="1788688667" sldId="1242"/>
        </pc:sldMkLst>
      </pc:sldChg>
      <pc:sldChg chg="del">
        <pc:chgData name="manal .." userId="28900cac58ce5c40" providerId="LiveId" clId="{A16C9365-9643-4431-AE48-51C0D50AC7BC}" dt="2022-12-10T17:06:55.102" v="182" actId="47"/>
        <pc:sldMkLst>
          <pc:docMk/>
          <pc:sldMk cId="3447572450" sldId="1245"/>
        </pc:sldMkLst>
      </pc:sldChg>
      <pc:sldChg chg="del">
        <pc:chgData name="manal .." userId="28900cac58ce5c40" providerId="LiveId" clId="{A16C9365-9643-4431-AE48-51C0D50AC7BC}" dt="2022-12-10T17:07:12.235" v="183" actId="47"/>
        <pc:sldMkLst>
          <pc:docMk/>
          <pc:sldMk cId="621346375" sldId="1246"/>
        </pc:sldMkLst>
      </pc:sldChg>
      <pc:sldChg chg="addSp modSp add mod modTransition modAnim modNotesTx">
        <pc:chgData name="manal .." userId="28900cac58ce5c40" providerId="LiveId" clId="{A16C9365-9643-4431-AE48-51C0D50AC7BC}" dt="2022-12-10T17:43:58.748" v="1120"/>
        <pc:sldMkLst>
          <pc:docMk/>
          <pc:sldMk cId="1495317559" sldId="1247"/>
        </pc:sldMkLst>
        <pc:spChg chg="add mod">
          <ac:chgData name="manal .." userId="28900cac58ce5c40" providerId="LiveId" clId="{A16C9365-9643-4431-AE48-51C0D50AC7BC}" dt="2022-12-10T17:00:39.680" v="144"/>
          <ac:spMkLst>
            <pc:docMk/>
            <pc:sldMk cId="1495317559" sldId="1247"/>
            <ac:spMk id="4" creationId="{545C82A3-3949-10EE-15D5-D8066D745025}"/>
          </ac:spMkLst>
        </pc:spChg>
        <pc:spChg chg="add mod">
          <ac:chgData name="manal .." userId="28900cac58ce5c40" providerId="LiveId" clId="{A16C9365-9643-4431-AE48-51C0D50AC7BC}" dt="2022-12-10T17:05:04.136" v="171" actId="1076"/>
          <ac:spMkLst>
            <pc:docMk/>
            <pc:sldMk cId="1495317559" sldId="1247"/>
            <ac:spMk id="6" creationId="{22CC5082-2572-955D-7BA2-3D5A07B158B1}"/>
          </ac:spMkLst>
        </pc:spChg>
        <pc:spChg chg="add mod">
          <ac:chgData name="manal .." userId="28900cac58ce5c40" providerId="LiveId" clId="{A16C9365-9643-4431-AE48-51C0D50AC7BC}" dt="2022-12-10T17:05:57.278" v="176" actId="1076"/>
          <ac:spMkLst>
            <pc:docMk/>
            <pc:sldMk cId="1495317559" sldId="1247"/>
            <ac:spMk id="7" creationId="{19ADB2AF-89BD-02A3-EE4E-01950E17ECD0}"/>
          </ac:spMkLst>
        </pc:spChg>
        <pc:picChg chg="add mod modCrop">
          <ac:chgData name="manal .." userId="28900cac58ce5c40" providerId="LiveId" clId="{A16C9365-9643-4431-AE48-51C0D50AC7BC}" dt="2022-12-10T17:00:30.957" v="143" actId="1076"/>
          <ac:picMkLst>
            <pc:docMk/>
            <pc:sldMk cId="1495317559" sldId="1247"/>
            <ac:picMk id="3" creationId="{3CC8578C-D5FC-42D1-0C7E-4942A912A399}"/>
          </ac:picMkLst>
        </pc:picChg>
        <pc:picChg chg="add mod">
          <ac:chgData name="manal .." userId="28900cac58ce5c40" providerId="LiveId" clId="{A16C9365-9643-4431-AE48-51C0D50AC7BC}" dt="2022-12-10T17:05:00.580" v="170" actId="1076"/>
          <ac:picMkLst>
            <pc:docMk/>
            <pc:sldMk cId="1495317559" sldId="1247"/>
            <ac:picMk id="5" creationId="{D5BFBEA8-A39E-5883-DDC3-85CA594398EE}"/>
          </ac:picMkLst>
        </pc:picChg>
      </pc:sldChg>
      <pc:sldChg chg="addSp modSp add mod modTransition">
        <pc:chgData name="manal .." userId="28900cac58ce5c40" providerId="LiveId" clId="{A16C9365-9643-4431-AE48-51C0D50AC7BC}" dt="2022-12-10T17:41:51.842" v="781"/>
        <pc:sldMkLst>
          <pc:docMk/>
          <pc:sldMk cId="773997921" sldId="1248"/>
        </pc:sldMkLst>
        <pc:picChg chg="add mod">
          <ac:chgData name="manal .." userId="28900cac58ce5c40" providerId="LiveId" clId="{A16C9365-9643-4431-AE48-51C0D50AC7BC}" dt="2022-12-10T17:07:47.111" v="191" actId="1076"/>
          <ac:picMkLst>
            <pc:docMk/>
            <pc:sldMk cId="773997921" sldId="1248"/>
            <ac:picMk id="2" creationId="{B742ED8B-C305-3CF4-14B5-3A66015A599D}"/>
          </ac:picMkLst>
        </pc:picChg>
        <pc:picChg chg="add mod">
          <ac:chgData name="manal .." userId="28900cac58ce5c40" providerId="LiveId" clId="{A16C9365-9643-4431-AE48-51C0D50AC7BC}" dt="2022-12-10T17:07:44.903" v="190" actId="1076"/>
          <ac:picMkLst>
            <pc:docMk/>
            <pc:sldMk cId="773997921" sldId="1248"/>
            <ac:picMk id="3" creationId="{B177F2F5-E384-CA16-DC4D-65F097B87AD2}"/>
          </ac:picMkLst>
        </pc:picChg>
      </pc:sldChg>
      <pc:sldChg chg="addSp delSp modSp add del mod">
        <pc:chgData name="manal .." userId="28900cac58ce5c40" providerId="LiveId" clId="{A16C9365-9643-4431-AE48-51C0D50AC7BC}" dt="2022-12-10T16:52:56.542" v="114" actId="47"/>
        <pc:sldMkLst>
          <pc:docMk/>
          <pc:sldMk cId="1509389413" sldId="1249"/>
        </pc:sldMkLst>
        <pc:spChg chg="add mod">
          <ac:chgData name="manal .." userId="28900cac58ce5c40" providerId="LiveId" clId="{A16C9365-9643-4431-AE48-51C0D50AC7BC}" dt="2022-12-10T16:52:10.132" v="107" actId="1076"/>
          <ac:spMkLst>
            <pc:docMk/>
            <pc:sldMk cId="1509389413" sldId="1249"/>
            <ac:spMk id="6" creationId="{1AAFBB45-6772-D388-F575-BA90902A3942}"/>
          </ac:spMkLst>
        </pc:spChg>
        <pc:picChg chg="add del mod">
          <ac:chgData name="manal .." userId="28900cac58ce5c40" providerId="LiveId" clId="{A16C9365-9643-4431-AE48-51C0D50AC7BC}" dt="2022-12-10T16:51:59.041" v="103" actId="931"/>
          <ac:picMkLst>
            <pc:docMk/>
            <pc:sldMk cId="1509389413" sldId="1249"/>
            <ac:picMk id="3" creationId="{7C998575-2222-B54E-5000-828C5B19BDDB}"/>
          </ac:picMkLst>
        </pc:picChg>
        <pc:picChg chg="mod">
          <ac:chgData name="manal .." userId="28900cac58ce5c40" providerId="LiveId" clId="{A16C9365-9643-4431-AE48-51C0D50AC7BC}" dt="2022-12-10T16:51:59.944" v="105" actId="1076"/>
          <ac:picMkLst>
            <pc:docMk/>
            <pc:sldMk cId="1509389413" sldId="1249"/>
            <ac:picMk id="8" creationId="{83AC2BC0-18DD-8B38-F65D-67E3C6100E33}"/>
          </ac:picMkLst>
        </pc:picChg>
        <pc:picChg chg="add mod">
          <ac:chgData name="manal .." userId="28900cac58ce5c40" providerId="LiveId" clId="{A16C9365-9643-4431-AE48-51C0D50AC7BC}" dt="2022-12-10T16:52:28.324" v="110" actId="1076"/>
          <ac:picMkLst>
            <pc:docMk/>
            <pc:sldMk cId="1509389413" sldId="1249"/>
            <ac:picMk id="9" creationId="{E1FB4C27-6CB1-A78D-216C-8DA1BA9DB77B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43:43.630" v="1004"/>
        <pc:sldMkLst>
          <pc:docMk/>
          <pc:sldMk cId="3946870432" sldId="1250"/>
        </pc:sldMkLst>
        <pc:spChg chg="del">
          <ac:chgData name="manal .." userId="28900cac58ce5c40" providerId="LiveId" clId="{A16C9365-9643-4431-AE48-51C0D50AC7BC}" dt="2022-12-10T16:54:57.905" v="131" actId="478"/>
          <ac:spMkLst>
            <pc:docMk/>
            <pc:sldMk cId="3946870432" sldId="1250"/>
            <ac:spMk id="6" creationId="{1AAFBB45-6772-D388-F575-BA90902A3942}"/>
          </ac:spMkLst>
        </pc:spChg>
        <pc:picChg chg="add mod">
          <ac:chgData name="manal .." userId="28900cac58ce5c40" providerId="LiveId" clId="{A16C9365-9643-4431-AE48-51C0D50AC7BC}" dt="2022-12-10T16:53:01.856" v="115" actId="14100"/>
          <ac:picMkLst>
            <pc:docMk/>
            <pc:sldMk cId="3946870432" sldId="1250"/>
            <ac:picMk id="3" creationId="{18ADE42D-9A27-809C-969F-61EFED70244F}"/>
          </ac:picMkLst>
        </pc:picChg>
        <pc:picChg chg="del">
          <ac:chgData name="manal .." userId="28900cac58ce5c40" providerId="LiveId" clId="{A16C9365-9643-4431-AE48-51C0D50AC7BC}" dt="2022-12-10T16:52:42.347" v="112" actId="478"/>
          <ac:picMkLst>
            <pc:docMk/>
            <pc:sldMk cId="3946870432" sldId="1250"/>
            <ac:picMk id="9" creationId="{E1FB4C27-6CB1-A78D-216C-8DA1BA9DB77B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43:51.765" v="1067"/>
        <pc:sldMkLst>
          <pc:docMk/>
          <pc:sldMk cId="3128940200" sldId="1251"/>
        </pc:sldMkLst>
        <pc:spChg chg="del">
          <ac:chgData name="manal .." userId="28900cac58ce5c40" providerId="LiveId" clId="{A16C9365-9643-4431-AE48-51C0D50AC7BC}" dt="2022-12-10T16:54:54.076" v="130" actId="478"/>
          <ac:spMkLst>
            <pc:docMk/>
            <pc:sldMk cId="3128940200" sldId="1251"/>
            <ac:spMk id="6" creationId="{1AAFBB45-6772-D388-F575-BA90902A3942}"/>
          </ac:spMkLst>
        </pc:spChg>
        <pc:picChg chg="del">
          <ac:chgData name="manal .." userId="28900cac58ce5c40" providerId="LiveId" clId="{A16C9365-9643-4431-AE48-51C0D50AC7BC}" dt="2022-12-10T16:53:28.134" v="117" actId="478"/>
          <ac:picMkLst>
            <pc:docMk/>
            <pc:sldMk cId="3128940200" sldId="1251"/>
            <ac:picMk id="3" creationId="{18ADE42D-9A27-809C-969F-61EFED70244F}"/>
          </ac:picMkLst>
        </pc:picChg>
        <pc:picChg chg="add mod modCrop">
          <ac:chgData name="manal .." userId="28900cac58ce5c40" providerId="LiveId" clId="{A16C9365-9643-4431-AE48-51C0D50AC7BC}" dt="2022-12-10T16:54:19.111" v="124" actId="1076"/>
          <ac:picMkLst>
            <pc:docMk/>
            <pc:sldMk cId="3128940200" sldId="1251"/>
            <ac:picMk id="7" creationId="{04A83A2B-F692-7B62-0FFB-21D689074FFD}"/>
          </ac:picMkLst>
        </pc:picChg>
      </pc:sldChg>
      <pc:sldChg chg="addSp delSp modSp add mod ord modTransition">
        <pc:chgData name="manal .." userId="28900cac58ce5c40" providerId="LiveId" clId="{A16C9365-9643-4431-AE48-51C0D50AC7BC}" dt="2022-12-10T17:43:33.724" v="922"/>
        <pc:sldMkLst>
          <pc:docMk/>
          <pc:sldMk cId="3845869974" sldId="1252"/>
        </pc:sldMkLst>
        <pc:spChg chg="del">
          <ac:chgData name="manal .." userId="28900cac58ce5c40" providerId="LiveId" clId="{A16C9365-9643-4431-AE48-51C0D50AC7BC}" dt="2022-12-10T16:54:48.827" v="129" actId="478"/>
          <ac:spMkLst>
            <pc:docMk/>
            <pc:sldMk cId="3845869974" sldId="1252"/>
            <ac:spMk id="6" creationId="{1AAFBB45-6772-D388-F575-BA90902A3942}"/>
          </ac:spMkLst>
        </pc:spChg>
        <pc:picChg chg="del">
          <ac:chgData name="manal .." userId="28900cac58ce5c40" providerId="LiveId" clId="{A16C9365-9643-4431-AE48-51C0D50AC7BC}" dt="2022-12-10T16:54:43.937" v="128" actId="478"/>
          <ac:picMkLst>
            <pc:docMk/>
            <pc:sldMk cId="3845869974" sldId="1252"/>
            <ac:picMk id="3" creationId="{18ADE42D-9A27-809C-969F-61EFED70244F}"/>
          </ac:picMkLst>
        </pc:picChg>
        <pc:picChg chg="add mod">
          <ac:chgData name="manal .." userId="28900cac58ce5c40" providerId="LiveId" clId="{A16C9365-9643-4431-AE48-51C0D50AC7BC}" dt="2022-12-10T16:56:03.791" v="135" actId="1076"/>
          <ac:picMkLst>
            <pc:docMk/>
            <pc:sldMk cId="3845869974" sldId="1252"/>
            <ac:picMk id="1026" creationId="{3F86A3FE-B39E-34AE-A307-336219ABED7E}"/>
          </ac:picMkLst>
        </pc:picChg>
      </pc:sldChg>
      <pc:sldChg chg="addSp modSp add mod modTransition">
        <pc:chgData name="manal .." userId="28900cac58ce5c40" providerId="LiveId" clId="{A16C9365-9643-4431-AE48-51C0D50AC7BC}" dt="2022-12-10T17:48:45.816" v="1309"/>
        <pc:sldMkLst>
          <pc:docMk/>
          <pc:sldMk cId="4071205079" sldId="1253"/>
        </pc:sldMkLst>
        <pc:spChg chg="add mod">
          <ac:chgData name="manal .." userId="28900cac58ce5c40" providerId="LiveId" clId="{A16C9365-9643-4431-AE48-51C0D50AC7BC}" dt="2022-12-10T17:08:49.757" v="193"/>
          <ac:spMkLst>
            <pc:docMk/>
            <pc:sldMk cId="4071205079" sldId="1253"/>
            <ac:spMk id="4" creationId="{05D2B2FA-5784-C4A3-6FE9-A3006AB674CE}"/>
          </ac:spMkLst>
        </pc:spChg>
        <pc:picChg chg="add mod modCrop">
          <ac:chgData name="manal .." userId="28900cac58ce5c40" providerId="LiveId" clId="{A16C9365-9643-4431-AE48-51C0D50AC7BC}" dt="2022-12-10T17:12:11.565" v="208" actId="1076"/>
          <ac:picMkLst>
            <pc:docMk/>
            <pc:sldMk cId="4071205079" sldId="1253"/>
            <ac:picMk id="6" creationId="{4DE14369-0437-4F60-6A2C-B056D06022F6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48:54.376" v="1377"/>
        <pc:sldMkLst>
          <pc:docMk/>
          <pc:sldMk cId="2174176461" sldId="1254"/>
        </pc:sldMkLst>
        <pc:picChg chg="del">
          <ac:chgData name="manal .." userId="28900cac58ce5c40" providerId="LiveId" clId="{A16C9365-9643-4431-AE48-51C0D50AC7BC}" dt="2022-12-10T17:10:48.151" v="200" actId="478"/>
          <ac:picMkLst>
            <pc:docMk/>
            <pc:sldMk cId="2174176461" sldId="1254"/>
            <ac:picMk id="6" creationId="{4DE14369-0437-4F60-6A2C-B056D06022F6}"/>
          </ac:picMkLst>
        </pc:picChg>
        <pc:picChg chg="add mod modCrop">
          <ac:chgData name="manal .." userId="28900cac58ce5c40" providerId="LiveId" clId="{A16C9365-9643-4431-AE48-51C0D50AC7BC}" dt="2022-12-10T17:11:53.682" v="206" actId="1076"/>
          <ac:picMkLst>
            <pc:docMk/>
            <pc:sldMk cId="2174176461" sldId="1254"/>
            <ac:picMk id="7" creationId="{E1F20BED-8A00-63F5-8A7E-B30C2417F591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49:05.286" v="1496"/>
        <pc:sldMkLst>
          <pc:docMk/>
          <pc:sldMk cId="2994262171" sldId="1255"/>
        </pc:sldMkLst>
        <pc:spChg chg="mod">
          <ac:chgData name="manal .." userId="28900cac58ce5c40" providerId="LiveId" clId="{A16C9365-9643-4431-AE48-51C0D50AC7BC}" dt="2022-12-10T17:21:23.919" v="303" actId="1076"/>
          <ac:spMkLst>
            <pc:docMk/>
            <pc:sldMk cId="2994262171" sldId="1255"/>
            <ac:spMk id="4" creationId="{05D2B2FA-5784-C4A3-6FE9-A3006AB674CE}"/>
          </ac:spMkLst>
        </pc:spChg>
        <pc:spChg chg="add mod">
          <ac:chgData name="manal .." userId="28900cac58ce5c40" providerId="LiveId" clId="{A16C9365-9643-4431-AE48-51C0D50AC7BC}" dt="2022-12-10T17:17:51.270" v="260" actId="1076"/>
          <ac:spMkLst>
            <pc:docMk/>
            <pc:sldMk cId="2994262171" sldId="1255"/>
            <ac:spMk id="9" creationId="{3288ADC9-A279-D382-E57A-41C872AA1287}"/>
          </ac:spMkLst>
        </pc:spChg>
        <pc:spChg chg="add mod">
          <ac:chgData name="manal .." userId="28900cac58ce5c40" providerId="LiveId" clId="{A16C9365-9643-4431-AE48-51C0D50AC7BC}" dt="2022-12-10T17:17:48.361" v="259" actId="1076"/>
          <ac:spMkLst>
            <pc:docMk/>
            <pc:sldMk cId="2994262171" sldId="1255"/>
            <ac:spMk id="10" creationId="{EE4B3B70-543E-4DF2-DF7A-ED6C66162E0B}"/>
          </ac:spMkLst>
        </pc:spChg>
        <pc:spChg chg="add mod">
          <ac:chgData name="manal .." userId="28900cac58ce5c40" providerId="LiveId" clId="{A16C9365-9643-4431-AE48-51C0D50AC7BC}" dt="2022-12-10T17:20:46.627" v="285" actId="1076"/>
          <ac:spMkLst>
            <pc:docMk/>
            <pc:sldMk cId="2994262171" sldId="1255"/>
            <ac:spMk id="11" creationId="{79D7EAD7-6A5A-7163-B916-C8C1664EC6CC}"/>
          </ac:spMkLst>
        </pc:spChg>
        <pc:spChg chg="add mod">
          <ac:chgData name="manal .." userId="28900cac58ce5c40" providerId="LiveId" clId="{A16C9365-9643-4431-AE48-51C0D50AC7BC}" dt="2022-12-10T17:22:46.030" v="318" actId="1076"/>
          <ac:spMkLst>
            <pc:docMk/>
            <pc:sldMk cId="2994262171" sldId="1255"/>
            <ac:spMk id="16" creationId="{22106A45-3629-D63F-5D05-EF2DFCAC522D}"/>
          </ac:spMkLst>
        </pc:spChg>
        <pc:spChg chg="add del mod">
          <ac:chgData name="manal .." userId="28900cac58ce5c40" providerId="LiveId" clId="{A16C9365-9643-4431-AE48-51C0D50AC7BC}" dt="2022-12-10T17:22:24.345" v="311" actId="478"/>
          <ac:spMkLst>
            <pc:docMk/>
            <pc:sldMk cId="2994262171" sldId="1255"/>
            <ac:spMk id="19" creationId="{CB2693E8-877C-D741-AD1D-1CEC68DEF4A0}"/>
          </ac:spMkLst>
        </pc:spChg>
        <pc:picChg chg="add mod">
          <ac:chgData name="manal .." userId="28900cac58ce5c40" providerId="LiveId" clId="{A16C9365-9643-4431-AE48-51C0D50AC7BC}" dt="2022-12-10T17:22:43.048" v="317" actId="1076"/>
          <ac:picMkLst>
            <pc:docMk/>
            <pc:sldMk cId="2994262171" sldId="1255"/>
            <ac:picMk id="6" creationId="{6A9CB009-716F-78D8-63D7-3BE6DDA08980}"/>
          </ac:picMkLst>
        </pc:picChg>
        <pc:picChg chg="del">
          <ac:chgData name="manal .." userId="28900cac58ce5c40" providerId="LiveId" clId="{A16C9365-9643-4431-AE48-51C0D50AC7BC}" dt="2022-12-10T17:13:01.897" v="212" actId="478"/>
          <ac:picMkLst>
            <pc:docMk/>
            <pc:sldMk cId="2994262171" sldId="1255"/>
            <ac:picMk id="7" creationId="{E1F20BED-8A00-63F5-8A7E-B30C2417F591}"/>
          </ac:picMkLst>
        </pc:picChg>
        <pc:picChg chg="add mod">
          <ac:chgData name="manal .." userId="28900cac58ce5c40" providerId="LiveId" clId="{A16C9365-9643-4431-AE48-51C0D50AC7BC}" dt="2022-12-10T17:22:55.846" v="320" actId="1076"/>
          <ac:picMkLst>
            <pc:docMk/>
            <pc:sldMk cId="2994262171" sldId="1255"/>
            <ac:picMk id="13" creationId="{DB6C3B22-DAD1-C4A6-4A78-606440E844FF}"/>
          </ac:picMkLst>
        </pc:picChg>
        <pc:picChg chg="add mod">
          <ac:chgData name="manal .." userId="28900cac58ce5c40" providerId="LiveId" clId="{A16C9365-9643-4431-AE48-51C0D50AC7BC}" dt="2022-12-10T17:22:31.644" v="314" actId="1076"/>
          <ac:picMkLst>
            <pc:docMk/>
            <pc:sldMk cId="2994262171" sldId="1255"/>
            <ac:picMk id="15" creationId="{DDD245E3-C8E0-47C4-E7D1-B98FB68F96B5}"/>
          </ac:picMkLst>
        </pc:picChg>
        <pc:picChg chg="add del mod">
          <ac:chgData name="manal .." userId="28900cac58ce5c40" providerId="LiveId" clId="{A16C9365-9643-4431-AE48-51C0D50AC7BC}" dt="2022-12-10T17:22:21.446" v="310" actId="478"/>
          <ac:picMkLst>
            <pc:docMk/>
            <pc:sldMk cId="2994262171" sldId="1255"/>
            <ac:picMk id="18" creationId="{777ED7C9-97B8-09C6-0851-071BF3A99265}"/>
          </ac:picMkLst>
        </pc:picChg>
        <pc:picChg chg="add del mod">
          <ac:chgData name="manal .." userId="28900cac58ce5c40" providerId="LiveId" clId="{A16C9365-9643-4431-AE48-51C0D50AC7BC}" dt="2022-12-10T17:22:19.260" v="309" actId="478"/>
          <ac:picMkLst>
            <pc:docMk/>
            <pc:sldMk cId="2994262171" sldId="1255"/>
            <ac:picMk id="21" creationId="{A8431B76-A821-2A5E-0BD9-B33134DD0457}"/>
          </ac:picMkLst>
        </pc:picChg>
      </pc:sldChg>
      <pc:sldChg chg="delSp modSp add mod modTransition">
        <pc:chgData name="manal .." userId="28900cac58ce5c40" providerId="LiveId" clId="{A16C9365-9643-4431-AE48-51C0D50AC7BC}" dt="2022-12-10T17:49:14.211" v="1572"/>
        <pc:sldMkLst>
          <pc:docMk/>
          <pc:sldMk cId="301896966" sldId="1256"/>
        </pc:sldMkLst>
        <pc:spChg chg="del">
          <ac:chgData name="manal .." userId="28900cac58ce5c40" providerId="LiveId" clId="{A16C9365-9643-4431-AE48-51C0D50AC7BC}" dt="2022-12-10T17:23:08.189" v="324" actId="478"/>
          <ac:spMkLst>
            <pc:docMk/>
            <pc:sldMk cId="301896966" sldId="1256"/>
            <ac:spMk id="10" creationId="{EE4B3B70-543E-4DF2-DF7A-ED6C66162E0B}"/>
          </ac:spMkLst>
        </pc:spChg>
        <pc:spChg chg="del">
          <ac:chgData name="manal .." userId="28900cac58ce5c40" providerId="LiveId" clId="{A16C9365-9643-4431-AE48-51C0D50AC7BC}" dt="2022-12-10T17:23:04.396" v="322" actId="478"/>
          <ac:spMkLst>
            <pc:docMk/>
            <pc:sldMk cId="301896966" sldId="1256"/>
            <ac:spMk id="11" creationId="{79D7EAD7-6A5A-7163-B916-C8C1664EC6CC}"/>
          </ac:spMkLst>
        </pc:spChg>
        <pc:spChg chg="del">
          <ac:chgData name="manal .." userId="28900cac58ce5c40" providerId="LiveId" clId="{A16C9365-9643-4431-AE48-51C0D50AC7BC}" dt="2022-12-10T17:23:12.448" v="326" actId="478"/>
          <ac:spMkLst>
            <pc:docMk/>
            <pc:sldMk cId="301896966" sldId="1256"/>
            <ac:spMk id="16" creationId="{22106A45-3629-D63F-5D05-EF2DFCAC522D}"/>
          </ac:spMkLst>
        </pc:spChg>
        <pc:spChg chg="mod">
          <ac:chgData name="manal .." userId="28900cac58ce5c40" providerId="LiveId" clId="{A16C9365-9643-4431-AE48-51C0D50AC7BC}" dt="2022-12-10T17:23:25.830" v="329" actId="1076"/>
          <ac:spMkLst>
            <pc:docMk/>
            <pc:sldMk cId="301896966" sldId="1256"/>
            <ac:spMk id="19" creationId="{CB2693E8-877C-D741-AD1D-1CEC68DEF4A0}"/>
          </ac:spMkLst>
        </pc:spChg>
        <pc:picChg chg="del">
          <ac:chgData name="manal .." userId="28900cac58ce5c40" providerId="LiveId" clId="{A16C9365-9643-4431-AE48-51C0D50AC7BC}" dt="2022-12-10T17:23:05.844" v="323" actId="478"/>
          <ac:picMkLst>
            <pc:docMk/>
            <pc:sldMk cId="301896966" sldId="1256"/>
            <ac:picMk id="6" creationId="{6A9CB009-716F-78D8-63D7-3BE6DDA08980}"/>
          </ac:picMkLst>
        </pc:picChg>
        <pc:picChg chg="del">
          <ac:chgData name="manal .." userId="28900cac58ce5c40" providerId="LiveId" clId="{A16C9365-9643-4431-AE48-51C0D50AC7BC}" dt="2022-12-10T17:23:01.268" v="321" actId="478"/>
          <ac:picMkLst>
            <pc:docMk/>
            <pc:sldMk cId="301896966" sldId="1256"/>
            <ac:picMk id="13" creationId="{DB6C3B22-DAD1-C4A6-4A78-606440E844FF}"/>
          </ac:picMkLst>
        </pc:picChg>
        <pc:picChg chg="del">
          <ac:chgData name="manal .." userId="28900cac58ce5c40" providerId="LiveId" clId="{A16C9365-9643-4431-AE48-51C0D50AC7BC}" dt="2022-12-10T17:23:09.749" v="325" actId="478"/>
          <ac:picMkLst>
            <pc:docMk/>
            <pc:sldMk cId="301896966" sldId="1256"/>
            <ac:picMk id="15" creationId="{DDD245E3-C8E0-47C4-E7D1-B98FB68F96B5}"/>
          </ac:picMkLst>
        </pc:picChg>
        <pc:picChg chg="mod">
          <ac:chgData name="manal .." userId="28900cac58ce5c40" providerId="LiveId" clId="{A16C9365-9643-4431-AE48-51C0D50AC7BC}" dt="2022-12-10T17:23:31.208" v="331" actId="1076"/>
          <ac:picMkLst>
            <pc:docMk/>
            <pc:sldMk cId="301896966" sldId="1256"/>
            <ac:picMk id="18" creationId="{777ED7C9-97B8-09C6-0851-071BF3A99265}"/>
          </ac:picMkLst>
        </pc:picChg>
        <pc:picChg chg="mod">
          <ac:chgData name="manal .." userId="28900cac58ce5c40" providerId="LiveId" clId="{A16C9365-9643-4431-AE48-51C0D50AC7BC}" dt="2022-12-10T17:23:36.452" v="332" actId="1076"/>
          <ac:picMkLst>
            <pc:docMk/>
            <pc:sldMk cId="301896966" sldId="1256"/>
            <ac:picMk id="21" creationId="{A8431B76-A821-2A5E-0BD9-B33134DD0457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51:43.319" v="1692"/>
        <pc:sldMkLst>
          <pc:docMk/>
          <pc:sldMk cId="2637238815" sldId="1257"/>
        </pc:sldMkLst>
        <pc:spChg chg="add mod">
          <ac:chgData name="manal .." userId="28900cac58ce5c40" providerId="LiveId" clId="{A16C9365-9643-4431-AE48-51C0D50AC7BC}" dt="2022-12-10T17:27:33.463" v="382" actId="207"/>
          <ac:spMkLst>
            <pc:docMk/>
            <pc:sldMk cId="2637238815" sldId="1257"/>
            <ac:spMk id="5" creationId="{B39B5770-66F1-9445-1EE3-D65F946C313F}"/>
          </ac:spMkLst>
        </pc:spChg>
        <pc:spChg chg="add mod">
          <ac:chgData name="manal .." userId="28900cac58ce5c40" providerId="LiveId" clId="{A16C9365-9643-4431-AE48-51C0D50AC7BC}" dt="2022-12-10T17:27:24.479" v="381" actId="207"/>
          <ac:spMkLst>
            <pc:docMk/>
            <pc:sldMk cId="2637238815" sldId="1257"/>
            <ac:spMk id="6" creationId="{6D4809EF-29B0-09FF-1FB4-4A113238A15B}"/>
          </ac:spMkLst>
        </pc:spChg>
        <pc:spChg chg="del">
          <ac:chgData name="manal .." userId="28900cac58ce5c40" providerId="LiveId" clId="{A16C9365-9643-4431-AE48-51C0D50AC7BC}" dt="2022-12-10T17:24:22.860" v="337" actId="478"/>
          <ac:spMkLst>
            <pc:docMk/>
            <pc:sldMk cId="2637238815" sldId="1257"/>
            <ac:spMk id="9" creationId="{3288ADC9-A279-D382-E57A-41C872AA1287}"/>
          </ac:spMkLst>
        </pc:spChg>
        <pc:spChg chg="del">
          <ac:chgData name="manal .." userId="28900cac58ce5c40" providerId="LiveId" clId="{A16C9365-9643-4431-AE48-51C0D50AC7BC}" dt="2022-12-10T17:24:20.405" v="336" actId="478"/>
          <ac:spMkLst>
            <pc:docMk/>
            <pc:sldMk cId="2637238815" sldId="1257"/>
            <ac:spMk id="19" creationId="{CB2693E8-877C-D741-AD1D-1CEC68DEF4A0}"/>
          </ac:spMkLst>
        </pc:spChg>
        <pc:picChg chg="del">
          <ac:chgData name="manal .." userId="28900cac58ce5c40" providerId="LiveId" clId="{A16C9365-9643-4431-AE48-51C0D50AC7BC}" dt="2022-12-10T17:24:17.493" v="335" actId="478"/>
          <ac:picMkLst>
            <pc:docMk/>
            <pc:sldMk cId="2637238815" sldId="1257"/>
            <ac:picMk id="18" creationId="{777ED7C9-97B8-09C6-0851-071BF3A99265}"/>
          </ac:picMkLst>
        </pc:picChg>
        <pc:picChg chg="del">
          <ac:chgData name="manal .." userId="28900cac58ce5c40" providerId="LiveId" clId="{A16C9365-9643-4431-AE48-51C0D50AC7BC}" dt="2022-12-10T17:24:15.808" v="334" actId="478"/>
          <ac:picMkLst>
            <pc:docMk/>
            <pc:sldMk cId="2637238815" sldId="1257"/>
            <ac:picMk id="21" creationId="{A8431B76-A821-2A5E-0BD9-B33134DD0457}"/>
          </ac:picMkLst>
        </pc:picChg>
      </pc:sldChg>
      <pc:sldChg chg="addSp delSp modSp add mod modTransition">
        <pc:chgData name="manal .." userId="28900cac58ce5c40" providerId="LiveId" clId="{A16C9365-9643-4431-AE48-51C0D50AC7BC}" dt="2022-12-10T17:52:04.226" v="1693"/>
        <pc:sldMkLst>
          <pc:docMk/>
          <pc:sldMk cId="2110820321" sldId="1258"/>
        </pc:sldMkLst>
        <pc:spChg chg="add del mod">
          <ac:chgData name="manal .." userId="28900cac58ce5c40" providerId="LiveId" clId="{A16C9365-9643-4431-AE48-51C0D50AC7BC}" dt="2022-12-10T17:29:57.912" v="403" actId="1076"/>
          <ac:spMkLst>
            <pc:docMk/>
            <pc:sldMk cId="2110820321" sldId="1258"/>
            <ac:spMk id="5" creationId="{B39B5770-66F1-9445-1EE3-D65F946C313F}"/>
          </ac:spMkLst>
        </pc:spChg>
        <pc:spChg chg="add del">
          <ac:chgData name="manal .." userId="28900cac58ce5c40" providerId="LiveId" clId="{A16C9365-9643-4431-AE48-51C0D50AC7BC}" dt="2022-12-10T17:28:38.062" v="388" actId="478"/>
          <ac:spMkLst>
            <pc:docMk/>
            <pc:sldMk cId="2110820321" sldId="1258"/>
            <ac:spMk id="6" creationId="{6D4809EF-29B0-09FF-1FB4-4A113238A15B}"/>
          </ac:spMkLst>
        </pc:spChg>
        <pc:spChg chg="add del mod">
          <ac:chgData name="manal .." userId="28900cac58ce5c40" providerId="LiveId" clId="{A16C9365-9643-4431-AE48-51C0D50AC7BC}" dt="2022-12-10T17:29:41.708" v="401" actId="478"/>
          <ac:spMkLst>
            <pc:docMk/>
            <pc:sldMk cId="2110820321" sldId="1258"/>
            <ac:spMk id="7" creationId="{CB6A1705-49A6-5EB4-7497-7B31B8E1D5C2}"/>
          </ac:spMkLst>
        </pc:spChg>
      </pc:sldChg>
      <pc:sldChg chg="addSp delSp modSp add mod modTransition modNotesTx">
        <pc:chgData name="manal .." userId="28900cac58ce5c40" providerId="LiveId" clId="{A16C9365-9643-4431-AE48-51C0D50AC7BC}" dt="2022-12-10T17:52:27.338" v="1694"/>
        <pc:sldMkLst>
          <pc:docMk/>
          <pc:sldMk cId="2373195377" sldId="1259"/>
        </pc:sldMkLst>
        <pc:spChg chg="mod">
          <ac:chgData name="manal .." userId="28900cac58ce5c40" providerId="LiveId" clId="{A16C9365-9643-4431-AE48-51C0D50AC7BC}" dt="2022-12-10T17:30:55.952" v="413" actId="1076"/>
          <ac:spMkLst>
            <pc:docMk/>
            <pc:sldMk cId="2373195377" sldId="1259"/>
            <ac:spMk id="4" creationId="{05D2B2FA-5784-C4A3-6FE9-A3006AB674CE}"/>
          </ac:spMkLst>
        </pc:spChg>
        <pc:spChg chg="del">
          <ac:chgData name="manal .." userId="28900cac58ce5c40" providerId="LiveId" clId="{A16C9365-9643-4431-AE48-51C0D50AC7BC}" dt="2022-12-10T17:30:25.023" v="405" actId="478"/>
          <ac:spMkLst>
            <pc:docMk/>
            <pc:sldMk cId="2373195377" sldId="1259"/>
            <ac:spMk id="5" creationId="{B39B5770-66F1-9445-1EE3-D65F946C313F}"/>
          </ac:spMkLst>
        </pc:spChg>
        <pc:spChg chg="add mod">
          <ac:chgData name="manal .." userId="28900cac58ce5c40" providerId="LiveId" clId="{A16C9365-9643-4431-AE48-51C0D50AC7BC}" dt="2022-12-10T17:32:17.315" v="430" actId="1076"/>
          <ac:spMkLst>
            <pc:docMk/>
            <pc:sldMk cId="2373195377" sldId="1259"/>
            <ac:spMk id="8" creationId="{059DBEAA-5ABD-2DC7-757C-03F0FE7753AE}"/>
          </ac:spMkLst>
        </pc:spChg>
        <pc:picChg chg="del">
          <ac:chgData name="manal .." userId="28900cac58ce5c40" providerId="LiveId" clId="{A16C9365-9643-4431-AE48-51C0D50AC7BC}" dt="2022-12-10T17:30:46.399" v="409" actId="478"/>
          <ac:picMkLst>
            <pc:docMk/>
            <pc:sldMk cId="2373195377" sldId="1259"/>
            <ac:picMk id="2" creationId="{B742ED8B-C305-3CF4-14B5-3A66015A599D}"/>
          </ac:picMkLst>
        </pc:picChg>
        <pc:picChg chg="add mod ord">
          <ac:chgData name="manal .." userId="28900cac58ce5c40" providerId="LiveId" clId="{A16C9365-9643-4431-AE48-51C0D50AC7BC}" dt="2022-12-10T17:31:07.732" v="414" actId="171"/>
          <ac:picMkLst>
            <pc:docMk/>
            <pc:sldMk cId="2373195377" sldId="1259"/>
            <ac:picMk id="6" creationId="{099CC663-8E3A-4130-8524-32E584F4BDFB}"/>
          </ac:picMkLst>
        </pc:picChg>
        <pc:picChg chg="add mod">
          <ac:chgData name="manal .." userId="28900cac58ce5c40" providerId="LiveId" clId="{A16C9365-9643-4431-AE48-51C0D50AC7BC}" dt="2022-12-10T17:31:17.409" v="417" actId="1076"/>
          <ac:picMkLst>
            <pc:docMk/>
            <pc:sldMk cId="2373195377" sldId="1259"/>
            <ac:picMk id="7" creationId="{038C7CC9-5C3B-8E1D-DBA6-81E0787F4ACD}"/>
          </ac:picMkLst>
        </pc:picChg>
      </pc:sldChg>
      <pc:sldChg chg="addSp delSp modSp add mod ord modAnim">
        <pc:chgData name="manal .." userId="28900cac58ce5c40" providerId="LiveId" clId="{A16C9365-9643-4431-AE48-51C0D50AC7BC}" dt="2022-12-10T17:58:23.570" v="1709"/>
        <pc:sldMkLst>
          <pc:docMk/>
          <pc:sldMk cId="3656241193" sldId="1260"/>
        </pc:sldMkLst>
        <pc:spChg chg="add del">
          <ac:chgData name="manal .." userId="28900cac58ce5c40" providerId="LiveId" clId="{A16C9365-9643-4431-AE48-51C0D50AC7BC}" dt="2022-12-10T17:56:17.012" v="1698" actId="21"/>
          <ac:spMkLst>
            <pc:docMk/>
            <pc:sldMk cId="3656241193" sldId="1260"/>
            <ac:spMk id="4" creationId="{62D7D298-46E7-4F71-9170-38D7651362EA}"/>
          </ac:spMkLst>
        </pc:spChg>
        <pc:spChg chg="del">
          <ac:chgData name="manal .." userId="28900cac58ce5c40" providerId="LiveId" clId="{A16C9365-9643-4431-AE48-51C0D50AC7BC}" dt="2022-12-10T17:56:30.318" v="1701" actId="478"/>
          <ac:spMkLst>
            <pc:docMk/>
            <pc:sldMk cId="3656241193" sldId="1260"/>
            <ac:spMk id="5" creationId="{18507F3B-203A-4854-89B2-6B2ADA45F0D6}"/>
          </ac:spMkLst>
        </pc:spChg>
        <pc:spChg chg="del">
          <ac:chgData name="manal .." userId="28900cac58ce5c40" providerId="LiveId" clId="{A16C9365-9643-4431-AE48-51C0D50AC7BC}" dt="2022-12-10T17:56:23.223" v="1699" actId="478"/>
          <ac:spMkLst>
            <pc:docMk/>
            <pc:sldMk cId="3656241193" sldId="1260"/>
            <ac:spMk id="8" creationId="{1B13E913-0967-44B1-8029-291753376C4E}"/>
          </ac:spMkLst>
        </pc:spChg>
        <pc:spChg chg="del">
          <ac:chgData name="manal .." userId="28900cac58ce5c40" providerId="LiveId" clId="{A16C9365-9643-4431-AE48-51C0D50AC7BC}" dt="2022-12-10T17:56:27.929" v="1700" actId="478"/>
          <ac:spMkLst>
            <pc:docMk/>
            <pc:sldMk cId="3656241193" sldId="1260"/>
            <ac:spMk id="9" creationId="{154B0658-BB4B-40FC-A311-C8EE95662962}"/>
          </ac:spMkLst>
        </pc:spChg>
        <pc:spChg chg="del">
          <ac:chgData name="manal .." userId="28900cac58ce5c40" providerId="LiveId" clId="{A16C9365-9643-4431-AE48-51C0D50AC7BC}" dt="2022-12-10T17:56:23.223" v="1699" actId="478"/>
          <ac:spMkLst>
            <pc:docMk/>
            <pc:sldMk cId="3656241193" sldId="1260"/>
            <ac:spMk id="11" creationId="{6E60F1B1-63E1-4697-9CF7-34B2C4F61090}"/>
          </ac:spMkLst>
        </pc:spChg>
        <pc:spChg chg="del">
          <ac:chgData name="manal .." userId="28900cac58ce5c40" providerId="LiveId" clId="{A16C9365-9643-4431-AE48-51C0D50AC7BC}" dt="2022-12-10T17:56:27.929" v="1700" actId="478"/>
          <ac:spMkLst>
            <pc:docMk/>
            <pc:sldMk cId="3656241193" sldId="1260"/>
            <ac:spMk id="12" creationId="{591E20A9-A5B3-4395-95B1-46B1E8395EB7}"/>
          </ac:spMkLst>
        </pc:spChg>
        <pc:spChg chg="add mod">
          <ac:chgData name="manal .." userId="28900cac58ce5c40" providerId="LiveId" clId="{A16C9365-9643-4431-AE48-51C0D50AC7BC}" dt="2022-12-10T17:56:31.917" v="1702"/>
          <ac:spMkLst>
            <pc:docMk/>
            <pc:sldMk cId="3656241193" sldId="1260"/>
            <ac:spMk id="15" creationId="{1B1E6128-C727-AC78-A8E0-8B50E54C7C9A}"/>
          </ac:spMkLst>
        </pc:spChg>
        <pc:spChg chg="del">
          <ac:chgData name="manal .." userId="28900cac58ce5c40" providerId="LiveId" clId="{A16C9365-9643-4431-AE48-51C0D50AC7BC}" dt="2022-12-10T17:56:27.929" v="1700" actId="478"/>
          <ac:spMkLst>
            <pc:docMk/>
            <pc:sldMk cId="3656241193" sldId="1260"/>
            <ac:spMk id="17" creationId="{2850D4EB-6304-1244-D4DE-28A2D412FDBA}"/>
          </ac:spMkLst>
        </pc:spChg>
        <pc:spChg chg="del">
          <ac:chgData name="manal .." userId="28900cac58ce5c40" providerId="LiveId" clId="{A16C9365-9643-4431-AE48-51C0D50AC7BC}" dt="2022-12-10T17:56:27.929" v="1700" actId="478"/>
          <ac:spMkLst>
            <pc:docMk/>
            <pc:sldMk cId="3656241193" sldId="1260"/>
            <ac:spMk id="18" creationId="{D99AE3E4-F548-FEF9-F3CA-26B05CBEA5D7}"/>
          </ac:spMkLst>
        </pc:spChg>
        <pc:spChg chg="del">
          <ac:chgData name="manal .." userId="28900cac58ce5c40" providerId="LiveId" clId="{A16C9365-9643-4431-AE48-51C0D50AC7BC}" dt="2022-12-10T17:56:27.929" v="1700" actId="478"/>
          <ac:spMkLst>
            <pc:docMk/>
            <pc:sldMk cId="3656241193" sldId="1260"/>
            <ac:spMk id="20" creationId="{0E42E787-47EF-F78D-5DA0-FC2AB68F29E0}"/>
          </ac:spMkLst>
        </pc:spChg>
        <pc:picChg chg="del">
          <ac:chgData name="manal .." userId="28900cac58ce5c40" providerId="LiveId" clId="{A16C9365-9643-4431-AE48-51C0D50AC7BC}" dt="2022-12-10T17:56:23.223" v="1699" actId="478"/>
          <ac:picMkLst>
            <pc:docMk/>
            <pc:sldMk cId="3656241193" sldId="1260"/>
            <ac:picMk id="3" creationId="{7C7D883C-0703-4CC2-B3B6-02C034B48EDF}"/>
          </ac:picMkLst>
        </pc:picChg>
        <pc:picChg chg="del">
          <ac:chgData name="manal .." userId="28900cac58ce5c40" providerId="LiveId" clId="{A16C9365-9643-4431-AE48-51C0D50AC7BC}" dt="2022-12-10T17:56:23.223" v="1699" actId="478"/>
          <ac:picMkLst>
            <pc:docMk/>
            <pc:sldMk cId="3656241193" sldId="1260"/>
            <ac:picMk id="7" creationId="{82897086-C70E-4E41-92C0-2582277A3E96}"/>
          </ac:picMkLst>
        </pc:picChg>
        <pc:picChg chg="del">
          <ac:chgData name="manal .." userId="28900cac58ce5c40" providerId="LiveId" clId="{A16C9365-9643-4431-AE48-51C0D50AC7BC}" dt="2022-12-10T17:56:23.223" v="1699" actId="478"/>
          <ac:picMkLst>
            <pc:docMk/>
            <pc:sldMk cId="3656241193" sldId="1260"/>
            <ac:picMk id="10" creationId="{D8E6A23C-7F28-4FBA-83BB-FAE82F412866}"/>
          </ac:picMkLst>
        </pc:picChg>
        <pc:picChg chg="del">
          <ac:chgData name="manal .." userId="28900cac58ce5c40" providerId="LiveId" clId="{A16C9365-9643-4431-AE48-51C0D50AC7BC}" dt="2022-12-10T17:56:23.223" v="1699" actId="478"/>
          <ac:picMkLst>
            <pc:docMk/>
            <pc:sldMk cId="3656241193" sldId="1260"/>
            <ac:picMk id="13" creationId="{EA42B3CA-D03F-206B-C58F-3595A319D56B}"/>
          </ac:picMkLst>
        </pc:picChg>
        <pc:picChg chg="del">
          <ac:chgData name="manal .." userId="28900cac58ce5c40" providerId="LiveId" clId="{A16C9365-9643-4431-AE48-51C0D50AC7BC}" dt="2022-12-10T17:56:23.223" v="1699" actId="478"/>
          <ac:picMkLst>
            <pc:docMk/>
            <pc:sldMk cId="3656241193" sldId="1260"/>
            <ac:picMk id="14" creationId="{EAA221D5-30E8-7C87-2A6F-D6B7886A664C}"/>
          </ac:picMkLst>
        </pc:picChg>
        <pc:picChg chg="add mod">
          <ac:chgData name="manal .." userId="28900cac58ce5c40" providerId="LiveId" clId="{A16C9365-9643-4431-AE48-51C0D50AC7BC}" dt="2022-12-10T17:56:55.529" v="1705" actId="1076"/>
          <ac:picMkLst>
            <pc:docMk/>
            <pc:sldMk cId="3656241193" sldId="1260"/>
            <ac:picMk id="16" creationId="{7601276B-65E1-290E-2770-C386A2262088}"/>
          </ac:picMkLst>
        </pc:picChg>
      </pc:sldChg>
      <pc:sldMasterChg chg="modTransition modSldLayout">
        <pc:chgData name="manal .." userId="28900cac58ce5c40" providerId="LiveId" clId="{A16C9365-9643-4431-AE48-51C0D50AC7BC}" dt="2022-12-10T17:41:51.842" v="781"/>
        <pc:sldMasterMkLst>
          <pc:docMk/>
          <pc:sldMasterMk cId="7045213" sldId="2147483648"/>
        </pc:sldMasterMkLst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456804464" sldId="2147483655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1181139040" sldId="2147483660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1409457121" sldId="2147483661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4047127884" sldId="2147483662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961040116" sldId="2147483663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295873499" sldId="2147483664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77150932" sldId="2147483665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529750573" sldId="2147483666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608078729" sldId="2147483667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427957364" sldId="2147483668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1198881221" sldId="2147483669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943774377" sldId="2147483670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978747616" sldId="2147483671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1479285230" sldId="2147483673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306527766" sldId="2147483674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819753203" sldId="2147483675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069600224" sldId="2147483676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698842584" sldId="2147483677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102997470" sldId="2147483678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832721954" sldId="2147483679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3223571211" sldId="2147483680"/>
          </pc:sldLayoutMkLst>
        </pc:sldLayoutChg>
        <pc:sldLayoutChg chg="modTransition">
          <pc:chgData name="manal .." userId="28900cac58ce5c40" providerId="LiveId" clId="{A16C9365-9643-4431-AE48-51C0D50AC7BC}" dt="2022-12-10T17:41:51.842" v="781"/>
          <pc:sldLayoutMkLst>
            <pc:docMk/>
            <pc:sldMasterMk cId="7045213" sldId="2147483648"/>
            <pc:sldLayoutMk cId="2621198762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4FEE4E9-7FF3-4F5F-8820-2AA7510456BE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16B88B-9286-4F7E-B688-EB2BB89601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1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6106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870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0093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5406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608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credit card </a:t>
            </a:r>
            <a:r>
              <a:rPr lang="en-US" sz="1200" b="1" dirty="0">
                <a:solidFill>
                  <a:srgbClr val="0000FF"/>
                </a:solidFill>
              </a:rPr>
              <a:t>can shop without cash </a:t>
            </a:r>
            <a:endParaRPr lang="ar-SA" sz="1200" b="1" dirty="0">
              <a:solidFill>
                <a:srgbClr val="0000FF"/>
              </a:solidFill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 plane </a:t>
            </a:r>
            <a:r>
              <a:rPr lang="en-US" sz="1200" b="1" dirty="0">
                <a:solidFill>
                  <a:srgbClr val="0000FF"/>
                </a:solidFill>
              </a:rPr>
              <a:t>can travel quickly around the world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Laptop </a:t>
            </a:r>
            <a:r>
              <a:rPr lang="en-US" sz="1200" b="1" dirty="0">
                <a:solidFill>
                  <a:srgbClr val="0000FF"/>
                </a:solidFill>
              </a:rPr>
              <a:t>can use the Internet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0000"/>
                </a:solidFill>
              </a:rPr>
              <a:t> digital camera </a:t>
            </a:r>
            <a:r>
              <a:rPr lang="en-US" sz="1200" b="1" dirty="0">
                <a:solidFill>
                  <a:srgbClr val="0000FF"/>
                </a:solidFill>
              </a:rPr>
              <a:t>can take photos on vacation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solidFill>
                <a:srgbClr val="FF0000"/>
              </a:solidFill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189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228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216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552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6577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200" b="1" u="sng" dirty="0"/>
              <a:t>Paragraph 1 </a:t>
            </a:r>
            <a:r>
              <a:rPr lang="en-US" sz="1200" dirty="0">
                <a:solidFill>
                  <a:srgbClr val="C00000"/>
                </a:solidFill>
              </a:rPr>
              <a:t>I/me </a:t>
            </a:r>
            <a:r>
              <a:rPr lang="en-US" sz="1200" dirty="0"/>
              <a:t>= the owner of the bike </a:t>
            </a:r>
            <a:r>
              <a:rPr lang="en-US" sz="1200" dirty="0">
                <a:solidFill>
                  <a:srgbClr val="C00000"/>
                </a:solidFill>
              </a:rPr>
              <a:t>that</a:t>
            </a:r>
            <a:r>
              <a:rPr lang="en-US" sz="1200" dirty="0"/>
              <a:t> = one possession </a:t>
            </a:r>
            <a:r>
              <a:rPr lang="en-US" sz="1200" dirty="0">
                <a:solidFill>
                  <a:srgbClr val="C00000"/>
                </a:solidFill>
              </a:rPr>
              <a:t>This</a:t>
            </a:r>
            <a:r>
              <a:rPr lang="en-US" sz="1200" dirty="0"/>
              <a:t> = the important possession                              </a:t>
            </a:r>
          </a:p>
          <a:p>
            <a:pPr algn="l" rtl="0"/>
            <a:r>
              <a:rPr lang="en-US" sz="1200" dirty="0">
                <a:solidFill>
                  <a:srgbClr val="C00000"/>
                </a:solidFill>
              </a:rPr>
              <a:t>                     which</a:t>
            </a:r>
            <a:r>
              <a:rPr lang="en-US" sz="1200" dirty="0"/>
              <a:t> = my bike</a:t>
            </a:r>
          </a:p>
          <a:p>
            <a:pPr algn="l" rtl="0"/>
            <a:r>
              <a:rPr lang="en-US" sz="1200" b="1" u="sng" dirty="0"/>
              <a:t>Paragraph 2 </a:t>
            </a:r>
            <a:r>
              <a:rPr lang="en-US" sz="1200" dirty="0">
                <a:solidFill>
                  <a:srgbClr val="C00000"/>
                </a:solidFill>
              </a:rPr>
              <a:t>I/myself/me </a:t>
            </a:r>
            <a:r>
              <a:rPr lang="en-US" sz="1200" dirty="0"/>
              <a:t>= the owner of the bike </a:t>
            </a:r>
            <a:r>
              <a:rPr lang="en-US" sz="1200" dirty="0">
                <a:solidFill>
                  <a:srgbClr val="C00000"/>
                </a:solidFill>
              </a:rPr>
              <a:t>it</a:t>
            </a:r>
            <a:r>
              <a:rPr lang="en-US" sz="1200" dirty="0"/>
              <a:t> = the bike </a:t>
            </a:r>
            <a:r>
              <a:rPr lang="en-US" sz="1200" dirty="0">
                <a:solidFill>
                  <a:srgbClr val="C00000"/>
                </a:solidFill>
              </a:rPr>
              <a:t>they</a:t>
            </a:r>
            <a:r>
              <a:rPr lang="en-US" sz="1200" dirty="0"/>
              <a:t> = my parents </a:t>
            </a:r>
            <a:r>
              <a:rPr lang="en-US" sz="1200" dirty="0">
                <a:solidFill>
                  <a:srgbClr val="C00000"/>
                </a:solidFill>
              </a:rPr>
              <a:t>That</a:t>
            </a:r>
            <a:r>
              <a:rPr lang="en-US" sz="1200" dirty="0"/>
              <a:t> = having to pay for it                         </a:t>
            </a:r>
          </a:p>
          <a:p>
            <a:pPr algn="l" rtl="0"/>
            <a:r>
              <a:rPr lang="en-US" sz="1200" dirty="0"/>
              <a:t>                    myself </a:t>
            </a:r>
            <a:r>
              <a:rPr lang="en-US" sz="1200" dirty="0">
                <a:solidFill>
                  <a:srgbClr val="C00000"/>
                </a:solidFill>
              </a:rPr>
              <a:t>then</a:t>
            </a:r>
            <a:r>
              <a:rPr lang="en-US" sz="1200" dirty="0"/>
              <a:t> = buying the bike</a:t>
            </a:r>
          </a:p>
          <a:p>
            <a:pPr algn="l" rtl="0"/>
            <a:r>
              <a:rPr lang="en-US" sz="1200" b="1" u="sng" dirty="0"/>
              <a:t>Paragraph 3 </a:t>
            </a:r>
            <a:r>
              <a:rPr lang="en-US" sz="1200" dirty="0">
                <a:solidFill>
                  <a:srgbClr val="C00000"/>
                </a:solidFill>
              </a:rPr>
              <a:t>I</a:t>
            </a:r>
            <a:r>
              <a:rPr lang="en-US" sz="1200" dirty="0"/>
              <a:t> = the owner of the bike </a:t>
            </a:r>
            <a:r>
              <a:rPr lang="en-US" sz="1200" dirty="0">
                <a:solidFill>
                  <a:srgbClr val="C00000"/>
                </a:solidFill>
              </a:rPr>
              <a:t>it</a:t>
            </a:r>
            <a:r>
              <a:rPr lang="en-US" sz="1200" dirty="0"/>
              <a:t> = the bike (fix) that = a loose chain </a:t>
            </a:r>
            <a:r>
              <a:rPr lang="en-US" sz="1200" dirty="0">
                <a:solidFill>
                  <a:srgbClr val="C00000"/>
                </a:solidFill>
              </a:rPr>
              <a:t>that</a:t>
            </a:r>
            <a:r>
              <a:rPr lang="en-US" sz="1200" dirty="0"/>
              <a:t> = </a:t>
            </a:r>
            <a:r>
              <a:rPr lang="en-US" sz="1200" dirty="0" err="1"/>
              <a:t>Cateye</a:t>
            </a:r>
            <a:r>
              <a:rPr lang="en-US" sz="1200" dirty="0"/>
              <a:t> Cycle Computer</a:t>
            </a:r>
          </a:p>
          <a:p>
            <a:pPr algn="l" rtl="0"/>
            <a:r>
              <a:rPr lang="en-US" sz="1200" b="1" u="sng" dirty="0"/>
              <a:t>Paragraph 4 </a:t>
            </a:r>
            <a:r>
              <a:rPr lang="en-US" sz="1200" dirty="0">
                <a:solidFill>
                  <a:srgbClr val="C00000"/>
                </a:solidFill>
              </a:rPr>
              <a:t>I/me </a:t>
            </a:r>
            <a:r>
              <a:rPr lang="en-US" sz="1200" dirty="0"/>
              <a:t>= the owner of the bike </a:t>
            </a:r>
            <a:r>
              <a:rPr lang="en-US" sz="1200" dirty="0">
                <a:solidFill>
                  <a:srgbClr val="C00000"/>
                </a:solidFill>
              </a:rPr>
              <a:t>It</a:t>
            </a:r>
            <a:r>
              <a:rPr lang="en-US" sz="1200" dirty="0"/>
              <a:t> = riding</a:t>
            </a:r>
            <a:endParaRPr lang="ar-SA" sz="1200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58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0431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7413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B88B-9286-4F7E-B688-EB2BB896018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6913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AD7A89B-F6F9-48A6-AAB7-68CC1FB56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10559"/>
          <a:stretch/>
        </p:blipFill>
        <p:spPr>
          <a:xfrm>
            <a:off x="2555493" y="-13647"/>
            <a:ext cx="9636507" cy="6871647"/>
          </a:xfrm>
          <a:custGeom>
            <a:avLst/>
            <a:gdLst>
              <a:gd name="connsiteX0" fmla="*/ 9229726 w 9636507"/>
              <a:gd name="connsiteY0" fmla="*/ 6808008 h 6871647"/>
              <a:gd name="connsiteX1" fmla="*/ 9226708 w 9636507"/>
              <a:gd name="connsiteY1" fmla="*/ 6823848 h 6871647"/>
              <a:gd name="connsiteX2" fmla="*/ 9226708 w 9636507"/>
              <a:gd name="connsiteY2" fmla="*/ 6833352 h 6871647"/>
              <a:gd name="connsiteX3" fmla="*/ 9229726 w 9636507"/>
              <a:gd name="connsiteY3" fmla="*/ 6849193 h 6871647"/>
              <a:gd name="connsiteX4" fmla="*/ 9231537 w 9636507"/>
              <a:gd name="connsiteY4" fmla="*/ 6849193 h 6871647"/>
              <a:gd name="connsiteX5" fmla="*/ 9235159 w 9636507"/>
              <a:gd name="connsiteY5" fmla="*/ 6833352 h 6871647"/>
              <a:gd name="connsiteX6" fmla="*/ 9235159 w 9636507"/>
              <a:gd name="connsiteY6" fmla="*/ 6823848 h 6871647"/>
              <a:gd name="connsiteX7" fmla="*/ 9231537 w 9636507"/>
              <a:gd name="connsiteY7" fmla="*/ 6808008 h 6871647"/>
              <a:gd name="connsiteX8" fmla="*/ 8325942 w 9636507"/>
              <a:gd name="connsiteY8" fmla="*/ 6783738 h 6871647"/>
              <a:gd name="connsiteX9" fmla="*/ 8330243 w 9636507"/>
              <a:gd name="connsiteY9" fmla="*/ 6792254 h 6871647"/>
              <a:gd name="connsiteX10" fmla="*/ 8341862 w 9636507"/>
              <a:gd name="connsiteY10" fmla="*/ 6811461 h 6871647"/>
              <a:gd name="connsiteX11" fmla="*/ 8336430 w 9636507"/>
              <a:gd name="connsiteY11" fmla="*/ 6870864 h 6871647"/>
              <a:gd name="connsiteX12" fmla="*/ 8336310 w 9636507"/>
              <a:gd name="connsiteY12" fmla="*/ 6871647 h 6871647"/>
              <a:gd name="connsiteX13" fmla="*/ 8319100 w 9636507"/>
              <a:gd name="connsiteY13" fmla="*/ 6871647 h 6871647"/>
              <a:gd name="connsiteX14" fmla="*/ 8319497 w 9636507"/>
              <a:gd name="connsiteY14" fmla="*/ 6868764 h 6871647"/>
              <a:gd name="connsiteX15" fmla="*/ 8325750 w 9636507"/>
              <a:gd name="connsiteY15" fmla="*/ 6787235 h 6871647"/>
              <a:gd name="connsiteX16" fmla="*/ 9239988 w 9636507"/>
              <a:gd name="connsiteY16" fmla="*/ 6773158 h 6871647"/>
              <a:gd name="connsiteX17" fmla="*/ 9239988 w 9636507"/>
              <a:gd name="connsiteY17" fmla="*/ 6779494 h 6871647"/>
              <a:gd name="connsiteX18" fmla="*/ 9243609 w 9636507"/>
              <a:gd name="connsiteY18" fmla="*/ 6798503 h 6871647"/>
              <a:gd name="connsiteX19" fmla="*/ 9243609 w 9636507"/>
              <a:gd name="connsiteY19" fmla="*/ 6773158 h 6871647"/>
              <a:gd name="connsiteX20" fmla="*/ 9193261 w 9636507"/>
              <a:gd name="connsiteY20" fmla="*/ 6722486 h 6871647"/>
              <a:gd name="connsiteX21" fmla="*/ 9194389 w 9636507"/>
              <a:gd name="connsiteY21" fmla="*/ 6726727 h 6871647"/>
              <a:gd name="connsiteX22" fmla="*/ 9192992 w 9636507"/>
              <a:gd name="connsiteY22" fmla="*/ 6726727 h 6871647"/>
              <a:gd name="connsiteX23" fmla="*/ 9248438 w 9636507"/>
              <a:gd name="connsiteY23" fmla="*/ 6709796 h 6871647"/>
              <a:gd name="connsiteX24" fmla="*/ 9248438 w 9636507"/>
              <a:gd name="connsiteY24" fmla="*/ 6738309 h 6871647"/>
              <a:gd name="connsiteX25" fmla="*/ 9253267 w 9636507"/>
              <a:gd name="connsiteY25" fmla="*/ 6763654 h 6871647"/>
              <a:gd name="connsiteX26" fmla="*/ 9256889 w 9636507"/>
              <a:gd name="connsiteY26" fmla="*/ 6754150 h 6871647"/>
              <a:gd name="connsiteX27" fmla="*/ 9250249 w 9636507"/>
              <a:gd name="connsiteY27" fmla="*/ 6709796 h 6871647"/>
              <a:gd name="connsiteX28" fmla="*/ 8330390 w 9636507"/>
              <a:gd name="connsiteY28" fmla="*/ 6702686 h 6871647"/>
              <a:gd name="connsiteX29" fmla="*/ 8337030 w 9636507"/>
              <a:gd name="connsiteY29" fmla="*/ 6712190 h 6871647"/>
              <a:gd name="connsiteX30" fmla="*/ 8334012 w 9636507"/>
              <a:gd name="connsiteY30" fmla="*/ 6762880 h 6871647"/>
              <a:gd name="connsiteX31" fmla="*/ 8335370 w 9636507"/>
              <a:gd name="connsiteY31" fmla="*/ 6767632 h 6871647"/>
              <a:gd name="connsiteX32" fmla="*/ 8335741 w 9636507"/>
              <a:gd name="connsiteY32" fmla="*/ 6779294 h 6871647"/>
              <a:gd name="connsiteX33" fmla="*/ 8332205 w 9636507"/>
              <a:gd name="connsiteY33" fmla="*/ 6777404 h 6871647"/>
              <a:gd name="connsiteX34" fmla="*/ 8326803 w 9636507"/>
              <a:gd name="connsiteY34" fmla="*/ 6768048 h 6871647"/>
              <a:gd name="connsiteX35" fmla="*/ 9235245 w 9636507"/>
              <a:gd name="connsiteY35" fmla="*/ 6695046 h 6871647"/>
              <a:gd name="connsiteX36" fmla="*/ 9235245 w 9636507"/>
              <a:gd name="connsiteY36" fmla="*/ 6710886 h 6871647"/>
              <a:gd name="connsiteX37" fmla="*/ 9238867 w 9636507"/>
              <a:gd name="connsiteY37" fmla="*/ 6729895 h 6871647"/>
              <a:gd name="connsiteX38" fmla="*/ 9242488 w 9636507"/>
              <a:gd name="connsiteY38" fmla="*/ 6729895 h 6871647"/>
              <a:gd name="connsiteX39" fmla="*/ 9242488 w 9636507"/>
              <a:gd name="connsiteY39" fmla="*/ 6710886 h 6871647"/>
              <a:gd name="connsiteX40" fmla="*/ 9238867 w 9636507"/>
              <a:gd name="connsiteY40" fmla="*/ 6695046 h 6871647"/>
              <a:gd name="connsiteX41" fmla="*/ 9261718 w 9636507"/>
              <a:gd name="connsiteY41" fmla="*/ 6649602 h 6871647"/>
              <a:gd name="connsiteX42" fmla="*/ 9255078 w 9636507"/>
              <a:gd name="connsiteY42" fmla="*/ 6693956 h 6871647"/>
              <a:gd name="connsiteX43" fmla="*/ 9264736 w 9636507"/>
              <a:gd name="connsiteY43" fmla="*/ 6719301 h 6871647"/>
              <a:gd name="connsiteX44" fmla="*/ 9270169 w 9636507"/>
              <a:gd name="connsiteY44" fmla="*/ 6684452 h 6871647"/>
              <a:gd name="connsiteX45" fmla="*/ 9261718 w 9636507"/>
              <a:gd name="connsiteY45" fmla="*/ 6649602 h 6871647"/>
              <a:gd name="connsiteX46" fmla="*/ 8299002 w 9636507"/>
              <a:gd name="connsiteY46" fmla="*/ 6607643 h 6871647"/>
              <a:gd name="connsiteX47" fmla="*/ 8323750 w 9636507"/>
              <a:gd name="connsiteY47" fmla="*/ 6667837 h 6871647"/>
              <a:gd name="connsiteX48" fmla="*/ 8322543 w 9636507"/>
              <a:gd name="connsiteY48" fmla="*/ 6756543 h 6871647"/>
              <a:gd name="connsiteX49" fmla="*/ 8320161 w 9636507"/>
              <a:gd name="connsiteY49" fmla="*/ 6756543 h 6871647"/>
              <a:gd name="connsiteX50" fmla="*/ 8317615 w 9636507"/>
              <a:gd name="connsiteY50" fmla="*/ 6752133 h 6871647"/>
              <a:gd name="connsiteX51" fmla="*/ 8312584 w 9636507"/>
              <a:gd name="connsiteY51" fmla="*/ 6735159 h 6871647"/>
              <a:gd name="connsiteX52" fmla="*/ 8305642 w 9636507"/>
              <a:gd name="connsiteY52" fmla="*/ 6721695 h 6871647"/>
              <a:gd name="connsiteX53" fmla="*/ 8289344 w 9636507"/>
              <a:gd name="connsiteY53" fmla="*/ 6791393 h 6871647"/>
              <a:gd name="connsiteX54" fmla="*/ 8292966 w 9636507"/>
              <a:gd name="connsiteY54" fmla="*/ 6838123 h 6871647"/>
              <a:gd name="connsiteX55" fmla="*/ 8299266 w 9636507"/>
              <a:gd name="connsiteY55" fmla="*/ 6871647 h 6871647"/>
              <a:gd name="connsiteX56" fmla="*/ 8282528 w 9636507"/>
              <a:gd name="connsiteY56" fmla="*/ 6871647 h 6871647"/>
              <a:gd name="connsiteX57" fmla="*/ 8277272 w 9636507"/>
              <a:gd name="connsiteY57" fmla="*/ 6851586 h 6871647"/>
              <a:gd name="connsiteX58" fmla="*/ 8271713 w 9636507"/>
              <a:gd name="connsiteY58" fmla="*/ 6871647 h 6871647"/>
              <a:gd name="connsiteX59" fmla="*/ 8232465 w 9636507"/>
              <a:gd name="connsiteY59" fmla="*/ 6871647 h 6871647"/>
              <a:gd name="connsiteX60" fmla="*/ 8236076 w 9636507"/>
              <a:gd name="connsiteY60" fmla="*/ 6861092 h 6871647"/>
              <a:gd name="connsiteX61" fmla="*/ 8257353 w 9636507"/>
              <a:gd name="connsiteY61" fmla="*/ 6756543 h 6871647"/>
              <a:gd name="connsiteX62" fmla="*/ 8259164 w 9636507"/>
              <a:gd name="connsiteY62" fmla="*/ 6756543 h 6871647"/>
              <a:gd name="connsiteX63" fmla="*/ 8276065 w 9636507"/>
              <a:gd name="connsiteY63" fmla="*/ 6667837 h 6871647"/>
              <a:gd name="connsiteX64" fmla="*/ 8280894 w 9636507"/>
              <a:gd name="connsiteY64" fmla="*/ 6667837 h 6871647"/>
              <a:gd name="connsiteX65" fmla="*/ 8280894 w 9636507"/>
              <a:gd name="connsiteY65" fmla="*/ 6677341 h 6871647"/>
              <a:gd name="connsiteX66" fmla="*/ 8277272 w 9636507"/>
              <a:gd name="connsiteY66" fmla="*/ 6702686 h 6871647"/>
              <a:gd name="connsiteX67" fmla="*/ 8277272 w 9636507"/>
              <a:gd name="connsiteY67" fmla="*/ 6721695 h 6871647"/>
              <a:gd name="connsiteX68" fmla="*/ 8279083 w 9636507"/>
              <a:gd name="connsiteY68" fmla="*/ 6721695 h 6871647"/>
              <a:gd name="connsiteX69" fmla="*/ 8285122 w 9636507"/>
              <a:gd name="connsiteY69" fmla="*/ 6678043 h 6871647"/>
              <a:gd name="connsiteX70" fmla="*/ 8285122 w 9636507"/>
              <a:gd name="connsiteY70" fmla="*/ 6697409 h 6871647"/>
              <a:gd name="connsiteX71" fmla="*/ 8291762 w 9636507"/>
              <a:gd name="connsiteY71" fmla="*/ 6706914 h 6871647"/>
              <a:gd name="connsiteX72" fmla="*/ 8297195 w 9636507"/>
              <a:gd name="connsiteY72" fmla="*/ 6706914 h 6871647"/>
              <a:gd name="connsiteX73" fmla="*/ 8297195 w 9636507"/>
              <a:gd name="connsiteY73" fmla="*/ 6697409 h 6871647"/>
              <a:gd name="connsiteX74" fmla="*/ 8288744 w 9636507"/>
              <a:gd name="connsiteY74" fmla="*/ 6672065 h 6871647"/>
              <a:gd name="connsiteX75" fmla="*/ 8285950 w 9636507"/>
              <a:gd name="connsiteY75" fmla="*/ 6672065 h 6871647"/>
              <a:gd name="connsiteX76" fmla="*/ 8285987 w 9636507"/>
              <a:gd name="connsiteY76" fmla="*/ 6671797 h 6871647"/>
              <a:gd name="connsiteX77" fmla="*/ 8299002 w 9636507"/>
              <a:gd name="connsiteY77" fmla="*/ 6607643 h 6871647"/>
              <a:gd name="connsiteX78" fmla="*/ 8242262 w 9636507"/>
              <a:gd name="connsiteY78" fmla="*/ 6100746 h 6871647"/>
              <a:gd name="connsiteX79" fmla="*/ 8242262 w 9636507"/>
              <a:gd name="connsiteY79" fmla="*/ 6126090 h 6871647"/>
              <a:gd name="connsiteX80" fmla="*/ 8248902 w 9636507"/>
              <a:gd name="connsiteY80" fmla="*/ 6135595 h 6871647"/>
              <a:gd name="connsiteX81" fmla="*/ 8254335 w 9636507"/>
              <a:gd name="connsiteY81" fmla="*/ 6135595 h 6871647"/>
              <a:gd name="connsiteX82" fmla="*/ 8254335 w 9636507"/>
              <a:gd name="connsiteY82" fmla="*/ 6126090 h 6871647"/>
              <a:gd name="connsiteX83" fmla="*/ 8245884 w 9636507"/>
              <a:gd name="connsiteY83" fmla="*/ 6100746 h 6871647"/>
              <a:gd name="connsiteX84" fmla="*/ 9246822 w 9636507"/>
              <a:gd name="connsiteY84" fmla="*/ 6068749 h 6871647"/>
              <a:gd name="connsiteX85" fmla="*/ 9246822 w 9636507"/>
              <a:gd name="connsiteY85" fmla="*/ 6075085 h 6871647"/>
              <a:gd name="connsiteX86" fmla="*/ 9250443 w 9636507"/>
              <a:gd name="connsiteY86" fmla="*/ 6094094 h 6871647"/>
              <a:gd name="connsiteX87" fmla="*/ 9250443 w 9636507"/>
              <a:gd name="connsiteY87" fmla="*/ 6068749 h 6871647"/>
              <a:gd name="connsiteX88" fmla="*/ 8297997 w 9636507"/>
              <a:gd name="connsiteY88" fmla="*/ 6017872 h 6871647"/>
              <a:gd name="connsiteX89" fmla="*/ 8304586 w 9636507"/>
              <a:gd name="connsiteY89" fmla="*/ 6059561 h 6871647"/>
              <a:gd name="connsiteX90" fmla="*/ 8314093 w 9636507"/>
              <a:gd name="connsiteY90" fmla="*/ 6126090 h 6871647"/>
              <a:gd name="connsiteX91" fmla="*/ 8312282 w 9636507"/>
              <a:gd name="connsiteY91" fmla="*/ 6135595 h 6871647"/>
              <a:gd name="connsiteX92" fmla="*/ 8300210 w 9636507"/>
              <a:gd name="connsiteY92" fmla="*/ 6104706 h 6871647"/>
              <a:gd name="connsiteX93" fmla="*/ 8287296 w 9636507"/>
              <a:gd name="connsiteY93" fmla="*/ 6067160 h 6871647"/>
              <a:gd name="connsiteX94" fmla="*/ 8293969 w 9636507"/>
              <a:gd name="connsiteY94" fmla="*/ 6037499 h 6871647"/>
              <a:gd name="connsiteX95" fmla="*/ 8303476 w 9636507"/>
              <a:gd name="connsiteY95" fmla="*/ 5981662 h 6871647"/>
              <a:gd name="connsiteX96" fmla="*/ 8308305 w 9636507"/>
              <a:gd name="connsiteY96" fmla="*/ 5981662 h 6871647"/>
              <a:gd name="connsiteX97" fmla="*/ 8308305 w 9636507"/>
              <a:gd name="connsiteY97" fmla="*/ 5991166 h 6871647"/>
              <a:gd name="connsiteX98" fmla="*/ 8304683 w 9636507"/>
              <a:gd name="connsiteY98" fmla="*/ 6016511 h 6871647"/>
              <a:gd name="connsiteX99" fmla="*/ 8304683 w 9636507"/>
              <a:gd name="connsiteY99" fmla="*/ 6035228 h 6871647"/>
              <a:gd name="connsiteX100" fmla="*/ 8301115 w 9636507"/>
              <a:gd name="connsiteY100" fmla="*/ 6015009 h 6871647"/>
              <a:gd name="connsiteX101" fmla="*/ 8299987 w 9636507"/>
              <a:gd name="connsiteY101" fmla="*/ 6007437 h 6871647"/>
              <a:gd name="connsiteX102" fmla="*/ 8302420 w 9636507"/>
              <a:gd name="connsiteY102" fmla="*/ 5993146 h 6871647"/>
              <a:gd name="connsiteX103" fmla="*/ 8303476 w 9636507"/>
              <a:gd name="connsiteY103" fmla="*/ 5981662 h 6871647"/>
              <a:gd name="connsiteX104" fmla="*/ 9268552 w 9636507"/>
              <a:gd name="connsiteY104" fmla="*/ 5945193 h 6871647"/>
              <a:gd name="connsiteX105" fmla="*/ 9261912 w 9636507"/>
              <a:gd name="connsiteY105" fmla="*/ 5989546 h 6871647"/>
              <a:gd name="connsiteX106" fmla="*/ 9262155 w 9636507"/>
              <a:gd name="connsiteY106" fmla="*/ 5990637 h 6871647"/>
              <a:gd name="connsiteX107" fmla="*/ 9258700 w 9636507"/>
              <a:gd name="connsiteY107" fmla="*/ 5990637 h 6871647"/>
              <a:gd name="connsiteX108" fmla="*/ 9258700 w 9636507"/>
              <a:gd name="connsiteY108" fmla="*/ 6006477 h 6871647"/>
              <a:gd name="connsiteX109" fmla="*/ 9259022 w 9636507"/>
              <a:gd name="connsiteY109" fmla="*/ 6011555 h 6871647"/>
              <a:gd name="connsiteX110" fmla="*/ 9257083 w 9636507"/>
              <a:gd name="connsiteY110" fmla="*/ 6005387 h 6871647"/>
              <a:gd name="connsiteX111" fmla="*/ 9255272 w 9636507"/>
              <a:gd name="connsiteY111" fmla="*/ 6005387 h 6871647"/>
              <a:gd name="connsiteX112" fmla="*/ 9255272 w 9636507"/>
              <a:gd name="connsiteY112" fmla="*/ 6033900 h 6871647"/>
              <a:gd name="connsiteX113" fmla="*/ 9260101 w 9636507"/>
              <a:gd name="connsiteY113" fmla="*/ 6059245 h 6871647"/>
              <a:gd name="connsiteX114" fmla="*/ 9263723 w 9636507"/>
              <a:gd name="connsiteY114" fmla="*/ 6049741 h 6871647"/>
              <a:gd name="connsiteX115" fmla="*/ 9262310 w 9636507"/>
              <a:gd name="connsiteY115" fmla="*/ 6025465 h 6871647"/>
              <a:gd name="connsiteX116" fmla="*/ 9262322 w 9636507"/>
              <a:gd name="connsiteY116" fmla="*/ 6025485 h 6871647"/>
              <a:gd name="connsiteX117" fmla="*/ 9265943 w 9636507"/>
              <a:gd name="connsiteY117" fmla="*/ 6025485 h 6871647"/>
              <a:gd name="connsiteX118" fmla="*/ 9265943 w 9636507"/>
              <a:gd name="connsiteY118" fmla="*/ 6007681 h 6871647"/>
              <a:gd name="connsiteX119" fmla="*/ 9266138 w 9636507"/>
              <a:gd name="connsiteY119" fmla="*/ 6008556 h 6871647"/>
              <a:gd name="connsiteX120" fmla="*/ 9271570 w 9636507"/>
              <a:gd name="connsiteY120" fmla="*/ 6014891 h 6871647"/>
              <a:gd name="connsiteX121" fmla="*/ 9277003 w 9636507"/>
              <a:gd name="connsiteY121" fmla="*/ 5980043 h 6871647"/>
              <a:gd name="connsiteX122" fmla="*/ 9268552 w 9636507"/>
              <a:gd name="connsiteY122" fmla="*/ 5945193 h 6871647"/>
              <a:gd name="connsiteX123" fmla="*/ 8335299 w 9636507"/>
              <a:gd name="connsiteY123" fmla="*/ 5937264 h 6871647"/>
              <a:gd name="connsiteX124" fmla="*/ 8342145 w 9636507"/>
              <a:gd name="connsiteY124" fmla="*/ 5955326 h 6871647"/>
              <a:gd name="connsiteX125" fmla="*/ 8351162 w 9636507"/>
              <a:gd name="connsiteY125" fmla="*/ 5981662 h 6871647"/>
              <a:gd name="connsiteX126" fmla="*/ 8351086 w 9636507"/>
              <a:gd name="connsiteY126" fmla="*/ 5990770 h 6871647"/>
              <a:gd name="connsiteX127" fmla="*/ 8351037 w 9636507"/>
              <a:gd name="connsiteY127" fmla="*/ 5994682 h 6871647"/>
              <a:gd name="connsiteX128" fmla="*/ 8345481 w 9636507"/>
              <a:gd name="connsiteY128" fmla="*/ 6012039 h 6871647"/>
              <a:gd name="connsiteX129" fmla="*/ 8337030 w 9636507"/>
              <a:gd name="connsiteY129" fmla="*/ 5953429 h 6871647"/>
              <a:gd name="connsiteX130" fmla="*/ 8326413 w 9636507"/>
              <a:gd name="connsiteY130" fmla="*/ 5921468 h 6871647"/>
              <a:gd name="connsiteX131" fmla="*/ 8329771 w 9636507"/>
              <a:gd name="connsiteY131" fmla="*/ 5925230 h 6871647"/>
              <a:gd name="connsiteX132" fmla="*/ 8330255 w 9636507"/>
              <a:gd name="connsiteY132" fmla="*/ 5926273 h 6871647"/>
              <a:gd name="connsiteX133" fmla="*/ 8330645 w 9636507"/>
              <a:gd name="connsiteY133" fmla="*/ 5930659 h 6871647"/>
              <a:gd name="connsiteX134" fmla="*/ 8335823 w 9636507"/>
              <a:gd name="connsiteY134" fmla="*/ 6012039 h 6871647"/>
              <a:gd name="connsiteX135" fmla="*/ 8335823 w 9636507"/>
              <a:gd name="connsiteY135" fmla="*/ 6037692 h 6871647"/>
              <a:gd name="connsiteX136" fmla="*/ 8335590 w 9636507"/>
              <a:gd name="connsiteY136" fmla="*/ 6040440 h 6871647"/>
              <a:gd name="connsiteX137" fmla="*/ 8333053 w 9636507"/>
              <a:gd name="connsiteY137" fmla="*/ 6035520 h 6871647"/>
              <a:gd name="connsiteX138" fmla="*/ 8328413 w 9636507"/>
              <a:gd name="connsiteY138" fmla="*/ 6039876 h 6871647"/>
              <a:gd name="connsiteX139" fmla="*/ 8325724 w 9636507"/>
              <a:gd name="connsiteY139" fmla="*/ 6048119 h 6871647"/>
              <a:gd name="connsiteX140" fmla="*/ 8325071 w 9636507"/>
              <a:gd name="connsiteY140" fmla="*/ 6039760 h 6871647"/>
              <a:gd name="connsiteX141" fmla="*/ 8323750 w 9636507"/>
              <a:gd name="connsiteY141" fmla="*/ 6012039 h 6871647"/>
              <a:gd name="connsiteX142" fmla="*/ 8320732 w 9636507"/>
              <a:gd name="connsiteY142" fmla="*/ 6012039 h 6871647"/>
              <a:gd name="connsiteX143" fmla="*/ 8320732 w 9636507"/>
              <a:gd name="connsiteY143" fmla="*/ 6046889 h 6871647"/>
              <a:gd name="connsiteX144" fmla="*/ 8322392 w 9636507"/>
              <a:gd name="connsiteY144" fmla="*/ 6061145 h 6871647"/>
              <a:gd name="connsiteX145" fmla="*/ 8322534 w 9636507"/>
              <a:gd name="connsiteY145" fmla="*/ 6062001 h 6871647"/>
              <a:gd name="connsiteX146" fmla="*/ 8320264 w 9636507"/>
              <a:gd name="connsiteY146" fmla="*/ 6074724 h 6871647"/>
              <a:gd name="connsiteX147" fmla="*/ 8317547 w 9636507"/>
              <a:gd name="connsiteY147" fmla="*/ 6098336 h 6871647"/>
              <a:gd name="connsiteX148" fmla="*/ 8311075 w 9636507"/>
              <a:gd name="connsiteY148" fmla="*/ 6071441 h 6871647"/>
              <a:gd name="connsiteX149" fmla="*/ 8304735 w 9636507"/>
              <a:gd name="connsiteY149" fmla="*/ 6035520 h 6871647"/>
              <a:gd name="connsiteX150" fmla="*/ 8306494 w 9636507"/>
              <a:gd name="connsiteY150" fmla="*/ 6035520 h 6871647"/>
              <a:gd name="connsiteX151" fmla="*/ 8326413 w 9636507"/>
              <a:gd name="connsiteY151" fmla="*/ 5921468 h 6871647"/>
              <a:gd name="connsiteX152" fmla="*/ 9246822 w 9636507"/>
              <a:gd name="connsiteY152" fmla="*/ 5757871 h 6871647"/>
              <a:gd name="connsiteX153" fmla="*/ 9247751 w 9636507"/>
              <a:gd name="connsiteY153" fmla="*/ 5771699 h 6871647"/>
              <a:gd name="connsiteX154" fmla="*/ 9246822 w 9636507"/>
              <a:gd name="connsiteY154" fmla="*/ 5770947 h 6871647"/>
              <a:gd name="connsiteX155" fmla="*/ 8254335 w 9636507"/>
              <a:gd name="connsiteY155" fmla="*/ 5752254 h 6871647"/>
              <a:gd name="connsiteX156" fmla="*/ 8250713 w 9636507"/>
              <a:gd name="connsiteY156" fmla="*/ 5768095 h 6871647"/>
              <a:gd name="connsiteX157" fmla="*/ 8250713 w 9636507"/>
              <a:gd name="connsiteY157" fmla="*/ 5777599 h 6871647"/>
              <a:gd name="connsiteX158" fmla="*/ 8257353 w 9636507"/>
              <a:gd name="connsiteY158" fmla="*/ 5777599 h 6871647"/>
              <a:gd name="connsiteX159" fmla="*/ 8257353 w 9636507"/>
              <a:gd name="connsiteY159" fmla="*/ 5752254 h 6871647"/>
              <a:gd name="connsiteX160" fmla="*/ 8313218 w 9636507"/>
              <a:gd name="connsiteY160" fmla="*/ 5716617 h 6871647"/>
              <a:gd name="connsiteX161" fmla="*/ 8316755 w 9636507"/>
              <a:gd name="connsiteY161" fmla="*/ 5737718 h 6871647"/>
              <a:gd name="connsiteX162" fmla="*/ 8316755 w 9636507"/>
              <a:gd name="connsiteY162" fmla="*/ 5747222 h 6871647"/>
              <a:gd name="connsiteX163" fmla="*/ 8316122 w 9636507"/>
              <a:gd name="connsiteY163" fmla="*/ 5747669 h 6871647"/>
              <a:gd name="connsiteX164" fmla="*/ 8290978 w 9636507"/>
              <a:gd name="connsiteY164" fmla="*/ 5642913 h 6871647"/>
              <a:gd name="connsiteX165" fmla="*/ 8281320 w 9636507"/>
              <a:gd name="connsiteY165" fmla="*/ 5677763 h 6871647"/>
              <a:gd name="connsiteX166" fmla="*/ 8284338 w 9636507"/>
              <a:gd name="connsiteY166" fmla="*/ 5728453 h 6871647"/>
              <a:gd name="connsiteX167" fmla="*/ 8272869 w 9636507"/>
              <a:gd name="connsiteY167" fmla="*/ 5763302 h 6871647"/>
              <a:gd name="connsiteX168" fmla="*/ 8272869 w 9636507"/>
              <a:gd name="connsiteY168" fmla="*/ 5782311 h 6871647"/>
              <a:gd name="connsiteX169" fmla="*/ 8275887 w 9636507"/>
              <a:gd name="connsiteY169" fmla="*/ 5798151 h 6871647"/>
              <a:gd name="connsiteX170" fmla="*/ 8282527 w 9636507"/>
              <a:gd name="connsiteY170" fmla="*/ 5798151 h 6871647"/>
              <a:gd name="connsiteX171" fmla="*/ 8287960 w 9636507"/>
              <a:gd name="connsiteY171" fmla="*/ 5772806 h 6871647"/>
              <a:gd name="connsiteX172" fmla="*/ 8286149 w 9636507"/>
              <a:gd name="connsiteY172" fmla="*/ 5728453 h 6871647"/>
              <a:gd name="connsiteX173" fmla="*/ 8297617 w 9636507"/>
              <a:gd name="connsiteY173" fmla="*/ 5687268 h 6871647"/>
              <a:gd name="connsiteX174" fmla="*/ 8297617 w 9636507"/>
              <a:gd name="connsiteY174" fmla="*/ 5668258 h 6871647"/>
              <a:gd name="connsiteX175" fmla="*/ 8290978 w 9636507"/>
              <a:gd name="connsiteY175" fmla="*/ 5642913 h 6871647"/>
              <a:gd name="connsiteX176" fmla="*/ 8269673 w 9636507"/>
              <a:gd name="connsiteY176" fmla="*/ 5414571 h 6871647"/>
              <a:gd name="connsiteX177" fmla="*/ 8269673 w 9636507"/>
              <a:gd name="connsiteY177" fmla="*/ 5439915 h 6871647"/>
              <a:gd name="connsiteX178" fmla="*/ 8276313 w 9636507"/>
              <a:gd name="connsiteY178" fmla="*/ 5449420 h 6871647"/>
              <a:gd name="connsiteX179" fmla="*/ 8281746 w 9636507"/>
              <a:gd name="connsiteY179" fmla="*/ 5449420 h 6871647"/>
              <a:gd name="connsiteX180" fmla="*/ 8281746 w 9636507"/>
              <a:gd name="connsiteY180" fmla="*/ 5439915 h 6871647"/>
              <a:gd name="connsiteX181" fmla="*/ 8273295 w 9636507"/>
              <a:gd name="connsiteY181" fmla="*/ 5414571 h 6871647"/>
              <a:gd name="connsiteX182" fmla="*/ 9261512 w 9636507"/>
              <a:gd name="connsiteY182" fmla="*/ 5387573 h 6871647"/>
              <a:gd name="connsiteX183" fmla="*/ 9261512 w 9636507"/>
              <a:gd name="connsiteY183" fmla="*/ 5393909 h 6871647"/>
              <a:gd name="connsiteX184" fmla="*/ 9265133 w 9636507"/>
              <a:gd name="connsiteY184" fmla="*/ 5412918 h 6871647"/>
              <a:gd name="connsiteX185" fmla="*/ 9265133 w 9636507"/>
              <a:gd name="connsiteY185" fmla="*/ 5387573 h 6871647"/>
              <a:gd name="connsiteX186" fmla="*/ 9269962 w 9636507"/>
              <a:gd name="connsiteY186" fmla="*/ 5324211 h 6871647"/>
              <a:gd name="connsiteX187" fmla="*/ 9269962 w 9636507"/>
              <a:gd name="connsiteY187" fmla="*/ 5352724 h 6871647"/>
              <a:gd name="connsiteX188" fmla="*/ 9274791 w 9636507"/>
              <a:gd name="connsiteY188" fmla="*/ 5378069 h 6871647"/>
              <a:gd name="connsiteX189" fmla="*/ 9278413 w 9636507"/>
              <a:gd name="connsiteY189" fmla="*/ 5368565 h 6871647"/>
              <a:gd name="connsiteX190" fmla="*/ 9271773 w 9636507"/>
              <a:gd name="connsiteY190" fmla="*/ 5324211 h 6871647"/>
              <a:gd name="connsiteX191" fmla="*/ 9283242 w 9636507"/>
              <a:gd name="connsiteY191" fmla="*/ 5264017 h 6871647"/>
              <a:gd name="connsiteX192" fmla="*/ 9276602 w 9636507"/>
              <a:gd name="connsiteY192" fmla="*/ 5308371 h 6871647"/>
              <a:gd name="connsiteX193" fmla="*/ 9286260 w 9636507"/>
              <a:gd name="connsiteY193" fmla="*/ 5333716 h 6871647"/>
              <a:gd name="connsiteX194" fmla="*/ 9291692 w 9636507"/>
              <a:gd name="connsiteY194" fmla="*/ 5298867 h 6871647"/>
              <a:gd name="connsiteX195" fmla="*/ 9283242 w 9636507"/>
              <a:gd name="connsiteY195" fmla="*/ 5264017 h 6871647"/>
              <a:gd name="connsiteX196" fmla="*/ 8281746 w 9636507"/>
              <a:gd name="connsiteY196" fmla="*/ 5066079 h 6871647"/>
              <a:gd name="connsiteX197" fmla="*/ 8278124 w 9636507"/>
              <a:gd name="connsiteY197" fmla="*/ 5081920 h 6871647"/>
              <a:gd name="connsiteX198" fmla="*/ 8278124 w 9636507"/>
              <a:gd name="connsiteY198" fmla="*/ 5091424 h 6871647"/>
              <a:gd name="connsiteX199" fmla="*/ 8284764 w 9636507"/>
              <a:gd name="connsiteY199" fmla="*/ 5091424 h 6871647"/>
              <a:gd name="connsiteX200" fmla="*/ 8284764 w 9636507"/>
              <a:gd name="connsiteY200" fmla="*/ 5066079 h 6871647"/>
              <a:gd name="connsiteX201" fmla="*/ 8310692 w 9636507"/>
              <a:gd name="connsiteY201" fmla="*/ 5028137 h 6871647"/>
              <a:gd name="connsiteX202" fmla="*/ 8312708 w 9636507"/>
              <a:gd name="connsiteY202" fmla="*/ 5031470 h 6871647"/>
              <a:gd name="connsiteX203" fmla="*/ 8303050 w 9636507"/>
              <a:gd name="connsiteY203" fmla="*/ 5110673 h 6871647"/>
              <a:gd name="connsiteX204" fmla="*/ 8294373 w 9636507"/>
              <a:gd name="connsiteY204" fmla="*/ 5110673 h 6871647"/>
              <a:gd name="connsiteX205" fmla="*/ 8299995 w 9636507"/>
              <a:gd name="connsiteY205" fmla="*/ 5086357 h 6871647"/>
              <a:gd name="connsiteX206" fmla="*/ 8325538 w 9636507"/>
              <a:gd name="connsiteY206" fmla="*/ 4967485 h 6871647"/>
              <a:gd name="connsiteX207" fmla="*/ 8325987 w 9636507"/>
              <a:gd name="connsiteY207" fmla="*/ 4971275 h 6871647"/>
              <a:gd name="connsiteX208" fmla="*/ 8319348 w 9636507"/>
              <a:gd name="connsiteY208" fmla="*/ 5006125 h 6871647"/>
              <a:gd name="connsiteX209" fmla="*/ 8317556 w 9636507"/>
              <a:gd name="connsiteY209" fmla="*/ 5005167 h 6871647"/>
              <a:gd name="connsiteX210" fmla="*/ 8320405 w 9636507"/>
              <a:gd name="connsiteY210" fmla="*/ 4992502 h 6871647"/>
              <a:gd name="connsiteX211" fmla="*/ 8255968 w 9636507"/>
              <a:gd name="connsiteY211" fmla="*/ 4892073 h 6871647"/>
              <a:gd name="connsiteX212" fmla="*/ 8255968 w 9636507"/>
              <a:gd name="connsiteY212" fmla="*/ 4917417 h 6871647"/>
              <a:gd name="connsiteX213" fmla="*/ 8262608 w 9636507"/>
              <a:gd name="connsiteY213" fmla="*/ 4926922 h 6871647"/>
              <a:gd name="connsiteX214" fmla="*/ 8268040 w 9636507"/>
              <a:gd name="connsiteY214" fmla="*/ 4926922 h 6871647"/>
              <a:gd name="connsiteX215" fmla="*/ 8268040 w 9636507"/>
              <a:gd name="connsiteY215" fmla="*/ 4917417 h 6871647"/>
              <a:gd name="connsiteX216" fmla="*/ 8259590 w 9636507"/>
              <a:gd name="connsiteY216" fmla="*/ 4892073 h 6871647"/>
              <a:gd name="connsiteX217" fmla="*/ 8323395 w 9636507"/>
              <a:gd name="connsiteY217" fmla="*/ 4768278 h 6871647"/>
              <a:gd name="connsiteX218" fmla="*/ 8319774 w 9636507"/>
              <a:gd name="connsiteY218" fmla="*/ 4787287 h 6871647"/>
              <a:gd name="connsiteX219" fmla="*/ 8323395 w 9636507"/>
              <a:gd name="connsiteY219" fmla="*/ 4803127 h 6871647"/>
              <a:gd name="connsiteX220" fmla="*/ 8324603 w 9636507"/>
              <a:gd name="connsiteY220" fmla="*/ 4803127 h 6871647"/>
              <a:gd name="connsiteX221" fmla="*/ 8328224 w 9636507"/>
              <a:gd name="connsiteY221" fmla="*/ 4787287 h 6871647"/>
              <a:gd name="connsiteX222" fmla="*/ 8328224 w 9636507"/>
              <a:gd name="connsiteY222" fmla="*/ 4768278 h 6871647"/>
              <a:gd name="connsiteX223" fmla="*/ 8336552 w 9636507"/>
              <a:gd name="connsiteY223" fmla="*/ 4727570 h 6871647"/>
              <a:gd name="connsiteX224" fmla="*/ 8346209 w 9636507"/>
              <a:gd name="connsiteY224" fmla="*/ 4752915 h 6871647"/>
              <a:gd name="connsiteX225" fmla="*/ 8346209 w 9636507"/>
              <a:gd name="connsiteY225" fmla="*/ 4806773 h 6871647"/>
              <a:gd name="connsiteX226" fmla="*/ 8344021 w 9636507"/>
              <a:gd name="connsiteY226" fmla="*/ 4831128 h 6871647"/>
              <a:gd name="connsiteX227" fmla="*/ 8340719 w 9636507"/>
              <a:gd name="connsiteY227" fmla="*/ 4853540 h 6871647"/>
              <a:gd name="connsiteX228" fmla="*/ 8340323 w 9636507"/>
              <a:gd name="connsiteY228" fmla="*/ 4850888 h 6871647"/>
              <a:gd name="connsiteX229" fmla="*/ 8337456 w 9636507"/>
              <a:gd name="connsiteY229" fmla="*/ 4803366 h 6871647"/>
              <a:gd name="connsiteX230" fmla="*/ 8334438 w 9636507"/>
              <a:gd name="connsiteY230" fmla="*/ 4803366 h 6871647"/>
              <a:gd name="connsiteX231" fmla="*/ 8334438 w 9636507"/>
              <a:gd name="connsiteY231" fmla="*/ 4838216 h 6871647"/>
              <a:gd name="connsiteX232" fmla="*/ 8336098 w 9636507"/>
              <a:gd name="connsiteY232" fmla="*/ 4852472 h 6871647"/>
              <a:gd name="connsiteX233" fmla="*/ 8338626 w 9636507"/>
              <a:gd name="connsiteY233" fmla="*/ 4867748 h 6871647"/>
              <a:gd name="connsiteX234" fmla="*/ 8337457 w 9636507"/>
              <a:gd name="connsiteY234" fmla="*/ 4875679 h 6871647"/>
              <a:gd name="connsiteX235" fmla="*/ 8333689 w 9636507"/>
              <a:gd name="connsiteY235" fmla="*/ 4897980 h 6871647"/>
              <a:gd name="connsiteX236" fmla="*/ 8332929 w 9636507"/>
              <a:gd name="connsiteY236" fmla="*/ 4896627 h 6871647"/>
              <a:gd name="connsiteX237" fmla="*/ 8314821 w 9636507"/>
              <a:gd name="connsiteY237" fmla="*/ 4806336 h 6871647"/>
              <a:gd name="connsiteX238" fmla="*/ 8311142 w 9636507"/>
              <a:gd name="connsiteY238" fmla="*/ 4781645 h 6871647"/>
              <a:gd name="connsiteX239" fmla="*/ 8311313 w 9636507"/>
              <a:gd name="connsiteY239" fmla="*/ 4781032 h 6871647"/>
              <a:gd name="connsiteX240" fmla="*/ 8336552 w 9636507"/>
              <a:gd name="connsiteY240" fmla="*/ 4727570 h 6871647"/>
              <a:gd name="connsiteX241" fmla="*/ 9280224 w 9636507"/>
              <a:gd name="connsiteY241" fmla="*/ 4605052 h 6871647"/>
              <a:gd name="connsiteX242" fmla="*/ 9280224 w 9636507"/>
              <a:gd name="connsiteY242" fmla="*/ 4620892 h 6871647"/>
              <a:gd name="connsiteX243" fmla="*/ 9283845 w 9636507"/>
              <a:gd name="connsiteY243" fmla="*/ 4639900 h 6871647"/>
              <a:gd name="connsiteX244" fmla="*/ 9287467 w 9636507"/>
              <a:gd name="connsiteY244" fmla="*/ 4639900 h 6871647"/>
              <a:gd name="connsiteX245" fmla="*/ 9287467 w 9636507"/>
              <a:gd name="connsiteY245" fmla="*/ 4620892 h 6871647"/>
              <a:gd name="connsiteX246" fmla="*/ 9283845 w 9636507"/>
              <a:gd name="connsiteY246" fmla="*/ 4605052 h 6871647"/>
              <a:gd name="connsiteX247" fmla="*/ 9173934 w 9636507"/>
              <a:gd name="connsiteY247" fmla="*/ 4552498 h 6871647"/>
              <a:gd name="connsiteX248" fmla="*/ 9173966 w 9636507"/>
              <a:gd name="connsiteY248" fmla="*/ 4552573 h 6871647"/>
              <a:gd name="connsiteX249" fmla="*/ 9173882 w 9636507"/>
              <a:gd name="connsiteY249" fmla="*/ 4552600 h 6871647"/>
              <a:gd name="connsiteX250" fmla="*/ 8268040 w 9636507"/>
              <a:gd name="connsiteY250" fmla="*/ 4543581 h 6871647"/>
              <a:gd name="connsiteX251" fmla="*/ 8264419 w 9636507"/>
              <a:gd name="connsiteY251" fmla="*/ 4559423 h 6871647"/>
              <a:gd name="connsiteX252" fmla="*/ 8264419 w 9636507"/>
              <a:gd name="connsiteY252" fmla="*/ 4568926 h 6871647"/>
              <a:gd name="connsiteX253" fmla="*/ 8271058 w 9636507"/>
              <a:gd name="connsiteY253" fmla="*/ 4568926 h 6871647"/>
              <a:gd name="connsiteX254" fmla="*/ 8271058 w 9636507"/>
              <a:gd name="connsiteY254" fmla="*/ 4543581 h 6871647"/>
              <a:gd name="connsiteX255" fmla="*/ 9265133 w 9636507"/>
              <a:gd name="connsiteY255" fmla="*/ 4478328 h 6871647"/>
              <a:gd name="connsiteX256" fmla="*/ 9265133 w 9636507"/>
              <a:gd name="connsiteY256" fmla="*/ 4503673 h 6871647"/>
              <a:gd name="connsiteX257" fmla="*/ 9271773 w 9636507"/>
              <a:gd name="connsiteY257" fmla="*/ 4503673 h 6871647"/>
              <a:gd name="connsiteX258" fmla="*/ 9271773 w 9636507"/>
              <a:gd name="connsiteY258" fmla="*/ 4478328 h 6871647"/>
              <a:gd name="connsiteX259" fmla="*/ 9215637 w 9636507"/>
              <a:gd name="connsiteY259" fmla="*/ 4443479 h 6871647"/>
              <a:gd name="connsiteX260" fmla="*/ 9215637 w 9636507"/>
              <a:gd name="connsiteY260" fmla="*/ 4459319 h 6871647"/>
              <a:gd name="connsiteX261" fmla="*/ 9222276 w 9636507"/>
              <a:gd name="connsiteY261" fmla="*/ 4494168 h 6871647"/>
              <a:gd name="connsiteX262" fmla="*/ 9224087 w 9636507"/>
              <a:gd name="connsiteY262" fmla="*/ 4494168 h 6871647"/>
              <a:gd name="connsiteX263" fmla="*/ 9215637 w 9636507"/>
              <a:gd name="connsiteY263" fmla="*/ 4443479 h 6871647"/>
              <a:gd name="connsiteX264" fmla="*/ 9203564 w 9636507"/>
              <a:gd name="connsiteY264" fmla="*/ 4399125 h 6871647"/>
              <a:gd name="connsiteX265" fmla="*/ 9203564 w 9636507"/>
              <a:gd name="connsiteY265" fmla="*/ 4414965 h 6871647"/>
              <a:gd name="connsiteX266" fmla="*/ 9207186 w 9636507"/>
              <a:gd name="connsiteY266" fmla="*/ 4433974 h 6871647"/>
              <a:gd name="connsiteX267" fmla="*/ 9210204 w 9636507"/>
              <a:gd name="connsiteY267" fmla="*/ 4433974 h 6871647"/>
              <a:gd name="connsiteX268" fmla="*/ 9210204 w 9636507"/>
              <a:gd name="connsiteY268" fmla="*/ 4414965 h 6871647"/>
              <a:gd name="connsiteX269" fmla="*/ 9207186 w 9636507"/>
              <a:gd name="connsiteY269" fmla="*/ 4399125 h 6871647"/>
              <a:gd name="connsiteX270" fmla="*/ 8296109 w 9636507"/>
              <a:gd name="connsiteY270" fmla="*/ 4369574 h 6871647"/>
              <a:gd name="connsiteX271" fmla="*/ 8296109 w 9636507"/>
              <a:gd name="connsiteY271" fmla="*/ 4394918 h 6871647"/>
              <a:gd name="connsiteX272" fmla="*/ 8302749 w 9636507"/>
              <a:gd name="connsiteY272" fmla="*/ 4404423 h 6871647"/>
              <a:gd name="connsiteX273" fmla="*/ 8308182 w 9636507"/>
              <a:gd name="connsiteY273" fmla="*/ 4404423 h 6871647"/>
              <a:gd name="connsiteX274" fmla="*/ 8308182 w 9636507"/>
              <a:gd name="connsiteY274" fmla="*/ 4394918 h 6871647"/>
              <a:gd name="connsiteX275" fmla="*/ 8299731 w 9636507"/>
              <a:gd name="connsiteY275" fmla="*/ 4369574 h 6871647"/>
              <a:gd name="connsiteX276" fmla="*/ 8337456 w 9636507"/>
              <a:gd name="connsiteY276" fmla="*/ 4350327 h 6871647"/>
              <a:gd name="connsiteX277" fmla="*/ 8334438 w 9636507"/>
              <a:gd name="connsiteY277" fmla="*/ 4359832 h 6871647"/>
              <a:gd name="connsiteX278" fmla="*/ 8334438 w 9636507"/>
              <a:gd name="connsiteY278" fmla="*/ 4375672 h 6871647"/>
              <a:gd name="connsiteX279" fmla="*/ 8356168 w 9636507"/>
              <a:gd name="connsiteY279" fmla="*/ 4464379 h 6871647"/>
              <a:gd name="connsiteX280" fmla="*/ 8357375 w 9636507"/>
              <a:gd name="connsiteY280" fmla="*/ 4464379 h 6871647"/>
              <a:gd name="connsiteX281" fmla="*/ 8357375 w 9636507"/>
              <a:gd name="connsiteY281" fmla="*/ 4454875 h 6871647"/>
              <a:gd name="connsiteX282" fmla="*/ 8337456 w 9636507"/>
              <a:gd name="connsiteY282" fmla="*/ 4350327 h 6871647"/>
              <a:gd name="connsiteX283" fmla="*/ 9244007 w 9636507"/>
              <a:gd name="connsiteY283" fmla="*/ 4335763 h 6871647"/>
              <a:gd name="connsiteX284" fmla="*/ 9244007 w 9636507"/>
              <a:gd name="connsiteY284" fmla="*/ 4361108 h 6871647"/>
              <a:gd name="connsiteX285" fmla="*/ 9247025 w 9636507"/>
              <a:gd name="connsiteY285" fmla="*/ 4361108 h 6871647"/>
              <a:gd name="connsiteX286" fmla="*/ 9250646 w 9636507"/>
              <a:gd name="connsiteY286" fmla="*/ 4345267 h 6871647"/>
              <a:gd name="connsiteX287" fmla="*/ 9250646 w 9636507"/>
              <a:gd name="connsiteY287" fmla="*/ 4335763 h 6871647"/>
              <a:gd name="connsiteX288" fmla="*/ 8376607 w 9636507"/>
              <a:gd name="connsiteY288" fmla="*/ 4332196 h 6871647"/>
              <a:gd name="connsiteX289" fmla="*/ 8381219 w 9636507"/>
              <a:gd name="connsiteY289" fmla="*/ 4360070 h 6871647"/>
              <a:gd name="connsiteX290" fmla="*/ 8381219 w 9636507"/>
              <a:gd name="connsiteY290" fmla="*/ 4369574 h 6871647"/>
              <a:gd name="connsiteX291" fmla="*/ 8379408 w 9636507"/>
              <a:gd name="connsiteY291" fmla="*/ 4385415 h 6871647"/>
              <a:gd name="connsiteX292" fmla="*/ 8373070 w 9636507"/>
              <a:gd name="connsiteY292" fmla="*/ 4374128 h 6871647"/>
              <a:gd name="connsiteX293" fmla="*/ 8369296 w 9636507"/>
              <a:gd name="connsiteY293" fmla="*/ 4358445 h 6871647"/>
              <a:gd name="connsiteX294" fmla="*/ 8389670 w 9636507"/>
              <a:gd name="connsiteY294" fmla="*/ 4291933 h 6871647"/>
              <a:gd name="connsiteX295" fmla="*/ 8389670 w 9636507"/>
              <a:gd name="connsiteY295" fmla="*/ 4315717 h 6871647"/>
              <a:gd name="connsiteX296" fmla="*/ 8384237 w 9636507"/>
              <a:gd name="connsiteY296" fmla="*/ 4344229 h 6871647"/>
              <a:gd name="connsiteX297" fmla="*/ 8380465 w 9636507"/>
              <a:gd name="connsiteY297" fmla="*/ 4328389 h 6871647"/>
              <a:gd name="connsiteX298" fmla="*/ 8379986 w 9636507"/>
              <a:gd name="connsiteY298" fmla="*/ 4320447 h 6871647"/>
              <a:gd name="connsiteX299" fmla="*/ 8389369 w 9636507"/>
              <a:gd name="connsiteY299" fmla="*/ 4292570 h 6871647"/>
              <a:gd name="connsiteX300" fmla="*/ 8402639 w 9636507"/>
              <a:gd name="connsiteY300" fmla="*/ 4270525 h 6871647"/>
              <a:gd name="connsiteX301" fmla="*/ 8399328 w 9636507"/>
              <a:gd name="connsiteY301" fmla="*/ 4280867 h 6871647"/>
              <a:gd name="connsiteX302" fmla="*/ 8398024 w 9636507"/>
              <a:gd name="connsiteY302" fmla="*/ 4274538 h 6871647"/>
              <a:gd name="connsiteX303" fmla="*/ 8309690 w 9636507"/>
              <a:gd name="connsiteY303" fmla="*/ 4245780 h 6871647"/>
              <a:gd name="connsiteX304" fmla="*/ 8306068 w 9636507"/>
              <a:gd name="connsiteY304" fmla="*/ 4264789 h 6871647"/>
              <a:gd name="connsiteX305" fmla="*/ 8309690 w 9636507"/>
              <a:gd name="connsiteY305" fmla="*/ 4280629 h 6871647"/>
              <a:gd name="connsiteX306" fmla="*/ 8310897 w 9636507"/>
              <a:gd name="connsiteY306" fmla="*/ 4280629 h 6871647"/>
              <a:gd name="connsiteX307" fmla="*/ 8314519 w 9636507"/>
              <a:gd name="connsiteY307" fmla="*/ 4264789 h 6871647"/>
              <a:gd name="connsiteX308" fmla="*/ 8314519 w 9636507"/>
              <a:gd name="connsiteY308" fmla="*/ 4245780 h 6871647"/>
              <a:gd name="connsiteX309" fmla="*/ 8308182 w 9636507"/>
              <a:gd name="connsiteY309" fmla="*/ 4021084 h 6871647"/>
              <a:gd name="connsiteX310" fmla="*/ 8304560 w 9636507"/>
              <a:gd name="connsiteY310" fmla="*/ 4036925 h 6871647"/>
              <a:gd name="connsiteX311" fmla="*/ 8304560 w 9636507"/>
              <a:gd name="connsiteY311" fmla="*/ 4046429 h 6871647"/>
              <a:gd name="connsiteX312" fmla="*/ 8311200 w 9636507"/>
              <a:gd name="connsiteY312" fmla="*/ 4046429 h 6871647"/>
              <a:gd name="connsiteX313" fmla="*/ 8311200 w 9636507"/>
              <a:gd name="connsiteY313" fmla="*/ 4021084 h 6871647"/>
              <a:gd name="connsiteX314" fmla="*/ 9197475 w 9636507"/>
              <a:gd name="connsiteY314" fmla="*/ 3918878 h 6871647"/>
              <a:gd name="connsiteX315" fmla="*/ 9197475 w 9636507"/>
              <a:gd name="connsiteY315" fmla="*/ 3934718 h 6871647"/>
              <a:gd name="connsiteX316" fmla="*/ 9201097 w 9636507"/>
              <a:gd name="connsiteY316" fmla="*/ 3953727 h 6871647"/>
              <a:gd name="connsiteX317" fmla="*/ 9204719 w 9636507"/>
              <a:gd name="connsiteY317" fmla="*/ 3953727 h 6871647"/>
              <a:gd name="connsiteX318" fmla="*/ 9204719 w 9636507"/>
              <a:gd name="connsiteY318" fmla="*/ 3934718 h 6871647"/>
              <a:gd name="connsiteX319" fmla="*/ 9201097 w 9636507"/>
              <a:gd name="connsiteY319" fmla="*/ 3918878 h 6871647"/>
              <a:gd name="connsiteX320" fmla="*/ 8364168 w 9636507"/>
              <a:gd name="connsiteY320" fmla="*/ 3910814 h 6871647"/>
              <a:gd name="connsiteX321" fmla="*/ 8364168 w 9636507"/>
              <a:gd name="connsiteY321" fmla="*/ 3936159 h 6871647"/>
              <a:gd name="connsiteX322" fmla="*/ 8370808 w 9636507"/>
              <a:gd name="connsiteY322" fmla="*/ 3945664 h 6871647"/>
              <a:gd name="connsiteX323" fmla="*/ 8376240 w 9636507"/>
              <a:gd name="connsiteY323" fmla="*/ 3945664 h 6871647"/>
              <a:gd name="connsiteX324" fmla="*/ 8376240 w 9636507"/>
              <a:gd name="connsiteY324" fmla="*/ 3936159 h 6871647"/>
              <a:gd name="connsiteX325" fmla="*/ 8367790 w 9636507"/>
              <a:gd name="connsiteY325" fmla="*/ 3910814 h 6871647"/>
              <a:gd name="connsiteX326" fmla="*/ 9058668 w 9636507"/>
              <a:gd name="connsiteY326" fmla="*/ 3902450 h 6871647"/>
              <a:gd name="connsiteX327" fmla="*/ 9061738 w 9636507"/>
              <a:gd name="connsiteY327" fmla="*/ 3902949 h 6871647"/>
              <a:gd name="connsiteX328" fmla="*/ 9057299 w 9636507"/>
              <a:gd name="connsiteY328" fmla="*/ 3916816 h 6871647"/>
              <a:gd name="connsiteX329" fmla="*/ 8424992 w 9636507"/>
              <a:gd name="connsiteY329" fmla="*/ 3860311 h 6871647"/>
              <a:gd name="connsiteX330" fmla="*/ 8426492 w 9636507"/>
              <a:gd name="connsiteY330" fmla="*/ 3869629 h 6871647"/>
              <a:gd name="connsiteX331" fmla="*/ 8435999 w 9636507"/>
              <a:gd name="connsiteY331" fmla="*/ 3936159 h 6871647"/>
              <a:gd name="connsiteX332" fmla="*/ 8434188 w 9636507"/>
              <a:gd name="connsiteY332" fmla="*/ 3945664 h 6871647"/>
              <a:gd name="connsiteX333" fmla="*/ 8422115 w 9636507"/>
              <a:gd name="connsiteY333" fmla="*/ 3914775 h 6871647"/>
              <a:gd name="connsiteX334" fmla="*/ 8414695 w 9636507"/>
              <a:gd name="connsiteY334" fmla="*/ 3892867 h 6871647"/>
              <a:gd name="connsiteX335" fmla="*/ 8420633 w 9636507"/>
              <a:gd name="connsiteY335" fmla="*/ 3871745 h 6871647"/>
              <a:gd name="connsiteX336" fmla="*/ 8422444 w 9636507"/>
              <a:gd name="connsiteY336" fmla="*/ 3871745 h 6871647"/>
              <a:gd name="connsiteX337" fmla="*/ 9061686 w 9636507"/>
              <a:gd name="connsiteY337" fmla="*/ 3833469 h 6871647"/>
              <a:gd name="connsiteX338" fmla="*/ 9064076 w 9636507"/>
              <a:gd name="connsiteY338" fmla="*/ 3846012 h 6871647"/>
              <a:gd name="connsiteX339" fmla="*/ 9064076 w 9636507"/>
              <a:gd name="connsiteY339" fmla="*/ 3861852 h 6871647"/>
              <a:gd name="connsiteX340" fmla="*/ 9063561 w 9636507"/>
              <a:gd name="connsiteY340" fmla="*/ 3871701 h 6871647"/>
              <a:gd name="connsiteX341" fmla="*/ 9063044 w 9636507"/>
              <a:gd name="connsiteY341" fmla="*/ 3870572 h 6871647"/>
              <a:gd name="connsiteX342" fmla="*/ 9061686 w 9636507"/>
              <a:gd name="connsiteY342" fmla="*/ 3858097 h 6871647"/>
              <a:gd name="connsiteX343" fmla="*/ 8377597 w 9636507"/>
              <a:gd name="connsiteY343" fmla="*/ 3827830 h 6871647"/>
              <a:gd name="connsiteX344" fmla="*/ 8374579 w 9636507"/>
              <a:gd name="connsiteY344" fmla="*/ 3837334 h 6871647"/>
              <a:gd name="connsiteX345" fmla="*/ 8374579 w 9636507"/>
              <a:gd name="connsiteY345" fmla="*/ 3843754 h 6871647"/>
              <a:gd name="connsiteX346" fmla="*/ 8373404 w 9636507"/>
              <a:gd name="connsiteY346" fmla="*/ 3849738 h 6871647"/>
              <a:gd name="connsiteX347" fmla="*/ 8373404 w 9636507"/>
              <a:gd name="connsiteY347" fmla="*/ 3858961 h 6871647"/>
              <a:gd name="connsiteX348" fmla="*/ 8375088 w 9636507"/>
              <a:gd name="connsiteY348" fmla="*/ 3858961 h 6871647"/>
              <a:gd name="connsiteX349" fmla="*/ 8380012 w 9636507"/>
              <a:gd name="connsiteY349" fmla="*/ 3914952 h 6871647"/>
              <a:gd name="connsiteX350" fmla="*/ 8396310 w 9636507"/>
              <a:gd name="connsiteY350" fmla="*/ 3941882 h 6871647"/>
              <a:gd name="connsiteX351" fmla="*/ 8397517 w 9636507"/>
              <a:gd name="connsiteY351" fmla="*/ 3941882 h 6871647"/>
              <a:gd name="connsiteX352" fmla="*/ 8397517 w 9636507"/>
              <a:gd name="connsiteY352" fmla="*/ 3932377 h 6871647"/>
              <a:gd name="connsiteX353" fmla="*/ 8380044 w 9636507"/>
              <a:gd name="connsiteY353" fmla="*/ 3840673 h 6871647"/>
              <a:gd name="connsiteX354" fmla="*/ 8380044 w 9636507"/>
              <a:gd name="connsiteY354" fmla="*/ 3834367 h 6871647"/>
              <a:gd name="connsiteX355" fmla="*/ 8378843 w 9636507"/>
              <a:gd name="connsiteY355" fmla="*/ 3834367 h 6871647"/>
              <a:gd name="connsiteX356" fmla="*/ 9182385 w 9636507"/>
              <a:gd name="connsiteY356" fmla="*/ 3792153 h 6871647"/>
              <a:gd name="connsiteX357" fmla="*/ 9182385 w 9636507"/>
              <a:gd name="connsiteY357" fmla="*/ 3817499 h 6871647"/>
              <a:gd name="connsiteX358" fmla="*/ 9189024 w 9636507"/>
              <a:gd name="connsiteY358" fmla="*/ 3817499 h 6871647"/>
              <a:gd name="connsiteX359" fmla="*/ 9189024 w 9636507"/>
              <a:gd name="connsiteY359" fmla="*/ 3792153 h 6871647"/>
              <a:gd name="connsiteX360" fmla="*/ 8439345 w 9636507"/>
              <a:gd name="connsiteY360" fmla="*/ 3785667 h 6871647"/>
              <a:gd name="connsiteX361" fmla="*/ 8444174 w 9636507"/>
              <a:gd name="connsiteY361" fmla="*/ 3785667 h 6871647"/>
              <a:gd name="connsiteX362" fmla="*/ 8444174 w 9636507"/>
              <a:gd name="connsiteY362" fmla="*/ 3794890 h 6871647"/>
              <a:gd name="connsiteX363" fmla="*/ 8440552 w 9636507"/>
              <a:gd name="connsiteY363" fmla="*/ 3819484 h 6871647"/>
              <a:gd name="connsiteX364" fmla="*/ 8440552 w 9636507"/>
              <a:gd name="connsiteY364" fmla="*/ 3837929 h 6871647"/>
              <a:gd name="connsiteX365" fmla="*/ 8442363 w 9636507"/>
              <a:gd name="connsiteY365" fmla="*/ 3837929 h 6871647"/>
              <a:gd name="connsiteX366" fmla="*/ 8442638 w 9636507"/>
              <a:gd name="connsiteY366" fmla="*/ 3836401 h 6871647"/>
              <a:gd name="connsiteX367" fmla="*/ 8442638 w 9636507"/>
              <a:gd name="connsiteY367" fmla="*/ 3856957 h 6871647"/>
              <a:gd name="connsiteX368" fmla="*/ 8449278 w 9636507"/>
              <a:gd name="connsiteY368" fmla="*/ 3901310 h 6871647"/>
              <a:gd name="connsiteX369" fmla="*/ 8449278 w 9636507"/>
              <a:gd name="connsiteY369" fmla="*/ 3910814 h 6871647"/>
              <a:gd name="connsiteX370" fmla="*/ 8447467 w 9636507"/>
              <a:gd name="connsiteY370" fmla="*/ 3926654 h 6871647"/>
              <a:gd name="connsiteX371" fmla="*/ 8444631 w 9636507"/>
              <a:gd name="connsiteY371" fmla="*/ 3917816 h 6871647"/>
              <a:gd name="connsiteX372" fmla="*/ 8444631 w 9636507"/>
              <a:gd name="connsiteY372" fmla="*/ 3902000 h 6871647"/>
              <a:gd name="connsiteX373" fmla="*/ 8439802 w 9636507"/>
              <a:gd name="connsiteY373" fmla="*/ 3902000 h 6871647"/>
              <a:gd name="connsiteX374" fmla="*/ 8439802 w 9636507"/>
              <a:gd name="connsiteY374" fmla="*/ 3902768 h 6871647"/>
              <a:gd name="connsiteX375" fmla="*/ 8432980 w 9636507"/>
              <a:gd name="connsiteY375" fmla="*/ 3881509 h 6871647"/>
              <a:gd name="connsiteX376" fmla="*/ 8427659 w 9636507"/>
              <a:gd name="connsiteY376" fmla="*/ 3848345 h 6871647"/>
              <a:gd name="connsiteX377" fmla="*/ 8435120 w 9636507"/>
              <a:gd name="connsiteY377" fmla="*/ 3814873 h 6871647"/>
              <a:gd name="connsiteX378" fmla="*/ 8439345 w 9636507"/>
              <a:gd name="connsiteY378" fmla="*/ 3785667 h 6871647"/>
              <a:gd name="connsiteX379" fmla="*/ 8454129 w 9636507"/>
              <a:gd name="connsiteY379" fmla="*/ 3772554 h 6871647"/>
              <a:gd name="connsiteX380" fmla="*/ 8457729 w 9636507"/>
              <a:gd name="connsiteY380" fmla="*/ 3822108 h 6871647"/>
              <a:gd name="connsiteX381" fmla="*/ 8457729 w 9636507"/>
              <a:gd name="connsiteY381" fmla="*/ 3856957 h 6871647"/>
              <a:gd name="connsiteX382" fmla="*/ 8455687 w 9636507"/>
              <a:gd name="connsiteY382" fmla="*/ 3872183 h 6871647"/>
              <a:gd name="connsiteX383" fmla="*/ 8454860 w 9636507"/>
              <a:gd name="connsiteY383" fmla="*/ 3872183 h 6871647"/>
              <a:gd name="connsiteX384" fmla="*/ 8452055 w 9636507"/>
              <a:gd name="connsiteY384" fmla="*/ 3884455 h 6871647"/>
              <a:gd name="connsiteX385" fmla="*/ 8448523 w 9636507"/>
              <a:gd name="connsiteY385" fmla="*/ 3869630 h 6871647"/>
              <a:gd name="connsiteX386" fmla="*/ 8445656 w 9636507"/>
              <a:gd name="connsiteY386" fmla="*/ 3822108 h 6871647"/>
              <a:gd name="connsiteX387" fmla="*/ 8445211 w 9636507"/>
              <a:gd name="connsiteY387" fmla="*/ 3822108 h 6871647"/>
              <a:gd name="connsiteX388" fmla="*/ 9132888 w 9636507"/>
              <a:gd name="connsiteY388" fmla="*/ 3757304 h 6871647"/>
              <a:gd name="connsiteX389" fmla="*/ 9132888 w 9636507"/>
              <a:gd name="connsiteY389" fmla="*/ 3773145 h 6871647"/>
              <a:gd name="connsiteX390" fmla="*/ 9139528 w 9636507"/>
              <a:gd name="connsiteY390" fmla="*/ 3807994 h 6871647"/>
              <a:gd name="connsiteX391" fmla="*/ 9141339 w 9636507"/>
              <a:gd name="connsiteY391" fmla="*/ 3807994 h 6871647"/>
              <a:gd name="connsiteX392" fmla="*/ 9132888 w 9636507"/>
              <a:gd name="connsiteY392" fmla="*/ 3757304 h 6871647"/>
              <a:gd name="connsiteX393" fmla="*/ 8462282 w 9636507"/>
              <a:gd name="connsiteY393" fmla="*/ 3727257 h 6871647"/>
              <a:gd name="connsiteX394" fmla="*/ 8470884 w 9636507"/>
              <a:gd name="connsiteY394" fmla="*/ 3741860 h 6871647"/>
              <a:gd name="connsiteX395" fmla="*/ 8475837 w 9636507"/>
              <a:gd name="connsiteY395" fmla="*/ 3755297 h 6871647"/>
              <a:gd name="connsiteX396" fmla="*/ 8475837 w 9636507"/>
              <a:gd name="connsiteY396" fmla="*/ 3761913 h 6871647"/>
              <a:gd name="connsiteX397" fmla="*/ 8467387 w 9636507"/>
              <a:gd name="connsiteY397" fmla="*/ 3822108 h 6871647"/>
              <a:gd name="connsiteX398" fmla="*/ 8458936 w 9636507"/>
              <a:gd name="connsiteY398" fmla="*/ 3763498 h 6871647"/>
              <a:gd name="connsiteX399" fmla="*/ 8457780 w 9636507"/>
              <a:gd name="connsiteY399" fmla="*/ 3752272 h 6871647"/>
              <a:gd name="connsiteX400" fmla="*/ 8349831 w 9636507"/>
              <a:gd name="connsiteY400" fmla="*/ 3723282 h 6871647"/>
              <a:gd name="connsiteX401" fmla="*/ 8346209 w 9636507"/>
              <a:gd name="connsiteY401" fmla="*/ 3742291 h 6871647"/>
              <a:gd name="connsiteX402" fmla="*/ 8349831 w 9636507"/>
              <a:gd name="connsiteY402" fmla="*/ 3758132 h 6871647"/>
              <a:gd name="connsiteX403" fmla="*/ 8351038 w 9636507"/>
              <a:gd name="connsiteY403" fmla="*/ 3758132 h 6871647"/>
              <a:gd name="connsiteX404" fmla="*/ 8354660 w 9636507"/>
              <a:gd name="connsiteY404" fmla="*/ 3742291 h 6871647"/>
              <a:gd name="connsiteX405" fmla="*/ 8354660 w 9636507"/>
              <a:gd name="connsiteY405" fmla="*/ 3723282 h 6871647"/>
              <a:gd name="connsiteX406" fmla="*/ 8385323 w 9636507"/>
              <a:gd name="connsiteY406" fmla="*/ 3693315 h 6871647"/>
              <a:gd name="connsiteX407" fmla="*/ 8385323 w 9636507"/>
              <a:gd name="connsiteY407" fmla="*/ 3711761 h 6871647"/>
              <a:gd name="connsiteX408" fmla="*/ 8390152 w 9636507"/>
              <a:gd name="connsiteY408" fmla="*/ 3711761 h 6871647"/>
              <a:gd name="connsiteX409" fmla="*/ 8390152 w 9636507"/>
              <a:gd name="connsiteY409" fmla="*/ 3693315 h 6871647"/>
              <a:gd name="connsiteX410" fmla="*/ 9112617 w 9636507"/>
              <a:gd name="connsiteY410" fmla="*/ 3688077 h 6871647"/>
              <a:gd name="connsiteX411" fmla="*/ 9105977 w 9636507"/>
              <a:gd name="connsiteY411" fmla="*/ 3731116 h 6871647"/>
              <a:gd name="connsiteX412" fmla="*/ 9115635 w 9636507"/>
              <a:gd name="connsiteY412" fmla="*/ 3755710 h 6871647"/>
              <a:gd name="connsiteX413" fmla="*/ 9120816 w 9636507"/>
              <a:gd name="connsiteY413" fmla="*/ 3723457 h 6871647"/>
              <a:gd name="connsiteX414" fmla="*/ 9120816 w 9636507"/>
              <a:gd name="connsiteY414" fmla="*/ 3728792 h 6871647"/>
              <a:gd name="connsiteX415" fmla="*/ 9124438 w 9636507"/>
              <a:gd name="connsiteY415" fmla="*/ 3747800 h 6871647"/>
              <a:gd name="connsiteX416" fmla="*/ 9127456 w 9636507"/>
              <a:gd name="connsiteY416" fmla="*/ 3747800 h 6871647"/>
              <a:gd name="connsiteX417" fmla="*/ 9127456 w 9636507"/>
              <a:gd name="connsiteY417" fmla="*/ 3728792 h 6871647"/>
              <a:gd name="connsiteX418" fmla="*/ 9124438 w 9636507"/>
              <a:gd name="connsiteY418" fmla="*/ 3712951 h 6871647"/>
              <a:gd name="connsiteX419" fmla="*/ 9120816 w 9636507"/>
              <a:gd name="connsiteY419" fmla="*/ 3712951 h 6871647"/>
              <a:gd name="connsiteX420" fmla="*/ 9120816 w 9636507"/>
              <a:gd name="connsiteY420" fmla="*/ 3720890 h 6871647"/>
              <a:gd name="connsiteX421" fmla="*/ 9100897 w 9636507"/>
              <a:gd name="connsiteY421" fmla="*/ 3659093 h 6871647"/>
              <a:gd name="connsiteX422" fmla="*/ 9100897 w 9636507"/>
              <a:gd name="connsiteY422" fmla="*/ 3668598 h 6871647"/>
              <a:gd name="connsiteX423" fmla="*/ 9106329 w 9636507"/>
              <a:gd name="connsiteY423" fmla="*/ 3693943 h 6871647"/>
              <a:gd name="connsiteX424" fmla="*/ 9109347 w 9636507"/>
              <a:gd name="connsiteY424" fmla="*/ 3693943 h 6871647"/>
              <a:gd name="connsiteX425" fmla="*/ 9109347 w 9636507"/>
              <a:gd name="connsiteY425" fmla="*/ 3687606 h 6871647"/>
              <a:gd name="connsiteX426" fmla="*/ 9104518 w 9636507"/>
              <a:gd name="connsiteY426" fmla="*/ 3659093 h 6871647"/>
              <a:gd name="connsiteX427" fmla="*/ 9161258 w 9636507"/>
              <a:gd name="connsiteY427" fmla="*/ 3649589 h 6871647"/>
              <a:gd name="connsiteX428" fmla="*/ 9161258 w 9636507"/>
              <a:gd name="connsiteY428" fmla="*/ 3674934 h 6871647"/>
              <a:gd name="connsiteX429" fmla="*/ 9164276 w 9636507"/>
              <a:gd name="connsiteY429" fmla="*/ 3674934 h 6871647"/>
              <a:gd name="connsiteX430" fmla="*/ 9167898 w 9636507"/>
              <a:gd name="connsiteY430" fmla="*/ 3659093 h 6871647"/>
              <a:gd name="connsiteX431" fmla="*/ 9167898 w 9636507"/>
              <a:gd name="connsiteY431" fmla="*/ 3649589 h 6871647"/>
              <a:gd name="connsiteX432" fmla="*/ 8321943 w 9636507"/>
              <a:gd name="connsiteY432" fmla="*/ 3625682 h 6871647"/>
              <a:gd name="connsiteX433" fmla="*/ 8318925 w 9636507"/>
              <a:gd name="connsiteY433" fmla="*/ 3641053 h 6871647"/>
              <a:gd name="connsiteX434" fmla="*/ 8318925 w 9636507"/>
              <a:gd name="connsiteY434" fmla="*/ 3650276 h 6871647"/>
              <a:gd name="connsiteX435" fmla="*/ 8321943 w 9636507"/>
              <a:gd name="connsiteY435" fmla="*/ 3650276 h 6871647"/>
              <a:gd name="connsiteX436" fmla="*/ 8325565 w 9636507"/>
              <a:gd name="connsiteY436" fmla="*/ 3634905 h 6871647"/>
              <a:gd name="connsiteX437" fmla="*/ 8325565 w 9636507"/>
              <a:gd name="connsiteY437" fmla="*/ 3625682 h 6871647"/>
              <a:gd name="connsiteX438" fmla="*/ 8450823 w 9636507"/>
              <a:gd name="connsiteY438" fmla="*/ 3587461 h 6871647"/>
              <a:gd name="connsiteX439" fmla="*/ 8452323 w 9636507"/>
              <a:gd name="connsiteY439" fmla="*/ 3588916 h 6871647"/>
              <a:gd name="connsiteX440" fmla="*/ 8455643 w 9636507"/>
              <a:gd name="connsiteY440" fmla="*/ 3607362 h 6871647"/>
              <a:gd name="connsiteX441" fmla="*/ 8455643 w 9636507"/>
              <a:gd name="connsiteY441" fmla="*/ 3659624 h 6871647"/>
              <a:gd name="connsiteX442" fmla="*/ 8451499 w 9636507"/>
              <a:gd name="connsiteY442" fmla="*/ 3691285 h 6871647"/>
              <a:gd name="connsiteX443" fmla="*/ 8447983 w 9636507"/>
              <a:gd name="connsiteY443" fmla="*/ 3657146 h 6871647"/>
              <a:gd name="connsiteX444" fmla="*/ 8448705 w 9636507"/>
              <a:gd name="connsiteY444" fmla="*/ 3619556 h 6871647"/>
              <a:gd name="connsiteX445" fmla="*/ 8445985 w 9636507"/>
              <a:gd name="connsiteY445" fmla="*/ 3582768 h 6871647"/>
              <a:gd name="connsiteX446" fmla="*/ 8446816 w 9636507"/>
              <a:gd name="connsiteY446" fmla="*/ 3583574 h 6871647"/>
              <a:gd name="connsiteX447" fmla="*/ 8446442 w 9636507"/>
              <a:gd name="connsiteY447" fmla="*/ 3600726 h 6871647"/>
              <a:gd name="connsiteX448" fmla="*/ 8445064 w 9636507"/>
              <a:gd name="connsiteY448" fmla="*/ 3628804 h 6871647"/>
              <a:gd name="connsiteX449" fmla="*/ 8441484 w 9636507"/>
              <a:gd name="connsiteY449" fmla="*/ 3594043 h 6871647"/>
              <a:gd name="connsiteX450" fmla="*/ 8374612 w 9636507"/>
              <a:gd name="connsiteY450" fmla="*/ 3530018 h 6871647"/>
              <a:gd name="connsiteX451" fmla="*/ 8364954 w 9636507"/>
              <a:gd name="connsiteY451" fmla="*/ 3563835 h 6871647"/>
              <a:gd name="connsiteX452" fmla="*/ 8367972 w 9636507"/>
              <a:gd name="connsiteY452" fmla="*/ 3613023 h 6871647"/>
              <a:gd name="connsiteX453" fmla="*/ 8356503 w 9636507"/>
              <a:gd name="connsiteY453" fmla="*/ 3646839 h 6871647"/>
              <a:gd name="connsiteX454" fmla="*/ 8356503 w 9636507"/>
              <a:gd name="connsiteY454" fmla="*/ 3665285 h 6871647"/>
              <a:gd name="connsiteX455" fmla="*/ 8359521 w 9636507"/>
              <a:gd name="connsiteY455" fmla="*/ 3680656 h 6871647"/>
              <a:gd name="connsiteX456" fmla="*/ 8366161 w 9636507"/>
              <a:gd name="connsiteY456" fmla="*/ 3680656 h 6871647"/>
              <a:gd name="connsiteX457" fmla="*/ 8371593 w 9636507"/>
              <a:gd name="connsiteY457" fmla="*/ 3656062 h 6871647"/>
              <a:gd name="connsiteX458" fmla="*/ 8369783 w 9636507"/>
              <a:gd name="connsiteY458" fmla="*/ 3613023 h 6871647"/>
              <a:gd name="connsiteX459" fmla="*/ 8377059 w 9636507"/>
              <a:gd name="connsiteY459" fmla="*/ 3587668 h 6871647"/>
              <a:gd name="connsiteX460" fmla="*/ 8379259 w 9636507"/>
              <a:gd name="connsiteY460" fmla="*/ 3587668 h 6871647"/>
              <a:gd name="connsiteX461" fmla="*/ 8379259 w 9636507"/>
              <a:gd name="connsiteY461" fmla="*/ 3580000 h 6871647"/>
              <a:gd name="connsiteX462" fmla="*/ 8381251 w 9636507"/>
              <a:gd name="connsiteY462" fmla="*/ 3573058 h 6871647"/>
              <a:gd name="connsiteX463" fmla="*/ 8381251 w 9636507"/>
              <a:gd name="connsiteY463" fmla="*/ 3554612 h 6871647"/>
              <a:gd name="connsiteX464" fmla="*/ 8374612 w 9636507"/>
              <a:gd name="connsiteY464" fmla="*/ 3530018 h 6871647"/>
              <a:gd name="connsiteX465" fmla="*/ 9111158 w 9636507"/>
              <a:gd name="connsiteY465" fmla="*/ 3513360 h 6871647"/>
              <a:gd name="connsiteX466" fmla="*/ 9107536 w 9636507"/>
              <a:gd name="connsiteY466" fmla="*/ 3529201 h 6871647"/>
              <a:gd name="connsiteX467" fmla="*/ 9107536 w 9636507"/>
              <a:gd name="connsiteY467" fmla="*/ 3538705 h 6871647"/>
              <a:gd name="connsiteX468" fmla="*/ 9111158 w 9636507"/>
              <a:gd name="connsiteY468" fmla="*/ 3554545 h 6871647"/>
              <a:gd name="connsiteX469" fmla="*/ 9112969 w 9636507"/>
              <a:gd name="connsiteY469" fmla="*/ 3554545 h 6871647"/>
              <a:gd name="connsiteX470" fmla="*/ 9115987 w 9636507"/>
              <a:gd name="connsiteY470" fmla="*/ 3538705 h 6871647"/>
              <a:gd name="connsiteX471" fmla="*/ 9115987 w 9636507"/>
              <a:gd name="connsiteY471" fmla="*/ 3529201 h 6871647"/>
              <a:gd name="connsiteX472" fmla="*/ 9112969 w 9636507"/>
              <a:gd name="connsiteY472" fmla="*/ 3513360 h 6871647"/>
              <a:gd name="connsiteX473" fmla="*/ 9092697 w 9636507"/>
              <a:gd name="connsiteY473" fmla="*/ 3475955 h 6871647"/>
              <a:gd name="connsiteX474" fmla="*/ 9096357 w 9636507"/>
              <a:gd name="connsiteY474" fmla="*/ 3476532 h 6871647"/>
              <a:gd name="connsiteX475" fmla="*/ 9097598 w 9636507"/>
              <a:gd name="connsiteY475" fmla="*/ 3476849 h 6871647"/>
              <a:gd name="connsiteX476" fmla="*/ 9097017 w 9636507"/>
              <a:gd name="connsiteY476" fmla="*/ 3503494 h 6871647"/>
              <a:gd name="connsiteX477" fmla="*/ 9096057 w 9636507"/>
              <a:gd name="connsiteY477" fmla="*/ 3523057 h 6871647"/>
              <a:gd name="connsiteX478" fmla="*/ 9090886 w 9636507"/>
              <a:gd name="connsiteY478" fmla="*/ 3518994 h 6871647"/>
              <a:gd name="connsiteX479" fmla="*/ 9090886 w 9636507"/>
              <a:gd name="connsiteY479" fmla="*/ 3494400 h 6871647"/>
              <a:gd name="connsiteX480" fmla="*/ 9206271 w 9636507"/>
              <a:gd name="connsiteY480" fmla="*/ 3408193 h 6871647"/>
              <a:gd name="connsiteX481" fmla="*/ 9203253 w 9636507"/>
              <a:gd name="connsiteY481" fmla="*/ 3423564 h 6871647"/>
              <a:gd name="connsiteX482" fmla="*/ 9203253 w 9636507"/>
              <a:gd name="connsiteY482" fmla="*/ 3432786 h 6871647"/>
              <a:gd name="connsiteX483" fmla="*/ 9206271 w 9636507"/>
              <a:gd name="connsiteY483" fmla="*/ 3448158 h 6871647"/>
              <a:gd name="connsiteX484" fmla="*/ 9208082 w 9636507"/>
              <a:gd name="connsiteY484" fmla="*/ 3448158 h 6871647"/>
              <a:gd name="connsiteX485" fmla="*/ 9211704 w 9636507"/>
              <a:gd name="connsiteY485" fmla="*/ 3432786 h 6871647"/>
              <a:gd name="connsiteX486" fmla="*/ 9211704 w 9636507"/>
              <a:gd name="connsiteY486" fmla="*/ 3423564 h 6871647"/>
              <a:gd name="connsiteX487" fmla="*/ 9208082 w 9636507"/>
              <a:gd name="connsiteY487" fmla="*/ 3408193 h 6871647"/>
              <a:gd name="connsiteX488" fmla="*/ 9095715 w 9636507"/>
              <a:gd name="connsiteY488" fmla="*/ 3396533 h 6871647"/>
              <a:gd name="connsiteX489" fmla="*/ 9097319 w 9636507"/>
              <a:gd name="connsiteY489" fmla="*/ 3411843 h 6871647"/>
              <a:gd name="connsiteX490" fmla="*/ 9098206 w 9636507"/>
              <a:gd name="connsiteY490" fmla="*/ 3447423 h 6871647"/>
              <a:gd name="connsiteX491" fmla="*/ 9097074 w 9636507"/>
              <a:gd name="connsiteY491" fmla="*/ 3445021 h 6871647"/>
              <a:gd name="connsiteX492" fmla="*/ 9095715 w 9636507"/>
              <a:gd name="connsiteY492" fmla="*/ 3432916 h 6871647"/>
              <a:gd name="connsiteX493" fmla="*/ 8427730 w 9636507"/>
              <a:gd name="connsiteY493" fmla="*/ 3385530 h 6871647"/>
              <a:gd name="connsiteX494" fmla="*/ 8434370 w 9636507"/>
              <a:gd name="connsiteY494" fmla="*/ 3394752 h 6871647"/>
              <a:gd name="connsiteX495" fmla="*/ 8431351 w 9636507"/>
              <a:gd name="connsiteY495" fmla="*/ 3443940 h 6871647"/>
              <a:gd name="connsiteX496" fmla="*/ 8433162 w 9636507"/>
              <a:gd name="connsiteY496" fmla="*/ 3462385 h 6871647"/>
              <a:gd name="connsiteX497" fmla="*/ 8439500 w 9636507"/>
              <a:gd name="connsiteY497" fmla="*/ 3467573 h 6871647"/>
              <a:gd name="connsiteX498" fmla="*/ 8439557 w 9636507"/>
              <a:gd name="connsiteY498" fmla="*/ 3467769 h 6871647"/>
              <a:gd name="connsiteX499" fmla="*/ 8439345 w 9636507"/>
              <a:gd name="connsiteY499" fmla="*/ 3472095 h 6871647"/>
              <a:gd name="connsiteX500" fmla="*/ 8446914 w 9636507"/>
              <a:gd name="connsiteY500" fmla="*/ 3515901 h 6871647"/>
              <a:gd name="connsiteX501" fmla="*/ 8447649 w 9636507"/>
              <a:gd name="connsiteY501" fmla="*/ 3545390 h 6871647"/>
              <a:gd name="connsiteX502" fmla="*/ 8447290 w 9636507"/>
              <a:gd name="connsiteY502" fmla="*/ 3561835 h 6871647"/>
              <a:gd name="connsiteX503" fmla="*/ 8441986 w 9636507"/>
              <a:gd name="connsiteY503" fmla="*/ 3565475 h 6871647"/>
              <a:gd name="connsiteX504" fmla="*/ 8439461 w 9636507"/>
              <a:gd name="connsiteY504" fmla="*/ 3573063 h 6871647"/>
              <a:gd name="connsiteX505" fmla="*/ 8425385 w 9636507"/>
              <a:gd name="connsiteY505" fmla="*/ 3422568 h 6871647"/>
              <a:gd name="connsiteX506" fmla="*/ 9216533 w 9636507"/>
              <a:gd name="connsiteY506" fmla="*/ 3374376 h 6871647"/>
              <a:gd name="connsiteX507" fmla="*/ 9216533 w 9636507"/>
              <a:gd name="connsiteY507" fmla="*/ 3380524 h 6871647"/>
              <a:gd name="connsiteX508" fmla="*/ 9220155 w 9636507"/>
              <a:gd name="connsiteY508" fmla="*/ 3398970 h 6871647"/>
              <a:gd name="connsiteX509" fmla="*/ 9220155 w 9636507"/>
              <a:gd name="connsiteY509" fmla="*/ 3374376 h 6871647"/>
              <a:gd name="connsiteX510" fmla="*/ 8320132 w 9636507"/>
              <a:gd name="connsiteY510" fmla="*/ 3321333 h 6871647"/>
              <a:gd name="connsiteX511" fmla="*/ 8310474 w 9636507"/>
              <a:gd name="connsiteY511" fmla="*/ 3355150 h 6871647"/>
              <a:gd name="connsiteX512" fmla="*/ 8313492 w 9636507"/>
              <a:gd name="connsiteY512" fmla="*/ 3404338 h 6871647"/>
              <a:gd name="connsiteX513" fmla="*/ 8302024 w 9636507"/>
              <a:gd name="connsiteY513" fmla="*/ 3438154 h 6871647"/>
              <a:gd name="connsiteX514" fmla="*/ 8302024 w 9636507"/>
              <a:gd name="connsiteY514" fmla="*/ 3456600 h 6871647"/>
              <a:gd name="connsiteX515" fmla="*/ 8305042 w 9636507"/>
              <a:gd name="connsiteY515" fmla="*/ 3471971 h 6871647"/>
              <a:gd name="connsiteX516" fmla="*/ 8311682 w 9636507"/>
              <a:gd name="connsiteY516" fmla="*/ 3471971 h 6871647"/>
              <a:gd name="connsiteX517" fmla="*/ 8317114 w 9636507"/>
              <a:gd name="connsiteY517" fmla="*/ 3447377 h 6871647"/>
              <a:gd name="connsiteX518" fmla="*/ 8315303 w 9636507"/>
              <a:gd name="connsiteY518" fmla="*/ 3404338 h 6871647"/>
              <a:gd name="connsiteX519" fmla="*/ 8326772 w 9636507"/>
              <a:gd name="connsiteY519" fmla="*/ 3364373 h 6871647"/>
              <a:gd name="connsiteX520" fmla="*/ 8326772 w 9636507"/>
              <a:gd name="connsiteY520" fmla="*/ 3345927 h 6871647"/>
              <a:gd name="connsiteX521" fmla="*/ 8320132 w 9636507"/>
              <a:gd name="connsiteY521" fmla="*/ 3321333 h 6871647"/>
              <a:gd name="connsiteX522" fmla="*/ 9224983 w 9636507"/>
              <a:gd name="connsiteY522" fmla="*/ 3312891 h 6871647"/>
              <a:gd name="connsiteX523" fmla="*/ 9224983 w 9636507"/>
              <a:gd name="connsiteY523" fmla="*/ 3340559 h 6871647"/>
              <a:gd name="connsiteX524" fmla="*/ 9229812 w 9636507"/>
              <a:gd name="connsiteY524" fmla="*/ 3365153 h 6871647"/>
              <a:gd name="connsiteX525" fmla="*/ 9233434 w 9636507"/>
              <a:gd name="connsiteY525" fmla="*/ 3355931 h 6871647"/>
              <a:gd name="connsiteX526" fmla="*/ 9226794 w 9636507"/>
              <a:gd name="connsiteY526" fmla="*/ 3312891 h 6871647"/>
              <a:gd name="connsiteX527" fmla="*/ 8405407 w 9636507"/>
              <a:gd name="connsiteY527" fmla="*/ 3309091 h 6871647"/>
              <a:gd name="connsiteX528" fmla="*/ 8412073 w 9636507"/>
              <a:gd name="connsiteY528" fmla="*/ 3326158 h 6871647"/>
              <a:gd name="connsiteX529" fmla="*/ 8421090 w 9636507"/>
              <a:gd name="connsiteY529" fmla="*/ 3351713 h 6871647"/>
              <a:gd name="connsiteX530" fmla="*/ 8421015 w 9636507"/>
              <a:gd name="connsiteY530" fmla="*/ 3360551 h 6871647"/>
              <a:gd name="connsiteX531" fmla="*/ 8420800 w 9636507"/>
              <a:gd name="connsiteY531" fmla="*/ 3376914 h 6871647"/>
              <a:gd name="connsiteX532" fmla="*/ 8420785 w 9636507"/>
              <a:gd name="connsiteY532" fmla="*/ 3376670 h 6871647"/>
              <a:gd name="connsiteX533" fmla="*/ 8418522 w 9636507"/>
              <a:gd name="connsiteY533" fmla="*/ 3370521 h 6871647"/>
              <a:gd name="connsiteX534" fmla="*/ 8416711 w 9636507"/>
              <a:gd name="connsiteY534" fmla="*/ 3370521 h 6871647"/>
              <a:gd name="connsiteX535" fmla="*/ 8416711 w 9636507"/>
              <a:gd name="connsiteY535" fmla="*/ 3398189 h 6871647"/>
              <a:gd name="connsiteX536" fmla="*/ 8420490 w 9636507"/>
              <a:gd name="connsiteY536" fmla="*/ 3398189 h 6871647"/>
              <a:gd name="connsiteX537" fmla="*/ 8420411 w 9636507"/>
              <a:gd name="connsiteY537" fmla="*/ 3403590 h 6871647"/>
              <a:gd name="connsiteX538" fmla="*/ 8419883 w 9636507"/>
              <a:gd name="connsiteY538" fmla="*/ 3437791 h 6871647"/>
              <a:gd name="connsiteX539" fmla="*/ 8416261 w 9636507"/>
              <a:gd name="connsiteY539" fmla="*/ 3437791 h 6871647"/>
              <a:gd name="connsiteX540" fmla="*/ 8402982 w 9636507"/>
              <a:gd name="connsiteY540" fmla="*/ 3403975 h 6871647"/>
              <a:gd name="connsiteX541" fmla="*/ 8394078 w 9636507"/>
              <a:gd name="connsiteY541" fmla="*/ 3420883 h 6871647"/>
              <a:gd name="connsiteX542" fmla="*/ 8394029 w 9636507"/>
              <a:gd name="connsiteY542" fmla="*/ 3421153 h 6871647"/>
              <a:gd name="connsiteX543" fmla="*/ 8394226 w 9636507"/>
              <a:gd name="connsiteY543" fmla="*/ 3410871 h 6871647"/>
              <a:gd name="connsiteX544" fmla="*/ 8402677 w 9636507"/>
              <a:gd name="connsiteY544" fmla="*/ 3321718 h 6871647"/>
              <a:gd name="connsiteX545" fmla="*/ 9238263 w 9636507"/>
              <a:gd name="connsiteY545" fmla="*/ 3254481 h 6871647"/>
              <a:gd name="connsiteX546" fmla="*/ 9231623 w 9636507"/>
              <a:gd name="connsiteY546" fmla="*/ 3297520 h 6871647"/>
              <a:gd name="connsiteX547" fmla="*/ 9241281 w 9636507"/>
              <a:gd name="connsiteY547" fmla="*/ 3322114 h 6871647"/>
              <a:gd name="connsiteX548" fmla="*/ 9246714 w 9636507"/>
              <a:gd name="connsiteY548" fmla="*/ 3288298 h 6871647"/>
              <a:gd name="connsiteX549" fmla="*/ 9238263 w 9636507"/>
              <a:gd name="connsiteY549" fmla="*/ 3254481 h 6871647"/>
              <a:gd name="connsiteX550" fmla="*/ 8366314 w 9636507"/>
              <a:gd name="connsiteY550" fmla="*/ 3168764 h 6871647"/>
              <a:gd name="connsiteX551" fmla="*/ 8366309 w 9636507"/>
              <a:gd name="connsiteY551" fmla="*/ 3169159 h 6871647"/>
              <a:gd name="connsiteX552" fmla="*/ 8365403 w 9636507"/>
              <a:gd name="connsiteY552" fmla="*/ 3229106 h 6871647"/>
              <a:gd name="connsiteX553" fmla="*/ 8361782 w 9636507"/>
              <a:gd name="connsiteY553" fmla="*/ 3229106 h 6871647"/>
              <a:gd name="connsiteX554" fmla="*/ 8353039 w 9636507"/>
              <a:gd name="connsiteY554" fmla="*/ 3206844 h 6871647"/>
              <a:gd name="connsiteX555" fmla="*/ 8354805 w 9636507"/>
              <a:gd name="connsiteY555" fmla="*/ 3200692 h 6871647"/>
              <a:gd name="connsiteX556" fmla="*/ 8364803 w 9636507"/>
              <a:gd name="connsiteY556" fmla="*/ 3171871 h 6871647"/>
              <a:gd name="connsiteX557" fmla="*/ 8342463 w 9636507"/>
              <a:gd name="connsiteY557" fmla="*/ 3138925 h 6871647"/>
              <a:gd name="connsiteX558" fmla="*/ 8342463 w 9636507"/>
              <a:gd name="connsiteY558" fmla="*/ 3157371 h 6871647"/>
              <a:gd name="connsiteX559" fmla="*/ 8347292 w 9636507"/>
              <a:gd name="connsiteY559" fmla="*/ 3157371 h 6871647"/>
              <a:gd name="connsiteX560" fmla="*/ 8347292 w 9636507"/>
              <a:gd name="connsiteY560" fmla="*/ 3138925 h 6871647"/>
              <a:gd name="connsiteX561" fmla="*/ 8279083 w 9636507"/>
              <a:gd name="connsiteY561" fmla="*/ 3071292 h 6871647"/>
              <a:gd name="connsiteX562" fmla="*/ 8276065 w 9636507"/>
              <a:gd name="connsiteY562" fmla="*/ 3086663 h 6871647"/>
              <a:gd name="connsiteX563" fmla="*/ 8276065 w 9636507"/>
              <a:gd name="connsiteY563" fmla="*/ 3095886 h 6871647"/>
              <a:gd name="connsiteX564" fmla="*/ 8279083 w 9636507"/>
              <a:gd name="connsiteY564" fmla="*/ 3095886 h 6871647"/>
              <a:gd name="connsiteX565" fmla="*/ 8282705 w 9636507"/>
              <a:gd name="connsiteY565" fmla="*/ 3080515 h 6871647"/>
              <a:gd name="connsiteX566" fmla="*/ 8282705 w 9636507"/>
              <a:gd name="connsiteY566" fmla="*/ 3071292 h 6871647"/>
              <a:gd name="connsiteX567" fmla="*/ 8277272 w 9636507"/>
              <a:gd name="connsiteY567" fmla="*/ 2766943 h 6871647"/>
              <a:gd name="connsiteX568" fmla="*/ 8267614 w 9636507"/>
              <a:gd name="connsiteY568" fmla="*/ 2800760 h 6871647"/>
              <a:gd name="connsiteX569" fmla="*/ 8270632 w 9636507"/>
              <a:gd name="connsiteY569" fmla="*/ 2849948 h 6871647"/>
              <a:gd name="connsiteX570" fmla="*/ 8259164 w 9636507"/>
              <a:gd name="connsiteY570" fmla="*/ 2883764 h 6871647"/>
              <a:gd name="connsiteX571" fmla="*/ 8259164 w 9636507"/>
              <a:gd name="connsiteY571" fmla="*/ 2902210 h 6871647"/>
              <a:gd name="connsiteX572" fmla="*/ 8262182 w 9636507"/>
              <a:gd name="connsiteY572" fmla="*/ 2917581 h 6871647"/>
              <a:gd name="connsiteX573" fmla="*/ 8268821 w 9636507"/>
              <a:gd name="connsiteY573" fmla="*/ 2917581 h 6871647"/>
              <a:gd name="connsiteX574" fmla="*/ 8274254 w 9636507"/>
              <a:gd name="connsiteY574" fmla="*/ 2892987 h 6871647"/>
              <a:gd name="connsiteX575" fmla="*/ 8272443 w 9636507"/>
              <a:gd name="connsiteY575" fmla="*/ 2849948 h 6871647"/>
              <a:gd name="connsiteX576" fmla="*/ 8283912 w 9636507"/>
              <a:gd name="connsiteY576" fmla="*/ 2809983 h 6871647"/>
              <a:gd name="connsiteX577" fmla="*/ 8283912 w 9636507"/>
              <a:gd name="connsiteY577" fmla="*/ 2791537 h 6871647"/>
              <a:gd name="connsiteX578" fmla="*/ 8277272 w 9636507"/>
              <a:gd name="connsiteY578" fmla="*/ 2766943 h 6871647"/>
              <a:gd name="connsiteX579" fmla="*/ 9229726 w 9636507"/>
              <a:gd name="connsiteY579" fmla="*/ 2724656 h 6871647"/>
              <a:gd name="connsiteX580" fmla="*/ 9226708 w 9636507"/>
              <a:gd name="connsiteY580" fmla="*/ 2740027 h 6871647"/>
              <a:gd name="connsiteX581" fmla="*/ 9226708 w 9636507"/>
              <a:gd name="connsiteY581" fmla="*/ 2749249 h 6871647"/>
              <a:gd name="connsiteX582" fmla="*/ 9229726 w 9636507"/>
              <a:gd name="connsiteY582" fmla="*/ 2764621 h 6871647"/>
              <a:gd name="connsiteX583" fmla="*/ 9231537 w 9636507"/>
              <a:gd name="connsiteY583" fmla="*/ 2764621 h 6871647"/>
              <a:gd name="connsiteX584" fmla="*/ 9235159 w 9636507"/>
              <a:gd name="connsiteY584" fmla="*/ 2749249 h 6871647"/>
              <a:gd name="connsiteX585" fmla="*/ 9235159 w 9636507"/>
              <a:gd name="connsiteY585" fmla="*/ 2740027 h 6871647"/>
              <a:gd name="connsiteX586" fmla="*/ 9231537 w 9636507"/>
              <a:gd name="connsiteY586" fmla="*/ 2724656 h 6871647"/>
              <a:gd name="connsiteX587" fmla="*/ 9239988 w 9636507"/>
              <a:gd name="connsiteY587" fmla="*/ 2690839 h 6871647"/>
              <a:gd name="connsiteX588" fmla="*/ 9239988 w 9636507"/>
              <a:gd name="connsiteY588" fmla="*/ 2696987 h 6871647"/>
              <a:gd name="connsiteX589" fmla="*/ 9243609 w 9636507"/>
              <a:gd name="connsiteY589" fmla="*/ 2715433 h 6871647"/>
              <a:gd name="connsiteX590" fmla="*/ 9243609 w 9636507"/>
              <a:gd name="connsiteY590" fmla="*/ 2690839 h 6871647"/>
              <a:gd name="connsiteX591" fmla="*/ 9193261 w 9636507"/>
              <a:gd name="connsiteY591" fmla="*/ 2641668 h 6871647"/>
              <a:gd name="connsiteX592" fmla="*/ 9194389 w 9636507"/>
              <a:gd name="connsiteY592" fmla="*/ 2645783 h 6871647"/>
              <a:gd name="connsiteX593" fmla="*/ 9192992 w 9636507"/>
              <a:gd name="connsiteY593" fmla="*/ 2645783 h 6871647"/>
              <a:gd name="connsiteX594" fmla="*/ 9248438 w 9636507"/>
              <a:gd name="connsiteY594" fmla="*/ 2629354 h 6871647"/>
              <a:gd name="connsiteX595" fmla="*/ 9248438 w 9636507"/>
              <a:gd name="connsiteY595" fmla="*/ 2657022 h 6871647"/>
              <a:gd name="connsiteX596" fmla="*/ 9253267 w 9636507"/>
              <a:gd name="connsiteY596" fmla="*/ 2681616 h 6871647"/>
              <a:gd name="connsiteX597" fmla="*/ 9256889 w 9636507"/>
              <a:gd name="connsiteY597" fmla="*/ 2672394 h 6871647"/>
              <a:gd name="connsiteX598" fmla="*/ 9250249 w 9636507"/>
              <a:gd name="connsiteY598" fmla="*/ 2629354 h 6871647"/>
              <a:gd name="connsiteX599" fmla="*/ 8330390 w 9636507"/>
              <a:gd name="connsiteY599" fmla="*/ 2622455 h 6871647"/>
              <a:gd name="connsiteX600" fmla="*/ 8337030 w 9636507"/>
              <a:gd name="connsiteY600" fmla="*/ 2631677 h 6871647"/>
              <a:gd name="connsiteX601" fmla="*/ 8334012 w 9636507"/>
              <a:gd name="connsiteY601" fmla="*/ 2680865 h 6871647"/>
              <a:gd name="connsiteX602" fmla="*/ 8335370 w 9636507"/>
              <a:gd name="connsiteY602" fmla="*/ 2685476 h 6871647"/>
              <a:gd name="connsiteX603" fmla="*/ 8335741 w 9636507"/>
              <a:gd name="connsiteY603" fmla="*/ 2696793 h 6871647"/>
              <a:gd name="connsiteX604" fmla="*/ 8332205 w 9636507"/>
              <a:gd name="connsiteY604" fmla="*/ 2694959 h 6871647"/>
              <a:gd name="connsiteX605" fmla="*/ 8326803 w 9636507"/>
              <a:gd name="connsiteY605" fmla="*/ 2685880 h 6871647"/>
              <a:gd name="connsiteX606" fmla="*/ 9235245 w 9636507"/>
              <a:gd name="connsiteY606" fmla="*/ 2615041 h 6871647"/>
              <a:gd name="connsiteX607" fmla="*/ 9235245 w 9636507"/>
              <a:gd name="connsiteY607" fmla="*/ 2630412 h 6871647"/>
              <a:gd name="connsiteX608" fmla="*/ 9238867 w 9636507"/>
              <a:gd name="connsiteY608" fmla="*/ 2648857 h 6871647"/>
              <a:gd name="connsiteX609" fmla="*/ 9242488 w 9636507"/>
              <a:gd name="connsiteY609" fmla="*/ 2648857 h 6871647"/>
              <a:gd name="connsiteX610" fmla="*/ 9242488 w 9636507"/>
              <a:gd name="connsiteY610" fmla="*/ 2630412 h 6871647"/>
              <a:gd name="connsiteX611" fmla="*/ 9238867 w 9636507"/>
              <a:gd name="connsiteY611" fmla="*/ 2615041 h 6871647"/>
              <a:gd name="connsiteX612" fmla="*/ 9261718 w 9636507"/>
              <a:gd name="connsiteY612" fmla="*/ 2570944 h 6871647"/>
              <a:gd name="connsiteX613" fmla="*/ 9255078 w 9636507"/>
              <a:gd name="connsiteY613" fmla="*/ 2613983 h 6871647"/>
              <a:gd name="connsiteX614" fmla="*/ 9264736 w 9636507"/>
              <a:gd name="connsiteY614" fmla="*/ 2638577 h 6871647"/>
              <a:gd name="connsiteX615" fmla="*/ 9270169 w 9636507"/>
              <a:gd name="connsiteY615" fmla="*/ 2604761 h 6871647"/>
              <a:gd name="connsiteX616" fmla="*/ 9261718 w 9636507"/>
              <a:gd name="connsiteY616" fmla="*/ 2570944 h 6871647"/>
              <a:gd name="connsiteX617" fmla="*/ 8242262 w 9636507"/>
              <a:gd name="connsiteY617" fmla="*/ 2038351 h 6871647"/>
              <a:gd name="connsiteX618" fmla="*/ 8242262 w 9636507"/>
              <a:gd name="connsiteY618" fmla="*/ 2062944 h 6871647"/>
              <a:gd name="connsiteX619" fmla="*/ 8248902 w 9636507"/>
              <a:gd name="connsiteY619" fmla="*/ 2072167 h 6871647"/>
              <a:gd name="connsiteX620" fmla="*/ 8254335 w 9636507"/>
              <a:gd name="connsiteY620" fmla="*/ 2072167 h 6871647"/>
              <a:gd name="connsiteX621" fmla="*/ 8254335 w 9636507"/>
              <a:gd name="connsiteY621" fmla="*/ 2062944 h 6871647"/>
              <a:gd name="connsiteX622" fmla="*/ 8245884 w 9636507"/>
              <a:gd name="connsiteY622" fmla="*/ 2038351 h 6871647"/>
              <a:gd name="connsiteX623" fmla="*/ 9246822 w 9636507"/>
              <a:gd name="connsiteY623" fmla="*/ 2007302 h 6871647"/>
              <a:gd name="connsiteX624" fmla="*/ 9246822 w 9636507"/>
              <a:gd name="connsiteY624" fmla="*/ 2013450 h 6871647"/>
              <a:gd name="connsiteX625" fmla="*/ 9250443 w 9636507"/>
              <a:gd name="connsiteY625" fmla="*/ 2031896 h 6871647"/>
              <a:gd name="connsiteX626" fmla="*/ 9250443 w 9636507"/>
              <a:gd name="connsiteY626" fmla="*/ 2007302 h 6871647"/>
              <a:gd name="connsiteX627" fmla="*/ 8297997 w 9636507"/>
              <a:gd name="connsiteY627" fmla="*/ 1957932 h 6871647"/>
              <a:gd name="connsiteX628" fmla="*/ 8304586 w 9636507"/>
              <a:gd name="connsiteY628" fmla="*/ 1998386 h 6871647"/>
              <a:gd name="connsiteX629" fmla="*/ 8314093 w 9636507"/>
              <a:gd name="connsiteY629" fmla="*/ 2062944 h 6871647"/>
              <a:gd name="connsiteX630" fmla="*/ 8312282 w 9636507"/>
              <a:gd name="connsiteY630" fmla="*/ 2072167 h 6871647"/>
              <a:gd name="connsiteX631" fmla="*/ 8300210 w 9636507"/>
              <a:gd name="connsiteY631" fmla="*/ 2042193 h 6871647"/>
              <a:gd name="connsiteX632" fmla="*/ 8287296 w 9636507"/>
              <a:gd name="connsiteY632" fmla="*/ 2005760 h 6871647"/>
              <a:gd name="connsiteX633" fmla="*/ 8293969 w 9636507"/>
              <a:gd name="connsiteY633" fmla="*/ 1976978 h 6871647"/>
              <a:gd name="connsiteX634" fmla="*/ 8303476 w 9636507"/>
              <a:gd name="connsiteY634" fmla="*/ 1922795 h 6871647"/>
              <a:gd name="connsiteX635" fmla="*/ 8308305 w 9636507"/>
              <a:gd name="connsiteY635" fmla="*/ 1922795 h 6871647"/>
              <a:gd name="connsiteX636" fmla="*/ 8308305 w 9636507"/>
              <a:gd name="connsiteY636" fmla="*/ 1932018 h 6871647"/>
              <a:gd name="connsiteX637" fmla="*/ 8304683 w 9636507"/>
              <a:gd name="connsiteY637" fmla="*/ 1956612 h 6871647"/>
              <a:gd name="connsiteX638" fmla="*/ 8304683 w 9636507"/>
              <a:gd name="connsiteY638" fmla="*/ 1974774 h 6871647"/>
              <a:gd name="connsiteX639" fmla="*/ 8301115 w 9636507"/>
              <a:gd name="connsiteY639" fmla="*/ 1955154 h 6871647"/>
              <a:gd name="connsiteX640" fmla="*/ 8299987 w 9636507"/>
              <a:gd name="connsiteY640" fmla="*/ 1947806 h 6871647"/>
              <a:gd name="connsiteX641" fmla="*/ 8302420 w 9636507"/>
              <a:gd name="connsiteY641" fmla="*/ 1933939 h 6871647"/>
              <a:gd name="connsiteX642" fmla="*/ 8303476 w 9636507"/>
              <a:gd name="connsiteY642" fmla="*/ 1922795 h 6871647"/>
              <a:gd name="connsiteX643" fmla="*/ 9268552 w 9636507"/>
              <a:gd name="connsiteY643" fmla="*/ 1887407 h 6871647"/>
              <a:gd name="connsiteX644" fmla="*/ 9261912 w 9636507"/>
              <a:gd name="connsiteY644" fmla="*/ 1930446 h 6871647"/>
              <a:gd name="connsiteX645" fmla="*/ 9262155 w 9636507"/>
              <a:gd name="connsiteY645" fmla="*/ 1931504 h 6871647"/>
              <a:gd name="connsiteX646" fmla="*/ 9258700 w 9636507"/>
              <a:gd name="connsiteY646" fmla="*/ 1931504 h 6871647"/>
              <a:gd name="connsiteX647" fmla="*/ 9258700 w 9636507"/>
              <a:gd name="connsiteY647" fmla="*/ 1946875 h 6871647"/>
              <a:gd name="connsiteX648" fmla="*/ 9259022 w 9636507"/>
              <a:gd name="connsiteY648" fmla="*/ 1951802 h 6871647"/>
              <a:gd name="connsiteX649" fmla="*/ 9257083 w 9636507"/>
              <a:gd name="connsiteY649" fmla="*/ 1945817 h 6871647"/>
              <a:gd name="connsiteX650" fmla="*/ 9255272 w 9636507"/>
              <a:gd name="connsiteY650" fmla="*/ 1945817 h 6871647"/>
              <a:gd name="connsiteX651" fmla="*/ 9255272 w 9636507"/>
              <a:gd name="connsiteY651" fmla="*/ 1973485 h 6871647"/>
              <a:gd name="connsiteX652" fmla="*/ 9260101 w 9636507"/>
              <a:gd name="connsiteY652" fmla="*/ 1998079 h 6871647"/>
              <a:gd name="connsiteX653" fmla="*/ 9263723 w 9636507"/>
              <a:gd name="connsiteY653" fmla="*/ 1988857 h 6871647"/>
              <a:gd name="connsiteX654" fmla="*/ 9262310 w 9636507"/>
              <a:gd name="connsiteY654" fmla="*/ 1965300 h 6871647"/>
              <a:gd name="connsiteX655" fmla="*/ 9262322 w 9636507"/>
              <a:gd name="connsiteY655" fmla="*/ 1965320 h 6871647"/>
              <a:gd name="connsiteX656" fmla="*/ 9265943 w 9636507"/>
              <a:gd name="connsiteY656" fmla="*/ 1965320 h 6871647"/>
              <a:gd name="connsiteX657" fmla="*/ 9265943 w 9636507"/>
              <a:gd name="connsiteY657" fmla="*/ 1948043 h 6871647"/>
              <a:gd name="connsiteX658" fmla="*/ 9266138 w 9636507"/>
              <a:gd name="connsiteY658" fmla="*/ 1948892 h 6871647"/>
              <a:gd name="connsiteX659" fmla="*/ 9271570 w 9636507"/>
              <a:gd name="connsiteY659" fmla="*/ 1955040 h 6871647"/>
              <a:gd name="connsiteX660" fmla="*/ 9277003 w 9636507"/>
              <a:gd name="connsiteY660" fmla="*/ 1921224 h 6871647"/>
              <a:gd name="connsiteX661" fmla="*/ 9268552 w 9636507"/>
              <a:gd name="connsiteY661" fmla="*/ 1887407 h 6871647"/>
              <a:gd name="connsiteX662" fmla="*/ 8335299 w 9636507"/>
              <a:gd name="connsiteY662" fmla="*/ 1879713 h 6871647"/>
              <a:gd name="connsiteX663" fmla="*/ 8342145 w 9636507"/>
              <a:gd name="connsiteY663" fmla="*/ 1897240 h 6871647"/>
              <a:gd name="connsiteX664" fmla="*/ 8351162 w 9636507"/>
              <a:gd name="connsiteY664" fmla="*/ 1922795 h 6871647"/>
              <a:gd name="connsiteX665" fmla="*/ 8351086 w 9636507"/>
              <a:gd name="connsiteY665" fmla="*/ 1931633 h 6871647"/>
              <a:gd name="connsiteX666" fmla="*/ 8351037 w 9636507"/>
              <a:gd name="connsiteY666" fmla="*/ 1935429 h 6871647"/>
              <a:gd name="connsiteX667" fmla="*/ 8345481 w 9636507"/>
              <a:gd name="connsiteY667" fmla="*/ 1952272 h 6871647"/>
              <a:gd name="connsiteX668" fmla="*/ 8337030 w 9636507"/>
              <a:gd name="connsiteY668" fmla="*/ 1895399 h 6871647"/>
              <a:gd name="connsiteX669" fmla="*/ 8326413 w 9636507"/>
              <a:gd name="connsiteY669" fmla="*/ 1864385 h 6871647"/>
              <a:gd name="connsiteX670" fmla="*/ 8329771 w 9636507"/>
              <a:gd name="connsiteY670" fmla="*/ 1868035 h 6871647"/>
              <a:gd name="connsiteX671" fmla="*/ 8330255 w 9636507"/>
              <a:gd name="connsiteY671" fmla="*/ 1869047 h 6871647"/>
              <a:gd name="connsiteX672" fmla="*/ 8330645 w 9636507"/>
              <a:gd name="connsiteY672" fmla="*/ 1873303 h 6871647"/>
              <a:gd name="connsiteX673" fmla="*/ 8335823 w 9636507"/>
              <a:gd name="connsiteY673" fmla="*/ 1952272 h 6871647"/>
              <a:gd name="connsiteX674" fmla="*/ 8335823 w 9636507"/>
              <a:gd name="connsiteY674" fmla="*/ 1977165 h 6871647"/>
              <a:gd name="connsiteX675" fmla="*/ 8335590 w 9636507"/>
              <a:gd name="connsiteY675" fmla="*/ 1979832 h 6871647"/>
              <a:gd name="connsiteX676" fmla="*/ 8333053 w 9636507"/>
              <a:gd name="connsiteY676" fmla="*/ 1975057 h 6871647"/>
              <a:gd name="connsiteX677" fmla="*/ 8328413 w 9636507"/>
              <a:gd name="connsiteY677" fmla="*/ 1979284 h 6871647"/>
              <a:gd name="connsiteX678" fmla="*/ 8325724 w 9636507"/>
              <a:gd name="connsiteY678" fmla="*/ 1987283 h 6871647"/>
              <a:gd name="connsiteX679" fmla="*/ 8325071 w 9636507"/>
              <a:gd name="connsiteY679" fmla="*/ 1979172 h 6871647"/>
              <a:gd name="connsiteX680" fmla="*/ 8323750 w 9636507"/>
              <a:gd name="connsiteY680" fmla="*/ 1952272 h 6871647"/>
              <a:gd name="connsiteX681" fmla="*/ 8320732 w 9636507"/>
              <a:gd name="connsiteY681" fmla="*/ 1952272 h 6871647"/>
              <a:gd name="connsiteX682" fmla="*/ 8320732 w 9636507"/>
              <a:gd name="connsiteY682" fmla="*/ 1986089 h 6871647"/>
              <a:gd name="connsiteX683" fmla="*/ 8322392 w 9636507"/>
              <a:gd name="connsiteY683" fmla="*/ 1999923 h 6871647"/>
              <a:gd name="connsiteX684" fmla="*/ 8322534 w 9636507"/>
              <a:gd name="connsiteY684" fmla="*/ 2000754 h 6871647"/>
              <a:gd name="connsiteX685" fmla="*/ 8320264 w 9636507"/>
              <a:gd name="connsiteY685" fmla="*/ 2013100 h 6871647"/>
              <a:gd name="connsiteX686" fmla="*/ 8317547 w 9636507"/>
              <a:gd name="connsiteY686" fmla="*/ 2036012 h 6871647"/>
              <a:gd name="connsiteX687" fmla="*/ 8311075 w 9636507"/>
              <a:gd name="connsiteY687" fmla="*/ 2009914 h 6871647"/>
              <a:gd name="connsiteX688" fmla="*/ 8304735 w 9636507"/>
              <a:gd name="connsiteY688" fmla="*/ 1975057 h 6871647"/>
              <a:gd name="connsiteX689" fmla="*/ 8306494 w 9636507"/>
              <a:gd name="connsiteY689" fmla="*/ 1975057 h 6871647"/>
              <a:gd name="connsiteX690" fmla="*/ 8326413 w 9636507"/>
              <a:gd name="connsiteY690" fmla="*/ 1864385 h 6871647"/>
              <a:gd name="connsiteX691" fmla="*/ 9246822 w 9636507"/>
              <a:gd name="connsiteY691" fmla="*/ 1705635 h 6871647"/>
              <a:gd name="connsiteX692" fmla="*/ 9247751 w 9636507"/>
              <a:gd name="connsiteY692" fmla="*/ 1719054 h 6871647"/>
              <a:gd name="connsiteX693" fmla="*/ 9246822 w 9636507"/>
              <a:gd name="connsiteY693" fmla="*/ 1718324 h 6871647"/>
              <a:gd name="connsiteX694" fmla="*/ 8254335 w 9636507"/>
              <a:gd name="connsiteY694" fmla="*/ 1700185 h 6871647"/>
              <a:gd name="connsiteX695" fmla="*/ 8250713 w 9636507"/>
              <a:gd name="connsiteY695" fmla="*/ 1715556 h 6871647"/>
              <a:gd name="connsiteX696" fmla="*/ 8250713 w 9636507"/>
              <a:gd name="connsiteY696" fmla="*/ 1724779 h 6871647"/>
              <a:gd name="connsiteX697" fmla="*/ 8257353 w 9636507"/>
              <a:gd name="connsiteY697" fmla="*/ 1724779 h 6871647"/>
              <a:gd name="connsiteX698" fmla="*/ 8257353 w 9636507"/>
              <a:gd name="connsiteY698" fmla="*/ 1700185 h 6871647"/>
              <a:gd name="connsiteX699" fmla="*/ 8313218 w 9636507"/>
              <a:gd name="connsiteY699" fmla="*/ 1665604 h 6871647"/>
              <a:gd name="connsiteX700" fmla="*/ 8316755 w 9636507"/>
              <a:gd name="connsiteY700" fmla="*/ 1686079 h 6871647"/>
              <a:gd name="connsiteX701" fmla="*/ 8316755 w 9636507"/>
              <a:gd name="connsiteY701" fmla="*/ 1695302 h 6871647"/>
              <a:gd name="connsiteX702" fmla="*/ 8316122 w 9636507"/>
              <a:gd name="connsiteY702" fmla="*/ 1695736 h 6871647"/>
              <a:gd name="connsiteX703" fmla="*/ 8290978 w 9636507"/>
              <a:gd name="connsiteY703" fmla="*/ 1594084 h 6871647"/>
              <a:gd name="connsiteX704" fmla="*/ 8281320 w 9636507"/>
              <a:gd name="connsiteY704" fmla="*/ 1627901 h 6871647"/>
              <a:gd name="connsiteX705" fmla="*/ 8284338 w 9636507"/>
              <a:gd name="connsiteY705" fmla="*/ 1677089 h 6871647"/>
              <a:gd name="connsiteX706" fmla="*/ 8272869 w 9636507"/>
              <a:gd name="connsiteY706" fmla="*/ 1710905 h 6871647"/>
              <a:gd name="connsiteX707" fmla="*/ 8272869 w 9636507"/>
              <a:gd name="connsiteY707" fmla="*/ 1729351 h 6871647"/>
              <a:gd name="connsiteX708" fmla="*/ 8275887 w 9636507"/>
              <a:gd name="connsiteY708" fmla="*/ 1744722 h 6871647"/>
              <a:gd name="connsiteX709" fmla="*/ 8282527 w 9636507"/>
              <a:gd name="connsiteY709" fmla="*/ 1744722 h 6871647"/>
              <a:gd name="connsiteX710" fmla="*/ 8287960 w 9636507"/>
              <a:gd name="connsiteY710" fmla="*/ 1720128 h 6871647"/>
              <a:gd name="connsiteX711" fmla="*/ 8286149 w 9636507"/>
              <a:gd name="connsiteY711" fmla="*/ 1677089 h 6871647"/>
              <a:gd name="connsiteX712" fmla="*/ 8297617 w 9636507"/>
              <a:gd name="connsiteY712" fmla="*/ 1637124 h 6871647"/>
              <a:gd name="connsiteX713" fmla="*/ 8297617 w 9636507"/>
              <a:gd name="connsiteY713" fmla="*/ 1618678 h 6871647"/>
              <a:gd name="connsiteX714" fmla="*/ 8290978 w 9636507"/>
              <a:gd name="connsiteY714" fmla="*/ 1594084 h 6871647"/>
              <a:gd name="connsiteX715" fmla="*/ 8269673 w 9636507"/>
              <a:gd name="connsiteY715" fmla="*/ 1372508 h 6871647"/>
              <a:gd name="connsiteX716" fmla="*/ 8269673 w 9636507"/>
              <a:gd name="connsiteY716" fmla="*/ 1397101 h 6871647"/>
              <a:gd name="connsiteX717" fmla="*/ 8276313 w 9636507"/>
              <a:gd name="connsiteY717" fmla="*/ 1406324 h 6871647"/>
              <a:gd name="connsiteX718" fmla="*/ 8281746 w 9636507"/>
              <a:gd name="connsiteY718" fmla="*/ 1406324 h 6871647"/>
              <a:gd name="connsiteX719" fmla="*/ 8281746 w 9636507"/>
              <a:gd name="connsiteY719" fmla="*/ 1397101 h 6871647"/>
              <a:gd name="connsiteX720" fmla="*/ 8273295 w 9636507"/>
              <a:gd name="connsiteY720" fmla="*/ 1372508 h 6871647"/>
              <a:gd name="connsiteX721" fmla="*/ 9261512 w 9636507"/>
              <a:gd name="connsiteY721" fmla="*/ 1346310 h 6871647"/>
              <a:gd name="connsiteX722" fmla="*/ 9261512 w 9636507"/>
              <a:gd name="connsiteY722" fmla="*/ 1352458 h 6871647"/>
              <a:gd name="connsiteX723" fmla="*/ 9265133 w 9636507"/>
              <a:gd name="connsiteY723" fmla="*/ 1370904 h 6871647"/>
              <a:gd name="connsiteX724" fmla="*/ 9265133 w 9636507"/>
              <a:gd name="connsiteY724" fmla="*/ 1346310 h 6871647"/>
              <a:gd name="connsiteX725" fmla="*/ 9269962 w 9636507"/>
              <a:gd name="connsiteY725" fmla="*/ 1284825 h 6871647"/>
              <a:gd name="connsiteX726" fmla="*/ 9269962 w 9636507"/>
              <a:gd name="connsiteY726" fmla="*/ 1312493 h 6871647"/>
              <a:gd name="connsiteX727" fmla="*/ 9274791 w 9636507"/>
              <a:gd name="connsiteY727" fmla="*/ 1337087 h 6871647"/>
              <a:gd name="connsiteX728" fmla="*/ 9278413 w 9636507"/>
              <a:gd name="connsiteY728" fmla="*/ 1327865 h 6871647"/>
              <a:gd name="connsiteX729" fmla="*/ 9271773 w 9636507"/>
              <a:gd name="connsiteY729" fmla="*/ 1284825 h 6871647"/>
              <a:gd name="connsiteX730" fmla="*/ 9283242 w 9636507"/>
              <a:gd name="connsiteY730" fmla="*/ 1226415 h 6871647"/>
              <a:gd name="connsiteX731" fmla="*/ 9276602 w 9636507"/>
              <a:gd name="connsiteY731" fmla="*/ 1269454 h 6871647"/>
              <a:gd name="connsiteX732" fmla="*/ 9286260 w 9636507"/>
              <a:gd name="connsiteY732" fmla="*/ 1294048 h 6871647"/>
              <a:gd name="connsiteX733" fmla="*/ 9291692 w 9636507"/>
              <a:gd name="connsiteY733" fmla="*/ 1260232 h 6871647"/>
              <a:gd name="connsiteX734" fmla="*/ 9283242 w 9636507"/>
              <a:gd name="connsiteY734" fmla="*/ 1226415 h 6871647"/>
              <a:gd name="connsiteX735" fmla="*/ 8281746 w 9636507"/>
              <a:gd name="connsiteY735" fmla="*/ 1034342 h 6871647"/>
              <a:gd name="connsiteX736" fmla="*/ 8278124 w 9636507"/>
              <a:gd name="connsiteY736" fmla="*/ 1049713 h 6871647"/>
              <a:gd name="connsiteX737" fmla="*/ 8278124 w 9636507"/>
              <a:gd name="connsiteY737" fmla="*/ 1058936 h 6871647"/>
              <a:gd name="connsiteX738" fmla="*/ 8284764 w 9636507"/>
              <a:gd name="connsiteY738" fmla="*/ 1058936 h 6871647"/>
              <a:gd name="connsiteX739" fmla="*/ 8284764 w 9636507"/>
              <a:gd name="connsiteY739" fmla="*/ 1034342 h 6871647"/>
              <a:gd name="connsiteX740" fmla="*/ 8310692 w 9636507"/>
              <a:gd name="connsiteY740" fmla="*/ 997524 h 6871647"/>
              <a:gd name="connsiteX741" fmla="*/ 8312708 w 9636507"/>
              <a:gd name="connsiteY741" fmla="*/ 1000758 h 6871647"/>
              <a:gd name="connsiteX742" fmla="*/ 8303050 w 9636507"/>
              <a:gd name="connsiteY742" fmla="*/ 1077614 h 6871647"/>
              <a:gd name="connsiteX743" fmla="*/ 8294373 w 9636507"/>
              <a:gd name="connsiteY743" fmla="*/ 1077614 h 6871647"/>
              <a:gd name="connsiteX744" fmla="*/ 8299995 w 9636507"/>
              <a:gd name="connsiteY744" fmla="*/ 1054019 h 6871647"/>
              <a:gd name="connsiteX745" fmla="*/ 8325538 w 9636507"/>
              <a:gd name="connsiteY745" fmla="*/ 938669 h 6871647"/>
              <a:gd name="connsiteX746" fmla="*/ 8325987 w 9636507"/>
              <a:gd name="connsiteY746" fmla="*/ 942347 h 6871647"/>
              <a:gd name="connsiteX747" fmla="*/ 8319348 w 9636507"/>
              <a:gd name="connsiteY747" fmla="*/ 976164 h 6871647"/>
              <a:gd name="connsiteX748" fmla="*/ 8317556 w 9636507"/>
              <a:gd name="connsiteY748" fmla="*/ 975235 h 6871647"/>
              <a:gd name="connsiteX749" fmla="*/ 8320405 w 9636507"/>
              <a:gd name="connsiteY749" fmla="*/ 962945 h 6871647"/>
              <a:gd name="connsiteX750" fmla="*/ 8255968 w 9636507"/>
              <a:gd name="connsiteY750" fmla="*/ 865492 h 6871647"/>
              <a:gd name="connsiteX751" fmla="*/ 8255968 w 9636507"/>
              <a:gd name="connsiteY751" fmla="*/ 890085 h 6871647"/>
              <a:gd name="connsiteX752" fmla="*/ 8262608 w 9636507"/>
              <a:gd name="connsiteY752" fmla="*/ 899308 h 6871647"/>
              <a:gd name="connsiteX753" fmla="*/ 8268040 w 9636507"/>
              <a:gd name="connsiteY753" fmla="*/ 899308 h 6871647"/>
              <a:gd name="connsiteX754" fmla="*/ 8268040 w 9636507"/>
              <a:gd name="connsiteY754" fmla="*/ 890085 h 6871647"/>
              <a:gd name="connsiteX755" fmla="*/ 8259590 w 9636507"/>
              <a:gd name="connsiteY755" fmla="*/ 865492 h 6871647"/>
              <a:gd name="connsiteX756" fmla="*/ 8323395 w 9636507"/>
              <a:gd name="connsiteY756" fmla="*/ 745365 h 6871647"/>
              <a:gd name="connsiteX757" fmla="*/ 8319774 w 9636507"/>
              <a:gd name="connsiteY757" fmla="*/ 763810 h 6871647"/>
              <a:gd name="connsiteX758" fmla="*/ 8323395 w 9636507"/>
              <a:gd name="connsiteY758" fmla="*/ 779181 h 6871647"/>
              <a:gd name="connsiteX759" fmla="*/ 8324603 w 9636507"/>
              <a:gd name="connsiteY759" fmla="*/ 779181 h 6871647"/>
              <a:gd name="connsiteX760" fmla="*/ 8328224 w 9636507"/>
              <a:gd name="connsiteY760" fmla="*/ 763810 h 6871647"/>
              <a:gd name="connsiteX761" fmla="*/ 8328224 w 9636507"/>
              <a:gd name="connsiteY761" fmla="*/ 745365 h 6871647"/>
              <a:gd name="connsiteX762" fmla="*/ 8336552 w 9636507"/>
              <a:gd name="connsiteY762" fmla="*/ 705863 h 6871647"/>
              <a:gd name="connsiteX763" fmla="*/ 8346209 w 9636507"/>
              <a:gd name="connsiteY763" fmla="*/ 730457 h 6871647"/>
              <a:gd name="connsiteX764" fmla="*/ 8346209 w 9636507"/>
              <a:gd name="connsiteY764" fmla="*/ 782719 h 6871647"/>
              <a:gd name="connsiteX765" fmla="*/ 8344021 w 9636507"/>
              <a:gd name="connsiteY765" fmla="*/ 806352 h 6871647"/>
              <a:gd name="connsiteX766" fmla="*/ 8340719 w 9636507"/>
              <a:gd name="connsiteY766" fmla="*/ 828100 h 6871647"/>
              <a:gd name="connsiteX767" fmla="*/ 8340323 w 9636507"/>
              <a:gd name="connsiteY767" fmla="*/ 825527 h 6871647"/>
              <a:gd name="connsiteX768" fmla="*/ 8337456 w 9636507"/>
              <a:gd name="connsiteY768" fmla="*/ 779413 h 6871647"/>
              <a:gd name="connsiteX769" fmla="*/ 8334438 w 9636507"/>
              <a:gd name="connsiteY769" fmla="*/ 779413 h 6871647"/>
              <a:gd name="connsiteX770" fmla="*/ 8334438 w 9636507"/>
              <a:gd name="connsiteY770" fmla="*/ 813230 h 6871647"/>
              <a:gd name="connsiteX771" fmla="*/ 8336098 w 9636507"/>
              <a:gd name="connsiteY771" fmla="*/ 827064 h 6871647"/>
              <a:gd name="connsiteX772" fmla="*/ 8338626 w 9636507"/>
              <a:gd name="connsiteY772" fmla="*/ 841887 h 6871647"/>
              <a:gd name="connsiteX773" fmla="*/ 8337457 w 9636507"/>
              <a:gd name="connsiteY773" fmla="*/ 849583 h 6871647"/>
              <a:gd name="connsiteX774" fmla="*/ 8333689 w 9636507"/>
              <a:gd name="connsiteY774" fmla="*/ 871224 h 6871647"/>
              <a:gd name="connsiteX775" fmla="*/ 8332929 w 9636507"/>
              <a:gd name="connsiteY775" fmla="*/ 869911 h 6871647"/>
              <a:gd name="connsiteX776" fmla="*/ 8314821 w 9636507"/>
              <a:gd name="connsiteY776" fmla="*/ 782295 h 6871647"/>
              <a:gd name="connsiteX777" fmla="*/ 8311142 w 9636507"/>
              <a:gd name="connsiteY777" fmla="*/ 758336 h 6871647"/>
              <a:gd name="connsiteX778" fmla="*/ 8311313 w 9636507"/>
              <a:gd name="connsiteY778" fmla="*/ 757741 h 6871647"/>
              <a:gd name="connsiteX779" fmla="*/ 8336552 w 9636507"/>
              <a:gd name="connsiteY779" fmla="*/ 705863 h 6871647"/>
              <a:gd name="connsiteX780" fmla="*/ 9280224 w 9636507"/>
              <a:gd name="connsiteY780" fmla="*/ 586975 h 6871647"/>
              <a:gd name="connsiteX781" fmla="*/ 9280224 w 9636507"/>
              <a:gd name="connsiteY781" fmla="*/ 602346 h 6871647"/>
              <a:gd name="connsiteX782" fmla="*/ 9283845 w 9636507"/>
              <a:gd name="connsiteY782" fmla="*/ 620791 h 6871647"/>
              <a:gd name="connsiteX783" fmla="*/ 9287467 w 9636507"/>
              <a:gd name="connsiteY783" fmla="*/ 620791 h 6871647"/>
              <a:gd name="connsiteX784" fmla="*/ 9287467 w 9636507"/>
              <a:gd name="connsiteY784" fmla="*/ 602346 h 6871647"/>
              <a:gd name="connsiteX785" fmla="*/ 9283845 w 9636507"/>
              <a:gd name="connsiteY785" fmla="*/ 586975 h 6871647"/>
              <a:gd name="connsiteX786" fmla="*/ 9173934 w 9636507"/>
              <a:gd name="connsiteY786" fmla="*/ 535978 h 6871647"/>
              <a:gd name="connsiteX787" fmla="*/ 9173966 w 9636507"/>
              <a:gd name="connsiteY787" fmla="*/ 536051 h 6871647"/>
              <a:gd name="connsiteX788" fmla="*/ 9173882 w 9636507"/>
              <a:gd name="connsiteY788" fmla="*/ 536077 h 6871647"/>
              <a:gd name="connsiteX789" fmla="*/ 8268040 w 9636507"/>
              <a:gd name="connsiteY789" fmla="*/ 527326 h 6871647"/>
              <a:gd name="connsiteX790" fmla="*/ 8264419 w 9636507"/>
              <a:gd name="connsiteY790" fmla="*/ 542698 h 6871647"/>
              <a:gd name="connsiteX791" fmla="*/ 8264419 w 9636507"/>
              <a:gd name="connsiteY791" fmla="*/ 551920 h 6871647"/>
              <a:gd name="connsiteX792" fmla="*/ 8271058 w 9636507"/>
              <a:gd name="connsiteY792" fmla="*/ 551920 h 6871647"/>
              <a:gd name="connsiteX793" fmla="*/ 8271058 w 9636507"/>
              <a:gd name="connsiteY793" fmla="*/ 527326 h 6871647"/>
              <a:gd name="connsiteX794" fmla="*/ 9265133 w 9636507"/>
              <a:gd name="connsiteY794" fmla="*/ 464006 h 6871647"/>
              <a:gd name="connsiteX795" fmla="*/ 9265133 w 9636507"/>
              <a:gd name="connsiteY795" fmla="*/ 488600 h 6871647"/>
              <a:gd name="connsiteX796" fmla="*/ 9271773 w 9636507"/>
              <a:gd name="connsiteY796" fmla="*/ 488600 h 6871647"/>
              <a:gd name="connsiteX797" fmla="*/ 9271773 w 9636507"/>
              <a:gd name="connsiteY797" fmla="*/ 464006 h 6871647"/>
              <a:gd name="connsiteX798" fmla="*/ 9215637 w 9636507"/>
              <a:gd name="connsiteY798" fmla="*/ 430190 h 6871647"/>
              <a:gd name="connsiteX799" fmla="*/ 9215637 w 9636507"/>
              <a:gd name="connsiteY799" fmla="*/ 445560 h 6871647"/>
              <a:gd name="connsiteX800" fmla="*/ 9222276 w 9636507"/>
              <a:gd name="connsiteY800" fmla="*/ 479377 h 6871647"/>
              <a:gd name="connsiteX801" fmla="*/ 9224087 w 9636507"/>
              <a:gd name="connsiteY801" fmla="*/ 479377 h 6871647"/>
              <a:gd name="connsiteX802" fmla="*/ 9215637 w 9636507"/>
              <a:gd name="connsiteY802" fmla="*/ 430190 h 6871647"/>
              <a:gd name="connsiteX803" fmla="*/ 9203564 w 9636507"/>
              <a:gd name="connsiteY803" fmla="*/ 387150 h 6871647"/>
              <a:gd name="connsiteX804" fmla="*/ 9203564 w 9636507"/>
              <a:gd name="connsiteY804" fmla="*/ 402521 h 6871647"/>
              <a:gd name="connsiteX805" fmla="*/ 9207186 w 9636507"/>
              <a:gd name="connsiteY805" fmla="*/ 420966 h 6871647"/>
              <a:gd name="connsiteX806" fmla="*/ 9210204 w 9636507"/>
              <a:gd name="connsiteY806" fmla="*/ 420966 h 6871647"/>
              <a:gd name="connsiteX807" fmla="*/ 9210204 w 9636507"/>
              <a:gd name="connsiteY807" fmla="*/ 402521 h 6871647"/>
              <a:gd name="connsiteX808" fmla="*/ 9207186 w 9636507"/>
              <a:gd name="connsiteY808" fmla="*/ 387150 h 6871647"/>
              <a:gd name="connsiteX809" fmla="*/ 8296109 w 9636507"/>
              <a:gd name="connsiteY809" fmla="*/ 358475 h 6871647"/>
              <a:gd name="connsiteX810" fmla="*/ 8296109 w 9636507"/>
              <a:gd name="connsiteY810" fmla="*/ 383068 h 6871647"/>
              <a:gd name="connsiteX811" fmla="*/ 8302749 w 9636507"/>
              <a:gd name="connsiteY811" fmla="*/ 392291 h 6871647"/>
              <a:gd name="connsiteX812" fmla="*/ 8308182 w 9636507"/>
              <a:gd name="connsiteY812" fmla="*/ 392291 h 6871647"/>
              <a:gd name="connsiteX813" fmla="*/ 8308182 w 9636507"/>
              <a:gd name="connsiteY813" fmla="*/ 383068 h 6871647"/>
              <a:gd name="connsiteX814" fmla="*/ 8299731 w 9636507"/>
              <a:gd name="connsiteY814" fmla="*/ 358475 h 6871647"/>
              <a:gd name="connsiteX815" fmla="*/ 8337456 w 9636507"/>
              <a:gd name="connsiteY815" fmla="*/ 339798 h 6871647"/>
              <a:gd name="connsiteX816" fmla="*/ 8334438 w 9636507"/>
              <a:gd name="connsiteY816" fmla="*/ 349021 h 6871647"/>
              <a:gd name="connsiteX817" fmla="*/ 8334438 w 9636507"/>
              <a:gd name="connsiteY817" fmla="*/ 364392 h 6871647"/>
              <a:gd name="connsiteX818" fmla="*/ 8356168 w 9636507"/>
              <a:gd name="connsiteY818" fmla="*/ 450470 h 6871647"/>
              <a:gd name="connsiteX819" fmla="*/ 8357375 w 9636507"/>
              <a:gd name="connsiteY819" fmla="*/ 450470 h 6871647"/>
              <a:gd name="connsiteX820" fmla="*/ 8357375 w 9636507"/>
              <a:gd name="connsiteY820" fmla="*/ 441248 h 6871647"/>
              <a:gd name="connsiteX821" fmla="*/ 8337456 w 9636507"/>
              <a:gd name="connsiteY821" fmla="*/ 339798 h 6871647"/>
              <a:gd name="connsiteX822" fmla="*/ 9244007 w 9636507"/>
              <a:gd name="connsiteY822" fmla="*/ 325665 h 6871647"/>
              <a:gd name="connsiteX823" fmla="*/ 9244007 w 9636507"/>
              <a:gd name="connsiteY823" fmla="*/ 350259 h 6871647"/>
              <a:gd name="connsiteX824" fmla="*/ 9247025 w 9636507"/>
              <a:gd name="connsiteY824" fmla="*/ 350259 h 6871647"/>
              <a:gd name="connsiteX825" fmla="*/ 9250646 w 9636507"/>
              <a:gd name="connsiteY825" fmla="*/ 334888 h 6871647"/>
              <a:gd name="connsiteX826" fmla="*/ 9250646 w 9636507"/>
              <a:gd name="connsiteY826" fmla="*/ 325665 h 6871647"/>
              <a:gd name="connsiteX827" fmla="*/ 8376607 w 9636507"/>
              <a:gd name="connsiteY827" fmla="*/ 322204 h 6871647"/>
              <a:gd name="connsiteX828" fmla="*/ 8381219 w 9636507"/>
              <a:gd name="connsiteY828" fmla="*/ 349252 h 6871647"/>
              <a:gd name="connsiteX829" fmla="*/ 8381219 w 9636507"/>
              <a:gd name="connsiteY829" fmla="*/ 358475 h 6871647"/>
              <a:gd name="connsiteX830" fmla="*/ 8379408 w 9636507"/>
              <a:gd name="connsiteY830" fmla="*/ 373846 h 6871647"/>
              <a:gd name="connsiteX831" fmla="*/ 8373070 w 9636507"/>
              <a:gd name="connsiteY831" fmla="*/ 362894 h 6871647"/>
              <a:gd name="connsiteX832" fmla="*/ 8369296 w 9636507"/>
              <a:gd name="connsiteY832" fmla="*/ 347675 h 6871647"/>
              <a:gd name="connsiteX833" fmla="*/ 8389670 w 9636507"/>
              <a:gd name="connsiteY833" fmla="*/ 283134 h 6871647"/>
              <a:gd name="connsiteX834" fmla="*/ 8389670 w 9636507"/>
              <a:gd name="connsiteY834" fmla="*/ 306213 h 6871647"/>
              <a:gd name="connsiteX835" fmla="*/ 8384237 w 9636507"/>
              <a:gd name="connsiteY835" fmla="*/ 333881 h 6871647"/>
              <a:gd name="connsiteX836" fmla="*/ 8380465 w 9636507"/>
              <a:gd name="connsiteY836" fmla="*/ 318510 h 6871647"/>
              <a:gd name="connsiteX837" fmla="*/ 8379986 w 9636507"/>
              <a:gd name="connsiteY837" fmla="*/ 310803 h 6871647"/>
              <a:gd name="connsiteX838" fmla="*/ 8389369 w 9636507"/>
              <a:gd name="connsiteY838" fmla="*/ 283752 h 6871647"/>
              <a:gd name="connsiteX839" fmla="*/ 8402639 w 9636507"/>
              <a:gd name="connsiteY839" fmla="*/ 262360 h 6871647"/>
              <a:gd name="connsiteX840" fmla="*/ 8399328 w 9636507"/>
              <a:gd name="connsiteY840" fmla="*/ 272396 h 6871647"/>
              <a:gd name="connsiteX841" fmla="*/ 8398024 w 9636507"/>
              <a:gd name="connsiteY841" fmla="*/ 266255 h 6871647"/>
              <a:gd name="connsiteX842" fmla="*/ 8309690 w 9636507"/>
              <a:gd name="connsiteY842" fmla="*/ 238349 h 6871647"/>
              <a:gd name="connsiteX843" fmla="*/ 8306068 w 9636507"/>
              <a:gd name="connsiteY843" fmla="*/ 256794 h 6871647"/>
              <a:gd name="connsiteX844" fmla="*/ 8309690 w 9636507"/>
              <a:gd name="connsiteY844" fmla="*/ 272165 h 6871647"/>
              <a:gd name="connsiteX845" fmla="*/ 8310897 w 9636507"/>
              <a:gd name="connsiteY845" fmla="*/ 272165 h 6871647"/>
              <a:gd name="connsiteX846" fmla="*/ 8314519 w 9636507"/>
              <a:gd name="connsiteY846" fmla="*/ 256794 h 6871647"/>
              <a:gd name="connsiteX847" fmla="*/ 8314519 w 9636507"/>
              <a:gd name="connsiteY847" fmla="*/ 238349 h 6871647"/>
              <a:gd name="connsiteX848" fmla="*/ 8308182 w 9636507"/>
              <a:gd name="connsiteY848" fmla="*/ 20311 h 6871647"/>
              <a:gd name="connsiteX849" fmla="*/ 8304560 w 9636507"/>
              <a:gd name="connsiteY849" fmla="*/ 35682 h 6871647"/>
              <a:gd name="connsiteX850" fmla="*/ 8304560 w 9636507"/>
              <a:gd name="connsiteY850" fmla="*/ 44905 h 6871647"/>
              <a:gd name="connsiteX851" fmla="*/ 8311200 w 9636507"/>
              <a:gd name="connsiteY851" fmla="*/ 44905 h 6871647"/>
              <a:gd name="connsiteX852" fmla="*/ 8311200 w 9636507"/>
              <a:gd name="connsiteY852" fmla="*/ 20311 h 6871647"/>
              <a:gd name="connsiteX853" fmla="*/ 8365243 w 9636507"/>
              <a:gd name="connsiteY853" fmla="*/ 0 h 6871647"/>
              <a:gd name="connsiteX854" fmla="*/ 8367196 w 9636507"/>
              <a:gd name="connsiteY854" fmla="*/ 18113 h 6871647"/>
              <a:gd name="connsiteX855" fmla="*/ 8389095 w 9636507"/>
              <a:gd name="connsiteY855" fmla="*/ 254912 h 6871647"/>
              <a:gd name="connsiteX856" fmla="*/ 8389424 w 9636507"/>
              <a:gd name="connsiteY856" fmla="*/ 264911 h 6871647"/>
              <a:gd name="connsiteX857" fmla="*/ 8389218 w 9636507"/>
              <a:gd name="connsiteY857" fmla="*/ 265306 h 6871647"/>
              <a:gd name="connsiteX858" fmla="*/ 8379056 w 9636507"/>
              <a:gd name="connsiteY858" fmla="*/ 295847 h 6871647"/>
              <a:gd name="connsiteX859" fmla="*/ 8377597 w 9636507"/>
              <a:gd name="connsiteY859" fmla="*/ 272396 h 6871647"/>
              <a:gd name="connsiteX860" fmla="*/ 8374579 w 9636507"/>
              <a:gd name="connsiteY860" fmla="*/ 272396 h 6871647"/>
              <a:gd name="connsiteX861" fmla="*/ 8374579 w 9636507"/>
              <a:gd name="connsiteY861" fmla="*/ 306213 h 6871647"/>
              <a:gd name="connsiteX862" fmla="*/ 8375024 w 9636507"/>
              <a:gd name="connsiteY862" fmla="*/ 309919 h 6871647"/>
              <a:gd name="connsiteX863" fmla="*/ 8367411 w 9636507"/>
              <a:gd name="connsiteY863" fmla="*/ 340076 h 6871647"/>
              <a:gd name="connsiteX864" fmla="*/ 8364922 w 9636507"/>
              <a:gd name="connsiteY864" fmla="*/ 330038 h 6871647"/>
              <a:gd name="connsiteX865" fmla="*/ 8343191 w 9636507"/>
              <a:gd name="connsiteY865" fmla="*/ 198615 h 6871647"/>
              <a:gd name="connsiteX866" fmla="*/ 8339570 w 9636507"/>
              <a:gd name="connsiteY866" fmla="*/ 198615 h 6871647"/>
              <a:gd name="connsiteX867" fmla="*/ 8339570 w 9636507"/>
              <a:gd name="connsiteY867" fmla="*/ 204763 h 6871647"/>
              <a:gd name="connsiteX868" fmla="*/ 8367940 w 9636507"/>
              <a:gd name="connsiteY868" fmla="*/ 383068 h 6871647"/>
              <a:gd name="connsiteX869" fmla="*/ 8366129 w 9636507"/>
              <a:gd name="connsiteY869" fmla="*/ 392291 h 6871647"/>
              <a:gd name="connsiteX870" fmla="*/ 8322669 w 9636507"/>
              <a:gd name="connsiteY870" fmla="*/ 272396 h 6871647"/>
              <a:gd name="connsiteX871" fmla="*/ 8321461 w 9636507"/>
              <a:gd name="connsiteY871" fmla="*/ 272396 h 6871647"/>
              <a:gd name="connsiteX872" fmla="*/ 8321461 w 9636507"/>
              <a:gd name="connsiteY872" fmla="*/ 290842 h 6871647"/>
              <a:gd name="connsiteX873" fmla="*/ 8366129 w 9636507"/>
              <a:gd name="connsiteY873" fmla="*/ 435330 h 6871647"/>
              <a:gd name="connsiteX874" fmla="*/ 8359489 w 9636507"/>
              <a:gd name="connsiteY874" fmla="*/ 469147 h 6871647"/>
              <a:gd name="connsiteX875" fmla="*/ 8328101 w 9636507"/>
              <a:gd name="connsiteY875" fmla="*/ 435330 h 6871647"/>
              <a:gd name="connsiteX876" fmla="*/ 8326290 w 9636507"/>
              <a:gd name="connsiteY876" fmla="*/ 435330 h 6871647"/>
              <a:gd name="connsiteX877" fmla="*/ 8352849 w 9636507"/>
              <a:gd name="connsiteY877" fmla="*/ 493741 h 6871647"/>
              <a:gd name="connsiteX878" fmla="*/ 8343191 w 9636507"/>
              <a:gd name="connsiteY878" fmla="*/ 570597 h 6871647"/>
              <a:gd name="connsiteX879" fmla="*/ 8334553 w 9636507"/>
              <a:gd name="connsiteY879" fmla="*/ 570597 h 6871647"/>
              <a:gd name="connsiteX880" fmla="*/ 8332627 w 9636507"/>
              <a:gd name="connsiteY880" fmla="*/ 551920 h 6871647"/>
              <a:gd name="connsiteX881" fmla="*/ 8316329 w 9636507"/>
              <a:gd name="connsiteY881" fmla="*/ 382837 h 6871647"/>
              <a:gd name="connsiteX882" fmla="*/ 8312708 w 9636507"/>
              <a:gd name="connsiteY882" fmla="*/ 382837 h 6871647"/>
              <a:gd name="connsiteX883" fmla="*/ 8312708 w 9636507"/>
              <a:gd name="connsiteY883" fmla="*/ 392060 h 6871647"/>
              <a:gd name="connsiteX884" fmla="*/ 8328817 w 9636507"/>
              <a:gd name="connsiteY884" fmla="*/ 541929 h 6871647"/>
              <a:gd name="connsiteX885" fmla="*/ 8331758 w 9636507"/>
              <a:gd name="connsiteY885" fmla="*/ 570597 h 6871647"/>
              <a:gd name="connsiteX886" fmla="*/ 8331119 w 9636507"/>
              <a:gd name="connsiteY886" fmla="*/ 570597 h 6871647"/>
              <a:gd name="connsiteX887" fmla="*/ 8329912 w 9636507"/>
              <a:gd name="connsiteY887" fmla="*/ 595190 h 6871647"/>
              <a:gd name="connsiteX888" fmla="*/ 8340098 w 9636507"/>
              <a:gd name="connsiteY888" fmla="*/ 654141 h 6871647"/>
              <a:gd name="connsiteX889" fmla="*/ 8340299 w 9636507"/>
              <a:gd name="connsiteY889" fmla="*/ 656201 h 6871647"/>
              <a:gd name="connsiteX890" fmla="*/ 8339420 w 9636507"/>
              <a:gd name="connsiteY890" fmla="*/ 657271 h 6871647"/>
              <a:gd name="connsiteX891" fmla="*/ 8339420 w 9636507"/>
              <a:gd name="connsiteY891" fmla="*/ 666493 h 6871647"/>
              <a:gd name="connsiteX892" fmla="*/ 8341017 w 9636507"/>
              <a:gd name="connsiteY892" fmla="*/ 682761 h 6871647"/>
              <a:gd name="connsiteX893" fmla="*/ 8332553 w 9636507"/>
              <a:gd name="connsiteY893" fmla="*/ 688570 h 6871647"/>
              <a:gd name="connsiteX894" fmla="*/ 8315180 w 9636507"/>
              <a:gd name="connsiteY894" fmla="*/ 726902 h 6871647"/>
              <a:gd name="connsiteX895" fmla="*/ 8309343 w 9636507"/>
              <a:gd name="connsiteY895" fmla="*/ 746616 h 6871647"/>
              <a:gd name="connsiteX896" fmla="*/ 8303050 w 9636507"/>
              <a:gd name="connsiteY896" fmla="*/ 705632 h 6871647"/>
              <a:gd name="connsiteX897" fmla="*/ 8299428 w 9636507"/>
              <a:gd name="connsiteY897" fmla="*/ 705632 h 6871647"/>
              <a:gd name="connsiteX898" fmla="*/ 8299428 w 9636507"/>
              <a:gd name="connsiteY898" fmla="*/ 711780 h 6871647"/>
              <a:gd name="connsiteX899" fmla="*/ 8306757 w 9636507"/>
              <a:gd name="connsiteY899" fmla="*/ 755349 h 6871647"/>
              <a:gd name="connsiteX900" fmla="*/ 8305857 w 9636507"/>
              <a:gd name="connsiteY900" fmla="*/ 758389 h 6871647"/>
              <a:gd name="connsiteX901" fmla="*/ 8296109 w 9636507"/>
              <a:gd name="connsiteY901" fmla="*/ 798090 h 6871647"/>
              <a:gd name="connsiteX902" fmla="*/ 8299731 w 9636507"/>
              <a:gd name="connsiteY902" fmla="*/ 798090 h 6871647"/>
              <a:gd name="connsiteX903" fmla="*/ 8308694 w 9636507"/>
              <a:gd name="connsiteY903" fmla="*/ 766864 h 6871647"/>
              <a:gd name="connsiteX904" fmla="*/ 8310029 w 9636507"/>
              <a:gd name="connsiteY904" fmla="*/ 774802 h 6871647"/>
              <a:gd name="connsiteX905" fmla="*/ 8321545 w 9636507"/>
              <a:gd name="connsiteY905" fmla="*/ 846278 h 6871647"/>
              <a:gd name="connsiteX906" fmla="*/ 8327765 w 9636507"/>
              <a:gd name="connsiteY906" fmla="*/ 889853 h 6871647"/>
              <a:gd name="connsiteX907" fmla="*/ 8326413 w 9636507"/>
              <a:gd name="connsiteY907" fmla="*/ 889853 h 6871647"/>
              <a:gd name="connsiteX908" fmla="*/ 8326413 w 9636507"/>
              <a:gd name="connsiteY908" fmla="*/ 897138 h 6871647"/>
              <a:gd name="connsiteX909" fmla="*/ 8325987 w 9636507"/>
              <a:gd name="connsiteY909" fmla="*/ 899308 h 6871647"/>
              <a:gd name="connsiteX910" fmla="*/ 8282527 w 9636507"/>
              <a:gd name="connsiteY910" fmla="*/ 779413 h 6871647"/>
              <a:gd name="connsiteX911" fmla="*/ 8281320 w 9636507"/>
              <a:gd name="connsiteY911" fmla="*/ 779413 h 6871647"/>
              <a:gd name="connsiteX912" fmla="*/ 8281320 w 9636507"/>
              <a:gd name="connsiteY912" fmla="*/ 797859 h 6871647"/>
              <a:gd name="connsiteX913" fmla="*/ 8323196 w 9636507"/>
              <a:gd name="connsiteY913" fmla="*/ 919483 h 6871647"/>
              <a:gd name="connsiteX914" fmla="*/ 8323991 w 9636507"/>
              <a:gd name="connsiteY914" fmla="*/ 926001 h 6871647"/>
              <a:gd name="connsiteX915" fmla="*/ 8315081 w 9636507"/>
              <a:gd name="connsiteY915" fmla="*/ 973951 h 6871647"/>
              <a:gd name="connsiteX916" fmla="*/ 8303050 w 9636507"/>
              <a:gd name="connsiteY916" fmla="*/ 967710 h 6871647"/>
              <a:gd name="connsiteX917" fmla="*/ 8287960 w 9636507"/>
              <a:gd name="connsiteY917" fmla="*/ 942347 h 6871647"/>
              <a:gd name="connsiteX918" fmla="*/ 8286149 w 9636507"/>
              <a:gd name="connsiteY918" fmla="*/ 942347 h 6871647"/>
              <a:gd name="connsiteX919" fmla="*/ 8301088 w 9636507"/>
              <a:gd name="connsiteY919" fmla="*/ 982120 h 6871647"/>
              <a:gd name="connsiteX920" fmla="*/ 8309019 w 9636507"/>
              <a:gd name="connsiteY920" fmla="*/ 994840 h 6871647"/>
              <a:gd name="connsiteX921" fmla="*/ 8304560 w 9636507"/>
              <a:gd name="connsiteY921" fmla="*/ 994840 h 6871647"/>
              <a:gd name="connsiteX922" fmla="*/ 8294902 w 9636507"/>
              <a:gd name="connsiteY922" fmla="*/ 1053251 h 6871647"/>
              <a:gd name="connsiteX923" fmla="*/ 8271361 w 9636507"/>
              <a:gd name="connsiteY923" fmla="*/ 1102439 h 6871647"/>
              <a:gd name="connsiteX924" fmla="*/ 8271361 w 9636507"/>
              <a:gd name="connsiteY924" fmla="*/ 1111661 h 6871647"/>
              <a:gd name="connsiteX925" fmla="*/ 8273172 w 9636507"/>
              <a:gd name="connsiteY925" fmla="*/ 1130107 h 6871647"/>
              <a:gd name="connsiteX926" fmla="*/ 8289922 w 9636507"/>
              <a:gd name="connsiteY926" fmla="*/ 1096290 h 6871647"/>
              <a:gd name="connsiteX927" fmla="*/ 8290097 w 9636507"/>
              <a:gd name="connsiteY927" fmla="*/ 1095557 h 6871647"/>
              <a:gd name="connsiteX928" fmla="*/ 8289770 w 9636507"/>
              <a:gd name="connsiteY928" fmla="*/ 1102207 h 6871647"/>
              <a:gd name="connsiteX929" fmla="*/ 8303050 w 9636507"/>
              <a:gd name="connsiteY929" fmla="*/ 1179063 h 6871647"/>
              <a:gd name="connsiteX930" fmla="*/ 8303050 w 9636507"/>
              <a:gd name="connsiteY930" fmla="*/ 1188286 h 6871647"/>
              <a:gd name="connsiteX931" fmla="*/ 8255968 w 9636507"/>
              <a:gd name="connsiteY931" fmla="*/ 1305107 h 6871647"/>
              <a:gd name="connsiteX932" fmla="*/ 8259590 w 9636507"/>
              <a:gd name="connsiteY932" fmla="*/ 1305107 h 6871647"/>
              <a:gd name="connsiteX933" fmla="*/ 8296410 w 9636507"/>
              <a:gd name="connsiteY933" fmla="*/ 1212880 h 6871647"/>
              <a:gd name="connsiteX934" fmla="*/ 8306068 w 9636507"/>
              <a:gd name="connsiteY934" fmla="*/ 1237474 h 6871647"/>
              <a:gd name="connsiteX935" fmla="*/ 8306068 w 9636507"/>
              <a:gd name="connsiteY935" fmla="*/ 1289736 h 6871647"/>
              <a:gd name="connsiteX936" fmla="*/ 8304230 w 9636507"/>
              <a:gd name="connsiteY936" fmla="*/ 1309593 h 6871647"/>
              <a:gd name="connsiteX937" fmla="*/ 8296233 w 9636507"/>
              <a:gd name="connsiteY937" fmla="*/ 1286429 h 6871647"/>
              <a:gd name="connsiteX938" fmla="*/ 8295025 w 9636507"/>
              <a:gd name="connsiteY938" fmla="*/ 1286429 h 6871647"/>
              <a:gd name="connsiteX939" fmla="*/ 8295025 w 9636507"/>
              <a:gd name="connsiteY939" fmla="*/ 1304875 h 6871647"/>
              <a:gd name="connsiteX940" fmla="*/ 8302357 w 9636507"/>
              <a:gd name="connsiteY940" fmla="*/ 1323400 h 6871647"/>
              <a:gd name="connsiteX941" fmla="*/ 8297316 w 9636507"/>
              <a:gd name="connsiteY941" fmla="*/ 1356600 h 6871647"/>
              <a:gd name="connsiteX942" fmla="*/ 8271058 w 9636507"/>
              <a:gd name="connsiteY942" fmla="*/ 1501857 h 6871647"/>
              <a:gd name="connsiteX943" fmla="*/ 8264419 w 9636507"/>
              <a:gd name="connsiteY943" fmla="*/ 1501857 h 6871647"/>
              <a:gd name="connsiteX944" fmla="*/ 8254938 w 9636507"/>
              <a:gd name="connsiteY944" fmla="*/ 1559199 h 6871647"/>
              <a:gd name="connsiteX945" fmla="*/ 8254461 w 9636507"/>
              <a:gd name="connsiteY945" fmla="*/ 1560895 h 6871647"/>
              <a:gd name="connsiteX946" fmla="*/ 8231220 w 9636507"/>
              <a:gd name="connsiteY946" fmla="*/ 1609456 h 6871647"/>
              <a:gd name="connsiteX947" fmla="*/ 8231220 w 9636507"/>
              <a:gd name="connsiteY947" fmla="*/ 1618678 h 6871647"/>
              <a:gd name="connsiteX948" fmla="*/ 8233031 w 9636507"/>
              <a:gd name="connsiteY948" fmla="*/ 1637124 h 6871647"/>
              <a:gd name="connsiteX949" fmla="*/ 8254461 w 9636507"/>
              <a:gd name="connsiteY949" fmla="*/ 1560895 h 6871647"/>
              <a:gd name="connsiteX950" fmla="*/ 8254761 w 9636507"/>
              <a:gd name="connsiteY950" fmla="*/ 1560268 h 6871647"/>
              <a:gd name="connsiteX951" fmla="*/ 8254938 w 9636507"/>
              <a:gd name="connsiteY951" fmla="*/ 1559199 h 6871647"/>
              <a:gd name="connsiteX952" fmla="*/ 8271058 w 9636507"/>
              <a:gd name="connsiteY952" fmla="*/ 1501857 h 6871647"/>
              <a:gd name="connsiteX953" fmla="*/ 8272869 w 9636507"/>
              <a:gd name="connsiteY953" fmla="*/ 1501857 h 6871647"/>
              <a:gd name="connsiteX954" fmla="*/ 8289770 w 9636507"/>
              <a:gd name="connsiteY954" fmla="*/ 1415779 h 6871647"/>
              <a:gd name="connsiteX955" fmla="*/ 8293591 w 9636507"/>
              <a:gd name="connsiteY955" fmla="*/ 1415779 h 6871647"/>
              <a:gd name="connsiteX956" fmla="*/ 8293570 w 9636507"/>
              <a:gd name="connsiteY956" fmla="*/ 1415819 h 6871647"/>
              <a:gd name="connsiteX957" fmla="*/ 8292362 w 9636507"/>
              <a:gd name="connsiteY957" fmla="*/ 1429653 h 6871647"/>
              <a:gd name="connsiteX958" fmla="*/ 8292960 w 9636507"/>
              <a:gd name="connsiteY958" fmla="*/ 1437258 h 6871647"/>
              <a:gd name="connsiteX959" fmla="*/ 8290978 w 9636507"/>
              <a:gd name="connsiteY959" fmla="*/ 1449596 h 6871647"/>
              <a:gd name="connsiteX960" fmla="*/ 8290978 w 9636507"/>
              <a:gd name="connsiteY960" fmla="*/ 1468041 h 6871647"/>
              <a:gd name="connsiteX961" fmla="*/ 8292788 w 9636507"/>
              <a:gd name="connsiteY961" fmla="*/ 1468041 h 6871647"/>
              <a:gd name="connsiteX962" fmla="*/ 8296070 w 9636507"/>
              <a:gd name="connsiteY962" fmla="*/ 1445024 h 6871647"/>
              <a:gd name="connsiteX963" fmla="*/ 8297191 w 9636507"/>
              <a:gd name="connsiteY963" fmla="*/ 1445024 h 6871647"/>
              <a:gd name="connsiteX964" fmla="*/ 8300813 w 9636507"/>
              <a:gd name="connsiteY964" fmla="*/ 1429653 h 6871647"/>
              <a:gd name="connsiteX965" fmla="*/ 8300813 w 9636507"/>
              <a:gd name="connsiteY965" fmla="*/ 1412726 h 6871647"/>
              <a:gd name="connsiteX966" fmla="*/ 8305314 w 9636507"/>
              <a:gd name="connsiteY966" fmla="*/ 1385037 h 6871647"/>
              <a:gd name="connsiteX967" fmla="*/ 8312708 w 9636507"/>
              <a:gd name="connsiteY967" fmla="*/ 1357369 h 6871647"/>
              <a:gd name="connsiteX968" fmla="*/ 8318452 w 9636507"/>
              <a:gd name="connsiteY968" fmla="*/ 1365583 h 6871647"/>
              <a:gd name="connsiteX969" fmla="*/ 8318559 w 9636507"/>
              <a:gd name="connsiteY969" fmla="*/ 1365848 h 6871647"/>
              <a:gd name="connsiteX970" fmla="*/ 8328526 w 9636507"/>
              <a:gd name="connsiteY970" fmla="*/ 1394796 h 6871647"/>
              <a:gd name="connsiteX971" fmla="*/ 8330266 w 9636507"/>
              <a:gd name="connsiteY971" fmla="*/ 1401381 h 6871647"/>
              <a:gd name="connsiteX972" fmla="*/ 8329912 w 9636507"/>
              <a:gd name="connsiteY972" fmla="*/ 1406788 h 6871647"/>
              <a:gd name="connsiteX973" fmla="*/ 8329912 w 9636507"/>
              <a:gd name="connsiteY973" fmla="*/ 1416010 h 6871647"/>
              <a:gd name="connsiteX974" fmla="*/ 8332930 w 9636507"/>
              <a:gd name="connsiteY974" fmla="*/ 1416010 h 6871647"/>
              <a:gd name="connsiteX975" fmla="*/ 8333804 w 9636507"/>
              <a:gd name="connsiteY975" fmla="*/ 1414774 h 6871647"/>
              <a:gd name="connsiteX976" fmla="*/ 8336901 w 9636507"/>
              <a:gd name="connsiteY976" fmla="*/ 1426499 h 6871647"/>
              <a:gd name="connsiteX977" fmla="*/ 8337312 w 9636507"/>
              <a:gd name="connsiteY977" fmla="*/ 1429863 h 6871647"/>
              <a:gd name="connsiteX978" fmla="*/ 8337154 w 9636507"/>
              <a:gd name="connsiteY978" fmla="*/ 1441910 h 6871647"/>
              <a:gd name="connsiteX979" fmla="*/ 8336777 w 9636507"/>
              <a:gd name="connsiteY979" fmla="*/ 1467656 h 6871647"/>
              <a:gd name="connsiteX980" fmla="*/ 8336706 w 9636507"/>
              <a:gd name="connsiteY980" fmla="*/ 1472275 h 6871647"/>
              <a:gd name="connsiteX981" fmla="*/ 8333053 w 9636507"/>
              <a:gd name="connsiteY981" fmla="*/ 1483180 h 6871647"/>
              <a:gd name="connsiteX982" fmla="*/ 8325237 w 9636507"/>
              <a:gd name="connsiteY982" fmla="*/ 1479125 h 6871647"/>
              <a:gd name="connsiteX983" fmla="*/ 8319348 w 9636507"/>
              <a:gd name="connsiteY983" fmla="*/ 1468041 h 6871647"/>
              <a:gd name="connsiteX984" fmla="*/ 8315087 w 9636507"/>
              <a:gd name="connsiteY984" fmla="*/ 1471922 h 6871647"/>
              <a:gd name="connsiteX985" fmla="*/ 8301665 w 9636507"/>
              <a:gd name="connsiteY985" fmla="*/ 1449363 h 6871647"/>
              <a:gd name="connsiteX986" fmla="*/ 8299854 w 9636507"/>
              <a:gd name="connsiteY986" fmla="*/ 1449363 h 6871647"/>
              <a:gd name="connsiteX987" fmla="*/ 8306494 w 9636507"/>
              <a:gd name="connsiteY987" fmla="*/ 1473189 h 6871647"/>
              <a:gd name="connsiteX988" fmla="*/ 8311296 w 9636507"/>
              <a:gd name="connsiteY988" fmla="*/ 1482415 h 6871647"/>
              <a:gd name="connsiteX989" fmla="*/ 8310444 w 9636507"/>
              <a:gd name="connsiteY989" fmla="*/ 1484949 h 6871647"/>
              <a:gd name="connsiteX990" fmla="*/ 8303050 w 9636507"/>
              <a:gd name="connsiteY990" fmla="*/ 1535674 h 6871647"/>
              <a:gd name="connsiteX991" fmla="*/ 8306672 w 9636507"/>
              <a:gd name="connsiteY991" fmla="*/ 1581019 h 6871647"/>
              <a:gd name="connsiteX992" fmla="*/ 8307284 w 9636507"/>
              <a:gd name="connsiteY992" fmla="*/ 1584630 h 6871647"/>
              <a:gd name="connsiteX993" fmla="*/ 8305413 w 9636507"/>
              <a:gd name="connsiteY993" fmla="*/ 1584630 h 6871647"/>
              <a:gd name="connsiteX994" fmla="*/ 8302624 w 9636507"/>
              <a:gd name="connsiteY994" fmla="*/ 1555696 h 6871647"/>
              <a:gd name="connsiteX995" fmla="*/ 8299002 w 9636507"/>
              <a:gd name="connsiteY995" fmla="*/ 1555696 h 6871647"/>
              <a:gd name="connsiteX996" fmla="*/ 8299002 w 9636507"/>
              <a:gd name="connsiteY996" fmla="*/ 1564919 h 6871647"/>
              <a:gd name="connsiteX997" fmla="*/ 8303583 w 9636507"/>
              <a:gd name="connsiteY997" fmla="*/ 1607042 h 6871647"/>
              <a:gd name="connsiteX998" fmla="*/ 8303476 w 9636507"/>
              <a:gd name="connsiteY998" fmla="*/ 1609223 h 6871647"/>
              <a:gd name="connsiteX999" fmla="*/ 8304405 w 9636507"/>
              <a:gd name="connsiteY999" fmla="*/ 1614600 h 6871647"/>
              <a:gd name="connsiteX1000" fmla="*/ 8307632 w 9636507"/>
              <a:gd name="connsiteY1000" fmla="*/ 1644273 h 6871647"/>
              <a:gd name="connsiteX1001" fmla="*/ 8313296 w 9636507"/>
              <a:gd name="connsiteY1001" fmla="*/ 1697676 h 6871647"/>
              <a:gd name="connsiteX1002" fmla="*/ 8306117 w 9636507"/>
              <a:gd name="connsiteY1002" fmla="*/ 1702603 h 6871647"/>
              <a:gd name="connsiteX1003" fmla="*/ 8269673 w 9636507"/>
              <a:gd name="connsiteY1003" fmla="*/ 1812123 h 6871647"/>
              <a:gd name="connsiteX1004" fmla="*/ 8273295 w 9636507"/>
              <a:gd name="connsiteY1004" fmla="*/ 1812123 h 6871647"/>
              <a:gd name="connsiteX1005" fmla="*/ 8310116 w 9636507"/>
              <a:gd name="connsiteY1005" fmla="*/ 1719896 h 6871647"/>
              <a:gd name="connsiteX1006" fmla="*/ 8316246 w 9636507"/>
              <a:gd name="connsiteY1006" fmla="*/ 1725842 h 6871647"/>
              <a:gd name="connsiteX1007" fmla="*/ 8319774 w 9636507"/>
              <a:gd name="connsiteY1007" fmla="*/ 1760227 h 6871647"/>
              <a:gd name="connsiteX1008" fmla="*/ 8319774 w 9636507"/>
              <a:gd name="connsiteY1008" fmla="*/ 1796752 h 6871647"/>
              <a:gd name="connsiteX1009" fmla="*/ 8300081 w 9636507"/>
              <a:gd name="connsiteY1009" fmla="*/ 1926445 h 6871647"/>
              <a:gd name="connsiteX1010" fmla="*/ 8298233 w 9636507"/>
              <a:gd name="connsiteY1010" fmla="*/ 1936387 h 6871647"/>
              <a:gd name="connsiteX1011" fmla="*/ 8295534 w 9636507"/>
              <a:gd name="connsiteY1011" fmla="*/ 1918807 h 6871647"/>
              <a:gd name="connsiteX1012" fmla="*/ 8296410 w 9636507"/>
              <a:gd name="connsiteY1012" fmla="*/ 1907656 h 6871647"/>
              <a:gd name="connsiteX1013" fmla="*/ 8296410 w 9636507"/>
              <a:gd name="connsiteY1013" fmla="*/ 1898433 h 6871647"/>
              <a:gd name="connsiteX1014" fmla="*/ 8292788 w 9636507"/>
              <a:gd name="connsiteY1014" fmla="*/ 1898433 h 6871647"/>
              <a:gd name="connsiteX1015" fmla="*/ 8292485 w 9636507"/>
              <a:gd name="connsiteY1015" fmla="*/ 1898948 h 6871647"/>
              <a:gd name="connsiteX1016" fmla="*/ 8289344 w 9636507"/>
              <a:gd name="connsiteY1016" fmla="*/ 1878491 h 6871647"/>
              <a:gd name="connsiteX1017" fmla="*/ 8285723 w 9636507"/>
              <a:gd name="connsiteY1017" fmla="*/ 1878491 h 6871647"/>
              <a:gd name="connsiteX1018" fmla="*/ 8285723 w 9636507"/>
              <a:gd name="connsiteY1018" fmla="*/ 1884639 h 6871647"/>
              <a:gd name="connsiteX1019" fmla="*/ 8290011 w 9636507"/>
              <a:gd name="connsiteY1019" fmla="*/ 1910132 h 6871647"/>
              <a:gd name="connsiteX1020" fmla="*/ 8289770 w 9636507"/>
              <a:gd name="connsiteY1020" fmla="*/ 1913804 h 6871647"/>
              <a:gd name="connsiteX1021" fmla="*/ 8289770 w 9636507"/>
              <a:gd name="connsiteY1021" fmla="*/ 1923027 h 6871647"/>
              <a:gd name="connsiteX1022" fmla="*/ 8292180 w 9636507"/>
              <a:gd name="connsiteY1022" fmla="*/ 1923027 h 6871647"/>
              <a:gd name="connsiteX1023" fmla="*/ 8296236 w 9636507"/>
              <a:gd name="connsiteY1023" fmla="*/ 1947138 h 6871647"/>
              <a:gd name="connsiteX1024" fmla="*/ 8286023 w 9636507"/>
              <a:gd name="connsiteY1024" fmla="*/ 2002099 h 6871647"/>
              <a:gd name="connsiteX1025" fmla="*/ 8268821 w 9636507"/>
              <a:gd name="connsiteY1025" fmla="*/ 1952272 h 6871647"/>
              <a:gd name="connsiteX1026" fmla="*/ 8267614 w 9636507"/>
              <a:gd name="connsiteY1026" fmla="*/ 1952272 h 6871647"/>
              <a:gd name="connsiteX1027" fmla="*/ 8267614 w 9636507"/>
              <a:gd name="connsiteY1027" fmla="*/ 1970718 h 6871647"/>
              <a:gd name="connsiteX1028" fmla="*/ 8282714 w 9636507"/>
              <a:gd name="connsiteY1028" fmla="*/ 2008873 h 6871647"/>
              <a:gd name="connsiteX1029" fmla="*/ 8278124 w 9636507"/>
              <a:gd name="connsiteY1029" fmla="*/ 2008873 h 6871647"/>
              <a:gd name="connsiteX1030" fmla="*/ 8268466 w 9636507"/>
              <a:gd name="connsiteY1030" fmla="*/ 2067284 h 6871647"/>
              <a:gd name="connsiteX1031" fmla="*/ 8244925 w 9636507"/>
              <a:gd name="connsiteY1031" fmla="*/ 2116472 h 6871647"/>
              <a:gd name="connsiteX1032" fmla="*/ 8244925 w 9636507"/>
              <a:gd name="connsiteY1032" fmla="*/ 2125694 h 6871647"/>
              <a:gd name="connsiteX1033" fmla="*/ 8246736 w 9636507"/>
              <a:gd name="connsiteY1033" fmla="*/ 2144140 h 6871647"/>
              <a:gd name="connsiteX1034" fmla="*/ 8273559 w 9636507"/>
              <a:gd name="connsiteY1034" fmla="*/ 2068052 h 6871647"/>
              <a:gd name="connsiteX1035" fmla="*/ 8284101 w 9636507"/>
              <a:gd name="connsiteY1035" fmla="*/ 2012376 h 6871647"/>
              <a:gd name="connsiteX1036" fmla="*/ 8287156 w 9636507"/>
              <a:gd name="connsiteY1036" fmla="*/ 2020097 h 6871647"/>
              <a:gd name="connsiteX1037" fmla="*/ 8312282 w 9636507"/>
              <a:gd name="connsiteY1037" fmla="*/ 2115206 h 6871647"/>
              <a:gd name="connsiteX1038" fmla="*/ 8311221 w 9636507"/>
              <a:gd name="connsiteY1038" fmla="*/ 2124935 h 6871647"/>
              <a:gd name="connsiteX1039" fmla="*/ 8309663 w 9636507"/>
              <a:gd name="connsiteY1039" fmla="*/ 2113397 h 6871647"/>
              <a:gd name="connsiteX1040" fmla="*/ 8304683 w 9636507"/>
              <a:gd name="connsiteY1040" fmla="*/ 2101100 h 6871647"/>
              <a:gd name="connsiteX1041" fmla="*/ 8295025 w 9636507"/>
              <a:gd name="connsiteY1041" fmla="*/ 2134917 h 6871647"/>
              <a:gd name="connsiteX1042" fmla="*/ 8295312 w 9636507"/>
              <a:gd name="connsiteY1042" fmla="*/ 2143664 h 6871647"/>
              <a:gd name="connsiteX1043" fmla="*/ 8289344 w 9636507"/>
              <a:gd name="connsiteY1043" fmla="*/ 2140569 h 6871647"/>
              <a:gd name="connsiteX1044" fmla="*/ 8274254 w 9636507"/>
              <a:gd name="connsiteY1044" fmla="*/ 2115206 h 6871647"/>
              <a:gd name="connsiteX1045" fmla="*/ 8272443 w 9636507"/>
              <a:gd name="connsiteY1045" fmla="*/ 2115206 h 6871647"/>
              <a:gd name="connsiteX1046" fmla="*/ 8287383 w 9636507"/>
              <a:gd name="connsiteY1046" fmla="*/ 2154979 h 6871647"/>
              <a:gd name="connsiteX1047" fmla="*/ 8296834 w 9636507"/>
              <a:gd name="connsiteY1047" fmla="*/ 2170138 h 6871647"/>
              <a:gd name="connsiteX1048" fmla="*/ 8298043 w 9636507"/>
              <a:gd name="connsiteY1048" fmla="*/ 2184105 h 6871647"/>
              <a:gd name="connsiteX1049" fmla="*/ 8286575 w 9636507"/>
              <a:gd name="connsiteY1049" fmla="*/ 2217921 h 6871647"/>
              <a:gd name="connsiteX1050" fmla="*/ 8286575 w 9636507"/>
              <a:gd name="connsiteY1050" fmla="*/ 2236367 h 6871647"/>
              <a:gd name="connsiteX1051" fmla="*/ 8287329 w 9636507"/>
              <a:gd name="connsiteY1051" fmla="*/ 2247895 h 6871647"/>
              <a:gd name="connsiteX1052" fmla="*/ 8288848 w 9636507"/>
              <a:gd name="connsiteY1052" fmla="*/ 2250473 h 6871647"/>
              <a:gd name="connsiteX1053" fmla="*/ 8277272 w 9636507"/>
              <a:gd name="connsiteY1053" fmla="*/ 2250473 h 6871647"/>
              <a:gd name="connsiteX1054" fmla="*/ 8276065 w 9636507"/>
              <a:gd name="connsiteY1054" fmla="*/ 2275066 h 6871647"/>
              <a:gd name="connsiteX1055" fmla="*/ 8289344 w 9636507"/>
              <a:gd name="connsiteY1055" fmla="*/ 2351922 h 6871647"/>
              <a:gd name="connsiteX1056" fmla="*/ 8289344 w 9636507"/>
              <a:gd name="connsiteY1056" fmla="*/ 2361145 h 6871647"/>
              <a:gd name="connsiteX1057" fmla="*/ 8242262 w 9636507"/>
              <a:gd name="connsiteY1057" fmla="*/ 2477966 h 6871647"/>
              <a:gd name="connsiteX1058" fmla="*/ 8245884 w 9636507"/>
              <a:gd name="connsiteY1058" fmla="*/ 2477966 h 6871647"/>
              <a:gd name="connsiteX1059" fmla="*/ 8282705 w 9636507"/>
              <a:gd name="connsiteY1059" fmla="*/ 2385739 h 6871647"/>
              <a:gd name="connsiteX1060" fmla="*/ 8292362 w 9636507"/>
              <a:gd name="connsiteY1060" fmla="*/ 2410333 h 6871647"/>
              <a:gd name="connsiteX1061" fmla="*/ 8292362 w 9636507"/>
              <a:gd name="connsiteY1061" fmla="*/ 2462595 h 6871647"/>
              <a:gd name="connsiteX1062" fmla="*/ 8257353 w 9636507"/>
              <a:gd name="connsiteY1062" fmla="*/ 2674716 h 6871647"/>
              <a:gd name="connsiteX1063" fmla="*/ 8250713 w 9636507"/>
              <a:gd name="connsiteY1063" fmla="*/ 2674716 h 6871647"/>
              <a:gd name="connsiteX1064" fmla="*/ 8241231 w 9636507"/>
              <a:gd name="connsiteY1064" fmla="*/ 2732063 h 6871647"/>
              <a:gd name="connsiteX1065" fmla="*/ 8240756 w 9636507"/>
              <a:gd name="connsiteY1065" fmla="*/ 2733751 h 6871647"/>
              <a:gd name="connsiteX1066" fmla="*/ 8217514 w 9636507"/>
              <a:gd name="connsiteY1066" fmla="*/ 2782315 h 6871647"/>
              <a:gd name="connsiteX1067" fmla="*/ 8217514 w 9636507"/>
              <a:gd name="connsiteY1067" fmla="*/ 2791537 h 6871647"/>
              <a:gd name="connsiteX1068" fmla="*/ 8219325 w 9636507"/>
              <a:gd name="connsiteY1068" fmla="*/ 2809983 h 6871647"/>
              <a:gd name="connsiteX1069" fmla="*/ 8240756 w 9636507"/>
              <a:gd name="connsiteY1069" fmla="*/ 2733751 h 6871647"/>
              <a:gd name="connsiteX1070" fmla="*/ 8241055 w 9636507"/>
              <a:gd name="connsiteY1070" fmla="*/ 2733127 h 6871647"/>
              <a:gd name="connsiteX1071" fmla="*/ 8241231 w 9636507"/>
              <a:gd name="connsiteY1071" fmla="*/ 2732063 h 6871647"/>
              <a:gd name="connsiteX1072" fmla="*/ 8257353 w 9636507"/>
              <a:gd name="connsiteY1072" fmla="*/ 2674716 h 6871647"/>
              <a:gd name="connsiteX1073" fmla="*/ 8259164 w 9636507"/>
              <a:gd name="connsiteY1073" fmla="*/ 2674716 h 6871647"/>
              <a:gd name="connsiteX1074" fmla="*/ 8276065 w 9636507"/>
              <a:gd name="connsiteY1074" fmla="*/ 2588638 h 6871647"/>
              <a:gd name="connsiteX1075" fmla="*/ 8280894 w 9636507"/>
              <a:gd name="connsiteY1075" fmla="*/ 2588638 h 6871647"/>
              <a:gd name="connsiteX1076" fmla="*/ 8280894 w 9636507"/>
              <a:gd name="connsiteY1076" fmla="*/ 2597861 h 6871647"/>
              <a:gd name="connsiteX1077" fmla="*/ 8277272 w 9636507"/>
              <a:gd name="connsiteY1077" fmla="*/ 2622455 h 6871647"/>
              <a:gd name="connsiteX1078" fmla="*/ 8277272 w 9636507"/>
              <a:gd name="connsiteY1078" fmla="*/ 2640900 h 6871647"/>
              <a:gd name="connsiteX1079" fmla="*/ 8279083 w 9636507"/>
              <a:gd name="connsiteY1079" fmla="*/ 2640900 h 6871647"/>
              <a:gd name="connsiteX1080" fmla="*/ 8285122 w 9636507"/>
              <a:gd name="connsiteY1080" fmla="*/ 2598542 h 6871647"/>
              <a:gd name="connsiteX1081" fmla="*/ 8285122 w 9636507"/>
              <a:gd name="connsiteY1081" fmla="*/ 2617334 h 6871647"/>
              <a:gd name="connsiteX1082" fmla="*/ 8291762 w 9636507"/>
              <a:gd name="connsiteY1082" fmla="*/ 2626557 h 6871647"/>
              <a:gd name="connsiteX1083" fmla="*/ 8297195 w 9636507"/>
              <a:gd name="connsiteY1083" fmla="*/ 2626557 h 6871647"/>
              <a:gd name="connsiteX1084" fmla="*/ 8297195 w 9636507"/>
              <a:gd name="connsiteY1084" fmla="*/ 2617334 h 6871647"/>
              <a:gd name="connsiteX1085" fmla="*/ 8288744 w 9636507"/>
              <a:gd name="connsiteY1085" fmla="*/ 2592741 h 6871647"/>
              <a:gd name="connsiteX1086" fmla="*/ 8285950 w 9636507"/>
              <a:gd name="connsiteY1086" fmla="*/ 2592741 h 6871647"/>
              <a:gd name="connsiteX1087" fmla="*/ 8285987 w 9636507"/>
              <a:gd name="connsiteY1087" fmla="*/ 2592481 h 6871647"/>
              <a:gd name="connsiteX1088" fmla="*/ 8299002 w 9636507"/>
              <a:gd name="connsiteY1088" fmla="*/ 2530228 h 6871647"/>
              <a:gd name="connsiteX1089" fmla="*/ 8323750 w 9636507"/>
              <a:gd name="connsiteY1089" fmla="*/ 2588638 h 6871647"/>
              <a:gd name="connsiteX1090" fmla="*/ 8322543 w 9636507"/>
              <a:gd name="connsiteY1090" fmla="*/ 2674716 h 6871647"/>
              <a:gd name="connsiteX1091" fmla="*/ 8320161 w 9636507"/>
              <a:gd name="connsiteY1091" fmla="*/ 2674716 h 6871647"/>
              <a:gd name="connsiteX1092" fmla="*/ 8317615 w 9636507"/>
              <a:gd name="connsiteY1092" fmla="*/ 2670437 h 6871647"/>
              <a:gd name="connsiteX1093" fmla="*/ 8312584 w 9636507"/>
              <a:gd name="connsiteY1093" fmla="*/ 2653965 h 6871647"/>
              <a:gd name="connsiteX1094" fmla="*/ 8305642 w 9636507"/>
              <a:gd name="connsiteY1094" fmla="*/ 2640900 h 6871647"/>
              <a:gd name="connsiteX1095" fmla="*/ 8289344 w 9636507"/>
              <a:gd name="connsiteY1095" fmla="*/ 2708533 h 6871647"/>
              <a:gd name="connsiteX1096" fmla="*/ 8303831 w 9636507"/>
              <a:gd name="connsiteY1096" fmla="*/ 2809983 h 6871647"/>
              <a:gd name="connsiteX1097" fmla="*/ 8314093 w 9636507"/>
              <a:gd name="connsiteY1097" fmla="*/ 2809983 h 6871647"/>
              <a:gd name="connsiteX1098" fmla="*/ 8325750 w 9636507"/>
              <a:gd name="connsiteY1098" fmla="*/ 2704498 h 6871647"/>
              <a:gd name="connsiteX1099" fmla="*/ 8325942 w 9636507"/>
              <a:gd name="connsiteY1099" fmla="*/ 2701105 h 6871647"/>
              <a:gd name="connsiteX1100" fmla="*/ 8330243 w 9636507"/>
              <a:gd name="connsiteY1100" fmla="*/ 2709369 h 6871647"/>
              <a:gd name="connsiteX1101" fmla="*/ 8341862 w 9636507"/>
              <a:gd name="connsiteY1101" fmla="*/ 2728007 h 6871647"/>
              <a:gd name="connsiteX1102" fmla="*/ 8332205 w 9636507"/>
              <a:gd name="connsiteY1102" fmla="*/ 2804863 h 6871647"/>
              <a:gd name="connsiteX1103" fmla="*/ 8320132 w 9636507"/>
              <a:gd name="connsiteY1103" fmla="*/ 2804863 h 6871647"/>
              <a:gd name="connsiteX1104" fmla="*/ 8318925 w 9636507"/>
              <a:gd name="connsiteY1104" fmla="*/ 2829456 h 6871647"/>
              <a:gd name="connsiteX1105" fmla="*/ 8332205 w 9636507"/>
              <a:gd name="connsiteY1105" fmla="*/ 2906312 h 6871647"/>
              <a:gd name="connsiteX1106" fmla="*/ 8332205 w 9636507"/>
              <a:gd name="connsiteY1106" fmla="*/ 2915535 h 6871647"/>
              <a:gd name="connsiteX1107" fmla="*/ 8285122 w 9636507"/>
              <a:gd name="connsiteY1107" fmla="*/ 3032356 h 6871647"/>
              <a:gd name="connsiteX1108" fmla="*/ 8288744 w 9636507"/>
              <a:gd name="connsiteY1108" fmla="*/ 3032356 h 6871647"/>
              <a:gd name="connsiteX1109" fmla="*/ 8325565 w 9636507"/>
              <a:gd name="connsiteY1109" fmla="*/ 2940129 h 6871647"/>
              <a:gd name="connsiteX1110" fmla="*/ 8335223 w 9636507"/>
              <a:gd name="connsiteY1110" fmla="*/ 2964723 h 6871647"/>
              <a:gd name="connsiteX1111" fmla="*/ 8335223 w 9636507"/>
              <a:gd name="connsiteY1111" fmla="*/ 3016985 h 6871647"/>
              <a:gd name="connsiteX1112" fmla="*/ 8300213 w 9636507"/>
              <a:gd name="connsiteY1112" fmla="*/ 3229106 h 6871647"/>
              <a:gd name="connsiteX1113" fmla="*/ 8293573 w 9636507"/>
              <a:gd name="connsiteY1113" fmla="*/ 3229106 h 6871647"/>
              <a:gd name="connsiteX1114" fmla="*/ 8284091 w 9636507"/>
              <a:gd name="connsiteY1114" fmla="*/ 3286453 h 6871647"/>
              <a:gd name="connsiteX1115" fmla="*/ 8283616 w 9636507"/>
              <a:gd name="connsiteY1115" fmla="*/ 3288141 h 6871647"/>
              <a:gd name="connsiteX1116" fmla="*/ 8260374 w 9636507"/>
              <a:gd name="connsiteY1116" fmla="*/ 3336705 h 6871647"/>
              <a:gd name="connsiteX1117" fmla="*/ 8260374 w 9636507"/>
              <a:gd name="connsiteY1117" fmla="*/ 3345927 h 6871647"/>
              <a:gd name="connsiteX1118" fmla="*/ 8262185 w 9636507"/>
              <a:gd name="connsiteY1118" fmla="*/ 3364373 h 6871647"/>
              <a:gd name="connsiteX1119" fmla="*/ 8283616 w 9636507"/>
              <a:gd name="connsiteY1119" fmla="*/ 3288141 h 6871647"/>
              <a:gd name="connsiteX1120" fmla="*/ 8283915 w 9636507"/>
              <a:gd name="connsiteY1120" fmla="*/ 3287517 h 6871647"/>
              <a:gd name="connsiteX1121" fmla="*/ 8284091 w 9636507"/>
              <a:gd name="connsiteY1121" fmla="*/ 3286453 h 6871647"/>
              <a:gd name="connsiteX1122" fmla="*/ 8300213 w 9636507"/>
              <a:gd name="connsiteY1122" fmla="*/ 3229106 h 6871647"/>
              <a:gd name="connsiteX1123" fmla="*/ 8302024 w 9636507"/>
              <a:gd name="connsiteY1123" fmla="*/ 3229106 h 6871647"/>
              <a:gd name="connsiteX1124" fmla="*/ 8318925 w 9636507"/>
              <a:gd name="connsiteY1124" fmla="*/ 3143028 h 6871647"/>
              <a:gd name="connsiteX1125" fmla="*/ 8323754 w 9636507"/>
              <a:gd name="connsiteY1125" fmla="*/ 3143028 h 6871647"/>
              <a:gd name="connsiteX1126" fmla="*/ 8323754 w 9636507"/>
              <a:gd name="connsiteY1126" fmla="*/ 3152251 h 6871647"/>
              <a:gd name="connsiteX1127" fmla="*/ 8320132 w 9636507"/>
              <a:gd name="connsiteY1127" fmla="*/ 3176845 h 6871647"/>
              <a:gd name="connsiteX1128" fmla="*/ 8320132 w 9636507"/>
              <a:gd name="connsiteY1128" fmla="*/ 3195290 h 6871647"/>
              <a:gd name="connsiteX1129" fmla="*/ 8321943 w 9636507"/>
              <a:gd name="connsiteY1129" fmla="*/ 3195290 h 6871647"/>
              <a:gd name="connsiteX1130" fmla="*/ 8341862 w 9636507"/>
              <a:gd name="connsiteY1130" fmla="*/ 3084618 h 6871647"/>
              <a:gd name="connsiteX1131" fmla="*/ 8366611 w 9636507"/>
              <a:gd name="connsiteY1131" fmla="*/ 3143028 h 6871647"/>
              <a:gd name="connsiteX1132" fmla="*/ 8366553 w 9636507"/>
              <a:gd name="connsiteY1132" fmla="*/ 3149770 h 6871647"/>
              <a:gd name="connsiteX1133" fmla="*/ 8364652 w 9636507"/>
              <a:gd name="connsiteY1133" fmla="*/ 3153425 h 6871647"/>
              <a:gd name="connsiteX1134" fmla="*/ 8352504 w 9636507"/>
              <a:gd name="connsiteY1134" fmla="*/ 3189932 h 6871647"/>
              <a:gd name="connsiteX1135" fmla="*/ 8350115 w 9636507"/>
              <a:gd name="connsiteY1135" fmla="*/ 3199396 h 6871647"/>
              <a:gd name="connsiteX1136" fmla="*/ 8348502 w 9636507"/>
              <a:gd name="connsiteY1136" fmla="*/ 3195290 h 6871647"/>
              <a:gd name="connsiteX1137" fmla="*/ 8332205 w 9636507"/>
              <a:gd name="connsiteY1137" fmla="*/ 3262923 h 6871647"/>
              <a:gd name="connsiteX1138" fmla="*/ 8346691 w 9636507"/>
              <a:gd name="connsiteY1138" fmla="*/ 3364373 h 6871647"/>
              <a:gd name="connsiteX1139" fmla="*/ 8356953 w 9636507"/>
              <a:gd name="connsiteY1139" fmla="*/ 3364373 h 6871647"/>
              <a:gd name="connsiteX1140" fmla="*/ 8373251 w 9636507"/>
              <a:gd name="connsiteY1140" fmla="*/ 3176845 h 6871647"/>
              <a:gd name="connsiteX1141" fmla="*/ 8379890 w 9636507"/>
              <a:gd name="connsiteY1141" fmla="*/ 3186067 h 6871647"/>
              <a:gd name="connsiteX1142" fmla="*/ 8376872 w 9636507"/>
              <a:gd name="connsiteY1142" fmla="*/ 3235255 h 6871647"/>
              <a:gd name="connsiteX1143" fmla="*/ 8378683 w 9636507"/>
              <a:gd name="connsiteY1143" fmla="*/ 3253700 h 6871647"/>
              <a:gd name="connsiteX1144" fmla="*/ 8385021 w 9636507"/>
              <a:gd name="connsiteY1144" fmla="*/ 3258888 h 6871647"/>
              <a:gd name="connsiteX1145" fmla="*/ 8385703 w 9636507"/>
              <a:gd name="connsiteY1145" fmla="*/ 3261231 h 6871647"/>
              <a:gd name="connsiteX1146" fmla="*/ 8380949 w 9636507"/>
              <a:gd name="connsiteY1146" fmla="*/ 3292534 h 6871647"/>
              <a:gd name="connsiteX1147" fmla="*/ 8354692 w 9636507"/>
              <a:gd name="connsiteY1147" fmla="*/ 3437791 h 6871647"/>
              <a:gd name="connsiteX1148" fmla="*/ 8348053 w 9636507"/>
              <a:gd name="connsiteY1148" fmla="*/ 3437791 h 6871647"/>
              <a:gd name="connsiteX1149" fmla="*/ 8338572 w 9636507"/>
              <a:gd name="connsiteY1149" fmla="*/ 3495129 h 6871647"/>
              <a:gd name="connsiteX1150" fmla="*/ 8338094 w 9636507"/>
              <a:gd name="connsiteY1150" fmla="*/ 3496831 h 6871647"/>
              <a:gd name="connsiteX1151" fmla="*/ 8314853 w 9636507"/>
              <a:gd name="connsiteY1151" fmla="*/ 3545390 h 6871647"/>
              <a:gd name="connsiteX1152" fmla="*/ 8314853 w 9636507"/>
              <a:gd name="connsiteY1152" fmla="*/ 3554612 h 6871647"/>
              <a:gd name="connsiteX1153" fmla="*/ 8316664 w 9636507"/>
              <a:gd name="connsiteY1153" fmla="*/ 3573058 h 6871647"/>
              <a:gd name="connsiteX1154" fmla="*/ 8338094 w 9636507"/>
              <a:gd name="connsiteY1154" fmla="*/ 3496831 h 6871647"/>
              <a:gd name="connsiteX1155" fmla="*/ 8338395 w 9636507"/>
              <a:gd name="connsiteY1155" fmla="*/ 3496202 h 6871647"/>
              <a:gd name="connsiteX1156" fmla="*/ 8338572 w 9636507"/>
              <a:gd name="connsiteY1156" fmla="*/ 3495129 h 6871647"/>
              <a:gd name="connsiteX1157" fmla="*/ 8354692 w 9636507"/>
              <a:gd name="connsiteY1157" fmla="*/ 3437791 h 6871647"/>
              <a:gd name="connsiteX1158" fmla="*/ 8356503 w 9636507"/>
              <a:gd name="connsiteY1158" fmla="*/ 3437791 h 6871647"/>
              <a:gd name="connsiteX1159" fmla="*/ 8373404 w 9636507"/>
              <a:gd name="connsiteY1159" fmla="*/ 3351713 h 6871647"/>
              <a:gd name="connsiteX1160" fmla="*/ 8378233 w 9636507"/>
              <a:gd name="connsiteY1160" fmla="*/ 3351713 h 6871647"/>
              <a:gd name="connsiteX1161" fmla="*/ 8378233 w 9636507"/>
              <a:gd name="connsiteY1161" fmla="*/ 3360936 h 6871647"/>
              <a:gd name="connsiteX1162" fmla="*/ 8374612 w 9636507"/>
              <a:gd name="connsiteY1162" fmla="*/ 3385530 h 6871647"/>
              <a:gd name="connsiteX1163" fmla="*/ 8374612 w 9636507"/>
              <a:gd name="connsiteY1163" fmla="*/ 3403975 h 6871647"/>
              <a:gd name="connsiteX1164" fmla="*/ 8376422 w 9636507"/>
              <a:gd name="connsiteY1164" fmla="*/ 3403975 h 6871647"/>
              <a:gd name="connsiteX1165" fmla="*/ 8388947 w 9636507"/>
              <a:gd name="connsiteY1165" fmla="*/ 3320971 h 6871647"/>
              <a:gd name="connsiteX1166" fmla="*/ 8392370 w 9636507"/>
              <a:gd name="connsiteY1166" fmla="*/ 3304603 h 6871647"/>
              <a:gd name="connsiteX1167" fmla="*/ 8393170 w 9636507"/>
              <a:gd name="connsiteY1167" fmla="*/ 3336705 h 6871647"/>
              <a:gd name="connsiteX1168" fmla="*/ 8391963 w 9636507"/>
              <a:gd name="connsiteY1168" fmla="*/ 3392041 h 6871647"/>
              <a:gd name="connsiteX1169" fmla="*/ 8389027 w 9636507"/>
              <a:gd name="connsiteY1169" fmla="*/ 3451848 h 6871647"/>
              <a:gd name="connsiteX1170" fmla="*/ 8386684 w 9636507"/>
              <a:gd name="connsiteY1170" fmla="*/ 3471608 h 6871647"/>
              <a:gd name="connsiteX1171" fmla="*/ 8401171 w 9636507"/>
              <a:gd name="connsiteY1171" fmla="*/ 3573058 h 6871647"/>
              <a:gd name="connsiteX1172" fmla="*/ 8411432 w 9636507"/>
              <a:gd name="connsiteY1172" fmla="*/ 3573058 h 6871647"/>
              <a:gd name="connsiteX1173" fmla="*/ 8418827 w 9636507"/>
              <a:gd name="connsiteY1173" fmla="*/ 3526176 h 6871647"/>
              <a:gd name="connsiteX1174" fmla="*/ 8423650 w 9636507"/>
              <a:gd name="connsiteY1174" fmla="*/ 3449980 h 6871647"/>
              <a:gd name="connsiteX1175" fmla="*/ 8436904 w 9636507"/>
              <a:gd name="connsiteY1175" fmla="*/ 3580747 h 6871647"/>
              <a:gd name="connsiteX1176" fmla="*/ 8405542 w 9636507"/>
              <a:gd name="connsiteY1176" fmla="*/ 3674995 h 6871647"/>
              <a:gd name="connsiteX1177" fmla="*/ 8409164 w 9636507"/>
              <a:gd name="connsiteY1177" fmla="*/ 3674995 h 6871647"/>
              <a:gd name="connsiteX1178" fmla="*/ 8438906 w 9636507"/>
              <a:gd name="connsiteY1178" fmla="*/ 3600499 h 6871647"/>
              <a:gd name="connsiteX1179" fmla="*/ 8443991 w 9636507"/>
              <a:gd name="connsiteY1179" fmla="*/ 3650661 h 6871647"/>
              <a:gd name="connsiteX1180" fmla="*/ 8442820 w 9636507"/>
              <a:gd name="connsiteY1180" fmla="*/ 3674507 h 6871647"/>
              <a:gd name="connsiteX1181" fmla="*/ 8446408 w 9636507"/>
              <a:gd name="connsiteY1181" fmla="*/ 3674507 h 6871647"/>
              <a:gd name="connsiteX1182" fmla="*/ 8448524 w 9636507"/>
              <a:gd name="connsiteY1182" fmla="*/ 3695384 h 6871647"/>
              <a:gd name="connsiteX1183" fmla="*/ 8449394 w 9636507"/>
              <a:gd name="connsiteY1183" fmla="*/ 3707364 h 6871647"/>
              <a:gd name="connsiteX1184" fmla="*/ 8446891 w 9636507"/>
              <a:gd name="connsiteY1184" fmla="*/ 3726488 h 6871647"/>
              <a:gd name="connsiteX1185" fmla="*/ 8426344 w 9636507"/>
              <a:gd name="connsiteY1185" fmla="*/ 3840150 h 6871647"/>
              <a:gd name="connsiteX1186" fmla="*/ 8411250 w 9636507"/>
              <a:gd name="connsiteY1186" fmla="*/ 3746073 h 6871647"/>
              <a:gd name="connsiteX1187" fmla="*/ 8407629 w 9636507"/>
              <a:gd name="connsiteY1187" fmla="*/ 3746073 h 6871647"/>
              <a:gd name="connsiteX1188" fmla="*/ 8407629 w 9636507"/>
              <a:gd name="connsiteY1188" fmla="*/ 3752409 h 6871647"/>
              <a:gd name="connsiteX1189" fmla="*/ 8423913 w 9636507"/>
              <a:gd name="connsiteY1189" fmla="*/ 3853602 h 6871647"/>
              <a:gd name="connsiteX1190" fmla="*/ 8420633 w 9636507"/>
              <a:gd name="connsiteY1190" fmla="*/ 3871745 h 6871647"/>
              <a:gd name="connsiteX1191" fmla="*/ 8413993 w 9636507"/>
              <a:gd name="connsiteY1191" fmla="*/ 3871745 h 6871647"/>
              <a:gd name="connsiteX1192" fmla="*/ 8411876 w 9636507"/>
              <a:gd name="connsiteY1192" fmla="*/ 3884546 h 6871647"/>
              <a:gd name="connsiteX1193" fmla="*/ 8390727 w 9636507"/>
              <a:gd name="connsiteY1193" fmla="*/ 3822108 h 6871647"/>
              <a:gd name="connsiteX1194" fmla="*/ 8389520 w 9636507"/>
              <a:gd name="connsiteY1194" fmla="*/ 3822108 h 6871647"/>
              <a:gd name="connsiteX1195" fmla="*/ 8389520 w 9636507"/>
              <a:gd name="connsiteY1195" fmla="*/ 3841117 h 6871647"/>
              <a:gd name="connsiteX1196" fmla="*/ 8409788 w 9636507"/>
              <a:gd name="connsiteY1196" fmla="*/ 3897179 h 6871647"/>
              <a:gd name="connsiteX1197" fmla="*/ 8404511 w 9636507"/>
              <a:gd name="connsiteY1197" fmla="*/ 3929092 h 6871647"/>
              <a:gd name="connsiteX1198" fmla="*/ 8404036 w 9636507"/>
              <a:gd name="connsiteY1198" fmla="*/ 3930780 h 6871647"/>
              <a:gd name="connsiteX1199" fmla="*/ 8380794 w 9636507"/>
              <a:gd name="connsiteY1199" fmla="*/ 3979344 h 6871647"/>
              <a:gd name="connsiteX1200" fmla="*/ 8380794 w 9636507"/>
              <a:gd name="connsiteY1200" fmla="*/ 3988566 h 6871647"/>
              <a:gd name="connsiteX1201" fmla="*/ 8382605 w 9636507"/>
              <a:gd name="connsiteY1201" fmla="*/ 4007012 h 6871647"/>
              <a:gd name="connsiteX1202" fmla="*/ 8404036 w 9636507"/>
              <a:gd name="connsiteY1202" fmla="*/ 3930780 h 6871647"/>
              <a:gd name="connsiteX1203" fmla="*/ 8404335 w 9636507"/>
              <a:gd name="connsiteY1203" fmla="*/ 3930156 h 6871647"/>
              <a:gd name="connsiteX1204" fmla="*/ 8404511 w 9636507"/>
              <a:gd name="connsiteY1204" fmla="*/ 3929092 h 6871647"/>
              <a:gd name="connsiteX1205" fmla="*/ 8411866 w 9636507"/>
              <a:gd name="connsiteY1205" fmla="*/ 3902929 h 6871647"/>
              <a:gd name="connsiteX1206" fmla="*/ 8423021 w 9636507"/>
              <a:gd name="connsiteY1206" fmla="*/ 3933783 h 6871647"/>
              <a:gd name="connsiteX1207" fmla="*/ 8433747 w 9636507"/>
              <a:gd name="connsiteY1207" fmla="*/ 3987798 h 6871647"/>
              <a:gd name="connsiteX1208" fmla="*/ 8430894 w 9636507"/>
              <a:gd name="connsiteY1208" fmla="*/ 3997789 h 6871647"/>
              <a:gd name="connsiteX1209" fmla="*/ 8431336 w 9636507"/>
              <a:gd name="connsiteY1209" fmla="*/ 4004987 h 6871647"/>
              <a:gd name="connsiteX1210" fmla="*/ 8427548 w 9636507"/>
              <a:gd name="connsiteY1210" fmla="*/ 4024865 h 6871647"/>
              <a:gd name="connsiteX1211" fmla="*/ 8396160 w 9636507"/>
              <a:gd name="connsiteY1211" fmla="*/ 3990017 h 6871647"/>
              <a:gd name="connsiteX1212" fmla="*/ 8394349 w 9636507"/>
              <a:gd name="connsiteY1212" fmla="*/ 3990017 h 6871647"/>
              <a:gd name="connsiteX1213" fmla="*/ 8420908 w 9636507"/>
              <a:gd name="connsiteY1213" fmla="*/ 4050211 h 6871647"/>
              <a:gd name="connsiteX1214" fmla="*/ 8411250 w 9636507"/>
              <a:gd name="connsiteY1214" fmla="*/ 4129414 h 6871647"/>
              <a:gd name="connsiteX1215" fmla="*/ 8404784 w 9636507"/>
              <a:gd name="connsiteY1215" fmla="*/ 4129414 h 6871647"/>
              <a:gd name="connsiteX1216" fmla="*/ 8403779 w 9636507"/>
              <a:gd name="connsiteY1216" fmla="*/ 4117514 h 6871647"/>
              <a:gd name="connsiteX1217" fmla="*/ 8402949 w 9636507"/>
              <a:gd name="connsiteY1217" fmla="*/ 4081278 h 6871647"/>
              <a:gd name="connsiteX1218" fmla="*/ 8399328 w 9636507"/>
              <a:gd name="connsiteY1218" fmla="*/ 4081278 h 6871647"/>
              <a:gd name="connsiteX1219" fmla="*/ 8400946 w 9636507"/>
              <a:gd name="connsiteY1219" fmla="*/ 4129414 h 6871647"/>
              <a:gd name="connsiteX1220" fmla="*/ 8399178 w 9636507"/>
              <a:gd name="connsiteY1220" fmla="*/ 4129414 h 6871647"/>
              <a:gd name="connsiteX1221" fmla="*/ 8397971 w 9636507"/>
              <a:gd name="connsiteY1221" fmla="*/ 4154758 h 6871647"/>
              <a:gd name="connsiteX1222" fmla="*/ 8398667 w 9636507"/>
              <a:gd name="connsiteY1222" fmla="*/ 4158913 h 6871647"/>
              <a:gd name="connsiteX1223" fmla="*/ 8397517 w 9636507"/>
              <a:gd name="connsiteY1223" fmla="*/ 4169985 h 6871647"/>
              <a:gd name="connsiteX1224" fmla="*/ 8403147 w 9636507"/>
              <a:gd name="connsiteY1224" fmla="*/ 4185628 h 6871647"/>
              <a:gd name="connsiteX1225" fmla="*/ 8407778 w 9636507"/>
              <a:gd name="connsiteY1225" fmla="*/ 4213251 h 6871647"/>
              <a:gd name="connsiteX1226" fmla="*/ 8407778 w 9636507"/>
              <a:gd name="connsiteY1226" fmla="*/ 4220673 h 6871647"/>
              <a:gd name="connsiteX1227" fmla="*/ 8406407 w 9636507"/>
              <a:gd name="connsiteY1227" fmla="*/ 4246888 h 6871647"/>
              <a:gd name="connsiteX1228" fmla="*/ 8400611 w 9636507"/>
              <a:gd name="connsiteY1228" fmla="*/ 4250988 h 6871647"/>
              <a:gd name="connsiteX1229" fmla="*/ 8395644 w 9636507"/>
              <a:gd name="connsiteY1229" fmla="*/ 4260829 h 6871647"/>
              <a:gd name="connsiteX1230" fmla="*/ 8390877 w 9636507"/>
              <a:gd name="connsiteY1230" fmla="*/ 4222257 h 6871647"/>
              <a:gd name="connsiteX1231" fmla="*/ 8372769 w 9636507"/>
              <a:gd name="connsiteY1231" fmla="*/ 4046429 h 6871647"/>
              <a:gd name="connsiteX1232" fmla="*/ 8356471 w 9636507"/>
              <a:gd name="connsiteY1232" fmla="*/ 3872183 h 6871647"/>
              <a:gd name="connsiteX1233" fmla="*/ 8352849 w 9636507"/>
              <a:gd name="connsiteY1233" fmla="*/ 3872183 h 6871647"/>
              <a:gd name="connsiteX1234" fmla="*/ 8352849 w 9636507"/>
              <a:gd name="connsiteY1234" fmla="*/ 3881687 h 6871647"/>
              <a:gd name="connsiteX1235" fmla="*/ 8389095 w 9636507"/>
              <a:gd name="connsiteY1235" fmla="*/ 4262849 h 6871647"/>
              <a:gd name="connsiteX1236" fmla="*/ 8389424 w 9636507"/>
              <a:gd name="connsiteY1236" fmla="*/ 4273153 h 6871647"/>
              <a:gd name="connsiteX1237" fmla="*/ 8389218 w 9636507"/>
              <a:gd name="connsiteY1237" fmla="*/ 4273560 h 6871647"/>
              <a:gd name="connsiteX1238" fmla="*/ 8379056 w 9636507"/>
              <a:gd name="connsiteY1238" fmla="*/ 4305034 h 6871647"/>
              <a:gd name="connsiteX1239" fmla="*/ 8377597 w 9636507"/>
              <a:gd name="connsiteY1239" fmla="*/ 4280867 h 6871647"/>
              <a:gd name="connsiteX1240" fmla="*/ 8374579 w 9636507"/>
              <a:gd name="connsiteY1240" fmla="*/ 4280867 h 6871647"/>
              <a:gd name="connsiteX1241" fmla="*/ 8374579 w 9636507"/>
              <a:gd name="connsiteY1241" fmla="*/ 4315717 h 6871647"/>
              <a:gd name="connsiteX1242" fmla="*/ 8375024 w 9636507"/>
              <a:gd name="connsiteY1242" fmla="*/ 4319536 h 6871647"/>
              <a:gd name="connsiteX1243" fmla="*/ 8367411 w 9636507"/>
              <a:gd name="connsiteY1243" fmla="*/ 4350614 h 6871647"/>
              <a:gd name="connsiteX1244" fmla="*/ 8364922 w 9636507"/>
              <a:gd name="connsiteY1244" fmla="*/ 4340269 h 6871647"/>
              <a:gd name="connsiteX1245" fmla="*/ 8343191 w 9636507"/>
              <a:gd name="connsiteY1245" fmla="*/ 4204833 h 6871647"/>
              <a:gd name="connsiteX1246" fmla="*/ 8339570 w 9636507"/>
              <a:gd name="connsiteY1246" fmla="*/ 4204833 h 6871647"/>
              <a:gd name="connsiteX1247" fmla="*/ 8339570 w 9636507"/>
              <a:gd name="connsiteY1247" fmla="*/ 4211169 h 6871647"/>
              <a:gd name="connsiteX1248" fmla="*/ 8367940 w 9636507"/>
              <a:gd name="connsiteY1248" fmla="*/ 4394918 h 6871647"/>
              <a:gd name="connsiteX1249" fmla="*/ 8366129 w 9636507"/>
              <a:gd name="connsiteY1249" fmla="*/ 4404423 h 6871647"/>
              <a:gd name="connsiteX1250" fmla="*/ 8322669 w 9636507"/>
              <a:gd name="connsiteY1250" fmla="*/ 4280867 h 6871647"/>
              <a:gd name="connsiteX1251" fmla="*/ 8321461 w 9636507"/>
              <a:gd name="connsiteY1251" fmla="*/ 4280867 h 6871647"/>
              <a:gd name="connsiteX1252" fmla="*/ 8321461 w 9636507"/>
              <a:gd name="connsiteY1252" fmla="*/ 4299876 h 6871647"/>
              <a:gd name="connsiteX1253" fmla="*/ 8366129 w 9636507"/>
              <a:gd name="connsiteY1253" fmla="*/ 4448776 h 6871647"/>
              <a:gd name="connsiteX1254" fmla="*/ 8359489 w 9636507"/>
              <a:gd name="connsiteY1254" fmla="*/ 4483626 h 6871647"/>
              <a:gd name="connsiteX1255" fmla="*/ 8328101 w 9636507"/>
              <a:gd name="connsiteY1255" fmla="*/ 4448776 h 6871647"/>
              <a:gd name="connsiteX1256" fmla="*/ 8326290 w 9636507"/>
              <a:gd name="connsiteY1256" fmla="*/ 4448776 h 6871647"/>
              <a:gd name="connsiteX1257" fmla="*/ 8352849 w 9636507"/>
              <a:gd name="connsiteY1257" fmla="*/ 4508971 h 6871647"/>
              <a:gd name="connsiteX1258" fmla="*/ 8343191 w 9636507"/>
              <a:gd name="connsiteY1258" fmla="*/ 4588174 h 6871647"/>
              <a:gd name="connsiteX1259" fmla="*/ 8334553 w 9636507"/>
              <a:gd name="connsiteY1259" fmla="*/ 4588174 h 6871647"/>
              <a:gd name="connsiteX1260" fmla="*/ 8332627 w 9636507"/>
              <a:gd name="connsiteY1260" fmla="*/ 4568926 h 6871647"/>
              <a:gd name="connsiteX1261" fmla="*/ 8316329 w 9636507"/>
              <a:gd name="connsiteY1261" fmla="*/ 4394680 h 6871647"/>
              <a:gd name="connsiteX1262" fmla="*/ 8312708 w 9636507"/>
              <a:gd name="connsiteY1262" fmla="*/ 4394680 h 6871647"/>
              <a:gd name="connsiteX1263" fmla="*/ 8312708 w 9636507"/>
              <a:gd name="connsiteY1263" fmla="*/ 4404185 h 6871647"/>
              <a:gd name="connsiteX1264" fmla="*/ 8328817 w 9636507"/>
              <a:gd name="connsiteY1264" fmla="*/ 4558630 h 6871647"/>
              <a:gd name="connsiteX1265" fmla="*/ 8331758 w 9636507"/>
              <a:gd name="connsiteY1265" fmla="*/ 4588174 h 6871647"/>
              <a:gd name="connsiteX1266" fmla="*/ 8331119 w 9636507"/>
              <a:gd name="connsiteY1266" fmla="*/ 4588174 h 6871647"/>
              <a:gd name="connsiteX1267" fmla="*/ 8329912 w 9636507"/>
              <a:gd name="connsiteY1267" fmla="*/ 4613518 h 6871647"/>
              <a:gd name="connsiteX1268" fmla="*/ 8340098 w 9636507"/>
              <a:gd name="connsiteY1268" fmla="*/ 4674269 h 6871647"/>
              <a:gd name="connsiteX1269" fmla="*/ 8340299 w 9636507"/>
              <a:gd name="connsiteY1269" fmla="*/ 4676392 h 6871647"/>
              <a:gd name="connsiteX1270" fmla="*/ 8339420 w 9636507"/>
              <a:gd name="connsiteY1270" fmla="*/ 4677494 h 6871647"/>
              <a:gd name="connsiteX1271" fmla="*/ 8339420 w 9636507"/>
              <a:gd name="connsiteY1271" fmla="*/ 4686998 h 6871647"/>
              <a:gd name="connsiteX1272" fmla="*/ 8341017 w 9636507"/>
              <a:gd name="connsiteY1272" fmla="*/ 4703763 h 6871647"/>
              <a:gd name="connsiteX1273" fmla="*/ 8332553 w 9636507"/>
              <a:gd name="connsiteY1273" fmla="*/ 4709749 h 6871647"/>
              <a:gd name="connsiteX1274" fmla="*/ 8315180 w 9636507"/>
              <a:gd name="connsiteY1274" fmla="*/ 4749252 h 6871647"/>
              <a:gd name="connsiteX1275" fmla="*/ 8309343 w 9636507"/>
              <a:gd name="connsiteY1275" fmla="*/ 4769568 h 6871647"/>
              <a:gd name="connsiteX1276" fmla="*/ 8303050 w 9636507"/>
              <a:gd name="connsiteY1276" fmla="*/ 4727332 h 6871647"/>
              <a:gd name="connsiteX1277" fmla="*/ 8299428 w 9636507"/>
              <a:gd name="connsiteY1277" fmla="*/ 4727332 h 6871647"/>
              <a:gd name="connsiteX1278" fmla="*/ 8299428 w 9636507"/>
              <a:gd name="connsiteY1278" fmla="*/ 4733668 h 6871647"/>
              <a:gd name="connsiteX1279" fmla="*/ 8306757 w 9636507"/>
              <a:gd name="connsiteY1279" fmla="*/ 4778567 h 6871647"/>
              <a:gd name="connsiteX1280" fmla="*/ 8305857 w 9636507"/>
              <a:gd name="connsiteY1280" fmla="*/ 4781700 h 6871647"/>
              <a:gd name="connsiteX1281" fmla="*/ 8296109 w 9636507"/>
              <a:gd name="connsiteY1281" fmla="*/ 4822613 h 6871647"/>
              <a:gd name="connsiteX1282" fmla="*/ 8299731 w 9636507"/>
              <a:gd name="connsiteY1282" fmla="*/ 4822613 h 6871647"/>
              <a:gd name="connsiteX1283" fmla="*/ 8308694 w 9636507"/>
              <a:gd name="connsiteY1283" fmla="*/ 4790434 h 6871647"/>
              <a:gd name="connsiteX1284" fmla="*/ 8310029 w 9636507"/>
              <a:gd name="connsiteY1284" fmla="*/ 4798614 h 6871647"/>
              <a:gd name="connsiteX1285" fmla="*/ 8321545 w 9636507"/>
              <a:gd name="connsiteY1285" fmla="*/ 4872273 h 6871647"/>
              <a:gd name="connsiteX1286" fmla="*/ 8327765 w 9636507"/>
              <a:gd name="connsiteY1286" fmla="*/ 4917178 h 6871647"/>
              <a:gd name="connsiteX1287" fmla="*/ 8326413 w 9636507"/>
              <a:gd name="connsiteY1287" fmla="*/ 4917178 h 6871647"/>
              <a:gd name="connsiteX1288" fmla="*/ 8326413 w 9636507"/>
              <a:gd name="connsiteY1288" fmla="*/ 4924686 h 6871647"/>
              <a:gd name="connsiteX1289" fmla="*/ 8325987 w 9636507"/>
              <a:gd name="connsiteY1289" fmla="*/ 4926922 h 6871647"/>
              <a:gd name="connsiteX1290" fmla="*/ 8282527 w 9636507"/>
              <a:gd name="connsiteY1290" fmla="*/ 4803366 h 6871647"/>
              <a:gd name="connsiteX1291" fmla="*/ 8281320 w 9636507"/>
              <a:gd name="connsiteY1291" fmla="*/ 4803366 h 6871647"/>
              <a:gd name="connsiteX1292" fmla="*/ 8281320 w 9636507"/>
              <a:gd name="connsiteY1292" fmla="*/ 4822375 h 6871647"/>
              <a:gd name="connsiteX1293" fmla="*/ 8323196 w 9636507"/>
              <a:gd name="connsiteY1293" fmla="*/ 4947713 h 6871647"/>
              <a:gd name="connsiteX1294" fmla="*/ 8323991 w 9636507"/>
              <a:gd name="connsiteY1294" fmla="*/ 4954430 h 6871647"/>
              <a:gd name="connsiteX1295" fmla="*/ 8315081 w 9636507"/>
              <a:gd name="connsiteY1295" fmla="*/ 5003844 h 6871647"/>
              <a:gd name="connsiteX1296" fmla="*/ 8303050 w 9636507"/>
              <a:gd name="connsiteY1296" fmla="*/ 4997413 h 6871647"/>
              <a:gd name="connsiteX1297" fmla="*/ 8287960 w 9636507"/>
              <a:gd name="connsiteY1297" fmla="*/ 4971275 h 6871647"/>
              <a:gd name="connsiteX1298" fmla="*/ 8286149 w 9636507"/>
              <a:gd name="connsiteY1298" fmla="*/ 4971275 h 6871647"/>
              <a:gd name="connsiteX1299" fmla="*/ 8301088 w 9636507"/>
              <a:gd name="connsiteY1299" fmla="*/ 5012263 h 6871647"/>
              <a:gd name="connsiteX1300" fmla="*/ 8309019 w 9636507"/>
              <a:gd name="connsiteY1300" fmla="*/ 5025371 h 6871647"/>
              <a:gd name="connsiteX1301" fmla="*/ 8304560 w 9636507"/>
              <a:gd name="connsiteY1301" fmla="*/ 5025371 h 6871647"/>
              <a:gd name="connsiteX1302" fmla="*/ 8294902 w 9636507"/>
              <a:gd name="connsiteY1302" fmla="*/ 5085566 h 6871647"/>
              <a:gd name="connsiteX1303" fmla="*/ 8271361 w 9636507"/>
              <a:gd name="connsiteY1303" fmla="*/ 5136256 h 6871647"/>
              <a:gd name="connsiteX1304" fmla="*/ 8271361 w 9636507"/>
              <a:gd name="connsiteY1304" fmla="*/ 5145759 h 6871647"/>
              <a:gd name="connsiteX1305" fmla="*/ 8273172 w 9636507"/>
              <a:gd name="connsiteY1305" fmla="*/ 5164769 h 6871647"/>
              <a:gd name="connsiteX1306" fmla="*/ 8289922 w 9636507"/>
              <a:gd name="connsiteY1306" fmla="*/ 5129919 h 6871647"/>
              <a:gd name="connsiteX1307" fmla="*/ 8290097 w 9636507"/>
              <a:gd name="connsiteY1307" fmla="*/ 5129164 h 6871647"/>
              <a:gd name="connsiteX1308" fmla="*/ 8289770 w 9636507"/>
              <a:gd name="connsiteY1308" fmla="*/ 5136017 h 6871647"/>
              <a:gd name="connsiteX1309" fmla="*/ 8303050 w 9636507"/>
              <a:gd name="connsiteY1309" fmla="*/ 5215220 h 6871647"/>
              <a:gd name="connsiteX1310" fmla="*/ 8303050 w 9636507"/>
              <a:gd name="connsiteY1310" fmla="*/ 5224724 h 6871647"/>
              <a:gd name="connsiteX1311" fmla="*/ 8255968 w 9636507"/>
              <a:gd name="connsiteY1311" fmla="*/ 5345112 h 6871647"/>
              <a:gd name="connsiteX1312" fmla="*/ 8259590 w 9636507"/>
              <a:gd name="connsiteY1312" fmla="*/ 5345112 h 6871647"/>
              <a:gd name="connsiteX1313" fmla="*/ 8296410 w 9636507"/>
              <a:gd name="connsiteY1313" fmla="*/ 5250069 h 6871647"/>
              <a:gd name="connsiteX1314" fmla="*/ 8306068 w 9636507"/>
              <a:gd name="connsiteY1314" fmla="*/ 5275414 h 6871647"/>
              <a:gd name="connsiteX1315" fmla="*/ 8306068 w 9636507"/>
              <a:gd name="connsiteY1315" fmla="*/ 5329272 h 6871647"/>
              <a:gd name="connsiteX1316" fmla="*/ 8304230 w 9636507"/>
              <a:gd name="connsiteY1316" fmla="*/ 5349735 h 6871647"/>
              <a:gd name="connsiteX1317" fmla="*/ 8296233 w 9636507"/>
              <a:gd name="connsiteY1317" fmla="*/ 5325864 h 6871647"/>
              <a:gd name="connsiteX1318" fmla="*/ 8295025 w 9636507"/>
              <a:gd name="connsiteY1318" fmla="*/ 5325864 h 6871647"/>
              <a:gd name="connsiteX1319" fmla="*/ 8295025 w 9636507"/>
              <a:gd name="connsiteY1319" fmla="*/ 5344873 h 6871647"/>
              <a:gd name="connsiteX1320" fmla="*/ 8302357 w 9636507"/>
              <a:gd name="connsiteY1320" fmla="*/ 5363964 h 6871647"/>
              <a:gd name="connsiteX1321" fmla="*/ 8297316 w 9636507"/>
              <a:gd name="connsiteY1321" fmla="*/ 5398178 h 6871647"/>
              <a:gd name="connsiteX1322" fmla="*/ 8271058 w 9636507"/>
              <a:gd name="connsiteY1322" fmla="*/ 5547870 h 6871647"/>
              <a:gd name="connsiteX1323" fmla="*/ 8264419 w 9636507"/>
              <a:gd name="connsiteY1323" fmla="*/ 5547870 h 6871647"/>
              <a:gd name="connsiteX1324" fmla="*/ 8254761 w 9636507"/>
              <a:gd name="connsiteY1324" fmla="*/ 5608065 h 6871647"/>
              <a:gd name="connsiteX1325" fmla="*/ 8231220 w 9636507"/>
              <a:gd name="connsiteY1325" fmla="*/ 5658755 h 6871647"/>
              <a:gd name="connsiteX1326" fmla="*/ 8231220 w 9636507"/>
              <a:gd name="connsiteY1326" fmla="*/ 5668258 h 6871647"/>
              <a:gd name="connsiteX1327" fmla="*/ 8233031 w 9636507"/>
              <a:gd name="connsiteY1327" fmla="*/ 5687268 h 6871647"/>
              <a:gd name="connsiteX1328" fmla="*/ 8271058 w 9636507"/>
              <a:gd name="connsiteY1328" fmla="*/ 5547870 h 6871647"/>
              <a:gd name="connsiteX1329" fmla="*/ 8272869 w 9636507"/>
              <a:gd name="connsiteY1329" fmla="*/ 5547870 h 6871647"/>
              <a:gd name="connsiteX1330" fmla="*/ 8289770 w 9636507"/>
              <a:gd name="connsiteY1330" fmla="*/ 5459164 h 6871647"/>
              <a:gd name="connsiteX1331" fmla="*/ 8293591 w 9636507"/>
              <a:gd name="connsiteY1331" fmla="*/ 5459164 h 6871647"/>
              <a:gd name="connsiteX1332" fmla="*/ 8293570 w 9636507"/>
              <a:gd name="connsiteY1332" fmla="*/ 5459205 h 6871647"/>
              <a:gd name="connsiteX1333" fmla="*/ 8292362 w 9636507"/>
              <a:gd name="connsiteY1333" fmla="*/ 5473461 h 6871647"/>
              <a:gd name="connsiteX1334" fmla="*/ 8292960 w 9636507"/>
              <a:gd name="connsiteY1334" fmla="*/ 5481299 h 6871647"/>
              <a:gd name="connsiteX1335" fmla="*/ 8290978 w 9636507"/>
              <a:gd name="connsiteY1335" fmla="*/ 5494013 h 6871647"/>
              <a:gd name="connsiteX1336" fmla="*/ 8290978 w 9636507"/>
              <a:gd name="connsiteY1336" fmla="*/ 5513022 h 6871647"/>
              <a:gd name="connsiteX1337" fmla="*/ 8292788 w 9636507"/>
              <a:gd name="connsiteY1337" fmla="*/ 5513022 h 6871647"/>
              <a:gd name="connsiteX1338" fmla="*/ 8296070 w 9636507"/>
              <a:gd name="connsiteY1338" fmla="*/ 5489302 h 6871647"/>
              <a:gd name="connsiteX1339" fmla="*/ 8297191 w 9636507"/>
              <a:gd name="connsiteY1339" fmla="*/ 5489302 h 6871647"/>
              <a:gd name="connsiteX1340" fmla="*/ 8300813 w 9636507"/>
              <a:gd name="connsiteY1340" fmla="*/ 5473461 h 6871647"/>
              <a:gd name="connsiteX1341" fmla="*/ 8300813 w 9636507"/>
              <a:gd name="connsiteY1341" fmla="*/ 5456018 h 6871647"/>
              <a:gd name="connsiteX1342" fmla="*/ 8305314 w 9636507"/>
              <a:gd name="connsiteY1342" fmla="*/ 5427483 h 6871647"/>
              <a:gd name="connsiteX1343" fmla="*/ 8312708 w 9636507"/>
              <a:gd name="connsiteY1343" fmla="*/ 5398970 h 6871647"/>
              <a:gd name="connsiteX1344" fmla="*/ 8318452 w 9636507"/>
              <a:gd name="connsiteY1344" fmla="*/ 5407435 h 6871647"/>
              <a:gd name="connsiteX1345" fmla="*/ 8318559 w 9636507"/>
              <a:gd name="connsiteY1345" fmla="*/ 5407708 h 6871647"/>
              <a:gd name="connsiteX1346" fmla="*/ 8328526 w 9636507"/>
              <a:gd name="connsiteY1346" fmla="*/ 5437540 h 6871647"/>
              <a:gd name="connsiteX1347" fmla="*/ 8330266 w 9636507"/>
              <a:gd name="connsiteY1347" fmla="*/ 5444326 h 6871647"/>
              <a:gd name="connsiteX1348" fmla="*/ 8329912 w 9636507"/>
              <a:gd name="connsiteY1348" fmla="*/ 5449898 h 6871647"/>
              <a:gd name="connsiteX1349" fmla="*/ 8329912 w 9636507"/>
              <a:gd name="connsiteY1349" fmla="*/ 5459402 h 6871647"/>
              <a:gd name="connsiteX1350" fmla="*/ 8332930 w 9636507"/>
              <a:gd name="connsiteY1350" fmla="*/ 5459402 h 6871647"/>
              <a:gd name="connsiteX1351" fmla="*/ 8333804 w 9636507"/>
              <a:gd name="connsiteY1351" fmla="*/ 5458128 h 6871647"/>
              <a:gd name="connsiteX1352" fmla="*/ 8336901 w 9636507"/>
              <a:gd name="connsiteY1352" fmla="*/ 5470211 h 6871647"/>
              <a:gd name="connsiteX1353" fmla="*/ 8337312 w 9636507"/>
              <a:gd name="connsiteY1353" fmla="*/ 5473678 h 6871647"/>
              <a:gd name="connsiteX1354" fmla="*/ 8337154 w 9636507"/>
              <a:gd name="connsiteY1354" fmla="*/ 5486093 h 6871647"/>
              <a:gd name="connsiteX1355" fmla="*/ 8336777 w 9636507"/>
              <a:gd name="connsiteY1355" fmla="*/ 5512625 h 6871647"/>
              <a:gd name="connsiteX1356" fmla="*/ 8336706 w 9636507"/>
              <a:gd name="connsiteY1356" fmla="*/ 5517385 h 6871647"/>
              <a:gd name="connsiteX1357" fmla="*/ 8333053 w 9636507"/>
              <a:gd name="connsiteY1357" fmla="*/ 5528623 h 6871647"/>
              <a:gd name="connsiteX1358" fmla="*/ 8325237 w 9636507"/>
              <a:gd name="connsiteY1358" fmla="*/ 5524444 h 6871647"/>
              <a:gd name="connsiteX1359" fmla="*/ 8319348 w 9636507"/>
              <a:gd name="connsiteY1359" fmla="*/ 5513022 h 6871647"/>
              <a:gd name="connsiteX1360" fmla="*/ 8315087 w 9636507"/>
              <a:gd name="connsiteY1360" fmla="*/ 5517021 h 6871647"/>
              <a:gd name="connsiteX1361" fmla="*/ 8301665 w 9636507"/>
              <a:gd name="connsiteY1361" fmla="*/ 5493773 h 6871647"/>
              <a:gd name="connsiteX1362" fmla="*/ 8299854 w 9636507"/>
              <a:gd name="connsiteY1362" fmla="*/ 5493773 h 6871647"/>
              <a:gd name="connsiteX1363" fmla="*/ 8306494 w 9636507"/>
              <a:gd name="connsiteY1363" fmla="*/ 5518327 h 6871647"/>
              <a:gd name="connsiteX1364" fmla="*/ 8311296 w 9636507"/>
              <a:gd name="connsiteY1364" fmla="*/ 5527835 h 6871647"/>
              <a:gd name="connsiteX1365" fmla="*/ 8310444 w 9636507"/>
              <a:gd name="connsiteY1365" fmla="*/ 5530446 h 6871647"/>
              <a:gd name="connsiteX1366" fmla="*/ 8303050 w 9636507"/>
              <a:gd name="connsiteY1366" fmla="*/ 5582720 h 6871647"/>
              <a:gd name="connsiteX1367" fmla="*/ 8306672 w 9636507"/>
              <a:gd name="connsiteY1367" fmla="*/ 5629449 h 6871647"/>
              <a:gd name="connsiteX1368" fmla="*/ 8307284 w 9636507"/>
              <a:gd name="connsiteY1368" fmla="*/ 5633171 h 6871647"/>
              <a:gd name="connsiteX1369" fmla="*/ 8305413 w 9636507"/>
              <a:gd name="connsiteY1369" fmla="*/ 5633171 h 6871647"/>
              <a:gd name="connsiteX1370" fmla="*/ 8302624 w 9636507"/>
              <a:gd name="connsiteY1370" fmla="*/ 5603353 h 6871647"/>
              <a:gd name="connsiteX1371" fmla="*/ 8299002 w 9636507"/>
              <a:gd name="connsiteY1371" fmla="*/ 5603353 h 6871647"/>
              <a:gd name="connsiteX1372" fmla="*/ 8299002 w 9636507"/>
              <a:gd name="connsiteY1372" fmla="*/ 5612858 h 6871647"/>
              <a:gd name="connsiteX1373" fmla="*/ 8303583 w 9636507"/>
              <a:gd name="connsiteY1373" fmla="*/ 5656267 h 6871647"/>
              <a:gd name="connsiteX1374" fmla="*/ 8303476 w 9636507"/>
              <a:gd name="connsiteY1374" fmla="*/ 5658515 h 6871647"/>
              <a:gd name="connsiteX1375" fmla="*/ 8304405 w 9636507"/>
              <a:gd name="connsiteY1375" fmla="*/ 5664056 h 6871647"/>
              <a:gd name="connsiteX1376" fmla="*/ 8307632 w 9636507"/>
              <a:gd name="connsiteY1376" fmla="*/ 5694635 h 6871647"/>
              <a:gd name="connsiteX1377" fmla="*/ 8313296 w 9636507"/>
              <a:gd name="connsiteY1377" fmla="*/ 5749669 h 6871647"/>
              <a:gd name="connsiteX1378" fmla="*/ 8306117 w 9636507"/>
              <a:gd name="connsiteY1378" fmla="*/ 5754746 h 6871647"/>
              <a:gd name="connsiteX1379" fmla="*/ 8269673 w 9636507"/>
              <a:gd name="connsiteY1379" fmla="*/ 5867610 h 6871647"/>
              <a:gd name="connsiteX1380" fmla="*/ 8273295 w 9636507"/>
              <a:gd name="connsiteY1380" fmla="*/ 5867610 h 6871647"/>
              <a:gd name="connsiteX1381" fmla="*/ 8310116 w 9636507"/>
              <a:gd name="connsiteY1381" fmla="*/ 5772567 h 6871647"/>
              <a:gd name="connsiteX1382" fmla="*/ 8316246 w 9636507"/>
              <a:gd name="connsiteY1382" fmla="*/ 5778695 h 6871647"/>
              <a:gd name="connsiteX1383" fmla="*/ 8319774 w 9636507"/>
              <a:gd name="connsiteY1383" fmla="*/ 5814130 h 6871647"/>
              <a:gd name="connsiteX1384" fmla="*/ 8319774 w 9636507"/>
              <a:gd name="connsiteY1384" fmla="*/ 5851770 h 6871647"/>
              <a:gd name="connsiteX1385" fmla="*/ 8300081 w 9636507"/>
              <a:gd name="connsiteY1385" fmla="*/ 5985423 h 6871647"/>
              <a:gd name="connsiteX1386" fmla="*/ 8298233 w 9636507"/>
              <a:gd name="connsiteY1386" fmla="*/ 5995669 h 6871647"/>
              <a:gd name="connsiteX1387" fmla="*/ 8295534 w 9636507"/>
              <a:gd name="connsiteY1387" fmla="*/ 5977552 h 6871647"/>
              <a:gd name="connsiteX1388" fmla="*/ 8296410 w 9636507"/>
              <a:gd name="connsiteY1388" fmla="*/ 5966061 h 6871647"/>
              <a:gd name="connsiteX1389" fmla="*/ 8296410 w 9636507"/>
              <a:gd name="connsiteY1389" fmla="*/ 5956556 h 6871647"/>
              <a:gd name="connsiteX1390" fmla="*/ 8292788 w 9636507"/>
              <a:gd name="connsiteY1390" fmla="*/ 5956556 h 6871647"/>
              <a:gd name="connsiteX1391" fmla="*/ 8292485 w 9636507"/>
              <a:gd name="connsiteY1391" fmla="*/ 5957087 h 6871647"/>
              <a:gd name="connsiteX1392" fmla="*/ 8289344 w 9636507"/>
              <a:gd name="connsiteY1392" fmla="*/ 5936005 h 6871647"/>
              <a:gd name="connsiteX1393" fmla="*/ 8285723 w 9636507"/>
              <a:gd name="connsiteY1393" fmla="*/ 5936005 h 6871647"/>
              <a:gd name="connsiteX1394" fmla="*/ 8285723 w 9636507"/>
              <a:gd name="connsiteY1394" fmla="*/ 5942341 h 6871647"/>
              <a:gd name="connsiteX1395" fmla="*/ 8290011 w 9636507"/>
              <a:gd name="connsiteY1395" fmla="*/ 5968612 h 6871647"/>
              <a:gd name="connsiteX1396" fmla="*/ 8289770 w 9636507"/>
              <a:gd name="connsiteY1396" fmla="*/ 5972396 h 6871647"/>
              <a:gd name="connsiteX1397" fmla="*/ 8289770 w 9636507"/>
              <a:gd name="connsiteY1397" fmla="*/ 5981901 h 6871647"/>
              <a:gd name="connsiteX1398" fmla="*/ 8292180 w 9636507"/>
              <a:gd name="connsiteY1398" fmla="*/ 5981901 h 6871647"/>
              <a:gd name="connsiteX1399" fmla="*/ 8296236 w 9636507"/>
              <a:gd name="connsiteY1399" fmla="*/ 6006748 h 6871647"/>
              <a:gd name="connsiteX1400" fmla="*/ 8286023 w 9636507"/>
              <a:gd name="connsiteY1400" fmla="*/ 6063387 h 6871647"/>
              <a:gd name="connsiteX1401" fmla="*/ 8268821 w 9636507"/>
              <a:gd name="connsiteY1401" fmla="*/ 6012039 h 6871647"/>
              <a:gd name="connsiteX1402" fmla="*/ 8267614 w 9636507"/>
              <a:gd name="connsiteY1402" fmla="*/ 6012039 h 6871647"/>
              <a:gd name="connsiteX1403" fmla="*/ 8267614 w 9636507"/>
              <a:gd name="connsiteY1403" fmla="*/ 6031048 h 6871647"/>
              <a:gd name="connsiteX1404" fmla="*/ 8282714 w 9636507"/>
              <a:gd name="connsiteY1404" fmla="*/ 6070368 h 6871647"/>
              <a:gd name="connsiteX1405" fmla="*/ 8278124 w 9636507"/>
              <a:gd name="connsiteY1405" fmla="*/ 6070368 h 6871647"/>
              <a:gd name="connsiteX1406" fmla="*/ 8268466 w 9636507"/>
              <a:gd name="connsiteY1406" fmla="*/ 6130563 h 6871647"/>
              <a:gd name="connsiteX1407" fmla="*/ 8244925 w 9636507"/>
              <a:gd name="connsiteY1407" fmla="*/ 6181253 h 6871647"/>
              <a:gd name="connsiteX1408" fmla="*/ 8244925 w 9636507"/>
              <a:gd name="connsiteY1408" fmla="*/ 6190756 h 6871647"/>
              <a:gd name="connsiteX1409" fmla="*/ 8246736 w 9636507"/>
              <a:gd name="connsiteY1409" fmla="*/ 6209766 h 6871647"/>
              <a:gd name="connsiteX1410" fmla="*/ 8273559 w 9636507"/>
              <a:gd name="connsiteY1410" fmla="*/ 6131354 h 6871647"/>
              <a:gd name="connsiteX1411" fmla="*/ 8284101 w 9636507"/>
              <a:gd name="connsiteY1411" fmla="*/ 6073978 h 6871647"/>
              <a:gd name="connsiteX1412" fmla="*/ 8287156 w 9636507"/>
              <a:gd name="connsiteY1412" fmla="*/ 6081935 h 6871647"/>
              <a:gd name="connsiteX1413" fmla="*/ 8312282 w 9636507"/>
              <a:gd name="connsiteY1413" fmla="*/ 6179948 h 6871647"/>
              <a:gd name="connsiteX1414" fmla="*/ 8311221 w 9636507"/>
              <a:gd name="connsiteY1414" fmla="*/ 6189974 h 6871647"/>
              <a:gd name="connsiteX1415" fmla="*/ 8309663 w 9636507"/>
              <a:gd name="connsiteY1415" fmla="*/ 6178084 h 6871647"/>
              <a:gd name="connsiteX1416" fmla="*/ 8304683 w 9636507"/>
              <a:gd name="connsiteY1416" fmla="*/ 6165411 h 6871647"/>
              <a:gd name="connsiteX1417" fmla="*/ 8295025 w 9636507"/>
              <a:gd name="connsiteY1417" fmla="*/ 6200261 h 6871647"/>
              <a:gd name="connsiteX1418" fmla="*/ 8295312 w 9636507"/>
              <a:gd name="connsiteY1418" fmla="*/ 6209275 h 6871647"/>
              <a:gd name="connsiteX1419" fmla="*/ 8289344 w 9636507"/>
              <a:gd name="connsiteY1419" fmla="*/ 6206086 h 6871647"/>
              <a:gd name="connsiteX1420" fmla="*/ 8274254 w 9636507"/>
              <a:gd name="connsiteY1420" fmla="*/ 6179948 h 6871647"/>
              <a:gd name="connsiteX1421" fmla="*/ 8272443 w 9636507"/>
              <a:gd name="connsiteY1421" fmla="*/ 6179948 h 6871647"/>
              <a:gd name="connsiteX1422" fmla="*/ 8287383 w 9636507"/>
              <a:gd name="connsiteY1422" fmla="*/ 6220936 h 6871647"/>
              <a:gd name="connsiteX1423" fmla="*/ 8296834 w 9636507"/>
              <a:gd name="connsiteY1423" fmla="*/ 6236558 h 6871647"/>
              <a:gd name="connsiteX1424" fmla="*/ 8298043 w 9636507"/>
              <a:gd name="connsiteY1424" fmla="*/ 6250951 h 6871647"/>
              <a:gd name="connsiteX1425" fmla="*/ 8286575 w 9636507"/>
              <a:gd name="connsiteY1425" fmla="*/ 6285800 h 6871647"/>
              <a:gd name="connsiteX1426" fmla="*/ 8286575 w 9636507"/>
              <a:gd name="connsiteY1426" fmla="*/ 6304809 h 6871647"/>
              <a:gd name="connsiteX1427" fmla="*/ 8287329 w 9636507"/>
              <a:gd name="connsiteY1427" fmla="*/ 6316689 h 6871647"/>
              <a:gd name="connsiteX1428" fmla="*/ 8288848 w 9636507"/>
              <a:gd name="connsiteY1428" fmla="*/ 6319346 h 6871647"/>
              <a:gd name="connsiteX1429" fmla="*/ 8277272 w 9636507"/>
              <a:gd name="connsiteY1429" fmla="*/ 6319346 h 6871647"/>
              <a:gd name="connsiteX1430" fmla="*/ 8276065 w 9636507"/>
              <a:gd name="connsiteY1430" fmla="*/ 6344690 h 6871647"/>
              <a:gd name="connsiteX1431" fmla="*/ 8289344 w 9636507"/>
              <a:gd name="connsiteY1431" fmla="*/ 6423892 h 6871647"/>
              <a:gd name="connsiteX1432" fmla="*/ 8289344 w 9636507"/>
              <a:gd name="connsiteY1432" fmla="*/ 6433397 h 6871647"/>
              <a:gd name="connsiteX1433" fmla="*/ 8242262 w 9636507"/>
              <a:gd name="connsiteY1433" fmla="*/ 6553785 h 6871647"/>
              <a:gd name="connsiteX1434" fmla="*/ 8245884 w 9636507"/>
              <a:gd name="connsiteY1434" fmla="*/ 6553785 h 6871647"/>
              <a:gd name="connsiteX1435" fmla="*/ 8282705 w 9636507"/>
              <a:gd name="connsiteY1435" fmla="*/ 6458742 h 6871647"/>
              <a:gd name="connsiteX1436" fmla="*/ 8292362 w 9636507"/>
              <a:gd name="connsiteY1436" fmla="*/ 6484087 h 6871647"/>
              <a:gd name="connsiteX1437" fmla="*/ 8292362 w 9636507"/>
              <a:gd name="connsiteY1437" fmla="*/ 6537945 h 6871647"/>
              <a:gd name="connsiteX1438" fmla="*/ 8257353 w 9636507"/>
              <a:gd name="connsiteY1438" fmla="*/ 6756543 h 6871647"/>
              <a:gd name="connsiteX1439" fmla="*/ 8250713 w 9636507"/>
              <a:gd name="connsiteY1439" fmla="*/ 6756543 h 6871647"/>
              <a:gd name="connsiteX1440" fmla="*/ 8241055 w 9636507"/>
              <a:gd name="connsiteY1440" fmla="*/ 6816738 h 6871647"/>
              <a:gd name="connsiteX1441" fmla="*/ 8217514 w 9636507"/>
              <a:gd name="connsiteY1441" fmla="*/ 6867428 h 6871647"/>
              <a:gd name="connsiteX1442" fmla="*/ 8217514 w 9636507"/>
              <a:gd name="connsiteY1442" fmla="*/ 6871647 h 6871647"/>
              <a:gd name="connsiteX1443" fmla="*/ 2294647 w 9636507"/>
              <a:gd name="connsiteY1443" fmla="*/ 6871647 h 6871647"/>
              <a:gd name="connsiteX1444" fmla="*/ 1730816 w 9636507"/>
              <a:gd name="connsiteY1444" fmla="*/ 6871647 h 6871647"/>
              <a:gd name="connsiteX1445" fmla="*/ 1719285 w 9636507"/>
              <a:gd name="connsiteY1445" fmla="*/ 6828910 h 6871647"/>
              <a:gd name="connsiteX1446" fmla="*/ 1695272 w 9636507"/>
              <a:gd name="connsiteY1446" fmla="*/ 6549029 h 6871647"/>
              <a:gd name="connsiteX1447" fmla="*/ 1712107 w 9636507"/>
              <a:gd name="connsiteY1447" fmla="*/ 6414828 h 6871647"/>
              <a:gd name="connsiteX1448" fmla="*/ 1672479 w 9636507"/>
              <a:gd name="connsiteY1448" fmla="*/ 6268848 h 6871647"/>
              <a:gd name="connsiteX1449" fmla="*/ 1657558 w 9636507"/>
              <a:gd name="connsiteY1449" fmla="*/ 6185025 h 6871647"/>
              <a:gd name="connsiteX1450" fmla="*/ 1615857 w 9636507"/>
              <a:gd name="connsiteY1450" fmla="*/ 6018360 h 6871647"/>
              <a:gd name="connsiteX1451" fmla="*/ 1545575 w 9636507"/>
              <a:gd name="connsiteY1451" fmla="*/ 5899407 h 6871647"/>
              <a:gd name="connsiteX1452" fmla="*/ 1550544 w 9636507"/>
              <a:gd name="connsiteY1452" fmla="*/ 5894356 h 6871647"/>
              <a:gd name="connsiteX1453" fmla="*/ 1497067 w 9636507"/>
              <a:gd name="connsiteY1453" fmla="*/ 5740279 h 6871647"/>
              <a:gd name="connsiteX1454" fmla="*/ 1493783 w 9636507"/>
              <a:gd name="connsiteY1454" fmla="*/ 5713042 h 6871647"/>
              <a:gd name="connsiteX1455" fmla="*/ 1495525 w 9636507"/>
              <a:gd name="connsiteY1455" fmla="*/ 5692870 h 6871647"/>
              <a:gd name="connsiteX1456" fmla="*/ 1477726 w 9636507"/>
              <a:gd name="connsiteY1456" fmla="*/ 5643427 h 6871647"/>
              <a:gd name="connsiteX1457" fmla="*/ 1438927 w 9636507"/>
              <a:gd name="connsiteY1457" fmla="*/ 5562271 h 6871647"/>
              <a:gd name="connsiteX1458" fmla="*/ 1432763 w 9636507"/>
              <a:gd name="connsiteY1458" fmla="*/ 5544867 h 6871647"/>
              <a:gd name="connsiteX1459" fmla="*/ 1435777 w 9636507"/>
              <a:gd name="connsiteY1459" fmla="*/ 5529404 h 6871647"/>
              <a:gd name="connsiteX1460" fmla="*/ 1443722 w 9636507"/>
              <a:gd name="connsiteY1460" fmla="*/ 5525378 h 6871647"/>
              <a:gd name="connsiteX1461" fmla="*/ 1441664 w 9636507"/>
              <a:gd name="connsiteY1461" fmla="*/ 5515726 h 6871647"/>
              <a:gd name="connsiteX1462" fmla="*/ 1442854 w 9636507"/>
              <a:gd name="connsiteY1462" fmla="*/ 5513051 h 6871647"/>
              <a:gd name="connsiteX1463" fmla="*/ 1447941 w 9636507"/>
              <a:gd name="connsiteY1463" fmla="*/ 5497833 h 6871647"/>
              <a:gd name="connsiteX1464" fmla="*/ 1411404 w 9636507"/>
              <a:gd name="connsiteY1464" fmla="*/ 5429027 h 6871647"/>
              <a:gd name="connsiteX1465" fmla="*/ 1367602 w 9636507"/>
              <a:gd name="connsiteY1465" fmla="*/ 5316328 h 6871647"/>
              <a:gd name="connsiteX1466" fmla="*/ 1361432 w 9636507"/>
              <a:gd name="connsiteY1466" fmla="*/ 5309330 h 6871647"/>
              <a:gd name="connsiteX1467" fmla="*/ 1362753 w 9636507"/>
              <a:gd name="connsiteY1467" fmla="*/ 5279477 h 6871647"/>
              <a:gd name="connsiteX1468" fmla="*/ 1364086 w 9636507"/>
              <a:gd name="connsiteY1468" fmla="*/ 5260597 h 6871647"/>
              <a:gd name="connsiteX1469" fmla="*/ 1350373 w 9636507"/>
              <a:gd name="connsiteY1469" fmla="*/ 5152555 h 6871647"/>
              <a:gd name="connsiteX1470" fmla="*/ 1357875 w 9636507"/>
              <a:gd name="connsiteY1470" fmla="*/ 5046536 h 6871647"/>
              <a:gd name="connsiteX1471" fmla="*/ 1357049 w 9636507"/>
              <a:gd name="connsiteY1471" fmla="*/ 4837345 h 6871647"/>
              <a:gd name="connsiteX1472" fmla="*/ 1345702 w 9636507"/>
              <a:gd name="connsiteY1472" fmla="*/ 4784195 h 6871647"/>
              <a:gd name="connsiteX1473" fmla="*/ 1347164 w 9636507"/>
              <a:gd name="connsiteY1473" fmla="*/ 4714245 h 6871647"/>
              <a:gd name="connsiteX1474" fmla="*/ 1345091 w 9636507"/>
              <a:gd name="connsiteY1474" fmla="*/ 4700836 h 6871647"/>
              <a:gd name="connsiteX1475" fmla="*/ 1337721 w 9636507"/>
              <a:gd name="connsiteY1475" fmla="*/ 4697224 h 6871647"/>
              <a:gd name="connsiteX1476" fmla="*/ 1329743 w 9636507"/>
              <a:gd name="connsiteY1476" fmla="*/ 4677162 h 6871647"/>
              <a:gd name="connsiteX1477" fmla="*/ 1327826 w 9636507"/>
              <a:gd name="connsiteY1477" fmla="*/ 4652429 h 6871647"/>
              <a:gd name="connsiteX1478" fmla="*/ 1326306 w 9636507"/>
              <a:gd name="connsiteY1478" fmla="*/ 4534840 h 6871647"/>
              <a:gd name="connsiteX1479" fmla="*/ 1312274 w 9636507"/>
              <a:gd name="connsiteY1479" fmla="*/ 4437851 h 6871647"/>
              <a:gd name="connsiteX1480" fmla="*/ 1304569 w 9636507"/>
              <a:gd name="connsiteY1480" fmla="*/ 4400581 h 6871647"/>
              <a:gd name="connsiteX1481" fmla="*/ 1308259 w 9636507"/>
              <a:gd name="connsiteY1481" fmla="*/ 4335651 h 6871647"/>
              <a:gd name="connsiteX1482" fmla="*/ 1319210 w 9636507"/>
              <a:gd name="connsiteY1482" fmla="*/ 4280215 h 6871647"/>
              <a:gd name="connsiteX1483" fmla="*/ 1317990 w 9636507"/>
              <a:gd name="connsiteY1483" fmla="*/ 4274660 h 6871647"/>
              <a:gd name="connsiteX1484" fmla="*/ 1318163 w 9636507"/>
              <a:gd name="connsiteY1484" fmla="*/ 4245552 h 6871647"/>
              <a:gd name="connsiteX1485" fmla="*/ 1317508 w 9636507"/>
              <a:gd name="connsiteY1485" fmla="*/ 4241361 h 6871647"/>
              <a:gd name="connsiteX1486" fmla="*/ 1301300 w 9636507"/>
              <a:gd name="connsiteY1486" fmla="*/ 4207167 h 6871647"/>
              <a:gd name="connsiteX1487" fmla="*/ 1314686 w 9636507"/>
              <a:gd name="connsiteY1487" fmla="*/ 4192380 h 6871647"/>
              <a:gd name="connsiteX1488" fmla="*/ 1299207 w 9636507"/>
              <a:gd name="connsiteY1488" fmla="*/ 4164062 h 6871647"/>
              <a:gd name="connsiteX1489" fmla="*/ 1300157 w 9636507"/>
              <a:gd name="connsiteY1489" fmla="*/ 4158623 h 6871647"/>
              <a:gd name="connsiteX1490" fmla="*/ 1281700 w 9636507"/>
              <a:gd name="connsiteY1490" fmla="*/ 4076261 h 6871647"/>
              <a:gd name="connsiteX1491" fmla="*/ 1257977 w 9636507"/>
              <a:gd name="connsiteY1491" fmla="*/ 4005692 h 6871647"/>
              <a:gd name="connsiteX1492" fmla="*/ 1227787 w 9636507"/>
              <a:gd name="connsiteY1492" fmla="*/ 3754257 h 6871647"/>
              <a:gd name="connsiteX1493" fmla="*/ 1172888 w 9636507"/>
              <a:gd name="connsiteY1493" fmla="*/ 3517638 h 6871647"/>
              <a:gd name="connsiteX1494" fmla="*/ 1175803 w 9636507"/>
              <a:gd name="connsiteY1494" fmla="*/ 3396284 h 6871647"/>
              <a:gd name="connsiteX1495" fmla="*/ 1153279 w 9636507"/>
              <a:gd name="connsiteY1495" fmla="*/ 3320814 h 6871647"/>
              <a:gd name="connsiteX1496" fmla="*/ 1157715 w 9636507"/>
              <a:gd name="connsiteY1496" fmla="*/ 3260442 h 6871647"/>
              <a:gd name="connsiteX1497" fmla="*/ 1128185 w 9636507"/>
              <a:gd name="connsiteY1497" fmla="*/ 3198916 h 6871647"/>
              <a:gd name="connsiteX1498" fmla="*/ 1119938 w 9636507"/>
              <a:gd name="connsiteY1498" fmla="*/ 3181839 h 6871647"/>
              <a:gd name="connsiteX1499" fmla="*/ 1121115 w 9636507"/>
              <a:gd name="connsiteY1499" fmla="*/ 3166347 h 6871647"/>
              <a:gd name="connsiteX1500" fmla="*/ 1084712 w 9636507"/>
              <a:gd name="connsiteY1500" fmla="*/ 3112638 h 6871647"/>
              <a:gd name="connsiteX1501" fmla="*/ 1046161 w 9636507"/>
              <a:gd name="connsiteY1501" fmla="*/ 3031628 h 6871647"/>
              <a:gd name="connsiteX1502" fmla="*/ 984304 w 9636507"/>
              <a:gd name="connsiteY1502" fmla="*/ 2948196 h 6871647"/>
              <a:gd name="connsiteX1503" fmla="*/ 894113 w 9636507"/>
              <a:gd name="connsiteY1503" fmla="*/ 2761198 h 6871647"/>
              <a:gd name="connsiteX1504" fmla="*/ 836230 w 9636507"/>
              <a:gd name="connsiteY1504" fmla="*/ 2694939 h 6871647"/>
              <a:gd name="connsiteX1505" fmla="*/ 797981 w 9636507"/>
              <a:gd name="connsiteY1505" fmla="*/ 2614779 h 6871647"/>
              <a:gd name="connsiteX1506" fmla="*/ 781082 w 9636507"/>
              <a:gd name="connsiteY1506" fmla="*/ 2600020 h 6871647"/>
              <a:gd name="connsiteX1507" fmla="*/ 781218 w 9636507"/>
              <a:gd name="connsiteY1507" fmla="*/ 2596322 h 6871647"/>
              <a:gd name="connsiteX1508" fmla="*/ 760868 w 9636507"/>
              <a:gd name="connsiteY1508" fmla="*/ 2572603 h 6871647"/>
              <a:gd name="connsiteX1509" fmla="*/ 762149 w 9636507"/>
              <a:gd name="connsiteY1509" fmla="*/ 2571831 h 6871647"/>
              <a:gd name="connsiteX1510" fmla="*/ 763248 w 9636507"/>
              <a:gd name="connsiteY1510" fmla="*/ 2563200 h 6871647"/>
              <a:gd name="connsiteX1511" fmla="*/ 761776 w 9636507"/>
              <a:gd name="connsiteY1511" fmla="*/ 2547723 h 6871647"/>
              <a:gd name="connsiteX1512" fmla="*/ 756700 w 9636507"/>
              <a:gd name="connsiteY1512" fmla="*/ 2481749 h 6871647"/>
              <a:gd name="connsiteX1513" fmla="*/ 753310 w 9636507"/>
              <a:gd name="connsiteY1513" fmla="*/ 2476510 h 6871647"/>
              <a:gd name="connsiteX1514" fmla="*/ 753589 w 9636507"/>
              <a:gd name="connsiteY1514" fmla="*/ 2476297 h 6871647"/>
              <a:gd name="connsiteX1515" fmla="*/ 750705 w 9636507"/>
              <a:gd name="connsiteY1515" fmla="*/ 2470561 h 6871647"/>
              <a:gd name="connsiteX1516" fmla="*/ 747125 w 9636507"/>
              <a:gd name="connsiteY1516" fmla="*/ 2466952 h 6871647"/>
              <a:gd name="connsiteX1517" fmla="*/ 740549 w 9636507"/>
              <a:gd name="connsiteY1517" fmla="*/ 2456786 h 6871647"/>
              <a:gd name="connsiteX1518" fmla="*/ 740599 w 9636507"/>
              <a:gd name="connsiteY1518" fmla="*/ 2452588 h 6871647"/>
              <a:gd name="connsiteX1519" fmla="*/ 743958 w 9636507"/>
              <a:gd name="connsiteY1519" fmla="*/ 2449913 h 6871647"/>
              <a:gd name="connsiteX1520" fmla="*/ 742884 w 9636507"/>
              <a:gd name="connsiteY1520" fmla="*/ 2449129 h 6871647"/>
              <a:gd name="connsiteX1521" fmla="*/ 742378 w 9636507"/>
              <a:gd name="connsiteY1521" fmla="*/ 2426580 h 6871647"/>
              <a:gd name="connsiteX1522" fmla="*/ 727910 w 9636507"/>
              <a:gd name="connsiteY1522" fmla="*/ 2379928 h 6871647"/>
              <a:gd name="connsiteX1523" fmla="*/ 714255 w 9636507"/>
              <a:gd name="connsiteY1523" fmla="*/ 2354824 h 6871647"/>
              <a:gd name="connsiteX1524" fmla="*/ 682733 w 9636507"/>
              <a:gd name="connsiteY1524" fmla="*/ 2284299 h 6871647"/>
              <a:gd name="connsiteX1525" fmla="*/ 655567 w 9636507"/>
              <a:gd name="connsiteY1525" fmla="*/ 2155739 h 6871647"/>
              <a:gd name="connsiteX1526" fmla="*/ 650872 w 9636507"/>
              <a:gd name="connsiteY1526" fmla="*/ 2152892 h 6871647"/>
              <a:gd name="connsiteX1527" fmla="*/ 646049 w 9636507"/>
              <a:gd name="connsiteY1527" fmla="*/ 2147807 h 6871647"/>
              <a:gd name="connsiteX1528" fmla="*/ 646237 w 9636507"/>
              <a:gd name="connsiteY1528" fmla="*/ 2147544 h 6871647"/>
              <a:gd name="connsiteX1529" fmla="*/ 612198 w 9636507"/>
              <a:gd name="connsiteY1529" fmla="*/ 2085601 h 6871647"/>
              <a:gd name="connsiteX1530" fmla="*/ 527106 w 9636507"/>
              <a:gd name="connsiteY1530" fmla="*/ 1931362 h 6871647"/>
              <a:gd name="connsiteX1531" fmla="*/ 479322 w 9636507"/>
              <a:gd name="connsiteY1531" fmla="*/ 1657167 h 6871647"/>
              <a:gd name="connsiteX1532" fmla="*/ 439739 w 9636507"/>
              <a:gd name="connsiteY1532" fmla="*/ 1510175 h 6871647"/>
              <a:gd name="connsiteX1533" fmla="*/ 417405 w 9636507"/>
              <a:gd name="connsiteY1533" fmla="*/ 1440507 h 6871647"/>
              <a:gd name="connsiteX1534" fmla="*/ 385647 w 9636507"/>
              <a:gd name="connsiteY1534" fmla="*/ 1367690 h 6871647"/>
              <a:gd name="connsiteX1535" fmla="*/ 335358 w 9636507"/>
              <a:gd name="connsiteY1535" fmla="*/ 1287266 h 6871647"/>
              <a:gd name="connsiteX1536" fmla="*/ 272283 w 9636507"/>
              <a:gd name="connsiteY1536" fmla="*/ 1249403 h 6871647"/>
              <a:gd name="connsiteX1537" fmla="*/ 227976 w 9636507"/>
              <a:gd name="connsiteY1537" fmla="*/ 1164232 h 6871647"/>
              <a:gd name="connsiteX1538" fmla="*/ 189415 w 9636507"/>
              <a:gd name="connsiteY1538" fmla="*/ 1087898 h 6871647"/>
              <a:gd name="connsiteX1539" fmla="*/ 110580 w 9636507"/>
              <a:gd name="connsiteY1539" fmla="*/ 910071 h 6871647"/>
              <a:gd name="connsiteX1540" fmla="*/ 49057 w 9636507"/>
              <a:gd name="connsiteY1540" fmla="*/ 712632 h 6871647"/>
              <a:gd name="connsiteX1541" fmla="*/ 50096 w 9636507"/>
              <a:gd name="connsiteY1541" fmla="*/ 591246 h 6871647"/>
              <a:gd name="connsiteX1542" fmla="*/ 41161 w 9636507"/>
              <a:gd name="connsiteY1542" fmla="*/ 546725 h 6871647"/>
              <a:gd name="connsiteX1543" fmla="*/ 38897 w 9636507"/>
              <a:gd name="connsiteY1543" fmla="*/ 491631 h 6871647"/>
              <a:gd name="connsiteX1544" fmla="*/ 32714 w 9636507"/>
              <a:gd name="connsiteY1544" fmla="*/ 439863 h 6871647"/>
              <a:gd name="connsiteX1545" fmla="*/ 2807 w 9636507"/>
              <a:gd name="connsiteY1545" fmla="*/ 397065 h 6871647"/>
              <a:gd name="connsiteX1546" fmla="*/ 10982 w 9636507"/>
              <a:gd name="connsiteY1546" fmla="*/ 317232 h 6871647"/>
              <a:gd name="connsiteX1547" fmla="*/ 28349 w 9636507"/>
              <a:gd name="connsiteY1547" fmla="*/ 268841 h 6871647"/>
              <a:gd name="connsiteX1548" fmla="*/ 56287 w 9636507"/>
              <a:gd name="connsiteY1548" fmla="*/ 195107 h 6871647"/>
              <a:gd name="connsiteX1549" fmla="*/ 53348 w 9636507"/>
              <a:gd name="connsiteY1549" fmla="*/ 93413 h 6871647"/>
              <a:gd name="connsiteX1550" fmla="*/ 54098 w 9636507"/>
              <a:gd name="connsiteY1550" fmla="*/ 56668 h 6871647"/>
              <a:gd name="connsiteX1551" fmla="*/ 43015 w 9636507"/>
              <a:gd name="connsiteY1551" fmla="*/ 5323 h 6871647"/>
              <a:gd name="connsiteX1552" fmla="*/ 44641 w 9636507"/>
              <a:gd name="connsiteY1552" fmla="*/ 1 h 6871647"/>
              <a:gd name="connsiteX1553" fmla="*/ 8397090 w 9636507"/>
              <a:gd name="connsiteY1553" fmla="*/ 0 h 6871647"/>
              <a:gd name="connsiteX1554" fmla="*/ 8400989 w 9636507"/>
              <a:gd name="connsiteY1554" fmla="*/ 13990 h 6871647"/>
              <a:gd name="connsiteX1555" fmla="*/ 8420908 w 9636507"/>
              <a:gd name="connsiteY1555" fmla="*/ 48575 h 6871647"/>
              <a:gd name="connsiteX1556" fmla="*/ 8411250 w 9636507"/>
              <a:gd name="connsiteY1556" fmla="*/ 125431 h 6871647"/>
              <a:gd name="connsiteX1557" fmla="*/ 8404784 w 9636507"/>
              <a:gd name="connsiteY1557" fmla="*/ 125431 h 6871647"/>
              <a:gd name="connsiteX1558" fmla="*/ 8403779 w 9636507"/>
              <a:gd name="connsiteY1558" fmla="*/ 113883 h 6871647"/>
              <a:gd name="connsiteX1559" fmla="*/ 8402949 w 9636507"/>
              <a:gd name="connsiteY1559" fmla="*/ 78721 h 6871647"/>
              <a:gd name="connsiteX1560" fmla="*/ 8399328 w 9636507"/>
              <a:gd name="connsiteY1560" fmla="*/ 78721 h 6871647"/>
              <a:gd name="connsiteX1561" fmla="*/ 8400946 w 9636507"/>
              <a:gd name="connsiteY1561" fmla="*/ 125431 h 6871647"/>
              <a:gd name="connsiteX1562" fmla="*/ 8399178 w 9636507"/>
              <a:gd name="connsiteY1562" fmla="*/ 125431 h 6871647"/>
              <a:gd name="connsiteX1563" fmla="*/ 8397971 w 9636507"/>
              <a:gd name="connsiteY1563" fmla="*/ 150024 h 6871647"/>
              <a:gd name="connsiteX1564" fmla="*/ 8398667 w 9636507"/>
              <a:gd name="connsiteY1564" fmla="*/ 154056 h 6871647"/>
              <a:gd name="connsiteX1565" fmla="*/ 8397517 w 9636507"/>
              <a:gd name="connsiteY1565" fmla="*/ 164800 h 6871647"/>
              <a:gd name="connsiteX1566" fmla="*/ 8403147 w 9636507"/>
              <a:gd name="connsiteY1566" fmla="*/ 179979 h 6871647"/>
              <a:gd name="connsiteX1567" fmla="*/ 8407778 w 9636507"/>
              <a:gd name="connsiteY1567" fmla="*/ 206784 h 6871647"/>
              <a:gd name="connsiteX1568" fmla="*/ 8407778 w 9636507"/>
              <a:gd name="connsiteY1568" fmla="*/ 213986 h 6871647"/>
              <a:gd name="connsiteX1569" fmla="*/ 8406407 w 9636507"/>
              <a:gd name="connsiteY1569" fmla="*/ 239424 h 6871647"/>
              <a:gd name="connsiteX1570" fmla="*/ 8400611 w 9636507"/>
              <a:gd name="connsiteY1570" fmla="*/ 243402 h 6871647"/>
              <a:gd name="connsiteX1571" fmla="*/ 8395644 w 9636507"/>
              <a:gd name="connsiteY1571" fmla="*/ 252952 h 6871647"/>
              <a:gd name="connsiteX1572" fmla="*/ 8390877 w 9636507"/>
              <a:gd name="connsiteY1572" fmla="*/ 215523 h 6871647"/>
              <a:gd name="connsiteX1573" fmla="*/ 8372769 w 9636507"/>
              <a:gd name="connsiteY1573" fmla="*/ 44905 h 6871647"/>
              <a:gd name="connsiteX1574" fmla="*/ 8368441 w 9636507"/>
              <a:gd name="connsiteY1574" fmla="*/ 0 h 6871647"/>
              <a:gd name="connsiteX1575" fmla="*/ 8432257 w 9636507"/>
              <a:gd name="connsiteY1575" fmla="*/ 0 h 6871647"/>
              <a:gd name="connsiteX1576" fmla="*/ 8427548 w 9636507"/>
              <a:gd name="connsiteY1576" fmla="*/ 23980 h 6871647"/>
              <a:gd name="connsiteX1577" fmla="*/ 8411250 w 9636507"/>
              <a:gd name="connsiteY1577" fmla="*/ 15527 h 6871647"/>
              <a:gd name="connsiteX1578" fmla="*/ 8402012 w 9636507"/>
              <a:gd name="connsiteY1578" fmla="*/ 0 h 6871647"/>
              <a:gd name="connsiteX1579" fmla="*/ 9636507 w 9636507"/>
              <a:gd name="connsiteY1579" fmla="*/ 0 h 6871647"/>
              <a:gd name="connsiteX1580" fmla="*/ 9636507 w 9636507"/>
              <a:gd name="connsiteY1580" fmla="*/ 6871647 h 6871647"/>
              <a:gd name="connsiteX1581" fmla="*/ 9259823 w 9636507"/>
              <a:gd name="connsiteY1581" fmla="*/ 6871647 h 6871647"/>
              <a:gd name="connsiteX1582" fmla="*/ 9254862 w 9636507"/>
              <a:gd name="connsiteY1582" fmla="*/ 6847907 h 6871647"/>
              <a:gd name="connsiteX1583" fmla="*/ 9251543 w 9636507"/>
              <a:gd name="connsiteY1583" fmla="*/ 6837610 h 6871647"/>
              <a:gd name="connsiteX1584" fmla="*/ 9240480 w 9636507"/>
              <a:gd name="connsiteY1584" fmla="*/ 6871647 h 6871647"/>
              <a:gd name="connsiteX1585" fmla="*/ 9225985 w 9636507"/>
              <a:gd name="connsiteY1585" fmla="*/ 6871647 h 6871647"/>
              <a:gd name="connsiteX1586" fmla="*/ 9225436 w 9636507"/>
              <a:gd name="connsiteY1586" fmla="*/ 6858204 h 6871647"/>
              <a:gd name="connsiteX1587" fmla="*/ 9221362 w 9636507"/>
              <a:gd name="connsiteY1587" fmla="*/ 6847115 h 6871647"/>
              <a:gd name="connsiteX1588" fmla="*/ 9215024 w 9636507"/>
              <a:gd name="connsiteY1588" fmla="*/ 6866124 h 6871647"/>
              <a:gd name="connsiteX1589" fmla="*/ 9208973 w 9636507"/>
              <a:gd name="connsiteY1589" fmla="*/ 6871647 h 6871647"/>
              <a:gd name="connsiteX1590" fmla="*/ 9207927 w 9636507"/>
              <a:gd name="connsiteY1590" fmla="*/ 6871647 h 6871647"/>
              <a:gd name="connsiteX1591" fmla="*/ 9203253 w 9636507"/>
              <a:gd name="connsiteY1591" fmla="*/ 6847115 h 6871647"/>
              <a:gd name="connsiteX1592" fmla="*/ 9203253 w 9636507"/>
              <a:gd name="connsiteY1592" fmla="*/ 6847107 h 6871647"/>
              <a:gd name="connsiteX1593" fmla="*/ 9203908 w 9636507"/>
              <a:gd name="connsiteY1593" fmla="*/ 6831274 h 6871647"/>
              <a:gd name="connsiteX1594" fmla="*/ 9208082 w 9636507"/>
              <a:gd name="connsiteY1594" fmla="*/ 6831274 h 6871647"/>
              <a:gd name="connsiteX1595" fmla="*/ 9211704 w 9636507"/>
              <a:gd name="connsiteY1595" fmla="*/ 6837610 h 6871647"/>
              <a:gd name="connsiteX1596" fmla="*/ 9213515 w 9636507"/>
              <a:gd name="connsiteY1596" fmla="*/ 6831274 h 6871647"/>
              <a:gd name="connsiteX1597" fmla="*/ 9210044 w 9636507"/>
              <a:gd name="connsiteY1597" fmla="*/ 6745736 h 6871647"/>
              <a:gd name="connsiteX1598" fmla="*/ 9208696 w 9636507"/>
              <a:gd name="connsiteY1598" fmla="*/ 6739091 h 6871647"/>
              <a:gd name="connsiteX1599" fmla="*/ 9216447 w 9636507"/>
              <a:gd name="connsiteY1599" fmla="*/ 6742269 h 6871647"/>
              <a:gd name="connsiteX1600" fmla="*/ 9228519 w 9636507"/>
              <a:gd name="connsiteY1600" fmla="*/ 6754150 h 6871647"/>
              <a:gd name="connsiteX1601" fmla="*/ 9229726 w 9636507"/>
              <a:gd name="connsiteY1601" fmla="*/ 6754150 h 6871647"/>
              <a:gd name="connsiteX1602" fmla="*/ 9229726 w 9636507"/>
              <a:gd name="connsiteY1602" fmla="*/ 6738309 h 6871647"/>
              <a:gd name="connsiteX1603" fmla="*/ 9208600 w 9636507"/>
              <a:gd name="connsiteY1603" fmla="*/ 6684452 h 6871647"/>
              <a:gd name="connsiteX1604" fmla="*/ 9235159 w 9636507"/>
              <a:gd name="connsiteY1604" fmla="*/ 6624257 h 6871647"/>
              <a:gd name="connsiteX1605" fmla="*/ 9250249 w 9636507"/>
              <a:gd name="connsiteY1605" fmla="*/ 6703460 h 6871647"/>
              <a:gd name="connsiteX1606" fmla="*/ 9241799 w 9636507"/>
              <a:gd name="connsiteY1606" fmla="*/ 6605249 h 6871647"/>
              <a:gd name="connsiteX1607" fmla="*/ 9243559 w 9636507"/>
              <a:gd name="connsiteY1607" fmla="*/ 6580610 h 6871647"/>
              <a:gd name="connsiteX1608" fmla="*/ 9243804 w 9636507"/>
              <a:gd name="connsiteY1608" fmla="*/ 6581982 h 6871647"/>
              <a:gd name="connsiteX1609" fmla="*/ 9246822 w 9636507"/>
              <a:gd name="connsiteY1609" fmla="*/ 6581982 h 6871647"/>
              <a:gd name="connsiteX1610" fmla="*/ 9248437 w 9636507"/>
              <a:gd name="connsiteY1610" fmla="*/ 6550896 h 6871647"/>
              <a:gd name="connsiteX1611" fmla="*/ 9251457 w 9636507"/>
              <a:gd name="connsiteY1611" fmla="*/ 6570400 h 6871647"/>
              <a:gd name="connsiteX1612" fmla="*/ 9255078 w 9636507"/>
              <a:gd name="connsiteY1612" fmla="*/ 6570400 h 6871647"/>
              <a:gd name="connsiteX1613" fmla="*/ 9255078 w 9636507"/>
              <a:gd name="connsiteY1613" fmla="*/ 6560896 h 6871647"/>
              <a:gd name="connsiteX1614" fmla="*/ 9246590 w 9636507"/>
              <a:gd name="connsiteY1614" fmla="*/ 6480703 h 6871647"/>
              <a:gd name="connsiteX1615" fmla="*/ 9245145 w 9636507"/>
              <a:gd name="connsiteY1615" fmla="*/ 6479532 h 6871647"/>
              <a:gd name="connsiteX1616" fmla="*/ 9243804 w 9636507"/>
              <a:gd name="connsiteY1616" fmla="*/ 6442585 h 6871647"/>
              <a:gd name="connsiteX1617" fmla="*/ 9240937 w 9636507"/>
              <a:gd name="connsiteY1617" fmla="*/ 6440044 h 6871647"/>
              <a:gd name="connsiteX1618" fmla="*/ 9241799 w 9636507"/>
              <a:gd name="connsiteY1618" fmla="*/ 6431003 h 6871647"/>
              <a:gd name="connsiteX1619" fmla="*/ 9274997 w 9636507"/>
              <a:gd name="connsiteY1619" fmla="*/ 6440508 h 6871647"/>
              <a:gd name="connsiteX1620" fmla="*/ 9283448 w 9636507"/>
              <a:gd name="connsiteY1620" fmla="*/ 6431003 h 6871647"/>
              <a:gd name="connsiteX1621" fmla="*/ 9283448 w 9636507"/>
              <a:gd name="connsiteY1621" fmla="*/ 6405658 h 6871647"/>
              <a:gd name="connsiteX1622" fmla="*/ 9271376 w 9636507"/>
              <a:gd name="connsiteY1622" fmla="*/ 6415163 h 6871647"/>
              <a:gd name="connsiteX1623" fmla="*/ 9266547 w 9636507"/>
              <a:gd name="connsiteY1623" fmla="*/ 6415163 h 6871647"/>
              <a:gd name="connsiteX1624" fmla="*/ 9244817 w 9636507"/>
              <a:gd name="connsiteY1624" fmla="*/ 6386650 h 6871647"/>
              <a:gd name="connsiteX1625" fmla="*/ 9244817 w 9636507"/>
              <a:gd name="connsiteY1625" fmla="*/ 6335960 h 6871647"/>
              <a:gd name="connsiteX1626" fmla="*/ 9258096 w 9636507"/>
              <a:gd name="connsiteY1626" fmla="*/ 6240917 h 6871647"/>
              <a:gd name="connsiteX1627" fmla="*/ 9283448 w 9636507"/>
              <a:gd name="connsiteY1627" fmla="*/ 6168051 h 6871647"/>
              <a:gd name="connsiteX1628" fmla="*/ 9274997 w 9636507"/>
              <a:gd name="connsiteY1628" fmla="*/ 6133201 h 6871647"/>
              <a:gd name="connsiteX1629" fmla="*/ 9255078 w 9636507"/>
              <a:gd name="connsiteY1629" fmla="*/ 6187059 h 6871647"/>
              <a:gd name="connsiteX1630" fmla="*/ 9250249 w 9636507"/>
              <a:gd name="connsiteY1630" fmla="*/ 6187059 h 6871647"/>
              <a:gd name="connsiteX1631" fmla="*/ 9244817 w 9636507"/>
              <a:gd name="connsiteY1631" fmla="*/ 6142706 h 6871647"/>
              <a:gd name="connsiteX1632" fmla="*/ 9231537 w 9636507"/>
              <a:gd name="connsiteY1632" fmla="*/ 6168051 h 6871647"/>
              <a:gd name="connsiteX1633" fmla="*/ 9226708 w 9636507"/>
              <a:gd name="connsiteY1633" fmla="*/ 6142706 h 6871647"/>
              <a:gd name="connsiteX1634" fmla="*/ 9226708 w 9636507"/>
              <a:gd name="connsiteY1634" fmla="*/ 6126865 h 6871647"/>
              <a:gd name="connsiteX1635" fmla="*/ 9231537 w 9636507"/>
              <a:gd name="connsiteY1635" fmla="*/ 6126865 h 6871647"/>
              <a:gd name="connsiteX1636" fmla="*/ 9233644 w 9636507"/>
              <a:gd name="connsiteY1636" fmla="*/ 6130552 h 6871647"/>
              <a:gd name="connsiteX1637" fmla="*/ 9234297 w 9636507"/>
              <a:gd name="connsiteY1637" fmla="*/ 6140824 h 6871647"/>
              <a:gd name="connsiteX1638" fmla="*/ 9236560 w 9636507"/>
              <a:gd name="connsiteY1638" fmla="*/ 6144784 h 6871647"/>
              <a:gd name="connsiteX1639" fmla="*/ 9238371 w 9636507"/>
              <a:gd name="connsiteY1639" fmla="*/ 6144784 h 6871647"/>
              <a:gd name="connsiteX1640" fmla="*/ 9241993 w 9636507"/>
              <a:gd name="connsiteY1640" fmla="*/ 6128943 h 6871647"/>
              <a:gd name="connsiteX1641" fmla="*/ 9241993 w 9636507"/>
              <a:gd name="connsiteY1641" fmla="*/ 6119439 h 6871647"/>
              <a:gd name="connsiteX1642" fmla="*/ 9238371 w 9636507"/>
              <a:gd name="connsiteY1642" fmla="*/ 6103599 h 6871647"/>
              <a:gd name="connsiteX1643" fmla="*/ 9236565 w 9636507"/>
              <a:gd name="connsiteY1643" fmla="*/ 6103599 h 6871647"/>
              <a:gd name="connsiteX1644" fmla="*/ 9236102 w 9636507"/>
              <a:gd name="connsiteY1644" fmla="*/ 6076968 h 6871647"/>
              <a:gd name="connsiteX1645" fmla="*/ 9234017 w 9636507"/>
              <a:gd name="connsiteY1645" fmla="*/ 6048426 h 6871647"/>
              <a:gd name="connsiteX1646" fmla="*/ 9235353 w 9636507"/>
              <a:gd name="connsiteY1646" fmla="*/ 6049741 h 6871647"/>
              <a:gd name="connsiteX1647" fmla="*/ 9236560 w 9636507"/>
              <a:gd name="connsiteY1647" fmla="*/ 6049741 h 6871647"/>
              <a:gd name="connsiteX1648" fmla="*/ 9236560 w 9636507"/>
              <a:gd name="connsiteY1648" fmla="*/ 6033900 h 6871647"/>
              <a:gd name="connsiteX1649" fmla="*/ 9231572 w 9636507"/>
              <a:gd name="connsiteY1649" fmla="*/ 6031829 h 6871647"/>
              <a:gd name="connsiteX1650" fmla="*/ 9229160 w 9636507"/>
              <a:gd name="connsiteY1650" fmla="*/ 6019942 h 6871647"/>
              <a:gd name="connsiteX1651" fmla="*/ 9223087 w 9636507"/>
              <a:gd name="connsiteY1651" fmla="*/ 6012814 h 6871647"/>
              <a:gd name="connsiteX1652" fmla="*/ 9221526 w 9636507"/>
              <a:gd name="connsiteY1652" fmla="*/ 6017727 h 6871647"/>
              <a:gd name="connsiteX1653" fmla="*/ 9217886 w 9636507"/>
              <a:gd name="connsiteY1653" fmla="*/ 6003605 h 6871647"/>
              <a:gd name="connsiteX1654" fmla="*/ 9217730 w 9636507"/>
              <a:gd name="connsiteY1654" fmla="*/ 6002109 h 6871647"/>
              <a:gd name="connsiteX1655" fmla="*/ 9218258 w 9636507"/>
              <a:gd name="connsiteY1655" fmla="*/ 5993805 h 6871647"/>
              <a:gd name="connsiteX1656" fmla="*/ 9219503 w 9636507"/>
              <a:gd name="connsiteY1656" fmla="*/ 5970044 h 6871647"/>
              <a:gd name="connsiteX1657" fmla="*/ 9220220 w 9636507"/>
              <a:gd name="connsiteY1657" fmla="*/ 5965477 h 6871647"/>
              <a:gd name="connsiteX1658" fmla="*/ 9222979 w 9636507"/>
              <a:gd name="connsiteY1658" fmla="*/ 5958657 h 6871647"/>
              <a:gd name="connsiteX1659" fmla="*/ 9241993 w 9636507"/>
              <a:gd name="connsiteY1659" fmla="*/ 5919848 h 6871647"/>
              <a:gd name="connsiteX1660" fmla="*/ 9257083 w 9636507"/>
              <a:gd name="connsiteY1660" fmla="*/ 5999051 h 6871647"/>
              <a:gd name="connsiteX1661" fmla="*/ 9248633 w 9636507"/>
              <a:gd name="connsiteY1661" fmla="*/ 5900840 h 6871647"/>
              <a:gd name="connsiteX1662" fmla="*/ 9249460 w 9636507"/>
              <a:gd name="connsiteY1662" fmla="*/ 5889258 h 6871647"/>
              <a:gd name="connsiteX1663" fmla="*/ 9250249 w 9636507"/>
              <a:gd name="connsiteY1663" fmla="*/ 5889258 h 6871647"/>
              <a:gd name="connsiteX1664" fmla="*/ 9250249 w 9636507"/>
              <a:gd name="connsiteY1664" fmla="*/ 5878213 h 6871647"/>
              <a:gd name="connsiteX1665" fmla="*/ 9250443 w 9636507"/>
              <a:gd name="connsiteY1665" fmla="*/ 5875495 h 6871647"/>
              <a:gd name="connsiteX1666" fmla="*/ 9250249 w 9636507"/>
              <a:gd name="connsiteY1666" fmla="*/ 5872833 h 6871647"/>
              <a:gd name="connsiteX1667" fmla="*/ 9250249 w 9636507"/>
              <a:gd name="connsiteY1667" fmla="*/ 5863913 h 6871647"/>
              <a:gd name="connsiteX1668" fmla="*/ 9249598 w 9636507"/>
              <a:gd name="connsiteY1668" fmla="*/ 5863913 h 6871647"/>
              <a:gd name="connsiteX1669" fmla="*/ 9247727 w 9636507"/>
              <a:gd name="connsiteY1669" fmla="*/ 5838270 h 6871647"/>
              <a:gd name="connsiteX1670" fmla="*/ 9246822 w 9636507"/>
              <a:gd name="connsiteY1670" fmla="*/ 5815301 h 6871647"/>
              <a:gd name="connsiteX1671" fmla="*/ 9250443 w 9636507"/>
              <a:gd name="connsiteY1671" fmla="*/ 5815301 h 6871647"/>
              <a:gd name="connsiteX1672" fmla="*/ 9250875 w 9636507"/>
              <a:gd name="connsiteY1672" fmla="*/ 5818087 h 6871647"/>
              <a:gd name="connsiteX1673" fmla="*/ 9254268 w 9636507"/>
              <a:gd name="connsiteY1673" fmla="*/ 5863581 h 6871647"/>
              <a:gd name="connsiteX1674" fmla="*/ 9258493 w 9636507"/>
              <a:gd name="connsiteY1674" fmla="*/ 5900806 h 6871647"/>
              <a:gd name="connsiteX1675" fmla="*/ 9261512 w 9636507"/>
              <a:gd name="connsiteY1675" fmla="*/ 5900806 h 6871647"/>
              <a:gd name="connsiteX1676" fmla="*/ 9263322 w 9636507"/>
              <a:gd name="connsiteY1676" fmla="*/ 5865957 h 6871647"/>
              <a:gd name="connsiteX1677" fmla="*/ 9261512 w 9636507"/>
              <a:gd name="connsiteY1677" fmla="*/ 5839820 h 6871647"/>
              <a:gd name="connsiteX1678" fmla="*/ 9261462 w 9636507"/>
              <a:gd name="connsiteY1678" fmla="*/ 5838639 h 6871647"/>
              <a:gd name="connsiteX1679" fmla="*/ 9260969 w 9636507"/>
              <a:gd name="connsiteY1679" fmla="*/ 5819063 h 6871647"/>
              <a:gd name="connsiteX1680" fmla="*/ 9260441 w 9636507"/>
              <a:gd name="connsiteY1680" fmla="*/ 5814078 h 6871647"/>
              <a:gd name="connsiteX1681" fmla="*/ 9260153 w 9636507"/>
              <a:gd name="connsiteY1681" fmla="*/ 5807149 h 6871647"/>
              <a:gd name="connsiteX1682" fmla="*/ 9258493 w 9636507"/>
              <a:gd name="connsiteY1682" fmla="*/ 5761410 h 6871647"/>
              <a:gd name="connsiteX1683" fmla="*/ 9248232 w 9636507"/>
              <a:gd name="connsiteY1683" fmla="*/ 5741609 h 6871647"/>
              <a:gd name="connsiteX1684" fmla="*/ 9247598 w 9636507"/>
              <a:gd name="connsiteY1684" fmla="*/ 5737452 h 6871647"/>
              <a:gd name="connsiteX1685" fmla="*/ 9248633 w 9636507"/>
              <a:gd name="connsiteY1685" fmla="*/ 5726594 h 6871647"/>
              <a:gd name="connsiteX1686" fmla="*/ 9281832 w 9636507"/>
              <a:gd name="connsiteY1686" fmla="*/ 5736099 h 6871647"/>
              <a:gd name="connsiteX1687" fmla="*/ 9290282 w 9636507"/>
              <a:gd name="connsiteY1687" fmla="*/ 5726594 h 6871647"/>
              <a:gd name="connsiteX1688" fmla="*/ 9290282 w 9636507"/>
              <a:gd name="connsiteY1688" fmla="*/ 5701249 h 6871647"/>
              <a:gd name="connsiteX1689" fmla="*/ 9278210 w 9636507"/>
              <a:gd name="connsiteY1689" fmla="*/ 5710754 h 6871647"/>
              <a:gd name="connsiteX1690" fmla="*/ 9273381 w 9636507"/>
              <a:gd name="connsiteY1690" fmla="*/ 5710754 h 6871647"/>
              <a:gd name="connsiteX1691" fmla="*/ 9251651 w 9636507"/>
              <a:gd name="connsiteY1691" fmla="*/ 5682241 h 6871647"/>
              <a:gd name="connsiteX1692" fmla="*/ 9251651 w 9636507"/>
              <a:gd name="connsiteY1692" fmla="*/ 5631551 h 6871647"/>
              <a:gd name="connsiteX1693" fmla="*/ 9264930 w 9636507"/>
              <a:gd name="connsiteY1693" fmla="*/ 5536508 h 6871647"/>
              <a:gd name="connsiteX1694" fmla="*/ 9290282 w 9636507"/>
              <a:gd name="connsiteY1694" fmla="*/ 5463641 h 6871647"/>
              <a:gd name="connsiteX1695" fmla="*/ 9281832 w 9636507"/>
              <a:gd name="connsiteY1695" fmla="*/ 5428792 h 6871647"/>
              <a:gd name="connsiteX1696" fmla="*/ 9261912 w 9636507"/>
              <a:gd name="connsiteY1696" fmla="*/ 5482650 h 6871647"/>
              <a:gd name="connsiteX1697" fmla="*/ 9257083 w 9636507"/>
              <a:gd name="connsiteY1697" fmla="*/ 5482650 h 6871647"/>
              <a:gd name="connsiteX1698" fmla="*/ 9256016 w 9636507"/>
              <a:gd name="connsiteY1698" fmla="*/ 5456512 h 6871647"/>
              <a:gd name="connsiteX1699" fmla="*/ 9256683 w 9636507"/>
              <a:gd name="connsiteY1699" fmla="*/ 5447767 h 6871647"/>
              <a:gd name="connsiteX1700" fmla="*/ 9256683 w 9636507"/>
              <a:gd name="connsiteY1700" fmla="*/ 5438263 h 6871647"/>
              <a:gd name="connsiteX1701" fmla="*/ 9253061 w 9636507"/>
              <a:gd name="connsiteY1701" fmla="*/ 5422423 h 6871647"/>
              <a:gd name="connsiteX1702" fmla="*/ 9251250 w 9636507"/>
              <a:gd name="connsiteY1702" fmla="*/ 5422423 h 6871647"/>
              <a:gd name="connsiteX1703" fmla="*/ 9248232 w 9636507"/>
              <a:gd name="connsiteY1703" fmla="*/ 5438263 h 6871647"/>
              <a:gd name="connsiteX1704" fmla="*/ 9248232 w 9636507"/>
              <a:gd name="connsiteY1704" fmla="*/ 5447767 h 6871647"/>
              <a:gd name="connsiteX1705" fmla="*/ 9248274 w 9636507"/>
              <a:gd name="connsiteY1705" fmla="*/ 5448425 h 6871647"/>
              <a:gd name="connsiteX1706" fmla="*/ 9245313 w 9636507"/>
              <a:gd name="connsiteY1706" fmla="*/ 5457306 h 6871647"/>
              <a:gd name="connsiteX1707" fmla="*/ 9238371 w 9636507"/>
              <a:gd name="connsiteY1707" fmla="*/ 5463641 h 6871647"/>
              <a:gd name="connsiteX1708" fmla="*/ 9233542 w 9636507"/>
              <a:gd name="connsiteY1708" fmla="*/ 5438296 h 6871647"/>
              <a:gd name="connsiteX1709" fmla="*/ 9233542 w 9636507"/>
              <a:gd name="connsiteY1709" fmla="*/ 5422456 h 6871647"/>
              <a:gd name="connsiteX1710" fmla="*/ 9238371 w 9636507"/>
              <a:gd name="connsiteY1710" fmla="*/ 5422456 h 6871647"/>
              <a:gd name="connsiteX1711" fmla="*/ 9241993 w 9636507"/>
              <a:gd name="connsiteY1711" fmla="*/ 5428792 h 6871647"/>
              <a:gd name="connsiteX1712" fmla="*/ 9243804 w 9636507"/>
              <a:gd name="connsiteY1712" fmla="*/ 5422456 h 6871647"/>
              <a:gd name="connsiteX1713" fmla="*/ 9242936 w 9636507"/>
              <a:gd name="connsiteY1713" fmla="*/ 5372559 h 6871647"/>
              <a:gd name="connsiteX1714" fmla="*/ 9242071 w 9636507"/>
              <a:gd name="connsiteY1714" fmla="*/ 5360720 h 6871647"/>
              <a:gd name="connsiteX1715" fmla="*/ 9250043 w 9636507"/>
              <a:gd name="connsiteY1715" fmla="*/ 5368565 h 6871647"/>
              <a:gd name="connsiteX1716" fmla="*/ 9251250 w 9636507"/>
              <a:gd name="connsiteY1716" fmla="*/ 5368565 h 6871647"/>
              <a:gd name="connsiteX1717" fmla="*/ 9251250 w 9636507"/>
              <a:gd name="connsiteY1717" fmla="*/ 5352724 h 6871647"/>
              <a:gd name="connsiteX1718" fmla="*/ 9243139 w 9636507"/>
              <a:gd name="connsiteY1718" fmla="*/ 5349358 h 6871647"/>
              <a:gd name="connsiteX1719" fmla="*/ 9240987 w 9636507"/>
              <a:gd name="connsiteY1719" fmla="*/ 5345867 h 6871647"/>
              <a:gd name="connsiteX1720" fmla="*/ 9240333 w 9636507"/>
              <a:gd name="connsiteY1720" fmla="*/ 5336918 h 6871647"/>
              <a:gd name="connsiteX1721" fmla="*/ 9235994 w 9636507"/>
              <a:gd name="connsiteY1721" fmla="*/ 5315533 h 6871647"/>
              <a:gd name="connsiteX1722" fmla="*/ 9231283 w 9636507"/>
              <a:gd name="connsiteY1722" fmla="*/ 5310003 h 6871647"/>
              <a:gd name="connsiteX1723" fmla="*/ 9230123 w 9636507"/>
              <a:gd name="connsiteY1723" fmla="*/ 5298867 h 6871647"/>
              <a:gd name="connsiteX1724" fmla="*/ 9256683 w 9636507"/>
              <a:gd name="connsiteY1724" fmla="*/ 5238672 h 6871647"/>
              <a:gd name="connsiteX1725" fmla="*/ 9266303 w 9636507"/>
              <a:gd name="connsiteY1725" fmla="*/ 5283224 h 6871647"/>
              <a:gd name="connsiteX1726" fmla="*/ 9266777 w 9636507"/>
              <a:gd name="connsiteY1726" fmla="*/ 5286228 h 6871647"/>
              <a:gd name="connsiteX1727" fmla="*/ 9265534 w 9636507"/>
              <a:gd name="connsiteY1727" fmla="*/ 5286228 h 6871647"/>
              <a:gd name="connsiteX1728" fmla="*/ 9265534 w 9636507"/>
              <a:gd name="connsiteY1728" fmla="*/ 5302068 h 6871647"/>
              <a:gd name="connsiteX1729" fmla="*/ 9269156 w 9636507"/>
              <a:gd name="connsiteY1729" fmla="*/ 5321076 h 6871647"/>
              <a:gd name="connsiteX1730" fmla="*/ 9272777 w 9636507"/>
              <a:gd name="connsiteY1730" fmla="*/ 5321076 h 6871647"/>
              <a:gd name="connsiteX1731" fmla="*/ 9272777 w 9636507"/>
              <a:gd name="connsiteY1731" fmla="*/ 5302068 h 6871647"/>
              <a:gd name="connsiteX1732" fmla="*/ 9271872 w 9636507"/>
              <a:gd name="connsiteY1732" fmla="*/ 5291772 h 6871647"/>
              <a:gd name="connsiteX1733" fmla="*/ 9269832 w 9636507"/>
              <a:gd name="connsiteY1733" fmla="*/ 5287607 h 6871647"/>
              <a:gd name="connsiteX1734" fmla="*/ 9269660 w 9636507"/>
              <a:gd name="connsiteY1734" fmla="*/ 5285402 h 6871647"/>
              <a:gd name="connsiteX1735" fmla="*/ 9263322 w 9636507"/>
              <a:gd name="connsiteY1735" fmla="*/ 5219664 h 6871647"/>
              <a:gd name="connsiteX1736" fmla="*/ 9265133 w 9636507"/>
              <a:gd name="connsiteY1736" fmla="*/ 5194319 h 6871647"/>
              <a:gd name="connsiteX1737" fmla="*/ 9261512 w 9636507"/>
              <a:gd name="connsiteY1737" fmla="*/ 5134126 h 6871647"/>
              <a:gd name="connsiteX1738" fmla="*/ 9265133 w 9636507"/>
              <a:gd name="connsiteY1738" fmla="*/ 5134126 h 6871647"/>
              <a:gd name="connsiteX1739" fmla="*/ 9272980 w 9636507"/>
              <a:gd name="connsiteY1739" fmla="*/ 5184815 h 6871647"/>
              <a:gd name="connsiteX1740" fmla="*/ 9276602 w 9636507"/>
              <a:gd name="connsiteY1740" fmla="*/ 5184815 h 6871647"/>
              <a:gd name="connsiteX1741" fmla="*/ 9276602 w 9636507"/>
              <a:gd name="connsiteY1741" fmla="*/ 5175311 h 6871647"/>
              <a:gd name="connsiteX1742" fmla="*/ 9261512 w 9636507"/>
              <a:gd name="connsiteY1742" fmla="*/ 5089771 h 6871647"/>
              <a:gd name="connsiteX1743" fmla="*/ 9261512 w 9636507"/>
              <a:gd name="connsiteY1743" fmla="*/ 5064426 h 6871647"/>
              <a:gd name="connsiteX1744" fmla="*/ 9263322 w 9636507"/>
              <a:gd name="connsiteY1744" fmla="*/ 5045418 h 6871647"/>
              <a:gd name="connsiteX1745" fmla="*/ 9296521 w 9636507"/>
              <a:gd name="connsiteY1745" fmla="*/ 5054923 h 6871647"/>
              <a:gd name="connsiteX1746" fmla="*/ 9304972 w 9636507"/>
              <a:gd name="connsiteY1746" fmla="*/ 5045418 h 6871647"/>
              <a:gd name="connsiteX1747" fmla="*/ 9304972 w 9636507"/>
              <a:gd name="connsiteY1747" fmla="*/ 5020073 h 6871647"/>
              <a:gd name="connsiteX1748" fmla="*/ 9292900 w 9636507"/>
              <a:gd name="connsiteY1748" fmla="*/ 5029578 h 6871647"/>
              <a:gd name="connsiteX1749" fmla="*/ 9288071 w 9636507"/>
              <a:gd name="connsiteY1749" fmla="*/ 5029578 h 6871647"/>
              <a:gd name="connsiteX1750" fmla="*/ 9266340 w 9636507"/>
              <a:gd name="connsiteY1750" fmla="*/ 5001065 h 6871647"/>
              <a:gd name="connsiteX1751" fmla="*/ 9266340 w 9636507"/>
              <a:gd name="connsiteY1751" fmla="*/ 4950375 h 6871647"/>
              <a:gd name="connsiteX1752" fmla="*/ 9279620 w 9636507"/>
              <a:gd name="connsiteY1752" fmla="*/ 4855332 h 6871647"/>
              <a:gd name="connsiteX1753" fmla="*/ 9304972 w 9636507"/>
              <a:gd name="connsiteY1753" fmla="*/ 4782466 h 6871647"/>
              <a:gd name="connsiteX1754" fmla="*/ 9296521 w 9636507"/>
              <a:gd name="connsiteY1754" fmla="*/ 4747616 h 6871647"/>
              <a:gd name="connsiteX1755" fmla="*/ 9276602 w 9636507"/>
              <a:gd name="connsiteY1755" fmla="*/ 4801474 h 6871647"/>
              <a:gd name="connsiteX1756" fmla="*/ 9271773 w 9636507"/>
              <a:gd name="connsiteY1756" fmla="*/ 4801474 h 6871647"/>
              <a:gd name="connsiteX1757" fmla="*/ 9266340 w 9636507"/>
              <a:gd name="connsiteY1757" fmla="*/ 4757121 h 6871647"/>
              <a:gd name="connsiteX1758" fmla="*/ 9253061 w 9636507"/>
              <a:gd name="connsiteY1758" fmla="*/ 4782466 h 6871647"/>
              <a:gd name="connsiteX1759" fmla="*/ 9248232 w 9636507"/>
              <a:gd name="connsiteY1759" fmla="*/ 4757121 h 6871647"/>
              <a:gd name="connsiteX1760" fmla="*/ 9248232 w 9636507"/>
              <a:gd name="connsiteY1760" fmla="*/ 4741280 h 6871647"/>
              <a:gd name="connsiteX1761" fmla="*/ 9253061 w 9636507"/>
              <a:gd name="connsiteY1761" fmla="*/ 4741280 h 6871647"/>
              <a:gd name="connsiteX1762" fmla="*/ 9256683 w 9636507"/>
              <a:gd name="connsiteY1762" fmla="*/ 4747616 h 6871647"/>
              <a:gd name="connsiteX1763" fmla="*/ 9258493 w 9636507"/>
              <a:gd name="connsiteY1763" fmla="*/ 4741280 h 6871647"/>
              <a:gd name="connsiteX1764" fmla="*/ 9244610 w 9636507"/>
              <a:gd name="connsiteY1764" fmla="*/ 4627229 h 6871647"/>
              <a:gd name="connsiteX1765" fmla="*/ 9241592 w 9636507"/>
              <a:gd name="connsiteY1765" fmla="*/ 4636733 h 6871647"/>
              <a:gd name="connsiteX1766" fmla="*/ 9237970 w 9636507"/>
              <a:gd name="connsiteY1766" fmla="*/ 4636733 h 6871647"/>
              <a:gd name="connsiteX1767" fmla="*/ 9239781 w 9636507"/>
              <a:gd name="connsiteY1767" fmla="*/ 4608220 h 6871647"/>
              <a:gd name="connsiteX1768" fmla="*/ 9259701 w 9636507"/>
              <a:gd name="connsiteY1768" fmla="*/ 4513176 h 6871647"/>
              <a:gd name="connsiteX1769" fmla="*/ 9259701 w 9636507"/>
              <a:gd name="connsiteY1769" fmla="*/ 4503673 h 6871647"/>
              <a:gd name="connsiteX1770" fmla="*/ 9236763 w 9636507"/>
              <a:gd name="connsiteY1770" fmla="*/ 4532186 h 6871647"/>
              <a:gd name="connsiteX1771" fmla="*/ 9216844 w 9636507"/>
              <a:gd name="connsiteY1771" fmla="*/ 4601884 h 6871647"/>
              <a:gd name="connsiteX1772" fmla="*/ 9206822 w 9636507"/>
              <a:gd name="connsiteY1772" fmla="*/ 4601884 h 6871647"/>
              <a:gd name="connsiteX1773" fmla="*/ 9203813 w 9636507"/>
              <a:gd name="connsiteY1773" fmla="*/ 4586555 h 6871647"/>
              <a:gd name="connsiteX1774" fmla="*/ 9200493 w 9636507"/>
              <a:gd name="connsiteY1774" fmla="*/ 4577843 h 6871647"/>
              <a:gd name="connsiteX1775" fmla="*/ 9200432 w 9636507"/>
              <a:gd name="connsiteY1775" fmla="*/ 4578175 h 6871647"/>
              <a:gd name="connsiteX1776" fmla="*/ 9197377 w 9636507"/>
              <a:gd name="connsiteY1776" fmla="*/ 4561490 h 6871647"/>
              <a:gd name="connsiteX1777" fmla="*/ 9193303 w 9636507"/>
              <a:gd name="connsiteY1777" fmla="*/ 4548026 h 6871647"/>
              <a:gd name="connsiteX1778" fmla="*/ 9188059 w 9636507"/>
              <a:gd name="connsiteY1778" fmla="*/ 4548620 h 6871647"/>
              <a:gd name="connsiteX1779" fmla="*/ 9182227 w 9636507"/>
              <a:gd name="connsiteY1779" fmla="*/ 4550047 h 6871647"/>
              <a:gd name="connsiteX1780" fmla="*/ 9180574 w 9636507"/>
              <a:gd name="connsiteY1780" fmla="*/ 4533489 h 6871647"/>
              <a:gd name="connsiteX1781" fmla="*/ 9182385 w 9636507"/>
              <a:gd name="connsiteY1781" fmla="*/ 4508144 h 6871647"/>
              <a:gd name="connsiteX1782" fmla="*/ 9180295 w 9636507"/>
              <a:gd name="connsiteY1782" fmla="*/ 4479505 h 6871647"/>
              <a:gd name="connsiteX1783" fmla="*/ 9181532 w 9636507"/>
              <a:gd name="connsiteY1783" fmla="*/ 4474368 h 6871647"/>
              <a:gd name="connsiteX1784" fmla="*/ 9184022 w 9636507"/>
              <a:gd name="connsiteY1784" fmla="*/ 4461497 h 6871647"/>
              <a:gd name="connsiteX1785" fmla="*/ 9184200 w 9636507"/>
              <a:gd name="connsiteY1785" fmla="*/ 4459676 h 6871647"/>
              <a:gd name="connsiteX1786" fmla="*/ 9190232 w 9636507"/>
              <a:gd name="connsiteY1786" fmla="*/ 4498640 h 6871647"/>
              <a:gd name="connsiteX1787" fmla="*/ 9193853 w 9636507"/>
              <a:gd name="connsiteY1787" fmla="*/ 4498640 h 6871647"/>
              <a:gd name="connsiteX1788" fmla="*/ 9193853 w 9636507"/>
              <a:gd name="connsiteY1788" fmla="*/ 4489136 h 6871647"/>
              <a:gd name="connsiteX1789" fmla="*/ 9178763 w 9636507"/>
              <a:gd name="connsiteY1789" fmla="*/ 4403597 h 6871647"/>
              <a:gd name="connsiteX1790" fmla="*/ 9178763 w 9636507"/>
              <a:gd name="connsiteY1790" fmla="*/ 4378252 h 6871647"/>
              <a:gd name="connsiteX1791" fmla="*/ 9180574 w 9636507"/>
              <a:gd name="connsiteY1791" fmla="*/ 4359243 h 6871647"/>
              <a:gd name="connsiteX1792" fmla="*/ 9184233 w 9636507"/>
              <a:gd name="connsiteY1792" fmla="*/ 4359838 h 6871647"/>
              <a:gd name="connsiteX1793" fmla="*/ 9184417 w 9636507"/>
              <a:gd name="connsiteY1793" fmla="*/ 4359885 h 6871647"/>
              <a:gd name="connsiteX1794" fmla="*/ 9186512 w 9636507"/>
              <a:gd name="connsiteY1794" fmla="*/ 4373780 h 6871647"/>
              <a:gd name="connsiteX1795" fmla="*/ 9189078 w 9636507"/>
              <a:gd name="connsiteY1795" fmla="*/ 4380117 h 6871647"/>
              <a:gd name="connsiteX1796" fmla="*/ 9192096 w 9636507"/>
              <a:gd name="connsiteY1796" fmla="*/ 4380117 h 6871647"/>
              <a:gd name="connsiteX1797" fmla="*/ 9192096 w 9636507"/>
              <a:gd name="connsiteY1797" fmla="*/ 4373780 h 6871647"/>
              <a:gd name="connsiteX1798" fmla="*/ 9190715 w 9636507"/>
              <a:gd name="connsiteY1798" fmla="*/ 4361548 h 6871647"/>
              <a:gd name="connsiteX1799" fmla="*/ 9190986 w 9636507"/>
              <a:gd name="connsiteY1799" fmla="*/ 4361620 h 6871647"/>
              <a:gd name="connsiteX1800" fmla="*/ 9213773 w 9636507"/>
              <a:gd name="connsiteY1800" fmla="*/ 4368748 h 6871647"/>
              <a:gd name="connsiteX1801" fmla="*/ 9222223 w 9636507"/>
              <a:gd name="connsiteY1801" fmla="*/ 4359243 h 6871647"/>
              <a:gd name="connsiteX1802" fmla="*/ 9222223 w 9636507"/>
              <a:gd name="connsiteY1802" fmla="*/ 4333898 h 6871647"/>
              <a:gd name="connsiteX1803" fmla="*/ 9210151 w 9636507"/>
              <a:gd name="connsiteY1803" fmla="*/ 4343403 h 6871647"/>
              <a:gd name="connsiteX1804" fmla="*/ 9205322 w 9636507"/>
              <a:gd name="connsiteY1804" fmla="*/ 4343403 h 6871647"/>
              <a:gd name="connsiteX1805" fmla="*/ 9183592 w 9636507"/>
              <a:gd name="connsiteY1805" fmla="*/ 4314890 h 6871647"/>
              <a:gd name="connsiteX1806" fmla="*/ 9183592 w 9636507"/>
              <a:gd name="connsiteY1806" fmla="*/ 4264200 h 6871647"/>
              <a:gd name="connsiteX1807" fmla="*/ 9190375 w 9636507"/>
              <a:gd name="connsiteY1807" fmla="*/ 4226058 h 6871647"/>
              <a:gd name="connsiteX1808" fmla="*/ 9191190 w 9636507"/>
              <a:gd name="connsiteY1808" fmla="*/ 4236759 h 6871647"/>
              <a:gd name="connsiteX1809" fmla="*/ 9193906 w 9636507"/>
              <a:gd name="connsiteY1809" fmla="*/ 4240719 h 6871647"/>
              <a:gd name="connsiteX1810" fmla="*/ 9195717 w 9636507"/>
              <a:gd name="connsiteY1810" fmla="*/ 4240719 h 6871647"/>
              <a:gd name="connsiteX1811" fmla="*/ 9198735 w 9636507"/>
              <a:gd name="connsiteY1811" fmla="*/ 4224879 h 6871647"/>
              <a:gd name="connsiteX1812" fmla="*/ 9198735 w 9636507"/>
              <a:gd name="connsiteY1812" fmla="*/ 4215375 h 6871647"/>
              <a:gd name="connsiteX1813" fmla="*/ 9195717 w 9636507"/>
              <a:gd name="connsiteY1813" fmla="*/ 4199534 h 6871647"/>
              <a:gd name="connsiteX1814" fmla="*/ 9193906 w 9636507"/>
              <a:gd name="connsiteY1814" fmla="*/ 4199534 h 6871647"/>
              <a:gd name="connsiteX1815" fmla="*/ 9193760 w 9636507"/>
              <a:gd name="connsiteY1815" fmla="*/ 4199774 h 6871647"/>
              <a:gd name="connsiteX1816" fmla="*/ 9196871 w 9636507"/>
              <a:gd name="connsiteY1816" fmla="*/ 4169158 h 6871647"/>
              <a:gd name="connsiteX1817" fmla="*/ 9222223 w 9636507"/>
              <a:gd name="connsiteY1817" fmla="*/ 4096292 h 6871647"/>
              <a:gd name="connsiteX1818" fmla="*/ 9213773 w 9636507"/>
              <a:gd name="connsiteY1818" fmla="*/ 4061442 h 6871647"/>
              <a:gd name="connsiteX1819" fmla="*/ 9193853 w 9636507"/>
              <a:gd name="connsiteY1819" fmla="*/ 4115300 h 6871647"/>
              <a:gd name="connsiteX1820" fmla="*/ 9189024 w 9636507"/>
              <a:gd name="connsiteY1820" fmla="*/ 4115300 h 6871647"/>
              <a:gd name="connsiteX1821" fmla="*/ 9183592 w 9636507"/>
              <a:gd name="connsiteY1821" fmla="*/ 4070947 h 6871647"/>
              <a:gd name="connsiteX1822" fmla="*/ 9170312 w 9636507"/>
              <a:gd name="connsiteY1822" fmla="*/ 4096292 h 6871647"/>
              <a:gd name="connsiteX1823" fmla="*/ 9165483 w 9636507"/>
              <a:gd name="connsiteY1823" fmla="*/ 4070947 h 6871647"/>
              <a:gd name="connsiteX1824" fmla="*/ 9165483 w 9636507"/>
              <a:gd name="connsiteY1824" fmla="*/ 4055106 h 6871647"/>
              <a:gd name="connsiteX1825" fmla="*/ 9170312 w 9636507"/>
              <a:gd name="connsiteY1825" fmla="*/ 4055106 h 6871647"/>
              <a:gd name="connsiteX1826" fmla="*/ 9173934 w 9636507"/>
              <a:gd name="connsiteY1826" fmla="*/ 4061442 h 6871647"/>
              <a:gd name="connsiteX1827" fmla="*/ 9175745 w 9636507"/>
              <a:gd name="connsiteY1827" fmla="*/ 4055106 h 6871647"/>
              <a:gd name="connsiteX1828" fmla="*/ 9161862 w 9636507"/>
              <a:gd name="connsiteY1828" fmla="*/ 3941055 h 6871647"/>
              <a:gd name="connsiteX1829" fmla="*/ 9158844 w 9636507"/>
              <a:gd name="connsiteY1829" fmla="*/ 3950559 h 6871647"/>
              <a:gd name="connsiteX1830" fmla="*/ 9155222 w 9636507"/>
              <a:gd name="connsiteY1830" fmla="*/ 3950559 h 6871647"/>
              <a:gd name="connsiteX1831" fmla="*/ 9157033 w 9636507"/>
              <a:gd name="connsiteY1831" fmla="*/ 3922046 h 6871647"/>
              <a:gd name="connsiteX1832" fmla="*/ 9176952 w 9636507"/>
              <a:gd name="connsiteY1832" fmla="*/ 3827003 h 6871647"/>
              <a:gd name="connsiteX1833" fmla="*/ 9176952 w 9636507"/>
              <a:gd name="connsiteY1833" fmla="*/ 3817499 h 6871647"/>
              <a:gd name="connsiteX1834" fmla="*/ 9154015 w 9636507"/>
              <a:gd name="connsiteY1834" fmla="*/ 3846012 h 6871647"/>
              <a:gd name="connsiteX1835" fmla="*/ 9134095 w 9636507"/>
              <a:gd name="connsiteY1835" fmla="*/ 3915710 h 6871647"/>
              <a:gd name="connsiteX1836" fmla="*/ 9122023 w 9636507"/>
              <a:gd name="connsiteY1836" fmla="*/ 3915710 h 6871647"/>
              <a:gd name="connsiteX1837" fmla="*/ 9110554 w 9636507"/>
              <a:gd name="connsiteY1837" fmla="*/ 3861852 h 6871647"/>
              <a:gd name="connsiteX1838" fmla="*/ 9098029 w 9636507"/>
              <a:gd name="connsiteY1838" fmla="*/ 3864228 h 6871647"/>
              <a:gd name="connsiteX1839" fmla="*/ 9085551 w 9636507"/>
              <a:gd name="connsiteY1839" fmla="*/ 3868530 h 6871647"/>
              <a:gd name="connsiteX1840" fmla="*/ 9086057 w 9636507"/>
              <a:gd name="connsiteY1840" fmla="*/ 3866382 h 6871647"/>
              <a:gd name="connsiteX1841" fmla="*/ 9086057 w 9636507"/>
              <a:gd name="connsiteY1841" fmla="*/ 3857160 h 6871647"/>
              <a:gd name="connsiteX1842" fmla="*/ 9082436 w 9636507"/>
              <a:gd name="connsiteY1842" fmla="*/ 3841789 h 6871647"/>
              <a:gd name="connsiteX1843" fmla="*/ 9080625 w 9636507"/>
              <a:gd name="connsiteY1843" fmla="*/ 3841789 h 6871647"/>
              <a:gd name="connsiteX1844" fmla="*/ 9077607 w 9636507"/>
              <a:gd name="connsiteY1844" fmla="*/ 3857160 h 6871647"/>
              <a:gd name="connsiteX1845" fmla="*/ 9077607 w 9636507"/>
              <a:gd name="connsiteY1845" fmla="*/ 3866382 h 6871647"/>
              <a:gd name="connsiteX1846" fmla="*/ 9078506 w 9636507"/>
              <a:gd name="connsiteY1846" fmla="*/ 3870959 h 6871647"/>
              <a:gd name="connsiteX1847" fmla="*/ 9077355 w 9636507"/>
              <a:gd name="connsiteY1847" fmla="*/ 3871356 h 6871647"/>
              <a:gd name="connsiteX1848" fmla="*/ 9072527 w 9636507"/>
              <a:gd name="connsiteY1848" fmla="*/ 3827003 h 6871647"/>
              <a:gd name="connsiteX1849" fmla="*/ 9066717 w 9636507"/>
              <a:gd name="connsiteY1849" fmla="*/ 3810964 h 6871647"/>
              <a:gd name="connsiteX1850" fmla="*/ 9063850 w 9636507"/>
              <a:gd name="connsiteY1850" fmla="*/ 3795236 h 6871647"/>
              <a:gd name="connsiteX1851" fmla="*/ 9066492 w 9636507"/>
              <a:gd name="connsiteY1851" fmla="*/ 3780383 h 6871647"/>
              <a:gd name="connsiteX1852" fmla="*/ 9079418 w 9636507"/>
              <a:gd name="connsiteY1852" fmla="*/ 3789527 h 6871647"/>
              <a:gd name="connsiteX1853" fmla="*/ 9080316 w 9636507"/>
              <a:gd name="connsiteY1853" fmla="*/ 3789527 h 6871647"/>
              <a:gd name="connsiteX1854" fmla="*/ 9072527 w 9636507"/>
              <a:gd name="connsiteY1854" fmla="*/ 3817499 h 6871647"/>
              <a:gd name="connsiteX1855" fmla="*/ 9083995 w 9636507"/>
              <a:gd name="connsiteY1855" fmla="*/ 3801658 h 6871647"/>
              <a:gd name="connsiteX1856" fmla="*/ 9085806 w 9636507"/>
              <a:gd name="connsiteY1856" fmla="*/ 3801658 h 6871647"/>
              <a:gd name="connsiteX1857" fmla="*/ 9088824 w 9636507"/>
              <a:gd name="connsiteY1857" fmla="*/ 3827003 h 6871647"/>
              <a:gd name="connsiteX1858" fmla="*/ 9090377 w 9636507"/>
              <a:gd name="connsiteY1858" fmla="*/ 3819963 h 6871647"/>
              <a:gd name="connsiteX1859" fmla="*/ 9090377 w 9636507"/>
              <a:gd name="connsiteY1859" fmla="*/ 3823214 h 6871647"/>
              <a:gd name="connsiteX1860" fmla="*/ 9091482 w 9636507"/>
              <a:gd name="connsiteY1860" fmla="*/ 3823214 h 6871647"/>
              <a:gd name="connsiteX1861" fmla="*/ 9091792 w 9636507"/>
              <a:gd name="connsiteY1861" fmla="*/ 3827954 h 6871647"/>
              <a:gd name="connsiteX1862" fmla="*/ 9094508 w 9636507"/>
              <a:gd name="connsiteY1862" fmla="*/ 3832566 h 6871647"/>
              <a:gd name="connsiteX1863" fmla="*/ 9094508 w 9636507"/>
              <a:gd name="connsiteY1863" fmla="*/ 3823214 h 6871647"/>
              <a:gd name="connsiteX1864" fmla="*/ 9095206 w 9636507"/>
              <a:gd name="connsiteY1864" fmla="*/ 3823214 h 6871647"/>
              <a:gd name="connsiteX1865" fmla="*/ 9095206 w 9636507"/>
              <a:gd name="connsiteY1865" fmla="*/ 3804768 h 6871647"/>
              <a:gd name="connsiteX1866" fmla="*/ 9093729 w 9636507"/>
              <a:gd name="connsiteY1866" fmla="*/ 3804768 h 6871647"/>
              <a:gd name="connsiteX1867" fmla="*/ 9099877 w 9636507"/>
              <a:gd name="connsiteY1867" fmla="*/ 3776904 h 6871647"/>
              <a:gd name="connsiteX1868" fmla="*/ 9104166 w 9636507"/>
              <a:gd name="connsiteY1868" fmla="*/ 3798749 h 6871647"/>
              <a:gd name="connsiteX1869" fmla="*/ 9107788 w 9636507"/>
              <a:gd name="connsiteY1869" fmla="*/ 3789527 h 6871647"/>
              <a:gd name="connsiteX1870" fmla="*/ 9101148 w 9636507"/>
              <a:gd name="connsiteY1870" fmla="*/ 3746487 h 6871647"/>
              <a:gd name="connsiteX1871" fmla="*/ 9099337 w 9636507"/>
              <a:gd name="connsiteY1871" fmla="*/ 3746487 h 6871647"/>
              <a:gd name="connsiteX1872" fmla="*/ 9099337 w 9636507"/>
              <a:gd name="connsiteY1872" fmla="*/ 3749381 h 6871647"/>
              <a:gd name="connsiteX1873" fmla="*/ 9099086 w 9636507"/>
              <a:gd name="connsiteY1873" fmla="*/ 3747800 h 6871647"/>
              <a:gd name="connsiteX1874" fmla="*/ 9097275 w 9636507"/>
              <a:gd name="connsiteY1874" fmla="*/ 3747800 h 6871647"/>
              <a:gd name="connsiteX1875" fmla="*/ 9087617 w 9636507"/>
              <a:gd name="connsiteY1875" fmla="*/ 3782649 h 6871647"/>
              <a:gd name="connsiteX1876" fmla="*/ 9083995 w 9636507"/>
              <a:gd name="connsiteY1876" fmla="*/ 3776314 h 6871647"/>
              <a:gd name="connsiteX1877" fmla="*/ 9080625 w 9636507"/>
              <a:gd name="connsiteY1877" fmla="*/ 3788416 h 6871647"/>
              <a:gd name="connsiteX1878" fmla="*/ 9080625 w 9636507"/>
              <a:gd name="connsiteY1878" fmla="*/ 3774155 h 6871647"/>
              <a:gd name="connsiteX1879" fmla="*/ 9069416 w 9636507"/>
              <a:gd name="connsiteY1879" fmla="*/ 3763940 h 6871647"/>
              <a:gd name="connsiteX1880" fmla="*/ 9070137 w 9636507"/>
              <a:gd name="connsiteY1880" fmla="*/ 3759886 h 6871647"/>
              <a:gd name="connsiteX1881" fmla="*/ 9074966 w 9636507"/>
              <a:gd name="connsiteY1881" fmla="*/ 3712364 h 6871647"/>
              <a:gd name="connsiteX1882" fmla="*/ 9090459 w 9636507"/>
              <a:gd name="connsiteY1882" fmla="*/ 3685904 h 6871647"/>
              <a:gd name="connsiteX1883" fmla="*/ 9101148 w 9636507"/>
              <a:gd name="connsiteY1883" fmla="*/ 3740339 h 6871647"/>
              <a:gd name="connsiteX1884" fmla="*/ 9095135 w 9636507"/>
              <a:gd name="connsiteY1884" fmla="*/ 3672530 h 6871647"/>
              <a:gd name="connsiteX1885" fmla="*/ 9100318 w 9636507"/>
              <a:gd name="connsiteY1885" fmla="*/ 3639498 h 6871647"/>
              <a:gd name="connsiteX1886" fmla="*/ 9094099 w 9636507"/>
              <a:gd name="connsiteY1886" fmla="*/ 3613854 h 6871647"/>
              <a:gd name="connsiteX1887" fmla="*/ 9090886 w 9636507"/>
              <a:gd name="connsiteY1887" fmla="*/ 3562034 h 6871647"/>
              <a:gd name="connsiteX1888" fmla="*/ 9094143 w 9636507"/>
              <a:gd name="connsiteY1888" fmla="*/ 3562034 h 6871647"/>
              <a:gd name="connsiteX1889" fmla="*/ 9093395 w 9636507"/>
              <a:gd name="connsiteY1889" fmla="*/ 3577275 h 6871647"/>
              <a:gd name="connsiteX1890" fmla="*/ 9096940 w 9636507"/>
              <a:gd name="connsiteY1890" fmla="*/ 3577275 h 6871647"/>
              <a:gd name="connsiteX1891" fmla="*/ 9102355 w 9636507"/>
              <a:gd name="connsiteY1891" fmla="*/ 3611221 h 6871647"/>
              <a:gd name="connsiteX1892" fmla="*/ 9105977 w 9636507"/>
              <a:gd name="connsiteY1892" fmla="*/ 3611221 h 6871647"/>
              <a:gd name="connsiteX1893" fmla="*/ 9105977 w 9636507"/>
              <a:gd name="connsiteY1893" fmla="*/ 3601999 h 6871647"/>
              <a:gd name="connsiteX1894" fmla="*/ 9102204 w 9636507"/>
              <a:gd name="connsiteY1894" fmla="*/ 3539745 h 6871647"/>
              <a:gd name="connsiteX1895" fmla="*/ 9099140 w 9636507"/>
              <a:gd name="connsiteY1895" fmla="*/ 3529632 h 6871647"/>
              <a:gd name="connsiteX1896" fmla="*/ 9099280 w 9636507"/>
              <a:gd name="connsiteY1896" fmla="*/ 3522324 h 6871647"/>
              <a:gd name="connsiteX1897" fmla="*/ 9102203 w 9636507"/>
              <a:gd name="connsiteY1897" fmla="*/ 3478029 h 6871647"/>
              <a:gd name="connsiteX1898" fmla="*/ 9103110 w 9636507"/>
              <a:gd name="connsiteY1898" fmla="*/ 3478261 h 6871647"/>
              <a:gd name="connsiteX1899" fmla="*/ 9112956 w 9636507"/>
              <a:gd name="connsiteY1899" fmla="*/ 3481143 h 6871647"/>
              <a:gd name="connsiteX1900" fmla="*/ 9121765 w 9636507"/>
              <a:gd name="connsiteY1900" fmla="*/ 3483890 h 6871647"/>
              <a:gd name="connsiteX1901" fmla="*/ 9121765 w 9636507"/>
              <a:gd name="connsiteY1901" fmla="*/ 3509642 h 6871647"/>
              <a:gd name="connsiteX1902" fmla="*/ 9126594 w 9636507"/>
              <a:gd name="connsiteY1902" fmla="*/ 3509642 h 6871647"/>
              <a:gd name="connsiteX1903" fmla="*/ 9126594 w 9636507"/>
              <a:gd name="connsiteY1903" fmla="*/ 3500419 h 6871647"/>
              <a:gd name="connsiteX1904" fmla="*/ 9125840 w 9636507"/>
              <a:gd name="connsiteY1904" fmla="*/ 3488123 h 6871647"/>
              <a:gd name="connsiteX1905" fmla="*/ 9124607 w 9636507"/>
              <a:gd name="connsiteY1905" fmla="*/ 3484776 h 6871647"/>
              <a:gd name="connsiteX1906" fmla="*/ 9125896 w 9636507"/>
              <a:gd name="connsiteY1906" fmla="*/ 3485178 h 6871647"/>
              <a:gd name="connsiteX1907" fmla="*/ 9134347 w 9636507"/>
              <a:gd name="connsiteY1907" fmla="*/ 3475955 h 6871647"/>
              <a:gd name="connsiteX1908" fmla="*/ 9134347 w 9636507"/>
              <a:gd name="connsiteY1908" fmla="*/ 3451361 h 6871647"/>
              <a:gd name="connsiteX1909" fmla="*/ 9132027 w 9636507"/>
              <a:gd name="connsiteY1909" fmla="*/ 3453134 h 6871647"/>
              <a:gd name="connsiteX1910" fmla="*/ 9132027 w 9636507"/>
              <a:gd name="connsiteY1910" fmla="*/ 3442009 h 6871647"/>
              <a:gd name="connsiteX1911" fmla="*/ 9128405 w 9636507"/>
              <a:gd name="connsiteY1911" fmla="*/ 3423564 h 6871647"/>
              <a:gd name="connsiteX1912" fmla="*/ 9125387 w 9636507"/>
              <a:gd name="connsiteY1912" fmla="*/ 3423564 h 6871647"/>
              <a:gd name="connsiteX1913" fmla="*/ 9125387 w 9636507"/>
              <a:gd name="connsiteY1913" fmla="*/ 3442009 h 6871647"/>
              <a:gd name="connsiteX1914" fmla="*/ 9126141 w 9636507"/>
              <a:gd name="connsiteY1914" fmla="*/ 3453538 h 6871647"/>
              <a:gd name="connsiteX1915" fmla="*/ 9127804 w 9636507"/>
              <a:gd name="connsiteY1915" fmla="*/ 3456360 h 6871647"/>
              <a:gd name="connsiteX1916" fmla="*/ 9122275 w 9636507"/>
              <a:gd name="connsiteY1916" fmla="*/ 3460584 h 6871647"/>
              <a:gd name="connsiteX1917" fmla="*/ 9117446 w 9636507"/>
              <a:gd name="connsiteY1917" fmla="*/ 3460584 h 6871647"/>
              <a:gd name="connsiteX1918" fmla="*/ 9107939 w 9636507"/>
              <a:gd name="connsiteY1918" fmla="*/ 3458855 h 6871647"/>
              <a:gd name="connsiteX1919" fmla="*/ 9104745 w 9636507"/>
              <a:gd name="connsiteY1919" fmla="*/ 3456415 h 6871647"/>
              <a:gd name="connsiteX1920" fmla="*/ 9107731 w 9636507"/>
              <a:gd name="connsiteY1920" fmla="*/ 3433171 h 6871647"/>
              <a:gd name="connsiteX1921" fmla="*/ 9115125 w 9636507"/>
              <a:gd name="connsiteY1921" fmla="*/ 3398970 h 6871647"/>
              <a:gd name="connsiteX1922" fmla="*/ 9118747 w 9636507"/>
              <a:gd name="connsiteY1922" fmla="*/ 3398970 h 6871647"/>
              <a:gd name="connsiteX1923" fmla="*/ 9121765 w 9636507"/>
              <a:gd name="connsiteY1923" fmla="*/ 3408193 h 6871647"/>
              <a:gd name="connsiteX1924" fmla="*/ 9128405 w 9636507"/>
              <a:gd name="connsiteY1924" fmla="*/ 3380524 h 6871647"/>
              <a:gd name="connsiteX1925" fmla="*/ 9145306 w 9636507"/>
              <a:gd name="connsiteY1925" fmla="*/ 3380524 h 6871647"/>
              <a:gd name="connsiteX1926" fmla="*/ 9201443 w 9636507"/>
              <a:gd name="connsiteY1926" fmla="*/ 3727913 h 6871647"/>
              <a:gd name="connsiteX1927" fmla="*/ 9213515 w 9636507"/>
              <a:gd name="connsiteY1927" fmla="*/ 3872401 h 6871647"/>
              <a:gd name="connsiteX1928" fmla="*/ 9216533 w 9636507"/>
              <a:gd name="connsiteY1928" fmla="*/ 3872401 h 6871647"/>
              <a:gd name="connsiteX1929" fmla="*/ 9218344 w 9636507"/>
              <a:gd name="connsiteY1929" fmla="*/ 3838585 h 6871647"/>
              <a:gd name="connsiteX1930" fmla="*/ 9213515 w 9636507"/>
              <a:gd name="connsiteY1930" fmla="*/ 3737135 h 6871647"/>
              <a:gd name="connsiteX1931" fmla="*/ 9196614 w 9636507"/>
              <a:gd name="connsiteY1931" fmla="*/ 3660279 h 6871647"/>
              <a:gd name="connsiteX1932" fmla="*/ 9159793 w 9636507"/>
              <a:gd name="connsiteY1932" fmla="*/ 3374376 h 6871647"/>
              <a:gd name="connsiteX1933" fmla="*/ 9159793 w 9636507"/>
              <a:gd name="connsiteY1933" fmla="*/ 3346708 h 6871647"/>
              <a:gd name="connsiteX1934" fmla="*/ 9166433 w 9636507"/>
              <a:gd name="connsiteY1934" fmla="*/ 3312891 h 6871647"/>
              <a:gd name="connsiteX1935" fmla="*/ 9178505 w 9636507"/>
              <a:gd name="connsiteY1935" fmla="*/ 3365153 h 6871647"/>
              <a:gd name="connsiteX1936" fmla="*/ 9176694 w 9636507"/>
              <a:gd name="connsiteY1936" fmla="*/ 3448158 h 6871647"/>
              <a:gd name="connsiteX1937" fmla="*/ 9179712 w 9636507"/>
              <a:gd name="connsiteY1937" fmla="*/ 3448158 h 6871647"/>
              <a:gd name="connsiteX1938" fmla="*/ 9183334 w 9636507"/>
              <a:gd name="connsiteY1938" fmla="*/ 3340559 h 6871647"/>
              <a:gd name="connsiteX1939" fmla="*/ 9205064 w 9636507"/>
              <a:gd name="connsiteY1939" fmla="*/ 3355931 h 6871647"/>
              <a:gd name="connsiteX1940" fmla="*/ 9206271 w 9636507"/>
              <a:gd name="connsiteY1940" fmla="*/ 3355931 h 6871647"/>
              <a:gd name="connsiteX1941" fmla="*/ 9206271 w 9636507"/>
              <a:gd name="connsiteY1941" fmla="*/ 3340559 h 6871647"/>
              <a:gd name="connsiteX1942" fmla="*/ 9185145 w 9636507"/>
              <a:gd name="connsiteY1942" fmla="*/ 3288298 h 6871647"/>
              <a:gd name="connsiteX1943" fmla="*/ 9211704 w 9636507"/>
              <a:gd name="connsiteY1943" fmla="*/ 3229887 h 6871647"/>
              <a:gd name="connsiteX1944" fmla="*/ 9226794 w 9636507"/>
              <a:gd name="connsiteY1944" fmla="*/ 3306743 h 6871647"/>
              <a:gd name="connsiteX1945" fmla="*/ 9218344 w 9636507"/>
              <a:gd name="connsiteY1945" fmla="*/ 3211442 h 6871647"/>
              <a:gd name="connsiteX1946" fmla="*/ 9220155 w 9636507"/>
              <a:gd name="connsiteY1946" fmla="*/ 3186848 h 6871647"/>
              <a:gd name="connsiteX1947" fmla="*/ 9216533 w 9636507"/>
              <a:gd name="connsiteY1947" fmla="*/ 3128438 h 6871647"/>
              <a:gd name="connsiteX1948" fmla="*/ 9220155 w 9636507"/>
              <a:gd name="connsiteY1948" fmla="*/ 3128438 h 6871647"/>
              <a:gd name="connsiteX1949" fmla="*/ 9228002 w 9636507"/>
              <a:gd name="connsiteY1949" fmla="*/ 3177625 h 6871647"/>
              <a:gd name="connsiteX1950" fmla="*/ 9231623 w 9636507"/>
              <a:gd name="connsiteY1950" fmla="*/ 3177625 h 6871647"/>
              <a:gd name="connsiteX1951" fmla="*/ 9231623 w 9636507"/>
              <a:gd name="connsiteY1951" fmla="*/ 3168403 h 6871647"/>
              <a:gd name="connsiteX1952" fmla="*/ 9216533 w 9636507"/>
              <a:gd name="connsiteY1952" fmla="*/ 3085398 h 6871647"/>
              <a:gd name="connsiteX1953" fmla="*/ 9216533 w 9636507"/>
              <a:gd name="connsiteY1953" fmla="*/ 3060804 h 6871647"/>
              <a:gd name="connsiteX1954" fmla="*/ 9218344 w 9636507"/>
              <a:gd name="connsiteY1954" fmla="*/ 3042359 h 6871647"/>
              <a:gd name="connsiteX1955" fmla="*/ 9222003 w 9636507"/>
              <a:gd name="connsiteY1955" fmla="*/ 3042936 h 6871647"/>
              <a:gd name="connsiteX1956" fmla="*/ 9224797 w 9636507"/>
              <a:gd name="connsiteY1956" fmla="*/ 3043651 h 6871647"/>
              <a:gd name="connsiteX1957" fmla="*/ 9224897 w 9636507"/>
              <a:gd name="connsiteY1957" fmla="*/ 3044376 h 6871647"/>
              <a:gd name="connsiteX1958" fmla="*/ 9236970 w 9636507"/>
              <a:gd name="connsiteY1958" fmla="*/ 3188864 h 6871647"/>
              <a:gd name="connsiteX1959" fmla="*/ 9239988 w 9636507"/>
              <a:gd name="connsiteY1959" fmla="*/ 3188864 h 6871647"/>
              <a:gd name="connsiteX1960" fmla="*/ 9241799 w 9636507"/>
              <a:gd name="connsiteY1960" fmla="*/ 3155048 h 6871647"/>
              <a:gd name="connsiteX1961" fmla="*/ 9236970 w 9636507"/>
              <a:gd name="connsiteY1961" fmla="*/ 3053598 h 6871647"/>
              <a:gd name="connsiteX1962" fmla="*/ 9231386 w 9636507"/>
              <a:gd name="connsiteY1962" fmla="*/ 3048795 h 6871647"/>
              <a:gd name="connsiteX1963" fmla="*/ 9230181 w 9636507"/>
              <a:gd name="connsiteY1963" fmla="*/ 3045082 h 6871647"/>
              <a:gd name="connsiteX1964" fmla="*/ 9238603 w 9636507"/>
              <a:gd name="connsiteY1964" fmla="*/ 3047547 h 6871647"/>
              <a:gd name="connsiteX1965" fmla="*/ 9251543 w 9636507"/>
              <a:gd name="connsiteY1965" fmla="*/ 3051582 h 6871647"/>
              <a:gd name="connsiteX1966" fmla="*/ 9259993 w 9636507"/>
              <a:gd name="connsiteY1966" fmla="*/ 3042359 h 6871647"/>
              <a:gd name="connsiteX1967" fmla="*/ 9259993 w 9636507"/>
              <a:gd name="connsiteY1967" fmla="*/ 3017765 h 6871647"/>
              <a:gd name="connsiteX1968" fmla="*/ 9247921 w 9636507"/>
              <a:gd name="connsiteY1968" fmla="*/ 3026988 h 6871647"/>
              <a:gd name="connsiteX1969" fmla="*/ 9243092 w 9636507"/>
              <a:gd name="connsiteY1969" fmla="*/ 3026988 h 6871647"/>
              <a:gd name="connsiteX1970" fmla="*/ 9226794 w 9636507"/>
              <a:gd name="connsiteY1970" fmla="*/ 3020071 h 6871647"/>
              <a:gd name="connsiteX1971" fmla="*/ 9223293 w 9636507"/>
              <a:gd name="connsiteY1971" fmla="*/ 3012640 h 6871647"/>
              <a:gd name="connsiteX1972" fmla="*/ 9222936 w 9636507"/>
              <a:gd name="connsiteY1972" fmla="*/ 3010367 h 6871647"/>
              <a:gd name="connsiteX1973" fmla="*/ 9221362 w 9636507"/>
              <a:gd name="connsiteY1973" fmla="*/ 2991910 h 6871647"/>
              <a:gd name="connsiteX1974" fmla="*/ 9221362 w 9636507"/>
              <a:gd name="connsiteY1974" fmla="*/ 2950132 h 6871647"/>
              <a:gd name="connsiteX1975" fmla="*/ 9234641 w 9636507"/>
              <a:gd name="connsiteY1975" fmla="*/ 2857905 h 6871647"/>
              <a:gd name="connsiteX1976" fmla="*/ 9259993 w 9636507"/>
              <a:gd name="connsiteY1976" fmla="*/ 2787198 h 6871647"/>
              <a:gd name="connsiteX1977" fmla="*/ 9251543 w 9636507"/>
              <a:gd name="connsiteY1977" fmla="*/ 2753381 h 6871647"/>
              <a:gd name="connsiteX1978" fmla="*/ 9231623 w 9636507"/>
              <a:gd name="connsiteY1978" fmla="*/ 2805643 h 6871647"/>
              <a:gd name="connsiteX1979" fmla="*/ 9226794 w 9636507"/>
              <a:gd name="connsiteY1979" fmla="*/ 2805643 h 6871647"/>
              <a:gd name="connsiteX1980" fmla="*/ 9221362 w 9636507"/>
              <a:gd name="connsiteY1980" fmla="*/ 2762604 h 6871647"/>
              <a:gd name="connsiteX1981" fmla="*/ 9208082 w 9636507"/>
              <a:gd name="connsiteY1981" fmla="*/ 2787198 h 6871647"/>
              <a:gd name="connsiteX1982" fmla="*/ 9203253 w 9636507"/>
              <a:gd name="connsiteY1982" fmla="*/ 2762604 h 6871647"/>
              <a:gd name="connsiteX1983" fmla="*/ 9203253 w 9636507"/>
              <a:gd name="connsiteY1983" fmla="*/ 2762596 h 6871647"/>
              <a:gd name="connsiteX1984" fmla="*/ 9203908 w 9636507"/>
              <a:gd name="connsiteY1984" fmla="*/ 2747233 h 6871647"/>
              <a:gd name="connsiteX1985" fmla="*/ 9208082 w 9636507"/>
              <a:gd name="connsiteY1985" fmla="*/ 2747233 h 6871647"/>
              <a:gd name="connsiteX1986" fmla="*/ 9211704 w 9636507"/>
              <a:gd name="connsiteY1986" fmla="*/ 2753381 h 6871647"/>
              <a:gd name="connsiteX1987" fmla="*/ 9213515 w 9636507"/>
              <a:gd name="connsiteY1987" fmla="*/ 2747233 h 6871647"/>
              <a:gd name="connsiteX1988" fmla="*/ 9210044 w 9636507"/>
              <a:gd name="connsiteY1988" fmla="*/ 2664229 h 6871647"/>
              <a:gd name="connsiteX1989" fmla="*/ 9208696 w 9636507"/>
              <a:gd name="connsiteY1989" fmla="*/ 2657781 h 6871647"/>
              <a:gd name="connsiteX1990" fmla="*/ 9216447 w 9636507"/>
              <a:gd name="connsiteY1990" fmla="*/ 2660865 h 6871647"/>
              <a:gd name="connsiteX1991" fmla="*/ 9228519 w 9636507"/>
              <a:gd name="connsiteY1991" fmla="*/ 2672394 h 6871647"/>
              <a:gd name="connsiteX1992" fmla="*/ 9229726 w 9636507"/>
              <a:gd name="connsiteY1992" fmla="*/ 2672394 h 6871647"/>
              <a:gd name="connsiteX1993" fmla="*/ 9229726 w 9636507"/>
              <a:gd name="connsiteY1993" fmla="*/ 2657022 h 6871647"/>
              <a:gd name="connsiteX1994" fmla="*/ 9208600 w 9636507"/>
              <a:gd name="connsiteY1994" fmla="*/ 2604761 h 6871647"/>
              <a:gd name="connsiteX1995" fmla="*/ 9235159 w 9636507"/>
              <a:gd name="connsiteY1995" fmla="*/ 2546350 h 6871647"/>
              <a:gd name="connsiteX1996" fmla="*/ 9250249 w 9636507"/>
              <a:gd name="connsiteY1996" fmla="*/ 2623206 h 6871647"/>
              <a:gd name="connsiteX1997" fmla="*/ 9241799 w 9636507"/>
              <a:gd name="connsiteY1997" fmla="*/ 2527905 h 6871647"/>
              <a:gd name="connsiteX1998" fmla="*/ 9243559 w 9636507"/>
              <a:gd name="connsiteY1998" fmla="*/ 2503996 h 6871647"/>
              <a:gd name="connsiteX1999" fmla="*/ 9243804 w 9636507"/>
              <a:gd name="connsiteY1999" fmla="*/ 2505327 h 6871647"/>
              <a:gd name="connsiteX2000" fmla="*/ 9246822 w 9636507"/>
              <a:gd name="connsiteY2000" fmla="*/ 2505327 h 6871647"/>
              <a:gd name="connsiteX2001" fmla="*/ 9248437 w 9636507"/>
              <a:gd name="connsiteY2001" fmla="*/ 2475162 h 6871647"/>
              <a:gd name="connsiteX2002" fmla="*/ 9251457 w 9636507"/>
              <a:gd name="connsiteY2002" fmla="*/ 2494088 h 6871647"/>
              <a:gd name="connsiteX2003" fmla="*/ 9255078 w 9636507"/>
              <a:gd name="connsiteY2003" fmla="*/ 2494088 h 6871647"/>
              <a:gd name="connsiteX2004" fmla="*/ 9255078 w 9636507"/>
              <a:gd name="connsiteY2004" fmla="*/ 2484866 h 6871647"/>
              <a:gd name="connsiteX2005" fmla="*/ 9246590 w 9636507"/>
              <a:gd name="connsiteY2005" fmla="*/ 2407049 h 6871647"/>
              <a:gd name="connsiteX2006" fmla="*/ 9245145 w 9636507"/>
              <a:gd name="connsiteY2006" fmla="*/ 2405913 h 6871647"/>
              <a:gd name="connsiteX2007" fmla="*/ 9243804 w 9636507"/>
              <a:gd name="connsiteY2007" fmla="*/ 2370061 h 6871647"/>
              <a:gd name="connsiteX2008" fmla="*/ 9240937 w 9636507"/>
              <a:gd name="connsiteY2008" fmla="*/ 2367595 h 6871647"/>
              <a:gd name="connsiteX2009" fmla="*/ 9241799 w 9636507"/>
              <a:gd name="connsiteY2009" fmla="*/ 2358822 h 6871647"/>
              <a:gd name="connsiteX2010" fmla="*/ 9274997 w 9636507"/>
              <a:gd name="connsiteY2010" fmla="*/ 2368045 h 6871647"/>
              <a:gd name="connsiteX2011" fmla="*/ 9283448 w 9636507"/>
              <a:gd name="connsiteY2011" fmla="*/ 2358822 h 6871647"/>
              <a:gd name="connsiteX2012" fmla="*/ 9283448 w 9636507"/>
              <a:gd name="connsiteY2012" fmla="*/ 2334228 h 6871647"/>
              <a:gd name="connsiteX2013" fmla="*/ 9271376 w 9636507"/>
              <a:gd name="connsiteY2013" fmla="*/ 2343451 h 6871647"/>
              <a:gd name="connsiteX2014" fmla="*/ 9266547 w 9636507"/>
              <a:gd name="connsiteY2014" fmla="*/ 2343451 h 6871647"/>
              <a:gd name="connsiteX2015" fmla="*/ 9244817 w 9636507"/>
              <a:gd name="connsiteY2015" fmla="*/ 2315783 h 6871647"/>
              <a:gd name="connsiteX2016" fmla="*/ 9244817 w 9636507"/>
              <a:gd name="connsiteY2016" fmla="*/ 2266595 h 6871647"/>
              <a:gd name="connsiteX2017" fmla="*/ 9258096 w 9636507"/>
              <a:gd name="connsiteY2017" fmla="*/ 2174368 h 6871647"/>
              <a:gd name="connsiteX2018" fmla="*/ 9283448 w 9636507"/>
              <a:gd name="connsiteY2018" fmla="*/ 2103661 h 6871647"/>
              <a:gd name="connsiteX2019" fmla="*/ 9274997 w 9636507"/>
              <a:gd name="connsiteY2019" fmla="*/ 2069844 h 6871647"/>
              <a:gd name="connsiteX2020" fmla="*/ 9255078 w 9636507"/>
              <a:gd name="connsiteY2020" fmla="*/ 2122106 h 6871647"/>
              <a:gd name="connsiteX2021" fmla="*/ 9250249 w 9636507"/>
              <a:gd name="connsiteY2021" fmla="*/ 2122106 h 6871647"/>
              <a:gd name="connsiteX2022" fmla="*/ 9244817 w 9636507"/>
              <a:gd name="connsiteY2022" fmla="*/ 2079067 h 6871647"/>
              <a:gd name="connsiteX2023" fmla="*/ 9231537 w 9636507"/>
              <a:gd name="connsiteY2023" fmla="*/ 2103661 h 6871647"/>
              <a:gd name="connsiteX2024" fmla="*/ 9226708 w 9636507"/>
              <a:gd name="connsiteY2024" fmla="*/ 2079067 h 6871647"/>
              <a:gd name="connsiteX2025" fmla="*/ 9226708 w 9636507"/>
              <a:gd name="connsiteY2025" fmla="*/ 2063696 h 6871647"/>
              <a:gd name="connsiteX2026" fmla="*/ 9231537 w 9636507"/>
              <a:gd name="connsiteY2026" fmla="*/ 2063696 h 6871647"/>
              <a:gd name="connsiteX2027" fmla="*/ 9233644 w 9636507"/>
              <a:gd name="connsiteY2027" fmla="*/ 2067273 h 6871647"/>
              <a:gd name="connsiteX2028" fmla="*/ 9234297 w 9636507"/>
              <a:gd name="connsiteY2028" fmla="*/ 2077241 h 6871647"/>
              <a:gd name="connsiteX2029" fmla="*/ 9236560 w 9636507"/>
              <a:gd name="connsiteY2029" fmla="*/ 2081084 h 6871647"/>
              <a:gd name="connsiteX2030" fmla="*/ 9238371 w 9636507"/>
              <a:gd name="connsiteY2030" fmla="*/ 2081084 h 6871647"/>
              <a:gd name="connsiteX2031" fmla="*/ 9241993 w 9636507"/>
              <a:gd name="connsiteY2031" fmla="*/ 2065712 h 6871647"/>
              <a:gd name="connsiteX2032" fmla="*/ 9241993 w 9636507"/>
              <a:gd name="connsiteY2032" fmla="*/ 2056490 h 6871647"/>
              <a:gd name="connsiteX2033" fmla="*/ 9238371 w 9636507"/>
              <a:gd name="connsiteY2033" fmla="*/ 2041119 h 6871647"/>
              <a:gd name="connsiteX2034" fmla="*/ 9236565 w 9636507"/>
              <a:gd name="connsiteY2034" fmla="*/ 2041119 h 6871647"/>
              <a:gd name="connsiteX2035" fmla="*/ 9236102 w 9636507"/>
              <a:gd name="connsiteY2035" fmla="*/ 2015277 h 6871647"/>
              <a:gd name="connsiteX2036" fmla="*/ 9234017 w 9636507"/>
              <a:gd name="connsiteY2036" fmla="*/ 1987581 h 6871647"/>
              <a:gd name="connsiteX2037" fmla="*/ 9235353 w 9636507"/>
              <a:gd name="connsiteY2037" fmla="*/ 1988857 h 6871647"/>
              <a:gd name="connsiteX2038" fmla="*/ 9236560 w 9636507"/>
              <a:gd name="connsiteY2038" fmla="*/ 1988857 h 6871647"/>
              <a:gd name="connsiteX2039" fmla="*/ 9236560 w 9636507"/>
              <a:gd name="connsiteY2039" fmla="*/ 1973485 h 6871647"/>
              <a:gd name="connsiteX2040" fmla="*/ 9231572 w 9636507"/>
              <a:gd name="connsiteY2040" fmla="*/ 1971476 h 6871647"/>
              <a:gd name="connsiteX2041" fmla="*/ 9229160 w 9636507"/>
              <a:gd name="connsiteY2041" fmla="*/ 1959941 h 6871647"/>
              <a:gd name="connsiteX2042" fmla="*/ 9223087 w 9636507"/>
              <a:gd name="connsiteY2042" fmla="*/ 1953024 h 6871647"/>
              <a:gd name="connsiteX2043" fmla="*/ 9221526 w 9636507"/>
              <a:gd name="connsiteY2043" fmla="*/ 1957792 h 6871647"/>
              <a:gd name="connsiteX2044" fmla="*/ 9217886 w 9636507"/>
              <a:gd name="connsiteY2044" fmla="*/ 1944088 h 6871647"/>
              <a:gd name="connsiteX2045" fmla="*/ 9217730 w 9636507"/>
              <a:gd name="connsiteY2045" fmla="*/ 1942636 h 6871647"/>
              <a:gd name="connsiteX2046" fmla="*/ 9218258 w 9636507"/>
              <a:gd name="connsiteY2046" fmla="*/ 1934578 h 6871647"/>
              <a:gd name="connsiteX2047" fmla="*/ 9219503 w 9636507"/>
              <a:gd name="connsiteY2047" fmla="*/ 1911521 h 6871647"/>
              <a:gd name="connsiteX2048" fmla="*/ 9220220 w 9636507"/>
              <a:gd name="connsiteY2048" fmla="*/ 1907090 h 6871647"/>
              <a:gd name="connsiteX2049" fmla="*/ 9222979 w 9636507"/>
              <a:gd name="connsiteY2049" fmla="*/ 1900472 h 6871647"/>
              <a:gd name="connsiteX2050" fmla="*/ 9241993 w 9636507"/>
              <a:gd name="connsiteY2050" fmla="*/ 1862813 h 6871647"/>
              <a:gd name="connsiteX2051" fmla="*/ 9257083 w 9636507"/>
              <a:gd name="connsiteY2051" fmla="*/ 1939669 h 6871647"/>
              <a:gd name="connsiteX2052" fmla="*/ 9248633 w 9636507"/>
              <a:gd name="connsiteY2052" fmla="*/ 1844368 h 6871647"/>
              <a:gd name="connsiteX2053" fmla="*/ 9249460 w 9636507"/>
              <a:gd name="connsiteY2053" fmla="*/ 1833129 h 6871647"/>
              <a:gd name="connsiteX2054" fmla="*/ 9250249 w 9636507"/>
              <a:gd name="connsiteY2054" fmla="*/ 1833129 h 6871647"/>
              <a:gd name="connsiteX2055" fmla="*/ 9250249 w 9636507"/>
              <a:gd name="connsiteY2055" fmla="*/ 1822411 h 6871647"/>
              <a:gd name="connsiteX2056" fmla="*/ 9250443 w 9636507"/>
              <a:gd name="connsiteY2056" fmla="*/ 1819774 h 6871647"/>
              <a:gd name="connsiteX2057" fmla="*/ 9250249 w 9636507"/>
              <a:gd name="connsiteY2057" fmla="*/ 1817191 h 6871647"/>
              <a:gd name="connsiteX2058" fmla="*/ 9250249 w 9636507"/>
              <a:gd name="connsiteY2058" fmla="*/ 1808535 h 6871647"/>
              <a:gd name="connsiteX2059" fmla="*/ 9249598 w 9636507"/>
              <a:gd name="connsiteY2059" fmla="*/ 1808535 h 6871647"/>
              <a:gd name="connsiteX2060" fmla="*/ 9247727 w 9636507"/>
              <a:gd name="connsiteY2060" fmla="*/ 1783652 h 6871647"/>
              <a:gd name="connsiteX2061" fmla="*/ 9246822 w 9636507"/>
              <a:gd name="connsiteY2061" fmla="*/ 1761364 h 6871647"/>
              <a:gd name="connsiteX2062" fmla="*/ 9250443 w 9636507"/>
              <a:gd name="connsiteY2062" fmla="*/ 1761364 h 6871647"/>
              <a:gd name="connsiteX2063" fmla="*/ 9250875 w 9636507"/>
              <a:gd name="connsiteY2063" fmla="*/ 1764067 h 6871647"/>
              <a:gd name="connsiteX2064" fmla="*/ 9254268 w 9636507"/>
              <a:gd name="connsiteY2064" fmla="*/ 1808213 h 6871647"/>
              <a:gd name="connsiteX2065" fmla="*/ 9258493 w 9636507"/>
              <a:gd name="connsiteY2065" fmla="*/ 1844335 h 6871647"/>
              <a:gd name="connsiteX2066" fmla="*/ 9261512 w 9636507"/>
              <a:gd name="connsiteY2066" fmla="*/ 1844335 h 6871647"/>
              <a:gd name="connsiteX2067" fmla="*/ 9263322 w 9636507"/>
              <a:gd name="connsiteY2067" fmla="*/ 1810519 h 6871647"/>
              <a:gd name="connsiteX2068" fmla="*/ 9261512 w 9636507"/>
              <a:gd name="connsiteY2068" fmla="*/ 1785156 h 6871647"/>
              <a:gd name="connsiteX2069" fmla="*/ 9261462 w 9636507"/>
              <a:gd name="connsiteY2069" fmla="*/ 1784010 h 6871647"/>
              <a:gd name="connsiteX2070" fmla="*/ 9260969 w 9636507"/>
              <a:gd name="connsiteY2070" fmla="*/ 1765014 h 6871647"/>
              <a:gd name="connsiteX2071" fmla="*/ 9260441 w 9636507"/>
              <a:gd name="connsiteY2071" fmla="*/ 1760177 h 6871647"/>
              <a:gd name="connsiteX2072" fmla="*/ 9260153 w 9636507"/>
              <a:gd name="connsiteY2072" fmla="*/ 1753453 h 6871647"/>
              <a:gd name="connsiteX2073" fmla="*/ 9258493 w 9636507"/>
              <a:gd name="connsiteY2073" fmla="*/ 1709069 h 6871647"/>
              <a:gd name="connsiteX2074" fmla="*/ 9248232 w 9636507"/>
              <a:gd name="connsiteY2074" fmla="*/ 1689855 h 6871647"/>
              <a:gd name="connsiteX2075" fmla="*/ 9247598 w 9636507"/>
              <a:gd name="connsiteY2075" fmla="*/ 1685821 h 6871647"/>
              <a:gd name="connsiteX2076" fmla="*/ 9248633 w 9636507"/>
              <a:gd name="connsiteY2076" fmla="*/ 1675285 h 6871647"/>
              <a:gd name="connsiteX2077" fmla="*/ 9281832 w 9636507"/>
              <a:gd name="connsiteY2077" fmla="*/ 1684508 h 6871647"/>
              <a:gd name="connsiteX2078" fmla="*/ 9290282 w 9636507"/>
              <a:gd name="connsiteY2078" fmla="*/ 1675285 h 6871647"/>
              <a:gd name="connsiteX2079" fmla="*/ 9290282 w 9636507"/>
              <a:gd name="connsiteY2079" fmla="*/ 1650691 h 6871647"/>
              <a:gd name="connsiteX2080" fmla="*/ 9278210 w 9636507"/>
              <a:gd name="connsiteY2080" fmla="*/ 1659914 h 6871647"/>
              <a:gd name="connsiteX2081" fmla="*/ 9273381 w 9636507"/>
              <a:gd name="connsiteY2081" fmla="*/ 1659914 h 6871647"/>
              <a:gd name="connsiteX2082" fmla="*/ 9251651 w 9636507"/>
              <a:gd name="connsiteY2082" fmla="*/ 1632246 h 6871647"/>
              <a:gd name="connsiteX2083" fmla="*/ 9251651 w 9636507"/>
              <a:gd name="connsiteY2083" fmla="*/ 1583058 h 6871647"/>
              <a:gd name="connsiteX2084" fmla="*/ 9264930 w 9636507"/>
              <a:gd name="connsiteY2084" fmla="*/ 1490831 h 6871647"/>
              <a:gd name="connsiteX2085" fmla="*/ 9290282 w 9636507"/>
              <a:gd name="connsiteY2085" fmla="*/ 1420124 h 6871647"/>
              <a:gd name="connsiteX2086" fmla="*/ 9281832 w 9636507"/>
              <a:gd name="connsiteY2086" fmla="*/ 1386307 h 6871647"/>
              <a:gd name="connsiteX2087" fmla="*/ 9261912 w 9636507"/>
              <a:gd name="connsiteY2087" fmla="*/ 1438569 h 6871647"/>
              <a:gd name="connsiteX2088" fmla="*/ 9257083 w 9636507"/>
              <a:gd name="connsiteY2088" fmla="*/ 1438569 h 6871647"/>
              <a:gd name="connsiteX2089" fmla="*/ 9256016 w 9636507"/>
              <a:gd name="connsiteY2089" fmla="*/ 1413206 h 6871647"/>
              <a:gd name="connsiteX2090" fmla="*/ 9256683 w 9636507"/>
              <a:gd name="connsiteY2090" fmla="*/ 1404720 h 6871647"/>
              <a:gd name="connsiteX2091" fmla="*/ 9256683 w 9636507"/>
              <a:gd name="connsiteY2091" fmla="*/ 1395498 h 6871647"/>
              <a:gd name="connsiteX2092" fmla="*/ 9253061 w 9636507"/>
              <a:gd name="connsiteY2092" fmla="*/ 1380127 h 6871647"/>
              <a:gd name="connsiteX2093" fmla="*/ 9251250 w 9636507"/>
              <a:gd name="connsiteY2093" fmla="*/ 1380127 h 6871647"/>
              <a:gd name="connsiteX2094" fmla="*/ 9248232 w 9636507"/>
              <a:gd name="connsiteY2094" fmla="*/ 1395498 h 6871647"/>
              <a:gd name="connsiteX2095" fmla="*/ 9248232 w 9636507"/>
              <a:gd name="connsiteY2095" fmla="*/ 1404720 h 6871647"/>
              <a:gd name="connsiteX2096" fmla="*/ 9248274 w 9636507"/>
              <a:gd name="connsiteY2096" fmla="*/ 1405358 h 6871647"/>
              <a:gd name="connsiteX2097" fmla="*/ 9245313 w 9636507"/>
              <a:gd name="connsiteY2097" fmla="*/ 1413976 h 6871647"/>
              <a:gd name="connsiteX2098" fmla="*/ 9238371 w 9636507"/>
              <a:gd name="connsiteY2098" fmla="*/ 1420124 h 6871647"/>
              <a:gd name="connsiteX2099" fmla="*/ 9233542 w 9636507"/>
              <a:gd name="connsiteY2099" fmla="*/ 1395530 h 6871647"/>
              <a:gd name="connsiteX2100" fmla="*/ 9233542 w 9636507"/>
              <a:gd name="connsiteY2100" fmla="*/ 1380159 h 6871647"/>
              <a:gd name="connsiteX2101" fmla="*/ 9238371 w 9636507"/>
              <a:gd name="connsiteY2101" fmla="*/ 1380159 h 6871647"/>
              <a:gd name="connsiteX2102" fmla="*/ 9241993 w 9636507"/>
              <a:gd name="connsiteY2102" fmla="*/ 1386307 h 6871647"/>
              <a:gd name="connsiteX2103" fmla="*/ 9243804 w 9636507"/>
              <a:gd name="connsiteY2103" fmla="*/ 1380159 h 6871647"/>
              <a:gd name="connsiteX2104" fmla="*/ 9242936 w 9636507"/>
              <a:gd name="connsiteY2104" fmla="*/ 1331740 h 6871647"/>
              <a:gd name="connsiteX2105" fmla="*/ 9242071 w 9636507"/>
              <a:gd name="connsiteY2105" fmla="*/ 1320252 h 6871647"/>
              <a:gd name="connsiteX2106" fmla="*/ 9250043 w 9636507"/>
              <a:gd name="connsiteY2106" fmla="*/ 1327865 h 6871647"/>
              <a:gd name="connsiteX2107" fmla="*/ 9251250 w 9636507"/>
              <a:gd name="connsiteY2107" fmla="*/ 1327865 h 6871647"/>
              <a:gd name="connsiteX2108" fmla="*/ 9251250 w 9636507"/>
              <a:gd name="connsiteY2108" fmla="*/ 1312493 h 6871647"/>
              <a:gd name="connsiteX2109" fmla="*/ 9243139 w 9636507"/>
              <a:gd name="connsiteY2109" fmla="*/ 1309227 h 6871647"/>
              <a:gd name="connsiteX2110" fmla="*/ 9240987 w 9636507"/>
              <a:gd name="connsiteY2110" fmla="*/ 1305839 h 6871647"/>
              <a:gd name="connsiteX2111" fmla="*/ 9240333 w 9636507"/>
              <a:gd name="connsiteY2111" fmla="*/ 1297155 h 6871647"/>
              <a:gd name="connsiteX2112" fmla="*/ 9235994 w 9636507"/>
              <a:gd name="connsiteY2112" fmla="*/ 1276404 h 6871647"/>
              <a:gd name="connsiteX2113" fmla="*/ 9231283 w 9636507"/>
              <a:gd name="connsiteY2113" fmla="*/ 1271038 h 6871647"/>
              <a:gd name="connsiteX2114" fmla="*/ 9230123 w 9636507"/>
              <a:gd name="connsiteY2114" fmla="*/ 1260232 h 6871647"/>
              <a:gd name="connsiteX2115" fmla="*/ 9256683 w 9636507"/>
              <a:gd name="connsiteY2115" fmla="*/ 1201821 h 6871647"/>
              <a:gd name="connsiteX2116" fmla="*/ 9266303 w 9636507"/>
              <a:gd name="connsiteY2116" fmla="*/ 1245052 h 6871647"/>
              <a:gd name="connsiteX2117" fmla="*/ 9266777 w 9636507"/>
              <a:gd name="connsiteY2117" fmla="*/ 1247967 h 6871647"/>
              <a:gd name="connsiteX2118" fmla="*/ 9265534 w 9636507"/>
              <a:gd name="connsiteY2118" fmla="*/ 1247967 h 6871647"/>
              <a:gd name="connsiteX2119" fmla="*/ 9265534 w 9636507"/>
              <a:gd name="connsiteY2119" fmla="*/ 1263338 h 6871647"/>
              <a:gd name="connsiteX2120" fmla="*/ 9269156 w 9636507"/>
              <a:gd name="connsiteY2120" fmla="*/ 1281783 h 6871647"/>
              <a:gd name="connsiteX2121" fmla="*/ 9272777 w 9636507"/>
              <a:gd name="connsiteY2121" fmla="*/ 1281783 h 6871647"/>
              <a:gd name="connsiteX2122" fmla="*/ 9272777 w 9636507"/>
              <a:gd name="connsiteY2122" fmla="*/ 1263338 h 6871647"/>
              <a:gd name="connsiteX2123" fmla="*/ 9271872 w 9636507"/>
              <a:gd name="connsiteY2123" fmla="*/ 1253347 h 6871647"/>
              <a:gd name="connsiteX2124" fmla="*/ 9269832 w 9636507"/>
              <a:gd name="connsiteY2124" fmla="*/ 1249306 h 6871647"/>
              <a:gd name="connsiteX2125" fmla="*/ 9269660 w 9636507"/>
              <a:gd name="connsiteY2125" fmla="*/ 1247166 h 6871647"/>
              <a:gd name="connsiteX2126" fmla="*/ 9263322 w 9636507"/>
              <a:gd name="connsiteY2126" fmla="*/ 1183376 h 6871647"/>
              <a:gd name="connsiteX2127" fmla="*/ 9265133 w 9636507"/>
              <a:gd name="connsiteY2127" fmla="*/ 1158782 h 6871647"/>
              <a:gd name="connsiteX2128" fmla="*/ 9261512 w 9636507"/>
              <a:gd name="connsiteY2128" fmla="*/ 1100372 h 6871647"/>
              <a:gd name="connsiteX2129" fmla="*/ 9265133 w 9636507"/>
              <a:gd name="connsiteY2129" fmla="*/ 1100372 h 6871647"/>
              <a:gd name="connsiteX2130" fmla="*/ 9272980 w 9636507"/>
              <a:gd name="connsiteY2130" fmla="*/ 1149559 h 6871647"/>
              <a:gd name="connsiteX2131" fmla="*/ 9276602 w 9636507"/>
              <a:gd name="connsiteY2131" fmla="*/ 1149559 h 6871647"/>
              <a:gd name="connsiteX2132" fmla="*/ 9276602 w 9636507"/>
              <a:gd name="connsiteY2132" fmla="*/ 1140337 h 6871647"/>
              <a:gd name="connsiteX2133" fmla="*/ 9261512 w 9636507"/>
              <a:gd name="connsiteY2133" fmla="*/ 1057332 h 6871647"/>
              <a:gd name="connsiteX2134" fmla="*/ 9261512 w 9636507"/>
              <a:gd name="connsiteY2134" fmla="*/ 1032738 h 6871647"/>
              <a:gd name="connsiteX2135" fmla="*/ 9263322 w 9636507"/>
              <a:gd name="connsiteY2135" fmla="*/ 1014293 h 6871647"/>
              <a:gd name="connsiteX2136" fmla="*/ 9296521 w 9636507"/>
              <a:gd name="connsiteY2136" fmla="*/ 1023516 h 6871647"/>
              <a:gd name="connsiteX2137" fmla="*/ 9304972 w 9636507"/>
              <a:gd name="connsiteY2137" fmla="*/ 1014293 h 6871647"/>
              <a:gd name="connsiteX2138" fmla="*/ 9304972 w 9636507"/>
              <a:gd name="connsiteY2138" fmla="*/ 989699 h 6871647"/>
              <a:gd name="connsiteX2139" fmla="*/ 9292900 w 9636507"/>
              <a:gd name="connsiteY2139" fmla="*/ 998922 h 6871647"/>
              <a:gd name="connsiteX2140" fmla="*/ 9288071 w 9636507"/>
              <a:gd name="connsiteY2140" fmla="*/ 998922 h 6871647"/>
              <a:gd name="connsiteX2141" fmla="*/ 9266340 w 9636507"/>
              <a:gd name="connsiteY2141" fmla="*/ 971254 h 6871647"/>
              <a:gd name="connsiteX2142" fmla="*/ 9266340 w 9636507"/>
              <a:gd name="connsiteY2142" fmla="*/ 922066 h 6871647"/>
              <a:gd name="connsiteX2143" fmla="*/ 9279620 w 9636507"/>
              <a:gd name="connsiteY2143" fmla="*/ 829839 h 6871647"/>
              <a:gd name="connsiteX2144" fmla="*/ 9304972 w 9636507"/>
              <a:gd name="connsiteY2144" fmla="*/ 759132 h 6871647"/>
              <a:gd name="connsiteX2145" fmla="*/ 9296521 w 9636507"/>
              <a:gd name="connsiteY2145" fmla="*/ 725315 h 6871647"/>
              <a:gd name="connsiteX2146" fmla="*/ 9276602 w 9636507"/>
              <a:gd name="connsiteY2146" fmla="*/ 777577 h 6871647"/>
              <a:gd name="connsiteX2147" fmla="*/ 9271773 w 9636507"/>
              <a:gd name="connsiteY2147" fmla="*/ 777577 h 6871647"/>
              <a:gd name="connsiteX2148" fmla="*/ 9266340 w 9636507"/>
              <a:gd name="connsiteY2148" fmla="*/ 734538 h 6871647"/>
              <a:gd name="connsiteX2149" fmla="*/ 9253061 w 9636507"/>
              <a:gd name="connsiteY2149" fmla="*/ 759132 h 6871647"/>
              <a:gd name="connsiteX2150" fmla="*/ 9248232 w 9636507"/>
              <a:gd name="connsiteY2150" fmla="*/ 734538 h 6871647"/>
              <a:gd name="connsiteX2151" fmla="*/ 9248232 w 9636507"/>
              <a:gd name="connsiteY2151" fmla="*/ 719167 h 6871647"/>
              <a:gd name="connsiteX2152" fmla="*/ 9253061 w 9636507"/>
              <a:gd name="connsiteY2152" fmla="*/ 719167 h 6871647"/>
              <a:gd name="connsiteX2153" fmla="*/ 9256683 w 9636507"/>
              <a:gd name="connsiteY2153" fmla="*/ 725315 h 6871647"/>
              <a:gd name="connsiteX2154" fmla="*/ 9258493 w 9636507"/>
              <a:gd name="connsiteY2154" fmla="*/ 719167 h 6871647"/>
              <a:gd name="connsiteX2155" fmla="*/ 9244610 w 9636507"/>
              <a:gd name="connsiteY2155" fmla="*/ 608495 h 6871647"/>
              <a:gd name="connsiteX2156" fmla="*/ 9241592 w 9636507"/>
              <a:gd name="connsiteY2156" fmla="*/ 617717 h 6871647"/>
              <a:gd name="connsiteX2157" fmla="*/ 9237970 w 9636507"/>
              <a:gd name="connsiteY2157" fmla="*/ 617717 h 6871647"/>
              <a:gd name="connsiteX2158" fmla="*/ 9239781 w 9636507"/>
              <a:gd name="connsiteY2158" fmla="*/ 590049 h 6871647"/>
              <a:gd name="connsiteX2159" fmla="*/ 9259701 w 9636507"/>
              <a:gd name="connsiteY2159" fmla="*/ 497822 h 6871647"/>
              <a:gd name="connsiteX2160" fmla="*/ 9259701 w 9636507"/>
              <a:gd name="connsiteY2160" fmla="*/ 488600 h 6871647"/>
              <a:gd name="connsiteX2161" fmla="*/ 9236763 w 9636507"/>
              <a:gd name="connsiteY2161" fmla="*/ 516268 h 6871647"/>
              <a:gd name="connsiteX2162" fmla="*/ 9216844 w 9636507"/>
              <a:gd name="connsiteY2162" fmla="*/ 583901 h 6871647"/>
              <a:gd name="connsiteX2163" fmla="*/ 9206822 w 9636507"/>
              <a:gd name="connsiteY2163" fmla="*/ 583901 h 6871647"/>
              <a:gd name="connsiteX2164" fmla="*/ 9203813 w 9636507"/>
              <a:gd name="connsiteY2164" fmla="*/ 569026 h 6871647"/>
              <a:gd name="connsiteX2165" fmla="*/ 9200493 w 9636507"/>
              <a:gd name="connsiteY2165" fmla="*/ 560572 h 6871647"/>
              <a:gd name="connsiteX2166" fmla="*/ 9200432 w 9636507"/>
              <a:gd name="connsiteY2166" fmla="*/ 560895 h 6871647"/>
              <a:gd name="connsiteX2167" fmla="*/ 9197377 w 9636507"/>
              <a:gd name="connsiteY2167" fmla="*/ 544704 h 6871647"/>
              <a:gd name="connsiteX2168" fmla="*/ 9193303 w 9636507"/>
              <a:gd name="connsiteY2168" fmla="*/ 531639 h 6871647"/>
              <a:gd name="connsiteX2169" fmla="*/ 9188059 w 9636507"/>
              <a:gd name="connsiteY2169" fmla="*/ 532215 h 6871647"/>
              <a:gd name="connsiteX2170" fmla="*/ 9182227 w 9636507"/>
              <a:gd name="connsiteY2170" fmla="*/ 533600 h 6871647"/>
              <a:gd name="connsiteX2171" fmla="*/ 9180574 w 9636507"/>
              <a:gd name="connsiteY2171" fmla="*/ 517533 h 6871647"/>
              <a:gd name="connsiteX2172" fmla="*/ 9182385 w 9636507"/>
              <a:gd name="connsiteY2172" fmla="*/ 492939 h 6871647"/>
              <a:gd name="connsiteX2173" fmla="*/ 9180295 w 9636507"/>
              <a:gd name="connsiteY2173" fmla="*/ 465148 h 6871647"/>
              <a:gd name="connsiteX2174" fmla="*/ 9181532 w 9636507"/>
              <a:gd name="connsiteY2174" fmla="*/ 460163 h 6871647"/>
              <a:gd name="connsiteX2175" fmla="*/ 9184022 w 9636507"/>
              <a:gd name="connsiteY2175" fmla="*/ 447674 h 6871647"/>
              <a:gd name="connsiteX2176" fmla="*/ 9184200 w 9636507"/>
              <a:gd name="connsiteY2176" fmla="*/ 445907 h 6871647"/>
              <a:gd name="connsiteX2177" fmla="*/ 9190232 w 9636507"/>
              <a:gd name="connsiteY2177" fmla="*/ 483716 h 6871647"/>
              <a:gd name="connsiteX2178" fmla="*/ 9193853 w 9636507"/>
              <a:gd name="connsiteY2178" fmla="*/ 483716 h 6871647"/>
              <a:gd name="connsiteX2179" fmla="*/ 9193853 w 9636507"/>
              <a:gd name="connsiteY2179" fmla="*/ 474494 h 6871647"/>
              <a:gd name="connsiteX2180" fmla="*/ 9178763 w 9636507"/>
              <a:gd name="connsiteY2180" fmla="*/ 391489 h 6871647"/>
              <a:gd name="connsiteX2181" fmla="*/ 9178763 w 9636507"/>
              <a:gd name="connsiteY2181" fmla="*/ 366895 h 6871647"/>
              <a:gd name="connsiteX2182" fmla="*/ 9180574 w 9636507"/>
              <a:gd name="connsiteY2182" fmla="*/ 348450 h 6871647"/>
              <a:gd name="connsiteX2183" fmla="*/ 9184233 w 9636507"/>
              <a:gd name="connsiteY2183" fmla="*/ 349027 h 6871647"/>
              <a:gd name="connsiteX2184" fmla="*/ 9184417 w 9636507"/>
              <a:gd name="connsiteY2184" fmla="*/ 349073 h 6871647"/>
              <a:gd name="connsiteX2185" fmla="*/ 9186512 w 9636507"/>
              <a:gd name="connsiteY2185" fmla="*/ 362556 h 6871647"/>
              <a:gd name="connsiteX2186" fmla="*/ 9189078 w 9636507"/>
              <a:gd name="connsiteY2186" fmla="*/ 368705 h 6871647"/>
              <a:gd name="connsiteX2187" fmla="*/ 9192096 w 9636507"/>
              <a:gd name="connsiteY2187" fmla="*/ 368705 h 6871647"/>
              <a:gd name="connsiteX2188" fmla="*/ 9192096 w 9636507"/>
              <a:gd name="connsiteY2188" fmla="*/ 362556 h 6871647"/>
              <a:gd name="connsiteX2189" fmla="*/ 9190715 w 9636507"/>
              <a:gd name="connsiteY2189" fmla="*/ 350686 h 6871647"/>
              <a:gd name="connsiteX2190" fmla="*/ 9190986 w 9636507"/>
              <a:gd name="connsiteY2190" fmla="*/ 350756 h 6871647"/>
              <a:gd name="connsiteX2191" fmla="*/ 9213773 w 9636507"/>
              <a:gd name="connsiteY2191" fmla="*/ 357673 h 6871647"/>
              <a:gd name="connsiteX2192" fmla="*/ 9222223 w 9636507"/>
              <a:gd name="connsiteY2192" fmla="*/ 348450 h 6871647"/>
              <a:gd name="connsiteX2193" fmla="*/ 9222223 w 9636507"/>
              <a:gd name="connsiteY2193" fmla="*/ 323856 h 6871647"/>
              <a:gd name="connsiteX2194" fmla="*/ 9210151 w 9636507"/>
              <a:gd name="connsiteY2194" fmla="*/ 333079 h 6871647"/>
              <a:gd name="connsiteX2195" fmla="*/ 9205322 w 9636507"/>
              <a:gd name="connsiteY2195" fmla="*/ 333079 h 6871647"/>
              <a:gd name="connsiteX2196" fmla="*/ 9183592 w 9636507"/>
              <a:gd name="connsiteY2196" fmla="*/ 305411 h 6871647"/>
              <a:gd name="connsiteX2197" fmla="*/ 9183592 w 9636507"/>
              <a:gd name="connsiteY2197" fmla="*/ 256223 h 6871647"/>
              <a:gd name="connsiteX2198" fmla="*/ 9190375 w 9636507"/>
              <a:gd name="connsiteY2198" fmla="*/ 219211 h 6871647"/>
              <a:gd name="connsiteX2199" fmla="*/ 9191190 w 9636507"/>
              <a:gd name="connsiteY2199" fmla="*/ 229595 h 6871647"/>
              <a:gd name="connsiteX2200" fmla="*/ 9193906 w 9636507"/>
              <a:gd name="connsiteY2200" fmla="*/ 233438 h 6871647"/>
              <a:gd name="connsiteX2201" fmla="*/ 9195717 w 9636507"/>
              <a:gd name="connsiteY2201" fmla="*/ 233438 h 6871647"/>
              <a:gd name="connsiteX2202" fmla="*/ 9198735 w 9636507"/>
              <a:gd name="connsiteY2202" fmla="*/ 218067 h 6871647"/>
              <a:gd name="connsiteX2203" fmla="*/ 9198735 w 9636507"/>
              <a:gd name="connsiteY2203" fmla="*/ 208845 h 6871647"/>
              <a:gd name="connsiteX2204" fmla="*/ 9195717 w 9636507"/>
              <a:gd name="connsiteY2204" fmla="*/ 193473 h 6871647"/>
              <a:gd name="connsiteX2205" fmla="*/ 9193906 w 9636507"/>
              <a:gd name="connsiteY2205" fmla="*/ 193473 h 6871647"/>
              <a:gd name="connsiteX2206" fmla="*/ 9193760 w 9636507"/>
              <a:gd name="connsiteY2206" fmla="*/ 193706 h 6871647"/>
              <a:gd name="connsiteX2207" fmla="*/ 9196871 w 9636507"/>
              <a:gd name="connsiteY2207" fmla="*/ 163997 h 6871647"/>
              <a:gd name="connsiteX2208" fmla="*/ 9222223 w 9636507"/>
              <a:gd name="connsiteY2208" fmla="*/ 93290 h 6871647"/>
              <a:gd name="connsiteX2209" fmla="*/ 9213773 w 9636507"/>
              <a:gd name="connsiteY2209" fmla="*/ 59473 h 6871647"/>
              <a:gd name="connsiteX2210" fmla="*/ 9193853 w 9636507"/>
              <a:gd name="connsiteY2210" fmla="*/ 111735 h 6871647"/>
              <a:gd name="connsiteX2211" fmla="*/ 9189024 w 9636507"/>
              <a:gd name="connsiteY2211" fmla="*/ 111735 h 6871647"/>
              <a:gd name="connsiteX2212" fmla="*/ 9183592 w 9636507"/>
              <a:gd name="connsiteY2212" fmla="*/ 68696 h 6871647"/>
              <a:gd name="connsiteX2213" fmla="*/ 9170312 w 9636507"/>
              <a:gd name="connsiteY2213" fmla="*/ 93290 h 6871647"/>
              <a:gd name="connsiteX2214" fmla="*/ 9165483 w 9636507"/>
              <a:gd name="connsiteY2214" fmla="*/ 68696 h 6871647"/>
              <a:gd name="connsiteX2215" fmla="*/ 9165483 w 9636507"/>
              <a:gd name="connsiteY2215" fmla="*/ 53325 h 6871647"/>
              <a:gd name="connsiteX2216" fmla="*/ 9170312 w 9636507"/>
              <a:gd name="connsiteY2216" fmla="*/ 53325 h 6871647"/>
              <a:gd name="connsiteX2217" fmla="*/ 9173934 w 9636507"/>
              <a:gd name="connsiteY2217" fmla="*/ 59473 h 6871647"/>
              <a:gd name="connsiteX2218" fmla="*/ 9175745 w 9636507"/>
              <a:gd name="connsiteY2218" fmla="*/ 53325 h 6871647"/>
              <a:gd name="connsiteX2219" fmla="*/ 9174877 w 9636507"/>
              <a:gd name="connsiteY2219" fmla="*/ 4906 h 6871647"/>
              <a:gd name="connsiteX2220" fmla="*/ 9174508 w 9636507"/>
              <a:gd name="connsiteY2220" fmla="*/ 0 h 687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</a:cxnLst>
            <a:rect l="l" t="t" r="r" b="b"/>
            <a:pathLst>
              <a:path w="9636507" h="6871647">
                <a:moveTo>
                  <a:pt x="9229726" y="6808008"/>
                </a:moveTo>
                <a:cubicBezTo>
                  <a:pt x="9228117" y="6808008"/>
                  <a:pt x="9227111" y="6813289"/>
                  <a:pt x="9226708" y="6823848"/>
                </a:cubicBezTo>
                <a:lnTo>
                  <a:pt x="9226708" y="6833352"/>
                </a:lnTo>
                <a:cubicBezTo>
                  <a:pt x="9226708" y="6843913"/>
                  <a:pt x="9227714" y="6849193"/>
                  <a:pt x="9229726" y="6849193"/>
                </a:cubicBezTo>
                <a:lnTo>
                  <a:pt x="9231537" y="6849193"/>
                </a:lnTo>
                <a:cubicBezTo>
                  <a:pt x="9233952" y="6849193"/>
                  <a:pt x="9235159" y="6843913"/>
                  <a:pt x="9235159" y="6833352"/>
                </a:cubicBezTo>
                <a:lnTo>
                  <a:pt x="9235159" y="6823848"/>
                </a:lnTo>
                <a:cubicBezTo>
                  <a:pt x="9235159" y="6813289"/>
                  <a:pt x="9233952" y="6808008"/>
                  <a:pt x="9231537" y="6808008"/>
                </a:cubicBezTo>
                <a:close/>
                <a:moveTo>
                  <a:pt x="8325942" y="6783738"/>
                </a:moveTo>
                <a:lnTo>
                  <a:pt x="8330243" y="6792254"/>
                </a:lnTo>
                <a:cubicBezTo>
                  <a:pt x="8333563" y="6798195"/>
                  <a:pt x="8337436" y="6804597"/>
                  <a:pt x="8341862" y="6811461"/>
                </a:cubicBezTo>
                <a:cubicBezTo>
                  <a:pt x="8339850" y="6837862"/>
                  <a:pt x="8338039" y="6857663"/>
                  <a:pt x="8336430" y="6870864"/>
                </a:cubicBezTo>
                <a:lnTo>
                  <a:pt x="8336310" y="6871647"/>
                </a:lnTo>
                <a:lnTo>
                  <a:pt x="8319100" y="6871647"/>
                </a:lnTo>
                <a:lnTo>
                  <a:pt x="8319497" y="6868764"/>
                </a:lnTo>
                <a:cubicBezTo>
                  <a:pt x="8321440" y="6850647"/>
                  <a:pt x="8323524" y="6823470"/>
                  <a:pt x="8325750" y="6787235"/>
                </a:cubicBezTo>
                <a:close/>
                <a:moveTo>
                  <a:pt x="9239988" y="6773158"/>
                </a:moveTo>
                <a:lnTo>
                  <a:pt x="9239988" y="6779494"/>
                </a:lnTo>
                <a:cubicBezTo>
                  <a:pt x="9239988" y="6792167"/>
                  <a:pt x="9241195" y="6798503"/>
                  <a:pt x="9243609" y="6798503"/>
                </a:cubicBezTo>
                <a:lnTo>
                  <a:pt x="9243609" y="6773158"/>
                </a:lnTo>
                <a:close/>
                <a:moveTo>
                  <a:pt x="9193261" y="6722486"/>
                </a:moveTo>
                <a:lnTo>
                  <a:pt x="9194389" y="6726727"/>
                </a:lnTo>
                <a:lnTo>
                  <a:pt x="9192992" y="6726727"/>
                </a:lnTo>
                <a:close/>
                <a:moveTo>
                  <a:pt x="9248438" y="6709796"/>
                </a:moveTo>
                <a:lnTo>
                  <a:pt x="9248438" y="6738309"/>
                </a:lnTo>
                <a:cubicBezTo>
                  <a:pt x="9250048" y="6755207"/>
                  <a:pt x="9251658" y="6763654"/>
                  <a:pt x="9253267" y="6763654"/>
                </a:cubicBezTo>
                <a:lnTo>
                  <a:pt x="9256889" y="6754150"/>
                </a:lnTo>
                <a:cubicBezTo>
                  <a:pt x="9256889" y="6730918"/>
                  <a:pt x="9254676" y="6716133"/>
                  <a:pt x="9250249" y="6709796"/>
                </a:cubicBezTo>
                <a:close/>
                <a:moveTo>
                  <a:pt x="8330390" y="6702686"/>
                </a:moveTo>
                <a:lnTo>
                  <a:pt x="8337030" y="6712190"/>
                </a:lnTo>
                <a:cubicBezTo>
                  <a:pt x="8337030" y="6726975"/>
                  <a:pt x="8336024" y="6743872"/>
                  <a:pt x="8334012" y="6762880"/>
                </a:cubicBezTo>
                <a:cubicBezTo>
                  <a:pt x="8334616" y="6762880"/>
                  <a:pt x="8335068" y="6764464"/>
                  <a:pt x="8335370" y="6767632"/>
                </a:cubicBezTo>
                <a:lnTo>
                  <a:pt x="8335741" y="6779294"/>
                </a:lnTo>
                <a:lnTo>
                  <a:pt x="8332205" y="6777404"/>
                </a:lnTo>
                <a:lnTo>
                  <a:pt x="8326803" y="6768048"/>
                </a:lnTo>
                <a:close/>
                <a:moveTo>
                  <a:pt x="9235245" y="6695046"/>
                </a:moveTo>
                <a:lnTo>
                  <a:pt x="9235245" y="6710886"/>
                </a:lnTo>
                <a:cubicBezTo>
                  <a:pt x="9235245" y="6723559"/>
                  <a:pt x="9236452" y="6729895"/>
                  <a:pt x="9238867" y="6729895"/>
                </a:cubicBezTo>
                <a:lnTo>
                  <a:pt x="9242488" y="6729895"/>
                </a:lnTo>
                <a:lnTo>
                  <a:pt x="9242488" y="6710886"/>
                </a:lnTo>
                <a:cubicBezTo>
                  <a:pt x="9242488" y="6702438"/>
                  <a:pt x="9241281" y="6697159"/>
                  <a:pt x="9238867" y="6695046"/>
                </a:cubicBezTo>
                <a:close/>
                <a:moveTo>
                  <a:pt x="9261718" y="6649602"/>
                </a:moveTo>
                <a:cubicBezTo>
                  <a:pt x="9257291" y="6670723"/>
                  <a:pt x="9255078" y="6685507"/>
                  <a:pt x="9255078" y="6693956"/>
                </a:cubicBezTo>
                <a:cubicBezTo>
                  <a:pt x="9257493" y="6710852"/>
                  <a:pt x="9260712" y="6719301"/>
                  <a:pt x="9264736" y="6719301"/>
                </a:cubicBezTo>
                <a:cubicBezTo>
                  <a:pt x="9266346" y="6719301"/>
                  <a:pt x="9268157" y="6707684"/>
                  <a:pt x="9270169" y="6684452"/>
                </a:cubicBezTo>
                <a:cubicBezTo>
                  <a:pt x="9266145" y="6661220"/>
                  <a:pt x="9263328" y="6649602"/>
                  <a:pt x="9261718" y="6649602"/>
                </a:cubicBezTo>
                <a:close/>
                <a:moveTo>
                  <a:pt x="8299002" y="6607643"/>
                </a:moveTo>
                <a:cubicBezTo>
                  <a:pt x="8302221" y="6607643"/>
                  <a:pt x="8310471" y="6627708"/>
                  <a:pt x="8323750" y="6667837"/>
                </a:cubicBezTo>
                <a:cubicBezTo>
                  <a:pt x="8323750" y="6674172"/>
                  <a:pt x="8323348" y="6703742"/>
                  <a:pt x="8322543" y="6756543"/>
                </a:cubicBezTo>
                <a:lnTo>
                  <a:pt x="8320161" y="6756543"/>
                </a:lnTo>
                <a:lnTo>
                  <a:pt x="8317615" y="6752133"/>
                </a:lnTo>
                <a:lnTo>
                  <a:pt x="8312584" y="6735159"/>
                </a:lnTo>
                <a:cubicBezTo>
                  <a:pt x="8310370" y="6729350"/>
                  <a:pt x="8308057" y="6724862"/>
                  <a:pt x="8305642" y="6721695"/>
                </a:cubicBezTo>
                <a:cubicBezTo>
                  <a:pt x="8299203" y="6721695"/>
                  <a:pt x="8293771" y="6744927"/>
                  <a:pt x="8289344" y="6791393"/>
                </a:cubicBezTo>
                <a:cubicBezTo>
                  <a:pt x="8289344" y="6805122"/>
                  <a:pt x="8290551" y="6820698"/>
                  <a:pt x="8292966" y="6838123"/>
                </a:cubicBezTo>
                <a:lnTo>
                  <a:pt x="8299266" y="6871647"/>
                </a:lnTo>
                <a:lnTo>
                  <a:pt x="8282528" y="6871647"/>
                </a:lnTo>
                <a:lnTo>
                  <a:pt x="8277272" y="6851586"/>
                </a:lnTo>
                <a:lnTo>
                  <a:pt x="8271713" y="6871647"/>
                </a:lnTo>
                <a:lnTo>
                  <a:pt x="8232465" y="6871647"/>
                </a:lnTo>
                <a:lnTo>
                  <a:pt x="8236076" y="6861092"/>
                </a:lnTo>
                <a:cubicBezTo>
                  <a:pt x="8242413" y="6837859"/>
                  <a:pt x="8249506" y="6803009"/>
                  <a:pt x="8257353" y="6756543"/>
                </a:cubicBezTo>
                <a:lnTo>
                  <a:pt x="8259164" y="6756543"/>
                </a:lnTo>
                <a:cubicBezTo>
                  <a:pt x="8270431" y="6707967"/>
                  <a:pt x="8276065" y="6678398"/>
                  <a:pt x="8276065" y="6667837"/>
                </a:cubicBezTo>
                <a:lnTo>
                  <a:pt x="8280894" y="6667837"/>
                </a:lnTo>
                <a:lnTo>
                  <a:pt x="8280894" y="6677341"/>
                </a:lnTo>
                <a:cubicBezTo>
                  <a:pt x="8280894" y="6679454"/>
                  <a:pt x="8279687" y="6687901"/>
                  <a:pt x="8277272" y="6702686"/>
                </a:cubicBezTo>
                <a:lnTo>
                  <a:pt x="8277272" y="6721695"/>
                </a:lnTo>
                <a:lnTo>
                  <a:pt x="8279083" y="6721695"/>
                </a:lnTo>
                <a:lnTo>
                  <a:pt x="8285122" y="6678043"/>
                </a:lnTo>
                <a:lnTo>
                  <a:pt x="8285122" y="6697409"/>
                </a:lnTo>
                <a:lnTo>
                  <a:pt x="8291762" y="6706914"/>
                </a:lnTo>
                <a:lnTo>
                  <a:pt x="8297195" y="6706914"/>
                </a:lnTo>
                <a:lnTo>
                  <a:pt x="8297195" y="6697409"/>
                </a:lnTo>
                <a:cubicBezTo>
                  <a:pt x="8295183" y="6697409"/>
                  <a:pt x="8292366" y="6688962"/>
                  <a:pt x="8288744" y="6672065"/>
                </a:cubicBezTo>
                <a:lnTo>
                  <a:pt x="8285950" y="6672065"/>
                </a:lnTo>
                <a:lnTo>
                  <a:pt x="8285987" y="6671797"/>
                </a:lnTo>
                <a:cubicBezTo>
                  <a:pt x="8292249" y="6629028"/>
                  <a:pt x="8296588" y="6607643"/>
                  <a:pt x="8299002" y="6607643"/>
                </a:cubicBezTo>
                <a:close/>
                <a:moveTo>
                  <a:pt x="8242262" y="6100746"/>
                </a:moveTo>
                <a:lnTo>
                  <a:pt x="8242262" y="6126090"/>
                </a:lnTo>
                <a:lnTo>
                  <a:pt x="8248902" y="6135595"/>
                </a:lnTo>
                <a:lnTo>
                  <a:pt x="8254335" y="6135595"/>
                </a:lnTo>
                <a:lnTo>
                  <a:pt x="8254335" y="6126090"/>
                </a:lnTo>
                <a:cubicBezTo>
                  <a:pt x="8252322" y="6126090"/>
                  <a:pt x="8249506" y="6117643"/>
                  <a:pt x="8245884" y="6100746"/>
                </a:cubicBezTo>
                <a:close/>
                <a:moveTo>
                  <a:pt x="9246822" y="6068749"/>
                </a:moveTo>
                <a:lnTo>
                  <a:pt x="9246822" y="6075085"/>
                </a:lnTo>
                <a:cubicBezTo>
                  <a:pt x="9246822" y="6087758"/>
                  <a:pt x="9248029" y="6094094"/>
                  <a:pt x="9250443" y="6094094"/>
                </a:cubicBezTo>
                <a:lnTo>
                  <a:pt x="9250443" y="6068749"/>
                </a:lnTo>
                <a:close/>
                <a:moveTo>
                  <a:pt x="8297997" y="6017872"/>
                </a:moveTo>
                <a:lnTo>
                  <a:pt x="8304586" y="6059561"/>
                </a:lnTo>
                <a:cubicBezTo>
                  <a:pt x="8309314" y="6090185"/>
                  <a:pt x="8312483" y="6112363"/>
                  <a:pt x="8314093" y="6126090"/>
                </a:cubicBezTo>
                <a:cubicBezTo>
                  <a:pt x="8312885" y="6126090"/>
                  <a:pt x="8312282" y="6129259"/>
                  <a:pt x="8312282" y="6135595"/>
                </a:cubicBezTo>
                <a:cubicBezTo>
                  <a:pt x="8311477" y="6135595"/>
                  <a:pt x="8307453" y="6125299"/>
                  <a:pt x="8300210" y="6104706"/>
                </a:cubicBezTo>
                <a:lnTo>
                  <a:pt x="8287296" y="6067160"/>
                </a:lnTo>
                <a:lnTo>
                  <a:pt x="8293969" y="6037499"/>
                </a:lnTo>
                <a:close/>
                <a:moveTo>
                  <a:pt x="8303476" y="5981662"/>
                </a:moveTo>
                <a:lnTo>
                  <a:pt x="8308305" y="5981662"/>
                </a:lnTo>
                <a:lnTo>
                  <a:pt x="8308305" y="5991166"/>
                </a:lnTo>
                <a:cubicBezTo>
                  <a:pt x="8308305" y="5993279"/>
                  <a:pt x="8307098" y="6001726"/>
                  <a:pt x="8304683" y="6016511"/>
                </a:cubicBezTo>
                <a:lnTo>
                  <a:pt x="8304683" y="6035228"/>
                </a:lnTo>
                <a:lnTo>
                  <a:pt x="8301115" y="6015009"/>
                </a:lnTo>
                <a:lnTo>
                  <a:pt x="8299987" y="6007437"/>
                </a:lnTo>
                <a:lnTo>
                  <a:pt x="8302420" y="5993146"/>
                </a:lnTo>
                <a:cubicBezTo>
                  <a:pt x="8303124" y="5988129"/>
                  <a:pt x="8303476" y="5984302"/>
                  <a:pt x="8303476" y="5981662"/>
                </a:cubicBezTo>
                <a:close/>
                <a:moveTo>
                  <a:pt x="9268552" y="5945193"/>
                </a:moveTo>
                <a:cubicBezTo>
                  <a:pt x="9264126" y="5966314"/>
                  <a:pt x="9261912" y="5981098"/>
                  <a:pt x="9261912" y="5989546"/>
                </a:cubicBezTo>
                <a:lnTo>
                  <a:pt x="9262155" y="5990637"/>
                </a:lnTo>
                <a:lnTo>
                  <a:pt x="9258700" y="5990637"/>
                </a:lnTo>
                <a:lnTo>
                  <a:pt x="9258700" y="6006477"/>
                </a:lnTo>
                <a:lnTo>
                  <a:pt x="9259022" y="6011555"/>
                </a:lnTo>
                <a:lnTo>
                  <a:pt x="9257083" y="6005387"/>
                </a:lnTo>
                <a:lnTo>
                  <a:pt x="9255272" y="6005387"/>
                </a:lnTo>
                <a:lnTo>
                  <a:pt x="9255272" y="6033900"/>
                </a:lnTo>
                <a:cubicBezTo>
                  <a:pt x="9256882" y="6050797"/>
                  <a:pt x="9258492" y="6059245"/>
                  <a:pt x="9260101" y="6059245"/>
                </a:cubicBezTo>
                <a:lnTo>
                  <a:pt x="9263723" y="6049741"/>
                </a:lnTo>
                <a:lnTo>
                  <a:pt x="9262310" y="6025465"/>
                </a:lnTo>
                <a:lnTo>
                  <a:pt x="9262322" y="6025485"/>
                </a:lnTo>
                <a:lnTo>
                  <a:pt x="9265943" y="6025485"/>
                </a:lnTo>
                <a:lnTo>
                  <a:pt x="9265943" y="6007681"/>
                </a:lnTo>
                <a:lnTo>
                  <a:pt x="9266138" y="6008556"/>
                </a:lnTo>
                <a:cubicBezTo>
                  <a:pt x="9267747" y="6012780"/>
                  <a:pt x="9269558" y="6014891"/>
                  <a:pt x="9271570" y="6014891"/>
                </a:cubicBezTo>
                <a:cubicBezTo>
                  <a:pt x="9273180" y="6014891"/>
                  <a:pt x="9274991" y="6003275"/>
                  <a:pt x="9277003" y="5980043"/>
                </a:cubicBezTo>
                <a:cubicBezTo>
                  <a:pt x="9272979" y="5956810"/>
                  <a:pt x="9270162" y="5945193"/>
                  <a:pt x="9268552" y="5945193"/>
                </a:cubicBezTo>
                <a:close/>
                <a:moveTo>
                  <a:pt x="8335299" y="5937264"/>
                </a:moveTo>
                <a:lnTo>
                  <a:pt x="8342145" y="5955326"/>
                </a:lnTo>
                <a:cubicBezTo>
                  <a:pt x="8344836" y="5962851"/>
                  <a:pt x="8347842" y="5971630"/>
                  <a:pt x="8351162" y="5981662"/>
                </a:cubicBezTo>
                <a:cubicBezTo>
                  <a:pt x="8351162" y="5983246"/>
                  <a:pt x="8351137" y="5986282"/>
                  <a:pt x="8351086" y="5990770"/>
                </a:cubicBezTo>
                <a:lnTo>
                  <a:pt x="8351037" y="5994682"/>
                </a:lnTo>
                <a:lnTo>
                  <a:pt x="8345481" y="6012039"/>
                </a:lnTo>
                <a:cubicBezTo>
                  <a:pt x="8344273" y="6012039"/>
                  <a:pt x="8341457" y="5992502"/>
                  <a:pt x="8337030" y="5953429"/>
                </a:cubicBezTo>
                <a:close/>
                <a:moveTo>
                  <a:pt x="8326413" y="5921468"/>
                </a:moveTo>
                <a:cubicBezTo>
                  <a:pt x="8327218" y="5921468"/>
                  <a:pt x="8328337" y="5922721"/>
                  <a:pt x="8329771" y="5925230"/>
                </a:cubicBezTo>
                <a:lnTo>
                  <a:pt x="8330255" y="5926273"/>
                </a:lnTo>
                <a:lnTo>
                  <a:pt x="8330645" y="5930659"/>
                </a:lnTo>
                <a:cubicBezTo>
                  <a:pt x="8334097" y="5971448"/>
                  <a:pt x="8335823" y="5998575"/>
                  <a:pt x="8335823" y="6012039"/>
                </a:cubicBezTo>
                <a:lnTo>
                  <a:pt x="8335823" y="6037692"/>
                </a:lnTo>
                <a:lnTo>
                  <a:pt x="8335590" y="6040440"/>
                </a:lnTo>
                <a:lnTo>
                  <a:pt x="8333053" y="6035520"/>
                </a:lnTo>
                <a:cubicBezTo>
                  <a:pt x="8331444" y="6035520"/>
                  <a:pt x="8329897" y="6036972"/>
                  <a:pt x="8328413" y="6039876"/>
                </a:cubicBezTo>
                <a:lnTo>
                  <a:pt x="8325724" y="6048119"/>
                </a:lnTo>
                <a:lnTo>
                  <a:pt x="8325071" y="6039760"/>
                </a:lnTo>
                <a:cubicBezTo>
                  <a:pt x="8324593" y="6031840"/>
                  <a:pt x="8324153" y="6022600"/>
                  <a:pt x="8323750" y="6012039"/>
                </a:cubicBezTo>
                <a:lnTo>
                  <a:pt x="8320732" y="6012039"/>
                </a:lnTo>
                <a:lnTo>
                  <a:pt x="8320732" y="6046889"/>
                </a:lnTo>
                <a:cubicBezTo>
                  <a:pt x="8320732" y="6049000"/>
                  <a:pt x="8321286" y="6053752"/>
                  <a:pt x="8322392" y="6061145"/>
                </a:cubicBezTo>
                <a:lnTo>
                  <a:pt x="8322534" y="6062001"/>
                </a:lnTo>
                <a:lnTo>
                  <a:pt x="8320264" y="6074724"/>
                </a:lnTo>
                <a:lnTo>
                  <a:pt x="8317547" y="6098336"/>
                </a:lnTo>
                <a:lnTo>
                  <a:pt x="8311075" y="6071441"/>
                </a:lnTo>
                <a:lnTo>
                  <a:pt x="8304735" y="6035520"/>
                </a:lnTo>
                <a:lnTo>
                  <a:pt x="8306494" y="6035520"/>
                </a:lnTo>
                <a:cubicBezTo>
                  <a:pt x="8316554" y="5959485"/>
                  <a:pt x="8323194" y="5921468"/>
                  <a:pt x="8326413" y="5921468"/>
                </a:cubicBezTo>
                <a:close/>
                <a:moveTo>
                  <a:pt x="9246822" y="5757871"/>
                </a:moveTo>
                <a:lnTo>
                  <a:pt x="9247751" y="5771699"/>
                </a:lnTo>
                <a:lnTo>
                  <a:pt x="9246822" y="5770947"/>
                </a:lnTo>
                <a:close/>
                <a:moveTo>
                  <a:pt x="8254335" y="5752254"/>
                </a:moveTo>
                <a:cubicBezTo>
                  <a:pt x="8252322" y="5752254"/>
                  <a:pt x="8251115" y="5757535"/>
                  <a:pt x="8250713" y="5768095"/>
                </a:cubicBezTo>
                <a:lnTo>
                  <a:pt x="8250713" y="5777599"/>
                </a:lnTo>
                <a:lnTo>
                  <a:pt x="8257353" y="5777599"/>
                </a:lnTo>
                <a:lnTo>
                  <a:pt x="8257353" y="5752254"/>
                </a:lnTo>
                <a:close/>
                <a:moveTo>
                  <a:pt x="8313218" y="5716617"/>
                </a:moveTo>
                <a:lnTo>
                  <a:pt x="8316755" y="5737718"/>
                </a:lnTo>
                <a:lnTo>
                  <a:pt x="8316755" y="5747222"/>
                </a:lnTo>
                <a:lnTo>
                  <a:pt x="8316122" y="5747669"/>
                </a:lnTo>
                <a:close/>
                <a:moveTo>
                  <a:pt x="8290978" y="5642913"/>
                </a:moveTo>
                <a:cubicBezTo>
                  <a:pt x="8284539" y="5653474"/>
                  <a:pt x="8281320" y="5665091"/>
                  <a:pt x="8281320" y="5677763"/>
                </a:cubicBezTo>
                <a:cubicBezTo>
                  <a:pt x="8281320" y="5692548"/>
                  <a:pt x="8282326" y="5709444"/>
                  <a:pt x="8284338" y="5728453"/>
                </a:cubicBezTo>
                <a:cubicBezTo>
                  <a:pt x="8278302" y="5728453"/>
                  <a:pt x="8274479" y="5740069"/>
                  <a:pt x="8272869" y="5763302"/>
                </a:cubicBezTo>
                <a:lnTo>
                  <a:pt x="8272869" y="5782311"/>
                </a:lnTo>
                <a:cubicBezTo>
                  <a:pt x="8272869" y="5792871"/>
                  <a:pt x="8273875" y="5798151"/>
                  <a:pt x="8275887" y="5798151"/>
                </a:cubicBezTo>
                <a:lnTo>
                  <a:pt x="8282527" y="5798151"/>
                </a:lnTo>
                <a:cubicBezTo>
                  <a:pt x="8286149" y="5789703"/>
                  <a:pt x="8287960" y="5781255"/>
                  <a:pt x="8287960" y="5772806"/>
                </a:cubicBezTo>
                <a:lnTo>
                  <a:pt x="8286149" y="5728453"/>
                </a:lnTo>
                <a:cubicBezTo>
                  <a:pt x="8290575" y="5728453"/>
                  <a:pt x="8294398" y="5714724"/>
                  <a:pt x="8297617" y="5687268"/>
                </a:cubicBezTo>
                <a:lnTo>
                  <a:pt x="8297617" y="5668258"/>
                </a:lnTo>
                <a:cubicBezTo>
                  <a:pt x="8297617" y="5659810"/>
                  <a:pt x="8295404" y="5651363"/>
                  <a:pt x="8290978" y="5642913"/>
                </a:cubicBezTo>
                <a:close/>
                <a:moveTo>
                  <a:pt x="8269673" y="5414571"/>
                </a:moveTo>
                <a:lnTo>
                  <a:pt x="8269673" y="5439915"/>
                </a:lnTo>
                <a:lnTo>
                  <a:pt x="8276313" y="5449420"/>
                </a:lnTo>
                <a:lnTo>
                  <a:pt x="8281746" y="5449420"/>
                </a:lnTo>
                <a:lnTo>
                  <a:pt x="8281746" y="5439915"/>
                </a:lnTo>
                <a:cubicBezTo>
                  <a:pt x="8279734" y="5439915"/>
                  <a:pt x="8276917" y="5431468"/>
                  <a:pt x="8273295" y="5414571"/>
                </a:cubicBezTo>
                <a:close/>
                <a:moveTo>
                  <a:pt x="9261512" y="5387573"/>
                </a:moveTo>
                <a:lnTo>
                  <a:pt x="9261512" y="5393909"/>
                </a:lnTo>
                <a:cubicBezTo>
                  <a:pt x="9261512" y="5406582"/>
                  <a:pt x="9262719" y="5412918"/>
                  <a:pt x="9265133" y="5412918"/>
                </a:cubicBezTo>
                <a:lnTo>
                  <a:pt x="9265133" y="5387573"/>
                </a:lnTo>
                <a:close/>
                <a:moveTo>
                  <a:pt x="9269962" y="5324211"/>
                </a:moveTo>
                <a:lnTo>
                  <a:pt x="9269962" y="5352724"/>
                </a:lnTo>
                <a:cubicBezTo>
                  <a:pt x="9271572" y="5369622"/>
                  <a:pt x="9273181" y="5378069"/>
                  <a:pt x="9274791" y="5378069"/>
                </a:cubicBezTo>
                <a:lnTo>
                  <a:pt x="9278413" y="5368565"/>
                </a:lnTo>
                <a:cubicBezTo>
                  <a:pt x="9278413" y="5345333"/>
                  <a:pt x="9276199" y="5330548"/>
                  <a:pt x="9271773" y="5324211"/>
                </a:cubicBezTo>
                <a:close/>
                <a:moveTo>
                  <a:pt x="9283242" y="5264017"/>
                </a:moveTo>
                <a:cubicBezTo>
                  <a:pt x="9278815" y="5285139"/>
                  <a:pt x="9276602" y="5299922"/>
                  <a:pt x="9276602" y="5308371"/>
                </a:cubicBezTo>
                <a:cubicBezTo>
                  <a:pt x="9279016" y="5325268"/>
                  <a:pt x="9282236" y="5333716"/>
                  <a:pt x="9286260" y="5333716"/>
                </a:cubicBezTo>
                <a:cubicBezTo>
                  <a:pt x="9287870" y="5333716"/>
                  <a:pt x="9289680" y="5322099"/>
                  <a:pt x="9291692" y="5298867"/>
                </a:cubicBezTo>
                <a:cubicBezTo>
                  <a:pt x="9287668" y="5275635"/>
                  <a:pt x="9284851" y="5264017"/>
                  <a:pt x="9283242" y="5264017"/>
                </a:cubicBezTo>
                <a:close/>
                <a:moveTo>
                  <a:pt x="8281746" y="5066079"/>
                </a:moveTo>
                <a:cubicBezTo>
                  <a:pt x="8279734" y="5066079"/>
                  <a:pt x="8278527" y="5071360"/>
                  <a:pt x="8278124" y="5081920"/>
                </a:cubicBezTo>
                <a:lnTo>
                  <a:pt x="8278124" y="5091424"/>
                </a:lnTo>
                <a:lnTo>
                  <a:pt x="8284764" y="5091424"/>
                </a:lnTo>
                <a:lnTo>
                  <a:pt x="8284764" y="5066079"/>
                </a:lnTo>
                <a:close/>
                <a:moveTo>
                  <a:pt x="8310692" y="5028137"/>
                </a:moveTo>
                <a:lnTo>
                  <a:pt x="8312708" y="5031470"/>
                </a:lnTo>
                <a:cubicBezTo>
                  <a:pt x="8308684" y="5084271"/>
                  <a:pt x="8305464" y="5110673"/>
                  <a:pt x="8303050" y="5110673"/>
                </a:cubicBezTo>
                <a:lnTo>
                  <a:pt x="8294373" y="5110673"/>
                </a:lnTo>
                <a:lnTo>
                  <a:pt x="8299995" y="5086357"/>
                </a:lnTo>
                <a:close/>
                <a:moveTo>
                  <a:pt x="8325538" y="4967485"/>
                </a:moveTo>
                <a:lnTo>
                  <a:pt x="8325987" y="4971275"/>
                </a:lnTo>
                <a:cubicBezTo>
                  <a:pt x="8325183" y="4988172"/>
                  <a:pt x="8322969" y="4999788"/>
                  <a:pt x="8319348" y="5006125"/>
                </a:cubicBezTo>
                <a:lnTo>
                  <a:pt x="8317556" y="5005167"/>
                </a:lnTo>
                <a:lnTo>
                  <a:pt x="8320405" y="4992502"/>
                </a:lnTo>
                <a:close/>
                <a:moveTo>
                  <a:pt x="8255968" y="4892073"/>
                </a:moveTo>
                <a:lnTo>
                  <a:pt x="8255968" y="4917417"/>
                </a:lnTo>
                <a:lnTo>
                  <a:pt x="8262608" y="4926922"/>
                </a:lnTo>
                <a:lnTo>
                  <a:pt x="8268040" y="4926922"/>
                </a:lnTo>
                <a:lnTo>
                  <a:pt x="8268040" y="4917417"/>
                </a:lnTo>
                <a:cubicBezTo>
                  <a:pt x="8266028" y="4917417"/>
                  <a:pt x="8263211" y="4908970"/>
                  <a:pt x="8259590" y="4892073"/>
                </a:cubicBezTo>
                <a:close/>
                <a:moveTo>
                  <a:pt x="8323395" y="4768278"/>
                </a:moveTo>
                <a:cubicBezTo>
                  <a:pt x="8321383" y="4768278"/>
                  <a:pt x="8320176" y="4774614"/>
                  <a:pt x="8319774" y="4787287"/>
                </a:cubicBezTo>
                <a:cubicBezTo>
                  <a:pt x="8319774" y="4797847"/>
                  <a:pt x="8320981" y="4803127"/>
                  <a:pt x="8323395" y="4803127"/>
                </a:cubicBezTo>
                <a:lnTo>
                  <a:pt x="8324603" y="4803127"/>
                </a:lnTo>
                <a:cubicBezTo>
                  <a:pt x="8327017" y="4803127"/>
                  <a:pt x="8328224" y="4797847"/>
                  <a:pt x="8328224" y="4787287"/>
                </a:cubicBezTo>
                <a:lnTo>
                  <a:pt x="8328224" y="4768278"/>
                </a:lnTo>
                <a:close/>
                <a:moveTo>
                  <a:pt x="8336552" y="4727570"/>
                </a:moveTo>
                <a:cubicBezTo>
                  <a:pt x="8341783" y="4727570"/>
                  <a:pt x="8345002" y="4736018"/>
                  <a:pt x="8346209" y="4752915"/>
                </a:cubicBezTo>
                <a:lnTo>
                  <a:pt x="8346209" y="4806773"/>
                </a:lnTo>
                <a:cubicBezTo>
                  <a:pt x="8346209" y="4811525"/>
                  <a:pt x="8345480" y="4819643"/>
                  <a:pt x="8344021" y="4831128"/>
                </a:cubicBezTo>
                <a:lnTo>
                  <a:pt x="8340719" y="4853540"/>
                </a:lnTo>
                <a:lnTo>
                  <a:pt x="8340323" y="4850888"/>
                </a:lnTo>
                <a:cubicBezTo>
                  <a:pt x="8339217" y="4840327"/>
                  <a:pt x="8338261" y="4824487"/>
                  <a:pt x="8337456" y="4803366"/>
                </a:cubicBezTo>
                <a:lnTo>
                  <a:pt x="8334438" y="4803366"/>
                </a:lnTo>
                <a:lnTo>
                  <a:pt x="8334438" y="4838216"/>
                </a:lnTo>
                <a:cubicBezTo>
                  <a:pt x="8334438" y="4840327"/>
                  <a:pt x="8334991" y="4845080"/>
                  <a:pt x="8336098" y="4852472"/>
                </a:cubicBezTo>
                <a:lnTo>
                  <a:pt x="8338626" y="4867748"/>
                </a:lnTo>
                <a:lnTo>
                  <a:pt x="8337457" y="4875679"/>
                </a:lnTo>
                <a:lnTo>
                  <a:pt x="8333689" y="4897980"/>
                </a:lnTo>
                <a:lnTo>
                  <a:pt x="8332929" y="4896627"/>
                </a:lnTo>
                <a:cubicBezTo>
                  <a:pt x="8328100" y="4881578"/>
                  <a:pt x="8322064" y="4851482"/>
                  <a:pt x="8314821" y="4806336"/>
                </a:cubicBezTo>
                <a:lnTo>
                  <a:pt x="8311142" y="4781645"/>
                </a:lnTo>
                <a:lnTo>
                  <a:pt x="8311313" y="4781032"/>
                </a:lnTo>
                <a:cubicBezTo>
                  <a:pt x="8322103" y="4745391"/>
                  <a:pt x="8330515" y="4727570"/>
                  <a:pt x="8336552" y="4727570"/>
                </a:cubicBezTo>
                <a:close/>
                <a:moveTo>
                  <a:pt x="9280224" y="4605052"/>
                </a:moveTo>
                <a:lnTo>
                  <a:pt x="9280224" y="4620892"/>
                </a:lnTo>
                <a:cubicBezTo>
                  <a:pt x="9280224" y="4633565"/>
                  <a:pt x="9281431" y="4639900"/>
                  <a:pt x="9283845" y="4639900"/>
                </a:cubicBezTo>
                <a:lnTo>
                  <a:pt x="9287467" y="4639900"/>
                </a:lnTo>
                <a:lnTo>
                  <a:pt x="9287467" y="4620892"/>
                </a:lnTo>
                <a:cubicBezTo>
                  <a:pt x="9287467" y="4612444"/>
                  <a:pt x="9286260" y="4607164"/>
                  <a:pt x="9283845" y="4605052"/>
                </a:cubicBezTo>
                <a:close/>
                <a:moveTo>
                  <a:pt x="9173934" y="4552498"/>
                </a:moveTo>
                <a:lnTo>
                  <a:pt x="9173966" y="4552573"/>
                </a:lnTo>
                <a:lnTo>
                  <a:pt x="9173882" y="4552600"/>
                </a:lnTo>
                <a:close/>
                <a:moveTo>
                  <a:pt x="8268040" y="4543581"/>
                </a:moveTo>
                <a:cubicBezTo>
                  <a:pt x="8266028" y="4543581"/>
                  <a:pt x="8264821" y="4548862"/>
                  <a:pt x="8264419" y="4559423"/>
                </a:cubicBezTo>
                <a:lnTo>
                  <a:pt x="8264419" y="4568926"/>
                </a:lnTo>
                <a:lnTo>
                  <a:pt x="8271058" y="4568926"/>
                </a:lnTo>
                <a:lnTo>
                  <a:pt x="8271058" y="4543581"/>
                </a:lnTo>
                <a:close/>
                <a:moveTo>
                  <a:pt x="9265133" y="4478328"/>
                </a:moveTo>
                <a:lnTo>
                  <a:pt x="9265133" y="4503673"/>
                </a:lnTo>
                <a:lnTo>
                  <a:pt x="9271773" y="4503673"/>
                </a:lnTo>
                <a:lnTo>
                  <a:pt x="9271773" y="4478328"/>
                </a:lnTo>
                <a:close/>
                <a:moveTo>
                  <a:pt x="9215637" y="4443479"/>
                </a:moveTo>
                <a:lnTo>
                  <a:pt x="9215637" y="4459319"/>
                </a:lnTo>
                <a:cubicBezTo>
                  <a:pt x="9218051" y="4482552"/>
                  <a:pt x="9220264" y="4494168"/>
                  <a:pt x="9222276" y="4494168"/>
                </a:cubicBezTo>
                <a:lnTo>
                  <a:pt x="9224087" y="4494168"/>
                </a:lnTo>
                <a:cubicBezTo>
                  <a:pt x="9222478" y="4470935"/>
                  <a:pt x="9219661" y="4454039"/>
                  <a:pt x="9215637" y="4443479"/>
                </a:cubicBezTo>
                <a:close/>
                <a:moveTo>
                  <a:pt x="9203564" y="4399125"/>
                </a:moveTo>
                <a:lnTo>
                  <a:pt x="9203564" y="4414965"/>
                </a:lnTo>
                <a:cubicBezTo>
                  <a:pt x="9203564" y="4427638"/>
                  <a:pt x="9204772" y="4433974"/>
                  <a:pt x="9207186" y="4433974"/>
                </a:cubicBezTo>
                <a:lnTo>
                  <a:pt x="9210204" y="4433974"/>
                </a:lnTo>
                <a:lnTo>
                  <a:pt x="9210204" y="4414965"/>
                </a:lnTo>
                <a:cubicBezTo>
                  <a:pt x="9210204" y="4406517"/>
                  <a:pt x="9209198" y="4401237"/>
                  <a:pt x="9207186" y="4399125"/>
                </a:cubicBezTo>
                <a:close/>
                <a:moveTo>
                  <a:pt x="8296109" y="4369574"/>
                </a:moveTo>
                <a:lnTo>
                  <a:pt x="8296109" y="4394918"/>
                </a:lnTo>
                <a:lnTo>
                  <a:pt x="8302749" y="4404423"/>
                </a:lnTo>
                <a:lnTo>
                  <a:pt x="8308182" y="4404423"/>
                </a:lnTo>
                <a:lnTo>
                  <a:pt x="8308182" y="4394918"/>
                </a:lnTo>
                <a:cubicBezTo>
                  <a:pt x="8306169" y="4394918"/>
                  <a:pt x="8303353" y="4386471"/>
                  <a:pt x="8299731" y="4369574"/>
                </a:cubicBezTo>
                <a:close/>
                <a:moveTo>
                  <a:pt x="8337456" y="4350327"/>
                </a:moveTo>
                <a:cubicBezTo>
                  <a:pt x="8337456" y="4356664"/>
                  <a:pt x="8336450" y="4359832"/>
                  <a:pt x="8334438" y="4359832"/>
                </a:cubicBezTo>
                <a:lnTo>
                  <a:pt x="8334438" y="4375672"/>
                </a:lnTo>
                <a:cubicBezTo>
                  <a:pt x="8334438" y="4428474"/>
                  <a:pt x="8341681" y="4458043"/>
                  <a:pt x="8356168" y="4464379"/>
                </a:cubicBezTo>
                <a:lnTo>
                  <a:pt x="8357375" y="4464379"/>
                </a:lnTo>
                <a:lnTo>
                  <a:pt x="8357375" y="4454875"/>
                </a:lnTo>
                <a:cubicBezTo>
                  <a:pt x="8350132" y="4385177"/>
                  <a:pt x="8343492" y="4350327"/>
                  <a:pt x="8337456" y="4350327"/>
                </a:cubicBezTo>
                <a:close/>
                <a:moveTo>
                  <a:pt x="9244007" y="4335763"/>
                </a:moveTo>
                <a:lnTo>
                  <a:pt x="9244007" y="4361108"/>
                </a:lnTo>
                <a:lnTo>
                  <a:pt x="9247025" y="4361108"/>
                </a:lnTo>
                <a:cubicBezTo>
                  <a:pt x="9249439" y="4361108"/>
                  <a:pt x="9250646" y="4355828"/>
                  <a:pt x="9250646" y="4345267"/>
                </a:cubicBezTo>
                <a:lnTo>
                  <a:pt x="9250646" y="4335763"/>
                </a:lnTo>
                <a:close/>
                <a:moveTo>
                  <a:pt x="8376607" y="4332196"/>
                </a:moveTo>
                <a:lnTo>
                  <a:pt x="8381219" y="4360070"/>
                </a:lnTo>
                <a:lnTo>
                  <a:pt x="8381219" y="4369574"/>
                </a:lnTo>
                <a:lnTo>
                  <a:pt x="8379408" y="4385415"/>
                </a:lnTo>
                <a:cubicBezTo>
                  <a:pt x="8377598" y="4385415"/>
                  <a:pt x="8375485" y="4381652"/>
                  <a:pt x="8373070" y="4374128"/>
                </a:cubicBezTo>
                <a:lnTo>
                  <a:pt x="8369296" y="4358445"/>
                </a:lnTo>
                <a:close/>
                <a:moveTo>
                  <a:pt x="8389670" y="4291933"/>
                </a:moveTo>
                <a:lnTo>
                  <a:pt x="8389670" y="4315717"/>
                </a:lnTo>
                <a:cubicBezTo>
                  <a:pt x="8387658" y="4334725"/>
                  <a:pt x="8385847" y="4344229"/>
                  <a:pt x="8384237" y="4344229"/>
                </a:cubicBezTo>
                <a:cubicBezTo>
                  <a:pt x="8382829" y="4344229"/>
                  <a:pt x="8381571" y="4338949"/>
                  <a:pt x="8380465" y="4328389"/>
                </a:cubicBezTo>
                <a:lnTo>
                  <a:pt x="8379986" y="4320447"/>
                </a:lnTo>
                <a:lnTo>
                  <a:pt x="8389369" y="4292570"/>
                </a:lnTo>
                <a:close/>
                <a:moveTo>
                  <a:pt x="8402639" y="4270525"/>
                </a:moveTo>
                <a:lnTo>
                  <a:pt x="8399328" y="4280867"/>
                </a:lnTo>
                <a:lnTo>
                  <a:pt x="8398024" y="4274538"/>
                </a:lnTo>
                <a:close/>
                <a:moveTo>
                  <a:pt x="8309690" y="4245780"/>
                </a:moveTo>
                <a:cubicBezTo>
                  <a:pt x="8307678" y="4245780"/>
                  <a:pt x="8306470" y="4252116"/>
                  <a:pt x="8306068" y="4264789"/>
                </a:cubicBezTo>
                <a:cubicBezTo>
                  <a:pt x="8306068" y="4275349"/>
                  <a:pt x="8307275" y="4280629"/>
                  <a:pt x="8309690" y="4280629"/>
                </a:cubicBezTo>
                <a:lnTo>
                  <a:pt x="8310897" y="4280629"/>
                </a:lnTo>
                <a:cubicBezTo>
                  <a:pt x="8313311" y="4280629"/>
                  <a:pt x="8314519" y="4275349"/>
                  <a:pt x="8314519" y="4264789"/>
                </a:cubicBezTo>
                <a:lnTo>
                  <a:pt x="8314519" y="4245780"/>
                </a:lnTo>
                <a:close/>
                <a:moveTo>
                  <a:pt x="8308182" y="4021084"/>
                </a:moveTo>
                <a:cubicBezTo>
                  <a:pt x="8306169" y="4021084"/>
                  <a:pt x="8304962" y="4026364"/>
                  <a:pt x="8304560" y="4036925"/>
                </a:cubicBezTo>
                <a:lnTo>
                  <a:pt x="8304560" y="4046429"/>
                </a:lnTo>
                <a:lnTo>
                  <a:pt x="8311200" y="4046429"/>
                </a:lnTo>
                <a:lnTo>
                  <a:pt x="8311200" y="4021084"/>
                </a:lnTo>
                <a:close/>
                <a:moveTo>
                  <a:pt x="9197475" y="3918878"/>
                </a:moveTo>
                <a:lnTo>
                  <a:pt x="9197475" y="3934718"/>
                </a:lnTo>
                <a:cubicBezTo>
                  <a:pt x="9197475" y="3947391"/>
                  <a:pt x="9198682" y="3953727"/>
                  <a:pt x="9201097" y="3953727"/>
                </a:cubicBezTo>
                <a:lnTo>
                  <a:pt x="9204719" y="3953727"/>
                </a:lnTo>
                <a:lnTo>
                  <a:pt x="9204719" y="3934718"/>
                </a:lnTo>
                <a:cubicBezTo>
                  <a:pt x="9204719" y="3926270"/>
                  <a:pt x="9203511" y="3920991"/>
                  <a:pt x="9201097" y="3918878"/>
                </a:cubicBezTo>
                <a:close/>
                <a:moveTo>
                  <a:pt x="8364168" y="3910814"/>
                </a:moveTo>
                <a:lnTo>
                  <a:pt x="8364168" y="3936159"/>
                </a:lnTo>
                <a:lnTo>
                  <a:pt x="8370808" y="3945664"/>
                </a:lnTo>
                <a:lnTo>
                  <a:pt x="8376240" y="3945664"/>
                </a:lnTo>
                <a:lnTo>
                  <a:pt x="8376240" y="3936159"/>
                </a:lnTo>
                <a:cubicBezTo>
                  <a:pt x="8374228" y="3936159"/>
                  <a:pt x="8371411" y="3927712"/>
                  <a:pt x="8367790" y="3910814"/>
                </a:cubicBezTo>
                <a:close/>
                <a:moveTo>
                  <a:pt x="9058668" y="3902450"/>
                </a:moveTo>
                <a:lnTo>
                  <a:pt x="9061738" y="3902949"/>
                </a:lnTo>
                <a:lnTo>
                  <a:pt x="9057299" y="3916816"/>
                </a:lnTo>
                <a:close/>
                <a:moveTo>
                  <a:pt x="8424992" y="3860311"/>
                </a:moveTo>
                <a:lnTo>
                  <a:pt x="8426492" y="3869629"/>
                </a:lnTo>
                <a:cubicBezTo>
                  <a:pt x="8431220" y="3900254"/>
                  <a:pt x="8434389" y="3922431"/>
                  <a:pt x="8435999" y="3936159"/>
                </a:cubicBezTo>
                <a:cubicBezTo>
                  <a:pt x="8434791" y="3936159"/>
                  <a:pt x="8434188" y="3939328"/>
                  <a:pt x="8434188" y="3945664"/>
                </a:cubicBezTo>
                <a:cubicBezTo>
                  <a:pt x="8433383" y="3945664"/>
                  <a:pt x="8429359" y="3935367"/>
                  <a:pt x="8422115" y="3914775"/>
                </a:cubicBezTo>
                <a:lnTo>
                  <a:pt x="8414695" y="3892867"/>
                </a:lnTo>
                <a:lnTo>
                  <a:pt x="8420633" y="3871745"/>
                </a:lnTo>
                <a:lnTo>
                  <a:pt x="8422444" y="3871745"/>
                </a:lnTo>
                <a:close/>
                <a:moveTo>
                  <a:pt x="9061686" y="3833469"/>
                </a:moveTo>
                <a:lnTo>
                  <a:pt x="9064076" y="3846012"/>
                </a:lnTo>
                <a:lnTo>
                  <a:pt x="9064076" y="3861852"/>
                </a:lnTo>
                <a:lnTo>
                  <a:pt x="9063561" y="3871701"/>
                </a:lnTo>
                <a:lnTo>
                  <a:pt x="9063044" y="3870572"/>
                </a:lnTo>
                <a:cubicBezTo>
                  <a:pt x="9062139" y="3867007"/>
                  <a:pt x="9061686" y="3862849"/>
                  <a:pt x="9061686" y="3858097"/>
                </a:cubicBezTo>
                <a:close/>
                <a:moveTo>
                  <a:pt x="8377597" y="3827830"/>
                </a:moveTo>
                <a:cubicBezTo>
                  <a:pt x="8377597" y="3834166"/>
                  <a:pt x="8376592" y="3837334"/>
                  <a:pt x="8374579" y="3837334"/>
                </a:cubicBezTo>
                <a:lnTo>
                  <a:pt x="8374579" y="3843754"/>
                </a:lnTo>
                <a:lnTo>
                  <a:pt x="8373404" y="3849738"/>
                </a:lnTo>
                <a:lnTo>
                  <a:pt x="8373404" y="3858961"/>
                </a:lnTo>
                <a:lnTo>
                  <a:pt x="8375088" y="3858961"/>
                </a:lnTo>
                <a:lnTo>
                  <a:pt x="8380012" y="3914952"/>
                </a:lnTo>
                <a:cubicBezTo>
                  <a:pt x="8383634" y="3929737"/>
                  <a:pt x="8389067" y="3938713"/>
                  <a:pt x="8396310" y="3941882"/>
                </a:cubicBezTo>
                <a:lnTo>
                  <a:pt x="8397517" y="3941882"/>
                </a:lnTo>
                <a:lnTo>
                  <a:pt x="8397517" y="3932377"/>
                </a:lnTo>
                <a:lnTo>
                  <a:pt x="8380044" y="3840673"/>
                </a:lnTo>
                <a:lnTo>
                  <a:pt x="8380044" y="3834367"/>
                </a:lnTo>
                <a:lnTo>
                  <a:pt x="8378843" y="3834367"/>
                </a:lnTo>
                <a:close/>
                <a:moveTo>
                  <a:pt x="9182385" y="3792153"/>
                </a:moveTo>
                <a:lnTo>
                  <a:pt x="9182385" y="3817499"/>
                </a:lnTo>
                <a:lnTo>
                  <a:pt x="9189024" y="3817499"/>
                </a:lnTo>
                <a:lnTo>
                  <a:pt x="9189024" y="3792153"/>
                </a:lnTo>
                <a:close/>
                <a:moveTo>
                  <a:pt x="8439345" y="3785667"/>
                </a:moveTo>
                <a:lnTo>
                  <a:pt x="8444174" y="3785667"/>
                </a:lnTo>
                <a:lnTo>
                  <a:pt x="8444174" y="3794890"/>
                </a:lnTo>
                <a:cubicBezTo>
                  <a:pt x="8444174" y="3796940"/>
                  <a:pt x="8442967" y="3805137"/>
                  <a:pt x="8440552" y="3819484"/>
                </a:cubicBezTo>
                <a:lnTo>
                  <a:pt x="8440552" y="3837929"/>
                </a:lnTo>
                <a:lnTo>
                  <a:pt x="8442363" y="3837929"/>
                </a:lnTo>
                <a:lnTo>
                  <a:pt x="8442638" y="3836401"/>
                </a:lnTo>
                <a:lnTo>
                  <a:pt x="8442638" y="3856957"/>
                </a:lnTo>
                <a:cubicBezTo>
                  <a:pt x="8442638" y="3861181"/>
                  <a:pt x="8444851" y="3875965"/>
                  <a:pt x="8449278" y="3901310"/>
                </a:cubicBezTo>
                <a:lnTo>
                  <a:pt x="8449278" y="3910814"/>
                </a:lnTo>
                <a:lnTo>
                  <a:pt x="8447467" y="3926654"/>
                </a:lnTo>
                <a:lnTo>
                  <a:pt x="8444631" y="3917816"/>
                </a:lnTo>
                <a:lnTo>
                  <a:pt x="8444631" y="3902000"/>
                </a:lnTo>
                <a:lnTo>
                  <a:pt x="8439802" y="3902000"/>
                </a:lnTo>
                <a:lnTo>
                  <a:pt x="8439802" y="3902768"/>
                </a:lnTo>
                <a:lnTo>
                  <a:pt x="8432980" y="3881509"/>
                </a:lnTo>
                <a:lnTo>
                  <a:pt x="8427659" y="3848345"/>
                </a:lnTo>
                <a:lnTo>
                  <a:pt x="8435120" y="3814873"/>
                </a:lnTo>
                <a:cubicBezTo>
                  <a:pt x="8437937" y="3800526"/>
                  <a:pt x="8439345" y="3790791"/>
                  <a:pt x="8439345" y="3785667"/>
                </a:cubicBezTo>
                <a:close/>
                <a:moveTo>
                  <a:pt x="8454129" y="3772554"/>
                </a:moveTo>
                <a:lnTo>
                  <a:pt x="8457729" y="3822108"/>
                </a:lnTo>
                <a:lnTo>
                  <a:pt x="8457729" y="3856957"/>
                </a:lnTo>
                <a:lnTo>
                  <a:pt x="8455687" y="3872183"/>
                </a:lnTo>
                <a:lnTo>
                  <a:pt x="8454860" y="3872183"/>
                </a:lnTo>
                <a:lnTo>
                  <a:pt x="8452055" y="3884455"/>
                </a:lnTo>
                <a:lnTo>
                  <a:pt x="8448523" y="3869630"/>
                </a:lnTo>
                <a:cubicBezTo>
                  <a:pt x="8447417" y="3859069"/>
                  <a:pt x="8446461" y="3843228"/>
                  <a:pt x="8445656" y="3822108"/>
                </a:cubicBezTo>
                <a:lnTo>
                  <a:pt x="8445211" y="3822108"/>
                </a:lnTo>
                <a:close/>
                <a:moveTo>
                  <a:pt x="9132888" y="3757304"/>
                </a:moveTo>
                <a:lnTo>
                  <a:pt x="9132888" y="3773145"/>
                </a:lnTo>
                <a:cubicBezTo>
                  <a:pt x="9135303" y="3796378"/>
                  <a:pt x="9137516" y="3807994"/>
                  <a:pt x="9139528" y="3807994"/>
                </a:cubicBezTo>
                <a:lnTo>
                  <a:pt x="9141339" y="3807994"/>
                </a:lnTo>
                <a:cubicBezTo>
                  <a:pt x="9139729" y="3784761"/>
                  <a:pt x="9136912" y="3767865"/>
                  <a:pt x="9132888" y="3757304"/>
                </a:cubicBezTo>
                <a:close/>
                <a:moveTo>
                  <a:pt x="8462282" y="3727257"/>
                </a:moveTo>
                <a:cubicBezTo>
                  <a:pt x="8463892" y="3727257"/>
                  <a:pt x="8466759" y="3732125"/>
                  <a:pt x="8470884" y="3741860"/>
                </a:cubicBezTo>
                <a:lnTo>
                  <a:pt x="8475837" y="3755297"/>
                </a:lnTo>
                <a:lnTo>
                  <a:pt x="8475837" y="3761913"/>
                </a:lnTo>
                <a:cubicBezTo>
                  <a:pt x="8475837" y="3795707"/>
                  <a:pt x="8473020" y="3815771"/>
                  <a:pt x="8467387" y="3822108"/>
                </a:cubicBezTo>
                <a:cubicBezTo>
                  <a:pt x="8466180" y="3822108"/>
                  <a:pt x="8463363" y="3802571"/>
                  <a:pt x="8458936" y="3763498"/>
                </a:cubicBezTo>
                <a:lnTo>
                  <a:pt x="8457780" y="3752272"/>
                </a:lnTo>
                <a:close/>
                <a:moveTo>
                  <a:pt x="8349831" y="3723282"/>
                </a:moveTo>
                <a:cubicBezTo>
                  <a:pt x="8347819" y="3723282"/>
                  <a:pt x="8346612" y="3729619"/>
                  <a:pt x="8346209" y="3742291"/>
                </a:cubicBezTo>
                <a:cubicBezTo>
                  <a:pt x="8346209" y="3752852"/>
                  <a:pt x="8347417" y="3758132"/>
                  <a:pt x="8349831" y="3758132"/>
                </a:cubicBezTo>
                <a:lnTo>
                  <a:pt x="8351038" y="3758132"/>
                </a:lnTo>
                <a:cubicBezTo>
                  <a:pt x="8353453" y="3758132"/>
                  <a:pt x="8354660" y="3752852"/>
                  <a:pt x="8354660" y="3742291"/>
                </a:cubicBezTo>
                <a:lnTo>
                  <a:pt x="8354660" y="3723282"/>
                </a:lnTo>
                <a:close/>
                <a:moveTo>
                  <a:pt x="8385323" y="3693315"/>
                </a:moveTo>
                <a:lnTo>
                  <a:pt x="8385323" y="3711761"/>
                </a:lnTo>
                <a:lnTo>
                  <a:pt x="8390152" y="3711761"/>
                </a:lnTo>
                <a:lnTo>
                  <a:pt x="8390152" y="3693315"/>
                </a:lnTo>
                <a:close/>
                <a:moveTo>
                  <a:pt x="9112617" y="3688077"/>
                </a:moveTo>
                <a:cubicBezTo>
                  <a:pt x="9108190" y="3708572"/>
                  <a:pt x="9105977" y="3722918"/>
                  <a:pt x="9105977" y="3731116"/>
                </a:cubicBezTo>
                <a:cubicBezTo>
                  <a:pt x="9108391" y="3747512"/>
                  <a:pt x="9111611" y="3755710"/>
                  <a:pt x="9115635" y="3755710"/>
                </a:cubicBezTo>
                <a:lnTo>
                  <a:pt x="9120816" y="3723457"/>
                </a:lnTo>
                <a:lnTo>
                  <a:pt x="9120816" y="3728792"/>
                </a:lnTo>
                <a:cubicBezTo>
                  <a:pt x="9120816" y="3741464"/>
                  <a:pt x="9122023" y="3747800"/>
                  <a:pt x="9124438" y="3747800"/>
                </a:cubicBezTo>
                <a:lnTo>
                  <a:pt x="9127456" y="3747800"/>
                </a:lnTo>
                <a:lnTo>
                  <a:pt x="9127456" y="3728792"/>
                </a:lnTo>
                <a:cubicBezTo>
                  <a:pt x="9127456" y="3720343"/>
                  <a:pt x="9126450" y="3715063"/>
                  <a:pt x="9124438" y="3712951"/>
                </a:cubicBezTo>
                <a:lnTo>
                  <a:pt x="9120816" y="3712951"/>
                </a:lnTo>
                <a:lnTo>
                  <a:pt x="9120816" y="3720890"/>
                </a:lnTo>
                <a:close/>
                <a:moveTo>
                  <a:pt x="9100897" y="3659093"/>
                </a:moveTo>
                <a:lnTo>
                  <a:pt x="9100897" y="3668598"/>
                </a:lnTo>
                <a:cubicBezTo>
                  <a:pt x="9102909" y="3685494"/>
                  <a:pt x="9104719" y="3693943"/>
                  <a:pt x="9106329" y="3693943"/>
                </a:cubicBezTo>
                <a:lnTo>
                  <a:pt x="9109347" y="3693943"/>
                </a:lnTo>
                <a:lnTo>
                  <a:pt x="9109347" y="3687606"/>
                </a:lnTo>
                <a:cubicBezTo>
                  <a:pt x="9107738" y="3668598"/>
                  <a:pt x="9106128" y="3659093"/>
                  <a:pt x="9104518" y="3659093"/>
                </a:cubicBezTo>
                <a:close/>
                <a:moveTo>
                  <a:pt x="9161258" y="3649589"/>
                </a:moveTo>
                <a:lnTo>
                  <a:pt x="9161258" y="3674934"/>
                </a:lnTo>
                <a:lnTo>
                  <a:pt x="9164276" y="3674934"/>
                </a:lnTo>
                <a:cubicBezTo>
                  <a:pt x="9166691" y="3674934"/>
                  <a:pt x="9167898" y="3669654"/>
                  <a:pt x="9167898" y="3659093"/>
                </a:cubicBezTo>
                <a:lnTo>
                  <a:pt x="9167898" y="3649589"/>
                </a:lnTo>
                <a:close/>
                <a:moveTo>
                  <a:pt x="8321943" y="3625682"/>
                </a:moveTo>
                <a:cubicBezTo>
                  <a:pt x="8319931" y="3625682"/>
                  <a:pt x="8318925" y="3630806"/>
                  <a:pt x="8318925" y="3641053"/>
                </a:cubicBezTo>
                <a:lnTo>
                  <a:pt x="8318925" y="3650276"/>
                </a:lnTo>
                <a:lnTo>
                  <a:pt x="8321943" y="3650276"/>
                </a:lnTo>
                <a:cubicBezTo>
                  <a:pt x="8324357" y="3650276"/>
                  <a:pt x="8325565" y="3645153"/>
                  <a:pt x="8325565" y="3634905"/>
                </a:cubicBezTo>
                <a:lnTo>
                  <a:pt x="8325565" y="3625682"/>
                </a:lnTo>
                <a:close/>
                <a:moveTo>
                  <a:pt x="8450823" y="3587461"/>
                </a:moveTo>
                <a:lnTo>
                  <a:pt x="8452323" y="3588916"/>
                </a:lnTo>
                <a:cubicBezTo>
                  <a:pt x="8453932" y="3593016"/>
                  <a:pt x="8455039" y="3599164"/>
                  <a:pt x="8455643" y="3607362"/>
                </a:cubicBezTo>
                <a:lnTo>
                  <a:pt x="8455643" y="3659624"/>
                </a:lnTo>
                <a:lnTo>
                  <a:pt x="8451499" y="3691285"/>
                </a:lnTo>
                <a:lnTo>
                  <a:pt x="8447983" y="3657146"/>
                </a:lnTo>
                <a:lnTo>
                  <a:pt x="8448705" y="3619556"/>
                </a:lnTo>
                <a:close/>
                <a:moveTo>
                  <a:pt x="8445985" y="3582768"/>
                </a:moveTo>
                <a:lnTo>
                  <a:pt x="8446816" y="3583574"/>
                </a:lnTo>
                <a:lnTo>
                  <a:pt x="8446442" y="3600726"/>
                </a:lnTo>
                <a:lnTo>
                  <a:pt x="8445064" y="3628804"/>
                </a:lnTo>
                <a:lnTo>
                  <a:pt x="8441484" y="3594043"/>
                </a:lnTo>
                <a:close/>
                <a:moveTo>
                  <a:pt x="8374612" y="3530018"/>
                </a:moveTo>
                <a:cubicBezTo>
                  <a:pt x="8368173" y="3540266"/>
                  <a:pt x="8364954" y="3551538"/>
                  <a:pt x="8364954" y="3563835"/>
                </a:cubicBezTo>
                <a:cubicBezTo>
                  <a:pt x="8364954" y="3578182"/>
                  <a:pt x="8365960" y="3594577"/>
                  <a:pt x="8367972" y="3613023"/>
                </a:cubicBezTo>
                <a:cubicBezTo>
                  <a:pt x="8361936" y="3613023"/>
                  <a:pt x="8358113" y="3624295"/>
                  <a:pt x="8356503" y="3646839"/>
                </a:cubicBezTo>
                <a:lnTo>
                  <a:pt x="8356503" y="3665285"/>
                </a:lnTo>
                <a:cubicBezTo>
                  <a:pt x="8356503" y="3675532"/>
                  <a:pt x="8357509" y="3680656"/>
                  <a:pt x="8359521" y="3680656"/>
                </a:cubicBezTo>
                <a:lnTo>
                  <a:pt x="8366161" y="3680656"/>
                </a:lnTo>
                <a:cubicBezTo>
                  <a:pt x="8369783" y="3672458"/>
                  <a:pt x="8371593" y="3664260"/>
                  <a:pt x="8371593" y="3656062"/>
                </a:cubicBezTo>
                <a:lnTo>
                  <a:pt x="8369783" y="3613023"/>
                </a:lnTo>
                <a:lnTo>
                  <a:pt x="8377059" y="3587668"/>
                </a:lnTo>
                <a:lnTo>
                  <a:pt x="8379259" y="3587668"/>
                </a:lnTo>
                <a:lnTo>
                  <a:pt x="8379259" y="3580000"/>
                </a:lnTo>
                <a:lnTo>
                  <a:pt x="8381251" y="3573058"/>
                </a:lnTo>
                <a:lnTo>
                  <a:pt x="8381251" y="3554612"/>
                </a:lnTo>
                <a:cubicBezTo>
                  <a:pt x="8381251" y="3546414"/>
                  <a:pt x="8379038" y="3538217"/>
                  <a:pt x="8374612" y="3530018"/>
                </a:cubicBezTo>
                <a:close/>
                <a:moveTo>
                  <a:pt x="9111158" y="3513360"/>
                </a:moveTo>
                <a:cubicBezTo>
                  <a:pt x="9109146" y="3513360"/>
                  <a:pt x="9107939" y="3518641"/>
                  <a:pt x="9107536" y="3529201"/>
                </a:cubicBezTo>
                <a:lnTo>
                  <a:pt x="9107536" y="3538705"/>
                </a:lnTo>
                <a:cubicBezTo>
                  <a:pt x="9107536" y="3549266"/>
                  <a:pt x="9108744" y="3554545"/>
                  <a:pt x="9111158" y="3554545"/>
                </a:cubicBezTo>
                <a:lnTo>
                  <a:pt x="9112969" y="3554545"/>
                </a:lnTo>
                <a:cubicBezTo>
                  <a:pt x="9114981" y="3554545"/>
                  <a:pt x="9115987" y="3549266"/>
                  <a:pt x="9115987" y="3538705"/>
                </a:cubicBezTo>
                <a:lnTo>
                  <a:pt x="9115987" y="3529201"/>
                </a:lnTo>
                <a:cubicBezTo>
                  <a:pt x="9115987" y="3518641"/>
                  <a:pt x="9114981" y="3513360"/>
                  <a:pt x="9112969" y="3513360"/>
                </a:cubicBezTo>
                <a:close/>
                <a:moveTo>
                  <a:pt x="9092697" y="3475955"/>
                </a:moveTo>
                <a:cubicBezTo>
                  <a:pt x="9093402" y="3475955"/>
                  <a:pt x="9094621" y="3476147"/>
                  <a:pt x="9096357" y="3476532"/>
                </a:cubicBezTo>
                <a:lnTo>
                  <a:pt x="9097598" y="3476849"/>
                </a:lnTo>
                <a:lnTo>
                  <a:pt x="9097017" y="3503494"/>
                </a:lnTo>
                <a:lnTo>
                  <a:pt x="9096057" y="3523057"/>
                </a:lnTo>
                <a:lnTo>
                  <a:pt x="9090886" y="3518994"/>
                </a:lnTo>
                <a:lnTo>
                  <a:pt x="9090886" y="3494400"/>
                </a:lnTo>
                <a:close/>
                <a:moveTo>
                  <a:pt x="9206271" y="3408193"/>
                </a:moveTo>
                <a:cubicBezTo>
                  <a:pt x="9204662" y="3408193"/>
                  <a:pt x="9203656" y="3413317"/>
                  <a:pt x="9203253" y="3423564"/>
                </a:cubicBezTo>
                <a:lnTo>
                  <a:pt x="9203253" y="3432786"/>
                </a:lnTo>
                <a:cubicBezTo>
                  <a:pt x="9203253" y="3443034"/>
                  <a:pt x="9204259" y="3448158"/>
                  <a:pt x="9206271" y="3448158"/>
                </a:cubicBezTo>
                <a:lnTo>
                  <a:pt x="9208082" y="3448158"/>
                </a:lnTo>
                <a:cubicBezTo>
                  <a:pt x="9210497" y="3448158"/>
                  <a:pt x="9211704" y="3443034"/>
                  <a:pt x="9211704" y="3432786"/>
                </a:cubicBezTo>
                <a:lnTo>
                  <a:pt x="9211704" y="3423564"/>
                </a:lnTo>
                <a:cubicBezTo>
                  <a:pt x="9211704" y="3413317"/>
                  <a:pt x="9210497" y="3408193"/>
                  <a:pt x="9208082" y="3408193"/>
                </a:cubicBezTo>
                <a:close/>
                <a:moveTo>
                  <a:pt x="9095715" y="3396533"/>
                </a:moveTo>
                <a:lnTo>
                  <a:pt x="9097319" y="3411843"/>
                </a:lnTo>
                <a:lnTo>
                  <a:pt x="9098206" y="3447423"/>
                </a:lnTo>
                <a:lnTo>
                  <a:pt x="9097074" y="3445021"/>
                </a:lnTo>
                <a:cubicBezTo>
                  <a:pt x="9096168" y="3441562"/>
                  <a:pt x="9095715" y="3437527"/>
                  <a:pt x="9095715" y="3432916"/>
                </a:cubicBezTo>
                <a:close/>
                <a:moveTo>
                  <a:pt x="8427730" y="3385530"/>
                </a:moveTo>
                <a:lnTo>
                  <a:pt x="8434370" y="3394752"/>
                </a:lnTo>
                <a:cubicBezTo>
                  <a:pt x="8434370" y="3409099"/>
                  <a:pt x="8433364" y="3425495"/>
                  <a:pt x="8431351" y="3443940"/>
                </a:cubicBezTo>
                <a:cubicBezTo>
                  <a:pt x="8432559" y="3443940"/>
                  <a:pt x="8433162" y="3450088"/>
                  <a:pt x="8433162" y="3462385"/>
                </a:cubicBezTo>
                <a:cubicBezTo>
                  <a:pt x="8435577" y="3462385"/>
                  <a:pt x="8437689" y="3464114"/>
                  <a:pt x="8439500" y="3467573"/>
                </a:cubicBezTo>
                <a:lnTo>
                  <a:pt x="8439557" y="3467769"/>
                </a:lnTo>
                <a:lnTo>
                  <a:pt x="8439345" y="3472095"/>
                </a:lnTo>
                <a:lnTo>
                  <a:pt x="8446914" y="3515901"/>
                </a:lnTo>
                <a:lnTo>
                  <a:pt x="8447649" y="3545390"/>
                </a:lnTo>
                <a:lnTo>
                  <a:pt x="8447290" y="3561835"/>
                </a:lnTo>
                <a:lnTo>
                  <a:pt x="8441986" y="3565475"/>
                </a:lnTo>
                <a:lnTo>
                  <a:pt x="8439461" y="3573063"/>
                </a:lnTo>
                <a:lnTo>
                  <a:pt x="8425385" y="3422568"/>
                </a:lnTo>
                <a:close/>
                <a:moveTo>
                  <a:pt x="9216533" y="3374376"/>
                </a:moveTo>
                <a:lnTo>
                  <a:pt x="9216533" y="3380524"/>
                </a:lnTo>
                <a:cubicBezTo>
                  <a:pt x="9216533" y="3392821"/>
                  <a:pt x="9217740" y="3398970"/>
                  <a:pt x="9220155" y="3398970"/>
                </a:cubicBezTo>
                <a:lnTo>
                  <a:pt x="9220155" y="3374376"/>
                </a:lnTo>
                <a:close/>
                <a:moveTo>
                  <a:pt x="8320132" y="3321333"/>
                </a:moveTo>
                <a:cubicBezTo>
                  <a:pt x="8313694" y="3331581"/>
                  <a:pt x="8310474" y="3342853"/>
                  <a:pt x="8310474" y="3355150"/>
                </a:cubicBezTo>
                <a:cubicBezTo>
                  <a:pt x="8310474" y="3369497"/>
                  <a:pt x="8311480" y="3385892"/>
                  <a:pt x="8313492" y="3404338"/>
                </a:cubicBezTo>
                <a:cubicBezTo>
                  <a:pt x="8307456" y="3404338"/>
                  <a:pt x="8303633" y="3415610"/>
                  <a:pt x="8302024" y="3438154"/>
                </a:cubicBezTo>
                <a:lnTo>
                  <a:pt x="8302024" y="3456600"/>
                </a:lnTo>
                <a:cubicBezTo>
                  <a:pt x="8302024" y="3466847"/>
                  <a:pt x="8303030" y="3471971"/>
                  <a:pt x="8305042" y="3471971"/>
                </a:cubicBezTo>
                <a:lnTo>
                  <a:pt x="8311682" y="3471971"/>
                </a:lnTo>
                <a:cubicBezTo>
                  <a:pt x="8315303" y="3463773"/>
                  <a:pt x="8317114" y="3455575"/>
                  <a:pt x="8317114" y="3447377"/>
                </a:cubicBezTo>
                <a:lnTo>
                  <a:pt x="8315303" y="3404338"/>
                </a:lnTo>
                <a:cubicBezTo>
                  <a:pt x="8319730" y="3404338"/>
                  <a:pt x="8323553" y="3391016"/>
                  <a:pt x="8326772" y="3364373"/>
                </a:cubicBezTo>
                <a:lnTo>
                  <a:pt x="8326772" y="3345927"/>
                </a:lnTo>
                <a:cubicBezTo>
                  <a:pt x="8326772" y="3337729"/>
                  <a:pt x="8324559" y="3329532"/>
                  <a:pt x="8320132" y="3321333"/>
                </a:cubicBezTo>
                <a:close/>
                <a:moveTo>
                  <a:pt x="9224983" y="3312891"/>
                </a:moveTo>
                <a:lnTo>
                  <a:pt x="9224983" y="3340559"/>
                </a:lnTo>
                <a:cubicBezTo>
                  <a:pt x="9226593" y="3356956"/>
                  <a:pt x="9228203" y="3365153"/>
                  <a:pt x="9229812" y="3365153"/>
                </a:cubicBezTo>
                <a:lnTo>
                  <a:pt x="9233434" y="3355931"/>
                </a:lnTo>
                <a:cubicBezTo>
                  <a:pt x="9233434" y="3333387"/>
                  <a:pt x="9231221" y="3319040"/>
                  <a:pt x="9226794" y="3312891"/>
                </a:cubicBezTo>
                <a:close/>
                <a:moveTo>
                  <a:pt x="8405407" y="3309091"/>
                </a:moveTo>
                <a:lnTo>
                  <a:pt x="8412073" y="3326158"/>
                </a:lnTo>
                <a:cubicBezTo>
                  <a:pt x="8414765" y="3333460"/>
                  <a:pt x="8417770" y="3341978"/>
                  <a:pt x="8421090" y="3351713"/>
                </a:cubicBezTo>
                <a:cubicBezTo>
                  <a:pt x="8421090" y="3353250"/>
                  <a:pt x="8421065" y="3356196"/>
                  <a:pt x="8421015" y="3360551"/>
                </a:cubicBezTo>
                <a:lnTo>
                  <a:pt x="8420800" y="3376914"/>
                </a:lnTo>
                <a:lnTo>
                  <a:pt x="8420785" y="3376670"/>
                </a:lnTo>
                <a:cubicBezTo>
                  <a:pt x="8420282" y="3373596"/>
                  <a:pt x="8419528" y="3371546"/>
                  <a:pt x="8418522" y="3370521"/>
                </a:cubicBezTo>
                <a:lnTo>
                  <a:pt x="8416711" y="3370521"/>
                </a:lnTo>
                <a:lnTo>
                  <a:pt x="8416711" y="3398189"/>
                </a:lnTo>
                <a:lnTo>
                  <a:pt x="8420490" y="3398189"/>
                </a:lnTo>
                <a:lnTo>
                  <a:pt x="8420411" y="3403590"/>
                </a:lnTo>
                <a:cubicBezTo>
                  <a:pt x="8420260" y="3413582"/>
                  <a:pt x="8420084" y="3424982"/>
                  <a:pt x="8419883" y="3437791"/>
                </a:cubicBezTo>
                <a:lnTo>
                  <a:pt x="8416261" y="3437791"/>
                </a:lnTo>
                <a:cubicBezTo>
                  <a:pt x="8412237" y="3421396"/>
                  <a:pt x="8407810" y="3410123"/>
                  <a:pt x="8402982" y="3403975"/>
                </a:cubicBezTo>
                <a:cubicBezTo>
                  <a:pt x="8399762" y="3403975"/>
                  <a:pt x="8396795" y="3409611"/>
                  <a:pt x="8394078" y="3420883"/>
                </a:cubicBezTo>
                <a:lnTo>
                  <a:pt x="8394029" y="3421153"/>
                </a:lnTo>
                <a:lnTo>
                  <a:pt x="8394226" y="3410871"/>
                </a:lnTo>
                <a:cubicBezTo>
                  <a:pt x="8395635" y="3376542"/>
                  <a:pt x="8398451" y="3346824"/>
                  <a:pt x="8402677" y="3321718"/>
                </a:cubicBezTo>
                <a:close/>
                <a:moveTo>
                  <a:pt x="9238263" y="3254481"/>
                </a:moveTo>
                <a:cubicBezTo>
                  <a:pt x="9233837" y="3274976"/>
                  <a:pt x="9231623" y="3289322"/>
                  <a:pt x="9231623" y="3297520"/>
                </a:cubicBezTo>
                <a:cubicBezTo>
                  <a:pt x="9234038" y="3313916"/>
                  <a:pt x="9237257" y="3322114"/>
                  <a:pt x="9241281" y="3322114"/>
                </a:cubicBezTo>
                <a:cubicBezTo>
                  <a:pt x="9242891" y="3322114"/>
                  <a:pt x="9244702" y="3310842"/>
                  <a:pt x="9246714" y="3288298"/>
                </a:cubicBezTo>
                <a:cubicBezTo>
                  <a:pt x="9242690" y="3265754"/>
                  <a:pt x="9239873" y="3254481"/>
                  <a:pt x="9238263" y="3254481"/>
                </a:cubicBezTo>
                <a:close/>
                <a:moveTo>
                  <a:pt x="8366314" y="3168764"/>
                </a:moveTo>
                <a:lnTo>
                  <a:pt x="8366309" y="3169159"/>
                </a:lnTo>
                <a:cubicBezTo>
                  <a:pt x="8366108" y="3183505"/>
                  <a:pt x="8365806" y="3203488"/>
                  <a:pt x="8365403" y="3229106"/>
                </a:cubicBezTo>
                <a:lnTo>
                  <a:pt x="8361782" y="3229106"/>
                </a:lnTo>
                <a:lnTo>
                  <a:pt x="8353039" y="3206844"/>
                </a:lnTo>
                <a:lnTo>
                  <a:pt x="8354805" y="3200692"/>
                </a:lnTo>
                <a:cubicBezTo>
                  <a:pt x="8358402" y="3189163"/>
                  <a:pt x="8361734" y="3179556"/>
                  <a:pt x="8364803" y="3171871"/>
                </a:cubicBezTo>
                <a:close/>
                <a:moveTo>
                  <a:pt x="8342463" y="3138925"/>
                </a:moveTo>
                <a:lnTo>
                  <a:pt x="8342463" y="3157371"/>
                </a:lnTo>
                <a:lnTo>
                  <a:pt x="8347292" y="3157371"/>
                </a:lnTo>
                <a:lnTo>
                  <a:pt x="8347292" y="3138925"/>
                </a:lnTo>
                <a:close/>
                <a:moveTo>
                  <a:pt x="8279083" y="3071292"/>
                </a:moveTo>
                <a:cubicBezTo>
                  <a:pt x="8277071" y="3071292"/>
                  <a:pt x="8276065" y="3076416"/>
                  <a:pt x="8276065" y="3086663"/>
                </a:cubicBezTo>
                <a:lnTo>
                  <a:pt x="8276065" y="3095886"/>
                </a:lnTo>
                <a:lnTo>
                  <a:pt x="8279083" y="3095886"/>
                </a:lnTo>
                <a:cubicBezTo>
                  <a:pt x="8281497" y="3095886"/>
                  <a:pt x="8282705" y="3090763"/>
                  <a:pt x="8282705" y="3080515"/>
                </a:cubicBezTo>
                <a:lnTo>
                  <a:pt x="8282705" y="3071292"/>
                </a:lnTo>
                <a:close/>
                <a:moveTo>
                  <a:pt x="8277272" y="2766943"/>
                </a:moveTo>
                <a:cubicBezTo>
                  <a:pt x="8270833" y="2777191"/>
                  <a:pt x="8267614" y="2788463"/>
                  <a:pt x="8267614" y="2800760"/>
                </a:cubicBezTo>
                <a:cubicBezTo>
                  <a:pt x="8267614" y="2815107"/>
                  <a:pt x="8268620" y="2831502"/>
                  <a:pt x="8270632" y="2849948"/>
                </a:cubicBezTo>
                <a:cubicBezTo>
                  <a:pt x="8264596" y="2849948"/>
                  <a:pt x="8260773" y="2861220"/>
                  <a:pt x="8259164" y="2883764"/>
                </a:cubicBezTo>
                <a:lnTo>
                  <a:pt x="8259164" y="2902210"/>
                </a:lnTo>
                <a:cubicBezTo>
                  <a:pt x="8259164" y="2912457"/>
                  <a:pt x="8260169" y="2917581"/>
                  <a:pt x="8262182" y="2917581"/>
                </a:cubicBezTo>
                <a:lnTo>
                  <a:pt x="8268821" y="2917581"/>
                </a:lnTo>
                <a:cubicBezTo>
                  <a:pt x="8272443" y="2909383"/>
                  <a:pt x="8274254" y="2901185"/>
                  <a:pt x="8274254" y="2892987"/>
                </a:cubicBezTo>
                <a:lnTo>
                  <a:pt x="8272443" y="2849948"/>
                </a:lnTo>
                <a:cubicBezTo>
                  <a:pt x="8276870" y="2849948"/>
                  <a:pt x="8280692" y="2836626"/>
                  <a:pt x="8283912" y="2809983"/>
                </a:cubicBezTo>
                <a:lnTo>
                  <a:pt x="8283912" y="2791537"/>
                </a:lnTo>
                <a:cubicBezTo>
                  <a:pt x="8283912" y="2783339"/>
                  <a:pt x="8281699" y="2775142"/>
                  <a:pt x="8277272" y="2766943"/>
                </a:cubicBezTo>
                <a:close/>
                <a:moveTo>
                  <a:pt x="9229726" y="2724656"/>
                </a:moveTo>
                <a:cubicBezTo>
                  <a:pt x="9228117" y="2724656"/>
                  <a:pt x="9227111" y="2729780"/>
                  <a:pt x="9226708" y="2740027"/>
                </a:cubicBezTo>
                <a:lnTo>
                  <a:pt x="9226708" y="2749249"/>
                </a:lnTo>
                <a:cubicBezTo>
                  <a:pt x="9226708" y="2759497"/>
                  <a:pt x="9227714" y="2764621"/>
                  <a:pt x="9229726" y="2764621"/>
                </a:cubicBezTo>
                <a:lnTo>
                  <a:pt x="9231537" y="2764621"/>
                </a:lnTo>
                <a:cubicBezTo>
                  <a:pt x="9233952" y="2764621"/>
                  <a:pt x="9235159" y="2759497"/>
                  <a:pt x="9235159" y="2749249"/>
                </a:cubicBezTo>
                <a:lnTo>
                  <a:pt x="9235159" y="2740027"/>
                </a:lnTo>
                <a:cubicBezTo>
                  <a:pt x="9235159" y="2729780"/>
                  <a:pt x="9233952" y="2724656"/>
                  <a:pt x="9231537" y="2724656"/>
                </a:cubicBezTo>
                <a:close/>
                <a:moveTo>
                  <a:pt x="9239988" y="2690839"/>
                </a:moveTo>
                <a:lnTo>
                  <a:pt x="9239988" y="2696987"/>
                </a:lnTo>
                <a:cubicBezTo>
                  <a:pt x="9239988" y="2709284"/>
                  <a:pt x="9241195" y="2715433"/>
                  <a:pt x="9243609" y="2715433"/>
                </a:cubicBezTo>
                <a:lnTo>
                  <a:pt x="9243609" y="2690839"/>
                </a:lnTo>
                <a:close/>
                <a:moveTo>
                  <a:pt x="9193261" y="2641668"/>
                </a:moveTo>
                <a:lnTo>
                  <a:pt x="9194389" y="2645783"/>
                </a:lnTo>
                <a:lnTo>
                  <a:pt x="9192992" y="2645783"/>
                </a:lnTo>
                <a:close/>
                <a:moveTo>
                  <a:pt x="9248438" y="2629354"/>
                </a:moveTo>
                <a:lnTo>
                  <a:pt x="9248438" y="2657022"/>
                </a:lnTo>
                <a:cubicBezTo>
                  <a:pt x="9250048" y="2673419"/>
                  <a:pt x="9251658" y="2681616"/>
                  <a:pt x="9253267" y="2681616"/>
                </a:cubicBezTo>
                <a:lnTo>
                  <a:pt x="9256889" y="2672394"/>
                </a:lnTo>
                <a:cubicBezTo>
                  <a:pt x="9256889" y="2649850"/>
                  <a:pt x="9254676" y="2635503"/>
                  <a:pt x="9250249" y="2629354"/>
                </a:cubicBezTo>
                <a:close/>
                <a:moveTo>
                  <a:pt x="8330390" y="2622455"/>
                </a:moveTo>
                <a:lnTo>
                  <a:pt x="8337030" y="2631677"/>
                </a:lnTo>
                <a:cubicBezTo>
                  <a:pt x="8337030" y="2646024"/>
                  <a:pt x="8336024" y="2662420"/>
                  <a:pt x="8334012" y="2680865"/>
                </a:cubicBezTo>
                <a:cubicBezTo>
                  <a:pt x="8334616" y="2680865"/>
                  <a:pt x="8335068" y="2682402"/>
                  <a:pt x="8335370" y="2685476"/>
                </a:cubicBezTo>
                <a:lnTo>
                  <a:pt x="8335741" y="2696793"/>
                </a:lnTo>
                <a:lnTo>
                  <a:pt x="8332205" y="2694959"/>
                </a:lnTo>
                <a:lnTo>
                  <a:pt x="8326803" y="2685880"/>
                </a:lnTo>
                <a:close/>
                <a:moveTo>
                  <a:pt x="9235245" y="2615041"/>
                </a:moveTo>
                <a:lnTo>
                  <a:pt x="9235245" y="2630412"/>
                </a:lnTo>
                <a:cubicBezTo>
                  <a:pt x="9235245" y="2642709"/>
                  <a:pt x="9236452" y="2648857"/>
                  <a:pt x="9238867" y="2648857"/>
                </a:cubicBezTo>
                <a:lnTo>
                  <a:pt x="9242488" y="2648857"/>
                </a:lnTo>
                <a:lnTo>
                  <a:pt x="9242488" y="2630412"/>
                </a:lnTo>
                <a:cubicBezTo>
                  <a:pt x="9242488" y="2622214"/>
                  <a:pt x="9241281" y="2617091"/>
                  <a:pt x="9238867" y="2615041"/>
                </a:cubicBezTo>
                <a:close/>
                <a:moveTo>
                  <a:pt x="9261718" y="2570944"/>
                </a:moveTo>
                <a:cubicBezTo>
                  <a:pt x="9257291" y="2591439"/>
                  <a:pt x="9255078" y="2605785"/>
                  <a:pt x="9255078" y="2613983"/>
                </a:cubicBezTo>
                <a:cubicBezTo>
                  <a:pt x="9257493" y="2630379"/>
                  <a:pt x="9260712" y="2638577"/>
                  <a:pt x="9264736" y="2638577"/>
                </a:cubicBezTo>
                <a:cubicBezTo>
                  <a:pt x="9266346" y="2638577"/>
                  <a:pt x="9268157" y="2627305"/>
                  <a:pt x="9270169" y="2604761"/>
                </a:cubicBezTo>
                <a:cubicBezTo>
                  <a:pt x="9266145" y="2582217"/>
                  <a:pt x="9263328" y="2570944"/>
                  <a:pt x="9261718" y="2570944"/>
                </a:cubicBezTo>
                <a:close/>
                <a:moveTo>
                  <a:pt x="8242262" y="2038351"/>
                </a:moveTo>
                <a:lnTo>
                  <a:pt x="8242262" y="2062944"/>
                </a:lnTo>
                <a:lnTo>
                  <a:pt x="8248902" y="2072167"/>
                </a:lnTo>
                <a:lnTo>
                  <a:pt x="8254335" y="2072167"/>
                </a:lnTo>
                <a:lnTo>
                  <a:pt x="8254335" y="2062944"/>
                </a:lnTo>
                <a:cubicBezTo>
                  <a:pt x="8252322" y="2062944"/>
                  <a:pt x="8249506" y="2054747"/>
                  <a:pt x="8245884" y="2038351"/>
                </a:cubicBezTo>
                <a:close/>
                <a:moveTo>
                  <a:pt x="9246822" y="2007302"/>
                </a:moveTo>
                <a:lnTo>
                  <a:pt x="9246822" y="2013450"/>
                </a:lnTo>
                <a:cubicBezTo>
                  <a:pt x="9246822" y="2025747"/>
                  <a:pt x="9248029" y="2031896"/>
                  <a:pt x="9250443" y="2031896"/>
                </a:cubicBezTo>
                <a:lnTo>
                  <a:pt x="9250443" y="2007302"/>
                </a:lnTo>
                <a:close/>
                <a:moveTo>
                  <a:pt x="8297997" y="1957932"/>
                </a:moveTo>
                <a:lnTo>
                  <a:pt x="8304586" y="1998386"/>
                </a:lnTo>
                <a:cubicBezTo>
                  <a:pt x="8309314" y="2028103"/>
                  <a:pt x="8312483" y="2049623"/>
                  <a:pt x="8314093" y="2062944"/>
                </a:cubicBezTo>
                <a:cubicBezTo>
                  <a:pt x="8312885" y="2062944"/>
                  <a:pt x="8312282" y="2066019"/>
                  <a:pt x="8312282" y="2072167"/>
                </a:cubicBezTo>
                <a:cubicBezTo>
                  <a:pt x="8311477" y="2072167"/>
                  <a:pt x="8307453" y="2062176"/>
                  <a:pt x="8300210" y="2042193"/>
                </a:cubicBezTo>
                <a:lnTo>
                  <a:pt x="8287296" y="2005760"/>
                </a:lnTo>
                <a:lnTo>
                  <a:pt x="8293969" y="1976978"/>
                </a:lnTo>
                <a:close/>
                <a:moveTo>
                  <a:pt x="8303476" y="1922795"/>
                </a:moveTo>
                <a:lnTo>
                  <a:pt x="8308305" y="1922795"/>
                </a:lnTo>
                <a:lnTo>
                  <a:pt x="8308305" y="1932018"/>
                </a:lnTo>
                <a:cubicBezTo>
                  <a:pt x="8308305" y="1934068"/>
                  <a:pt x="8307098" y="1942265"/>
                  <a:pt x="8304683" y="1956612"/>
                </a:cubicBezTo>
                <a:lnTo>
                  <a:pt x="8304683" y="1974774"/>
                </a:lnTo>
                <a:lnTo>
                  <a:pt x="8301115" y="1955154"/>
                </a:lnTo>
                <a:lnTo>
                  <a:pt x="8299987" y="1947806"/>
                </a:lnTo>
                <a:lnTo>
                  <a:pt x="8302420" y="1933939"/>
                </a:lnTo>
                <a:cubicBezTo>
                  <a:pt x="8303124" y="1929071"/>
                  <a:pt x="8303476" y="1925357"/>
                  <a:pt x="8303476" y="1922795"/>
                </a:cubicBezTo>
                <a:close/>
                <a:moveTo>
                  <a:pt x="9268552" y="1887407"/>
                </a:moveTo>
                <a:cubicBezTo>
                  <a:pt x="9264126" y="1907902"/>
                  <a:pt x="9261912" y="1922248"/>
                  <a:pt x="9261912" y="1930446"/>
                </a:cubicBezTo>
                <a:lnTo>
                  <a:pt x="9262155" y="1931504"/>
                </a:lnTo>
                <a:lnTo>
                  <a:pt x="9258700" y="1931504"/>
                </a:lnTo>
                <a:lnTo>
                  <a:pt x="9258700" y="1946875"/>
                </a:lnTo>
                <a:lnTo>
                  <a:pt x="9259022" y="1951802"/>
                </a:lnTo>
                <a:lnTo>
                  <a:pt x="9257083" y="1945817"/>
                </a:lnTo>
                <a:lnTo>
                  <a:pt x="9255272" y="1945817"/>
                </a:lnTo>
                <a:lnTo>
                  <a:pt x="9255272" y="1973485"/>
                </a:lnTo>
                <a:cubicBezTo>
                  <a:pt x="9256882" y="1989882"/>
                  <a:pt x="9258492" y="1998079"/>
                  <a:pt x="9260101" y="1998079"/>
                </a:cubicBezTo>
                <a:lnTo>
                  <a:pt x="9263723" y="1988857"/>
                </a:lnTo>
                <a:lnTo>
                  <a:pt x="9262310" y="1965300"/>
                </a:lnTo>
                <a:lnTo>
                  <a:pt x="9262322" y="1965320"/>
                </a:lnTo>
                <a:lnTo>
                  <a:pt x="9265943" y="1965320"/>
                </a:lnTo>
                <a:lnTo>
                  <a:pt x="9265943" y="1948043"/>
                </a:lnTo>
                <a:lnTo>
                  <a:pt x="9266138" y="1948892"/>
                </a:lnTo>
                <a:cubicBezTo>
                  <a:pt x="9267747" y="1952991"/>
                  <a:pt x="9269558" y="1955040"/>
                  <a:pt x="9271570" y="1955040"/>
                </a:cubicBezTo>
                <a:cubicBezTo>
                  <a:pt x="9273180" y="1955040"/>
                  <a:pt x="9274991" y="1943768"/>
                  <a:pt x="9277003" y="1921224"/>
                </a:cubicBezTo>
                <a:cubicBezTo>
                  <a:pt x="9272979" y="1898680"/>
                  <a:pt x="9270162" y="1887407"/>
                  <a:pt x="9268552" y="1887407"/>
                </a:cubicBezTo>
                <a:close/>
                <a:moveTo>
                  <a:pt x="8335299" y="1879713"/>
                </a:moveTo>
                <a:lnTo>
                  <a:pt x="8342145" y="1897240"/>
                </a:lnTo>
                <a:cubicBezTo>
                  <a:pt x="8344836" y="1904542"/>
                  <a:pt x="8347842" y="1913060"/>
                  <a:pt x="8351162" y="1922795"/>
                </a:cubicBezTo>
                <a:cubicBezTo>
                  <a:pt x="8351162" y="1924332"/>
                  <a:pt x="8351137" y="1927278"/>
                  <a:pt x="8351086" y="1931633"/>
                </a:cubicBezTo>
                <a:lnTo>
                  <a:pt x="8351037" y="1935429"/>
                </a:lnTo>
                <a:lnTo>
                  <a:pt x="8345481" y="1952272"/>
                </a:lnTo>
                <a:cubicBezTo>
                  <a:pt x="8344273" y="1952272"/>
                  <a:pt x="8341457" y="1933314"/>
                  <a:pt x="8337030" y="1895399"/>
                </a:cubicBezTo>
                <a:close/>
                <a:moveTo>
                  <a:pt x="8326413" y="1864385"/>
                </a:moveTo>
                <a:cubicBezTo>
                  <a:pt x="8327218" y="1864385"/>
                  <a:pt x="8328337" y="1865601"/>
                  <a:pt x="8329771" y="1868035"/>
                </a:cubicBezTo>
                <a:lnTo>
                  <a:pt x="8330255" y="1869047"/>
                </a:lnTo>
                <a:lnTo>
                  <a:pt x="8330645" y="1873303"/>
                </a:lnTo>
                <a:cubicBezTo>
                  <a:pt x="8334097" y="1912884"/>
                  <a:pt x="8335823" y="1939207"/>
                  <a:pt x="8335823" y="1952272"/>
                </a:cubicBezTo>
                <a:lnTo>
                  <a:pt x="8335823" y="1977165"/>
                </a:lnTo>
                <a:lnTo>
                  <a:pt x="8335590" y="1979832"/>
                </a:lnTo>
                <a:lnTo>
                  <a:pt x="8333053" y="1975057"/>
                </a:lnTo>
                <a:cubicBezTo>
                  <a:pt x="8331444" y="1975057"/>
                  <a:pt x="8329897" y="1976466"/>
                  <a:pt x="8328413" y="1979284"/>
                </a:cubicBezTo>
                <a:lnTo>
                  <a:pt x="8325724" y="1987283"/>
                </a:lnTo>
                <a:lnTo>
                  <a:pt x="8325071" y="1979172"/>
                </a:lnTo>
                <a:cubicBezTo>
                  <a:pt x="8324593" y="1971486"/>
                  <a:pt x="8324153" y="1962520"/>
                  <a:pt x="8323750" y="1952272"/>
                </a:cubicBezTo>
                <a:lnTo>
                  <a:pt x="8320732" y="1952272"/>
                </a:lnTo>
                <a:lnTo>
                  <a:pt x="8320732" y="1986089"/>
                </a:lnTo>
                <a:cubicBezTo>
                  <a:pt x="8320732" y="1988138"/>
                  <a:pt x="8321286" y="1992749"/>
                  <a:pt x="8322392" y="1999923"/>
                </a:cubicBezTo>
                <a:lnTo>
                  <a:pt x="8322534" y="2000754"/>
                </a:lnTo>
                <a:lnTo>
                  <a:pt x="8320264" y="2013100"/>
                </a:lnTo>
                <a:lnTo>
                  <a:pt x="8317547" y="2036012"/>
                </a:lnTo>
                <a:lnTo>
                  <a:pt x="8311075" y="2009914"/>
                </a:lnTo>
                <a:lnTo>
                  <a:pt x="8304735" y="1975057"/>
                </a:lnTo>
                <a:lnTo>
                  <a:pt x="8306494" y="1975057"/>
                </a:lnTo>
                <a:cubicBezTo>
                  <a:pt x="8316554" y="1901275"/>
                  <a:pt x="8323194" y="1864385"/>
                  <a:pt x="8326413" y="1864385"/>
                </a:cubicBezTo>
                <a:close/>
                <a:moveTo>
                  <a:pt x="9246822" y="1705635"/>
                </a:moveTo>
                <a:lnTo>
                  <a:pt x="9247751" y="1719054"/>
                </a:lnTo>
                <a:lnTo>
                  <a:pt x="9246822" y="1718324"/>
                </a:lnTo>
                <a:close/>
                <a:moveTo>
                  <a:pt x="8254335" y="1700185"/>
                </a:moveTo>
                <a:cubicBezTo>
                  <a:pt x="8252322" y="1700185"/>
                  <a:pt x="8251115" y="1705309"/>
                  <a:pt x="8250713" y="1715556"/>
                </a:cubicBezTo>
                <a:lnTo>
                  <a:pt x="8250713" y="1724779"/>
                </a:lnTo>
                <a:lnTo>
                  <a:pt x="8257353" y="1724779"/>
                </a:lnTo>
                <a:lnTo>
                  <a:pt x="8257353" y="1700185"/>
                </a:lnTo>
                <a:close/>
                <a:moveTo>
                  <a:pt x="8313218" y="1665604"/>
                </a:moveTo>
                <a:lnTo>
                  <a:pt x="8316755" y="1686079"/>
                </a:lnTo>
                <a:lnTo>
                  <a:pt x="8316755" y="1695302"/>
                </a:lnTo>
                <a:lnTo>
                  <a:pt x="8316122" y="1695736"/>
                </a:lnTo>
                <a:close/>
                <a:moveTo>
                  <a:pt x="8290978" y="1594084"/>
                </a:moveTo>
                <a:cubicBezTo>
                  <a:pt x="8284539" y="1604332"/>
                  <a:pt x="8281320" y="1615604"/>
                  <a:pt x="8281320" y="1627901"/>
                </a:cubicBezTo>
                <a:cubicBezTo>
                  <a:pt x="8281320" y="1642248"/>
                  <a:pt x="8282326" y="1658643"/>
                  <a:pt x="8284338" y="1677089"/>
                </a:cubicBezTo>
                <a:cubicBezTo>
                  <a:pt x="8278302" y="1677089"/>
                  <a:pt x="8274479" y="1688361"/>
                  <a:pt x="8272869" y="1710905"/>
                </a:cubicBezTo>
                <a:lnTo>
                  <a:pt x="8272869" y="1729351"/>
                </a:lnTo>
                <a:cubicBezTo>
                  <a:pt x="8272869" y="1739598"/>
                  <a:pt x="8273875" y="1744722"/>
                  <a:pt x="8275887" y="1744722"/>
                </a:cubicBezTo>
                <a:lnTo>
                  <a:pt x="8282527" y="1744722"/>
                </a:lnTo>
                <a:cubicBezTo>
                  <a:pt x="8286149" y="1736524"/>
                  <a:pt x="8287960" y="1728326"/>
                  <a:pt x="8287960" y="1720128"/>
                </a:cubicBezTo>
                <a:lnTo>
                  <a:pt x="8286149" y="1677089"/>
                </a:lnTo>
                <a:cubicBezTo>
                  <a:pt x="8290575" y="1677089"/>
                  <a:pt x="8294398" y="1663767"/>
                  <a:pt x="8297617" y="1637124"/>
                </a:cubicBezTo>
                <a:lnTo>
                  <a:pt x="8297617" y="1618678"/>
                </a:lnTo>
                <a:cubicBezTo>
                  <a:pt x="8297617" y="1610480"/>
                  <a:pt x="8295404" y="1602283"/>
                  <a:pt x="8290978" y="1594084"/>
                </a:cubicBezTo>
                <a:close/>
                <a:moveTo>
                  <a:pt x="8269673" y="1372508"/>
                </a:moveTo>
                <a:lnTo>
                  <a:pt x="8269673" y="1397101"/>
                </a:lnTo>
                <a:lnTo>
                  <a:pt x="8276313" y="1406324"/>
                </a:lnTo>
                <a:lnTo>
                  <a:pt x="8281746" y="1406324"/>
                </a:lnTo>
                <a:lnTo>
                  <a:pt x="8281746" y="1397101"/>
                </a:lnTo>
                <a:cubicBezTo>
                  <a:pt x="8279734" y="1397101"/>
                  <a:pt x="8276917" y="1388904"/>
                  <a:pt x="8273295" y="1372508"/>
                </a:cubicBezTo>
                <a:close/>
                <a:moveTo>
                  <a:pt x="9261512" y="1346310"/>
                </a:moveTo>
                <a:lnTo>
                  <a:pt x="9261512" y="1352458"/>
                </a:lnTo>
                <a:cubicBezTo>
                  <a:pt x="9261512" y="1364755"/>
                  <a:pt x="9262719" y="1370904"/>
                  <a:pt x="9265133" y="1370904"/>
                </a:cubicBezTo>
                <a:lnTo>
                  <a:pt x="9265133" y="1346310"/>
                </a:lnTo>
                <a:close/>
                <a:moveTo>
                  <a:pt x="9269962" y="1284825"/>
                </a:moveTo>
                <a:lnTo>
                  <a:pt x="9269962" y="1312493"/>
                </a:lnTo>
                <a:cubicBezTo>
                  <a:pt x="9271572" y="1328890"/>
                  <a:pt x="9273181" y="1337087"/>
                  <a:pt x="9274791" y="1337087"/>
                </a:cubicBezTo>
                <a:lnTo>
                  <a:pt x="9278413" y="1327865"/>
                </a:lnTo>
                <a:cubicBezTo>
                  <a:pt x="9278413" y="1305321"/>
                  <a:pt x="9276199" y="1290974"/>
                  <a:pt x="9271773" y="1284825"/>
                </a:cubicBezTo>
                <a:close/>
                <a:moveTo>
                  <a:pt x="9283242" y="1226415"/>
                </a:moveTo>
                <a:cubicBezTo>
                  <a:pt x="9278815" y="1246911"/>
                  <a:pt x="9276602" y="1261256"/>
                  <a:pt x="9276602" y="1269454"/>
                </a:cubicBezTo>
                <a:cubicBezTo>
                  <a:pt x="9279016" y="1285851"/>
                  <a:pt x="9282236" y="1294048"/>
                  <a:pt x="9286260" y="1294048"/>
                </a:cubicBezTo>
                <a:cubicBezTo>
                  <a:pt x="9287870" y="1294048"/>
                  <a:pt x="9289680" y="1282776"/>
                  <a:pt x="9291692" y="1260232"/>
                </a:cubicBezTo>
                <a:cubicBezTo>
                  <a:pt x="9287668" y="1237688"/>
                  <a:pt x="9284851" y="1226415"/>
                  <a:pt x="9283242" y="1226415"/>
                </a:cubicBezTo>
                <a:close/>
                <a:moveTo>
                  <a:pt x="8281746" y="1034342"/>
                </a:moveTo>
                <a:cubicBezTo>
                  <a:pt x="8279734" y="1034342"/>
                  <a:pt x="8278527" y="1039466"/>
                  <a:pt x="8278124" y="1049713"/>
                </a:cubicBezTo>
                <a:lnTo>
                  <a:pt x="8278124" y="1058936"/>
                </a:lnTo>
                <a:lnTo>
                  <a:pt x="8284764" y="1058936"/>
                </a:lnTo>
                <a:lnTo>
                  <a:pt x="8284764" y="1034342"/>
                </a:lnTo>
                <a:close/>
                <a:moveTo>
                  <a:pt x="8310692" y="997524"/>
                </a:moveTo>
                <a:lnTo>
                  <a:pt x="8312708" y="1000758"/>
                </a:lnTo>
                <a:cubicBezTo>
                  <a:pt x="8308684" y="1051995"/>
                  <a:pt x="8305464" y="1077614"/>
                  <a:pt x="8303050" y="1077614"/>
                </a:cubicBezTo>
                <a:lnTo>
                  <a:pt x="8294373" y="1077614"/>
                </a:lnTo>
                <a:lnTo>
                  <a:pt x="8299995" y="1054019"/>
                </a:lnTo>
                <a:close/>
                <a:moveTo>
                  <a:pt x="8325538" y="938669"/>
                </a:moveTo>
                <a:lnTo>
                  <a:pt x="8325987" y="942347"/>
                </a:lnTo>
                <a:cubicBezTo>
                  <a:pt x="8325183" y="958743"/>
                  <a:pt x="8322969" y="970015"/>
                  <a:pt x="8319348" y="976164"/>
                </a:cubicBezTo>
                <a:lnTo>
                  <a:pt x="8317556" y="975235"/>
                </a:lnTo>
                <a:lnTo>
                  <a:pt x="8320405" y="962945"/>
                </a:lnTo>
                <a:close/>
                <a:moveTo>
                  <a:pt x="8255968" y="865492"/>
                </a:moveTo>
                <a:lnTo>
                  <a:pt x="8255968" y="890085"/>
                </a:lnTo>
                <a:lnTo>
                  <a:pt x="8262608" y="899308"/>
                </a:lnTo>
                <a:lnTo>
                  <a:pt x="8268040" y="899308"/>
                </a:lnTo>
                <a:lnTo>
                  <a:pt x="8268040" y="890085"/>
                </a:lnTo>
                <a:cubicBezTo>
                  <a:pt x="8266028" y="890085"/>
                  <a:pt x="8263211" y="881888"/>
                  <a:pt x="8259590" y="865492"/>
                </a:cubicBezTo>
                <a:close/>
                <a:moveTo>
                  <a:pt x="8323395" y="745365"/>
                </a:moveTo>
                <a:cubicBezTo>
                  <a:pt x="8321383" y="745365"/>
                  <a:pt x="8320176" y="751513"/>
                  <a:pt x="8319774" y="763810"/>
                </a:cubicBezTo>
                <a:cubicBezTo>
                  <a:pt x="8319774" y="774058"/>
                  <a:pt x="8320981" y="779181"/>
                  <a:pt x="8323395" y="779181"/>
                </a:cubicBezTo>
                <a:lnTo>
                  <a:pt x="8324603" y="779181"/>
                </a:lnTo>
                <a:cubicBezTo>
                  <a:pt x="8327017" y="779181"/>
                  <a:pt x="8328224" y="774058"/>
                  <a:pt x="8328224" y="763810"/>
                </a:cubicBezTo>
                <a:lnTo>
                  <a:pt x="8328224" y="745365"/>
                </a:lnTo>
                <a:close/>
                <a:moveTo>
                  <a:pt x="8336552" y="705863"/>
                </a:moveTo>
                <a:cubicBezTo>
                  <a:pt x="8341783" y="705863"/>
                  <a:pt x="8345002" y="714061"/>
                  <a:pt x="8346209" y="730457"/>
                </a:cubicBezTo>
                <a:lnTo>
                  <a:pt x="8346209" y="782719"/>
                </a:lnTo>
                <a:cubicBezTo>
                  <a:pt x="8346209" y="787330"/>
                  <a:pt x="8345480" y="795208"/>
                  <a:pt x="8344021" y="806352"/>
                </a:cubicBezTo>
                <a:lnTo>
                  <a:pt x="8340719" y="828100"/>
                </a:lnTo>
                <a:lnTo>
                  <a:pt x="8340323" y="825527"/>
                </a:lnTo>
                <a:cubicBezTo>
                  <a:pt x="8339217" y="815279"/>
                  <a:pt x="8338261" y="799908"/>
                  <a:pt x="8337456" y="779413"/>
                </a:cubicBezTo>
                <a:lnTo>
                  <a:pt x="8334438" y="779413"/>
                </a:lnTo>
                <a:lnTo>
                  <a:pt x="8334438" y="813230"/>
                </a:lnTo>
                <a:cubicBezTo>
                  <a:pt x="8334438" y="815279"/>
                  <a:pt x="8334991" y="819891"/>
                  <a:pt x="8336098" y="827064"/>
                </a:cubicBezTo>
                <a:lnTo>
                  <a:pt x="8338626" y="841887"/>
                </a:lnTo>
                <a:lnTo>
                  <a:pt x="8337457" y="849583"/>
                </a:lnTo>
                <a:lnTo>
                  <a:pt x="8333689" y="871224"/>
                </a:lnTo>
                <a:lnTo>
                  <a:pt x="8332929" y="869911"/>
                </a:lnTo>
                <a:cubicBezTo>
                  <a:pt x="8328100" y="855308"/>
                  <a:pt x="8322064" y="826103"/>
                  <a:pt x="8314821" y="782295"/>
                </a:cubicBezTo>
                <a:lnTo>
                  <a:pt x="8311142" y="758336"/>
                </a:lnTo>
                <a:lnTo>
                  <a:pt x="8311313" y="757741"/>
                </a:lnTo>
                <a:cubicBezTo>
                  <a:pt x="8322103" y="723156"/>
                  <a:pt x="8330515" y="705863"/>
                  <a:pt x="8336552" y="705863"/>
                </a:cubicBezTo>
                <a:close/>
                <a:moveTo>
                  <a:pt x="9280224" y="586975"/>
                </a:moveTo>
                <a:lnTo>
                  <a:pt x="9280224" y="602346"/>
                </a:lnTo>
                <a:cubicBezTo>
                  <a:pt x="9280224" y="614643"/>
                  <a:pt x="9281431" y="620791"/>
                  <a:pt x="9283845" y="620791"/>
                </a:cubicBezTo>
                <a:lnTo>
                  <a:pt x="9287467" y="620791"/>
                </a:lnTo>
                <a:lnTo>
                  <a:pt x="9287467" y="602346"/>
                </a:lnTo>
                <a:cubicBezTo>
                  <a:pt x="9287467" y="594148"/>
                  <a:pt x="9286260" y="589025"/>
                  <a:pt x="9283845" y="586975"/>
                </a:cubicBezTo>
                <a:close/>
                <a:moveTo>
                  <a:pt x="9173934" y="535978"/>
                </a:moveTo>
                <a:lnTo>
                  <a:pt x="9173966" y="536051"/>
                </a:lnTo>
                <a:lnTo>
                  <a:pt x="9173882" y="536077"/>
                </a:lnTo>
                <a:close/>
                <a:moveTo>
                  <a:pt x="8268040" y="527326"/>
                </a:moveTo>
                <a:cubicBezTo>
                  <a:pt x="8266028" y="527326"/>
                  <a:pt x="8264821" y="532450"/>
                  <a:pt x="8264419" y="542698"/>
                </a:cubicBezTo>
                <a:lnTo>
                  <a:pt x="8264419" y="551920"/>
                </a:lnTo>
                <a:lnTo>
                  <a:pt x="8271058" y="551920"/>
                </a:lnTo>
                <a:lnTo>
                  <a:pt x="8271058" y="527326"/>
                </a:lnTo>
                <a:close/>
                <a:moveTo>
                  <a:pt x="9265133" y="464006"/>
                </a:moveTo>
                <a:lnTo>
                  <a:pt x="9265133" y="488600"/>
                </a:lnTo>
                <a:lnTo>
                  <a:pt x="9271773" y="488600"/>
                </a:lnTo>
                <a:lnTo>
                  <a:pt x="9271773" y="464006"/>
                </a:lnTo>
                <a:close/>
                <a:moveTo>
                  <a:pt x="9215637" y="430190"/>
                </a:moveTo>
                <a:lnTo>
                  <a:pt x="9215637" y="445560"/>
                </a:lnTo>
                <a:cubicBezTo>
                  <a:pt x="9218051" y="468105"/>
                  <a:pt x="9220264" y="479377"/>
                  <a:pt x="9222276" y="479377"/>
                </a:cubicBezTo>
                <a:lnTo>
                  <a:pt x="9224087" y="479377"/>
                </a:lnTo>
                <a:cubicBezTo>
                  <a:pt x="9222478" y="456832"/>
                  <a:pt x="9219661" y="440437"/>
                  <a:pt x="9215637" y="430190"/>
                </a:cubicBezTo>
                <a:close/>
                <a:moveTo>
                  <a:pt x="9203564" y="387150"/>
                </a:moveTo>
                <a:lnTo>
                  <a:pt x="9203564" y="402521"/>
                </a:lnTo>
                <a:cubicBezTo>
                  <a:pt x="9203564" y="414818"/>
                  <a:pt x="9204772" y="420966"/>
                  <a:pt x="9207186" y="420966"/>
                </a:cubicBezTo>
                <a:lnTo>
                  <a:pt x="9210204" y="420966"/>
                </a:lnTo>
                <a:lnTo>
                  <a:pt x="9210204" y="402521"/>
                </a:lnTo>
                <a:cubicBezTo>
                  <a:pt x="9210204" y="394323"/>
                  <a:pt x="9209198" y="389199"/>
                  <a:pt x="9207186" y="387150"/>
                </a:cubicBezTo>
                <a:close/>
                <a:moveTo>
                  <a:pt x="8296109" y="358475"/>
                </a:moveTo>
                <a:lnTo>
                  <a:pt x="8296109" y="383068"/>
                </a:lnTo>
                <a:lnTo>
                  <a:pt x="8302749" y="392291"/>
                </a:lnTo>
                <a:lnTo>
                  <a:pt x="8308182" y="392291"/>
                </a:lnTo>
                <a:lnTo>
                  <a:pt x="8308182" y="383068"/>
                </a:lnTo>
                <a:cubicBezTo>
                  <a:pt x="8306169" y="383068"/>
                  <a:pt x="8303353" y="374871"/>
                  <a:pt x="8299731" y="358475"/>
                </a:cubicBezTo>
                <a:close/>
                <a:moveTo>
                  <a:pt x="8337456" y="339798"/>
                </a:moveTo>
                <a:cubicBezTo>
                  <a:pt x="8337456" y="345947"/>
                  <a:pt x="8336450" y="349021"/>
                  <a:pt x="8334438" y="349021"/>
                </a:cubicBezTo>
                <a:lnTo>
                  <a:pt x="8334438" y="364392"/>
                </a:lnTo>
                <a:cubicBezTo>
                  <a:pt x="8334438" y="415629"/>
                  <a:pt x="8341681" y="444322"/>
                  <a:pt x="8356168" y="450470"/>
                </a:cubicBezTo>
                <a:lnTo>
                  <a:pt x="8357375" y="450470"/>
                </a:lnTo>
                <a:lnTo>
                  <a:pt x="8357375" y="441248"/>
                </a:lnTo>
                <a:cubicBezTo>
                  <a:pt x="8350132" y="373615"/>
                  <a:pt x="8343492" y="339798"/>
                  <a:pt x="8337456" y="339798"/>
                </a:cubicBezTo>
                <a:close/>
                <a:moveTo>
                  <a:pt x="9244007" y="325665"/>
                </a:moveTo>
                <a:lnTo>
                  <a:pt x="9244007" y="350259"/>
                </a:lnTo>
                <a:lnTo>
                  <a:pt x="9247025" y="350259"/>
                </a:lnTo>
                <a:cubicBezTo>
                  <a:pt x="9249439" y="350259"/>
                  <a:pt x="9250646" y="345136"/>
                  <a:pt x="9250646" y="334888"/>
                </a:cubicBezTo>
                <a:lnTo>
                  <a:pt x="9250646" y="325665"/>
                </a:lnTo>
                <a:close/>
                <a:moveTo>
                  <a:pt x="8376607" y="322204"/>
                </a:moveTo>
                <a:lnTo>
                  <a:pt x="8381219" y="349252"/>
                </a:lnTo>
                <a:lnTo>
                  <a:pt x="8381219" y="358475"/>
                </a:lnTo>
                <a:lnTo>
                  <a:pt x="8379408" y="373846"/>
                </a:lnTo>
                <a:cubicBezTo>
                  <a:pt x="8377598" y="373846"/>
                  <a:pt x="8375485" y="370195"/>
                  <a:pt x="8373070" y="362894"/>
                </a:cubicBezTo>
                <a:lnTo>
                  <a:pt x="8369296" y="347675"/>
                </a:lnTo>
                <a:close/>
                <a:moveTo>
                  <a:pt x="8389670" y="283134"/>
                </a:moveTo>
                <a:lnTo>
                  <a:pt x="8389670" y="306213"/>
                </a:lnTo>
                <a:cubicBezTo>
                  <a:pt x="8387658" y="324658"/>
                  <a:pt x="8385847" y="333881"/>
                  <a:pt x="8384237" y="333881"/>
                </a:cubicBezTo>
                <a:cubicBezTo>
                  <a:pt x="8382829" y="333881"/>
                  <a:pt x="8381571" y="328757"/>
                  <a:pt x="8380465" y="318510"/>
                </a:cubicBezTo>
                <a:lnTo>
                  <a:pt x="8379986" y="310803"/>
                </a:lnTo>
                <a:lnTo>
                  <a:pt x="8389369" y="283752"/>
                </a:lnTo>
                <a:close/>
                <a:moveTo>
                  <a:pt x="8402639" y="262360"/>
                </a:moveTo>
                <a:lnTo>
                  <a:pt x="8399328" y="272396"/>
                </a:lnTo>
                <a:lnTo>
                  <a:pt x="8398024" y="266255"/>
                </a:lnTo>
                <a:close/>
                <a:moveTo>
                  <a:pt x="8309690" y="238349"/>
                </a:moveTo>
                <a:cubicBezTo>
                  <a:pt x="8307678" y="238349"/>
                  <a:pt x="8306470" y="244497"/>
                  <a:pt x="8306068" y="256794"/>
                </a:cubicBezTo>
                <a:cubicBezTo>
                  <a:pt x="8306068" y="267042"/>
                  <a:pt x="8307275" y="272165"/>
                  <a:pt x="8309690" y="272165"/>
                </a:cubicBezTo>
                <a:lnTo>
                  <a:pt x="8310897" y="272165"/>
                </a:lnTo>
                <a:cubicBezTo>
                  <a:pt x="8313311" y="272165"/>
                  <a:pt x="8314519" y="267042"/>
                  <a:pt x="8314519" y="256794"/>
                </a:cubicBezTo>
                <a:lnTo>
                  <a:pt x="8314519" y="238349"/>
                </a:lnTo>
                <a:close/>
                <a:moveTo>
                  <a:pt x="8308182" y="20311"/>
                </a:moveTo>
                <a:cubicBezTo>
                  <a:pt x="8306169" y="20311"/>
                  <a:pt x="8304962" y="25434"/>
                  <a:pt x="8304560" y="35682"/>
                </a:cubicBezTo>
                <a:lnTo>
                  <a:pt x="8304560" y="44905"/>
                </a:lnTo>
                <a:lnTo>
                  <a:pt x="8311200" y="44905"/>
                </a:lnTo>
                <a:lnTo>
                  <a:pt x="8311200" y="20311"/>
                </a:lnTo>
                <a:close/>
                <a:moveTo>
                  <a:pt x="8365243" y="0"/>
                </a:moveTo>
                <a:lnTo>
                  <a:pt x="8367196" y="18113"/>
                </a:lnTo>
                <a:cubicBezTo>
                  <a:pt x="8379782" y="137647"/>
                  <a:pt x="8387081" y="216580"/>
                  <a:pt x="8389095" y="254912"/>
                </a:cubicBezTo>
                <a:lnTo>
                  <a:pt x="8389424" y="264911"/>
                </a:lnTo>
                <a:lnTo>
                  <a:pt x="8389218" y="265306"/>
                </a:lnTo>
                <a:lnTo>
                  <a:pt x="8379056" y="295847"/>
                </a:lnTo>
                <a:lnTo>
                  <a:pt x="8377597" y="272396"/>
                </a:lnTo>
                <a:lnTo>
                  <a:pt x="8374579" y="272396"/>
                </a:lnTo>
                <a:lnTo>
                  <a:pt x="8374579" y="306213"/>
                </a:lnTo>
                <a:lnTo>
                  <a:pt x="8375024" y="309919"/>
                </a:lnTo>
                <a:lnTo>
                  <a:pt x="8367411" y="340076"/>
                </a:lnTo>
                <a:lnTo>
                  <a:pt x="8364922" y="330038"/>
                </a:lnTo>
                <a:cubicBezTo>
                  <a:pt x="8358885" y="300833"/>
                  <a:pt x="8351642" y="257025"/>
                  <a:pt x="8343191" y="198615"/>
                </a:cubicBezTo>
                <a:lnTo>
                  <a:pt x="8339570" y="198615"/>
                </a:lnTo>
                <a:lnTo>
                  <a:pt x="8339570" y="204763"/>
                </a:lnTo>
                <a:cubicBezTo>
                  <a:pt x="8355264" y="296990"/>
                  <a:pt x="8364720" y="356425"/>
                  <a:pt x="8367940" y="383068"/>
                </a:cubicBezTo>
                <a:cubicBezTo>
                  <a:pt x="8366732" y="383068"/>
                  <a:pt x="8366129" y="386143"/>
                  <a:pt x="8366129" y="392291"/>
                </a:cubicBezTo>
                <a:cubicBezTo>
                  <a:pt x="8364519" y="392291"/>
                  <a:pt x="8350032" y="352326"/>
                  <a:pt x="8322669" y="272396"/>
                </a:cubicBezTo>
                <a:lnTo>
                  <a:pt x="8321461" y="272396"/>
                </a:lnTo>
                <a:lnTo>
                  <a:pt x="8321461" y="290842"/>
                </a:lnTo>
                <a:cubicBezTo>
                  <a:pt x="8351240" y="362574"/>
                  <a:pt x="8366129" y="410737"/>
                  <a:pt x="8366129" y="435330"/>
                </a:cubicBezTo>
                <a:cubicBezTo>
                  <a:pt x="8365324" y="451726"/>
                  <a:pt x="8363111" y="462998"/>
                  <a:pt x="8359489" y="469147"/>
                </a:cubicBezTo>
                <a:cubicBezTo>
                  <a:pt x="8348221" y="469147"/>
                  <a:pt x="8337759" y="457875"/>
                  <a:pt x="8328101" y="435330"/>
                </a:cubicBezTo>
                <a:lnTo>
                  <a:pt x="8326290" y="435330"/>
                </a:lnTo>
                <a:cubicBezTo>
                  <a:pt x="8326290" y="447627"/>
                  <a:pt x="8335143" y="467098"/>
                  <a:pt x="8352849" y="493741"/>
                </a:cubicBezTo>
                <a:cubicBezTo>
                  <a:pt x="8348825" y="544978"/>
                  <a:pt x="8345606" y="570597"/>
                  <a:pt x="8343191" y="570597"/>
                </a:cubicBezTo>
                <a:lnTo>
                  <a:pt x="8334553" y="570597"/>
                </a:lnTo>
                <a:lnTo>
                  <a:pt x="8332627" y="551920"/>
                </a:lnTo>
                <a:lnTo>
                  <a:pt x="8316329" y="382837"/>
                </a:lnTo>
                <a:lnTo>
                  <a:pt x="8312708" y="382837"/>
                </a:lnTo>
                <a:lnTo>
                  <a:pt x="8312708" y="392060"/>
                </a:lnTo>
                <a:cubicBezTo>
                  <a:pt x="8318845" y="447909"/>
                  <a:pt x="8324214" y="497865"/>
                  <a:pt x="8328817" y="541929"/>
                </a:cubicBezTo>
                <a:lnTo>
                  <a:pt x="8331758" y="570597"/>
                </a:lnTo>
                <a:lnTo>
                  <a:pt x="8331119" y="570597"/>
                </a:lnTo>
                <a:cubicBezTo>
                  <a:pt x="8331119" y="576745"/>
                  <a:pt x="8330717" y="584943"/>
                  <a:pt x="8329912" y="595190"/>
                </a:cubicBezTo>
                <a:lnTo>
                  <a:pt x="8340098" y="654141"/>
                </a:lnTo>
                <a:lnTo>
                  <a:pt x="8340299" y="656201"/>
                </a:lnTo>
                <a:lnTo>
                  <a:pt x="8339420" y="657271"/>
                </a:lnTo>
                <a:lnTo>
                  <a:pt x="8339420" y="666493"/>
                </a:lnTo>
                <a:lnTo>
                  <a:pt x="8341017" y="682761"/>
                </a:lnTo>
                <a:lnTo>
                  <a:pt x="8332553" y="688570"/>
                </a:lnTo>
                <a:cubicBezTo>
                  <a:pt x="8327045" y="695872"/>
                  <a:pt x="8321254" y="708649"/>
                  <a:pt x="8315180" y="726902"/>
                </a:cubicBezTo>
                <a:lnTo>
                  <a:pt x="8309343" y="746616"/>
                </a:lnTo>
                <a:lnTo>
                  <a:pt x="8303050" y="705632"/>
                </a:lnTo>
                <a:lnTo>
                  <a:pt x="8299428" y="705632"/>
                </a:lnTo>
                <a:lnTo>
                  <a:pt x="8299428" y="711780"/>
                </a:lnTo>
                <a:lnTo>
                  <a:pt x="8306757" y="755349"/>
                </a:lnTo>
                <a:lnTo>
                  <a:pt x="8305857" y="758389"/>
                </a:lnTo>
                <a:cubicBezTo>
                  <a:pt x="8302678" y="770254"/>
                  <a:pt x="8299429" y="783487"/>
                  <a:pt x="8296109" y="798090"/>
                </a:cubicBezTo>
                <a:lnTo>
                  <a:pt x="8299731" y="798090"/>
                </a:lnTo>
                <a:lnTo>
                  <a:pt x="8308694" y="766864"/>
                </a:lnTo>
                <a:lnTo>
                  <a:pt x="8310029" y="774802"/>
                </a:lnTo>
                <a:cubicBezTo>
                  <a:pt x="8314745" y="803239"/>
                  <a:pt x="8318584" y="827064"/>
                  <a:pt x="8321545" y="846278"/>
                </a:cubicBezTo>
                <a:lnTo>
                  <a:pt x="8327765" y="889853"/>
                </a:lnTo>
                <a:lnTo>
                  <a:pt x="8326413" y="889853"/>
                </a:lnTo>
                <a:lnTo>
                  <a:pt x="8326413" y="897138"/>
                </a:lnTo>
                <a:lnTo>
                  <a:pt x="8325987" y="899308"/>
                </a:lnTo>
                <a:cubicBezTo>
                  <a:pt x="8324378" y="899308"/>
                  <a:pt x="8309891" y="859343"/>
                  <a:pt x="8282527" y="779413"/>
                </a:cubicBezTo>
                <a:lnTo>
                  <a:pt x="8281320" y="779413"/>
                </a:lnTo>
                <a:lnTo>
                  <a:pt x="8281320" y="797859"/>
                </a:lnTo>
                <a:cubicBezTo>
                  <a:pt x="8303654" y="851658"/>
                  <a:pt x="8317612" y="892199"/>
                  <a:pt x="8323196" y="919483"/>
                </a:cubicBezTo>
                <a:lnTo>
                  <a:pt x="8323991" y="926001"/>
                </a:lnTo>
                <a:lnTo>
                  <a:pt x="8315081" y="973951"/>
                </a:lnTo>
                <a:lnTo>
                  <a:pt x="8303050" y="967710"/>
                </a:lnTo>
                <a:cubicBezTo>
                  <a:pt x="8297819" y="962074"/>
                  <a:pt x="8292789" y="953620"/>
                  <a:pt x="8287960" y="942347"/>
                </a:cubicBezTo>
                <a:lnTo>
                  <a:pt x="8286149" y="942347"/>
                </a:lnTo>
                <a:cubicBezTo>
                  <a:pt x="8286149" y="951570"/>
                  <a:pt x="8291129" y="964828"/>
                  <a:pt x="8301088" y="982120"/>
                </a:cubicBezTo>
                <a:lnTo>
                  <a:pt x="8309019" y="994840"/>
                </a:lnTo>
                <a:lnTo>
                  <a:pt x="8304560" y="994840"/>
                </a:lnTo>
                <a:cubicBezTo>
                  <a:pt x="8299731" y="1007137"/>
                  <a:pt x="8296512" y="1026608"/>
                  <a:pt x="8294902" y="1053251"/>
                </a:cubicBezTo>
                <a:cubicBezTo>
                  <a:pt x="8284842" y="1086043"/>
                  <a:pt x="8276995" y="1102439"/>
                  <a:pt x="8271361" y="1102439"/>
                </a:cubicBezTo>
                <a:lnTo>
                  <a:pt x="8271361" y="1111661"/>
                </a:lnTo>
                <a:lnTo>
                  <a:pt x="8273172" y="1130107"/>
                </a:lnTo>
                <a:cubicBezTo>
                  <a:pt x="8278001" y="1130107"/>
                  <a:pt x="8283584" y="1118835"/>
                  <a:pt x="8289922" y="1096290"/>
                </a:cubicBezTo>
                <a:lnTo>
                  <a:pt x="8290097" y="1095557"/>
                </a:lnTo>
                <a:lnTo>
                  <a:pt x="8289770" y="1102207"/>
                </a:lnTo>
                <a:lnTo>
                  <a:pt x="8303050" y="1179063"/>
                </a:lnTo>
                <a:lnTo>
                  <a:pt x="8303050" y="1188286"/>
                </a:lnTo>
                <a:cubicBezTo>
                  <a:pt x="8289368" y="1188286"/>
                  <a:pt x="8273674" y="1227227"/>
                  <a:pt x="8255968" y="1305107"/>
                </a:cubicBezTo>
                <a:lnTo>
                  <a:pt x="8259590" y="1305107"/>
                </a:lnTo>
                <a:cubicBezTo>
                  <a:pt x="8276089" y="1243622"/>
                  <a:pt x="8288362" y="1212880"/>
                  <a:pt x="8296410" y="1212880"/>
                </a:cubicBezTo>
                <a:cubicBezTo>
                  <a:pt x="8301641" y="1212880"/>
                  <a:pt x="8304861" y="1221078"/>
                  <a:pt x="8306068" y="1237474"/>
                </a:cubicBezTo>
                <a:lnTo>
                  <a:pt x="8306068" y="1289736"/>
                </a:lnTo>
                <a:lnTo>
                  <a:pt x="8304230" y="1309593"/>
                </a:lnTo>
                <a:lnTo>
                  <a:pt x="8296233" y="1286429"/>
                </a:lnTo>
                <a:lnTo>
                  <a:pt x="8295025" y="1286429"/>
                </a:lnTo>
                <a:lnTo>
                  <a:pt x="8295025" y="1304875"/>
                </a:lnTo>
                <a:lnTo>
                  <a:pt x="8302357" y="1323400"/>
                </a:lnTo>
                <a:lnTo>
                  <a:pt x="8297316" y="1356600"/>
                </a:lnTo>
                <a:cubicBezTo>
                  <a:pt x="8291481" y="1391954"/>
                  <a:pt x="8282728" y="1440373"/>
                  <a:pt x="8271058" y="1501857"/>
                </a:cubicBezTo>
                <a:lnTo>
                  <a:pt x="8264419" y="1501857"/>
                </a:lnTo>
                <a:lnTo>
                  <a:pt x="8254938" y="1559199"/>
                </a:lnTo>
                <a:lnTo>
                  <a:pt x="8254461" y="1560895"/>
                </a:lnTo>
                <a:lnTo>
                  <a:pt x="8231220" y="1609456"/>
                </a:lnTo>
                <a:lnTo>
                  <a:pt x="8231220" y="1618678"/>
                </a:lnTo>
                <a:lnTo>
                  <a:pt x="8233031" y="1637124"/>
                </a:lnTo>
                <a:lnTo>
                  <a:pt x="8254461" y="1560895"/>
                </a:lnTo>
                <a:lnTo>
                  <a:pt x="8254761" y="1560268"/>
                </a:lnTo>
                <a:lnTo>
                  <a:pt x="8254938" y="1559199"/>
                </a:lnTo>
                <a:lnTo>
                  <a:pt x="8271058" y="1501857"/>
                </a:lnTo>
                <a:lnTo>
                  <a:pt x="8272869" y="1501857"/>
                </a:lnTo>
                <a:cubicBezTo>
                  <a:pt x="8284137" y="1454720"/>
                  <a:pt x="8289770" y="1426027"/>
                  <a:pt x="8289770" y="1415779"/>
                </a:cubicBezTo>
                <a:lnTo>
                  <a:pt x="8293591" y="1415779"/>
                </a:lnTo>
                <a:lnTo>
                  <a:pt x="8293570" y="1415819"/>
                </a:lnTo>
                <a:cubicBezTo>
                  <a:pt x="8292966" y="1418893"/>
                  <a:pt x="8292564" y="1423504"/>
                  <a:pt x="8292362" y="1429653"/>
                </a:cubicBezTo>
                <a:lnTo>
                  <a:pt x="8292960" y="1437258"/>
                </a:lnTo>
                <a:lnTo>
                  <a:pt x="8290978" y="1449596"/>
                </a:lnTo>
                <a:lnTo>
                  <a:pt x="8290978" y="1468041"/>
                </a:lnTo>
                <a:lnTo>
                  <a:pt x="8292788" y="1468041"/>
                </a:lnTo>
                <a:lnTo>
                  <a:pt x="8296070" y="1445024"/>
                </a:lnTo>
                <a:lnTo>
                  <a:pt x="8297191" y="1445024"/>
                </a:lnTo>
                <a:cubicBezTo>
                  <a:pt x="8299606" y="1445024"/>
                  <a:pt x="8300813" y="1439901"/>
                  <a:pt x="8300813" y="1429653"/>
                </a:cubicBezTo>
                <a:lnTo>
                  <a:pt x="8300813" y="1412726"/>
                </a:lnTo>
                <a:lnTo>
                  <a:pt x="8305314" y="1385037"/>
                </a:lnTo>
                <a:cubicBezTo>
                  <a:pt x="8308633" y="1366591"/>
                  <a:pt x="8311098" y="1357369"/>
                  <a:pt x="8312708" y="1357369"/>
                </a:cubicBezTo>
                <a:cubicBezTo>
                  <a:pt x="8313915" y="1357369"/>
                  <a:pt x="8315830" y="1360107"/>
                  <a:pt x="8318452" y="1365583"/>
                </a:cubicBezTo>
                <a:lnTo>
                  <a:pt x="8318559" y="1365848"/>
                </a:lnTo>
                <a:lnTo>
                  <a:pt x="8328526" y="1394796"/>
                </a:lnTo>
                <a:lnTo>
                  <a:pt x="8330266" y="1401381"/>
                </a:lnTo>
                <a:lnTo>
                  <a:pt x="8329912" y="1406788"/>
                </a:lnTo>
                <a:lnTo>
                  <a:pt x="8329912" y="1416010"/>
                </a:lnTo>
                <a:lnTo>
                  <a:pt x="8332930" y="1416010"/>
                </a:lnTo>
                <a:lnTo>
                  <a:pt x="8333804" y="1414774"/>
                </a:lnTo>
                <a:lnTo>
                  <a:pt x="8336901" y="1426499"/>
                </a:lnTo>
                <a:lnTo>
                  <a:pt x="8337312" y="1429863"/>
                </a:lnTo>
                <a:lnTo>
                  <a:pt x="8337154" y="1441910"/>
                </a:lnTo>
                <a:cubicBezTo>
                  <a:pt x="8337054" y="1449083"/>
                  <a:pt x="8336928" y="1457665"/>
                  <a:pt x="8336777" y="1467656"/>
                </a:cubicBezTo>
                <a:lnTo>
                  <a:pt x="8336706" y="1472275"/>
                </a:lnTo>
                <a:lnTo>
                  <a:pt x="8333053" y="1483180"/>
                </a:lnTo>
                <a:lnTo>
                  <a:pt x="8325237" y="1479125"/>
                </a:lnTo>
                <a:lnTo>
                  <a:pt x="8319348" y="1468041"/>
                </a:lnTo>
                <a:lnTo>
                  <a:pt x="8315087" y="1471922"/>
                </a:lnTo>
                <a:lnTo>
                  <a:pt x="8301665" y="1449363"/>
                </a:lnTo>
                <a:lnTo>
                  <a:pt x="8299854" y="1449363"/>
                </a:lnTo>
                <a:cubicBezTo>
                  <a:pt x="8299854" y="1455512"/>
                  <a:pt x="8302068" y="1463454"/>
                  <a:pt x="8306494" y="1473189"/>
                </a:cubicBezTo>
                <a:lnTo>
                  <a:pt x="8311296" y="1482415"/>
                </a:lnTo>
                <a:lnTo>
                  <a:pt x="8310444" y="1484949"/>
                </a:lnTo>
                <a:cubicBezTo>
                  <a:pt x="8307728" y="1496221"/>
                  <a:pt x="8305263" y="1513130"/>
                  <a:pt x="8303050" y="1535674"/>
                </a:cubicBezTo>
                <a:cubicBezTo>
                  <a:pt x="8303050" y="1548996"/>
                  <a:pt x="8304257" y="1564111"/>
                  <a:pt x="8306672" y="1581019"/>
                </a:cubicBezTo>
                <a:lnTo>
                  <a:pt x="8307284" y="1584630"/>
                </a:lnTo>
                <a:lnTo>
                  <a:pt x="8305413" y="1584630"/>
                </a:lnTo>
                <a:lnTo>
                  <a:pt x="8302624" y="1555696"/>
                </a:lnTo>
                <a:lnTo>
                  <a:pt x="8299002" y="1555696"/>
                </a:lnTo>
                <a:lnTo>
                  <a:pt x="8299002" y="1564919"/>
                </a:lnTo>
                <a:lnTo>
                  <a:pt x="8303583" y="1607042"/>
                </a:lnTo>
                <a:lnTo>
                  <a:pt x="8303476" y="1609223"/>
                </a:lnTo>
                <a:lnTo>
                  <a:pt x="8304405" y="1614600"/>
                </a:lnTo>
                <a:lnTo>
                  <a:pt x="8307632" y="1644273"/>
                </a:lnTo>
                <a:lnTo>
                  <a:pt x="8313296" y="1697676"/>
                </a:lnTo>
                <a:lnTo>
                  <a:pt x="8306117" y="1702603"/>
                </a:lnTo>
                <a:cubicBezTo>
                  <a:pt x="8295101" y="1717206"/>
                  <a:pt x="8282953" y="1753713"/>
                  <a:pt x="8269673" y="1812123"/>
                </a:cubicBezTo>
                <a:lnTo>
                  <a:pt x="8273295" y="1812123"/>
                </a:lnTo>
                <a:cubicBezTo>
                  <a:pt x="8289794" y="1750638"/>
                  <a:pt x="8302068" y="1719896"/>
                  <a:pt x="8310116" y="1719896"/>
                </a:cubicBezTo>
                <a:lnTo>
                  <a:pt x="8316246" y="1725842"/>
                </a:lnTo>
                <a:lnTo>
                  <a:pt x="8319774" y="1760227"/>
                </a:lnTo>
                <a:lnTo>
                  <a:pt x="8319774" y="1796752"/>
                </a:lnTo>
                <a:cubicBezTo>
                  <a:pt x="8319774" y="1810585"/>
                  <a:pt x="8313209" y="1853817"/>
                  <a:pt x="8300081" y="1926445"/>
                </a:cubicBezTo>
                <a:lnTo>
                  <a:pt x="8298233" y="1936387"/>
                </a:lnTo>
                <a:lnTo>
                  <a:pt x="8295534" y="1918807"/>
                </a:lnTo>
                <a:lnTo>
                  <a:pt x="8296410" y="1907656"/>
                </a:lnTo>
                <a:lnTo>
                  <a:pt x="8296410" y="1898433"/>
                </a:lnTo>
                <a:lnTo>
                  <a:pt x="8292788" y="1898433"/>
                </a:lnTo>
                <a:lnTo>
                  <a:pt x="8292485" y="1898948"/>
                </a:lnTo>
                <a:lnTo>
                  <a:pt x="8289344" y="1878491"/>
                </a:lnTo>
                <a:lnTo>
                  <a:pt x="8285723" y="1878491"/>
                </a:lnTo>
                <a:lnTo>
                  <a:pt x="8285723" y="1884639"/>
                </a:lnTo>
                <a:lnTo>
                  <a:pt x="8290011" y="1910132"/>
                </a:lnTo>
                <a:lnTo>
                  <a:pt x="8289770" y="1913804"/>
                </a:lnTo>
                <a:lnTo>
                  <a:pt x="8289770" y="1923027"/>
                </a:lnTo>
                <a:lnTo>
                  <a:pt x="8292180" y="1923027"/>
                </a:lnTo>
                <a:lnTo>
                  <a:pt x="8296236" y="1947138"/>
                </a:lnTo>
                <a:lnTo>
                  <a:pt x="8286023" y="2002099"/>
                </a:lnTo>
                <a:lnTo>
                  <a:pt x="8268821" y="1952272"/>
                </a:lnTo>
                <a:lnTo>
                  <a:pt x="8267614" y="1952272"/>
                </a:lnTo>
                <a:lnTo>
                  <a:pt x="8267614" y="1970718"/>
                </a:lnTo>
                <a:lnTo>
                  <a:pt x="8282714" y="2008873"/>
                </a:lnTo>
                <a:lnTo>
                  <a:pt x="8278124" y="2008873"/>
                </a:lnTo>
                <a:cubicBezTo>
                  <a:pt x="8273295" y="2021170"/>
                  <a:pt x="8270076" y="2040641"/>
                  <a:pt x="8268466" y="2067284"/>
                </a:cubicBezTo>
                <a:cubicBezTo>
                  <a:pt x="8258406" y="2100076"/>
                  <a:pt x="8250559" y="2116472"/>
                  <a:pt x="8244925" y="2116472"/>
                </a:cubicBezTo>
                <a:lnTo>
                  <a:pt x="8244925" y="2125694"/>
                </a:lnTo>
                <a:lnTo>
                  <a:pt x="8246736" y="2144140"/>
                </a:lnTo>
                <a:cubicBezTo>
                  <a:pt x="8253980" y="2144140"/>
                  <a:pt x="8262921" y="2118777"/>
                  <a:pt x="8273559" y="2068052"/>
                </a:cubicBezTo>
                <a:lnTo>
                  <a:pt x="8284101" y="2012376"/>
                </a:lnTo>
                <a:lnTo>
                  <a:pt x="8287156" y="2020097"/>
                </a:lnTo>
                <a:cubicBezTo>
                  <a:pt x="8303907" y="2065058"/>
                  <a:pt x="8312282" y="2096761"/>
                  <a:pt x="8312282" y="2115206"/>
                </a:cubicBezTo>
                <a:lnTo>
                  <a:pt x="8311221" y="2124935"/>
                </a:lnTo>
                <a:lnTo>
                  <a:pt x="8309663" y="2113397"/>
                </a:lnTo>
                <a:cubicBezTo>
                  <a:pt x="8308556" y="2109298"/>
                  <a:pt x="8306897" y="2105199"/>
                  <a:pt x="8304683" y="2101100"/>
                </a:cubicBezTo>
                <a:cubicBezTo>
                  <a:pt x="8298245" y="2111348"/>
                  <a:pt x="8295025" y="2122620"/>
                  <a:pt x="8295025" y="2134917"/>
                </a:cubicBezTo>
                <a:lnTo>
                  <a:pt x="8295312" y="2143664"/>
                </a:lnTo>
                <a:lnTo>
                  <a:pt x="8289344" y="2140569"/>
                </a:lnTo>
                <a:cubicBezTo>
                  <a:pt x="8284113" y="2134932"/>
                  <a:pt x="8279083" y="2126478"/>
                  <a:pt x="8274254" y="2115206"/>
                </a:cubicBezTo>
                <a:lnTo>
                  <a:pt x="8272443" y="2115206"/>
                </a:lnTo>
                <a:cubicBezTo>
                  <a:pt x="8272443" y="2124429"/>
                  <a:pt x="8277423" y="2137687"/>
                  <a:pt x="8287383" y="2154979"/>
                </a:cubicBezTo>
                <a:lnTo>
                  <a:pt x="8296834" y="2170138"/>
                </a:lnTo>
                <a:lnTo>
                  <a:pt x="8298043" y="2184105"/>
                </a:lnTo>
                <a:cubicBezTo>
                  <a:pt x="8292007" y="2184105"/>
                  <a:pt x="8288184" y="2195377"/>
                  <a:pt x="8286575" y="2217921"/>
                </a:cubicBezTo>
                <a:lnTo>
                  <a:pt x="8286575" y="2236367"/>
                </a:lnTo>
                <a:cubicBezTo>
                  <a:pt x="8286575" y="2241490"/>
                  <a:pt x="8286826" y="2245333"/>
                  <a:pt x="8287329" y="2247895"/>
                </a:cubicBezTo>
                <a:lnTo>
                  <a:pt x="8288848" y="2250473"/>
                </a:lnTo>
                <a:lnTo>
                  <a:pt x="8277272" y="2250473"/>
                </a:lnTo>
                <a:cubicBezTo>
                  <a:pt x="8277272" y="2256621"/>
                  <a:pt x="8276870" y="2264819"/>
                  <a:pt x="8276065" y="2275066"/>
                </a:cubicBezTo>
                <a:lnTo>
                  <a:pt x="8289344" y="2351922"/>
                </a:lnTo>
                <a:lnTo>
                  <a:pt x="8289344" y="2361145"/>
                </a:lnTo>
                <a:cubicBezTo>
                  <a:pt x="8275662" y="2361145"/>
                  <a:pt x="8259968" y="2400086"/>
                  <a:pt x="8242262" y="2477966"/>
                </a:cubicBezTo>
                <a:lnTo>
                  <a:pt x="8245884" y="2477966"/>
                </a:lnTo>
                <a:cubicBezTo>
                  <a:pt x="8262383" y="2416481"/>
                  <a:pt x="8274656" y="2385739"/>
                  <a:pt x="8282705" y="2385739"/>
                </a:cubicBezTo>
                <a:cubicBezTo>
                  <a:pt x="8287936" y="2385739"/>
                  <a:pt x="8291155" y="2393937"/>
                  <a:pt x="8292362" y="2410333"/>
                </a:cubicBezTo>
                <a:lnTo>
                  <a:pt x="8292362" y="2462595"/>
                </a:lnTo>
                <a:cubicBezTo>
                  <a:pt x="8292362" y="2481040"/>
                  <a:pt x="8280692" y="2551747"/>
                  <a:pt x="8257353" y="2674716"/>
                </a:cubicBezTo>
                <a:lnTo>
                  <a:pt x="8250713" y="2674716"/>
                </a:lnTo>
                <a:lnTo>
                  <a:pt x="8241231" y="2732063"/>
                </a:lnTo>
                <a:lnTo>
                  <a:pt x="8240756" y="2733751"/>
                </a:lnTo>
                <a:lnTo>
                  <a:pt x="8217514" y="2782315"/>
                </a:lnTo>
                <a:lnTo>
                  <a:pt x="8217514" y="2791537"/>
                </a:lnTo>
                <a:lnTo>
                  <a:pt x="8219325" y="2809983"/>
                </a:lnTo>
                <a:lnTo>
                  <a:pt x="8240756" y="2733751"/>
                </a:lnTo>
                <a:lnTo>
                  <a:pt x="8241055" y="2733127"/>
                </a:lnTo>
                <a:lnTo>
                  <a:pt x="8241231" y="2732063"/>
                </a:lnTo>
                <a:lnTo>
                  <a:pt x="8257353" y="2674716"/>
                </a:lnTo>
                <a:lnTo>
                  <a:pt x="8259164" y="2674716"/>
                </a:lnTo>
                <a:cubicBezTo>
                  <a:pt x="8270431" y="2627579"/>
                  <a:pt x="8276065" y="2598886"/>
                  <a:pt x="8276065" y="2588638"/>
                </a:cubicBezTo>
                <a:lnTo>
                  <a:pt x="8280894" y="2588638"/>
                </a:lnTo>
                <a:lnTo>
                  <a:pt x="8280894" y="2597861"/>
                </a:lnTo>
                <a:cubicBezTo>
                  <a:pt x="8280894" y="2599911"/>
                  <a:pt x="8279687" y="2608108"/>
                  <a:pt x="8277272" y="2622455"/>
                </a:cubicBezTo>
                <a:lnTo>
                  <a:pt x="8277272" y="2640900"/>
                </a:lnTo>
                <a:lnTo>
                  <a:pt x="8279083" y="2640900"/>
                </a:lnTo>
                <a:lnTo>
                  <a:pt x="8285122" y="2598542"/>
                </a:lnTo>
                <a:lnTo>
                  <a:pt x="8285122" y="2617334"/>
                </a:lnTo>
                <a:lnTo>
                  <a:pt x="8291762" y="2626557"/>
                </a:lnTo>
                <a:lnTo>
                  <a:pt x="8297195" y="2626557"/>
                </a:lnTo>
                <a:lnTo>
                  <a:pt x="8297195" y="2617334"/>
                </a:lnTo>
                <a:cubicBezTo>
                  <a:pt x="8295183" y="2617334"/>
                  <a:pt x="8292366" y="2609137"/>
                  <a:pt x="8288744" y="2592741"/>
                </a:cubicBezTo>
                <a:lnTo>
                  <a:pt x="8285950" y="2592741"/>
                </a:lnTo>
                <a:lnTo>
                  <a:pt x="8285987" y="2592481"/>
                </a:lnTo>
                <a:cubicBezTo>
                  <a:pt x="8292249" y="2550979"/>
                  <a:pt x="8296588" y="2530228"/>
                  <a:pt x="8299002" y="2530228"/>
                </a:cubicBezTo>
                <a:cubicBezTo>
                  <a:pt x="8302221" y="2530228"/>
                  <a:pt x="8310471" y="2549698"/>
                  <a:pt x="8323750" y="2588638"/>
                </a:cubicBezTo>
                <a:cubicBezTo>
                  <a:pt x="8323750" y="2594786"/>
                  <a:pt x="8323348" y="2623479"/>
                  <a:pt x="8322543" y="2674716"/>
                </a:cubicBezTo>
                <a:lnTo>
                  <a:pt x="8320161" y="2674716"/>
                </a:lnTo>
                <a:lnTo>
                  <a:pt x="8317615" y="2670437"/>
                </a:lnTo>
                <a:lnTo>
                  <a:pt x="8312584" y="2653965"/>
                </a:lnTo>
                <a:cubicBezTo>
                  <a:pt x="8310370" y="2648329"/>
                  <a:pt x="8308057" y="2643974"/>
                  <a:pt x="8305642" y="2640900"/>
                </a:cubicBezTo>
                <a:cubicBezTo>
                  <a:pt x="8299203" y="2640900"/>
                  <a:pt x="8293771" y="2663444"/>
                  <a:pt x="8289344" y="2708533"/>
                </a:cubicBezTo>
                <a:cubicBezTo>
                  <a:pt x="8289344" y="2735177"/>
                  <a:pt x="8294173" y="2768993"/>
                  <a:pt x="8303831" y="2809983"/>
                </a:cubicBezTo>
                <a:lnTo>
                  <a:pt x="8314093" y="2809983"/>
                </a:lnTo>
                <a:cubicBezTo>
                  <a:pt x="8317413" y="2809983"/>
                  <a:pt x="8321298" y="2774821"/>
                  <a:pt x="8325750" y="2704498"/>
                </a:cubicBezTo>
                <a:lnTo>
                  <a:pt x="8325942" y="2701105"/>
                </a:lnTo>
                <a:lnTo>
                  <a:pt x="8330243" y="2709369"/>
                </a:lnTo>
                <a:cubicBezTo>
                  <a:pt x="8333563" y="2715134"/>
                  <a:pt x="8337436" y="2721346"/>
                  <a:pt x="8341862" y="2728007"/>
                </a:cubicBezTo>
                <a:cubicBezTo>
                  <a:pt x="8337838" y="2779244"/>
                  <a:pt x="8334619" y="2804863"/>
                  <a:pt x="8332205" y="2804863"/>
                </a:cubicBezTo>
                <a:lnTo>
                  <a:pt x="8320132" y="2804863"/>
                </a:lnTo>
                <a:cubicBezTo>
                  <a:pt x="8320132" y="2811011"/>
                  <a:pt x="8319730" y="2819209"/>
                  <a:pt x="8318925" y="2829456"/>
                </a:cubicBezTo>
                <a:lnTo>
                  <a:pt x="8332205" y="2906312"/>
                </a:lnTo>
                <a:lnTo>
                  <a:pt x="8332205" y="2915535"/>
                </a:lnTo>
                <a:cubicBezTo>
                  <a:pt x="8318523" y="2915535"/>
                  <a:pt x="8302829" y="2954476"/>
                  <a:pt x="8285122" y="3032356"/>
                </a:cubicBezTo>
                <a:lnTo>
                  <a:pt x="8288744" y="3032356"/>
                </a:lnTo>
                <a:cubicBezTo>
                  <a:pt x="8305243" y="2970871"/>
                  <a:pt x="8317517" y="2940129"/>
                  <a:pt x="8325565" y="2940129"/>
                </a:cubicBezTo>
                <a:cubicBezTo>
                  <a:pt x="8330796" y="2940129"/>
                  <a:pt x="8334015" y="2948327"/>
                  <a:pt x="8335223" y="2964723"/>
                </a:cubicBezTo>
                <a:lnTo>
                  <a:pt x="8335223" y="3016985"/>
                </a:lnTo>
                <a:cubicBezTo>
                  <a:pt x="8335223" y="3035430"/>
                  <a:pt x="8323553" y="3106137"/>
                  <a:pt x="8300213" y="3229106"/>
                </a:cubicBezTo>
                <a:lnTo>
                  <a:pt x="8293573" y="3229106"/>
                </a:lnTo>
                <a:lnTo>
                  <a:pt x="8284091" y="3286453"/>
                </a:lnTo>
                <a:lnTo>
                  <a:pt x="8283616" y="3288141"/>
                </a:lnTo>
                <a:lnTo>
                  <a:pt x="8260374" y="3336705"/>
                </a:lnTo>
                <a:lnTo>
                  <a:pt x="8260374" y="3345927"/>
                </a:lnTo>
                <a:lnTo>
                  <a:pt x="8262185" y="3364373"/>
                </a:lnTo>
                <a:lnTo>
                  <a:pt x="8283616" y="3288141"/>
                </a:lnTo>
                <a:lnTo>
                  <a:pt x="8283915" y="3287517"/>
                </a:lnTo>
                <a:lnTo>
                  <a:pt x="8284091" y="3286453"/>
                </a:lnTo>
                <a:lnTo>
                  <a:pt x="8300213" y="3229106"/>
                </a:lnTo>
                <a:lnTo>
                  <a:pt x="8302024" y="3229106"/>
                </a:lnTo>
                <a:cubicBezTo>
                  <a:pt x="8313291" y="3181969"/>
                  <a:pt x="8318925" y="3153276"/>
                  <a:pt x="8318925" y="3143028"/>
                </a:cubicBezTo>
                <a:lnTo>
                  <a:pt x="8323754" y="3143028"/>
                </a:lnTo>
                <a:lnTo>
                  <a:pt x="8323754" y="3152251"/>
                </a:lnTo>
                <a:cubicBezTo>
                  <a:pt x="8323754" y="3154301"/>
                  <a:pt x="8322547" y="3162498"/>
                  <a:pt x="8320132" y="3176845"/>
                </a:cubicBezTo>
                <a:lnTo>
                  <a:pt x="8320132" y="3195290"/>
                </a:lnTo>
                <a:lnTo>
                  <a:pt x="8321943" y="3195290"/>
                </a:lnTo>
                <a:cubicBezTo>
                  <a:pt x="8332003" y="3121508"/>
                  <a:pt x="8338643" y="3084618"/>
                  <a:pt x="8341862" y="3084618"/>
                </a:cubicBezTo>
                <a:cubicBezTo>
                  <a:pt x="8345082" y="3084618"/>
                  <a:pt x="8353331" y="3104088"/>
                  <a:pt x="8366611" y="3143028"/>
                </a:cubicBezTo>
                <a:lnTo>
                  <a:pt x="8366553" y="3149770"/>
                </a:lnTo>
                <a:lnTo>
                  <a:pt x="8364652" y="3153425"/>
                </a:lnTo>
                <a:cubicBezTo>
                  <a:pt x="8360728" y="3163160"/>
                  <a:pt x="8356679" y="3175329"/>
                  <a:pt x="8352504" y="3189932"/>
                </a:cubicBezTo>
                <a:lnTo>
                  <a:pt x="8350115" y="3199396"/>
                </a:lnTo>
                <a:lnTo>
                  <a:pt x="8348502" y="3195290"/>
                </a:lnTo>
                <a:cubicBezTo>
                  <a:pt x="8342064" y="3195290"/>
                  <a:pt x="8336631" y="3217834"/>
                  <a:pt x="8332205" y="3262923"/>
                </a:cubicBezTo>
                <a:cubicBezTo>
                  <a:pt x="8332205" y="3289567"/>
                  <a:pt x="8337033" y="3323383"/>
                  <a:pt x="8346691" y="3364373"/>
                </a:cubicBezTo>
                <a:lnTo>
                  <a:pt x="8356953" y="3364373"/>
                </a:lnTo>
                <a:cubicBezTo>
                  <a:pt x="8361379" y="3364373"/>
                  <a:pt x="8366812" y="3301864"/>
                  <a:pt x="8373251" y="3176845"/>
                </a:cubicBezTo>
                <a:lnTo>
                  <a:pt x="8379890" y="3186067"/>
                </a:lnTo>
                <a:cubicBezTo>
                  <a:pt x="8379890" y="3200414"/>
                  <a:pt x="8378884" y="3216810"/>
                  <a:pt x="8376872" y="3235255"/>
                </a:cubicBezTo>
                <a:cubicBezTo>
                  <a:pt x="8378079" y="3235255"/>
                  <a:pt x="8378683" y="3241403"/>
                  <a:pt x="8378683" y="3253700"/>
                </a:cubicBezTo>
                <a:cubicBezTo>
                  <a:pt x="8381097" y="3253700"/>
                  <a:pt x="8383210" y="3255429"/>
                  <a:pt x="8385021" y="3258888"/>
                </a:cubicBezTo>
                <a:lnTo>
                  <a:pt x="8385703" y="3261231"/>
                </a:lnTo>
                <a:lnTo>
                  <a:pt x="8380949" y="3292534"/>
                </a:lnTo>
                <a:cubicBezTo>
                  <a:pt x="8375115" y="3327888"/>
                  <a:pt x="8366362" y="3376307"/>
                  <a:pt x="8354692" y="3437791"/>
                </a:cubicBezTo>
                <a:lnTo>
                  <a:pt x="8348053" y="3437791"/>
                </a:lnTo>
                <a:lnTo>
                  <a:pt x="8338572" y="3495129"/>
                </a:lnTo>
                <a:lnTo>
                  <a:pt x="8338094" y="3496831"/>
                </a:lnTo>
                <a:lnTo>
                  <a:pt x="8314853" y="3545390"/>
                </a:lnTo>
                <a:lnTo>
                  <a:pt x="8314853" y="3554612"/>
                </a:lnTo>
                <a:lnTo>
                  <a:pt x="8316664" y="3573058"/>
                </a:lnTo>
                <a:lnTo>
                  <a:pt x="8338094" y="3496831"/>
                </a:lnTo>
                <a:lnTo>
                  <a:pt x="8338395" y="3496202"/>
                </a:lnTo>
                <a:lnTo>
                  <a:pt x="8338572" y="3495129"/>
                </a:lnTo>
                <a:lnTo>
                  <a:pt x="8354692" y="3437791"/>
                </a:lnTo>
                <a:lnTo>
                  <a:pt x="8356503" y="3437791"/>
                </a:lnTo>
                <a:cubicBezTo>
                  <a:pt x="8367770" y="3390654"/>
                  <a:pt x="8373404" y="3361961"/>
                  <a:pt x="8373404" y="3351713"/>
                </a:cubicBezTo>
                <a:lnTo>
                  <a:pt x="8378233" y="3351713"/>
                </a:lnTo>
                <a:lnTo>
                  <a:pt x="8378233" y="3360936"/>
                </a:lnTo>
                <a:cubicBezTo>
                  <a:pt x="8378233" y="3362986"/>
                  <a:pt x="8377026" y="3371183"/>
                  <a:pt x="8374612" y="3385530"/>
                </a:cubicBezTo>
                <a:lnTo>
                  <a:pt x="8374612" y="3403975"/>
                </a:lnTo>
                <a:lnTo>
                  <a:pt x="8376422" y="3403975"/>
                </a:lnTo>
                <a:cubicBezTo>
                  <a:pt x="8381453" y="3367084"/>
                  <a:pt x="8385628" y="3339416"/>
                  <a:pt x="8388947" y="3320971"/>
                </a:cubicBezTo>
                <a:lnTo>
                  <a:pt x="8392370" y="3304603"/>
                </a:lnTo>
                <a:lnTo>
                  <a:pt x="8393170" y="3336705"/>
                </a:lnTo>
                <a:cubicBezTo>
                  <a:pt x="8393170" y="3352076"/>
                  <a:pt x="8392767" y="3370521"/>
                  <a:pt x="8391963" y="3392041"/>
                </a:cubicBezTo>
                <a:lnTo>
                  <a:pt x="8389027" y="3451848"/>
                </a:lnTo>
                <a:lnTo>
                  <a:pt x="8386684" y="3471608"/>
                </a:lnTo>
                <a:cubicBezTo>
                  <a:pt x="8386684" y="3498252"/>
                  <a:pt x="8391513" y="3532068"/>
                  <a:pt x="8401171" y="3573058"/>
                </a:cubicBezTo>
                <a:lnTo>
                  <a:pt x="8411432" y="3573058"/>
                </a:lnTo>
                <a:cubicBezTo>
                  <a:pt x="8413646" y="3573058"/>
                  <a:pt x="8416110" y="3557431"/>
                  <a:pt x="8418827" y="3526176"/>
                </a:cubicBezTo>
                <a:lnTo>
                  <a:pt x="8423650" y="3449980"/>
                </a:lnTo>
                <a:lnTo>
                  <a:pt x="8436904" y="3580747"/>
                </a:lnTo>
                <a:lnTo>
                  <a:pt x="8405542" y="3674995"/>
                </a:lnTo>
                <a:lnTo>
                  <a:pt x="8409164" y="3674995"/>
                </a:lnTo>
                <a:lnTo>
                  <a:pt x="8438906" y="3600499"/>
                </a:lnTo>
                <a:lnTo>
                  <a:pt x="8443991" y="3650661"/>
                </a:lnTo>
                <a:lnTo>
                  <a:pt x="8442820" y="3674507"/>
                </a:lnTo>
                <a:lnTo>
                  <a:pt x="8446408" y="3674507"/>
                </a:lnTo>
                <a:lnTo>
                  <a:pt x="8448524" y="3695384"/>
                </a:lnTo>
                <a:lnTo>
                  <a:pt x="8449394" y="3707364"/>
                </a:lnTo>
                <a:lnTo>
                  <a:pt x="8446891" y="3726488"/>
                </a:lnTo>
                <a:lnTo>
                  <a:pt x="8426344" y="3840150"/>
                </a:lnTo>
                <a:lnTo>
                  <a:pt x="8411250" y="3746073"/>
                </a:lnTo>
                <a:lnTo>
                  <a:pt x="8407629" y="3746073"/>
                </a:lnTo>
                <a:lnTo>
                  <a:pt x="8407629" y="3752409"/>
                </a:lnTo>
                <a:lnTo>
                  <a:pt x="8423913" y="3853602"/>
                </a:lnTo>
                <a:lnTo>
                  <a:pt x="8420633" y="3871745"/>
                </a:lnTo>
                <a:lnTo>
                  <a:pt x="8413993" y="3871745"/>
                </a:lnTo>
                <a:lnTo>
                  <a:pt x="8411876" y="3884546"/>
                </a:lnTo>
                <a:lnTo>
                  <a:pt x="8390727" y="3822108"/>
                </a:lnTo>
                <a:lnTo>
                  <a:pt x="8389520" y="3822108"/>
                </a:lnTo>
                <a:lnTo>
                  <a:pt x="8389520" y="3841117"/>
                </a:lnTo>
                <a:lnTo>
                  <a:pt x="8409788" y="3897179"/>
                </a:lnTo>
                <a:lnTo>
                  <a:pt x="8404511" y="3929092"/>
                </a:lnTo>
                <a:lnTo>
                  <a:pt x="8404036" y="3930780"/>
                </a:lnTo>
                <a:lnTo>
                  <a:pt x="8380794" y="3979344"/>
                </a:lnTo>
                <a:lnTo>
                  <a:pt x="8380794" y="3988566"/>
                </a:lnTo>
                <a:lnTo>
                  <a:pt x="8382605" y="4007012"/>
                </a:lnTo>
                <a:lnTo>
                  <a:pt x="8404036" y="3930780"/>
                </a:lnTo>
                <a:lnTo>
                  <a:pt x="8404335" y="3930156"/>
                </a:lnTo>
                <a:lnTo>
                  <a:pt x="8404511" y="3929092"/>
                </a:lnTo>
                <a:lnTo>
                  <a:pt x="8411866" y="3902929"/>
                </a:lnTo>
                <a:lnTo>
                  <a:pt x="8423021" y="3933783"/>
                </a:lnTo>
                <a:lnTo>
                  <a:pt x="8433747" y="3987798"/>
                </a:lnTo>
                <a:lnTo>
                  <a:pt x="8430894" y="3997789"/>
                </a:lnTo>
                <a:lnTo>
                  <a:pt x="8431336" y="4004987"/>
                </a:lnTo>
                <a:lnTo>
                  <a:pt x="8427548" y="4024865"/>
                </a:lnTo>
                <a:cubicBezTo>
                  <a:pt x="8416280" y="4024865"/>
                  <a:pt x="8405818" y="4013250"/>
                  <a:pt x="8396160" y="3990017"/>
                </a:cubicBezTo>
                <a:lnTo>
                  <a:pt x="8394349" y="3990017"/>
                </a:lnTo>
                <a:cubicBezTo>
                  <a:pt x="8394349" y="4002689"/>
                  <a:pt x="8403202" y="4022755"/>
                  <a:pt x="8420908" y="4050211"/>
                </a:cubicBezTo>
                <a:cubicBezTo>
                  <a:pt x="8416884" y="4103013"/>
                  <a:pt x="8413665" y="4129414"/>
                  <a:pt x="8411250" y="4129414"/>
                </a:cubicBezTo>
                <a:lnTo>
                  <a:pt x="8404784" y="4129414"/>
                </a:lnTo>
                <a:lnTo>
                  <a:pt x="8403779" y="4117514"/>
                </a:lnTo>
                <a:cubicBezTo>
                  <a:pt x="8403226" y="4106557"/>
                  <a:pt x="8402949" y="4094478"/>
                  <a:pt x="8402949" y="4081278"/>
                </a:cubicBezTo>
                <a:lnTo>
                  <a:pt x="8399328" y="4081278"/>
                </a:lnTo>
                <a:lnTo>
                  <a:pt x="8400946" y="4129414"/>
                </a:lnTo>
                <a:lnTo>
                  <a:pt x="8399178" y="4129414"/>
                </a:lnTo>
                <a:cubicBezTo>
                  <a:pt x="8399178" y="4135750"/>
                  <a:pt x="8398775" y="4144198"/>
                  <a:pt x="8397971" y="4154758"/>
                </a:cubicBezTo>
                <a:lnTo>
                  <a:pt x="8398667" y="4158913"/>
                </a:lnTo>
                <a:lnTo>
                  <a:pt x="8397517" y="4169985"/>
                </a:lnTo>
                <a:lnTo>
                  <a:pt x="8403147" y="4185628"/>
                </a:lnTo>
                <a:lnTo>
                  <a:pt x="8407778" y="4213251"/>
                </a:lnTo>
                <a:lnTo>
                  <a:pt x="8407778" y="4220673"/>
                </a:lnTo>
                <a:lnTo>
                  <a:pt x="8406407" y="4246888"/>
                </a:lnTo>
                <a:lnTo>
                  <a:pt x="8400611" y="4250988"/>
                </a:lnTo>
                <a:lnTo>
                  <a:pt x="8395644" y="4260829"/>
                </a:lnTo>
                <a:lnTo>
                  <a:pt x="8390877" y="4222257"/>
                </a:lnTo>
                <a:cubicBezTo>
                  <a:pt x="8386451" y="4183186"/>
                  <a:pt x="8380414" y="4124576"/>
                  <a:pt x="8372769" y="4046429"/>
                </a:cubicBezTo>
                <a:lnTo>
                  <a:pt x="8356471" y="3872183"/>
                </a:lnTo>
                <a:lnTo>
                  <a:pt x="8352849" y="3872183"/>
                </a:lnTo>
                <a:lnTo>
                  <a:pt x="8352849" y="3881687"/>
                </a:lnTo>
                <a:cubicBezTo>
                  <a:pt x="8374328" y="4083126"/>
                  <a:pt x="8386410" y="4210179"/>
                  <a:pt x="8389095" y="4262849"/>
                </a:cubicBezTo>
                <a:lnTo>
                  <a:pt x="8389424" y="4273153"/>
                </a:lnTo>
                <a:lnTo>
                  <a:pt x="8389218" y="4273560"/>
                </a:lnTo>
                <a:lnTo>
                  <a:pt x="8379056" y="4305034"/>
                </a:lnTo>
                <a:lnTo>
                  <a:pt x="8377597" y="4280867"/>
                </a:lnTo>
                <a:lnTo>
                  <a:pt x="8374579" y="4280867"/>
                </a:lnTo>
                <a:lnTo>
                  <a:pt x="8374579" y="4315717"/>
                </a:lnTo>
                <a:lnTo>
                  <a:pt x="8375024" y="4319536"/>
                </a:lnTo>
                <a:lnTo>
                  <a:pt x="8367411" y="4350614"/>
                </a:lnTo>
                <a:lnTo>
                  <a:pt x="8364922" y="4340269"/>
                </a:lnTo>
                <a:cubicBezTo>
                  <a:pt x="8358885" y="4310172"/>
                  <a:pt x="8351642" y="4265027"/>
                  <a:pt x="8343191" y="4204833"/>
                </a:cubicBezTo>
                <a:lnTo>
                  <a:pt x="8339570" y="4204833"/>
                </a:lnTo>
                <a:lnTo>
                  <a:pt x="8339570" y="4211169"/>
                </a:lnTo>
                <a:cubicBezTo>
                  <a:pt x="8355264" y="4306212"/>
                  <a:pt x="8364720" y="4367462"/>
                  <a:pt x="8367940" y="4394918"/>
                </a:cubicBezTo>
                <a:cubicBezTo>
                  <a:pt x="8366732" y="4394918"/>
                  <a:pt x="8366129" y="4398087"/>
                  <a:pt x="8366129" y="4404423"/>
                </a:cubicBezTo>
                <a:cubicBezTo>
                  <a:pt x="8364519" y="4404423"/>
                  <a:pt x="8350032" y="4363238"/>
                  <a:pt x="8322669" y="4280867"/>
                </a:cubicBezTo>
                <a:lnTo>
                  <a:pt x="8321461" y="4280867"/>
                </a:lnTo>
                <a:lnTo>
                  <a:pt x="8321461" y="4299876"/>
                </a:lnTo>
                <a:cubicBezTo>
                  <a:pt x="8351240" y="4373799"/>
                  <a:pt x="8366129" y="4423432"/>
                  <a:pt x="8366129" y="4448776"/>
                </a:cubicBezTo>
                <a:cubicBezTo>
                  <a:pt x="8365324" y="4465673"/>
                  <a:pt x="8363111" y="4477289"/>
                  <a:pt x="8359489" y="4483626"/>
                </a:cubicBezTo>
                <a:cubicBezTo>
                  <a:pt x="8348221" y="4483626"/>
                  <a:pt x="8337759" y="4472010"/>
                  <a:pt x="8328101" y="4448776"/>
                </a:cubicBezTo>
                <a:lnTo>
                  <a:pt x="8326290" y="4448776"/>
                </a:lnTo>
                <a:cubicBezTo>
                  <a:pt x="8326290" y="4461449"/>
                  <a:pt x="8335143" y="4481514"/>
                  <a:pt x="8352849" y="4508971"/>
                </a:cubicBezTo>
                <a:cubicBezTo>
                  <a:pt x="8348825" y="4561772"/>
                  <a:pt x="8345606" y="4588174"/>
                  <a:pt x="8343191" y="4588174"/>
                </a:cubicBezTo>
                <a:lnTo>
                  <a:pt x="8334553" y="4588174"/>
                </a:lnTo>
                <a:lnTo>
                  <a:pt x="8332627" y="4568926"/>
                </a:lnTo>
                <a:lnTo>
                  <a:pt x="8316329" y="4394680"/>
                </a:lnTo>
                <a:lnTo>
                  <a:pt x="8312708" y="4394680"/>
                </a:lnTo>
                <a:lnTo>
                  <a:pt x="8312708" y="4404185"/>
                </a:lnTo>
                <a:cubicBezTo>
                  <a:pt x="8318845" y="4461739"/>
                  <a:pt x="8324214" y="4513221"/>
                  <a:pt x="8328817" y="4558630"/>
                </a:cubicBezTo>
                <a:lnTo>
                  <a:pt x="8331758" y="4588174"/>
                </a:lnTo>
                <a:lnTo>
                  <a:pt x="8331119" y="4588174"/>
                </a:lnTo>
                <a:cubicBezTo>
                  <a:pt x="8331119" y="4594509"/>
                  <a:pt x="8330717" y="4602958"/>
                  <a:pt x="8329912" y="4613518"/>
                </a:cubicBezTo>
                <a:lnTo>
                  <a:pt x="8340098" y="4674269"/>
                </a:lnTo>
                <a:lnTo>
                  <a:pt x="8340299" y="4676392"/>
                </a:lnTo>
                <a:lnTo>
                  <a:pt x="8339420" y="4677494"/>
                </a:lnTo>
                <a:lnTo>
                  <a:pt x="8339420" y="4686998"/>
                </a:lnTo>
                <a:lnTo>
                  <a:pt x="8341017" y="4703763"/>
                </a:lnTo>
                <a:lnTo>
                  <a:pt x="8332553" y="4709749"/>
                </a:lnTo>
                <a:cubicBezTo>
                  <a:pt x="8327045" y="4717274"/>
                  <a:pt x="8321254" y="4730441"/>
                  <a:pt x="8315180" y="4749252"/>
                </a:cubicBezTo>
                <a:lnTo>
                  <a:pt x="8309343" y="4769568"/>
                </a:lnTo>
                <a:lnTo>
                  <a:pt x="8303050" y="4727332"/>
                </a:lnTo>
                <a:lnTo>
                  <a:pt x="8299428" y="4727332"/>
                </a:lnTo>
                <a:lnTo>
                  <a:pt x="8299428" y="4733668"/>
                </a:lnTo>
                <a:lnTo>
                  <a:pt x="8306757" y="4778567"/>
                </a:lnTo>
                <a:lnTo>
                  <a:pt x="8305857" y="4781700"/>
                </a:lnTo>
                <a:cubicBezTo>
                  <a:pt x="8302678" y="4793927"/>
                  <a:pt x="8299429" y="4807564"/>
                  <a:pt x="8296109" y="4822613"/>
                </a:cubicBezTo>
                <a:lnTo>
                  <a:pt x="8299731" y="4822613"/>
                </a:lnTo>
                <a:lnTo>
                  <a:pt x="8308694" y="4790434"/>
                </a:lnTo>
                <a:lnTo>
                  <a:pt x="8310029" y="4798614"/>
                </a:lnTo>
                <a:cubicBezTo>
                  <a:pt x="8314745" y="4827919"/>
                  <a:pt x="8318584" y="4852472"/>
                  <a:pt x="8321545" y="4872273"/>
                </a:cubicBezTo>
                <a:lnTo>
                  <a:pt x="8327765" y="4917178"/>
                </a:lnTo>
                <a:lnTo>
                  <a:pt x="8326413" y="4917178"/>
                </a:lnTo>
                <a:lnTo>
                  <a:pt x="8326413" y="4924686"/>
                </a:lnTo>
                <a:lnTo>
                  <a:pt x="8325987" y="4926922"/>
                </a:lnTo>
                <a:cubicBezTo>
                  <a:pt x="8324378" y="4926922"/>
                  <a:pt x="8309891" y="4885737"/>
                  <a:pt x="8282527" y="4803366"/>
                </a:cubicBezTo>
                <a:lnTo>
                  <a:pt x="8281320" y="4803366"/>
                </a:lnTo>
                <a:lnTo>
                  <a:pt x="8281320" y="4822375"/>
                </a:lnTo>
                <a:cubicBezTo>
                  <a:pt x="8303654" y="4877817"/>
                  <a:pt x="8317612" y="4919596"/>
                  <a:pt x="8323196" y="4947713"/>
                </a:cubicBezTo>
                <a:lnTo>
                  <a:pt x="8323991" y="4954430"/>
                </a:lnTo>
                <a:lnTo>
                  <a:pt x="8315081" y="5003844"/>
                </a:lnTo>
                <a:lnTo>
                  <a:pt x="8303050" y="4997413"/>
                </a:lnTo>
                <a:cubicBezTo>
                  <a:pt x="8297819" y="4991605"/>
                  <a:pt x="8292789" y="4982892"/>
                  <a:pt x="8287960" y="4971275"/>
                </a:cubicBezTo>
                <a:lnTo>
                  <a:pt x="8286149" y="4971275"/>
                </a:lnTo>
                <a:cubicBezTo>
                  <a:pt x="8286149" y="4980780"/>
                  <a:pt x="8291129" y="4994443"/>
                  <a:pt x="8301088" y="5012263"/>
                </a:cubicBezTo>
                <a:lnTo>
                  <a:pt x="8309019" y="5025371"/>
                </a:lnTo>
                <a:lnTo>
                  <a:pt x="8304560" y="5025371"/>
                </a:lnTo>
                <a:cubicBezTo>
                  <a:pt x="8299731" y="5038044"/>
                  <a:pt x="8296512" y="5058109"/>
                  <a:pt x="8294902" y="5085566"/>
                </a:cubicBezTo>
                <a:cubicBezTo>
                  <a:pt x="8284842" y="5119359"/>
                  <a:pt x="8276995" y="5136256"/>
                  <a:pt x="8271361" y="5136256"/>
                </a:cubicBezTo>
                <a:lnTo>
                  <a:pt x="8271361" y="5145759"/>
                </a:lnTo>
                <a:lnTo>
                  <a:pt x="8273172" y="5164769"/>
                </a:lnTo>
                <a:cubicBezTo>
                  <a:pt x="8278001" y="5164769"/>
                  <a:pt x="8283584" y="5153152"/>
                  <a:pt x="8289922" y="5129919"/>
                </a:cubicBezTo>
                <a:lnTo>
                  <a:pt x="8290097" y="5129164"/>
                </a:lnTo>
                <a:lnTo>
                  <a:pt x="8289770" y="5136017"/>
                </a:lnTo>
                <a:lnTo>
                  <a:pt x="8303050" y="5215220"/>
                </a:lnTo>
                <a:lnTo>
                  <a:pt x="8303050" y="5224724"/>
                </a:lnTo>
                <a:cubicBezTo>
                  <a:pt x="8289368" y="5224724"/>
                  <a:pt x="8273674" y="5264854"/>
                  <a:pt x="8255968" y="5345112"/>
                </a:cubicBezTo>
                <a:lnTo>
                  <a:pt x="8259590" y="5345112"/>
                </a:lnTo>
                <a:cubicBezTo>
                  <a:pt x="8276089" y="5281750"/>
                  <a:pt x="8288362" y="5250069"/>
                  <a:pt x="8296410" y="5250069"/>
                </a:cubicBezTo>
                <a:cubicBezTo>
                  <a:pt x="8301641" y="5250069"/>
                  <a:pt x="8304861" y="5258517"/>
                  <a:pt x="8306068" y="5275414"/>
                </a:cubicBezTo>
                <a:lnTo>
                  <a:pt x="8306068" y="5329272"/>
                </a:lnTo>
                <a:lnTo>
                  <a:pt x="8304230" y="5349735"/>
                </a:lnTo>
                <a:lnTo>
                  <a:pt x="8296233" y="5325864"/>
                </a:lnTo>
                <a:lnTo>
                  <a:pt x="8295025" y="5325864"/>
                </a:lnTo>
                <a:lnTo>
                  <a:pt x="8295025" y="5344873"/>
                </a:lnTo>
                <a:lnTo>
                  <a:pt x="8302357" y="5363964"/>
                </a:lnTo>
                <a:lnTo>
                  <a:pt x="8297316" y="5398178"/>
                </a:lnTo>
                <a:cubicBezTo>
                  <a:pt x="8291481" y="5434611"/>
                  <a:pt x="8282728" y="5484509"/>
                  <a:pt x="8271058" y="5547870"/>
                </a:cubicBezTo>
                <a:lnTo>
                  <a:pt x="8264419" y="5547870"/>
                </a:lnTo>
                <a:cubicBezTo>
                  <a:pt x="8259590" y="5560543"/>
                  <a:pt x="8256370" y="5580608"/>
                  <a:pt x="8254761" y="5608065"/>
                </a:cubicBezTo>
                <a:cubicBezTo>
                  <a:pt x="8244700" y="5641858"/>
                  <a:pt x="8236853" y="5658755"/>
                  <a:pt x="8231220" y="5658755"/>
                </a:cubicBezTo>
                <a:lnTo>
                  <a:pt x="8231220" y="5668258"/>
                </a:lnTo>
                <a:lnTo>
                  <a:pt x="8233031" y="5687268"/>
                </a:lnTo>
                <a:cubicBezTo>
                  <a:pt x="8242688" y="5687268"/>
                  <a:pt x="8255364" y="5640802"/>
                  <a:pt x="8271058" y="5547870"/>
                </a:cubicBezTo>
                <a:lnTo>
                  <a:pt x="8272869" y="5547870"/>
                </a:lnTo>
                <a:cubicBezTo>
                  <a:pt x="8284137" y="5499294"/>
                  <a:pt x="8289770" y="5469725"/>
                  <a:pt x="8289770" y="5459164"/>
                </a:cubicBezTo>
                <a:lnTo>
                  <a:pt x="8293591" y="5459164"/>
                </a:lnTo>
                <a:lnTo>
                  <a:pt x="8293570" y="5459205"/>
                </a:lnTo>
                <a:cubicBezTo>
                  <a:pt x="8292966" y="5462373"/>
                  <a:pt x="8292564" y="5467125"/>
                  <a:pt x="8292362" y="5473461"/>
                </a:cubicBezTo>
                <a:lnTo>
                  <a:pt x="8292960" y="5481299"/>
                </a:lnTo>
                <a:lnTo>
                  <a:pt x="8290978" y="5494013"/>
                </a:lnTo>
                <a:lnTo>
                  <a:pt x="8290978" y="5513022"/>
                </a:lnTo>
                <a:lnTo>
                  <a:pt x="8292788" y="5513022"/>
                </a:lnTo>
                <a:lnTo>
                  <a:pt x="8296070" y="5489302"/>
                </a:lnTo>
                <a:lnTo>
                  <a:pt x="8297191" y="5489302"/>
                </a:lnTo>
                <a:cubicBezTo>
                  <a:pt x="8299606" y="5489302"/>
                  <a:pt x="8300813" y="5484022"/>
                  <a:pt x="8300813" y="5473461"/>
                </a:cubicBezTo>
                <a:lnTo>
                  <a:pt x="8300813" y="5456018"/>
                </a:lnTo>
                <a:lnTo>
                  <a:pt x="8305314" y="5427483"/>
                </a:lnTo>
                <a:cubicBezTo>
                  <a:pt x="8308633" y="5408474"/>
                  <a:pt x="8311098" y="5398970"/>
                  <a:pt x="8312708" y="5398970"/>
                </a:cubicBezTo>
                <a:cubicBezTo>
                  <a:pt x="8313915" y="5398970"/>
                  <a:pt x="8315830" y="5401792"/>
                  <a:pt x="8318452" y="5407435"/>
                </a:cubicBezTo>
                <a:lnTo>
                  <a:pt x="8318559" y="5407708"/>
                </a:lnTo>
                <a:lnTo>
                  <a:pt x="8328526" y="5437540"/>
                </a:lnTo>
                <a:lnTo>
                  <a:pt x="8330266" y="5444326"/>
                </a:lnTo>
                <a:lnTo>
                  <a:pt x="8329912" y="5449898"/>
                </a:lnTo>
                <a:lnTo>
                  <a:pt x="8329912" y="5459402"/>
                </a:lnTo>
                <a:lnTo>
                  <a:pt x="8332930" y="5459402"/>
                </a:lnTo>
                <a:lnTo>
                  <a:pt x="8333804" y="5458128"/>
                </a:lnTo>
                <a:lnTo>
                  <a:pt x="8336901" y="5470211"/>
                </a:lnTo>
                <a:lnTo>
                  <a:pt x="8337312" y="5473678"/>
                </a:lnTo>
                <a:lnTo>
                  <a:pt x="8337154" y="5486093"/>
                </a:lnTo>
                <a:cubicBezTo>
                  <a:pt x="8337054" y="5493485"/>
                  <a:pt x="8336928" y="5502329"/>
                  <a:pt x="8336777" y="5512625"/>
                </a:cubicBezTo>
                <a:lnTo>
                  <a:pt x="8336706" y="5517385"/>
                </a:lnTo>
                <a:lnTo>
                  <a:pt x="8333053" y="5528623"/>
                </a:lnTo>
                <a:lnTo>
                  <a:pt x="8325237" y="5524444"/>
                </a:lnTo>
                <a:lnTo>
                  <a:pt x="8319348" y="5513022"/>
                </a:lnTo>
                <a:lnTo>
                  <a:pt x="8315087" y="5517021"/>
                </a:lnTo>
                <a:lnTo>
                  <a:pt x="8301665" y="5493773"/>
                </a:lnTo>
                <a:lnTo>
                  <a:pt x="8299854" y="5493773"/>
                </a:lnTo>
                <a:cubicBezTo>
                  <a:pt x="8299854" y="5500110"/>
                  <a:pt x="8302068" y="5508295"/>
                  <a:pt x="8306494" y="5518327"/>
                </a:cubicBezTo>
                <a:lnTo>
                  <a:pt x="8311296" y="5527835"/>
                </a:lnTo>
                <a:lnTo>
                  <a:pt x="8310444" y="5530446"/>
                </a:lnTo>
                <a:cubicBezTo>
                  <a:pt x="8307728" y="5542062"/>
                  <a:pt x="8305263" y="5559487"/>
                  <a:pt x="8303050" y="5582720"/>
                </a:cubicBezTo>
                <a:cubicBezTo>
                  <a:pt x="8303050" y="5596449"/>
                  <a:pt x="8304257" y="5612025"/>
                  <a:pt x="8306672" y="5629449"/>
                </a:cubicBezTo>
                <a:lnTo>
                  <a:pt x="8307284" y="5633171"/>
                </a:lnTo>
                <a:lnTo>
                  <a:pt x="8305413" y="5633171"/>
                </a:lnTo>
                <a:lnTo>
                  <a:pt x="8302624" y="5603353"/>
                </a:lnTo>
                <a:lnTo>
                  <a:pt x="8299002" y="5603353"/>
                </a:lnTo>
                <a:lnTo>
                  <a:pt x="8299002" y="5612858"/>
                </a:lnTo>
                <a:lnTo>
                  <a:pt x="8303583" y="5656267"/>
                </a:lnTo>
                <a:lnTo>
                  <a:pt x="8303476" y="5658515"/>
                </a:lnTo>
                <a:lnTo>
                  <a:pt x="8304405" y="5664056"/>
                </a:lnTo>
                <a:lnTo>
                  <a:pt x="8307632" y="5694635"/>
                </a:lnTo>
                <a:lnTo>
                  <a:pt x="8313296" y="5749669"/>
                </a:lnTo>
                <a:lnTo>
                  <a:pt x="8306117" y="5754746"/>
                </a:lnTo>
                <a:cubicBezTo>
                  <a:pt x="8295101" y="5769795"/>
                  <a:pt x="8282953" y="5807417"/>
                  <a:pt x="8269673" y="5867610"/>
                </a:cubicBezTo>
                <a:lnTo>
                  <a:pt x="8273295" y="5867610"/>
                </a:lnTo>
                <a:cubicBezTo>
                  <a:pt x="8289794" y="5804248"/>
                  <a:pt x="8302068" y="5772567"/>
                  <a:pt x="8310116" y="5772567"/>
                </a:cubicBezTo>
                <a:lnTo>
                  <a:pt x="8316246" y="5778695"/>
                </a:lnTo>
                <a:lnTo>
                  <a:pt x="8319774" y="5814130"/>
                </a:lnTo>
                <a:lnTo>
                  <a:pt x="8319774" y="5851770"/>
                </a:lnTo>
                <a:cubicBezTo>
                  <a:pt x="8319774" y="5866025"/>
                  <a:pt x="8313209" y="5910578"/>
                  <a:pt x="8300081" y="5985423"/>
                </a:cubicBezTo>
                <a:lnTo>
                  <a:pt x="8298233" y="5995669"/>
                </a:lnTo>
                <a:lnTo>
                  <a:pt x="8295534" y="5977552"/>
                </a:lnTo>
                <a:lnTo>
                  <a:pt x="8296410" y="5966061"/>
                </a:lnTo>
                <a:lnTo>
                  <a:pt x="8296410" y="5956556"/>
                </a:lnTo>
                <a:lnTo>
                  <a:pt x="8292788" y="5956556"/>
                </a:lnTo>
                <a:lnTo>
                  <a:pt x="8292485" y="5957087"/>
                </a:lnTo>
                <a:lnTo>
                  <a:pt x="8289344" y="5936005"/>
                </a:lnTo>
                <a:lnTo>
                  <a:pt x="8285723" y="5936005"/>
                </a:lnTo>
                <a:lnTo>
                  <a:pt x="8285723" y="5942341"/>
                </a:lnTo>
                <a:lnTo>
                  <a:pt x="8290011" y="5968612"/>
                </a:lnTo>
                <a:lnTo>
                  <a:pt x="8289770" y="5972396"/>
                </a:lnTo>
                <a:lnTo>
                  <a:pt x="8289770" y="5981901"/>
                </a:lnTo>
                <a:lnTo>
                  <a:pt x="8292180" y="5981901"/>
                </a:lnTo>
                <a:lnTo>
                  <a:pt x="8296236" y="6006748"/>
                </a:lnTo>
                <a:lnTo>
                  <a:pt x="8286023" y="6063387"/>
                </a:lnTo>
                <a:lnTo>
                  <a:pt x="8268821" y="6012039"/>
                </a:lnTo>
                <a:lnTo>
                  <a:pt x="8267614" y="6012039"/>
                </a:lnTo>
                <a:lnTo>
                  <a:pt x="8267614" y="6031048"/>
                </a:lnTo>
                <a:lnTo>
                  <a:pt x="8282714" y="6070368"/>
                </a:lnTo>
                <a:lnTo>
                  <a:pt x="8278124" y="6070368"/>
                </a:lnTo>
                <a:cubicBezTo>
                  <a:pt x="8273295" y="6083041"/>
                  <a:pt x="8270076" y="6103106"/>
                  <a:pt x="8268466" y="6130563"/>
                </a:cubicBezTo>
                <a:cubicBezTo>
                  <a:pt x="8258406" y="6164356"/>
                  <a:pt x="8250559" y="6181253"/>
                  <a:pt x="8244925" y="6181253"/>
                </a:cubicBezTo>
                <a:lnTo>
                  <a:pt x="8244925" y="6190756"/>
                </a:lnTo>
                <a:lnTo>
                  <a:pt x="8246736" y="6209766"/>
                </a:lnTo>
                <a:cubicBezTo>
                  <a:pt x="8253980" y="6209766"/>
                  <a:pt x="8262921" y="6183628"/>
                  <a:pt x="8273559" y="6131354"/>
                </a:cubicBezTo>
                <a:lnTo>
                  <a:pt x="8284101" y="6073978"/>
                </a:lnTo>
                <a:lnTo>
                  <a:pt x="8287156" y="6081935"/>
                </a:lnTo>
                <a:cubicBezTo>
                  <a:pt x="8303907" y="6128269"/>
                  <a:pt x="8312282" y="6160940"/>
                  <a:pt x="8312282" y="6179948"/>
                </a:cubicBezTo>
                <a:lnTo>
                  <a:pt x="8311221" y="6189974"/>
                </a:lnTo>
                <a:lnTo>
                  <a:pt x="8309663" y="6178084"/>
                </a:lnTo>
                <a:cubicBezTo>
                  <a:pt x="8308556" y="6173860"/>
                  <a:pt x="8306897" y="6169636"/>
                  <a:pt x="8304683" y="6165411"/>
                </a:cubicBezTo>
                <a:cubicBezTo>
                  <a:pt x="8298245" y="6175972"/>
                  <a:pt x="8295025" y="6187589"/>
                  <a:pt x="8295025" y="6200261"/>
                </a:cubicBezTo>
                <a:lnTo>
                  <a:pt x="8295312" y="6209275"/>
                </a:lnTo>
                <a:lnTo>
                  <a:pt x="8289344" y="6206086"/>
                </a:lnTo>
                <a:cubicBezTo>
                  <a:pt x="8284113" y="6200277"/>
                  <a:pt x="8279083" y="6191564"/>
                  <a:pt x="8274254" y="6179948"/>
                </a:cubicBezTo>
                <a:lnTo>
                  <a:pt x="8272443" y="6179948"/>
                </a:lnTo>
                <a:cubicBezTo>
                  <a:pt x="8272443" y="6189453"/>
                  <a:pt x="8277423" y="6203116"/>
                  <a:pt x="8287383" y="6220936"/>
                </a:cubicBezTo>
                <a:lnTo>
                  <a:pt x="8296834" y="6236558"/>
                </a:lnTo>
                <a:lnTo>
                  <a:pt x="8298043" y="6250951"/>
                </a:lnTo>
                <a:cubicBezTo>
                  <a:pt x="8292007" y="6250951"/>
                  <a:pt x="8288184" y="6262567"/>
                  <a:pt x="8286575" y="6285800"/>
                </a:cubicBezTo>
                <a:lnTo>
                  <a:pt x="8286575" y="6304809"/>
                </a:lnTo>
                <a:cubicBezTo>
                  <a:pt x="8286575" y="6310088"/>
                  <a:pt x="8286826" y="6314049"/>
                  <a:pt x="8287329" y="6316689"/>
                </a:cubicBezTo>
                <a:lnTo>
                  <a:pt x="8288848" y="6319346"/>
                </a:lnTo>
                <a:lnTo>
                  <a:pt x="8277272" y="6319346"/>
                </a:lnTo>
                <a:cubicBezTo>
                  <a:pt x="8277272" y="6325681"/>
                  <a:pt x="8276870" y="6334130"/>
                  <a:pt x="8276065" y="6344690"/>
                </a:cubicBezTo>
                <a:lnTo>
                  <a:pt x="8289344" y="6423892"/>
                </a:lnTo>
                <a:lnTo>
                  <a:pt x="8289344" y="6433397"/>
                </a:lnTo>
                <a:cubicBezTo>
                  <a:pt x="8275662" y="6433397"/>
                  <a:pt x="8259968" y="6473527"/>
                  <a:pt x="8242262" y="6553785"/>
                </a:cubicBezTo>
                <a:lnTo>
                  <a:pt x="8245884" y="6553785"/>
                </a:lnTo>
                <a:cubicBezTo>
                  <a:pt x="8262383" y="6490423"/>
                  <a:pt x="8274656" y="6458742"/>
                  <a:pt x="8282705" y="6458742"/>
                </a:cubicBezTo>
                <a:cubicBezTo>
                  <a:pt x="8287936" y="6458742"/>
                  <a:pt x="8291155" y="6467190"/>
                  <a:pt x="8292362" y="6484087"/>
                </a:cubicBezTo>
                <a:lnTo>
                  <a:pt x="8292362" y="6537945"/>
                </a:lnTo>
                <a:cubicBezTo>
                  <a:pt x="8292362" y="6556953"/>
                  <a:pt x="8280692" y="6629819"/>
                  <a:pt x="8257353" y="6756543"/>
                </a:cubicBezTo>
                <a:lnTo>
                  <a:pt x="8250713" y="6756543"/>
                </a:lnTo>
                <a:cubicBezTo>
                  <a:pt x="8245884" y="6769216"/>
                  <a:pt x="8242665" y="6789281"/>
                  <a:pt x="8241055" y="6816738"/>
                </a:cubicBezTo>
                <a:cubicBezTo>
                  <a:pt x="8230995" y="6850531"/>
                  <a:pt x="8223148" y="6867428"/>
                  <a:pt x="8217514" y="6867428"/>
                </a:cubicBezTo>
                <a:lnTo>
                  <a:pt x="8217514" y="6871647"/>
                </a:lnTo>
                <a:lnTo>
                  <a:pt x="2294647" y="6871647"/>
                </a:lnTo>
                <a:lnTo>
                  <a:pt x="1730816" y="6871647"/>
                </a:lnTo>
                <a:lnTo>
                  <a:pt x="1719285" y="6828910"/>
                </a:lnTo>
                <a:cubicBezTo>
                  <a:pt x="1713362" y="6775140"/>
                  <a:pt x="1696469" y="6618042"/>
                  <a:pt x="1695272" y="6549029"/>
                </a:cubicBezTo>
                <a:cubicBezTo>
                  <a:pt x="1699463" y="6491396"/>
                  <a:pt x="1711171" y="6450608"/>
                  <a:pt x="1712107" y="6414828"/>
                </a:cubicBezTo>
                <a:cubicBezTo>
                  <a:pt x="1707319" y="6359280"/>
                  <a:pt x="1681570" y="6307149"/>
                  <a:pt x="1672479" y="6268848"/>
                </a:cubicBezTo>
                <a:cubicBezTo>
                  <a:pt x="1682250" y="6254191"/>
                  <a:pt x="1645587" y="6200171"/>
                  <a:pt x="1657558" y="6185025"/>
                </a:cubicBezTo>
                <a:cubicBezTo>
                  <a:pt x="1658014" y="6164522"/>
                  <a:pt x="1632426" y="6060790"/>
                  <a:pt x="1615857" y="6018360"/>
                </a:cubicBezTo>
                <a:cubicBezTo>
                  <a:pt x="1597195" y="5970758"/>
                  <a:pt x="1556460" y="5920074"/>
                  <a:pt x="1545575" y="5899407"/>
                </a:cubicBezTo>
                <a:cubicBezTo>
                  <a:pt x="1534689" y="5878740"/>
                  <a:pt x="1558628" y="5920877"/>
                  <a:pt x="1550544" y="5894356"/>
                </a:cubicBezTo>
                <a:cubicBezTo>
                  <a:pt x="1542458" y="5867835"/>
                  <a:pt x="1506524" y="5770498"/>
                  <a:pt x="1497067" y="5740279"/>
                </a:cubicBezTo>
                <a:cubicBezTo>
                  <a:pt x="1515764" y="5738860"/>
                  <a:pt x="1481863" y="5722040"/>
                  <a:pt x="1493783" y="5713042"/>
                </a:cubicBezTo>
                <a:cubicBezTo>
                  <a:pt x="1504255" y="5706701"/>
                  <a:pt x="1496415" y="5700118"/>
                  <a:pt x="1495525" y="5692870"/>
                </a:cubicBezTo>
                <a:cubicBezTo>
                  <a:pt x="1503724" y="5683812"/>
                  <a:pt x="1488517" y="5652064"/>
                  <a:pt x="1477726" y="5643427"/>
                </a:cubicBezTo>
                <a:cubicBezTo>
                  <a:pt x="1440304" y="5622177"/>
                  <a:pt x="1467616" y="5579803"/>
                  <a:pt x="1438927" y="5562271"/>
                </a:cubicBezTo>
                <a:cubicBezTo>
                  <a:pt x="1434694" y="5556238"/>
                  <a:pt x="1432951" y="5550455"/>
                  <a:pt x="1432763" y="5544867"/>
                </a:cubicBezTo>
                <a:lnTo>
                  <a:pt x="1435777" y="5529404"/>
                </a:lnTo>
                <a:lnTo>
                  <a:pt x="1443722" y="5525378"/>
                </a:lnTo>
                <a:lnTo>
                  <a:pt x="1441664" y="5515726"/>
                </a:lnTo>
                <a:lnTo>
                  <a:pt x="1442854" y="5513051"/>
                </a:lnTo>
                <a:cubicBezTo>
                  <a:pt x="1445168" y="5507946"/>
                  <a:pt x="1447175" y="5502897"/>
                  <a:pt x="1447941" y="5497833"/>
                </a:cubicBezTo>
                <a:cubicBezTo>
                  <a:pt x="1442699" y="5483829"/>
                  <a:pt x="1424793" y="5459278"/>
                  <a:pt x="1411404" y="5429027"/>
                </a:cubicBezTo>
                <a:cubicBezTo>
                  <a:pt x="1386599" y="5396416"/>
                  <a:pt x="1386941" y="5351600"/>
                  <a:pt x="1367602" y="5316328"/>
                </a:cubicBezTo>
                <a:lnTo>
                  <a:pt x="1361432" y="5309330"/>
                </a:lnTo>
                <a:lnTo>
                  <a:pt x="1362753" y="5279477"/>
                </a:lnTo>
                <a:cubicBezTo>
                  <a:pt x="1367577" y="5274318"/>
                  <a:pt x="1368840" y="5266940"/>
                  <a:pt x="1364086" y="5260597"/>
                </a:cubicBezTo>
                <a:lnTo>
                  <a:pt x="1350373" y="5152555"/>
                </a:lnTo>
                <a:cubicBezTo>
                  <a:pt x="1349336" y="5116878"/>
                  <a:pt x="1339948" y="5101727"/>
                  <a:pt x="1357875" y="5046536"/>
                </a:cubicBezTo>
                <a:cubicBezTo>
                  <a:pt x="1381627" y="4987918"/>
                  <a:pt x="1348784" y="4903116"/>
                  <a:pt x="1357049" y="4837345"/>
                </a:cubicBezTo>
                <a:cubicBezTo>
                  <a:pt x="1324547" y="4802424"/>
                  <a:pt x="1353740" y="4821062"/>
                  <a:pt x="1345702" y="4784195"/>
                </a:cubicBezTo>
                <a:cubicBezTo>
                  <a:pt x="1346189" y="4760878"/>
                  <a:pt x="1346677" y="4737561"/>
                  <a:pt x="1347164" y="4714245"/>
                </a:cubicBezTo>
                <a:lnTo>
                  <a:pt x="1345091" y="4700836"/>
                </a:lnTo>
                <a:lnTo>
                  <a:pt x="1337721" y="4697224"/>
                </a:lnTo>
                <a:lnTo>
                  <a:pt x="1329743" y="4677162"/>
                </a:lnTo>
                <a:cubicBezTo>
                  <a:pt x="1327804" y="4669625"/>
                  <a:pt x="1326943" y="4661478"/>
                  <a:pt x="1327826" y="4652429"/>
                </a:cubicBezTo>
                <a:cubicBezTo>
                  <a:pt x="1342502" y="4622456"/>
                  <a:pt x="1306557" y="4571771"/>
                  <a:pt x="1326306" y="4534840"/>
                </a:cubicBezTo>
                <a:cubicBezTo>
                  <a:pt x="1323714" y="4499077"/>
                  <a:pt x="1315897" y="4460227"/>
                  <a:pt x="1312274" y="4437851"/>
                </a:cubicBezTo>
                <a:cubicBezTo>
                  <a:pt x="1300119" y="4428466"/>
                  <a:pt x="1318918" y="4398274"/>
                  <a:pt x="1304569" y="4400581"/>
                </a:cubicBezTo>
                <a:cubicBezTo>
                  <a:pt x="1311012" y="4389819"/>
                  <a:pt x="1313801" y="4346771"/>
                  <a:pt x="1308259" y="4335651"/>
                </a:cubicBezTo>
                <a:lnTo>
                  <a:pt x="1319210" y="4280215"/>
                </a:lnTo>
                <a:lnTo>
                  <a:pt x="1317990" y="4274660"/>
                </a:lnTo>
                <a:cubicBezTo>
                  <a:pt x="1317815" y="4268882"/>
                  <a:pt x="1318243" y="4251103"/>
                  <a:pt x="1318163" y="4245552"/>
                </a:cubicBezTo>
                <a:cubicBezTo>
                  <a:pt x="1317943" y="4244155"/>
                  <a:pt x="1317726" y="4242757"/>
                  <a:pt x="1317508" y="4241361"/>
                </a:cubicBezTo>
                <a:lnTo>
                  <a:pt x="1301300" y="4207167"/>
                </a:lnTo>
                <a:cubicBezTo>
                  <a:pt x="1301932" y="4202536"/>
                  <a:pt x="1315036" y="4199565"/>
                  <a:pt x="1314686" y="4192380"/>
                </a:cubicBezTo>
                <a:lnTo>
                  <a:pt x="1299207" y="4164062"/>
                </a:lnTo>
                <a:lnTo>
                  <a:pt x="1300157" y="4158623"/>
                </a:lnTo>
                <a:lnTo>
                  <a:pt x="1281700" y="4076261"/>
                </a:lnTo>
                <a:lnTo>
                  <a:pt x="1257977" y="4005692"/>
                </a:lnTo>
                <a:lnTo>
                  <a:pt x="1227787" y="3754257"/>
                </a:lnTo>
                <a:cubicBezTo>
                  <a:pt x="1213119" y="3639924"/>
                  <a:pt x="1191507" y="3636659"/>
                  <a:pt x="1172888" y="3517638"/>
                </a:cubicBezTo>
                <a:cubicBezTo>
                  <a:pt x="1173860" y="3477187"/>
                  <a:pt x="1174832" y="3436736"/>
                  <a:pt x="1175803" y="3396284"/>
                </a:cubicBezTo>
                <a:lnTo>
                  <a:pt x="1153279" y="3320814"/>
                </a:lnTo>
                <a:lnTo>
                  <a:pt x="1157715" y="3260442"/>
                </a:lnTo>
                <a:lnTo>
                  <a:pt x="1128185" y="3198916"/>
                </a:lnTo>
                <a:cubicBezTo>
                  <a:pt x="1123228" y="3193074"/>
                  <a:pt x="1120796" y="3187393"/>
                  <a:pt x="1119938" y="3181839"/>
                </a:cubicBezTo>
                <a:cubicBezTo>
                  <a:pt x="1120330" y="3176675"/>
                  <a:pt x="1120723" y="3171511"/>
                  <a:pt x="1121115" y="3166347"/>
                </a:cubicBezTo>
                <a:lnTo>
                  <a:pt x="1084712" y="3112638"/>
                </a:lnTo>
                <a:cubicBezTo>
                  <a:pt x="1071509" y="3092489"/>
                  <a:pt x="1069821" y="3065232"/>
                  <a:pt x="1046161" y="3031628"/>
                </a:cubicBezTo>
                <a:cubicBezTo>
                  <a:pt x="1023937" y="2997037"/>
                  <a:pt x="1017558" y="3005662"/>
                  <a:pt x="984304" y="2948196"/>
                </a:cubicBezTo>
                <a:cubicBezTo>
                  <a:pt x="952528" y="2897154"/>
                  <a:pt x="918925" y="2806797"/>
                  <a:pt x="894113" y="2761198"/>
                </a:cubicBezTo>
                <a:cubicBezTo>
                  <a:pt x="866466" y="2714562"/>
                  <a:pt x="848898" y="2715446"/>
                  <a:pt x="836230" y="2694939"/>
                </a:cubicBezTo>
                <a:lnTo>
                  <a:pt x="797981" y="2614779"/>
                </a:lnTo>
                <a:lnTo>
                  <a:pt x="781082" y="2600020"/>
                </a:lnTo>
                <a:cubicBezTo>
                  <a:pt x="781129" y="2598787"/>
                  <a:pt x="781175" y="2597555"/>
                  <a:pt x="781218" y="2596322"/>
                </a:cubicBezTo>
                <a:lnTo>
                  <a:pt x="760868" y="2572603"/>
                </a:lnTo>
                <a:lnTo>
                  <a:pt x="762149" y="2571831"/>
                </a:lnTo>
                <a:cubicBezTo>
                  <a:pt x="764564" y="2569560"/>
                  <a:pt x="765472" y="2566863"/>
                  <a:pt x="763248" y="2563200"/>
                </a:cubicBezTo>
                <a:cubicBezTo>
                  <a:pt x="789578" y="2562299"/>
                  <a:pt x="770656" y="2558438"/>
                  <a:pt x="761776" y="2547723"/>
                </a:cubicBezTo>
                <a:cubicBezTo>
                  <a:pt x="760686" y="2534148"/>
                  <a:pt x="758112" y="2493617"/>
                  <a:pt x="756700" y="2481749"/>
                </a:cubicBezTo>
                <a:lnTo>
                  <a:pt x="753310" y="2476510"/>
                </a:lnTo>
                <a:lnTo>
                  <a:pt x="753589" y="2476297"/>
                </a:lnTo>
                <a:cubicBezTo>
                  <a:pt x="753599" y="2474933"/>
                  <a:pt x="752763" y="2473126"/>
                  <a:pt x="750705" y="2470561"/>
                </a:cubicBezTo>
                <a:lnTo>
                  <a:pt x="747125" y="2466952"/>
                </a:lnTo>
                <a:lnTo>
                  <a:pt x="740549" y="2456786"/>
                </a:lnTo>
                <a:cubicBezTo>
                  <a:pt x="740566" y="2455387"/>
                  <a:pt x="740583" y="2453987"/>
                  <a:pt x="740599" y="2452588"/>
                </a:cubicBezTo>
                <a:lnTo>
                  <a:pt x="743958" y="2449913"/>
                </a:lnTo>
                <a:lnTo>
                  <a:pt x="742884" y="2449129"/>
                </a:lnTo>
                <a:cubicBezTo>
                  <a:pt x="731055" y="2444453"/>
                  <a:pt x="719179" y="2445872"/>
                  <a:pt x="742378" y="2426580"/>
                </a:cubicBezTo>
                <a:cubicBezTo>
                  <a:pt x="720147" y="2414167"/>
                  <a:pt x="735773" y="2404769"/>
                  <a:pt x="727910" y="2379928"/>
                </a:cubicBezTo>
                <a:cubicBezTo>
                  <a:pt x="710788" y="2374359"/>
                  <a:pt x="710059" y="2365346"/>
                  <a:pt x="714255" y="2354824"/>
                </a:cubicBezTo>
                <a:cubicBezTo>
                  <a:pt x="695308" y="2334576"/>
                  <a:pt x="695157" y="2310146"/>
                  <a:pt x="682733" y="2284299"/>
                </a:cubicBezTo>
                <a:lnTo>
                  <a:pt x="655567" y="2155739"/>
                </a:lnTo>
                <a:lnTo>
                  <a:pt x="650872" y="2152892"/>
                </a:lnTo>
                <a:cubicBezTo>
                  <a:pt x="647995" y="2150768"/>
                  <a:pt x="646544" y="2149150"/>
                  <a:pt x="646049" y="2147807"/>
                </a:cubicBezTo>
                <a:lnTo>
                  <a:pt x="646237" y="2147544"/>
                </a:lnTo>
                <a:lnTo>
                  <a:pt x="612198" y="2085601"/>
                </a:lnTo>
                <a:cubicBezTo>
                  <a:pt x="602598" y="2073917"/>
                  <a:pt x="544480" y="1955894"/>
                  <a:pt x="527106" y="1931362"/>
                </a:cubicBezTo>
                <a:lnTo>
                  <a:pt x="479322" y="1657167"/>
                </a:lnTo>
                <a:lnTo>
                  <a:pt x="439739" y="1510175"/>
                </a:lnTo>
                <a:cubicBezTo>
                  <a:pt x="425598" y="1504446"/>
                  <a:pt x="414117" y="1451095"/>
                  <a:pt x="417405" y="1440507"/>
                </a:cubicBezTo>
                <a:cubicBezTo>
                  <a:pt x="413116" y="1433783"/>
                  <a:pt x="378957" y="1376212"/>
                  <a:pt x="385647" y="1367690"/>
                </a:cubicBezTo>
                <a:cubicBezTo>
                  <a:pt x="371972" y="1342150"/>
                  <a:pt x="360186" y="1310521"/>
                  <a:pt x="335358" y="1287266"/>
                </a:cubicBezTo>
                <a:cubicBezTo>
                  <a:pt x="310529" y="1264010"/>
                  <a:pt x="290180" y="1269909"/>
                  <a:pt x="272283" y="1249403"/>
                </a:cubicBezTo>
                <a:cubicBezTo>
                  <a:pt x="254386" y="1228898"/>
                  <a:pt x="244561" y="1166841"/>
                  <a:pt x="227976" y="1164232"/>
                </a:cubicBezTo>
                <a:cubicBezTo>
                  <a:pt x="215340" y="1144923"/>
                  <a:pt x="221840" y="1133798"/>
                  <a:pt x="189415" y="1087898"/>
                </a:cubicBezTo>
                <a:cubicBezTo>
                  <a:pt x="155867" y="1002950"/>
                  <a:pt x="157729" y="969630"/>
                  <a:pt x="110580" y="910071"/>
                </a:cubicBezTo>
                <a:cubicBezTo>
                  <a:pt x="50406" y="831068"/>
                  <a:pt x="38106" y="817468"/>
                  <a:pt x="49057" y="712632"/>
                </a:cubicBezTo>
                <a:cubicBezTo>
                  <a:pt x="38977" y="659496"/>
                  <a:pt x="48445" y="613587"/>
                  <a:pt x="50096" y="591246"/>
                </a:cubicBezTo>
                <a:lnTo>
                  <a:pt x="41161" y="546725"/>
                </a:lnTo>
                <a:cubicBezTo>
                  <a:pt x="40407" y="528361"/>
                  <a:pt x="39651" y="509996"/>
                  <a:pt x="38897" y="491631"/>
                </a:cubicBezTo>
                <a:cubicBezTo>
                  <a:pt x="38814" y="458441"/>
                  <a:pt x="32797" y="473054"/>
                  <a:pt x="32714" y="439863"/>
                </a:cubicBezTo>
                <a:cubicBezTo>
                  <a:pt x="32636" y="439763"/>
                  <a:pt x="2886" y="397168"/>
                  <a:pt x="2807" y="397065"/>
                </a:cubicBezTo>
                <a:cubicBezTo>
                  <a:pt x="-8728" y="385479"/>
                  <a:pt x="19583" y="336832"/>
                  <a:pt x="10982" y="317232"/>
                </a:cubicBezTo>
                <a:lnTo>
                  <a:pt x="28349" y="268841"/>
                </a:lnTo>
                <a:cubicBezTo>
                  <a:pt x="23042" y="241406"/>
                  <a:pt x="62011" y="238509"/>
                  <a:pt x="56287" y="195107"/>
                </a:cubicBezTo>
                <a:cubicBezTo>
                  <a:pt x="55854" y="157638"/>
                  <a:pt x="46878" y="124837"/>
                  <a:pt x="53348" y="93413"/>
                </a:cubicBezTo>
                <a:cubicBezTo>
                  <a:pt x="46335" y="80244"/>
                  <a:pt x="43520" y="67990"/>
                  <a:pt x="54098" y="56668"/>
                </a:cubicBezTo>
                <a:cubicBezTo>
                  <a:pt x="51529" y="30349"/>
                  <a:pt x="42425" y="18658"/>
                  <a:pt x="43015" y="5323"/>
                </a:cubicBezTo>
                <a:lnTo>
                  <a:pt x="44641" y="1"/>
                </a:lnTo>
                <a:close/>
                <a:moveTo>
                  <a:pt x="8397090" y="0"/>
                </a:moveTo>
                <a:lnTo>
                  <a:pt x="8400989" y="13990"/>
                </a:lnTo>
                <a:cubicBezTo>
                  <a:pt x="8405415" y="23725"/>
                  <a:pt x="8412055" y="35254"/>
                  <a:pt x="8420908" y="48575"/>
                </a:cubicBezTo>
                <a:cubicBezTo>
                  <a:pt x="8416884" y="99812"/>
                  <a:pt x="8413665" y="125431"/>
                  <a:pt x="8411250" y="125431"/>
                </a:cubicBezTo>
                <a:lnTo>
                  <a:pt x="8404784" y="125431"/>
                </a:lnTo>
                <a:lnTo>
                  <a:pt x="8403779" y="113883"/>
                </a:lnTo>
                <a:cubicBezTo>
                  <a:pt x="8403226" y="103251"/>
                  <a:pt x="8402949" y="91530"/>
                  <a:pt x="8402949" y="78721"/>
                </a:cubicBezTo>
                <a:lnTo>
                  <a:pt x="8399328" y="78721"/>
                </a:lnTo>
                <a:lnTo>
                  <a:pt x="8400946" y="125431"/>
                </a:lnTo>
                <a:lnTo>
                  <a:pt x="8399178" y="125431"/>
                </a:lnTo>
                <a:cubicBezTo>
                  <a:pt x="8399178" y="131579"/>
                  <a:pt x="8398775" y="139777"/>
                  <a:pt x="8397971" y="150024"/>
                </a:cubicBezTo>
                <a:lnTo>
                  <a:pt x="8398667" y="154056"/>
                </a:lnTo>
                <a:lnTo>
                  <a:pt x="8397517" y="164800"/>
                </a:lnTo>
                <a:lnTo>
                  <a:pt x="8403147" y="179979"/>
                </a:lnTo>
                <a:lnTo>
                  <a:pt x="8407778" y="206784"/>
                </a:lnTo>
                <a:lnTo>
                  <a:pt x="8407778" y="213986"/>
                </a:lnTo>
                <a:lnTo>
                  <a:pt x="8406407" y="239424"/>
                </a:lnTo>
                <a:lnTo>
                  <a:pt x="8400611" y="243402"/>
                </a:lnTo>
                <a:lnTo>
                  <a:pt x="8395644" y="252952"/>
                </a:lnTo>
                <a:lnTo>
                  <a:pt x="8390877" y="215523"/>
                </a:lnTo>
                <a:cubicBezTo>
                  <a:pt x="8386451" y="177609"/>
                  <a:pt x="8380414" y="120736"/>
                  <a:pt x="8372769" y="44905"/>
                </a:cubicBezTo>
                <a:lnTo>
                  <a:pt x="8368441" y="0"/>
                </a:lnTo>
                <a:close/>
                <a:moveTo>
                  <a:pt x="8432257" y="0"/>
                </a:moveTo>
                <a:lnTo>
                  <a:pt x="8427548" y="23980"/>
                </a:lnTo>
                <a:cubicBezTo>
                  <a:pt x="8421914" y="23980"/>
                  <a:pt x="8416481" y="21162"/>
                  <a:pt x="8411250" y="15527"/>
                </a:cubicBezTo>
                <a:lnTo>
                  <a:pt x="8402012" y="0"/>
                </a:lnTo>
                <a:close/>
                <a:moveTo>
                  <a:pt x="9636507" y="0"/>
                </a:moveTo>
                <a:lnTo>
                  <a:pt x="9636507" y="6871647"/>
                </a:lnTo>
                <a:lnTo>
                  <a:pt x="9259823" y="6871647"/>
                </a:lnTo>
                <a:lnTo>
                  <a:pt x="9254862" y="6847907"/>
                </a:lnTo>
                <a:cubicBezTo>
                  <a:pt x="9253454" y="6842099"/>
                  <a:pt x="9252348" y="6838667"/>
                  <a:pt x="9251543" y="6837610"/>
                </a:cubicBezTo>
                <a:lnTo>
                  <a:pt x="9240480" y="6871647"/>
                </a:lnTo>
                <a:lnTo>
                  <a:pt x="9225985" y="6871647"/>
                </a:lnTo>
                <a:lnTo>
                  <a:pt x="9225436" y="6858204"/>
                </a:lnTo>
                <a:cubicBezTo>
                  <a:pt x="9224530" y="6850812"/>
                  <a:pt x="9223172" y="6847115"/>
                  <a:pt x="9221362" y="6847115"/>
                </a:cubicBezTo>
                <a:cubicBezTo>
                  <a:pt x="9219350" y="6855564"/>
                  <a:pt x="9217237" y="6861900"/>
                  <a:pt x="9215024" y="6866124"/>
                </a:cubicBezTo>
                <a:lnTo>
                  <a:pt x="9208973" y="6871647"/>
                </a:lnTo>
                <a:lnTo>
                  <a:pt x="9207927" y="6871647"/>
                </a:lnTo>
                <a:lnTo>
                  <a:pt x="9203253" y="6847115"/>
                </a:lnTo>
                <a:lnTo>
                  <a:pt x="9203253" y="6847107"/>
                </a:lnTo>
                <a:lnTo>
                  <a:pt x="9203908" y="6831274"/>
                </a:lnTo>
                <a:lnTo>
                  <a:pt x="9208082" y="6831274"/>
                </a:lnTo>
                <a:lnTo>
                  <a:pt x="9211704" y="6837610"/>
                </a:lnTo>
                <a:cubicBezTo>
                  <a:pt x="9211704" y="6833387"/>
                  <a:pt x="9212308" y="6831274"/>
                  <a:pt x="9213515" y="6831274"/>
                </a:cubicBezTo>
                <a:cubicBezTo>
                  <a:pt x="9213515" y="6793257"/>
                  <a:pt x="9212358" y="6764744"/>
                  <a:pt x="9210044" y="6745736"/>
                </a:cubicBezTo>
                <a:lnTo>
                  <a:pt x="9208696" y="6739091"/>
                </a:lnTo>
                <a:lnTo>
                  <a:pt x="9216447" y="6742269"/>
                </a:lnTo>
                <a:cubicBezTo>
                  <a:pt x="9220069" y="6744909"/>
                  <a:pt x="9224093" y="6748870"/>
                  <a:pt x="9228519" y="6754150"/>
                </a:cubicBezTo>
                <a:lnTo>
                  <a:pt x="9229726" y="6754150"/>
                </a:lnTo>
                <a:lnTo>
                  <a:pt x="9229726" y="6738309"/>
                </a:lnTo>
                <a:cubicBezTo>
                  <a:pt x="9217654" y="6738309"/>
                  <a:pt x="9210612" y="6720357"/>
                  <a:pt x="9208600" y="6684452"/>
                </a:cubicBezTo>
                <a:cubicBezTo>
                  <a:pt x="9209807" y="6676004"/>
                  <a:pt x="9218660" y="6655938"/>
                  <a:pt x="9235159" y="6624257"/>
                </a:cubicBezTo>
                <a:cubicBezTo>
                  <a:pt x="9237171" y="6624257"/>
                  <a:pt x="9242201" y="6650659"/>
                  <a:pt x="9250249" y="6703460"/>
                </a:cubicBezTo>
                <a:cubicBezTo>
                  <a:pt x="9250249" y="6692900"/>
                  <a:pt x="9247432" y="6660163"/>
                  <a:pt x="9241799" y="6605249"/>
                </a:cubicBezTo>
                <a:lnTo>
                  <a:pt x="9243559" y="6580610"/>
                </a:lnTo>
                <a:lnTo>
                  <a:pt x="9243804" y="6581982"/>
                </a:lnTo>
                <a:lnTo>
                  <a:pt x="9246822" y="6581982"/>
                </a:lnTo>
                <a:lnTo>
                  <a:pt x="9248437" y="6550896"/>
                </a:lnTo>
                <a:lnTo>
                  <a:pt x="9251457" y="6570400"/>
                </a:lnTo>
                <a:lnTo>
                  <a:pt x="9255078" y="6570400"/>
                </a:lnTo>
                <a:lnTo>
                  <a:pt x="9255078" y="6560896"/>
                </a:lnTo>
                <a:cubicBezTo>
                  <a:pt x="9255078" y="6518126"/>
                  <a:pt x="9252249" y="6491396"/>
                  <a:pt x="9246590" y="6480703"/>
                </a:cubicBezTo>
                <a:lnTo>
                  <a:pt x="9245145" y="6479532"/>
                </a:lnTo>
                <a:lnTo>
                  <a:pt x="9243804" y="6442585"/>
                </a:lnTo>
                <a:lnTo>
                  <a:pt x="9240937" y="6440044"/>
                </a:lnTo>
                <a:lnTo>
                  <a:pt x="9241799" y="6431003"/>
                </a:lnTo>
                <a:cubicBezTo>
                  <a:pt x="9244615" y="6431003"/>
                  <a:pt x="9255682" y="6434171"/>
                  <a:pt x="9274997" y="6440508"/>
                </a:cubicBezTo>
                <a:lnTo>
                  <a:pt x="9283448" y="6431003"/>
                </a:lnTo>
                <a:lnTo>
                  <a:pt x="9283448" y="6405658"/>
                </a:lnTo>
                <a:lnTo>
                  <a:pt x="9271376" y="6415163"/>
                </a:lnTo>
                <a:lnTo>
                  <a:pt x="9266547" y="6415163"/>
                </a:lnTo>
                <a:cubicBezTo>
                  <a:pt x="9252060" y="6415163"/>
                  <a:pt x="9244817" y="6405658"/>
                  <a:pt x="9244817" y="6386650"/>
                </a:cubicBezTo>
                <a:lnTo>
                  <a:pt x="9244817" y="6335960"/>
                </a:lnTo>
                <a:cubicBezTo>
                  <a:pt x="9251658" y="6304279"/>
                  <a:pt x="9256084" y="6272597"/>
                  <a:pt x="9258096" y="6240917"/>
                </a:cubicBezTo>
                <a:cubicBezTo>
                  <a:pt x="9274997" y="6221909"/>
                  <a:pt x="9283448" y="6197620"/>
                  <a:pt x="9283448" y="6168051"/>
                </a:cubicBezTo>
                <a:cubicBezTo>
                  <a:pt x="9279424" y="6146930"/>
                  <a:pt x="9276607" y="6135314"/>
                  <a:pt x="9274997" y="6133201"/>
                </a:cubicBezTo>
                <a:cubicBezTo>
                  <a:pt x="9264132" y="6169107"/>
                  <a:pt x="9257493" y="6187059"/>
                  <a:pt x="9255078" y="6187059"/>
                </a:cubicBezTo>
                <a:lnTo>
                  <a:pt x="9250249" y="6187059"/>
                </a:lnTo>
                <a:cubicBezTo>
                  <a:pt x="9250249" y="6157491"/>
                  <a:pt x="9248438" y="6142706"/>
                  <a:pt x="9244817" y="6142706"/>
                </a:cubicBezTo>
                <a:cubicBezTo>
                  <a:pt x="9240793" y="6159602"/>
                  <a:pt x="9236366" y="6168051"/>
                  <a:pt x="9231537" y="6168051"/>
                </a:cubicBezTo>
                <a:cubicBezTo>
                  <a:pt x="9228318" y="6159602"/>
                  <a:pt x="9226708" y="6151154"/>
                  <a:pt x="9226708" y="6142706"/>
                </a:cubicBezTo>
                <a:lnTo>
                  <a:pt x="9226708" y="6126865"/>
                </a:lnTo>
                <a:lnTo>
                  <a:pt x="9231537" y="6126865"/>
                </a:lnTo>
                <a:lnTo>
                  <a:pt x="9233644" y="6130552"/>
                </a:lnTo>
                <a:lnTo>
                  <a:pt x="9234297" y="6140824"/>
                </a:lnTo>
                <a:cubicBezTo>
                  <a:pt x="9234800" y="6143464"/>
                  <a:pt x="9235554" y="6144784"/>
                  <a:pt x="9236560" y="6144784"/>
                </a:cubicBezTo>
                <a:lnTo>
                  <a:pt x="9238371" y="6144784"/>
                </a:lnTo>
                <a:cubicBezTo>
                  <a:pt x="9240786" y="6144784"/>
                  <a:pt x="9241993" y="6139504"/>
                  <a:pt x="9241993" y="6128943"/>
                </a:cubicBezTo>
                <a:lnTo>
                  <a:pt x="9241993" y="6119439"/>
                </a:lnTo>
                <a:cubicBezTo>
                  <a:pt x="9241993" y="6108879"/>
                  <a:pt x="9240786" y="6103599"/>
                  <a:pt x="9238371" y="6103599"/>
                </a:cubicBezTo>
                <a:lnTo>
                  <a:pt x="9236565" y="6103599"/>
                </a:lnTo>
                <a:lnTo>
                  <a:pt x="9236102" y="6076968"/>
                </a:lnTo>
                <a:lnTo>
                  <a:pt x="9234017" y="6048426"/>
                </a:lnTo>
                <a:lnTo>
                  <a:pt x="9235353" y="6049741"/>
                </a:lnTo>
                <a:lnTo>
                  <a:pt x="9236560" y="6049741"/>
                </a:lnTo>
                <a:lnTo>
                  <a:pt x="9236560" y="6033900"/>
                </a:lnTo>
                <a:lnTo>
                  <a:pt x="9231572" y="6031829"/>
                </a:lnTo>
                <a:lnTo>
                  <a:pt x="9229160" y="6019942"/>
                </a:lnTo>
                <a:cubicBezTo>
                  <a:pt x="9227425" y="6015189"/>
                  <a:pt x="9225400" y="6012814"/>
                  <a:pt x="9223087" y="6012814"/>
                </a:cubicBezTo>
                <a:lnTo>
                  <a:pt x="9221526" y="6017727"/>
                </a:lnTo>
                <a:lnTo>
                  <a:pt x="9217886" y="6003605"/>
                </a:lnTo>
                <a:lnTo>
                  <a:pt x="9217730" y="6002109"/>
                </a:lnTo>
                <a:lnTo>
                  <a:pt x="9218258" y="5993805"/>
                </a:lnTo>
                <a:cubicBezTo>
                  <a:pt x="9218258" y="5985884"/>
                  <a:pt x="9218673" y="5977964"/>
                  <a:pt x="9219503" y="5970044"/>
                </a:cubicBezTo>
                <a:lnTo>
                  <a:pt x="9220220" y="5965477"/>
                </a:lnTo>
                <a:lnTo>
                  <a:pt x="9222979" y="5958657"/>
                </a:lnTo>
                <a:cubicBezTo>
                  <a:pt x="9227405" y="5948625"/>
                  <a:pt x="9233744" y="5935689"/>
                  <a:pt x="9241993" y="5919848"/>
                </a:cubicBezTo>
                <a:cubicBezTo>
                  <a:pt x="9244005" y="5919848"/>
                  <a:pt x="9249035" y="5946250"/>
                  <a:pt x="9257083" y="5999051"/>
                </a:cubicBezTo>
                <a:cubicBezTo>
                  <a:pt x="9257083" y="5988491"/>
                  <a:pt x="9254267" y="5955754"/>
                  <a:pt x="9248633" y="5900840"/>
                </a:cubicBezTo>
                <a:lnTo>
                  <a:pt x="9249460" y="5889258"/>
                </a:lnTo>
                <a:lnTo>
                  <a:pt x="9250249" y="5889258"/>
                </a:lnTo>
                <a:lnTo>
                  <a:pt x="9250249" y="5878213"/>
                </a:lnTo>
                <a:lnTo>
                  <a:pt x="9250443" y="5875495"/>
                </a:lnTo>
                <a:lnTo>
                  <a:pt x="9250249" y="5872833"/>
                </a:lnTo>
                <a:lnTo>
                  <a:pt x="9250249" y="5863913"/>
                </a:lnTo>
                <a:lnTo>
                  <a:pt x="9249598" y="5863913"/>
                </a:lnTo>
                <a:lnTo>
                  <a:pt x="9247727" y="5838270"/>
                </a:lnTo>
                <a:cubicBezTo>
                  <a:pt x="9247124" y="5828238"/>
                  <a:pt x="9246822" y="5820581"/>
                  <a:pt x="9246822" y="5815301"/>
                </a:cubicBezTo>
                <a:lnTo>
                  <a:pt x="9250443" y="5815301"/>
                </a:lnTo>
                <a:lnTo>
                  <a:pt x="9250875" y="5818087"/>
                </a:lnTo>
                <a:lnTo>
                  <a:pt x="9254268" y="5863581"/>
                </a:lnTo>
                <a:cubicBezTo>
                  <a:pt x="9256280" y="5888398"/>
                  <a:pt x="9257689" y="5900806"/>
                  <a:pt x="9258493" y="5900806"/>
                </a:cubicBezTo>
                <a:lnTo>
                  <a:pt x="9261512" y="5900806"/>
                </a:lnTo>
                <a:cubicBezTo>
                  <a:pt x="9261512" y="5888133"/>
                  <a:pt x="9262115" y="5876517"/>
                  <a:pt x="9263322" y="5865957"/>
                </a:cubicBezTo>
                <a:cubicBezTo>
                  <a:pt x="9262920" y="5865957"/>
                  <a:pt x="9262316" y="5857244"/>
                  <a:pt x="9261512" y="5839820"/>
                </a:cubicBezTo>
                <a:lnTo>
                  <a:pt x="9261462" y="5838639"/>
                </a:lnTo>
                <a:lnTo>
                  <a:pt x="9260969" y="5819063"/>
                </a:lnTo>
                <a:lnTo>
                  <a:pt x="9260441" y="5814078"/>
                </a:lnTo>
                <a:lnTo>
                  <a:pt x="9260153" y="5807149"/>
                </a:lnTo>
                <a:cubicBezTo>
                  <a:pt x="9259650" y="5794081"/>
                  <a:pt x="9259097" y="5778834"/>
                  <a:pt x="9258493" y="5761410"/>
                </a:cubicBezTo>
                <a:cubicBezTo>
                  <a:pt x="9254469" y="5761410"/>
                  <a:pt x="9251049" y="5754810"/>
                  <a:pt x="9248232" y="5741609"/>
                </a:cubicBezTo>
                <a:lnTo>
                  <a:pt x="9247598" y="5737452"/>
                </a:lnTo>
                <a:lnTo>
                  <a:pt x="9248633" y="5726594"/>
                </a:lnTo>
                <a:cubicBezTo>
                  <a:pt x="9251450" y="5726594"/>
                  <a:pt x="9262516" y="5729762"/>
                  <a:pt x="9281832" y="5736099"/>
                </a:cubicBezTo>
                <a:lnTo>
                  <a:pt x="9290282" y="5726594"/>
                </a:lnTo>
                <a:lnTo>
                  <a:pt x="9290282" y="5701249"/>
                </a:lnTo>
                <a:lnTo>
                  <a:pt x="9278210" y="5710754"/>
                </a:lnTo>
                <a:lnTo>
                  <a:pt x="9273381" y="5710754"/>
                </a:lnTo>
                <a:cubicBezTo>
                  <a:pt x="9258894" y="5710754"/>
                  <a:pt x="9251651" y="5701249"/>
                  <a:pt x="9251651" y="5682241"/>
                </a:cubicBezTo>
                <a:lnTo>
                  <a:pt x="9251651" y="5631551"/>
                </a:lnTo>
                <a:cubicBezTo>
                  <a:pt x="9258492" y="5599870"/>
                  <a:pt x="9262918" y="5568188"/>
                  <a:pt x="9264930" y="5536508"/>
                </a:cubicBezTo>
                <a:cubicBezTo>
                  <a:pt x="9281832" y="5517499"/>
                  <a:pt x="9290282" y="5493211"/>
                  <a:pt x="9290282" y="5463641"/>
                </a:cubicBezTo>
                <a:cubicBezTo>
                  <a:pt x="9286258" y="5442521"/>
                  <a:pt x="9283441" y="5430904"/>
                  <a:pt x="9281832" y="5428792"/>
                </a:cubicBezTo>
                <a:cubicBezTo>
                  <a:pt x="9270966" y="5464698"/>
                  <a:pt x="9264327" y="5482650"/>
                  <a:pt x="9261912" y="5482650"/>
                </a:cubicBezTo>
                <a:lnTo>
                  <a:pt x="9257083" y="5482650"/>
                </a:lnTo>
                <a:lnTo>
                  <a:pt x="9256016" y="5456512"/>
                </a:lnTo>
                <a:lnTo>
                  <a:pt x="9256683" y="5447767"/>
                </a:lnTo>
                <a:lnTo>
                  <a:pt x="9256683" y="5438263"/>
                </a:lnTo>
                <a:cubicBezTo>
                  <a:pt x="9256683" y="5427704"/>
                  <a:pt x="9255475" y="5422423"/>
                  <a:pt x="9253061" y="5422423"/>
                </a:cubicBezTo>
                <a:lnTo>
                  <a:pt x="9251250" y="5422423"/>
                </a:lnTo>
                <a:cubicBezTo>
                  <a:pt x="9249640" y="5422423"/>
                  <a:pt x="9248634" y="5427704"/>
                  <a:pt x="9248232" y="5438263"/>
                </a:cubicBezTo>
                <a:lnTo>
                  <a:pt x="9248232" y="5447767"/>
                </a:lnTo>
                <a:lnTo>
                  <a:pt x="9248274" y="5448425"/>
                </a:lnTo>
                <a:lnTo>
                  <a:pt x="9245313" y="5457306"/>
                </a:lnTo>
                <a:cubicBezTo>
                  <a:pt x="9243100" y="5461530"/>
                  <a:pt x="9240786" y="5463641"/>
                  <a:pt x="9238371" y="5463641"/>
                </a:cubicBezTo>
                <a:cubicBezTo>
                  <a:pt x="9235152" y="5455193"/>
                  <a:pt x="9233542" y="5446745"/>
                  <a:pt x="9233542" y="5438296"/>
                </a:cubicBezTo>
                <a:lnTo>
                  <a:pt x="9233542" y="5422456"/>
                </a:lnTo>
                <a:lnTo>
                  <a:pt x="9238371" y="5422456"/>
                </a:lnTo>
                <a:lnTo>
                  <a:pt x="9241993" y="5428792"/>
                </a:lnTo>
                <a:cubicBezTo>
                  <a:pt x="9241993" y="5424569"/>
                  <a:pt x="9242597" y="5422456"/>
                  <a:pt x="9243804" y="5422456"/>
                </a:cubicBezTo>
                <a:cubicBezTo>
                  <a:pt x="9243804" y="5403448"/>
                  <a:pt x="9243515" y="5386815"/>
                  <a:pt x="9242936" y="5372559"/>
                </a:cubicBezTo>
                <a:lnTo>
                  <a:pt x="9242071" y="5360720"/>
                </a:lnTo>
                <a:lnTo>
                  <a:pt x="9250043" y="5368565"/>
                </a:lnTo>
                <a:lnTo>
                  <a:pt x="9251250" y="5368565"/>
                </a:lnTo>
                <a:lnTo>
                  <a:pt x="9251250" y="5352724"/>
                </a:lnTo>
                <a:cubicBezTo>
                  <a:pt x="9248232" y="5352724"/>
                  <a:pt x="9245528" y="5351603"/>
                  <a:pt x="9243139" y="5349358"/>
                </a:cubicBezTo>
                <a:lnTo>
                  <a:pt x="9240987" y="5345867"/>
                </a:lnTo>
                <a:lnTo>
                  <a:pt x="9240333" y="5336918"/>
                </a:lnTo>
                <a:cubicBezTo>
                  <a:pt x="9239176" y="5327413"/>
                  <a:pt x="9237730" y="5320285"/>
                  <a:pt x="9235994" y="5315533"/>
                </a:cubicBezTo>
                <a:lnTo>
                  <a:pt x="9231283" y="5310003"/>
                </a:lnTo>
                <a:lnTo>
                  <a:pt x="9230123" y="5298867"/>
                </a:lnTo>
                <a:cubicBezTo>
                  <a:pt x="9231331" y="5290419"/>
                  <a:pt x="9240184" y="5270353"/>
                  <a:pt x="9256683" y="5238672"/>
                </a:cubicBezTo>
                <a:cubicBezTo>
                  <a:pt x="9258192" y="5238672"/>
                  <a:pt x="9261398" y="5253523"/>
                  <a:pt x="9266303" y="5283224"/>
                </a:cubicBezTo>
                <a:lnTo>
                  <a:pt x="9266777" y="5286228"/>
                </a:lnTo>
                <a:lnTo>
                  <a:pt x="9265534" y="5286228"/>
                </a:lnTo>
                <a:lnTo>
                  <a:pt x="9265534" y="5302068"/>
                </a:lnTo>
                <a:cubicBezTo>
                  <a:pt x="9265534" y="5314740"/>
                  <a:pt x="9266741" y="5321076"/>
                  <a:pt x="9269156" y="5321076"/>
                </a:cubicBezTo>
                <a:lnTo>
                  <a:pt x="9272777" y="5321076"/>
                </a:lnTo>
                <a:lnTo>
                  <a:pt x="9272777" y="5302068"/>
                </a:lnTo>
                <a:cubicBezTo>
                  <a:pt x="9272777" y="5297844"/>
                  <a:pt x="9272476" y="5294412"/>
                  <a:pt x="9271872" y="5291772"/>
                </a:cubicBezTo>
                <a:lnTo>
                  <a:pt x="9269832" y="5287607"/>
                </a:lnTo>
                <a:lnTo>
                  <a:pt x="9269660" y="5285402"/>
                </a:lnTo>
                <a:cubicBezTo>
                  <a:pt x="9268252" y="5269034"/>
                  <a:pt x="9266139" y="5247122"/>
                  <a:pt x="9263322" y="5219664"/>
                </a:cubicBezTo>
                <a:cubicBezTo>
                  <a:pt x="9263322" y="5213327"/>
                  <a:pt x="9263926" y="5204880"/>
                  <a:pt x="9265133" y="5194319"/>
                </a:cubicBezTo>
                <a:cubicBezTo>
                  <a:pt x="9262719" y="5164750"/>
                  <a:pt x="9261512" y="5144686"/>
                  <a:pt x="9261512" y="5134126"/>
                </a:cubicBezTo>
                <a:lnTo>
                  <a:pt x="9265133" y="5134126"/>
                </a:lnTo>
                <a:lnTo>
                  <a:pt x="9272980" y="5184815"/>
                </a:lnTo>
                <a:lnTo>
                  <a:pt x="9276602" y="5184815"/>
                </a:lnTo>
                <a:lnTo>
                  <a:pt x="9276602" y="5175311"/>
                </a:lnTo>
                <a:cubicBezTo>
                  <a:pt x="9276602" y="5118284"/>
                  <a:pt x="9271572" y="5089771"/>
                  <a:pt x="9261512" y="5089771"/>
                </a:cubicBezTo>
                <a:lnTo>
                  <a:pt x="9261512" y="5064426"/>
                </a:lnTo>
                <a:lnTo>
                  <a:pt x="9263322" y="5045418"/>
                </a:lnTo>
                <a:cubicBezTo>
                  <a:pt x="9266139" y="5045418"/>
                  <a:pt x="9277206" y="5048586"/>
                  <a:pt x="9296521" y="5054923"/>
                </a:cubicBezTo>
                <a:lnTo>
                  <a:pt x="9304972" y="5045418"/>
                </a:lnTo>
                <a:lnTo>
                  <a:pt x="9304972" y="5020073"/>
                </a:lnTo>
                <a:lnTo>
                  <a:pt x="9292900" y="5029578"/>
                </a:lnTo>
                <a:lnTo>
                  <a:pt x="9288071" y="5029578"/>
                </a:lnTo>
                <a:cubicBezTo>
                  <a:pt x="9273584" y="5029578"/>
                  <a:pt x="9266340" y="5020073"/>
                  <a:pt x="9266340" y="5001065"/>
                </a:cubicBezTo>
                <a:lnTo>
                  <a:pt x="9266340" y="4950375"/>
                </a:lnTo>
                <a:cubicBezTo>
                  <a:pt x="9273181" y="4918694"/>
                  <a:pt x="9277608" y="4887012"/>
                  <a:pt x="9279620" y="4855332"/>
                </a:cubicBezTo>
                <a:cubicBezTo>
                  <a:pt x="9296521" y="4836324"/>
                  <a:pt x="9304972" y="4812035"/>
                  <a:pt x="9304972" y="4782466"/>
                </a:cubicBezTo>
                <a:cubicBezTo>
                  <a:pt x="9300948" y="4761345"/>
                  <a:pt x="9298131" y="4749729"/>
                  <a:pt x="9296521" y="4747616"/>
                </a:cubicBezTo>
                <a:cubicBezTo>
                  <a:pt x="9285656" y="4783522"/>
                  <a:pt x="9279016" y="4801474"/>
                  <a:pt x="9276602" y="4801474"/>
                </a:cubicBezTo>
                <a:lnTo>
                  <a:pt x="9271773" y="4801474"/>
                </a:lnTo>
                <a:cubicBezTo>
                  <a:pt x="9271773" y="4771906"/>
                  <a:pt x="9269962" y="4757121"/>
                  <a:pt x="9266340" y="4757121"/>
                </a:cubicBezTo>
                <a:cubicBezTo>
                  <a:pt x="9262316" y="4774017"/>
                  <a:pt x="9257890" y="4782466"/>
                  <a:pt x="9253061" y="4782466"/>
                </a:cubicBezTo>
                <a:cubicBezTo>
                  <a:pt x="9249842" y="4774017"/>
                  <a:pt x="9248232" y="4765569"/>
                  <a:pt x="9248232" y="4757121"/>
                </a:cubicBezTo>
                <a:lnTo>
                  <a:pt x="9248232" y="4741280"/>
                </a:lnTo>
                <a:lnTo>
                  <a:pt x="9253061" y="4741280"/>
                </a:lnTo>
                <a:lnTo>
                  <a:pt x="9256683" y="4747616"/>
                </a:lnTo>
                <a:cubicBezTo>
                  <a:pt x="9256683" y="4743393"/>
                  <a:pt x="9257286" y="4741280"/>
                  <a:pt x="9258493" y="4741280"/>
                </a:cubicBezTo>
                <a:cubicBezTo>
                  <a:pt x="9258493" y="4665245"/>
                  <a:pt x="9253866" y="4627229"/>
                  <a:pt x="9244610" y="4627229"/>
                </a:cubicBezTo>
                <a:lnTo>
                  <a:pt x="9241592" y="4636733"/>
                </a:lnTo>
                <a:lnTo>
                  <a:pt x="9237970" y="4636733"/>
                </a:lnTo>
                <a:cubicBezTo>
                  <a:pt x="9239178" y="4624060"/>
                  <a:pt x="9239781" y="4614556"/>
                  <a:pt x="9239781" y="4608220"/>
                </a:cubicBezTo>
                <a:cubicBezTo>
                  <a:pt x="9239781" y="4576539"/>
                  <a:pt x="9246421" y="4544858"/>
                  <a:pt x="9259701" y="4513176"/>
                </a:cubicBezTo>
                <a:lnTo>
                  <a:pt x="9259701" y="4503673"/>
                </a:lnTo>
                <a:cubicBezTo>
                  <a:pt x="9250445" y="4522681"/>
                  <a:pt x="9242799" y="4532186"/>
                  <a:pt x="9236763" y="4532186"/>
                </a:cubicBezTo>
                <a:cubicBezTo>
                  <a:pt x="9227508" y="4578652"/>
                  <a:pt x="9220868" y="4601884"/>
                  <a:pt x="9216844" y="4601884"/>
                </a:cubicBezTo>
                <a:lnTo>
                  <a:pt x="9206822" y="4601884"/>
                </a:lnTo>
                <a:lnTo>
                  <a:pt x="9203813" y="4586555"/>
                </a:lnTo>
                <a:cubicBezTo>
                  <a:pt x="9202405" y="4580747"/>
                  <a:pt x="9201298" y="4577843"/>
                  <a:pt x="9200493" y="4577843"/>
                </a:cubicBezTo>
                <a:lnTo>
                  <a:pt x="9200432" y="4578175"/>
                </a:lnTo>
                <a:lnTo>
                  <a:pt x="9197377" y="4561490"/>
                </a:lnTo>
                <a:cubicBezTo>
                  <a:pt x="9195466" y="4552514"/>
                  <a:pt x="9194108" y="4548026"/>
                  <a:pt x="9193303" y="4548026"/>
                </a:cubicBezTo>
                <a:cubicBezTo>
                  <a:pt x="9191894" y="4548026"/>
                  <a:pt x="9190147" y="4548224"/>
                  <a:pt x="9188059" y="4548620"/>
                </a:cubicBezTo>
                <a:lnTo>
                  <a:pt x="9182227" y="4550047"/>
                </a:lnTo>
                <a:lnTo>
                  <a:pt x="9180574" y="4533489"/>
                </a:lnTo>
                <a:cubicBezTo>
                  <a:pt x="9180574" y="4527154"/>
                  <a:pt x="9181177" y="4518705"/>
                  <a:pt x="9182385" y="4508144"/>
                </a:cubicBezTo>
                <a:lnTo>
                  <a:pt x="9180295" y="4479505"/>
                </a:lnTo>
                <a:lnTo>
                  <a:pt x="9181532" y="4474368"/>
                </a:lnTo>
                <a:cubicBezTo>
                  <a:pt x="9182639" y="4469351"/>
                  <a:pt x="9183469" y="4465062"/>
                  <a:pt x="9184022" y="4461497"/>
                </a:cubicBezTo>
                <a:lnTo>
                  <a:pt x="9184200" y="4459676"/>
                </a:lnTo>
                <a:lnTo>
                  <a:pt x="9190232" y="4498640"/>
                </a:lnTo>
                <a:lnTo>
                  <a:pt x="9193853" y="4498640"/>
                </a:lnTo>
                <a:lnTo>
                  <a:pt x="9193853" y="4489136"/>
                </a:lnTo>
                <a:cubicBezTo>
                  <a:pt x="9193853" y="4432109"/>
                  <a:pt x="9188823" y="4403597"/>
                  <a:pt x="9178763" y="4403597"/>
                </a:cubicBezTo>
                <a:lnTo>
                  <a:pt x="9178763" y="4378252"/>
                </a:lnTo>
                <a:lnTo>
                  <a:pt x="9180574" y="4359243"/>
                </a:lnTo>
                <a:cubicBezTo>
                  <a:pt x="9181278" y="4359243"/>
                  <a:pt x="9182498" y="4359441"/>
                  <a:pt x="9184233" y="4359838"/>
                </a:cubicBezTo>
                <a:lnTo>
                  <a:pt x="9184417" y="4359885"/>
                </a:lnTo>
                <a:lnTo>
                  <a:pt x="9186512" y="4373780"/>
                </a:lnTo>
                <a:cubicBezTo>
                  <a:pt x="9187418" y="4378004"/>
                  <a:pt x="9188273" y="4380117"/>
                  <a:pt x="9189078" y="4380117"/>
                </a:cubicBezTo>
                <a:lnTo>
                  <a:pt x="9192096" y="4380117"/>
                </a:lnTo>
                <a:lnTo>
                  <a:pt x="9192096" y="4373780"/>
                </a:lnTo>
                <a:lnTo>
                  <a:pt x="9190715" y="4361548"/>
                </a:lnTo>
                <a:lnTo>
                  <a:pt x="9190986" y="4361620"/>
                </a:lnTo>
                <a:cubicBezTo>
                  <a:pt x="9196519" y="4363204"/>
                  <a:pt x="9204115" y="4365579"/>
                  <a:pt x="9213773" y="4368748"/>
                </a:cubicBezTo>
                <a:lnTo>
                  <a:pt x="9222223" y="4359243"/>
                </a:lnTo>
                <a:lnTo>
                  <a:pt x="9222223" y="4333898"/>
                </a:lnTo>
                <a:lnTo>
                  <a:pt x="9210151" y="4343403"/>
                </a:lnTo>
                <a:lnTo>
                  <a:pt x="9205322" y="4343403"/>
                </a:lnTo>
                <a:cubicBezTo>
                  <a:pt x="9190835" y="4343403"/>
                  <a:pt x="9183592" y="4333898"/>
                  <a:pt x="9183592" y="4314890"/>
                </a:cubicBezTo>
                <a:lnTo>
                  <a:pt x="9183592" y="4264200"/>
                </a:lnTo>
                <a:lnTo>
                  <a:pt x="9190375" y="4226058"/>
                </a:lnTo>
                <a:lnTo>
                  <a:pt x="9191190" y="4236759"/>
                </a:lnTo>
                <a:cubicBezTo>
                  <a:pt x="9191794" y="4239399"/>
                  <a:pt x="9192699" y="4240719"/>
                  <a:pt x="9193906" y="4240719"/>
                </a:cubicBezTo>
                <a:lnTo>
                  <a:pt x="9195717" y="4240719"/>
                </a:lnTo>
                <a:cubicBezTo>
                  <a:pt x="9197729" y="4240719"/>
                  <a:pt x="9198735" y="4235440"/>
                  <a:pt x="9198735" y="4224879"/>
                </a:cubicBezTo>
                <a:lnTo>
                  <a:pt x="9198735" y="4215375"/>
                </a:lnTo>
                <a:cubicBezTo>
                  <a:pt x="9198735" y="4204814"/>
                  <a:pt x="9197729" y="4199534"/>
                  <a:pt x="9195717" y="4199534"/>
                </a:cubicBezTo>
                <a:lnTo>
                  <a:pt x="9193906" y="4199534"/>
                </a:lnTo>
                <a:lnTo>
                  <a:pt x="9193760" y="4199774"/>
                </a:lnTo>
                <a:lnTo>
                  <a:pt x="9196871" y="4169158"/>
                </a:lnTo>
                <a:cubicBezTo>
                  <a:pt x="9213773" y="4150150"/>
                  <a:pt x="9222223" y="4125861"/>
                  <a:pt x="9222223" y="4096292"/>
                </a:cubicBezTo>
                <a:cubicBezTo>
                  <a:pt x="9218199" y="4075171"/>
                  <a:pt x="9215383" y="4063555"/>
                  <a:pt x="9213773" y="4061442"/>
                </a:cubicBezTo>
                <a:cubicBezTo>
                  <a:pt x="9202908" y="4097348"/>
                  <a:pt x="9196268" y="4115300"/>
                  <a:pt x="9193853" y="4115300"/>
                </a:cubicBezTo>
                <a:lnTo>
                  <a:pt x="9189024" y="4115300"/>
                </a:lnTo>
                <a:cubicBezTo>
                  <a:pt x="9189024" y="4085732"/>
                  <a:pt x="9187214" y="4070947"/>
                  <a:pt x="9183592" y="4070947"/>
                </a:cubicBezTo>
                <a:cubicBezTo>
                  <a:pt x="9179568" y="4087844"/>
                  <a:pt x="9175141" y="4096292"/>
                  <a:pt x="9170312" y="4096292"/>
                </a:cubicBezTo>
                <a:cubicBezTo>
                  <a:pt x="9167093" y="4087844"/>
                  <a:pt x="9165483" y="4079395"/>
                  <a:pt x="9165483" y="4070947"/>
                </a:cubicBezTo>
                <a:lnTo>
                  <a:pt x="9165483" y="4055106"/>
                </a:lnTo>
                <a:lnTo>
                  <a:pt x="9170312" y="4055106"/>
                </a:lnTo>
                <a:lnTo>
                  <a:pt x="9173934" y="4061442"/>
                </a:lnTo>
                <a:cubicBezTo>
                  <a:pt x="9173934" y="4057219"/>
                  <a:pt x="9174538" y="4055106"/>
                  <a:pt x="9175745" y="4055106"/>
                </a:cubicBezTo>
                <a:cubicBezTo>
                  <a:pt x="9175745" y="3979072"/>
                  <a:pt x="9171117" y="3941055"/>
                  <a:pt x="9161862" y="3941055"/>
                </a:cubicBezTo>
                <a:lnTo>
                  <a:pt x="9158844" y="3950559"/>
                </a:lnTo>
                <a:lnTo>
                  <a:pt x="9155222" y="3950559"/>
                </a:lnTo>
                <a:cubicBezTo>
                  <a:pt x="9156429" y="3937886"/>
                  <a:pt x="9157033" y="3928383"/>
                  <a:pt x="9157033" y="3922046"/>
                </a:cubicBezTo>
                <a:cubicBezTo>
                  <a:pt x="9157033" y="3890365"/>
                  <a:pt x="9163673" y="3858684"/>
                  <a:pt x="9176952" y="3827003"/>
                </a:cubicBezTo>
                <a:lnTo>
                  <a:pt x="9176952" y="3817499"/>
                </a:lnTo>
                <a:cubicBezTo>
                  <a:pt x="9167697" y="3836506"/>
                  <a:pt x="9160051" y="3846012"/>
                  <a:pt x="9154015" y="3846012"/>
                </a:cubicBezTo>
                <a:cubicBezTo>
                  <a:pt x="9144759" y="3892478"/>
                  <a:pt x="9138120" y="3915710"/>
                  <a:pt x="9134095" y="3915710"/>
                </a:cubicBezTo>
                <a:lnTo>
                  <a:pt x="9122023" y="3915710"/>
                </a:lnTo>
                <a:cubicBezTo>
                  <a:pt x="9115987" y="3879805"/>
                  <a:pt x="9112164" y="3861852"/>
                  <a:pt x="9110554" y="3861852"/>
                </a:cubicBezTo>
                <a:cubicBezTo>
                  <a:pt x="9107737" y="3861852"/>
                  <a:pt x="9103562" y="3862644"/>
                  <a:pt x="9098029" y="3864228"/>
                </a:cubicBezTo>
                <a:lnTo>
                  <a:pt x="9085551" y="3868530"/>
                </a:lnTo>
                <a:lnTo>
                  <a:pt x="9086057" y="3866382"/>
                </a:lnTo>
                <a:lnTo>
                  <a:pt x="9086057" y="3857160"/>
                </a:lnTo>
                <a:cubicBezTo>
                  <a:pt x="9086057" y="3846913"/>
                  <a:pt x="9084850" y="3841789"/>
                  <a:pt x="9082436" y="3841789"/>
                </a:cubicBezTo>
                <a:lnTo>
                  <a:pt x="9080625" y="3841789"/>
                </a:lnTo>
                <a:cubicBezTo>
                  <a:pt x="9079015" y="3841789"/>
                  <a:pt x="9078009" y="3846913"/>
                  <a:pt x="9077607" y="3857160"/>
                </a:cubicBezTo>
                <a:lnTo>
                  <a:pt x="9077607" y="3866382"/>
                </a:lnTo>
                <a:lnTo>
                  <a:pt x="9078506" y="3870959"/>
                </a:lnTo>
                <a:lnTo>
                  <a:pt x="9077355" y="3871356"/>
                </a:lnTo>
                <a:cubicBezTo>
                  <a:pt x="9074539" y="3871356"/>
                  <a:pt x="9072929" y="3856572"/>
                  <a:pt x="9072527" y="3827003"/>
                </a:cubicBezTo>
                <a:cubicBezTo>
                  <a:pt x="9070313" y="3822778"/>
                  <a:pt x="9068377" y="3817433"/>
                  <a:pt x="9066717" y="3810964"/>
                </a:cubicBezTo>
                <a:lnTo>
                  <a:pt x="9063850" y="3795236"/>
                </a:lnTo>
                <a:lnTo>
                  <a:pt x="9066492" y="3780383"/>
                </a:lnTo>
                <a:lnTo>
                  <a:pt x="9079418" y="3789527"/>
                </a:lnTo>
                <a:lnTo>
                  <a:pt x="9080316" y="3789527"/>
                </a:lnTo>
                <a:lnTo>
                  <a:pt x="9072527" y="3817499"/>
                </a:lnTo>
                <a:lnTo>
                  <a:pt x="9083995" y="3801658"/>
                </a:lnTo>
                <a:lnTo>
                  <a:pt x="9085806" y="3801658"/>
                </a:lnTo>
                <a:cubicBezTo>
                  <a:pt x="9085806" y="3818554"/>
                  <a:pt x="9086812" y="3827003"/>
                  <a:pt x="9088824" y="3827003"/>
                </a:cubicBezTo>
                <a:lnTo>
                  <a:pt x="9090377" y="3819963"/>
                </a:lnTo>
                <a:lnTo>
                  <a:pt x="9090377" y="3823214"/>
                </a:lnTo>
                <a:lnTo>
                  <a:pt x="9091482" y="3823214"/>
                </a:lnTo>
                <a:lnTo>
                  <a:pt x="9091792" y="3827954"/>
                </a:lnTo>
                <a:cubicBezTo>
                  <a:pt x="9092396" y="3831029"/>
                  <a:pt x="9093301" y="3832566"/>
                  <a:pt x="9094508" y="3832566"/>
                </a:cubicBezTo>
                <a:lnTo>
                  <a:pt x="9094508" y="3823214"/>
                </a:lnTo>
                <a:lnTo>
                  <a:pt x="9095206" y="3823214"/>
                </a:lnTo>
                <a:lnTo>
                  <a:pt x="9095206" y="3804768"/>
                </a:lnTo>
                <a:lnTo>
                  <a:pt x="9093729" y="3804768"/>
                </a:lnTo>
                <a:lnTo>
                  <a:pt x="9099877" y="3776904"/>
                </a:lnTo>
                <a:lnTo>
                  <a:pt x="9104166" y="3798749"/>
                </a:lnTo>
                <a:lnTo>
                  <a:pt x="9107788" y="3789527"/>
                </a:lnTo>
                <a:cubicBezTo>
                  <a:pt x="9107788" y="3766983"/>
                  <a:pt x="9105575" y="3752636"/>
                  <a:pt x="9101148" y="3746487"/>
                </a:cubicBezTo>
                <a:lnTo>
                  <a:pt x="9099337" y="3746487"/>
                </a:lnTo>
                <a:lnTo>
                  <a:pt x="9099337" y="3749381"/>
                </a:lnTo>
                <a:lnTo>
                  <a:pt x="9099086" y="3747800"/>
                </a:lnTo>
                <a:lnTo>
                  <a:pt x="9097275" y="3747800"/>
                </a:lnTo>
                <a:cubicBezTo>
                  <a:pt x="9091641" y="3771033"/>
                  <a:pt x="9088422" y="3782649"/>
                  <a:pt x="9087617" y="3782649"/>
                </a:cubicBezTo>
                <a:lnTo>
                  <a:pt x="9083995" y="3776314"/>
                </a:lnTo>
                <a:lnTo>
                  <a:pt x="9080625" y="3788416"/>
                </a:lnTo>
                <a:lnTo>
                  <a:pt x="9080625" y="3774155"/>
                </a:lnTo>
                <a:lnTo>
                  <a:pt x="9069416" y="3763940"/>
                </a:lnTo>
                <a:lnTo>
                  <a:pt x="9070137" y="3759886"/>
                </a:lnTo>
                <a:cubicBezTo>
                  <a:pt x="9072350" y="3744044"/>
                  <a:pt x="9073960" y="3728204"/>
                  <a:pt x="9074966" y="3712364"/>
                </a:cubicBezTo>
                <a:lnTo>
                  <a:pt x="9090459" y="3685904"/>
                </a:lnTo>
                <a:lnTo>
                  <a:pt x="9101148" y="3740339"/>
                </a:lnTo>
                <a:lnTo>
                  <a:pt x="9095135" y="3672530"/>
                </a:lnTo>
                <a:lnTo>
                  <a:pt x="9100318" y="3639498"/>
                </a:lnTo>
                <a:lnTo>
                  <a:pt x="9094099" y="3613854"/>
                </a:lnTo>
                <a:lnTo>
                  <a:pt x="9090886" y="3562034"/>
                </a:lnTo>
                <a:lnTo>
                  <a:pt x="9094143" y="3562034"/>
                </a:lnTo>
                <a:lnTo>
                  <a:pt x="9093395" y="3577275"/>
                </a:lnTo>
                <a:lnTo>
                  <a:pt x="9096940" y="3577275"/>
                </a:lnTo>
                <a:lnTo>
                  <a:pt x="9102355" y="3611221"/>
                </a:lnTo>
                <a:lnTo>
                  <a:pt x="9105977" y="3611221"/>
                </a:lnTo>
                <a:lnTo>
                  <a:pt x="9105977" y="3601999"/>
                </a:lnTo>
                <a:cubicBezTo>
                  <a:pt x="9105977" y="3574331"/>
                  <a:pt x="9104719" y="3553579"/>
                  <a:pt x="9102204" y="3539745"/>
                </a:cubicBezTo>
                <a:lnTo>
                  <a:pt x="9099140" y="3529632"/>
                </a:lnTo>
                <a:lnTo>
                  <a:pt x="9099280" y="3522324"/>
                </a:lnTo>
                <a:lnTo>
                  <a:pt x="9102203" y="3478029"/>
                </a:lnTo>
                <a:lnTo>
                  <a:pt x="9103110" y="3478261"/>
                </a:lnTo>
                <a:cubicBezTo>
                  <a:pt x="9105876" y="3479029"/>
                  <a:pt x="9109159" y="3479990"/>
                  <a:pt x="9112956" y="3481143"/>
                </a:cubicBezTo>
                <a:lnTo>
                  <a:pt x="9121765" y="3483890"/>
                </a:lnTo>
                <a:lnTo>
                  <a:pt x="9121765" y="3509642"/>
                </a:lnTo>
                <a:lnTo>
                  <a:pt x="9126594" y="3509642"/>
                </a:lnTo>
                <a:lnTo>
                  <a:pt x="9126594" y="3500419"/>
                </a:lnTo>
                <a:cubicBezTo>
                  <a:pt x="9126594" y="3495296"/>
                  <a:pt x="9126343" y="3491197"/>
                  <a:pt x="9125840" y="3488123"/>
                </a:cubicBezTo>
                <a:lnTo>
                  <a:pt x="9124607" y="3484776"/>
                </a:lnTo>
                <a:lnTo>
                  <a:pt x="9125896" y="3485178"/>
                </a:lnTo>
                <a:lnTo>
                  <a:pt x="9134347" y="3475955"/>
                </a:lnTo>
                <a:lnTo>
                  <a:pt x="9134347" y="3451361"/>
                </a:lnTo>
                <a:lnTo>
                  <a:pt x="9132027" y="3453134"/>
                </a:lnTo>
                <a:lnTo>
                  <a:pt x="9132027" y="3442009"/>
                </a:lnTo>
                <a:cubicBezTo>
                  <a:pt x="9132027" y="3431762"/>
                  <a:pt x="9130820" y="3425614"/>
                  <a:pt x="9128405" y="3423564"/>
                </a:cubicBezTo>
                <a:lnTo>
                  <a:pt x="9125387" y="3423564"/>
                </a:lnTo>
                <a:lnTo>
                  <a:pt x="9125387" y="3442009"/>
                </a:lnTo>
                <a:cubicBezTo>
                  <a:pt x="9125387" y="3447133"/>
                  <a:pt x="9125638" y="3450976"/>
                  <a:pt x="9126141" y="3453538"/>
                </a:cubicBezTo>
                <a:lnTo>
                  <a:pt x="9127804" y="3456360"/>
                </a:lnTo>
                <a:lnTo>
                  <a:pt x="9122275" y="3460584"/>
                </a:lnTo>
                <a:lnTo>
                  <a:pt x="9117446" y="3460584"/>
                </a:lnTo>
                <a:cubicBezTo>
                  <a:pt x="9113824" y="3460584"/>
                  <a:pt x="9110655" y="3460007"/>
                  <a:pt x="9107939" y="3458855"/>
                </a:cubicBezTo>
                <a:lnTo>
                  <a:pt x="9104745" y="3456415"/>
                </a:lnTo>
                <a:lnTo>
                  <a:pt x="9107731" y="3433171"/>
                </a:lnTo>
                <a:cubicBezTo>
                  <a:pt x="9109844" y="3420618"/>
                  <a:pt x="9112309" y="3409217"/>
                  <a:pt x="9115125" y="3398970"/>
                </a:cubicBezTo>
                <a:lnTo>
                  <a:pt x="9118747" y="3398970"/>
                </a:lnTo>
                <a:lnTo>
                  <a:pt x="9121765" y="3408193"/>
                </a:lnTo>
                <a:cubicBezTo>
                  <a:pt x="9121765" y="3402044"/>
                  <a:pt x="9123978" y="3392821"/>
                  <a:pt x="9128405" y="3380524"/>
                </a:cubicBezTo>
                <a:lnTo>
                  <a:pt x="9145306" y="3380524"/>
                </a:lnTo>
                <a:cubicBezTo>
                  <a:pt x="9156574" y="3417415"/>
                  <a:pt x="9175286" y="3533212"/>
                  <a:pt x="9201443" y="3727913"/>
                </a:cubicBezTo>
                <a:cubicBezTo>
                  <a:pt x="9207881" y="3824239"/>
                  <a:pt x="9211905" y="3872401"/>
                  <a:pt x="9213515" y="3872401"/>
                </a:cubicBezTo>
                <a:lnTo>
                  <a:pt x="9216533" y="3872401"/>
                </a:lnTo>
                <a:cubicBezTo>
                  <a:pt x="9216533" y="3860104"/>
                  <a:pt x="9217137" y="3848832"/>
                  <a:pt x="9218344" y="3838585"/>
                </a:cubicBezTo>
                <a:cubicBezTo>
                  <a:pt x="9217539" y="3838585"/>
                  <a:pt x="9215929" y="3804768"/>
                  <a:pt x="9213515" y="3737135"/>
                </a:cubicBezTo>
                <a:cubicBezTo>
                  <a:pt x="9205467" y="3737135"/>
                  <a:pt x="9199833" y="3711517"/>
                  <a:pt x="9196614" y="3660279"/>
                </a:cubicBezTo>
                <a:cubicBezTo>
                  <a:pt x="9172067" y="3512716"/>
                  <a:pt x="9159793" y="3417415"/>
                  <a:pt x="9159793" y="3374376"/>
                </a:cubicBezTo>
                <a:lnTo>
                  <a:pt x="9159793" y="3346708"/>
                </a:lnTo>
                <a:cubicBezTo>
                  <a:pt x="9162610" y="3324164"/>
                  <a:pt x="9164823" y="3312891"/>
                  <a:pt x="9166433" y="3312891"/>
                </a:cubicBezTo>
                <a:cubicBezTo>
                  <a:pt x="9174481" y="3339535"/>
                  <a:pt x="9178505" y="3356956"/>
                  <a:pt x="9178505" y="3365153"/>
                </a:cubicBezTo>
                <a:lnTo>
                  <a:pt x="9176694" y="3448158"/>
                </a:lnTo>
                <a:lnTo>
                  <a:pt x="9179712" y="3448158"/>
                </a:lnTo>
                <a:cubicBezTo>
                  <a:pt x="9182127" y="3398970"/>
                  <a:pt x="9183334" y="3363104"/>
                  <a:pt x="9183334" y="3340559"/>
                </a:cubicBezTo>
                <a:cubicBezTo>
                  <a:pt x="9188968" y="3340559"/>
                  <a:pt x="9196211" y="3345684"/>
                  <a:pt x="9205064" y="3355931"/>
                </a:cubicBezTo>
                <a:lnTo>
                  <a:pt x="9206271" y="3355931"/>
                </a:lnTo>
                <a:lnTo>
                  <a:pt x="9206271" y="3340559"/>
                </a:lnTo>
                <a:cubicBezTo>
                  <a:pt x="9194199" y="3340559"/>
                  <a:pt x="9187157" y="3323139"/>
                  <a:pt x="9185145" y="3288298"/>
                </a:cubicBezTo>
                <a:cubicBezTo>
                  <a:pt x="9186352" y="3280100"/>
                  <a:pt x="9195205" y="3260629"/>
                  <a:pt x="9211704" y="3229887"/>
                </a:cubicBezTo>
                <a:cubicBezTo>
                  <a:pt x="9213716" y="3229887"/>
                  <a:pt x="9218746" y="3255506"/>
                  <a:pt x="9226794" y="3306743"/>
                </a:cubicBezTo>
                <a:cubicBezTo>
                  <a:pt x="9226794" y="3296496"/>
                  <a:pt x="9223978" y="3264729"/>
                  <a:pt x="9218344" y="3211442"/>
                </a:cubicBezTo>
                <a:cubicBezTo>
                  <a:pt x="9218344" y="3205293"/>
                  <a:pt x="9218947" y="3197096"/>
                  <a:pt x="9220155" y="3186848"/>
                </a:cubicBezTo>
                <a:cubicBezTo>
                  <a:pt x="9217740" y="3158155"/>
                  <a:pt x="9216533" y="3138685"/>
                  <a:pt x="9216533" y="3128438"/>
                </a:cubicBezTo>
                <a:lnTo>
                  <a:pt x="9220155" y="3128438"/>
                </a:lnTo>
                <a:lnTo>
                  <a:pt x="9228002" y="3177625"/>
                </a:lnTo>
                <a:lnTo>
                  <a:pt x="9231623" y="3177625"/>
                </a:lnTo>
                <a:lnTo>
                  <a:pt x="9231623" y="3168403"/>
                </a:lnTo>
                <a:cubicBezTo>
                  <a:pt x="9231623" y="3113066"/>
                  <a:pt x="9226593" y="3085398"/>
                  <a:pt x="9216533" y="3085398"/>
                </a:cubicBezTo>
                <a:lnTo>
                  <a:pt x="9216533" y="3060804"/>
                </a:lnTo>
                <a:lnTo>
                  <a:pt x="9218344" y="3042359"/>
                </a:lnTo>
                <a:cubicBezTo>
                  <a:pt x="9219048" y="3042359"/>
                  <a:pt x="9220268" y="3042551"/>
                  <a:pt x="9222003" y="3042936"/>
                </a:cubicBezTo>
                <a:lnTo>
                  <a:pt x="9224797" y="3043651"/>
                </a:lnTo>
                <a:lnTo>
                  <a:pt x="9224897" y="3044376"/>
                </a:lnTo>
                <a:cubicBezTo>
                  <a:pt x="9231336" y="3140702"/>
                  <a:pt x="9235360" y="3188864"/>
                  <a:pt x="9236970" y="3188864"/>
                </a:cubicBezTo>
                <a:lnTo>
                  <a:pt x="9239988" y="3188864"/>
                </a:lnTo>
                <a:cubicBezTo>
                  <a:pt x="9239988" y="3176567"/>
                  <a:pt x="9240591" y="3165295"/>
                  <a:pt x="9241799" y="3155048"/>
                </a:cubicBezTo>
                <a:cubicBezTo>
                  <a:pt x="9240994" y="3155048"/>
                  <a:pt x="9239384" y="3121231"/>
                  <a:pt x="9236970" y="3053598"/>
                </a:cubicBezTo>
                <a:cubicBezTo>
                  <a:pt x="9234958" y="3053598"/>
                  <a:pt x="9233097" y="3051997"/>
                  <a:pt x="9231386" y="3048795"/>
                </a:cubicBezTo>
                <a:lnTo>
                  <a:pt x="9230181" y="3045082"/>
                </a:lnTo>
                <a:lnTo>
                  <a:pt x="9238603" y="3047547"/>
                </a:lnTo>
                <a:cubicBezTo>
                  <a:pt x="9242400" y="3048700"/>
                  <a:pt x="9246714" y="3050045"/>
                  <a:pt x="9251543" y="3051582"/>
                </a:cubicBezTo>
                <a:lnTo>
                  <a:pt x="9259993" y="3042359"/>
                </a:lnTo>
                <a:lnTo>
                  <a:pt x="9259993" y="3017765"/>
                </a:lnTo>
                <a:lnTo>
                  <a:pt x="9247921" y="3026988"/>
                </a:lnTo>
                <a:lnTo>
                  <a:pt x="9243092" y="3026988"/>
                </a:lnTo>
                <a:cubicBezTo>
                  <a:pt x="9235849" y="3026988"/>
                  <a:pt x="9230416" y="3024682"/>
                  <a:pt x="9226794" y="3020071"/>
                </a:cubicBezTo>
                <a:lnTo>
                  <a:pt x="9223293" y="3012640"/>
                </a:lnTo>
                <a:lnTo>
                  <a:pt x="9222936" y="3010367"/>
                </a:lnTo>
                <a:lnTo>
                  <a:pt x="9221362" y="2991910"/>
                </a:lnTo>
                <a:lnTo>
                  <a:pt x="9221362" y="2950132"/>
                </a:lnTo>
                <a:cubicBezTo>
                  <a:pt x="9228203" y="2919390"/>
                  <a:pt x="9232629" y="2888647"/>
                  <a:pt x="9234641" y="2857905"/>
                </a:cubicBezTo>
                <a:cubicBezTo>
                  <a:pt x="9251543" y="2839460"/>
                  <a:pt x="9259993" y="2815891"/>
                  <a:pt x="9259993" y="2787198"/>
                </a:cubicBezTo>
                <a:cubicBezTo>
                  <a:pt x="9255969" y="2766703"/>
                  <a:pt x="9253152" y="2755431"/>
                  <a:pt x="9251543" y="2753381"/>
                </a:cubicBezTo>
                <a:cubicBezTo>
                  <a:pt x="9240678" y="2788223"/>
                  <a:pt x="9234038" y="2805643"/>
                  <a:pt x="9231623" y="2805643"/>
                </a:cubicBezTo>
                <a:lnTo>
                  <a:pt x="9226794" y="2805643"/>
                </a:lnTo>
                <a:cubicBezTo>
                  <a:pt x="9226794" y="2776951"/>
                  <a:pt x="9224983" y="2762604"/>
                  <a:pt x="9221362" y="2762604"/>
                </a:cubicBezTo>
                <a:cubicBezTo>
                  <a:pt x="9217338" y="2779000"/>
                  <a:pt x="9212911" y="2787198"/>
                  <a:pt x="9208082" y="2787198"/>
                </a:cubicBezTo>
                <a:cubicBezTo>
                  <a:pt x="9204863" y="2779000"/>
                  <a:pt x="9203253" y="2770802"/>
                  <a:pt x="9203253" y="2762604"/>
                </a:cubicBezTo>
                <a:lnTo>
                  <a:pt x="9203253" y="2762596"/>
                </a:lnTo>
                <a:lnTo>
                  <a:pt x="9203908" y="2747233"/>
                </a:lnTo>
                <a:lnTo>
                  <a:pt x="9208082" y="2747233"/>
                </a:lnTo>
                <a:lnTo>
                  <a:pt x="9211704" y="2753381"/>
                </a:lnTo>
                <a:cubicBezTo>
                  <a:pt x="9211704" y="2749283"/>
                  <a:pt x="9212308" y="2747233"/>
                  <a:pt x="9213515" y="2747233"/>
                </a:cubicBezTo>
                <a:cubicBezTo>
                  <a:pt x="9213515" y="2710342"/>
                  <a:pt x="9212358" y="2682674"/>
                  <a:pt x="9210044" y="2664229"/>
                </a:cubicBezTo>
                <a:lnTo>
                  <a:pt x="9208696" y="2657781"/>
                </a:lnTo>
                <a:lnTo>
                  <a:pt x="9216447" y="2660865"/>
                </a:lnTo>
                <a:cubicBezTo>
                  <a:pt x="9220069" y="2663427"/>
                  <a:pt x="9224093" y="2667270"/>
                  <a:pt x="9228519" y="2672394"/>
                </a:cubicBezTo>
                <a:lnTo>
                  <a:pt x="9229726" y="2672394"/>
                </a:lnTo>
                <a:lnTo>
                  <a:pt x="9229726" y="2657022"/>
                </a:lnTo>
                <a:cubicBezTo>
                  <a:pt x="9217654" y="2657022"/>
                  <a:pt x="9210612" y="2639602"/>
                  <a:pt x="9208600" y="2604761"/>
                </a:cubicBezTo>
                <a:cubicBezTo>
                  <a:pt x="9209807" y="2596563"/>
                  <a:pt x="9218660" y="2577092"/>
                  <a:pt x="9235159" y="2546350"/>
                </a:cubicBezTo>
                <a:cubicBezTo>
                  <a:pt x="9237171" y="2546350"/>
                  <a:pt x="9242201" y="2571969"/>
                  <a:pt x="9250249" y="2623206"/>
                </a:cubicBezTo>
                <a:cubicBezTo>
                  <a:pt x="9250249" y="2612959"/>
                  <a:pt x="9247432" y="2581192"/>
                  <a:pt x="9241799" y="2527905"/>
                </a:cubicBezTo>
                <a:lnTo>
                  <a:pt x="9243559" y="2503996"/>
                </a:lnTo>
                <a:lnTo>
                  <a:pt x="9243804" y="2505327"/>
                </a:lnTo>
                <a:lnTo>
                  <a:pt x="9246822" y="2505327"/>
                </a:lnTo>
                <a:lnTo>
                  <a:pt x="9248437" y="2475162"/>
                </a:lnTo>
                <a:lnTo>
                  <a:pt x="9251457" y="2494088"/>
                </a:lnTo>
                <a:lnTo>
                  <a:pt x="9255078" y="2494088"/>
                </a:lnTo>
                <a:lnTo>
                  <a:pt x="9255078" y="2484866"/>
                </a:lnTo>
                <a:cubicBezTo>
                  <a:pt x="9255078" y="2443363"/>
                  <a:pt x="9252249" y="2417425"/>
                  <a:pt x="9246590" y="2407049"/>
                </a:cubicBezTo>
                <a:lnTo>
                  <a:pt x="9245145" y="2405913"/>
                </a:lnTo>
                <a:lnTo>
                  <a:pt x="9243804" y="2370061"/>
                </a:lnTo>
                <a:lnTo>
                  <a:pt x="9240937" y="2367595"/>
                </a:lnTo>
                <a:lnTo>
                  <a:pt x="9241799" y="2358822"/>
                </a:lnTo>
                <a:cubicBezTo>
                  <a:pt x="9244615" y="2358822"/>
                  <a:pt x="9255682" y="2361896"/>
                  <a:pt x="9274997" y="2368045"/>
                </a:cubicBezTo>
                <a:lnTo>
                  <a:pt x="9283448" y="2358822"/>
                </a:lnTo>
                <a:lnTo>
                  <a:pt x="9283448" y="2334228"/>
                </a:lnTo>
                <a:lnTo>
                  <a:pt x="9271376" y="2343451"/>
                </a:lnTo>
                <a:lnTo>
                  <a:pt x="9266547" y="2343451"/>
                </a:lnTo>
                <a:cubicBezTo>
                  <a:pt x="9252060" y="2343451"/>
                  <a:pt x="9244817" y="2334228"/>
                  <a:pt x="9244817" y="2315783"/>
                </a:cubicBezTo>
                <a:lnTo>
                  <a:pt x="9244817" y="2266595"/>
                </a:lnTo>
                <a:cubicBezTo>
                  <a:pt x="9251658" y="2235853"/>
                  <a:pt x="9256084" y="2205110"/>
                  <a:pt x="9258096" y="2174368"/>
                </a:cubicBezTo>
                <a:cubicBezTo>
                  <a:pt x="9274997" y="2155923"/>
                  <a:pt x="9283448" y="2132354"/>
                  <a:pt x="9283448" y="2103661"/>
                </a:cubicBezTo>
                <a:cubicBezTo>
                  <a:pt x="9279424" y="2083166"/>
                  <a:pt x="9276607" y="2071894"/>
                  <a:pt x="9274997" y="2069844"/>
                </a:cubicBezTo>
                <a:cubicBezTo>
                  <a:pt x="9264132" y="2104686"/>
                  <a:pt x="9257493" y="2122106"/>
                  <a:pt x="9255078" y="2122106"/>
                </a:cubicBezTo>
                <a:lnTo>
                  <a:pt x="9250249" y="2122106"/>
                </a:lnTo>
                <a:cubicBezTo>
                  <a:pt x="9250249" y="2093414"/>
                  <a:pt x="9248438" y="2079067"/>
                  <a:pt x="9244817" y="2079067"/>
                </a:cubicBezTo>
                <a:cubicBezTo>
                  <a:pt x="9240793" y="2095463"/>
                  <a:pt x="9236366" y="2103661"/>
                  <a:pt x="9231537" y="2103661"/>
                </a:cubicBezTo>
                <a:cubicBezTo>
                  <a:pt x="9228318" y="2095463"/>
                  <a:pt x="9226708" y="2087265"/>
                  <a:pt x="9226708" y="2079067"/>
                </a:cubicBezTo>
                <a:lnTo>
                  <a:pt x="9226708" y="2063696"/>
                </a:lnTo>
                <a:lnTo>
                  <a:pt x="9231537" y="2063696"/>
                </a:lnTo>
                <a:lnTo>
                  <a:pt x="9233644" y="2067273"/>
                </a:lnTo>
                <a:lnTo>
                  <a:pt x="9234297" y="2077241"/>
                </a:lnTo>
                <a:cubicBezTo>
                  <a:pt x="9234800" y="2079803"/>
                  <a:pt x="9235554" y="2081084"/>
                  <a:pt x="9236560" y="2081084"/>
                </a:cubicBezTo>
                <a:lnTo>
                  <a:pt x="9238371" y="2081084"/>
                </a:lnTo>
                <a:cubicBezTo>
                  <a:pt x="9240786" y="2081084"/>
                  <a:pt x="9241993" y="2075960"/>
                  <a:pt x="9241993" y="2065712"/>
                </a:cubicBezTo>
                <a:lnTo>
                  <a:pt x="9241993" y="2056490"/>
                </a:lnTo>
                <a:cubicBezTo>
                  <a:pt x="9241993" y="2046243"/>
                  <a:pt x="9240786" y="2041119"/>
                  <a:pt x="9238371" y="2041119"/>
                </a:cubicBezTo>
                <a:lnTo>
                  <a:pt x="9236565" y="2041119"/>
                </a:lnTo>
                <a:lnTo>
                  <a:pt x="9236102" y="2015277"/>
                </a:lnTo>
                <a:lnTo>
                  <a:pt x="9234017" y="1987581"/>
                </a:lnTo>
                <a:lnTo>
                  <a:pt x="9235353" y="1988857"/>
                </a:lnTo>
                <a:lnTo>
                  <a:pt x="9236560" y="1988857"/>
                </a:lnTo>
                <a:lnTo>
                  <a:pt x="9236560" y="1973485"/>
                </a:lnTo>
                <a:lnTo>
                  <a:pt x="9231572" y="1971476"/>
                </a:lnTo>
                <a:lnTo>
                  <a:pt x="9229160" y="1959941"/>
                </a:lnTo>
                <a:cubicBezTo>
                  <a:pt x="9227425" y="1955329"/>
                  <a:pt x="9225400" y="1953024"/>
                  <a:pt x="9223087" y="1953024"/>
                </a:cubicBezTo>
                <a:lnTo>
                  <a:pt x="9221526" y="1957792"/>
                </a:lnTo>
                <a:lnTo>
                  <a:pt x="9217886" y="1944088"/>
                </a:lnTo>
                <a:lnTo>
                  <a:pt x="9217730" y="1942636"/>
                </a:lnTo>
                <a:lnTo>
                  <a:pt x="9218258" y="1934578"/>
                </a:lnTo>
                <a:cubicBezTo>
                  <a:pt x="9218258" y="1926892"/>
                  <a:pt x="9218673" y="1919207"/>
                  <a:pt x="9219503" y="1911521"/>
                </a:cubicBezTo>
                <a:lnTo>
                  <a:pt x="9220220" y="1907090"/>
                </a:lnTo>
                <a:lnTo>
                  <a:pt x="9222979" y="1900472"/>
                </a:lnTo>
                <a:cubicBezTo>
                  <a:pt x="9227405" y="1890737"/>
                  <a:pt x="9233744" y="1878184"/>
                  <a:pt x="9241993" y="1862813"/>
                </a:cubicBezTo>
                <a:cubicBezTo>
                  <a:pt x="9244005" y="1862813"/>
                  <a:pt x="9249035" y="1888432"/>
                  <a:pt x="9257083" y="1939669"/>
                </a:cubicBezTo>
                <a:cubicBezTo>
                  <a:pt x="9257083" y="1929422"/>
                  <a:pt x="9254267" y="1897655"/>
                  <a:pt x="9248633" y="1844368"/>
                </a:cubicBezTo>
                <a:lnTo>
                  <a:pt x="9249460" y="1833129"/>
                </a:lnTo>
                <a:lnTo>
                  <a:pt x="9250249" y="1833129"/>
                </a:lnTo>
                <a:lnTo>
                  <a:pt x="9250249" y="1822411"/>
                </a:lnTo>
                <a:lnTo>
                  <a:pt x="9250443" y="1819774"/>
                </a:lnTo>
                <a:lnTo>
                  <a:pt x="9250249" y="1817191"/>
                </a:lnTo>
                <a:lnTo>
                  <a:pt x="9250249" y="1808535"/>
                </a:lnTo>
                <a:lnTo>
                  <a:pt x="9249598" y="1808535"/>
                </a:lnTo>
                <a:lnTo>
                  <a:pt x="9247727" y="1783652"/>
                </a:lnTo>
                <a:cubicBezTo>
                  <a:pt x="9247124" y="1773917"/>
                  <a:pt x="9246822" y="1766487"/>
                  <a:pt x="9246822" y="1761364"/>
                </a:cubicBezTo>
                <a:lnTo>
                  <a:pt x="9250443" y="1761364"/>
                </a:lnTo>
                <a:lnTo>
                  <a:pt x="9250875" y="1764067"/>
                </a:lnTo>
                <a:lnTo>
                  <a:pt x="9254268" y="1808213"/>
                </a:lnTo>
                <a:cubicBezTo>
                  <a:pt x="9256280" y="1832295"/>
                  <a:pt x="9257689" y="1844335"/>
                  <a:pt x="9258493" y="1844335"/>
                </a:cubicBezTo>
                <a:lnTo>
                  <a:pt x="9261512" y="1844335"/>
                </a:lnTo>
                <a:cubicBezTo>
                  <a:pt x="9261512" y="1832038"/>
                  <a:pt x="9262115" y="1820766"/>
                  <a:pt x="9263322" y="1810519"/>
                </a:cubicBezTo>
                <a:cubicBezTo>
                  <a:pt x="9262920" y="1810519"/>
                  <a:pt x="9262316" y="1802064"/>
                  <a:pt x="9261512" y="1785156"/>
                </a:cubicBezTo>
                <a:lnTo>
                  <a:pt x="9261462" y="1784010"/>
                </a:lnTo>
                <a:lnTo>
                  <a:pt x="9260969" y="1765014"/>
                </a:lnTo>
                <a:lnTo>
                  <a:pt x="9260441" y="1760177"/>
                </a:lnTo>
                <a:lnTo>
                  <a:pt x="9260153" y="1753453"/>
                </a:lnTo>
                <a:cubicBezTo>
                  <a:pt x="9259650" y="1740772"/>
                  <a:pt x="9259097" y="1725977"/>
                  <a:pt x="9258493" y="1709069"/>
                </a:cubicBezTo>
                <a:cubicBezTo>
                  <a:pt x="9254469" y="1709069"/>
                  <a:pt x="9251049" y="1702665"/>
                  <a:pt x="9248232" y="1689855"/>
                </a:cubicBezTo>
                <a:lnTo>
                  <a:pt x="9247598" y="1685821"/>
                </a:lnTo>
                <a:lnTo>
                  <a:pt x="9248633" y="1675285"/>
                </a:lnTo>
                <a:cubicBezTo>
                  <a:pt x="9251450" y="1675285"/>
                  <a:pt x="9262516" y="1678359"/>
                  <a:pt x="9281832" y="1684508"/>
                </a:cubicBezTo>
                <a:lnTo>
                  <a:pt x="9290282" y="1675285"/>
                </a:lnTo>
                <a:lnTo>
                  <a:pt x="9290282" y="1650691"/>
                </a:lnTo>
                <a:lnTo>
                  <a:pt x="9278210" y="1659914"/>
                </a:lnTo>
                <a:lnTo>
                  <a:pt x="9273381" y="1659914"/>
                </a:lnTo>
                <a:cubicBezTo>
                  <a:pt x="9258894" y="1659914"/>
                  <a:pt x="9251651" y="1650691"/>
                  <a:pt x="9251651" y="1632246"/>
                </a:cubicBezTo>
                <a:lnTo>
                  <a:pt x="9251651" y="1583058"/>
                </a:lnTo>
                <a:cubicBezTo>
                  <a:pt x="9258492" y="1552316"/>
                  <a:pt x="9262918" y="1521573"/>
                  <a:pt x="9264930" y="1490831"/>
                </a:cubicBezTo>
                <a:cubicBezTo>
                  <a:pt x="9281832" y="1472386"/>
                  <a:pt x="9290282" y="1448817"/>
                  <a:pt x="9290282" y="1420124"/>
                </a:cubicBezTo>
                <a:cubicBezTo>
                  <a:pt x="9286258" y="1399629"/>
                  <a:pt x="9283441" y="1388357"/>
                  <a:pt x="9281832" y="1386307"/>
                </a:cubicBezTo>
                <a:cubicBezTo>
                  <a:pt x="9270966" y="1421149"/>
                  <a:pt x="9264327" y="1438569"/>
                  <a:pt x="9261912" y="1438569"/>
                </a:cubicBezTo>
                <a:lnTo>
                  <a:pt x="9257083" y="1438569"/>
                </a:lnTo>
                <a:lnTo>
                  <a:pt x="9256016" y="1413206"/>
                </a:lnTo>
                <a:lnTo>
                  <a:pt x="9256683" y="1404720"/>
                </a:lnTo>
                <a:lnTo>
                  <a:pt x="9256683" y="1395498"/>
                </a:lnTo>
                <a:cubicBezTo>
                  <a:pt x="9256683" y="1385251"/>
                  <a:pt x="9255475" y="1380127"/>
                  <a:pt x="9253061" y="1380127"/>
                </a:cubicBezTo>
                <a:lnTo>
                  <a:pt x="9251250" y="1380127"/>
                </a:lnTo>
                <a:cubicBezTo>
                  <a:pt x="9249640" y="1380127"/>
                  <a:pt x="9248634" y="1385251"/>
                  <a:pt x="9248232" y="1395498"/>
                </a:cubicBezTo>
                <a:lnTo>
                  <a:pt x="9248232" y="1404720"/>
                </a:lnTo>
                <a:lnTo>
                  <a:pt x="9248274" y="1405358"/>
                </a:lnTo>
                <a:lnTo>
                  <a:pt x="9245313" y="1413976"/>
                </a:lnTo>
                <a:cubicBezTo>
                  <a:pt x="9243100" y="1418075"/>
                  <a:pt x="9240786" y="1420124"/>
                  <a:pt x="9238371" y="1420124"/>
                </a:cubicBezTo>
                <a:cubicBezTo>
                  <a:pt x="9235152" y="1411926"/>
                  <a:pt x="9233542" y="1403728"/>
                  <a:pt x="9233542" y="1395530"/>
                </a:cubicBezTo>
                <a:lnTo>
                  <a:pt x="9233542" y="1380159"/>
                </a:lnTo>
                <a:lnTo>
                  <a:pt x="9238371" y="1380159"/>
                </a:lnTo>
                <a:lnTo>
                  <a:pt x="9241993" y="1386307"/>
                </a:lnTo>
                <a:cubicBezTo>
                  <a:pt x="9241993" y="1382209"/>
                  <a:pt x="9242597" y="1380159"/>
                  <a:pt x="9243804" y="1380159"/>
                </a:cubicBezTo>
                <a:cubicBezTo>
                  <a:pt x="9243804" y="1361714"/>
                  <a:pt x="9243515" y="1345574"/>
                  <a:pt x="9242936" y="1331740"/>
                </a:cubicBezTo>
                <a:lnTo>
                  <a:pt x="9242071" y="1320252"/>
                </a:lnTo>
                <a:lnTo>
                  <a:pt x="9250043" y="1327865"/>
                </a:lnTo>
                <a:lnTo>
                  <a:pt x="9251250" y="1327865"/>
                </a:lnTo>
                <a:lnTo>
                  <a:pt x="9251250" y="1312493"/>
                </a:lnTo>
                <a:cubicBezTo>
                  <a:pt x="9248232" y="1312493"/>
                  <a:pt x="9245528" y="1311405"/>
                  <a:pt x="9243139" y="1309227"/>
                </a:cubicBezTo>
                <a:lnTo>
                  <a:pt x="9240987" y="1305839"/>
                </a:lnTo>
                <a:lnTo>
                  <a:pt x="9240333" y="1297155"/>
                </a:lnTo>
                <a:cubicBezTo>
                  <a:pt x="9239176" y="1287932"/>
                  <a:pt x="9237730" y="1281015"/>
                  <a:pt x="9235994" y="1276404"/>
                </a:cubicBezTo>
                <a:lnTo>
                  <a:pt x="9231283" y="1271038"/>
                </a:lnTo>
                <a:lnTo>
                  <a:pt x="9230123" y="1260232"/>
                </a:lnTo>
                <a:cubicBezTo>
                  <a:pt x="9231331" y="1252034"/>
                  <a:pt x="9240184" y="1232563"/>
                  <a:pt x="9256683" y="1201821"/>
                </a:cubicBezTo>
                <a:cubicBezTo>
                  <a:pt x="9258192" y="1201821"/>
                  <a:pt x="9261398" y="1216232"/>
                  <a:pt x="9266303" y="1245052"/>
                </a:cubicBezTo>
                <a:lnTo>
                  <a:pt x="9266777" y="1247967"/>
                </a:lnTo>
                <a:lnTo>
                  <a:pt x="9265534" y="1247967"/>
                </a:lnTo>
                <a:lnTo>
                  <a:pt x="9265534" y="1263338"/>
                </a:lnTo>
                <a:cubicBezTo>
                  <a:pt x="9265534" y="1275635"/>
                  <a:pt x="9266741" y="1281783"/>
                  <a:pt x="9269156" y="1281783"/>
                </a:cubicBezTo>
                <a:lnTo>
                  <a:pt x="9272777" y="1281783"/>
                </a:lnTo>
                <a:lnTo>
                  <a:pt x="9272777" y="1263338"/>
                </a:lnTo>
                <a:cubicBezTo>
                  <a:pt x="9272777" y="1259239"/>
                  <a:pt x="9272476" y="1255909"/>
                  <a:pt x="9271872" y="1253347"/>
                </a:cubicBezTo>
                <a:lnTo>
                  <a:pt x="9269832" y="1249306"/>
                </a:lnTo>
                <a:lnTo>
                  <a:pt x="9269660" y="1247166"/>
                </a:lnTo>
                <a:cubicBezTo>
                  <a:pt x="9268252" y="1231283"/>
                  <a:pt x="9266139" y="1210020"/>
                  <a:pt x="9263322" y="1183376"/>
                </a:cubicBezTo>
                <a:cubicBezTo>
                  <a:pt x="9263322" y="1177227"/>
                  <a:pt x="9263926" y="1169030"/>
                  <a:pt x="9265133" y="1158782"/>
                </a:cubicBezTo>
                <a:cubicBezTo>
                  <a:pt x="9262719" y="1130089"/>
                  <a:pt x="9261512" y="1110619"/>
                  <a:pt x="9261512" y="1100372"/>
                </a:cubicBezTo>
                <a:lnTo>
                  <a:pt x="9265133" y="1100372"/>
                </a:lnTo>
                <a:lnTo>
                  <a:pt x="9272980" y="1149559"/>
                </a:lnTo>
                <a:lnTo>
                  <a:pt x="9276602" y="1149559"/>
                </a:lnTo>
                <a:lnTo>
                  <a:pt x="9276602" y="1140337"/>
                </a:lnTo>
                <a:cubicBezTo>
                  <a:pt x="9276602" y="1085000"/>
                  <a:pt x="9271572" y="1057332"/>
                  <a:pt x="9261512" y="1057332"/>
                </a:cubicBezTo>
                <a:lnTo>
                  <a:pt x="9261512" y="1032738"/>
                </a:lnTo>
                <a:lnTo>
                  <a:pt x="9263322" y="1014293"/>
                </a:lnTo>
                <a:cubicBezTo>
                  <a:pt x="9266139" y="1014293"/>
                  <a:pt x="9277206" y="1017367"/>
                  <a:pt x="9296521" y="1023516"/>
                </a:cubicBezTo>
                <a:lnTo>
                  <a:pt x="9304972" y="1014293"/>
                </a:lnTo>
                <a:lnTo>
                  <a:pt x="9304972" y="989699"/>
                </a:lnTo>
                <a:lnTo>
                  <a:pt x="9292900" y="998922"/>
                </a:lnTo>
                <a:lnTo>
                  <a:pt x="9288071" y="998922"/>
                </a:lnTo>
                <a:cubicBezTo>
                  <a:pt x="9273584" y="998922"/>
                  <a:pt x="9266340" y="989699"/>
                  <a:pt x="9266340" y="971254"/>
                </a:cubicBezTo>
                <a:lnTo>
                  <a:pt x="9266340" y="922066"/>
                </a:lnTo>
                <a:cubicBezTo>
                  <a:pt x="9273181" y="891324"/>
                  <a:pt x="9277608" y="860581"/>
                  <a:pt x="9279620" y="829839"/>
                </a:cubicBezTo>
                <a:cubicBezTo>
                  <a:pt x="9296521" y="811394"/>
                  <a:pt x="9304972" y="787825"/>
                  <a:pt x="9304972" y="759132"/>
                </a:cubicBezTo>
                <a:cubicBezTo>
                  <a:pt x="9300948" y="738637"/>
                  <a:pt x="9298131" y="727365"/>
                  <a:pt x="9296521" y="725315"/>
                </a:cubicBezTo>
                <a:cubicBezTo>
                  <a:pt x="9285656" y="760157"/>
                  <a:pt x="9279016" y="777577"/>
                  <a:pt x="9276602" y="777577"/>
                </a:cubicBezTo>
                <a:lnTo>
                  <a:pt x="9271773" y="777577"/>
                </a:lnTo>
                <a:cubicBezTo>
                  <a:pt x="9271773" y="748885"/>
                  <a:pt x="9269962" y="734538"/>
                  <a:pt x="9266340" y="734538"/>
                </a:cubicBezTo>
                <a:cubicBezTo>
                  <a:pt x="9262316" y="750934"/>
                  <a:pt x="9257890" y="759132"/>
                  <a:pt x="9253061" y="759132"/>
                </a:cubicBezTo>
                <a:cubicBezTo>
                  <a:pt x="9249842" y="750934"/>
                  <a:pt x="9248232" y="742736"/>
                  <a:pt x="9248232" y="734538"/>
                </a:cubicBezTo>
                <a:lnTo>
                  <a:pt x="9248232" y="719167"/>
                </a:lnTo>
                <a:lnTo>
                  <a:pt x="9253061" y="719167"/>
                </a:lnTo>
                <a:lnTo>
                  <a:pt x="9256683" y="725315"/>
                </a:lnTo>
                <a:cubicBezTo>
                  <a:pt x="9256683" y="721217"/>
                  <a:pt x="9257286" y="719167"/>
                  <a:pt x="9258493" y="719167"/>
                </a:cubicBezTo>
                <a:cubicBezTo>
                  <a:pt x="9258493" y="645385"/>
                  <a:pt x="9253866" y="608495"/>
                  <a:pt x="9244610" y="608495"/>
                </a:cubicBezTo>
                <a:lnTo>
                  <a:pt x="9241592" y="617717"/>
                </a:lnTo>
                <a:lnTo>
                  <a:pt x="9237970" y="617717"/>
                </a:lnTo>
                <a:cubicBezTo>
                  <a:pt x="9239178" y="605420"/>
                  <a:pt x="9239781" y="596198"/>
                  <a:pt x="9239781" y="590049"/>
                </a:cubicBezTo>
                <a:cubicBezTo>
                  <a:pt x="9239781" y="559307"/>
                  <a:pt x="9246421" y="528565"/>
                  <a:pt x="9259701" y="497822"/>
                </a:cubicBezTo>
                <a:lnTo>
                  <a:pt x="9259701" y="488600"/>
                </a:lnTo>
                <a:cubicBezTo>
                  <a:pt x="9250445" y="507045"/>
                  <a:pt x="9242799" y="516268"/>
                  <a:pt x="9236763" y="516268"/>
                </a:cubicBezTo>
                <a:cubicBezTo>
                  <a:pt x="9227508" y="561357"/>
                  <a:pt x="9220868" y="583901"/>
                  <a:pt x="9216844" y="583901"/>
                </a:cubicBezTo>
                <a:lnTo>
                  <a:pt x="9206822" y="583901"/>
                </a:lnTo>
                <a:lnTo>
                  <a:pt x="9203813" y="569026"/>
                </a:lnTo>
                <a:cubicBezTo>
                  <a:pt x="9202405" y="563390"/>
                  <a:pt x="9201298" y="560572"/>
                  <a:pt x="9200493" y="560572"/>
                </a:cubicBezTo>
                <a:lnTo>
                  <a:pt x="9200432" y="560895"/>
                </a:lnTo>
                <a:lnTo>
                  <a:pt x="9197377" y="544704"/>
                </a:lnTo>
                <a:cubicBezTo>
                  <a:pt x="9195466" y="535994"/>
                  <a:pt x="9194108" y="531639"/>
                  <a:pt x="9193303" y="531639"/>
                </a:cubicBezTo>
                <a:cubicBezTo>
                  <a:pt x="9191894" y="531639"/>
                  <a:pt x="9190147" y="531831"/>
                  <a:pt x="9188059" y="532215"/>
                </a:cubicBezTo>
                <a:lnTo>
                  <a:pt x="9182227" y="533600"/>
                </a:lnTo>
                <a:lnTo>
                  <a:pt x="9180574" y="517533"/>
                </a:lnTo>
                <a:cubicBezTo>
                  <a:pt x="9180574" y="511385"/>
                  <a:pt x="9181177" y="503187"/>
                  <a:pt x="9182385" y="492939"/>
                </a:cubicBezTo>
                <a:lnTo>
                  <a:pt x="9180295" y="465148"/>
                </a:lnTo>
                <a:lnTo>
                  <a:pt x="9181532" y="460163"/>
                </a:lnTo>
                <a:cubicBezTo>
                  <a:pt x="9182639" y="455295"/>
                  <a:pt x="9183469" y="451133"/>
                  <a:pt x="9184022" y="447674"/>
                </a:cubicBezTo>
                <a:lnTo>
                  <a:pt x="9184200" y="445907"/>
                </a:lnTo>
                <a:lnTo>
                  <a:pt x="9190232" y="483716"/>
                </a:lnTo>
                <a:lnTo>
                  <a:pt x="9193853" y="483716"/>
                </a:lnTo>
                <a:lnTo>
                  <a:pt x="9193853" y="474494"/>
                </a:lnTo>
                <a:cubicBezTo>
                  <a:pt x="9193853" y="419157"/>
                  <a:pt x="9188823" y="391489"/>
                  <a:pt x="9178763" y="391489"/>
                </a:cubicBezTo>
                <a:lnTo>
                  <a:pt x="9178763" y="366895"/>
                </a:lnTo>
                <a:lnTo>
                  <a:pt x="9180574" y="348450"/>
                </a:lnTo>
                <a:cubicBezTo>
                  <a:pt x="9181278" y="348450"/>
                  <a:pt x="9182498" y="348642"/>
                  <a:pt x="9184233" y="349027"/>
                </a:cubicBezTo>
                <a:lnTo>
                  <a:pt x="9184417" y="349073"/>
                </a:lnTo>
                <a:lnTo>
                  <a:pt x="9186512" y="362556"/>
                </a:lnTo>
                <a:cubicBezTo>
                  <a:pt x="9187418" y="366655"/>
                  <a:pt x="9188273" y="368705"/>
                  <a:pt x="9189078" y="368705"/>
                </a:cubicBezTo>
                <a:lnTo>
                  <a:pt x="9192096" y="368705"/>
                </a:lnTo>
                <a:lnTo>
                  <a:pt x="9192096" y="362556"/>
                </a:lnTo>
                <a:lnTo>
                  <a:pt x="9190715" y="350686"/>
                </a:lnTo>
                <a:lnTo>
                  <a:pt x="9190986" y="350756"/>
                </a:lnTo>
                <a:cubicBezTo>
                  <a:pt x="9196519" y="352293"/>
                  <a:pt x="9204115" y="354598"/>
                  <a:pt x="9213773" y="357673"/>
                </a:cubicBezTo>
                <a:lnTo>
                  <a:pt x="9222223" y="348450"/>
                </a:lnTo>
                <a:lnTo>
                  <a:pt x="9222223" y="323856"/>
                </a:lnTo>
                <a:lnTo>
                  <a:pt x="9210151" y="333079"/>
                </a:lnTo>
                <a:lnTo>
                  <a:pt x="9205322" y="333079"/>
                </a:lnTo>
                <a:cubicBezTo>
                  <a:pt x="9190835" y="333079"/>
                  <a:pt x="9183592" y="323856"/>
                  <a:pt x="9183592" y="305411"/>
                </a:cubicBezTo>
                <a:lnTo>
                  <a:pt x="9183592" y="256223"/>
                </a:lnTo>
                <a:lnTo>
                  <a:pt x="9190375" y="219211"/>
                </a:lnTo>
                <a:lnTo>
                  <a:pt x="9191190" y="229595"/>
                </a:lnTo>
                <a:cubicBezTo>
                  <a:pt x="9191794" y="232157"/>
                  <a:pt x="9192699" y="233438"/>
                  <a:pt x="9193906" y="233438"/>
                </a:cubicBezTo>
                <a:lnTo>
                  <a:pt x="9195717" y="233438"/>
                </a:lnTo>
                <a:cubicBezTo>
                  <a:pt x="9197729" y="233438"/>
                  <a:pt x="9198735" y="228315"/>
                  <a:pt x="9198735" y="218067"/>
                </a:cubicBezTo>
                <a:lnTo>
                  <a:pt x="9198735" y="208845"/>
                </a:lnTo>
                <a:cubicBezTo>
                  <a:pt x="9198735" y="198597"/>
                  <a:pt x="9197729" y="193473"/>
                  <a:pt x="9195717" y="193473"/>
                </a:cubicBezTo>
                <a:lnTo>
                  <a:pt x="9193906" y="193473"/>
                </a:lnTo>
                <a:lnTo>
                  <a:pt x="9193760" y="193706"/>
                </a:lnTo>
                <a:lnTo>
                  <a:pt x="9196871" y="163997"/>
                </a:lnTo>
                <a:cubicBezTo>
                  <a:pt x="9213773" y="145552"/>
                  <a:pt x="9222223" y="121983"/>
                  <a:pt x="9222223" y="93290"/>
                </a:cubicBezTo>
                <a:cubicBezTo>
                  <a:pt x="9218199" y="72795"/>
                  <a:pt x="9215383" y="61523"/>
                  <a:pt x="9213773" y="59473"/>
                </a:cubicBezTo>
                <a:cubicBezTo>
                  <a:pt x="9202908" y="94315"/>
                  <a:pt x="9196268" y="111735"/>
                  <a:pt x="9193853" y="111735"/>
                </a:cubicBezTo>
                <a:lnTo>
                  <a:pt x="9189024" y="111735"/>
                </a:lnTo>
                <a:cubicBezTo>
                  <a:pt x="9189024" y="83043"/>
                  <a:pt x="9187214" y="68696"/>
                  <a:pt x="9183592" y="68696"/>
                </a:cubicBezTo>
                <a:cubicBezTo>
                  <a:pt x="9179568" y="85092"/>
                  <a:pt x="9175141" y="93290"/>
                  <a:pt x="9170312" y="93290"/>
                </a:cubicBezTo>
                <a:cubicBezTo>
                  <a:pt x="9167093" y="85092"/>
                  <a:pt x="9165483" y="76894"/>
                  <a:pt x="9165483" y="68696"/>
                </a:cubicBezTo>
                <a:lnTo>
                  <a:pt x="9165483" y="53325"/>
                </a:lnTo>
                <a:lnTo>
                  <a:pt x="9170312" y="53325"/>
                </a:lnTo>
                <a:lnTo>
                  <a:pt x="9173934" y="59473"/>
                </a:lnTo>
                <a:cubicBezTo>
                  <a:pt x="9173934" y="55375"/>
                  <a:pt x="9174538" y="53325"/>
                  <a:pt x="9175745" y="53325"/>
                </a:cubicBezTo>
                <a:cubicBezTo>
                  <a:pt x="9175745" y="34880"/>
                  <a:pt x="9175456" y="18740"/>
                  <a:pt x="9174877" y="4906"/>
                </a:cubicBezTo>
                <a:lnTo>
                  <a:pt x="917450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4568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D0905F1-27D9-4578-9DBD-C5BEB1628E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225"/>
            <a:ext cx="121920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337B25-1FD9-4411-8FF9-DCD38C14D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4" t="-17" b="13"/>
          <a:stretch/>
        </p:blipFill>
        <p:spPr>
          <a:xfrm>
            <a:off x="11908464" y="0"/>
            <a:ext cx="283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4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737B9F3-0EE2-4706-83FD-3FEB9D4F7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7" r="97916" b="13"/>
          <a:stretch/>
        </p:blipFill>
        <p:spPr>
          <a:xfrm>
            <a:off x="0" y="0"/>
            <a:ext cx="255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73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F4D2ED2-5C7C-401A-915C-FE1FC5B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92730" r="24" b="13"/>
          <a:stretch/>
        </p:blipFill>
        <p:spPr>
          <a:xfrm>
            <a:off x="0" y="6360310"/>
            <a:ext cx="12192000" cy="497691"/>
          </a:xfrm>
          <a:custGeom>
            <a:avLst/>
            <a:gdLst>
              <a:gd name="connsiteX0" fmla="*/ 5920184 w 12192000"/>
              <a:gd name="connsiteY0" fmla="*/ 240266 h 497691"/>
              <a:gd name="connsiteX1" fmla="*/ 5903736 w 12192000"/>
              <a:gd name="connsiteY1" fmla="*/ 241422 h 497691"/>
              <a:gd name="connsiteX2" fmla="*/ 5817867 w 12192000"/>
              <a:gd name="connsiteY2" fmla="*/ 249873 h 497691"/>
              <a:gd name="connsiteX3" fmla="*/ 5906058 w 12192000"/>
              <a:gd name="connsiteY3" fmla="*/ 258323 h 497691"/>
              <a:gd name="connsiteX4" fmla="*/ 5915751 w 12192000"/>
              <a:gd name="connsiteY4" fmla="*/ 258323 h 497691"/>
              <a:gd name="connsiteX5" fmla="*/ 5935438 w 12192000"/>
              <a:gd name="connsiteY5" fmla="*/ 253370 h 497691"/>
              <a:gd name="connsiteX6" fmla="*/ 5956832 w 12192000"/>
              <a:gd name="connsiteY6" fmla="*/ 244768 h 497691"/>
              <a:gd name="connsiteX7" fmla="*/ 12192000 w 12192000"/>
              <a:gd name="connsiteY7" fmla="*/ 231679 h 497691"/>
              <a:gd name="connsiteX8" fmla="*/ 12192000 w 12192000"/>
              <a:gd name="connsiteY8" fmla="*/ 245950 h 497691"/>
              <a:gd name="connsiteX9" fmla="*/ 12188760 w 12192000"/>
              <a:gd name="connsiteY9" fmla="*/ 246215 h 497691"/>
              <a:gd name="connsiteX10" fmla="*/ 12169823 w 12192000"/>
              <a:gd name="connsiteY10" fmla="*/ 249599 h 497691"/>
              <a:gd name="connsiteX11" fmla="*/ 12160815 w 12192000"/>
              <a:gd name="connsiteY11" fmla="*/ 253221 h 497691"/>
              <a:gd name="connsiteX12" fmla="*/ 12147303 w 12192000"/>
              <a:gd name="connsiteY12" fmla="*/ 253221 h 497691"/>
              <a:gd name="connsiteX13" fmla="*/ 12147303 w 12192000"/>
              <a:gd name="connsiteY13" fmla="*/ 247789 h 497691"/>
              <a:gd name="connsiteX14" fmla="*/ 12159715 w 12192000"/>
              <a:gd name="connsiteY14" fmla="*/ 241689 h 497691"/>
              <a:gd name="connsiteX15" fmla="*/ 12165630 w 12192000"/>
              <a:gd name="connsiteY15" fmla="*/ 237348 h 497691"/>
              <a:gd name="connsiteX16" fmla="*/ 6059552 w 12192000"/>
              <a:gd name="connsiteY16" fmla="*/ 230469 h 497691"/>
              <a:gd name="connsiteX17" fmla="*/ 6009535 w 12192000"/>
              <a:gd name="connsiteY17" fmla="*/ 233985 h 497691"/>
              <a:gd name="connsiteX18" fmla="*/ 6055921 w 12192000"/>
              <a:gd name="connsiteY18" fmla="*/ 238129 h 497691"/>
              <a:gd name="connsiteX19" fmla="*/ 6132490 w 12192000"/>
              <a:gd name="connsiteY19" fmla="*/ 238129 h 497691"/>
              <a:gd name="connsiteX20" fmla="*/ 6159515 w 12192000"/>
              <a:gd name="connsiteY20" fmla="*/ 234809 h 497691"/>
              <a:gd name="connsiteX21" fmla="*/ 6161647 w 12192000"/>
              <a:gd name="connsiteY21" fmla="*/ 233309 h 497691"/>
              <a:gd name="connsiteX22" fmla="*/ 6114625 w 12192000"/>
              <a:gd name="connsiteY22" fmla="*/ 231191 h 497691"/>
              <a:gd name="connsiteX23" fmla="*/ 5817867 w 12192000"/>
              <a:gd name="connsiteY23" fmla="*/ 227697 h 497691"/>
              <a:gd name="connsiteX24" fmla="*/ 5817867 w 12192000"/>
              <a:gd name="connsiteY24" fmla="*/ 228142 h 497691"/>
              <a:gd name="connsiteX25" fmla="*/ 5748242 w 12192000"/>
              <a:gd name="connsiteY25" fmla="*/ 231009 h 497691"/>
              <a:gd name="connsiteX26" fmla="*/ 5726522 w 12192000"/>
              <a:gd name="connsiteY26" fmla="*/ 234541 h 497691"/>
              <a:gd name="connsiteX27" fmla="*/ 5744502 w 12192000"/>
              <a:gd name="connsiteY27" fmla="*/ 237346 h 497691"/>
              <a:gd name="connsiteX28" fmla="*/ 5744502 w 12192000"/>
              <a:gd name="connsiteY28" fmla="*/ 238173 h 497691"/>
              <a:gd name="connsiteX29" fmla="*/ 5766810 w 12192000"/>
              <a:gd name="connsiteY29" fmla="*/ 240215 h 497691"/>
              <a:gd name="connsiteX30" fmla="*/ 5817867 w 12192000"/>
              <a:gd name="connsiteY30" fmla="*/ 240215 h 497691"/>
              <a:gd name="connsiteX31" fmla="*/ 5890469 w 12192000"/>
              <a:gd name="connsiteY31" fmla="*/ 236615 h 497691"/>
              <a:gd name="connsiteX32" fmla="*/ 6152004 w 12192000"/>
              <a:gd name="connsiteY32" fmla="*/ 223970 h 497691"/>
              <a:gd name="connsiteX33" fmla="*/ 6101076 w 12192000"/>
              <a:gd name="connsiteY33" fmla="*/ 227550 h 497691"/>
              <a:gd name="connsiteX34" fmla="*/ 6142213 w 12192000"/>
              <a:gd name="connsiteY34" fmla="*/ 228928 h 497691"/>
              <a:gd name="connsiteX35" fmla="*/ 6167342 w 12192000"/>
              <a:gd name="connsiteY35" fmla="*/ 229302 h 497691"/>
              <a:gd name="connsiteX36" fmla="*/ 6168523 w 12192000"/>
              <a:gd name="connsiteY36" fmla="*/ 228471 h 497691"/>
              <a:gd name="connsiteX37" fmla="*/ 5779427 w 12192000"/>
              <a:gd name="connsiteY37" fmla="*/ 210145 h 497691"/>
              <a:gd name="connsiteX38" fmla="*/ 5730838 w 12192000"/>
              <a:gd name="connsiteY38" fmla="*/ 215466 h 497691"/>
              <a:gd name="connsiteX39" fmla="*/ 5699692 w 12192000"/>
              <a:gd name="connsiteY39" fmla="*/ 222288 h 497691"/>
              <a:gd name="connsiteX40" fmla="*/ 5700817 w 12192000"/>
              <a:gd name="connsiteY40" fmla="*/ 222288 h 497691"/>
              <a:gd name="connsiteX41" fmla="*/ 5700817 w 12192000"/>
              <a:gd name="connsiteY41" fmla="*/ 227117 h 497691"/>
              <a:gd name="connsiteX42" fmla="*/ 5677645 w 12192000"/>
              <a:gd name="connsiteY42" fmla="*/ 227117 h 497691"/>
              <a:gd name="connsiteX43" fmla="*/ 5664697 w 12192000"/>
              <a:gd name="connsiteY43" fmla="*/ 229953 h 497691"/>
              <a:gd name="connsiteX44" fmla="*/ 5687904 w 12192000"/>
              <a:gd name="connsiteY44" fmla="*/ 231764 h 497691"/>
              <a:gd name="connsiteX45" fmla="*/ 5701828 w 12192000"/>
              <a:gd name="connsiteY45" fmla="*/ 231764 h 497691"/>
              <a:gd name="connsiteX46" fmla="*/ 5766810 w 12192000"/>
              <a:gd name="connsiteY46" fmla="*/ 225124 h 497691"/>
              <a:gd name="connsiteX47" fmla="*/ 5796926 w 12192000"/>
              <a:gd name="connsiteY47" fmla="*/ 225124 h 497691"/>
              <a:gd name="connsiteX48" fmla="*/ 5794687 w 12192000"/>
              <a:gd name="connsiteY48" fmla="*/ 224849 h 497691"/>
              <a:gd name="connsiteX49" fmla="*/ 5794687 w 12192000"/>
              <a:gd name="connsiteY49" fmla="*/ 223038 h 497691"/>
              <a:gd name="connsiteX50" fmla="*/ 5821711 w 12192000"/>
              <a:gd name="connsiteY50" fmla="*/ 223038 h 497691"/>
              <a:gd name="connsiteX51" fmla="*/ 5857744 w 12192000"/>
              <a:gd name="connsiteY51" fmla="*/ 226660 h 497691"/>
              <a:gd name="connsiteX52" fmla="*/ 5871257 w 12192000"/>
              <a:gd name="connsiteY52" fmla="*/ 226660 h 497691"/>
              <a:gd name="connsiteX53" fmla="*/ 5871257 w 12192000"/>
              <a:gd name="connsiteY53" fmla="*/ 221831 h 497691"/>
              <a:gd name="connsiteX54" fmla="*/ 5828467 w 12192000"/>
              <a:gd name="connsiteY54" fmla="*/ 217606 h 497691"/>
              <a:gd name="connsiteX55" fmla="*/ 6403231 w 12192000"/>
              <a:gd name="connsiteY55" fmla="*/ 207871 h 497691"/>
              <a:gd name="connsiteX56" fmla="*/ 6182741 w 12192000"/>
              <a:gd name="connsiteY56" fmla="*/ 221947 h 497691"/>
              <a:gd name="connsiteX57" fmla="*/ 6193859 w 12192000"/>
              <a:gd name="connsiteY57" fmla="*/ 224472 h 497691"/>
              <a:gd name="connsiteX58" fmla="*/ 6199192 w 12192000"/>
              <a:gd name="connsiteY58" fmla="*/ 229776 h 497691"/>
              <a:gd name="connsiteX59" fmla="*/ 6223285 w 12192000"/>
              <a:gd name="connsiteY59" fmla="*/ 230135 h 497691"/>
              <a:gd name="connsiteX60" fmla="*/ 6266489 w 12192000"/>
              <a:gd name="connsiteY60" fmla="*/ 229400 h 497691"/>
              <a:gd name="connsiteX61" fmla="*/ 6330669 w 12192000"/>
              <a:gd name="connsiteY61" fmla="*/ 221831 h 497691"/>
              <a:gd name="connsiteX62" fmla="*/ 6337007 w 12192000"/>
              <a:gd name="connsiteY62" fmla="*/ 222043 h 497691"/>
              <a:gd name="connsiteX63" fmla="*/ 6337294 w 12192000"/>
              <a:gd name="connsiteY63" fmla="*/ 221986 h 497691"/>
              <a:gd name="connsiteX64" fmla="*/ 6344895 w 12192000"/>
              <a:gd name="connsiteY64" fmla="*/ 215648 h 497691"/>
              <a:gd name="connsiteX65" fmla="*/ 6371919 w 12192000"/>
              <a:gd name="connsiteY65" fmla="*/ 213837 h 497691"/>
              <a:gd name="connsiteX66" fmla="*/ 6443984 w 12192000"/>
              <a:gd name="connsiteY66" fmla="*/ 216856 h 497691"/>
              <a:gd name="connsiteX67" fmla="*/ 6457495 w 12192000"/>
              <a:gd name="connsiteY67" fmla="*/ 210216 h 497691"/>
              <a:gd name="connsiteX68" fmla="*/ 5658652 w 12192000"/>
              <a:gd name="connsiteY68" fmla="*/ 186522 h 497691"/>
              <a:gd name="connsiteX69" fmla="*/ 5661125 w 12192000"/>
              <a:gd name="connsiteY69" fmla="*/ 186997 h 497691"/>
              <a:gd name="connsiteX70" fmla="*/ 5659566 w 12192000"/>
              <a:gd name="connsiteY70" fmla="*/ 186821 h 497691"/>
              <a:gd name="connsiteX71" fmla="*/ 11027532 w 12192000"/>
              <a:gd name="connsiteY71" fmla="*/ 180510 h 497691"/>
              <a:gd name="connsiteX72" fmla="*/ 11018536 w 12192000"/>
              <a:gd name="connsiteY72" fmla="*/ 181814 h 497691"/>
              <a:gd name="connsiteX73" fmla="*/ 11033239 w 12192000"/>
              <a:gd name="connsiteY73" fmla="*/ 185125 h 497691"/>
              <a:gd name="connsiteX74" fmla="*/ 5155013 w 12192000"/>
              <a:gd name="connsiteY74" fmla="*/ 180510 h 497691"/>
              <a:gd name="connsiteX75" fmla="*/ 5145741 w 12192000"/>
              <a:gd name="connsiteY75" fmla="*/ 181814 h 497691"/>
              <a:gd name="connsiteX76" fmla="*/ 5160893 w 12192000"/>
              <a:gd name="connsiteY76" fmla="*/ 185125 h 497691"/>
              <a:gd name="connsiteX77" fmla="*/ 6405304 w 12192000"/>
              <a:gd name="connsiteY77" fmla="*/ 176515 h 497691"/>
              <a:gd name="connsiteX78" fmla="*/ 6405700 w 12192000"/>
              <a:gd name="connsiteY78" fmla="*/ 176564 h 497691"/>
              <a:gd name="connsiteX79" fmla="*/ 6430472 w 12192000"/>
              <a:gd name="connsiteY79" fmla="*/ 185468 h 497691"/>
              <a:gd name="connsiteX80" fmla="*/ 6380928 w 12192000"/>
              <a:gd name="connsiteY80" fmla="*/ 198747 h 497691"/>
              <a:gd name="connsiteX81" fmla="*/ 6380928 w 12192000"/>
              <a:gd name="connsiteY81" fmla="*/ 202369 h 497691"/>
              <a:gd name="connsiteX82" fmla="*/ 6431036 w 12192000"/>
              <a:gd name="connsiteY82" fmla="*/ 202897 h 497691"/>
              <a:gd name="connsiteX83" fmla="*/ 6438949 w 12192000"/>
              <a:gd name="connsiteY83" fmla="*/ 202976 h 497691"/>
              <a:gd name="connsiteX84" fmla="*/ 6438949 w 12192000"/>
              <a:gd name="connsiteY84" fmla="*/ 199197 h 497691"/>
              <a:gd name="connsiteX85" fmla="*/ 6479485 w 12192000"/>
              <a:gd name="connsiteY85" fmla="*/ 199197 h 497691"/>
              <a:gd name="connsiteX86" fmla="*/ 6479485 w 12192000"/>
              <a:gd name="connsiteY86" fmla="*/ 201008 h 497691"/>
              <a:gd name="connsiteX87" fmla="*/ 6470476 w 12192000"/>
              <a:gd name="connsiteY87" fmla="*/ 203271 h 497691"/>
              <a:gd name="connsiteX88" fmla="*/ 6470119 w 12192000"/>
              <a:gd name="connsiteY88" fmla="*/ 203286 h 497691"/>
              <a:gd name="connsiteX89" fmla="*/ 6494092 w 12192000"/>
              <a:gd name="connsiteY89" fmla="*/ 203501 h 497691"/>
              <a:gd name="connsiteX90" fmla="*/ 6507040 w 12192000"/>
              <a:gd name="connsiteY90" fmla="*/ 203576 h 497691"/>
              <a:gd name="connsiteX91" fmla="*/ 6544481 w 12192000"/>
              <a:gd name="connsiteY91" fmla="*/ 194559 h 497691"/>
              <a:gd name="connsiteX92" fmla="*/ 6569486 w 12192000"/>
              <a:gd name="connsiteY92" fmla="*/ 187893 h 497691"/>
              <a:gd name="connsiteX93" fmla="*/ 6550986 w 12192000"/>
              <a:gd name="connsiteY93" fmla="*/ 185163 h 497691"/>
              <a:gd name="connsiteX94" fmla="*/ 6420368 w 12192000"/>
              <a:gd name="connsiteY94" fmla="*/ 176712 h 497691"/>
              <a:gd name="connsiteX95" fmla="*/ 391642 w 12192000"/>
              <a:gd name="connsiteY95" fmla="*/ 176515 h 497691"/>
              <a:gd name="connsiteX96" fmla="*/ 392049 w 12192000"/>
              <a:gd name="connsiteY96" fmla="*/ 176564 h 497691"/>
              <a:gd name="connsiteX97" fmla="*/ 417577 w 12192000"/>
              <a:gd name="connsiteY97" fmla="*/ 185468 h 497691"/>
              <a:gd name="connsiteX98" fmla="*/ 366521 w 12192000"/>
              <a:gd name="connsiteY98" fmla="*/ 198747 h 497691"/>
              <a:gd name="connsiteX99" fmla="*/ 366521 w 12192000"/>
              <a:gd name="connsiteY99" fmla="*/ 202369 h 497691"/>
              <a:gd name="connsiteX100" fmla="*/ 418159 w 12192000"/>
              <a:gd name="connsiteY100" fmla="*/ 202897 h 497691"/>
              <a:gd name="connsiteX101" fmla="*/ 426313 w 12192000"/>
              <a:gd name="connsiteY101" fmla="*/ 202976 h 497691"/>
              <a:gd name="connsiteX102" fmla="*/ 426313 w 12192000"/>
              <a:gd name="connsiteY102" fmla="*/ 199197 h 497691"/>
              <a:gd name="connsiteX103" fmla="*/ 468088 w 12192000"/>
              <a:gd name="connsiteY103" fmla="*/ 199197 h 497691"/>
              <a:gd name="connsiteX104" fmla="*/ 468088 w 12192000"/>
              <a:gd name="connsiteY104" fmla="*/ 201008 h 497691"/>
              <a:gd name="connsiteX105" fmla="*/ 458803 w 12192000"/>
              <a:gd name="connsiteY105" fmla="*/ 203271 h 497691"/>
              <a:gd name="connsiteX106" fmla="*/ 458436 w 12192000"/>
              <a:gd name="connsiteY106" fmla="*/ 203286 h 497691"/>
              <a:gd name="connsiteX107" fmla="*/ 483140 w 12192000"/>
              <a:gd name="connsiteY107" fmla="*/ 203501 h 497691"/>
              <a:gd name="connsiteX108" fmla="*/ 496484 w 12192000"/>
              <a:gd name="connsiteY108" fmla="*/ 203576 h 497691"/>
              <a:gd name="connsiteX109" fmla="*/ 535069 w 12192000"/>
              <a:gd name="connsiteY109" fmla="*/ 194559 h 497691"/>
              <a:gd name="connsiteX110" fmla="*/ 560837 w 12192000"/>
              <a:gd name="connsiteY110" fmla="*/ 187893 h 497691"/>
              <a:gd name="connsiteX111" fmla="*/ 541772 w 12192000"/>
              <a:gd name="connsiteY111" fmla="*/ 185163 h 497691"/>
              <a:gd name="connsiteX112" fmla="*/ 407166 w 12192000"/>
              <a:gd name="connsiteY112" fmla="*/ 176712 h 497691"/>
              <a:gd name="connsiteX113" fmla="*/ 5979536 w 12192000"/>
              <a:gd name="connsiteY113" fmla="*/ 167809 h 497691"/>
              <a:gd name="connsiteX114" fmla="*/ 6006561 w 12192000"/>
              <a:gd name="connsiteY114" fmla="*/ 167809 h 497691"/>
              <a:gd name="connsiteX115" fmla="*/ 6006561 w 12192000"/>
              <a:gd name="connsiteY115" fmla="*/ 172638 h 497691"/>
              <a:gd name="connsiteX116" fmla="*/ 5979536 w 12192000"/>
              <a:gd name="connsiteY116" fmla="*/ 172638 h 497691"/>
              <a:gd name="connsiteX117" fmla="*/ 5573990 w 12192000"/>
              <a:gd name="connsiteY117" fmla="*/ 163280 h 497691"/>
              <a:gd name="connsiteX118" fmla="*/ 5587501 w 12192000"/>
              <a:gd name="connsiteY118" fmla="*/ 163280 h 497691"/>
              <a:gd name="connsiteX119" fmla="*/ 5658652 w 12192000"/>
              <a:gd name="connsiteY119" fmla="*/ 186522 h 497691"/>
              <a:gd name="connsiteX120" fmla="*/ 5546965 w 12192000"/>
              <a:gd name="connsiteY120" fmla="*/ 165091 h 497691"/>
              <a:gd name="connsiteX121" fmla="*/ 10962266 w 12192000"/>
              <a:gd name="connsiteY121" fmla="*/ 162472 h 497691"/>
              <a:gd name="connsiteX122" fmla="*/ 10950974 w 12192000"/>
              <a:gd name="connsiteY122" fmla="*/ 162951 h 497691"/>
              <a:gd name="connsiteX123" fmla="*/ 10928454 w 12192000"/>
              <a:gd name="connsiteY123" fmla="*/ 166723 h 497691"/>
              <a:gd name="connsiteX124" fmla="*/ 10968990 w 12192000"/>
              <a:gd name="connsiteY124" fmla="*/ 172156 h 497691"/>
              <a:gd name="connsiteX125" fmla="*/ 11002803 w 12192000"/>
              <a:gd name="connsiteY125" fmla="*/ 172156 h 497691"/>
              <a:gd name="connsiteX126" fmla="*/ 11001898 w 12192000"/>
              <a:gd name="connsiteY126" fmla="*/ 171855 h 497691"/>
              <a:gd name="connsiteX127" fmla="*/ 5087752 w 12192000"/>
              <a:gd name="connsiteY127" fmla="*/ 162472 h 497691"/>
              <a:gd name="connsiteX128" fmla="*/ 5076116 w 12192000"/>
              <a:gd name="connsiteY128" fmla="*/ 162951 h 497691"/>
              <a:gd name="connsiteX129" fmla="*/ 5052910 w 12192000"/>
              <a:gd name="connsiteY129" fmla="*/ 166723 h 497691"/>
              <a:gd name="connsiteX130" fmla="*/ 5094683 w 12192000"/>
              <a:gd name="connsiteY130" fmla="*/ 172156 h 497691"/>
              <a:gd name="connsiteX131" fmla="*/ 5129528 w 12192000"/>
              <a:gd name="connsiteY131" fmla="*/ 172156 h 497691"/>
              <a:gd name="connsiteX132" fmla="*/ 5128595 w 12192000"/>
              <a:gd name="connsiteY132" fmla="*/ 171855 h 497691"/>
              <a:gd name="connsiteX133" fmla="*/ 11626578 w 12192000"/>
              <a:gd name="connsiteY133" fmla="*/ 157065 h 497691"/>
              <a:gd name="connsiteX134" fmla="*/ 11649100 w 12192000"/>
              <a:gd name="connsiteY134" fmla="*/ 157065 h 497691"/>
              <a:gd name="connsiteX135" fmla="*/ 11662611 w 12192000"/>
              <a:gd name="connsiteY135" fmla="*/ 160083 h 497691"/>
              <a:gd name="connsiteX136" fmla="*/ 11513978 w 12192000"/>
              <a:gd name="connsiteY136" fmla="*/ 180003 h 497691"/>
              <a:gd name="connsiteX137" fmla="*/ 11500466 w 12192000"/>
              <a:gd name="connsiteY137" fmla="*/ 180003 h 497691"/>
              <a:gd name="connsiteX138" fmla="*/ 11500466 w 12192000"/>
              <a:gd name="connsiteY138" fmla="*/ 178796 h 497691"/>
              <a:gd name="connsiteX139" fmla="*/ 11626578 w 12192000"/>
              <a:gd name="connsiteY139" fmla="*/ 157065 h 497691"/>
              <a:gd name="connsiteX140" fmla="*/ 5763874 w 12192000"/>
              <a:gd name="connsiteY140" fmla="*/ 155890 h 497691"/>
              <a:gd name="connsiteX141" fmla="*/ 5777387 w 12192000"/>
              <a:gd name="connsiteY141" fmla="*/ 155890 h 497691"/>
              <a:gd name="connsiteX142" fmla="*/ 5786153 w 12192000"/>
              <a:gd name="connsiteY142" fmla="*/ 157065 h 497691"/>
              <a:gd name="connsiteX143" fmla="*/ 5795560 w 12192000"/>
              <a:gd name="connsiteY143" fmla="*/ 157065 h 497691"/>
              <a:gd name="connsiteX144" fmla="*/ 5809484 w 12192000"/>
              <a:gd name="connsiteY144" fmla="*/ 160083 h 497691"/>
              <a:gd name="connsiteX145" fmla="*/ 5799907 w 12192000"/>
              <a:gd name="connsiteY145" fmla="*/ 161329 h 497691"/>
              <a:gd name="connsiteX146" fmla="*/ 5799907 w 12192000"/>
              <a:gd name="connsiteY146" fmla="*/ 162530 h 497691"/>
              <a:gd name="connsiteX147" fmla="*/ 5790667 w 12192000"/>
              <a:gd name="connsiteY147" fmla="*/ 162530 h 497691"/>
              <a:gd name="connsiteX148" fmla="*/ 5656312 w 12192000"/>
              <a:gd name="connsiteY148" fmla="*/ 180003 h 497691"/>
              <a:gd name="connsiteX149" fmla="*/ 5642386 w 12192000"/>
              <a:gd name="connsiteY149" fmla="*/ 180003 h 497691"/>
              <a:gd name="connsiteX150" fmla="*/ 5642386 w 12192000"/>
              <a:gd name="connsiteY150" fmla="*/ 178796 h 497691"/>
              <a:gd name="connsiteX151" fmla="*/ 5681842 w 12192000"/>
              <a:gd name="connsiteY151" fmla="*/ 162498 h 497691"/>
              <a:gd name="connsiteX152" fmla="*/ 5763874 w 12192000"/>
              <a:gd name="connsiteY152" fmla="*/ 157574 h 497691"/>
              <a:gd name="connsiteX153" fmla="*/ 12004046 w 12192000"/>
              <a:gd name="connsiteY153" fmla="*/ 155105 h 497691"/>
              <a:gd name="connsiteX154" fmla="*/ 12017558 w 12192000"/>
              <a:gd name="connsiteY154" fmla="*/ 155105 h 497691"/>
              <a:gd name="connsiteX155" fmla="*/ 12040078 w 12192000"/>
              <a:gd name="connsiteY155" fmla="*/ 158726 h 497691"/>
              <a:gd name="connsiteX156" fmla="*/ 12040078 w 12192000"/>
              <a:gd name="connsiteY156" fmla="*/ 161745 h 497691"/>
              <a:gd name="connsiteX157" fmla="*/ 12004046 w 12192000"/>
              <a:gd name="connsiteY157" fmla="*/ 161745 h 497691"/>
              <a:gd name="connsiteX158" fmla="*/ 10908244 w 12192000"/>
              <a:gd name="connsiteY158" fmla="*/ 151782 h 497691"/>
              <a:gd name="connsiteX159" fmla="*/ 10885947 w 12192000"/>
              <a:gd name="connsiteY159" fmla="*/ 155556 h 497691"/>
              <a:gd name="connsiteX160" fmla="*/ 10869902 w 12192000"/>
              <a:gd name="connsiteY160" fmla="*/ 161894 h 497691"/>
              <a:gd name="connsiteX161" fmla="*/ 10892422 w 12192000"/>
              <a:gd name="connsiteY161" fmla="*/ 163705 h 497691"/>
              <a:gd name="connsiteX162" fmla="*/ 10905934 w 12192000"/>
              <a:gd name="connsiteY162" fmla="*/ 163705 h 497691"/>
              <a:gd name="connsiteX163" fmla="*/ 10945562 w 12192000"/>
              <a:gd name="connsiteY163" fmla="*/ 159093 h 497691"/>
              <a:gd name="connsiteX164" fmla="*/ 5032082 w 12192000"/>
              <a:gd name="connsiteY164" fmla="*/ 151782 h 497691"/>
              <a:gd name="connsiteX165" fmla="*/ 5009104 w 12192000"/>
              <a:gd name="connsiteY165" fmla="*/ 155556 h 497691"/>
              <a:gd name="connsiteX166" fmla="*/ 4992568 w 12192000"/>
              <a:gd name="connsiteY166" fmla="*/ 161894 h 497691"/>
              <a:gd name="connsiteX167" fmla="*/ 5015776 w 12192000"/>
              <a:gd name="connsiteY167" fmla="*/ 163705 h 497691"/>
              <a:gd name="connsiteX168" fmla="*/ 5029701 w 12192000"/>
              <a:gd name="connsiteY168" fmla="*/ 163705 h 497691"/>
              <a:gd name="connsiteX169" fmla="*/ 5070539 w 12192000"/>
              <a:gd name="connsiteY169" fmla="*/ 159093 h 497691"/>
              <a:gd name="connsiteX170" fmla="*/ 11508601 w 12192000"/>
              <a:gd name="connsiteY170" fmla="*/ 146654 h 497691"/>
              <a:gd name="connsiteX171" fmla="*/ 11544634 w 12192000"/>
              <a:gd name="connsiteY171" fmla="*/ 146654 h 497691"/>
              <a:gd name="connsiteX172" fmla="*/ 11544634 w 12192000"/>
              <a:gd name="connsiteY172" fmla="*/ 150276 h 497691"/>
              <a:gd name="connsiteX173" fmla="*/ 11508601 w 12192000"/>
              <a:gd name="connsiteY173" fmla="*/ 158726 h 497691"/>
              <a:gd name="connsiteX174" fmla="*/ 11495089 w 12192000"/>
              <a:gd name="connsiteY174" fmla="*/ 158726 h 497691"/>
              <a:gd name="connsiteX175" fmla="*/ 11495089 w 12192000"/>
              <a:gd name="connsiteY175" fmla="*/ 153294 h 497691"/>
              <a:gd name="connsiteX176" fmla="*/ 5650771 w 12192000"/>
              <a:gd name="connsiteY176" fmla="*/ 146654 h 497691"/>
              <a:gd name="connsiteX177" fmla="*/ 5687904 w 12192000"/>
              <a:gd name="connsiteY177" fmla="*/ 146654 h 497691"/>
              <a:gd name="connsiteX178" fmla="*/ 5687904 w 12192000"/>
              <a:gd name="connsiteY178" fmla="*/ 150276 h 497691"/>
              <a:gd name="connsiteX179" fmla="*/ 5650771 w 12192000"/>
              <a:gd name="connsiteY179" fmla="*/ 158726 h 497691"/>
              <a:gd name="connsiteX180" fmla="*/ 5636845 w 12192000"/>
              <a:gd name="connsiteY180" fmla="*/ 158726 h 497691"/>
              <a:gd name="connsiteX181" fmla="*/ 5636845 w 12192000"/>
              <a:gd name="connsiteY181" fmla="*/ 153294 h 497691"/>
              <a:gd name="connsiteX182" fmla="*/ 6047627 w 12192000"/>
              <a:gd name="connsiteY182" fmla="*/ 138989 h 497691"/>
              <a:gd name="connsiteX183" fmla="*/ 6074653 w 12192000"/>
              <a:gd name="connsiteY183" fmla="*/ 138989 h 497691"/>
              <a:gd name="connsiteX184" fmla="*/ 6124196 w 12192000"/>
              <a:gd name="connsiteY184" fmla="*/ 150458 h 497691"/>
              <a:gd name="connsiteX185" fmla="*/ 6196261 w 12192000"/>
              <a:gd name="connsiteY185" fmla="*/ 147440 h 497691"/>
              <a:gd name="connsiteX186" fmla="*/ 6245807 w 12192000"/>
              <a:gd name="connsiteY186" fmla="*/ 157098 h 497691"/>
              <a:gd name="connsiteX187" fmla="*/ 6209774 w 12192000"/>
              <a:gd name="connsiteY187" fmla="*/ 163737 h 497691"/>
              <a:gd name="connsiteX188" fmla="*/ 6182749 w 12192000"/>
              <a:gd name="connsiteY188" fmla="*/ 163737 h 497691"/>
              <a:gd name="connsiteX189" fmla="*/ 6172578 w 12192000"/>
              <a:gd name="connsiteY189" fmla="*/ 161745 h 497691"/>
              <a:gd name="connsiteX190" fmla="*/ 6161344 w 12192000"/>
              <a:gd name="connsiteY190" fmla="*/ 161745 h 497691"/>
              <a:gd name="connsiteX191" fmla="*/ 6161344 w 12192000"/>
              <a:gd name="connsiteY191" fmla="*/ 159545 h 497691"/>
              <a:gd name="connsiteX192" fmla="*/ 6124196 w 12192000"/>
              <a:gd name="connsiteY192" fmla="*/ 152269 h 497691"/>
              <a:gd name="connsiteX193" fmla="*/ 6061140 w 12192000"/>
              <a:gd name="connsiteY193" fmla="*/ 154079 h 497691"/>
              <a:gd name="connsiteX194" fmla="*/ 6025107 w 12192000"/>
              <a:gd name="connsiteY194" fmla="*/ 148647 h 497691"/>
              <a:gd name="connsiteX195" fmla="*/ 6025107 w 12192000"/>
              <a:gd name="connsiteY195" fmla="*/ 142007 h 497691"/>
              <a:gd name="connsiteX196" fmla="*/ 6047627 w 12192000"/>
              <a:gd name="connsiteY196" fmla="*/ 138989 h 497691"/>
              <a:gd name="connsiteX197" fmla="*/ 23043 w 12192000"/>
              <a:gd name="connsiteY197" fmla="*/ 138989 h 497691"/>
              <a:gd name="connsiteX198" fmla="*/ 50893 w 12192000"/>
              <a:gd name="connsiteY198" fmla="*/ 138989 h 497691"/>
              <a:gd name="connsiteX199" fmla="*/ 101950 w 12192000"/>
              <a:gd name="connsiteY199" fmla="*/ 150458 h 497691"/>
              <a:gd name="connsiteX200" fmla="*/ 176216 w 12192000"/>
              <a:gd name="connsiteY200" fmla="*/ 147440 h 497691"/>
              <a:gd name="connsiteX201" fmla="*/ 227274 w 12192000"/>
              <a:gd name="connsiteY201" fmla="*/ 157098 h 497691"/>
              <a:gd name="connsiteX202" fmla="*/ 190141 w 12192000"/>
              <a:gd name="connsiteY202" fmla="*/ 163737 h 497691"/>
              <a:gd name="connsiteX203" fmla="*/ 162290 w 12192000"/>
              <a:gd name="connsiteY203" fmla="*/ 163737 h 497691"/>
              <a:gd name="connsiteX204" fmla="*/ 101950 w 12192000"/>
              <a:gd name="connsiteY204" fmla="*/ 152269 h 497691"/>
              <a:gd name="connsiteX205" fmla="*/ 36968 w 12192000"/>
              <a:gd name="connsiteY205" fmla="*/ 154079 h 497691"/>
              <a:gd name="connsiteX206" fmla="*/ 0 w 12192000"/>
              <a:gd name="connsiteY206" fmla="*/ 148671 h 497691"/>
              <a:gd name="connsiteX207" fmla="*/ 0 w 12192000"/>
              <a:gd name="connsiteY207" fmla="*/ 141985 h 497691"/>
              <a:gd name="connsiteX208" fmla="*/ 6719287 w 12192000"/>
              <a:gd name="connsiteY208" fmla="*/ 135525 h 497691"/>
              <a:gd name="connsiteX209" fmla="*/ 6686672 w 12192000"/>
              <a:gd name="connsiteY209" fmla="*/ 144268 h 497691"/>
              <a:gd name="connsiteX210" fmla="*/ 6686672 w 12192000"/>
              <a:gd name="connsiteY210" fmla="*/ 147889 h 497691"/>
              <a:gd name="connsiteX211" fmla="*/ 6774500 w 12192000"/>
              <a:gd name="connsiteY211" fmla="*/ 148795 h 497691"/>
              <a:gd name="connsiteX212" fmla="*/ 6775078 w 12192000"/>
              <a:gd name="connsiteY212" fmla="*/ 148800 h 497691"/>
              <a:gd name="connsiteX213" fmla="*/ 6770526 w 12192000"/>
              <a:gd name="connsiteY213" fmla="*/ 147289 h 497691"/>
              <a:gd name="connsiteX214" fmla="*/ 6728301 w 12192000"/>
              <a:gd name="connsiteY214" fmla="*/ 137291 h 497691"/>
              <a:gd name="connsiteX215" fmla="*/ 715213 w 12192000"/>
              <a:gd name="connsiteY215" fmla="*/ 135525 h 497691"/>
              <a:gd name="connsiteX216" fmla="*/ 681600 w 12192000"/>
              <a:gd name="connsiteY216" fmla="*/ 144268 h 497691"/>
              <a:gd name="connsiteX217" fmla="*/ 681600 w 12192000"/>
              <a:gd name="connsiteY217" fmla="*/ 147889 h 497691"/>
              <a:gd name="connsiteX218" fmla="*/ 772111 w 12192000"/>
              <a:gd name="connsiteY218" fmla="*/ 148795 h 497691"/>
              <a:gd name="connsiteX219" fmla="*/ 772707 w 12192000"/>
              <a:gd name="connsiteY219" fmla="*/ 148800 h 497691"/>
              <a:gd name="connsiteX220" fmla="*/ 768016 w 12192000"/>
              <a:gd name="connsiteY220" fmla="*/ 147289 h 497691"/>
              <a:gd name="connsiteX221" fmla="*/ 724501 w 12192000"/>
              <a:gd name="connsiteY221" fmla="*/ 137291 h 497691"/>
              <a:gd name="connsiteX222" fmla="*/ 11784221 w 12192000"/>
              <a:gd name="connsiteY222" fmla="*/ 128695 h 497691"/>
              <a:gd name="connsiteX223" fmla="*/ 11811245 w 12192000"/>
              <a:gd name="connsiteY223" fmla="*/ 132317 h 497691"/>
              <a:gd name="connsiteX224" fmla="*/ 11811245 w 12192000"/>
              <a:gd name="connsiteY224" fmla="*/ 137146 h 497691"/>
              <a:gd name="connsiteX225" fmla="*/ 11784221 w 12192000"/>
              <a:gd name="connsiteY225" fmla="*/ 137146 h 497691"/>
              <a:gd name="connsiteX226" fmla="*/ 11761700 w 12192000"/>
              <a:gd name="connsiteY226" fmla="*/ 133524 h 497691"/>
              <a:gd name="connsiteX227" fmla="*/ 11761700 w 12192000"/>
              <a:gd name="connsiteY227" fmla="*/ 132317 h 497691"/>
              <a:gd name="connsiteX228" fmla="*/ 11784221 w 12192000"/>
              <a:gd name="connsiteY228" fmla="*/ 128695 h 497691"/>
              <a:gd name="connsiteX229" fmla="*/ 5934807 w 12192000"/>
              <a:gd name="connsiteY229" fmla="*/ 128695 h 497691"/>
              <a:gd name="connsiteX230" fmla="*/ 5962656 w 12192000"/>
              <a:gd name="connsiteY230" fmla="*/ 132317 h 497691"/>
              <a:gd name="connsiteX231" fmla="*/ 5962656 w 12192000"/>
              <a:gd name="connsiteY231" fmla="*/ 137146 h 497691"/>
              <a:gd name="connsiteX232" fmla="*/ 5934807 w 12192000"/>
              <a:gd name="connsiteY232" fmla="*/ 137146 h 497691"/>
              <a:gd name="connsiteX233" fmla="*/ 5911598 w 12192000"/>
              <a:gd name="connsiteY233" fmla="*/ 133524 h 497691"/>
              <a:gd name="connsiteX234" fmla="*/ 5911598 w 12192000"/>
              <a:gd name="connsiteY234" fmla="*/ 132317 h 497691"/>
              <a:gd name="connsiteX235" fmla="*/ 5934807 w 12192000"/>
              <a:gd name="connsiteY235" fmla="*/ 128695 h 497691"/>
              <a:gd name="connsiteX236" fmla="*/ 6791770 w 12192000"/>
              <a:gd name="connsiteY236" fmla="*/ 124949 h 497691"/>
              <a:gd name="connsiteX237" fmla="*/ 6818795 w 12192000"/>
              <a:gd name="connsiteY237" fmla="*/ 124949 h 497691"/>
              <a:gd name="connsiteX238" fmla="*/ 6818795 w 12192000"/>
              <a:gd name="connsiteY238" fmla="*/ 129778 h 497691"/>
              <a:gd name="connsiteX239" fmla="*/ 6791770 w 12192000"/>
              <a:gd name="connsiteY239" fmla="*/ 129778 h 497691"/>
              <a:gd name="connsiteX240" fmla="*/ 789909 w 12192000"/>
              <a:gd name="connsiteY240" fmla="*/ 124949 h 497691"/>
              <a:gd name="connsiteX241" fmla="*/ 817759 w 12192000"/>
              <a:gd name="connsiteY241" fmla="*/ 124949 h 497691"/>
              <a:gd name="connsiteX242" fmla="*/ 817759 w 12192000"/>
              <a:gd name="connsiteY242" fmla="*/ 129778 h 497691"/>
              <a:gd name="connsiteX243" fmla="*/ 789909 w 12192000"/>
              <a:gd name="connsiteY243" fmla="*/ 129778 h 497691"/>
              <a:gd name="connsiteX244" fmla="*/ 6296922 w 12192000"/>
              <a:gd name="connsiteY244" fmla="*/ 121058 h 497691"/>
              <a:gd name="connsiteX245" fmla="*/ 6380928 w 12192000"/>
              <a:gd name="connsiteY245" fmla="*/ 130539 h 497691"/>
              <a:gd name="connsiteX246" fmla="*/ 6380928 w 12192000"/>
              <a:gd name="connsiteY246" fmla="*/ 137178 h 497691"/>
              <a:gd name="connsiteX247" fmla="*/ 6294429 w 12192000"/>
              <a:gd name="connsiteY247" fmla="*/ 120580 h 497691"/>
              <a:gd name="connsiteX248" fmla="*/ 6296922 w 12192000"/>
              <a:gd name="connsiteY248" fmla="*/ 121058 h 497691"/>
              <a:gd name="connsiteX249" fmla="*/ 6295350 w 12192000"/>
              <a:gd name="connsiteY249" fmla="*/ 120881 h 497691"/>
              <a:gd name="connsiteX250" fmla="*/ 8663662 w 12192000"/>
              <a:gd name="connsiteY250" fmla="*/ 117785 h 497691"/>
              <a:gd name="connsiteX251" fmla="*/ 8640680 w 12192000"/>
              <a:gd name="connsiteY251" fmla="*/ 119516 h 497691"/>
              <a:gd name="connsiteX252" fmla="*/ 8557356 w 12192000"/>
              <a:gd name="connsiteY252" fmla="*/ 127967 h 497691"/>
              <a:gd name="connsiteX253" fmla="*/ 8582032 w 12192000"/>
              <a:gd name="connsiteY253" fmla="*/ 133523 h 497691"/>
              <a:gd name="connsiteX254" fmla="*/ 8587594 w 12192000"/>
              <a:gd name="connsiteY254" fmla="*/ 133572 h 497691"/>
              <a:gd name="connsiteX255" fmla="*/ 8600542 w 12192000"/>
              <a:gd name="connsiteY255" fmla="*/ 133648 h 497691"/>
              <a:gd name="connsiteX256" fmla="*/ 8637983 w 12192000"/>
              <a:gd name="connsiteY256" fmla="*/ 124631 h 497691"/>
              <a:gd name="connsiteX257" fmla="*/ 2718960 w 12192000"/>
              <a:gd name="connsiteY257" fmla="*/ 117785 h 497691"/>
              <a:gd name="connsiteX258" fmla="*/ 2695277 w 12192000"/>
              <a:gd name="connsiteY258" fmla="*/ 119516 h 497691"/>
              <a:gd name="connsiteX259" fmla="*/ 2609408 w 12192000"/>
              <a:gd name="connsiteY259" fmla="*/ 127967 h 497691"/>
              <a:gd name="connsiteX260" fmla="*/ 2634837 w 12192000"/>
              <a:gd name="connsiteY260" fmla="*/ 133523 h 497691"/>
              <a:gd name="connsiteX261" fmla="*/ 2640569 w 12192000"/>
              <a:gd name="connsiteY261" fmla="*/ 133572 h 497691"/>
              <a:gd name="connsiteX262" fmla="*/ 2653913 w 12192000"/>
              <a:gd name="connsiteY262" fmla="*/ 133648 h 497691"/>
              <a:gd name="connsiteX263" fmla="*/ 2692498 w 12192000"/>
              <a:gd name="connsiteY263" fmla="*/ 124631 h 497691"/>
              <a:gd name="connsiteX264" fmla="*/ 10883752 w 12192000"/>
              <a:gd name="connsiteY264" fmla="*/ 116924 h 497691"/>
              <a:gd name="connsiteX265" fmla="*/ 10906272 w 12192000"/>
              <a:gd name="connsiteY265" fmla="*/ 116924 h 497691"/>
              <a:gd name="connsiteX266" fmla="*/ 10919785 w 12192000"/>
              <a:gd name="connsiteY266" fmla="*/ 119942 h 497691"/>
              <a:gd name="connsiteX267" fmla="*/ 10910634 w 12192000"/>
              <a:gd name="connsiteY267" fmla="*/ 124513 h 497691"/>
              <a:gd name="connsiteX268" fmla="*/ 10910070 w 12192000"/>
              <a:gd name="connsiteY268" fmla="*/ 124656 h 497691"/>
              <a:gd name="connsiteX269" fmla="*/ 10882626 w 12192000"/>
              <a:gd name="connsiteY269" fmla="*/ 129449 h 497691"/>
              <a:gd name="connsiteX270" fmla="*/ 10771151 w 12192000"/>
              <a:gd name="connsiteY270" fmla="*/ 139861 h 497691"/>
              <a:gd name="connsiteX271" fmla="*/ 10757640 w 12192000"/>
              <a:gd name="connsiteY271" fmla="*/ 139861 h 497691"/>
              <a:gd name="connsiteX272" fmla="*/ 10757640 w 12192000"/>
              <a:gd name="connsiteY272" fmla="*/ 138654 h 497691"/>
              <a:gd name="connsiteX273" fmla="*/ 10883752 w 12192000"/>
              <a:gd name="connsiteY273" fmla="*/ 116924 h 497691"/>
              <a:gd name="connsiteX274" fmla="*/ 5006842 w 12192000"/>
              <a:gd name="connsiteY274" fmla="*/ 116924 h 497691"/>
              <a:gd name="connsiteX275" fmla="*/ 5030049 w 12192000"/>
              <a:gd name="connsiteY275" fmla="*/ 116924 h 497691"/>
              <a:gd name="connsiteX276" fmla="*/ 5043975 w 12192000"/>
              <a:gd name="connsiteY276" fmla="*/ 119942 h 497691"/>
              <a:gd name="connsiteX277" fmla="*/ 5034544 w 12192000"/>
              <a:gd name="connsiteY277" fmla="*/ 124513 h 497691"/>
              <a:gd name="connsiteX278" fmla="*/ 5033965 w 12192000"/>
              <a:gd name="connsiteY278" fmla="*/ 124656 h 497691"/>
              <a:gd name="connsiteX279" fmla="*/ 5005682 w 12192000"/>
              <a:gd name="connsiteY279" fmla="*/ 129449 h 497691"/>
              <a:gd name="connsiteX280" fmla="*/ 4890802 w 12192000"/>
              <a:gd name="connsiteY280" fmla="*/ 139861 h 497691"/>
              <a:gd name="connsiteX281" fmla="*/ 4876878 w 12192000"/>
              <a:gd name="connsiteY281" fmla="*/ 139861 h 497691"/>
              <a:gd name="connsiteX282" fmla="*/ 4876878 w 12192000"/>
              <a:gd name="connsiteY282" fmla="*/ 138654 h 497691"/>
              <a:gd name="connsiteX283" fmla="*/ 5006842 w 12192000"/>
              <a:gd name="connsiteY283" fmla="*/ 116924 h 497691"/>
              <a:gd name="connsiteX284" fmla="*/ 7482550 w 12192000"/>
              <a:gd name="connsiteY284" fmla="*/ 109289 h 497691"/>
              <a:gd name="connsiteX285" fmla="*/ 7469248 w 12192000"/>
              <a:gd name="connsiteY285" fmla="*/ 114691 h 497691"/>
              <a:gd name="connsiteX286" fmla="*/ 7466561 w 12192000"/>
              <a:gd name="connsiteY286" fmla="*/ 118227 h 497691"/>
              <a:gd name="connsiteX287" fmla="*/ 7483142 w 12192000"/>
              <a:gd name="connsiteY287" fmla="*/ 117856 h 497691"/>
              <a:gd name="connsiteX288" fmla="*/ 7489897 w 12192000"/>
              <a:gd name="connsiteY288" fmla="*/ 116498 h 497691"/>
              <a:gd name="connsiteX289" fmla="*/ 7561962 w 12192000"/>
              <a:gd name="connsiteY289" fmla="*/ 119516 h 497691"/>
              <a:gd name="connsiteX290" fmla="*/ 7575474 w 12192000"/>
              <a:gd name="connsiteY290" fmla="*/ 112876 h 497691"/>
              <a:gd name="connsiteX291" fmla="*/ 1501782 w 12192000"/>
              <a:gd name="connsiteY291" fmla="*/ 109289 h 497691"/>
              <a:gd name="connsiteX292" fmla="*/ 1488074 w 12192000"/>
              <a:gd name="connsiteY292" fmla="*/ 114691 h 497691"/>
              <a:gd name="connsiteX293" fmla="*/ 1485305 w 12192000"/>
              <a:gd name="connsiteY293" fmla="*/ 118227 h 497691"/>
              <a:gd name="connsiteX294" fmla="*/ 1502391 w 12192000"/>
              <a:gd name="connsiteY294" fmla="*/ 117856 h 497691"/>
              <a:gd name="connsiteX295" fmla="*/ 1509353 w 12192000"/>
              <a:gd name="connsiteY295" fmla="*/ 116498 h 497691"/>
              <a:gd name="connsiteX296" fmla="*/ 1583619 w 12192000"/>
              <a:gd name="connsiteY296" fmla="*/ 119516 h 497691"/>
              <a:gd name="connsiteX297" fmla="*/ 1597543 w 12192000"/>
              <a:gd name="connsiteY297" fmla="*/ 112876 h 497691"/>
              <a:gd name="connsiteX298" fmla="*/ 10298567 w 12192000"/>
              <a:gd name="connsiteY298" fmla="*/ 102260 h 497691"/>
              <a:gd name="connsiteX299" fmla="*/ 10325590 w 12192000"/>
              <a:gd name="connsiteY299" fmla="*/ 105881 h 497691"/>
              <a:gd name="connsiteX300" fmla="*/ 10325590 w 12192000"/>
              <a:gd name="connsiteY300" fmla="*/ 110710 h 497691"/>
              <a:gd name="connsiteX301" fmla="*/ 10298567 w 12192000"/>
              <a:gd name="connsiteY301" fmla="*/ 110710 h 497691"/>
              <a:gd name="connsiteX302" fmla="*/ 10276047 w 12192000"/>
              <a:gd name="connsiteY302" fmla="*/ 107089 h 497691"/>
              <a:gd name="connsiteX303" fmla="*/ 10276047 w 12192000"/>
              <a:gd name="connsiteY303" fmla="*/ 105881 h 497691"/>
              <a:gd name="connsiteX304" fmla="*/ 10298567 w 12192000"/>
              <a:gd name="connsiteY304" fmla="*/ 102260 h 497691"/>
              <a:gd name="connsiteX305" fmla="*/ 4403787 w 12192000"/>
              <a:gd name="connsiteY305" fmla="*/ 102260 h 497691"/>
              <a:gd name="connsiteX306" fmla="*/ 4431637 w 12192000"/>
              <a:gd name="connsiteY306" fmla="*/ 105881 h 497691"/>
              <a:gd name="connsiteX307" fmla="*/ 4431637 w 12192000"/>
              <a:gd name="connsiteY307" fmla="*/ 110710 h 497691"/>
              <a:gd name="connsiteX308" fmla="*/ 4403787 w 12192000"/>
              <a:gd name="connsiteY308" fmla="*/ 110710 h 497691"/>
              <a:gd name="connsiteX309" fmla="*/ 4380580 w 12192000"/>
              <a:gd name="connsiteY309" fmla="*/ 107089 h 497691"/>
              <a:gd name="connsiteX310" fmla="*/ 4380580 w 12192000"/>
              <a:gd name="connsiteY310" fmla="*/ 105881 h 497691"/>
              <a:gd name="connsiteX311" fmla="*/ 4403787 w 12192000"/>
              <a:gd name="connsiteY311" fmla="*/ 102260 h 497691"/>
              <a:gd name="connsiteX312" fmla="*/ 6069617 w 12192000"/>
              <a:gd name="connsiteY312" fmla="*/ 101411 h 497691"/>
              <a:gd name="connsiteX313" fmla="*/ 6083130 w 12192000"/>
              <a:gd name="connsiteY313" fmla="*/ 101411 h 497691"/>
              <a:gd name="connsiteX314" fmla="*/ 6105650 w 12192000"/>
              <a:gd name="connsiteY314" fmla="*/ 104429 h 497691"/>
              <a:gd name="connsiteX315" fmla="*/ 6105650 w 12192000"/>
              <a:gd name="connsiteY315" fmla="*/ 108051 h 497691"/>
              <a:gd name="connsiteX316" fmla="*/ 6092137 w 12192000"/>
              <a:gd name="connsiteY316" fmla="*/ 108051 h 497691"/>
              <a:gd name="connsiteX317" fmla="*/ 6069617 w 12192000"/>
              <a:gd name="connsiteY317" fmla="*/ 104429 h 497691"/>
              <a:gd name="connsiteX318" fmla="*/ 45703 w 12192000"/>
              <a:gd name="connsiteY318" fmla="*/ 101411 h 497691"/>
              <a:gd name="connsiteX319" fmla="*/ 59629 w 12192000"/>
              <a:gd name="connsiteY319" fmla="*/ 101411 h 497691"/>
              <a:gd name="connsiteX320" fmla="*/ 82836 w 12192000"/>
              <a:gd name="connsiteY320" fmla="*/ 104429 h 497691"/>
              <a:gd name="connsiteX321" fmla="*/ 82836 w 12192000"/>
              <a:gd name="connsiteY321" fmla="*/ 108051 h 497691"/>
              <a:gd name="connsiteX322" fmla="*/ 68912 w 12192000"/>
              <a:gd name="connsiteY322" fmla="*/ 108051 h 497691"/>
              <a:gd name="connsiteX323" fmla="*/ 45703 w 12192000"/>
              <a:gd name="connsiteY323" fmla="*/ 104429 h 497691"/>
              <a:gd name="connsiteX324" fmla="*/ 9988809 w 12192000"/>
              <a:gd name="connsiteY324" fmla="*/ 100042 h 497691"/>
              <a:gd name="connsiteX325" fmla="*/ 9987448 w 12192000"/>
              <a:gd name="connsiteY325" fmla="*/ 101834 h 497691"/>
              <a:gd name="connsiteX326" fmla="*/ 10036993 w 12192000"/>
              <a:gd name="connsiteY326" fmla="*/ 108473 h 497691"/>
              <a:gd name="connsiteX327" fmla="*/ 10042382 w 12192000"/>
              <a:gd name="connsiteY327" fmla="*/ 108024 h 497691"/>
              <a:gd name="connsiteX328" fmla="*/ 10006815 w 12192000"/>
              <a:gd name="connsiteY328" fmla="*/ 102891 h 497691"/>
              <a:gd name="connsiteX329" fmla="*/ 4084572 w 12192000"/>
              <a:gd name="connsiteY329" fmla="*/ 100042 h 497691"/>
              <a:gd name="connsiteX330" fmla="*/ 4083168 w 12192000"/>
              <a:gd name="connsiteY330" fmla="*/ 101834 h 497691"/>
              <a:gd name="connsiteX331" fmla="*/ 4134227 w 12192000"/>
              <a:gd name="connsiteY331" fmla="*/ 108473 h 497691"/>
              <a:gd name="connsiteX332" fmla="*/ 4139780 w 12192000"/>
              <a:gd name="connsiteY332" fmla="*/ 108024 h 497691"/>
              <a:gd name="connsiteX333" fmla="*/ 4103127 w 12192000"/>
              <a:gd name="connsiteY333" fmla="*/ 102891 h 497691"/>
              <a:gd name="connsiteX334" fmla="*/ 6209774 w 12192000"/>
              <a:gd name="connsiteY334" fmla="*/ 97339 h 497691"/>
              <a:gd name="connsiteX335" fmla="*/ 6223285 w 12192000"/>
              <a:gd name="connsiteY335" fmla="*/ 97339 h 497691"/>
              <a:gd name="connsiteX336" fmla="*/ 6294429 w 12192000"/>
              <a:gd name="connsiteY336" fmla="*/ 120580 h 497691"/>
              <a:gd name="connsiteX337" fmla="*/ 6182749 w 12192000"/>
              <a:gd name="connsiteY337" fmla="*/ 99150 h 497691"/>
              <a:gd name="connsiteX338" fmla="*/ 190141 w 12192000"/>
              <a:gd name="connsiteY338" fmla="*/ 97339 h 497691"/>
              <a:gd name="connsiteX339" fmla="*/ 204064 w 12192000"/>
              <a:gd name="connsiteY339" fmla="*/ 97339 h 497691"/>
              <a:gd name="connsiteX340" fmla="*/ 278330 w 12192000"/>
              <a:gd name="connsiteY340" fmla="*/ 120881 h 497691"/>
              <a:gd name="connsiteX341" fmla="*/ 366521 w 12192000"/>
              <a:gd name="connsiteY341" fmla="*/ 130539 h 497691"/>
              <a:gd name="connsiteX342" fmla="*/ 366521 w 12192000"/>
              <a:gd name="connsiteY342" fmla="*/ 137178 h 497691"/>
              <a:gd name="connsiteX343" fmla="*/ 162290 w 12192000"/>
              <a:gd name="connsiteY343" fmla="*/ 99150 h 497691"/>
              <a:gd name="connsiteX344" fmla="*/ 8977352 w 12192000"/>
              <a:gd name="connsiteY344" fmla="*/ 95704 h 497691"/>
              <a:gd name="connsiteX345" fmla="*/ 8933206 w 12192000"/>
              <a:gd name="connsiteY345" fmla="*/ 98608 h 497691"/>
              <a:gd name="connsiteX346" fmla="*/ 8933842 w 12192000"/>
              <a:gd name="connsiteY346" fmla="*/ 99241 h 497691"/>
              <a:gd name="connsiteX347" fmla="*/ 8947354 w 12192000"/>
              <a:gd name="connsiteY347" fmla="*/ 99241 h 497691"/>
              <a:gd name="connsiteX348" fmla="*/ 3042229 w 12192000"/>
              <a:gd name="connsiteY348" fmla="*/ 95704 h 497691"/>
              <a:gd name="connsiteX349" fmla="*/ 2996735 w 12192000"/>
              <a:gd name="connsiteY349" fmla="*/ 98608 h 497691"/>
              <a:gd name="connsiteX350" fmla="*/ 2997390 w 12192000"/>
              <a:gd name="connsiteY350" fmla="*/ 99241 h 497691"/>
              <a:gd name="connsiteX351" fmla="*/ 3011314 w 12192000"/>
              <a:gd name="connsiteY351" fmla="*/ 99241 h 497691"/>
              <a:gd name="connsiteX352" fmla="*/ 10306587 w 12192000"/>
              <a:gd name="connsiteY352" fmla="*/ 93628 h 497691"/>
              <a:gd name="connsiteX353" fmla="*/ 10271484 w 12192000"/>
              <a:gd name="connsiteY353" fmla="*/ 97307 h 497691"/>
              <a:gd name="connsiteX354" fmla="*/ 10143118 w 12192000"/>
              <a:gd name="connsiteY354" fmla="*/ 115415 h 497691"/>
              <a:gd name="connsiteX355" fmla="*/ 10141195 w 12192000"/>
              <a:gd name="connsiteY355" fmla="*/ 116175 h 497691"/>
              <a:gd name="connsiteX356" fmla="*/ 10172901 w 12192000"/>
              <a:gd name="connsiteY356" fmla="*/ 119943 h 497691"/>
              <a:gd name="connsiteX357" fmla="*/ 10184176 w 12192000"/>
              <a:gd name="connsiteY357" fmla="*/ 121112 h 497691"/>
              <a:gd name="connsiteX358" fmla="*/ 10205894 w 12192000"/>
              <a:gd name="connsiteY358" fmla="*/ 118584 h 497691"/>
              <a:gd name="connsiteX359" fmla="*/ 10226162 w 12192000"/>
              <a:gd name="connsiteY359" fmla="*/ 116924 h 497691"/>
              <a:gd name="connsiteX360" fmla="*/ 10275707 w 12192000"/>
              <a:gd name="connsiteY360" fmla="*/ 116924 h 497691"/>
              <a:gd name="connsiteX361" fmla="*/ 10275707 w 12192000"/>
              <a:gd name="connsiteY361" fmla="*/ 119942 h 497691"/>
              <a:gd name="connsiteX362" fmla="*/ 10208146 w 12192000"/>
              <a:gd name="connsiteY362" fmla="*/ 122809 h 497691"/>
              <a:gd name="connsiteX363" fmla="*/ 10204376 w 12192000"/>
              <a:gd name="connsiteY363" fmla="*/ 123205 h 497691"/>
              <a:gd name="connsiteX364" fmla="*/ 10236239 w 12192000"/>
              <a:gd name="connsiteY364" fmla="*/ 126507 h 497691"/>
              <a:gd name="connsiteX365" fmla="*/ 10270863 w 12192000"/>
              <a:gd name="connsiteY365" fmla="*/ 128695 h 497691"/>
              <a:gd name="connsiteX366" fmla="*/ 10347432 w 12192000"/>
              <a:gd name="connsiteY366" fmla="*/ 128695 h 497691"/>
              <a:gd name="connsiteX367" fmla="*/ 10383465 w 12192000"/>
              <a:gd name="connsiteY367" fmla="*/ 119038 h 497691"/>
              <a:gd name="connsiteX368" fmla="*/ 10307458 w 12192000"/>
              <a:gd name="connsiteY368" fmla="*/ 93799 h 497691"/>
              <a:gd name="connsiteX369" fmla="*/ 4412053 w 12192000"/>
              <a:gd name="connsiteY369" fmla="*/ 93628 h 497691"/>
              <a:gd name="connsiteX370" fmla="*/ 4375878 w 12192000"/>
              <a:gd name="connsiteY370" fmla="*/ 97307 h 497691"/>
              <a:gd name="connsiteX371" fmla="*/ 4243593 w 12192000"/>
              <a:gd name="connsiteY371" fmla="*/ 115415 h 497691"/>
              <a:gd name="connsiteX372" fmla="*/ 4241611 w 12192000"/>
              <a:gd name="connsiteY372" fmla="*/ 116175 h 497691"/>
              <a:gd name="connsiteX373" fmla="*/ 4274284 w 12192000"/>
              <a:gd name="connsiteY373" fmla="*/ 119943 h 497691"/>
              <a:gd name="connsiteX374" fmla="*/ 4285904 w 12192000"/>
              <a:gd name="connsiteY374" fmla="*/ 121112 h 497691"/>
              <a:gd name="connsiteX375" fmla="*/ 4308285 w 12192000"/>
              <a:gd name="connsiteY375" fmla="*/ 118584 h 497691"/>
              <a:gd name="connsiteX376" fmla="*/ 4329171 w 12192000"/>
              <a:gd name="connsiteY376" fmla="*/ 116924 h 497691"/>
              <a:gd name="connsiteX377" fmla="*/ 4380230 w 12192000"/>
              <a:gd name="connsiteY377" fmla="*/ 116924 h 497691"/>
              <a:gd name="connsiteX378" fmla="*/ 4380230 w 12192000"/>
              <a:gd name="connsiteY378" fmla="*/ 119942 h 497691"/>
              <a:gd name="connsiteX379" fmla="*/ 4310605 w 12192000"/>
              <a:gd name="connsiteY379" fmla="*/ 122809 h 497691"/>
              <a:gd name="connsiteX380" fmla="*/ 4306720 w 12192000"/>
              <a:gd name="connsiteY380" fmla="*/ 123205 h 497691"/>
              <a:gd name="connsiteX381" fmla="*/ 4339556 w 12192000"/>
              <a:gd name="connsiteY381" fmla="*/ 126507 h 497691"/>
              <a:gd name="connsiteX382" fmla="*/ 4375238 w 12192000"/>
              <a:gd name="connsiteY382" fmla="*/ 128695 h 497691"/>
              <a:gd name="connsiteX383" fmla="*/ 4454145 w 12192000"/>
              <a:gd name="connsiteY383" fmla="*/ 128695 h 497691"/>
              <a:gd name="connsiteX384" fmla="*/ 4491278 w 12192000"/>
              <a:gd name="connsiteY384" fmla="*/ 119038 h 497691"/>
              <a:gd name="connsiteX385" fmla="*/ 4412951 w 12192000"/>
              <a:gd name="connsiteY385" fmla="*/ 93799 h 497691"/>
              <a:gd name="connsiteX386" fmla="*/ 11041394 w 12192000"/>
              <a:gd name="connsiteY386" fmla="*/ 88554 h 497691"/>
              <a:gd name="connsiteX387" fmla="*/ 11068418 w 12192000"/>
              <a:gd name="connsiteY387" fmla="*/ 92176 h 497691"/>
              <a:gd name="connsiteX388" fmla="*/ 11068418 w 12192000"/>
              <a:gd name="connsiteY388" fmla="*/ 97005 h 497691"/>
              <a:gd name="connsiteX389" fmla="*/ 11041394 w 12192000"/>
              <a:gd name="connsiteY389" fmla="*/ 97005 h 497691"/>
              <a:gd name="connsiteX390" fmla="*/ 11018874 w 12192000"/>
              <a:gd name="connsiteY390" fmla="*/ 93383 h 497691"/>
              <a:gd name="connsiteX391" fmla="*/ 11018874 w 12192000"/>
              <a:gd name="connsiteY391" fmla="*/ 92176 h 497691"/>
              <a:gd name="connsiteX392" fmla="*/ 11041394 w 12192000"/>
              <a:gd name="connsiteY392" fmla="*/ 88554 h 497691"/>
              <a:gd name="connsiteX393" fmla="*/ 5169296 w 12192000"/>
              <a:gd name="connsiteY393" fmla="*/ 88554 h 497691"/>
              <a:gd name="connsiteX394" fmla="*/ 5197146 w 12192000"/>
              <a:gd name="connsiteY394" fmla="*/ 92176 h 497691"/>
              <a:gd name="connsiteX395" fmla="*/ 5197146 w 12192000"/>
              <a:gd name="connsiteY395" fmla="*/ 97005 h 497691"/>
              <a:gd name="connsiteX396" fmla="*/ 5169296 w 12192000"/>
              <a:gd name="connsiteY396" fmla="*/ 97005 h 497691"/>
              <a:gd name="connsiteX397" fmla="*/ 5146090 w 12192000"/>
              <a:gd name="connsiteY397" fmla="*/ 93383 h 497691"/>
              <a:gd name="connsiteX398" fmla="*/ 5146090 w 12192000"/>
              <a:gd name="connsiteY398" fmla="*/ 92176 h 497691"/>
              <a:gd name="connsiteX399" fmla="*/ 5169296 w 12192000"/>
              <a:gd name="connsiteY399" fmla="*/ 88554 h 497691"/>
              <a:gd name="connsiteX400" fmla="*/ 8523974 w 12192000"/>
              <a:gd name="connsiteY400" fmla="*/ 87221 h 497691"/>
              <a:gd name="connsiteX401" fmla="*/ 8472904 w 12192000"/>
              <a:gd name="connsiteY401" fmla="*/ 93561 h 497691"/>
              <a:gd name="connsiteX402" fmla="*/ 8434668 w 12192000"/>
              <a:gd name="connsiteY402" fmla="*/ 100033 h 497691"/>
              <a:gd name="connsiteX403" fmla="*/ 8468237 w 12192000"/>
              <a:gd name="connsiteY403" fmla="*/ 102750 h 497691"/>
              <a:gd name="connsiteX404" fmla="*/ 8486325 w 12192000"/>
              <a:gd name="connsiteY404" fmla="*/ 105020 h 497691"/>
              <a:gd name="connsiteX405" fmla="*/ 8487542 w 12192000"/>
              <a:gd name="connsiteY405" fmla="*/ 104878 h 497691"/>
              <a:gd name="connsiteX406" fmla="*/ 8507810 w 12192000"/>
              <a:gd name="connsiteY406" fmla="*/ 103218 h 497691"/>
              <a:gd name="connsiteX407" fmla="*/ 8557356 w 12192000"/>
              <a:gd name="connsiteY407" fmla="*/ 103218 h 497691"/>
              <a:gd name="connsiteX408" fmla="*/ 8557356 w 12192000"/>
              <a:gd name="connsiteY408" fmla="*/ 106236 h 497691"/>
              <a:gd name="connsiteX409" fmla="*/ 8517944 w 12192000"/>
              <a:gd name="connsiteY409" fmla="*/ 107557 h 497691"/>
              <a:gd name="connsiteX410" fmla="*/ 8506062 w 12192000"/>
              <a:gd name="connsiteY410" fmla="*/ 108210 h 497691"/>
              <a:gd name="connsiteX411" fmla="*/ 8517780 w 12192000"/>
              <a:gd name="connsiteY411" fmla="*/ 110899 h 497691"/>
              <a:gd name="connsiteX412" fmla="*/ 8523974 w 12192000"/>
              <a:gd name="connsiteY412" fmla="*/ 115539 h 497691"/>
              <a:gd name="connsiteX413" fmla="*/ 8516978 w 12192000"/>
              <a:gd name="connsiteY413" fmla="*/ 118076 h 497691"/>
              <a:gd name="connsiteX414" fmla="*/ 8520885 w 12192000"/>
              <a:gd name="connsiteY414" fmla="*/ 118309 h 497691"/>
              <a:gd name="connsiteX415" fmla="*/ 8557356 w 12192000"/>
              <a:gd name="connsiteY415" fmla="*/ 118309 h 497691"/>
              <a:gd name="connsiteX416" fmla="*/ 8673053 w 12192000"/>
              <a:gd name="connsiteY416" fmla="*/ 113131 h 497691"/>
              <a:gd name="connsiteX417" fmla="*/ 8679288 w 12192000"/>
              <a:gd name="connsiteY417" fmla="*/ 112741 h 497691"/>
              <a:gd name="connsiteX418" fmla="*/ 8680771 w 12192000"/>
              <a:gd name="connsiteY418" fmla="*/ 112257 h 497691"/>
              <a:gd name="connsiteX419" fmla="*/ 8686118 w 12192000"/>
              <a:gd name="connsiteY419" fmla="*/ 108899 h 497691"/>
              <a:gd name="connsiteX420" fmla="*/ 8523974 w 12192000"/>
              <a:gd name="connsiteY420" fmla="*/ 88980 h 497691"/>
              <a:gd name="connsiteX421" fmla="*/ 2575006 w 12192000"/>
              <a:gd name="connsiteY421" fmla="*/ 87221 h 497691"/>
              <a:gd name="connsiteX422" fmla="*/ 2522378 w 12192000"/>
              <a:gd name="connsiteY422" fmla="*/ 93561 h 497691"/>
              <a:gd name="connsiteX423" fmla="*/ 2482974 w 12192000"/>
              <a:gd name="connsiteY423" fmla="*/ 100033 h 497691"/>
              <a:gd name="connsiteX424" fmla="*/ 2517568 w 12192000"/>
              <a:gd name="connsiteY424" fmla="*/ 102750 h 497691"/>
              <a:gd name="connsiteX425" fmla="*/ 2536208 w 12192000"/>
              <a:gd name="connsiteY425" fmla="*/ 105020 h 497691"/>
              <a:gd name="connsiteX426" fmla="*/ 2537463 w 12192000"/>
              <a:gd name="connsiteY426" fmla="*/ 104878 h 497691"/>
              <a:gd name="connsiteX427" fmla="*/ 2558349 w 12192000"/>
              <a:gd name="connsiteY427" fmla="*/ 103218 h 497691"/>
              <a:gd name="connsiteX428" fmla="*/ 2609408 w 12192000"/>
              <a:gd name="connsiteY428" fmla="*/ 103218 h 497691"/>
              <a:gd name="connsiteX429" fmla="*/ 2609408 w 12192000"/>
              <a:gd name="connsiteY429" fmla="*/ 106236 h 497691"/>
              <a:gd name="connsiteX430" fmla="*/ 2568794 w 12192000"/>
              <a:gd name="connsiteY430" fmla="*/ 107557 h 497691"/>
              <a:gd name="connsiteX431" fmla="*/ 2556547 w 12192000"/>
              <a:gd name="connsiteY431" fmla="*/ 108210 h 497691"/>
              <a:gd name="connsiteX432" fmla="*/ 2568624 w 12192000"/>
              <a:gd name="connsiteY432" fmla="*/ 110899 h 497691"/>
              <a:gd name="connsiteX433" fmla="*/ 2575006 w 12192000"/>
              <a:gd name="connsiteY433" fmla="*/ 115539 h 497691"/>
              <a:gd name="connsiteX434" fmla="*/ 2567797 w 12192000"/>
              <a:gd name="connsiteY434" fmla="*/ 118076 h 497691"/>
              <a:gd name="connsiteX435" fmla="*/ 2571823 w 12192000"/>
              <a:gd name="connsiteY435" fmla="*/ 118309 h 497691"/>
              <a:gd name="connsiteX436" fmla="*/ 2609408 w 12192000"/>
              <a:gd name="connsiteY436" fmla="*/ 118309 h 497691"/>
              <a:gd name="connsiteX437" fmla="*/ 2728637 w 12192000"/>
              <a:gd name="connsiteY437" fmla="*/ 113131 h 497691"/>
              <a:gd name="connsiteX438" fmla="*/ 2735063 w 12192000"/>
              <a:gd name="connsiteY438" fmla="*/ 112741 h 497691"/>
              <a:gd name="connsiteX439" fmla="*/ 2736591 w 12192000"/>
              <a:gd name="connsiteY439" fmla="*/ 112257 h 497691"/>
              <a:gd name="connsiteX440" fmla="*/ 2742103 w 12192000"/>
              <a:gd name="connsiteY440" fmla="*/ 108899 h 497691"/>
              <a:gd name="connsiteX441" fmla="*/ 2575006 w 12192000"/>
              <a:gd name="connsiteY441" fmla="*/ 88980 h 497691"/>
              <a:gd name="connsiteX442" fmla="*/ 11351832 w 12192000"/>
              <a:gd name="connsiteY442" fmla="*/ 87046 h 497691"/>
              <a:gd name="connsiteX443" fmla="*/ 11365344 w 12192000"/>
              <a:gd name="connsiteY443" fmla="*/ 87046 h 497691"/>
              <a:gd name="connsiteX444" fmla="*/ 11387864 w 12192000"/>
              <a:gd name="connsiteY444" fmla="*/ 90668 h 497691"/>
              <a:gd name="connsiteX445" fmla="*/ 11387864 w 12192000"/>
              <a:gd name="connsiteY445" fmla="*/ 93686 h 497691"/>
              <a:gd name="connsiteX446" fmla="*/ 11351832 w 12192000"/>
              <a:gd name="connsiteY446" fmla="*/ 93686 h 497691"/>
              <a:gd name="connsiteX447" fmla="*/ 5489215 w 12192000"/>
              <a:gd name="connsiteY447" fmla="*/ 87046 h 497691"/>
              <a:gd name="connsiteX448" fmla="*/ 5503139 w 12192000"/>
              <a:gd name="connsiteY448" fmla="*/ 87046 h 497691"/>
              <a:gd name="connsiteX449" fmla="*/ 5526348 w 12192000"/>
              <a:gd name="connsiteY449" fmla="*/ 90668 h 497691"/>
              <a:gd name="connsiteX450" fmla="*/ 5526348 w 12192000"/>
              <a:gd name="connsiteY450" fmla="*/ 93686 h 497691"/>
              <a:gd name="connsiteX451" fmla="*/ 5489215 w 12192000"/>
              <a:gd name="connsiteY451" fmla="*/ 93686 h 497691"/>
              <a:gd name="connsiteX452" fmla="*/ 6353371 w 12192000"/>
              <a:gd name="connsiteY452" fmla="*/ 84510 h 497691"/>
              <a:gd name="connsiteX453" fmla="*/ 6380396 w 12192000"/>
              <a:gd name="connsiteY453" fmla="*/ 84510 h 497691"/>
              <a:gd name="connsiteX454" fmla="*/ 6429940 w 12192000"/>
              <a:gd name="connsiteY454" fmla="*/ 95978 h 497691"/>
              <a:gd name="connsiteX455" fmla="*/ 6502005 w 12192000"/>
              <a:gd name="connsiteY455" fmla="*/ 92960 h 497691"/>
              <a:gd name="connsiteX456" fmla="*/ 6551550 w 12192000"/>
              <a:gd name="connsiteY456" fmla="*/ 102618 h 497691"/>
              <a:gd name="connsiteX457" fmla="*/ 6515518 w 12192000"/>
              <a:gd name="connsiteY457" fmla="*/ 109258 h 497691"/>
              <a:gd name="connsiteX458" fmla="*/ 6488492 w 12192000"/>
              <a:gd name="connsiteY458" fmla="*/ 109258 h 497691"/>
              <a:gd name="connsiteX459" fmla="*/ 6429940 w 12192000"/>
              <a:gd name="connsiteY459" fmla="*/ 97789 h 497691"/>
              <a:gd name="connsiteX460" fmla="*/ 6366884 w 12192000"/>
              <a:gd name="connsiteY460" fmla="*/ 99600 h 497691"/>
              <a:gd name="connsiteX461" fmla="*/ 6330851 w 12192000"/>
              <a:gd name="connsiteY461" fmla="*/ 94168 h 497691"/>
              <a:gd name="connsiteX462" fmla="*/ 6330851 w 12192000"/>
              <a:gd name="connsiteY462" fmla="*/ 87528 h 497691"/>
              <a:gd name="connsiteX463" fmla="*/ 6353371 w 12192000"/>
              <a:gd name="connsiteY463" fmla="*/ 84510 h 497691"/>
              <a:gd name="connsiteX464" fmla="*/ 338122 w 12192000"/>
              <a:gd name="connsiteY464" fmla="*/ 84510 h 497691"/>
              <a:gd name="connsiteX465" fmla="*/ 365973 w 12192000"/>
              <a:gd name="connsiteY465" fmla="*/ 84510 h 497691"/>
              <a:gd name="connsiteX466" fmla="*/ 417029 w 12192000"/>
              <a:gd name="connsiteY466" fmla="*/ 95978 h 497691"/>
              <a:gd name="connsiteX467" fmla="*/ 491295 w 12192000"/>
              <a:gd name="connsiteY467" fmla="*/ 92960 h 497691"/>
              <a:gd name="connsiteX468" fmla="*/ 542353 w 12192000"/>
              <a:gd name="connsiteY468" fmla="*/ 102618 h 497691"/>
              <a:gd name="connsiteX469" fmla="*/ 505220 w 12192000"/>
              <a:gd name="connsiteY469" fmla="*/ 109258 h 497691"/>
              <a:gd name="connsiteX470" fmla="*/ 477370 w 12192000"/>
              <a:gd name="connsiteY470" fmla="*/ 109258 h 497691"/>
              <a:gd name="connsiteX471" fmla="*/ 417029 w 12192000"/>
              <a:gd name="connsiteY471" fmla="*/ 97789 h 497691"/>
              <a:gd name="connsiteX472" fmla="*/ 352048 w 12192000"/>
              <a:gd name="connsiteY472" fmla="*/ 99600 h 497691"/>
              <a:gd name="connsiteX473" fmla="*/ 314915 w 12192000"/>
              <a:gd name="connsiteY473" fmla="*/ 94168 h 497691"/>
              <a:gd name="connsiteX474" fmla="*/ 314915 w 12192000"/>
              <a:gd name="connsiteY474" fmla="*/ 87528 h 497691"/>
              <a:gd name="connsiteX475" fmla="*/ 338122 w 12192000"/>
              <a:gd name="connsiteY475" fmla="*/ 84510 h 497691"/>
              <a:gd name="connsiteX476" fmla="*/ 8563899 w 12192000"/>
              <a:gd name="connsiteY476" fmla="*/ 82473 h 497691"/>
              <a:gd name="connsiteX477" fmla="*/ 8553134 w 12192000"/>
              <a:gd name="connsiteY477" fmla="*/ 83601 h 497691"/>
              <a:gd name="connsiteX478" fmla="*/ 8524388 w 12192000"/>
              <a:gd name="connsiteY478" fmla="*/ 87169 h 497691"/>
              <a:gd name="connsiteX479" fmla="*/ 8550997 w 12192000"/>
              <a:gd name="connsiteY479" fmla="*/ 87169 h 497691"/>
              <a:gd name="connsiteX480" fmla="*/ 8587030 w 12192000"/>
              <a:gd name="connsiteY480" fmla="*/ 90791 h 497691"/>
              <a:gd name="connsiteX481" fmla="*/ 8600542 w 12192000"/>
              <a:gd name="connsiteY481" fmla="*/ 90791 h 497691"/>
              <a:gd name="connsiteX482" fmla="*/ 8600542 w 12192000"/>
              <a:gd name="connsiteY482" fmla="*/ 85962 h 497691"/>
              <a:gd name="connsiteX483" fmla="*/ 8584216 w 12192000"/>
              <a:gd name="connsiteY483" fmla="*/ 84906 h 497691"/>
              <a:gd name="connsiteX484" fmla="*/ 2616150 w 12192000"/>
              <a:gd name="connsiteY484" fmla="*/ 82473 h 497691"/>
              <a:gd name="connsiteX485" fmla="*/ 2605056 w 12192000"/>
              <a:gd name="connsiteY485" fmla="*/ 83601 h 497691"/>
              <a:gd name="connsiteX486" fmla="*/ 2575433 w 12192000"/>
              <a:gd name="connsiteY486" fmla="*/ 87169 h 497691"/>
              <a:gd name="connsiteX487" fmla="*/ 2602856 w 12192000"/>
              <a:gd name="connsiteY487" fmla="*/ 87169 h 497691"/>
              <a:gd name="connsiteX488" fmla="*/ 2639989 w 12192000"/>
              <a:gd name="connsiteY488" fmla="*/ 90791 h 497691"/>
              <a:gd name="connsiteX489" fmla="*/ 2653913 w 12192000"/>
              <a:gd name="connsiteY489" fmla="*/ 90791 h 497691"/>
              <a:gd name="connsiteX490" fmla="*/ 2653913 w 12192000"/>
              <a:gd name="connsiteY490" fmla="*/ 85962 h 497691"/>
              <a:gd name="connsiteX491" fmla="*/ 2637088 w 12192000"/>
              <a:gd name="connsiteY491" fmla="*/ 84906 h 497691"/>
              <a:gd name="connsiteX492" fmla="*/ 10856390 w 12192000"/>
              <a:gd name="connsiteY492" fmla="*/ 78595 h 497691"/>
              <a:gd name="connsiteX493" fmla="*/ 10892422 w 12192000"/>
              <a:gd name="connsiteY493" fmla="*/ 78595 h 497691"/>
              <a:gd name="connsiteX494" fmla="*/ 10892422 w 12192000"/>
              <a:gd name="connsiteY494" fmla="*/ 82217 h 497691"/>
              <a:gd name="connsiteX495" fmla="*/ 10856390 w 12192000"/>
              <a:gd name="connsiteY495" fmla="*/ 90668 h 497691"/>
              <a:gd name="connsiteX496" fmla="*/ 10842878 w 12192000"/>
              <a:gd name="connsiteY496" fmla="*/ 90668 h 497691"/>
              <a:gd name="connsiteX497" fmla="*/ 10842878 w 12192000"/>
              <a:gd name="connsiteY497" fmla="*/ 85235 h 497691"/>
              <a:gd name="connsiteX498" fmla="*/ 4978645 w 12192000"/>
              <a:gd name="connsiteY498" fmla="*/ 78595 h 497691"/>
              <a:gd name="connsiteX499" fmla="*/ 5015776 w 12192000"/>
              <a:gd name="connsiteY499" fmla="*/ 78595 h 497691"/>
              <a:gd name="connsiteX500" fmla="*/ 5015776 w 12192000"/>
              <a:gd name="connsiteY500" fmla="*/ 82217 h 497691"/>
              <a:gd name="connsiteX501" fmla="*/ 4978645 w 12192000"/>
              <a:gd name="connsiteY501" fmla="*/ 90668 h 497691"/>
              <a:gd name="connsiteX502" fmla="*/ 4964719 w 12192000"/>
              <a:gd name="connsiteY502" fmla="*/ 90668 h 497691"/>
              <a:gd name="connsiteX503" fmla="*/ 4964719 w 12192000"/>
              <a:gd name="connsiteY503" fmla="*/ 85235 h 497691"/>
              <a:gd name="connsiteX504" fmla="*/ 9838814 w 12192000"/>
              <a:gd name="connsiteY504" fmla="*/ 76859 h 497691"/>
              <a:gd name="connsiteX505" fmla="*/ 9838814 w 12192000"/>
              <a:gd name="connsiteY505" fmla="*/ 85536 h 497691"/>
              <a:gd name="connsiteX506" fmla="*/ 9951415 w 12192000"/>
              <a:gd name="connsiteY506" fmla="*/ 95194 h 497691"/>
              <a:gd name="connsiteX507" fmla="*/ 9956153 w 12192000"/>
              <a:gd name="connsiteY507" fmla="*/ 93178 h 497691"/>
              <a:gd name="connsiteX508" fmla="*/ 9873383 w 12192000"/>
              <a:gd name="connsiteY508" fmla="*/ 82481 h 497691"/>
              <a:gd name="connsiteX509" fmla="*/ 3929995 w 12192000"/>
              <a:gd name="connsiteY509" fmla="*/ 76859 h 497691"/>
              <a:gd name="connsiteX510" fmla="*/ 3929995 w 12192000"/>
              <a:gd name="connsiteY510" fmla="*/ 85536 h 497691"/>
              <a:gd name="connsiteX511" fmla="*/ 4046035 w 12192000"/>
              <a:gd name="connsiteY511" fmla="*/ 95194 h 497691"/>
              <a:gd name="connsiteX512" fmla="*/ 4050919 w 12192000"/>
              <a:gd name="connsiteY512" fmla="*/ 93178 h 497691"/>
              <a:gd name="connsiteX513" fmla="*/ 3965621 w 12192000"/>
              <a:gd name="connsiteY513" fmla="*/ 82481 h 497691"/>
              <a:gd name="connsiteX514" fmla="*/ 8478990 w 12192000"/>
              <a:gd name="connsiteY514" fmla="*/ 69782 h 497691"/>
              <a:gd name="connsiteX515" fmla="*/ 8425613 w 12192000"/>
              <a:gd name="connsiteY515" fmla="*/ 82696 h 497691"/>
              <a:gd name="connsiteX516" fmla="*/ 8381698 w 12192000"/>
              <a:gd name="connsiteY516" fmla="*/ 94768 h 497691"/>
              <a:gd name="connsiteX517" fmla="*/ 8395210 w 12192000"/>
              <a:gd name="connsiteY517" fmla="*/ 96579 h 497691"/>
              <a:gd name="connsiteX518" fmla="*/ 8489794 w 12192000"/>
              <a:gd name="connsiteY518" fmla="*/ 87072 h 497691"/>
              <a:gd name="connsiteX519" fmla="*/ 8549064 w 12192000"/>
              <a:gd name="connsiteY519" fmla="*/ 80483 h 497691"/>
              <a:gd name="connsiteX520" fmla="*/ 8521159 w 12192000"/>
              <a:gd name="connsiteY520" fmla="*/ 76455 h 497691"/>
              <a:gd name="connsiteX521" fmla="*/ 2528650 w 12192000"/>
              <a:gd name="connsiteY521" fmla="*/ 69782 h 497691"/>
              <a:gd name="connsiteX522" fmla="*/ 2473642 w 12192000"/>
              <a:gd name="connsiteY522" fmla="*/ 82696 h 497691"/>
              <a:gd name="connsiteX523" fmla="*/ 2428386 w 12192000"/>
              <a:gd name="connsiteY523" fmla="*/ 94768 h 497691"/>
              <a:gd name="connsiteX524" fmla="*/ 2442312 w 12192000"/>
              <a:gd name="connsiteY524" fmla="*/ 96579 h 497691"/>
              <a:gd name="connsiteX525" fmla="*/ 2539783 w 12192000"/>
              <a:gd name="connsiteY525" fmla="*/ 87072 h 497691"/>
              <a:gd name="connsiteX526" fmla="*/ 2600862 w 12192000"/>
              <a:gd name="connsiteY526" fmla="*/ 80483 h 497691"/>
              <a:gd name="connsiteX527" fmla="*/ 2572106 w 12192000"/>
              <a:gd name="connsiteY527" fmla="*/ 76455 h 497691"/>
              <a:gd name="connsiteX528" fmla="*/ 6602653 w 12192000"/>
              <a:gd name="connsiteY528" fmla="*/ 66577 h 497691"/>
              <a:gd name="connsiteX529" fmla="*/ 6686672 w 12192000"/>
              <a:gd name="connsiteY529" fmla="*/ 76059 h 497691"/>
              <a:gd name="connsiteX530" fmla="*/ 6686672 w 12192000"/>
              <a:gd name="connsiteY530" fmla="*/ 82699 h 497691"/>
              <a:gd name="connsiteX531" fmla="*/ 6600180 w 12192000"/>
              <a:gd name="connsiteY531" fmla="*/ 66102 h 497691"/>
              <a:gd name="connsiteX532" fmla="*/ 6602653 w 12192000"/>
              <a:gd name="connsiteY532" fmla="*/ 66577 h 497691"/>
              <a:gd name="connsiteX533" fmla="*/ 6601094 w 12192000"/>
              <a:gd name="connsiteY533" fmla="*/ 66401 h 497691"/>
              <a:gd name="connsiteX534" fmla="*/ 9866179 w 12192000"/>
              <a:gd name="connsiteY534" fmla="*/ 60610 h 497691"/>
              <a:gd name="connsiteX535" fmla="*/ 9879692 w 12192000"/>
              <a:gd name="connsiteY535" fmla="*/ 60610 h 497691"/>
              <a:gd name="connsiteX536" fmla="*/ 9902212 w 12192000"/>
              <a:gd name="connsiteY536" fmla="*/ 64232 h 497691"/>
              <a:gd name="connsiteX537" fmla="*/ 9902212 w 12192000"/>
              <a:gd name="connsiteY537" fmla="*/ 67250 h 497691"/>
              <a:gd name="connsiteX538" fmla="*/ 9866179 w 12192000"/>
              <a:gd name="connsiteY538" fmla="*/ 67250 h 497691"/>
              <a:gd name="connsiteX539" fmla="*/ 3958197 w 12192000"/>
              <a:gd name="connsiteY539" fmla="*/ 60610 h 497691"/>
              <a:gd name="connsiteX540" fmla="*/ 3972121 w 12192000"/>
              <a:gd name="connsiteY540" fmla="*/ 60610 h 497691"/>
              <a:gd name="connsiteX541" fmla="*/ 3995330 w 12192000"/>
              <a:gd name="connsiteY541" fmla="*/ 64232 h 497691"/>
              <a:gd name="connsiteX542" fmla="*/ 3995330 w 12192000"/>
              <a:gd name="connsiteY542" fmla="*/ 67250 h 497691"/>
              <a:gd name="connsiteX543" fmla="*/ 3958197 w 12192000"/>
              <a:gd name="connsiteY543" fmla="*/ 67250 h 497691"/>
              <a:gd name="connsiteX544" fmla="*/ 6881852 w 12192000"/>
              <a:gd name="connsiteY544" fmla="*/ 58551 h 497691"/>
              <a:gd name="connsiteX545" fmla="*/ 6895364 w 12192000"/>
              <a:gd name="connsiteY545" fmla="*/ 58551 h 497691"/>
              <a:gd name="connsiteX546" fmla="*/ 6917884 w 12192000"/>
              <a:gd name="connsiteY546" fmla="*/ 61569 h 497691"/>
              <a:gd name="connsiteX547" fmla="*/ 6917884 w 12192000"/>
              <a:gd name="connsiteY547" fmla="*/ 65191 h 497691"/>
              <a:gd name="connsiteX548" fmla="*/ 6904372 w 12192000"/>
              <a:gd name="connsiteY548" fmla="*/ 65191 h 497691"/>
              <a:gd name="connsiteX549" fmla="*/ 6881852 w 12192000"/>
              <a:gd name="connsiteY549" fmla="*/ 61569 h 497691"/>
              <a:gd name="connsiteX550" fmla="*/ 882741 w 12192000"/>
              <a:gd name="connsiteY550" fmla="*/ 58551 h 497691"/>
              <a:gd name="connsiteX551" fmla="*/ 896666 w 12192000"/>
              <a:gd name="connsiteY551" fmla="*/ 58551 h 497691"/>
              <a:gd name="connsiteX552" fmla="*/ 919873 w 12192000"/>
              <a:gd name="connsiteY552" fmla="*/ 61569 h 497691"/>
              <a:gd name="connsiteX553" fmla="*/ 919873 w 12192000"/>
              <a:gd name="connsiteY553" fmla="*/ 65191 h 497691"/>
              <a:gd name="connsiteX554" fmla="*/ 905948 w 12192000"/>
              <a:gd name="connsiteY554" fmla="*/ 65191 h 497691"/>
              <a:gd name="connsiteX555" fmla="*/ 882741 w 12192000"/>
              <a:gd name="connsiteY555" fmla="*/ 61569 h 497691"/>
              <a:gd name="connsiteX556" fmla="*/ 8883956 w 12192000"/>
              <a:gd name="connsiteY556" fmla="*/ 55355 h 497691"/>
              <a:gd name="connsiteX557" fmla="*/ 8910982 w 12192000"/>
              <a:gd name="connsiteY557" fmla="*/ 55355 h 497691"/>
              <a:gd name="connsiteX558" fmla="*/ 8960526 w 12192000"/>
              <a:gd name="connsiteY558" fmla="*/ 66824 h 497691"/>
              <a:gd name="connsiteX559" fmla="*/ 9032590 w 12192000"/>
              <a:gd name="connsiteY559" fmla="*/ 63806 h 497691"/>
              <a:gd name="connsiteX560" fmla="*/ 9082136 w 12192000"/>
              <a:gd name="connsiteY560" fmla="*/ 73464 h 497691"/>
              <a:gd name="connsiteX561" fmla="*/ 9046103 w 12192000"/>
              <a:gd name="connsiteY561" fmla="*/ 80103 h 497691"/>
              <a:gd name="connsiteX562" fmla="*/ 9019078 w 12192000"/>
              <a:gd name="connsiteY562" fmla="*/ 80103 h 497691"/>
              <a:gd name="connsiteX563" fmla="*/ 8960526 w 12192000"/>
              <a:gd name="connsiteY563" fmla="*/ 68635 h 497691"/>
              <a:gd name="connsiteX564" fmla="*/ 8897469 w 12192000"/>
              <a:gd name="connsiteY564" fmla="*/ 70446 h 497691"/>
              <a:gd name="connsiteX565" fmla="*/ 8861436 w 12192000"/>
              <a:gd name="connsiteY565" fmla="*/ 65013 h 497691"/>
              <a:gd name="connsiteX566" fmla="*/ 8861436 w 12192000"/>
              <a:gd name="connsiteY566" fmla="*/ 58373 h 497691"/>
              <a:gd name="connsiteX567" fmla="*/ 8883956 w 12192000"/>
              <a:gd name="connsiteY567" fmla="*/ 55355 h 497691"/>
              <a:gd name="connsiteX568" fmla="*/ 2945981 w 12192000"/>
              <a:gd name="connsiteY568" fmla="*/ 55355 h 497691"/>
              <a:gd name="connsiteX569" fmla="*/ 2973831 w 12192000"/>
              <a:gd name="connsiteY569" fmla="*/ 55355 h 497691"/>
              <a:gd name="connsiteX570" fmla="*/ 3024888 w 12192000"/>
              <a:gd name="connsiteY570" fmla="*/ 66824 h 497691"/>
              <a:gd name="connsiteX571" fmla="*/ 3099154 w 12192000"/>
              <a:gd name="connsiteY571" fmla="*/ 63806 h 497691"/>
              <a:gd name="connsiteX572" fmla="*/ 3150213 w 12192000"/>
              <a:gd name="connsiteY572" fmla="*/ 73464 h 497691"/>
              <a:gd name="connsiteX573" fmla="*/ 3113080 w 12192000"/>
              <a:gd name="connsiteY573" fmla="*/ 80103 h 497691"/>
              <a:gd name="connsiteX574" fmla="*/ 3085228 w 12192000"/>
              <a:gd name="connsiteY574" fmla="*/ 80103 h 497691"/>
              <a:gd name="connsiteX575" fmla="*/ 3024888 w 12192000"/>
              <a:gd name="connsiteY575" fmla="*/ 68635 h 497691"/>
              <a:gd name="connsiteX576" fmla="*/ 2959907 w 12192000"/>
              <a:gd name="connsiteY576" fmla="*/ 70446 h 497691"/>
              <a:gd name="connsiteX577" fmla="*/ 2922774 w 12192000"/>
              <a:gd name="connsiteY577" fmla="*/ 65013 h 497691"/>
              <a:gd name="connsiteX578" fmla="*/ 2922774 w 12192000"/>
              <a:gd name="connsiteY578" fmla="*/ 58373 h 497691"/>
              <a:gd name="connsiteX579" fmla="*/ 2945981 w 12192000"/>
              <a:gd name="connsiteY579" fmla="*/ 55355 h 497691"/>
              <a:gd name="connsiteX580" fmla="*/ 9370734 w 12192000"/>
              <a:gd name="connsiteY580" fmla="*/ 52159 h 497691"/>
              <a:gd name="connsiteX581" fmla="*/ 9406766 w 12192000"/>
              <a:gd name="connsiteY581" fmla="*/ 52159 h 497691"/>
              <a:gd name="connsiteX582" fmla="*/ 9406766 w 12192000"/>
              <a:gd name="connsiteY582" fmla="*/ 55781 h 497691"/>
              <a:gd name="connsiteX583" fmla="*/ 9370734 w 12192000"/>
              <a:gd name="connsiteY583" fmla="*/ 64232 h 497691"/>
              <a:gd name="connsiteX584" fmla="*/ 9357222 w 12192000"/>
              <a:gd name="connsiteY584" fmla="*/ 64232 h 497691"/>
              <a:gd name="connsiteX585" fmla="*/ 9357222 w 12192000"/>
              <a:gd name="connsiteY585" fmla="*/ 58799 h 497691"/>
              <a:gd name="connsiteX586" fmla="*/ 3447624 w 12192000"/>
              <a:gd name="connsiteY586" fmla="*/ 52159 h 497691"/>
              <a:gd name="connsiteX587" fmla="*/ 3484756 w 12192000"/>
              <a:gd name="connsiteY587" fmla="*/ 52159 h 497691"/>
              <a:gd name="connsiteX588" fmla="*/ 3484756 w 12192000"/>
              <a:gd name="connsiteY588" fmla="*/ 55781 h 497691"/>
              <a:gd name="connsiteX589" fmla="*/ 3447624 w 12192000"/>
              <a:gd name="connsiteY589" fmla="*/ 64232 h 497691"/>
              <a:gd name="connsiteX590" fmla="*/ 3433698 w 12192000"/>
              <a:gd name="connsiteY590" fmla="*/ 64232 h 497691"/>
              <a:gd name="connsiteX591" fmla="*/ 3433698 w 12192000"/>
              <a:gd name="connsiteY591" fmla="*/ 58799 h 497691"/>
              <a:gd name="connsiteX592" fmla="*/ 10609006 w 12192000"/>
              <a:gd name="connsiteY592" fmla="*/ 46905 h 497691"/>
              <a:gd name="connsiteX593" fmla="*/ 10622517 w 12192000"/>
              <a:gd name="connsiteY593" fmla="*/ 46905 h 497691"/>
              <a:gd name="connsiteX594" fmla="*/ 10645038 w 12192000"/>
              <a:gd name="connsiteY594" fmla="*/ 50526 h 497691"/>
              <a:gd name="connsiteX595" fmla="*/ 10645038 w 12192000"/>
              <a:gd name="connsiteY595" fmla="*/ 53544 h 497691"/>
              <a:gd name="connsiteX596" fmla="*/ 10609006 w 12192000"/>
              <a:gd name="connsiteY596" fmla="*/ 53544 h 497691"/>
              <a:gd name="connsiteX597" fmla="*/ 4723707 w 12192000"/>
              <a:gd name="connsiteY597" fmla="*/ 46905 h 497691"/>
              <a:gd name="connsiteX598" fmla="*/ 4737630 w 12192000"/>
              <a:gd name="connsiteY598" fmla="*/ 46905 h 497691"/>
              <a:gd name="connsiteX599" fmla="*/ 4760840 w 12192000"/>
              <a:gd name="connsiteY599" fmla="*/ 50526 h 497691"/>
              <a:gd name="connsiteX600" fmla="*/ 4760840 w 12192000"/>
              <a:gd name="connsiteY600" fmla="*/ 53544 h 497691"/>
              <a:gd name="connsiteX601" fmla="*/ 4723707 w 12192000"/>
              <a:gd name="connsiteY601" fmla="*/ 53544 h 497691"/>
              <a:gd name="connsiteX602" fmla="*/ 6515518 w 12192000"/>
              <a:gd name="connsiteY602" fmla="*/ 42860 h 497691"/>
              <a:gd name="connsiteX603" fmla="*/ 6529029 w 12192000"/>
              <a:gd name="connsiteY603" fmla="*/ 42860 h 497691"/>
              <a:gd name="connsiteX604" fmla="*/ 6600180 w 12192000"/>
              <a:gd name="connsiteY604" fmla="*/ 66102 h 497691"/>
              <a:gd name="connsiteX605" fmla="*/ 6488492 w 12192000"/>
              <a:gd name="connsiteY605" fmla="*/ 44671 h 497691"/>
              <a:gd name="connsiteX606" fmla="*/ 505220 w 12192000"/>
              <a:gd name="connsiteY606" fmla="*/ 42860 h 497691"/>
              <a:gd name="connsiteX607" fmla="*/ 519145 w 12192000"/>
              <a:gd name="connsiteY607" fmla="*/ 42860 h 497691"/>
              <a:gd name="connsiteX608" fmla="*/ 593409 w 12192000"/>
              <a:gd name="connsiteY608" fmla="*/ 66401 h 497691"/>
              <a:gd name="connsiteX609" fmla="*/ 681600 w 12192000"/>
              <a:gd name="connsiteY609" fmla="*/ 76059 h 497691"/>
              <a:gd name="connsiteX610" fmla="*/ 681600 w 12192000"/>
              <a:gd name="connsiteY610" fmla="*/ 82699 h 497691"/>
              <a:gd name="connsiteX611" fmla="*/ 477370 w 12192000"/>
              <a:gd name="connsiteY611" fmla="*/ 44671 h 497691"/>
              <a:gd name="connsiteX612" fmla="*/ 7165606 w 12192000"/>
              <a:gd name="connsiteY612" fmla="*/ 41650 h 497691"/>
              <a:gd name="connsiteX613" fmla="*/ 7192631 w 12192000"/>
              <a:gd name="connsiteY613" fmla="*/ 41650 h 497691"/>
              <a:gd name="connsiteX614" fmla="*/ 7242174 w 12192000"/>
              <a:gd name="connsiteY614" fmla="*/ 53118 h 497691"/>
              <a:gd name="connsiteX615" fmla="*/ 7314240 w 12192000"/>
              <a:gd name="connsiteY615" fmla="*/ 50100 h 497691"/>
              <a:gd name="connsiteX616" fmla="*/ 7363785 w 12192000"/>
              <a:gd name="connsiteY616" fmla="*/ 59758 h 497691"/>
              <a:gd name="connsiteX617" fmla="*/ 7327752 w 12192000"/>
              <a:gd name="connsiteY617" fmla="*/ 66398 h 497691"/>
              <a:gd name="connsiteX618" fmla="*/ 7300727 w 12192000"/>
              <a:gd name="connsiteY618" fmla="*/ 66398 h 497691"/>
              <a:gd name="connsiteX619" fmla="*/ 7242174 w 12192000"/>
              <a:gd name="connsiteY619" fmla="*/ 54929 h 497691"/>
              <a:gd name="connsiteX620" fmla="*/ 7179118 w 12192000"/>
              <a:gd name="connsiteY620" fmla="*/ 56740 h 497691"/>
              <a:gd name="connsiteX621" fmla="*/ 7143086 w 12192000"/>
              <a:gd name="connsiteY621" fmla="*/ 51307 h 497691"/>
              <a:gd name="connsiteX622" fmla="*/ 7143086 w 12192000"/>
              <a:gd name="connsiteY622" fmla="*/ 44668 h 497691"/>
              <a:gd name="connsiteX623" fmla="*/ 7165606 w 12192000"/>
              <a:gd name="connsiteY623" fmla="*/ 41650 h 497691"/>
              <a:gd name="connsiteX624" fmla="*/ 1175159 w 12192000"/>
              <a:gd name="connsiteY624" fmla="*/ 41650 h 497691"/>
              <a:gd name="connsiteX625" fmla="*/ 1203009 w 12192000"/>
              <a:gd name="connsiteY625" fmla="*/ 41650 h 497691"/>
              <a:gd name="connsiteX626" fmla="*/ 1254066 w 12192000"/>
              <a:gd name="connsiteY626" fmla="*/ 53118 h 497691"/>
              <a:gd name="connsiteX627" fmla="*/ 1328332 w 12192000"/>
              <a:gd name="connsiteY627" fmla="*/ 50100 h 497691"/>
              <a:gd name="connsiteX628" fmla="*/ 1379391 w 12192000"/>
              <a:gd name="connsiteY628" fmla="*/ 59758 h 497691"/>
              <a:gd name="connsiteX629" fmla="*/ 1342258 w 12192000"/>
              <a:gd name="connsiteY629" fmla="*/ 66398 h 497691"/>
              <a:gd name="connsiteX630" fmla="*/ 1314406 w 12192000"/>
              <a:gd name="connsiteY630" fmla="*/ 66398 h 497691"/>
              <a:gd name="connsiteX631" fmla="*/ 1254066 w 12192000"/>
              <a:gd name="connsiteY631" fmla="*/ 54929 h 497691"/>
              <a:gd name="connsiteX632" fmla="*/ 1189085 w 12192000"/>
              <a:gd name="connsiteY632" fmla="*/ 56740 h 497691"/>
              <a:gd name="connsiteX633" fmla="*/ 1151952 w 12192000"/>
              <a:gd name="connsiteY633" fmla="*/ 51307 h 497691"/>
              <a:gd name="connsiteX634" fmla="*/ 1151952 w 12192000"/>
              <a:gd name="connsiteY634" fmla="*/ 44668 h 497691"/>
              <a:gd name="connsiteX635" fmla="*/ 1175159 w 12192000"/>
              <a:gd name="connsiteY635" fmla="*/ 41650 h 497691"/>
              <a:gd name="connsiteX636" fmla="*/ 10113562 w 12192000"/>
              <a:gd name="connsiteY636" fmla="*/ 38454 h 497691"/>
              <a:gd name="connsiteX637" fmla="*/ 10149593 w 12192000"/>
              <a:gd name="connsiteY637" fmla="*/ 38454 h 497691"/>
              <a:gd name="connsiteX638" fmla="*/ 10149593 w 12192000"/>
              <a:gd name="connsiteY638" fmla="*/ 42076 h 497691"/>
              <a:gd name="connsiteX639" fmla="*/ 10113562 w 12192000"/>
              <a:gd name="connsiteY639" fmla="*/ 50526 h 497691"/>
              <a:gd name="connsiteX640" fmla="*/ 10100049 w 12192000"/>
              <a:gd name="connsiteY640" fmla="*/ 50526 h 497691"/>
              <a:gd name="connsiteX641" fmla="*/ 10100049 w 12192000"/>
              <a:gd name="connsiteY641" fmla="*/ 45094 h 497691"/>
              <a:gd name="connsiteX642" fmla="*/ 4213134 w 12192000"/>
              <a:gd name="connsiteY642" fmla="*/ 38454 h 497691"/>
              <a:gd name="connsiteX643" fmla="*/ 4250265 w 12192000"/>
              <a:gd name="connsiteY643" fmla="*/ 38454 h 497691"/>
              <a:gd name="connsiteX644" fmla="*/ 4250265 w 12192000"/>
              <a:gd name="connsiteY644" fmla="*/ 42076 h 497691"/>
              <a:gd name="connsiteX645" fmla="*/ 4213134 w 12192000"/>
              <a:gd name="connsiteY645" fmla="*/ 50526 h 497691"/>
              <a:gd name="connsiteX646" fmla="*/ 4199208 w 12192000"/>
              <a:gd name="connsiteY646" fmla="*/ 50526 h 497691"/>
              <a:gd name="connsiteX647" fmla="*/ 4199208 w 12192000"/>
              <a:gd name="connsiteY647" fmla="*/ 45094 h 497691"/>
              <a:gd name="connsiteX648" fmla="*/ 9133246 w 12192000"/>
              <a:gd name="connsiteY648" fmla="*/ 37424 h 497691"/>
              <a:gd name="connsiteX649" fmla="*/ 9217257 w 12192000"/>
              <a:gd name="connsiteY649" fmla="*/ 46905 h 497691"/>
              <a:gd name="connsiteX650" fmla="*/ 9217257 w 12192000"/>
              <a:gd name="connsiteY650" fmla="*/ 53544 h 497691"/>
              <a:gd name="connsiteX651" fmla="*/ 9130761 w 12192000"/>
              <a:gd name="connsiteY651" fmla="*/ 36947 h 497691"/>
              <a:gd name="connsiteX652" fmla="*/ 9133246 w 12192000"/>
              <a:gd name="connsiteY652" fmla="*/ 37424 h 497691"/>
              <a:gd name="connsiteX653" fmla="*/ 9131679 w 12192000"/>
              <a:gd name="connsiteY653" fmla="*/ 37247 h 497691"/>
              <a:gd name="connsiteX654" fmla="*/ 8890655 w 12192000"/>
              <a:gd name="connsiteY654" fmla="*/ 33199 h 497691"/>
              <a:gd name="connsiteX655" fmla="*/ 8904168 w 12192000"/>
              <a:gd name="connsiteY655" fmla="*/ 33199 h 497691"/>
              <a:gd name="connsiteX656" fmla="*/ 8926688 w 12192000"/>
              <a:gd name="connsiteY656" fmla="*/ 36821 h 497691"/>
              <a:gd name="connsiteX657" fmla="*/ 8926688 w 12192000"/>
              <a:gd name="connsiteY657" fmla="*/ 39839 h 497691"/>
              <a:gd name="connsiteX658" fmla="*/ 8890655 w 12192000"/>
              <a:gd name="connsiteY658" fmla="*/ 39839 h 497691"/>
              <a:gd name="connsiteX659" fmla="*/ 2952885 w 12192000"/>
              <a:gd name="connsiteY659" fmla="*/ 33199 h 497691"/>
              <a:gd name="connsiteX660" fmla="*/ 2966809 w 12192000"/>
              <a:gd name="connsiteY660" fmla="*/ 33199 h 497691"/>
              <a:gd name="connsiteX661" fmla="*/ 2990018 w 12192000"/>
              <a:gd name="connsiteY661" fmla="*/ 36821 h 497691"/>
              <a:gd name="connsiteX662" fmla="*/ 2990018 w 12192000"/>
              <a:gd name="connsiteY662" fmla="*/ 39839 h 497691"/>
              <a:gd name="connsiteX663" fmla="*/ 2952885 w 12192000"/>
              <a:gd name="connsiteY663" fmla="*/ 39839 h 497691"/>
              <a:gd name="connsiteX664" fmla="*/ 8395210 w 12192000"/>
              <a:gd name="connsiteY664" fmla="*/ 24748 h 497691"/>
              <a:gd name="connsiteX665" fmla="*/ 8431242 w 12192000"/>
              <a:gd name="connsiteY665" fmla="*/ 24748 h 497691"/>
              <a:gd name="connsiteX666" fmla="*/ 8431242 w 12192000"/>
              <a:gd name="connsiteY666" fmla="*/ 28370 h 497691"/>
              <a:gd name="connsiteX667" fmla="*/ 8395210 w 12192000"/>
              <a:gd name="connsiteY667" fmla="*/ 36821 h 497691"/>
              <a:gd name="connsiteX668" fmla="*/ 8381698 w 12192000"/>
              <a:gd name="connsiteY668" fmla="*/ 36821 h 497691"/>
              <a:gd name="connsiteX669" fmla="*/ 8381698 w 12192000"/>
              <a:gd name="connsiteY669" fmla="*/ 31388 h 497691"/>
              <a:gd name="connsiteX670" fmla="*/ 2442312 w 12192000"/>
              <a:gd name="connsiteY670" fmla="*/ 24748 h 497691"/>
              <a:gd name="connsiteX671" fmla="*/ 2479443 w 12192000"/>
              <a:gd name="connsiteY671" fmla="*/ 24748 h 497691"/>
              <a:gd name="connsiteX672" fmla="*/ 2479443 w 12192000"/>
              <a:gd name="connsiteY672" fmla="*/ 28370 h 497691"/>
              <a:gd name="connsiteX673" fmla="*/ 2442312 w 12192000"/>
              <a:gd name="connsiteY673" fmla="*/ 36821 h 497691"/>
              <a:gd name="connsiteX674" fmla="*/ 2428386 w 12192000"/>
              <a:gd name="connsiteY674" fmla="*/ 36821 h 497691"/>
              <a:gd name="connsiteX675" fmla="*/ 2428386 w 12192000"/>
              <a:gd name="connsiteY675" fmla="*/ 31388 h 497691"/>
              <a:gd name="connsiteX676" fmla="*/ 1815698 w 12192000"/>
              <a:gd name="connsiteY676" fmla="*/ 24748 h 497691"/>
              <a:gd name="connsiteX677" fmla="*/ 1992078 w 12192000"/>
              <a:gd name="connsiteY677" fmla="*/ 71830 h 497691"/>
              <a:gd name="connsiteX678" fmla="*/ 2006003 w 12192000"/>
              <a:gd name="connsiteY678" fmla="*/ 71830 h 497691"/>
              <a:gd name="connsiteX679" fmla="*/ 2122042 w 12192000"/>
              <a:gd name="connsiteY679" fmla="*/ 58551 h 497691"/>
              <a:gd name="connsiteX680" fmla="*/ 2159173 w 12192000"/>
              <a:gd name="connsiteY680" fmla="*/ 59758 h 497691"/>
              <a:gd name="connsiteX681" fmla="*/ 2159173 w 12192000"/>
              <a:gd name="connsiteY681" fmla="*/ 71334 h 497691"/>
              <a:gd name="connsiteX682" fmla="*/ 2163066 w 12192000"/>
              <a:gd name="connsiteY682" fmla="*/ 69815 h 497691"/>
              <a:gd name="connsiteX683" fmla="*/ 2180471 w 12192000"/>
              <a:gd name="connsiteY683" fmla="*/ 69061 h 497691"/>
              <a:gd name="connsiteX684" fmla="*/ 2208321 w 12192000"/>
              <a:gd name="connsiteY684" fmla="*/ 69061 h 497691"/>
              <a:gd name="connsiteX685" fmla="*/ 2259379 w 12192000"/>
              <a:gd name="connsiteY685" fmla="*/ 80529 h 497691"/>
              <a:gd name="connsiteX686" fmla="*/ 2280466 w 12192000"/>
              <a:gd name="connsiteY686" fmla="*/ 79320 h 497691"/>
              <a:gd name="connsiteX687" fmla="*/ 2303353 w 12192000"/>
              <a:gd name="connsiteY687" fmla="*/ 69869 h 497691"/>
              <a:gd name="connsiteX688" fmla="*/ 2363405 w 12192000"/>
              <a:gd name="connsiteY688" fmla="*/ 54929 h 497691"/>
              <a:gd name="connsiteX689" fmla="*/ 2363405 w 12192000"/>
              <a:gd name="connsiteY689" fmla="*/ 56740 h 497691"/>
              <a:gd name="connsiteX690" fmla="*/ 2325110 w 12192000"/>
              <a:gd name="connsiteY690" fmla="*/ 71830 h 497691"/>
              <a:gd name="connsiteX691" fmla="*/ 2320438 w 12192000"/>
              <a:gd name="connsiteY691" fmla="*/ 77798 h 497691"/>
              <a:gd name="connsiteX692" fmla="*/ 2333644 w 12192000"/>
              <a:gd name="connsiteY692" fmla="*/ 77511 h 497691"/>
              <a:gd name="connsiteX693" fmla="*/ 2384703 w 12192000"/>
              <a:gd name="connsiteY693" fmla="*/ 87169 h 497691"/>
              <a:gd name="connsiteX694" fmla="*/ 2366136 w 12192000"/>
              <a:gd name="connsiteY694" fmla="*/ 92149 h 497691"/>
              <a:gd name="connsiteX695" fmla="*/ 2348716 w 12192000"/>
              <a:gd name="connsiteY695" fmla="*/ 93707 h 497691"/>
              <a:gd name="connsiteX696" fmla="*/ 2363405 w 12192000"/>
              <a:gd name="connsiteY696" fmla="*/ 94768 h 497691"/>
              <a:gd name="connsiteX697" fmla="*/ 2507003 w 12192000"/>
              <a:gd name="connsiteY697" fmla="*/ 69642 h 497691"/>
              <a:gd name="connsiteX698" fmla="*/ 2518661 w 12192000"/>
              <a:gd name="connsiteY698" fmla="*/ 66587 h 497691"/>
              <a:gd name="connsiteX699" fmla="*/ 2434600 w 12192000"/>
              <a:gd name="connsiteY699" fmla="*/ 56045 h 497691"/>
              <a:gd name="connsiteX700" fmla="*/ 2319719 w 12192000"/>
              <a:gd name="connsiteY700" fmla="*/ 29222 h 497691"/>
              <a:gd name="connsiteX701" fmla="*/ 2347570 w 12192000"/>
              <a:gd name="connsiteY701" fmla="*/ 27411 h 497691"/>
              <a:gd name="connsiteX702" fmla="*/ 2361493 w 12192000"/>
              <a:gd name="connsiteY702" fmla="*/ 27411 h 497691"/>
              <a:gd name="connsiteX703" fmla="*/ 2435759 w 12192000"/>
              <a:gd name="connsiteY703" fmla="*/ 50952 h 497691"/>
              <a:gd name="connsiteX704" fmla="*/ 2523950 w 12192000"/>
              <a:gd name="connsiteY704" fmla="*/ 60610 h 497691"/>
              <a:gd name="connsiteX705" fmla="*/ 2523950 w 12192000"/>
              <a:gd name="connsiteY705" fmla="*/ 65200 h 497691"/>
              <a:gd name="connsiteX706" fmla="*/ 2581558 w 12192000"/>
              <a:gd name="connsiteY706" fmla="*/ 50100 h 497691"/>
              <a:gd name="connsiteX707" fmla="*/ 2609408 w 12192000"/>
              <a:gd name="connsiteY707" fmla="*/ 50100 h 497691"/>
              <a:gd name="connsiteX708" fmla="*/ 2609408 w 12192000"/>
              <a:gd name="connsiteY708" fmla="*/ 51307 h 497691"/>
              <a:gd name="connsiteX709" fmla="*/ 2534178 w 12192000"/>
              <a:gd name="connsiteY709" fmla="*/ 68509 h 497691"/>
              <a:gd name="connsiteX710" fmla="*/ 2617159 w 12192000"/>
              <a:gd name="connsiteY710" fmla="*/ 78722 h 497691"/>
              <a:gd name="connsiteX711" fmla="*/ 2653563 w 12192000"/>
              <a:gd name="connsiteY711" fmla="*/ 74666 h 497691"/>
              <a:gd name="connsiteX712" fmla="*/ 2653563 w 12192000"/>
              <a:gd name="connsiteY712" fmla="*/ 72256 h 497691"/>
              <a:gd name="connsiteX713" fmla="*/ 2667488 w 12192000"/>
              <a:gd name="connsiteY713" fmla="*/ 72256 h 497691"/>
              <a:gd name="connsiteX714" fmla="*/ 2673032 w 12192000"/>
              <a:gd name="connsiteY714" fmla="*/ 72497 h 497691"/>
              <a:gd name="connsiteX715" fmla="*/ 2711522 w 12192000"/>
              <a:gd name="connsiteY715" fmla="*/ 68209 h 497691"/>
              <a:gd name="connsiteX716" fmla="*/ 2720805 w 12192000"/>
              <a:gd name="connsiteY716" fmla="*/ 68209 h 497691"/>
              <a:gd name="connsiteX717" fmla="*/ 2720805 w 12192000"/>
              <a:gd name="connsiteY717" fmla="*/ 71830 h 497691"/>
              <a:gd name="connsiteX718" fmla="*/ 2689918 w 12192000"/>
              <a:gd name="connsiteY718" fmla="*/ 74971 h 497691"/>
              <a:gd name="connsiteX719" fmla="*/ 2690696 w 12192000"/>
              <a:gd name="connsiteY719" fmla="*/ 75274 h 497691"/>
              <a:gd name="connsiteX720" fmla="*/ 2690696 w 12192000"/>
              <a:gd name="connsiteY720" fmla="*/ 78896 h 497691"/>
              <a:gd name="connsiteX721" fmla="*/ 2676770 w 12192000"/>
              <a:gd name="connsiteY721" fmla="*/ 78896 h 497691"/>
              <a:gd name="connsiteX722" fmla="*/ 2659934 w 12192000"/>
              <a:gd name="connsiteY722" fmla="*/ 78020 h 497691"/>
              <a:gd name="connsiteX723" fmla="*/ 2633391 w 12192000"/>
              <a:gd name="connsiteY723" fmla="*/ 80719 h 497691"/>
              <a:gd name="connsiteX724" fmla="*/ 2648403 w 12192000"/>
              <a:gd name="connsiteY724" fmla="*/ 82567 h 497691"/>
              <a:gd name="connsiteX725" fmla="*/ 2844217 w 12192000"/>
              <a:gd name="connsiteY725" fmla="*/ 102260 h 497691"/>
              <a:gd name="connsiteX726" fmla="*/ 2899363 w 12192000"/>
              <a:gd name="connsiteY726" fmla="*/ 102260 h 497691"/>
              <a:gd name="connsiteX727" fmla="*/ 2951279 w 12192000"/>
              <a:gd name="connsiteY727" fmla="*/ 98732 h 497691"/>
              <a:gd name="connsiteX728" fmla="*/ 2960257 w 12192000"/>
              <a:gd name="connsiteY728" fmla="*/ 92602 h 497691"/>
              <a:gd name="connsiteX729" fmla="*/ 2821010 w 12192000"/>
              <a:gd name="connsiteY729" fmla="*/ 55781 h 497691"/>
              <a:gd name="connsiteX730" fmla="*/ 2821010 w 12192000"/>
              <a:gd name="connsiteY730" fmla="*/ 52159 h 497691"/>
              <a:gd name="connsiteX731" fmla="*/ 2986367 w 12192000"/>
              <a:gd name="connsiteY731" fmla="*/ 88603 h 497691"/>
              <a:gd name="connsiteX732" fmla="*/ 2993805 w 12192000"/>
              <a:gd name="connsiteY732" fmla="*/ 95782 h 497691"/>
              <a:gd name="connsiteX733" fmla="*/ 3074435 w 12192000"/>
              <a:gd name="connsiteY733" fmla="*/ 90118 h 497691"/>
              <a:gd name="connsiteX734" fmla="*/ 3119236 w 12192000"/>
              <a:gd name="connsiteY734" fmla="*/ 86891 h 497691"/>
              <a:gd name="connsiteX735" fmla="*/ 3127354 w 12192000"/>
              <a:gd name="connsiteY735" fmla="*/ 85962 h 497691"/>
              <a:gd name="connsiteX736" fmla="*/ 3130648 w 12192000"/>
              <a:gd name="connsiteY736" fmla="*/ 86069 h 497691"/>
              <a:gd name="connsiteX737" fmla="*/ 3194246 w 12192000"/>
              <a:gd name="connsiteY737" fmla="*/ 81488 h 497691"/>
              <a:gd name="connsiteX738" fmla="*/ 3208172 w 12192000"/>
              <a:gd name="connsiteY738" fmla="*/ 81488 h 497691"/>
              <a:gd name="connsiteX739" fmla="*/ 3208172 w 12192000"/>
              <a:gd name="connsiteY739" fmla="*/ 85110 h 497691"/>
              <a:gd name="connsiteX740" fmla="*/ 3164486 w 12192000"/>
              <a:gd name="connsiteY740" fmla="*/ 87899 h 497691"/>
              <a:gd name="connsiteX741" fmla="*/ 3164486 w 12192000"/>
              <a:gd name="connsiteY741" fmla="*/ 89770 h 497691"/>
              <a:gd name="connsiteX742" fmla="*/ 3169939 w 12192000"/>
              <a:gd name="connsiteY742" fmla="*/ 89158 h 497691"/>
              <a:gd name="connsiteX743" fmla="*/ 3238401 w 12192000"/>
              <a:gd name="connsiteY743" fmla="*/ 85536 h 497691"/>
              <a:gd name="connsiteX744" fmla="*/ 3314988 w 12192000"/>
              <a:gd name="connsiteY744" fmla="*/ 92930 h 497691"/>
              <a:gd name="connsiteX745" fmla="*/ 3318813 w 12192000"/>
              <a:gd name="connsiteY745" fmla="*/ 93782 h 497691"/>
              <a:gd name="connsiteX746" fmla="*/ 3332743 w 12192000"/>
              <a:gd name="connsiteY746" fmla="*/ 88980 h 497691"/>
              <a:gd name="connsiteX747" fmla="*/ 3368717 w 12192000"/>
              <a:gd name="connsiteY747" fmla="*/ 82340 h 497691"/>
              <a:gd name="connsiteX748" fmla="*/ 3368717 w 12192000"/>
              <a:gd name="connsiteY748" fmla="*/ 84151 h 497691"/>
              <a:gd name="connsiteX749" fmla="*/ 3334657 w 12192000"/>
              <a:gd name="connsiteY749" fmla="*/ 97573 h 497691"/>
              <a:gd name="connsiteX750" fmla="*/ 3340515 w 12192000"/>
              <a:gd name="connsiteY750" fmla="*/ 101834 h 497691"/>
              <a:gd name="connsiteX751" fmla="*/ 3323781 w 12192000"/>
              <a:gd name="connsiteY751" fmla="*/ 107723 h 497691"/>
              <a:gd name="connsiteX752" fmla="*/ 3317658 w 12192000"/>
              <a:gd name="connsiteY752" fmla="*/ 115539 h 497691"/>
              <a:gd name="connsiteX753" fmla="*/ 3334123 w 12192000"/>
              <a:gd name="connsiteY753" fmla="*/ 119192 h 497691"/>
              <a:gd name="connsiteX754" fmla="*/ 3341097 w 12192000"/>
              <a:gd name="connsiteY754" fmla="*/ 119263 h 497691"/>
              <a:gd name="connsiteX755" fmla="*/ 3379969 w 12192000"/>
              <a:gd name="connsiteY755" fmla="*/ 119640 h 497691"/>
              <a:gd name="connsiteX756" fmla="*/ 3398158 w 12192000"/>
              <a:gd name="connsiteY756" fmla="*/ 119798 h 497691"/>
              <a:gd name="connsiteX757" fmla="*/ 3403238 w 12192000"/>
              <a:gd name="connsiteY757" fmla="*/ 119387 h 497691"/>
              <a:gd name="connsiteX758" fmla="*/ 3420940 w 12192000"/>
              <a:gd name="connsiteY758" fmla="*/ 116290 h 497691"/>
              <a:gd name="connsiteX759" fmla="*/ 3419074 w 12192000"/>
              <a:gd name="connsiteY759" fmla="*/ 115416 h 497691"/>
              <a:gd name="connsiteX760" fmla="*/ 3419074 w 12192000"/>
              <a:gd name="connsiteY760" fmla="*/ 112398 h 497691"/>
              <a:gd name="connsiteX761" fmla="*/ 3432998 w 12192000"/>
              <a:gd name="connsiteY761" fmla="*/ 112398 h 497691"/>
              <a:gd name="connsiteX762" fmla="*/ 3441162 w 12192000"/>
              <a:gd name="connsiteY762" fmla="*/ 112752 h 497691"/>
              <a:gd name="connsiteX763" fmla="*/ 3451104 w 12192000"/>
              <a:gd name="connsiteY763" fmla="*/ 111012 h 497691"/>
              <a:gd name="connsiteX764" fmla="*/ 3494811 w 12192000"/>
              <a:gd name="connsiteY764" fmla="*/ 101045 h 497691"/>
              <a:gd name="connsiteX765" fmla="*/ 3495211 w 12192000"/>
              <a:gd name="connsiteY765" fmla="*/ 100938 h 497691"/>
              <a:gd name="connsiteX766" fmla="*/ 3507613 w 12192000"/>
              <a:gd name="connsiteY766" fmla="*/ 95194 h 497691"/>
              <a:gd name="connsiteX767" fmla="*/ 3465838 w 12192000"/>
              <a:gd name="connsiteY767" fmla="*/ 87800 h 497691"/>
              <a:gd name="connsiteX768" fmla="*/ 3424032 w 12192000"/>
              <a:gd name="connsiteY768" fmla="*/ 83299 h 497691"/>
              <a:gd name="connsiteX769" fmla="*/ 3398476 w 12192000"/>
              <a:gd name="connsiteY769" fmla="*/ 83299 h 497691"/>
              <a:gd name="connsiteX770" fmla="*/ 3375268 w 12192000"/>
              <a:gd name="connsiteY770" fmla="*/ 79677 h 497691"/>
              <a:gd name="connsiteX771" fmla="*/ 3375268 w 12192000"/>
              <a:gd name="connsiteY771" fmla="*/ 78556 h 497691"/>
              <a:gd name="connsiteX772" fmla="*/ 3340515 w 12192000"/>
              <a:gd name="connsiteY772" fmla="*/ 75274 h 497691"/>
              <a:gd name="connsiteX773" fmla="*/ 3340515 w 12192000"/>
              <a:gd name="connsiteY773" fmla="*/ 73464 h 497691"/>
              <a:gd name="connsiteX774" fmla="*/ 3368365 w 12192000"/>
              <a:gd name="connsiteY774" fmla="*/ 73464 h 497691"/>
              <a:gd name="connsiteX775" fmla="*/ 3386993 w 12192000"/>
              <a:gd name="connsiteY775" fmla="*/ 75446 h 497691"/>
              <a:gd name="connsiteX776" fmla="*/ 3398476 w 12192000"/>
              <a:gd name="connsiteY776" fmla="*/ 74848 h 497691"/>
              <a:gd name="connsiteX777" fmla="*/ 3419363 w 12192000"/>
              <a:gd name="connsiteY777" fmla="*/ 76056 h 497691"/>
              <a:gd name="connsiteX778" fmla="*/ 3419423 w 12192000"/>
              <a:gd name="connsiteY778" fmla="*/ 76077 h 497691"/>
              <a:gd name="connsiteX779" fmla="*/ 3419423 w 12192000"/>
              <a:gd name="connsiteY779" fmla="*/ 72256 h 497691"/>
              <a:gd name="connsiteX780" fmla="*/ 3289460 w 12192000"/>
              <a:gd name="connsiteY780" fmla="*/ 55355 h 497691"/>
              <a:gd name="connsiteX781" fmla="*/ 3289460 w 12192000"/>
              <a:gd name="connsiteY781" fmla="*/ 53544 h 497691"/>
              <a:gd name="connsiteX782" fmla="*/ 3508773 w 12192000"/>
              <a:gd name="connsiteY782" fmla="*/ 79802 h 497691"/>
              <a:gd name="connsiteX783" fmla="*/ 3558900 w 12192000"/>
              <a:gd name="connsiteY783" fmla="*/ 84843 h 497691"/>
              <a:gd name="connsiteX784" fmla="*/ 3586870 w 12192000"/>
              <a:gd name="connsiteY784" fmla="*/ 77511 h 497691"/>
              <a:gd name="connsiteX785" fmla="*/ 3614720 w 12192000"/>
              <a:gd name="connsiteY785" fmla="*/ 77511 h 497691"/>
              <a:gd name="connsiteX786" fmla="*/ 3614720 w 12192000"/>
              <a:gd name="connsiteY786" fmla="*/ 78719 h 497691"/>
              <a:gd name="connsiteX787" fmla="*/ 3579747 w 12192000"/>
              <a:gd name="connsiteY787" fmla="*/ 86716 h 497691"/>
              <a:gd name="connsiteX788" fmla="*/ 3609727 w 12192000"/>
              <a:gd name="connsiteY788" fmla="*/ 88554 h 497691"/>
              <a:gd name="connsiteX789" fmla="*/ 3688634 w 12192000"/>
              <a:gd name="connsiteY789" fmla="*/ 88554 h 497691"/>
              <a:gd name="connsiteX790" fmla="*/ 3725767 w 12192000"/>
              <a:gd name="connsiteY790" fmla="*/ 78896 h 497691"/>
              <a:gd name="connsiteX791" fmla="*/ 3586520 w 12192000"/>
              <a:gd name="connsiteY791" fmla="*/ 42076 h 497691"/>
              <a:gd name="connsiteX792" fmla="*/ 3586520 w 12192000"/>
              <a:gd name="connsiteY792" fmla="*/ 38454 h 497691"/>
              <a:gd name="connsiteX793" fmla="*/ 3762900 w 12192000"/>
              <a:gd name="connsiteY793" fmla="*/ 85536 h 497691"/>
              <a:gd name="connsiteX794" fmla="*/ 3776824 w 12192000"/>
              <a:gd name="connsiteY794" fmla="*/ 85536 h 497691"/>
              <a:gd name="connsiteX795" fmla="*/ 3892864 w 12192000"/>
              <a:gd name="connsiteY795" fmla="*/ 72256 h 497691"/>
              <a:gd name="connsiteX796" fmla="*/ 3902904 w 12192000"/>
              <a:gd name="connsiteY796" fmla="*/ 72583 h 497691"/>
              <a:gd name="connsiteX797" fmla="*/ 3901798 w 12192000"/>
              <a:gd name="connsiteY797" fmla="*/ 72408 h 497691"/>
              <a:gd name="connsiteX798" fmla="*/ 3850740 w 12192000"/>
              <a:gd name="connsiteY798" fmla="*/ 55658 h 497691"/>
              <a:gd name="connsiteX799" fmla="*/ 3878591 w 12192000"/>
              <a:gd name="connsiteY799" fmla="*/ 53847 h 497691"/>
              <a:gd name="connsiteX800" fmla="*/ 3892514 w 12192000"/>
              <a:gd name="connsiteY800" fmla="*/ 53847 h 497691"/>
              <a:gd name="connsiteX801" fmla="*/ 3966780 w 12192000"/>
              <a:gd name="connsiteY801" fmla="*/ 77388 h 497691"/>
              <a:gd name="connsiteX802" fmla="*/ 4054971 w 12192000"/>
              <a:gd name="connsiteY802" fmla="*/ 87046 h 497691"/>
              <a:gd name="connsiteX803" fmla="*/ 4054971 w 12192000"/>
              <a:gd name="connsiteY803" fmla="*/ 91505 h 497691"/>
              <a:gd name="connsiteX804" fmla="*/ 4074175 w 12192000"/>
              <a:gd name="connsiteY804" fmla="*/ 83574 h 497691"/>
              <a:gd name="connsiteX805" fmla="*/ 4134227 w 12192000"/>
              <a:gd name="connsiteY805" fmla="*/ 68635 h 497691"/>
              <a:gd name="connsiteX806" fmla="*/ 4134227 w 12192000"/>
              <a:gd name="connsiteY806" fmla="*/ 70446 h 497691"/>
              <a:gd name="connsiteX807" fmla="*/ 4095932 w 12192000"/>
              <a:gd name="connsiteY807" fmla="*/ 85536 h 497691"/>
              <a:gd name="connsiteX808" fmla="*/ 4086510 w 12192000"/>
              <a:gd name="connsiteY808" fmla="*/ 97567 h 497691"/>
              <a:gd name="connsiteX809" fmla="*/ 4158906 w 12192000"/>
              <a:gd name="connsiteY809" fmla="*/ 106477 h 497691"/>
              <a:gd name="connsiteX810" fmla="*/ 4168747 w 12192000"/>
              <a:gd name="connsiteY810" fmla="*/ 105682 h 497691"/>
              <a:gd name="connsiteX811" fmla="*/ 4352380 w 12192000"/>
              <a:gd name="connsiteY811" fmla="*/ 63806 h 497691"/>
              <a:gd name="connsiteX812" fmla="*/ 4380230 w 12192000"/>
              <a:gd name="connsiteY812" fmla="*/ 63806 h 497691"/>
              <a:gd name="connsiteX813" fmla="*/ 4380230 w 12192000"/>
              <a:gd name="connsiteY813" fmla="*/ 65013 h 497691"/>
              <a:gd name="connsiteX814" fmla="*/ 4199208 w 12192000"/>
              <a:gd name="connsiteY814" fmla="*/ 108473 h 497691"/>
              <a:gd name="connsiteX815" fmla="*/ 4202484 w 12192000"/>
              <a:gd name="connsiteY815" fmla="*/ 108899 h 497691"/>
              <a:gd name="connsiteX816" fmla="*/ 4213484 w 12192000"/>
              <a:gd name="connsiteY816" fmla="*/ 108899 h 497691"/>
              <a:gd name="connsiteX817" fmla="*/ 4213484 w 12192000"/>
              <a:gd name="connsiteY817" fmla="*/ 110251 h 497691"/>
              <a:gd name="connsiteX818" fmla="*/ 4279274 w 12192000"/>
              <a:gd name="connsiteY818" fmla="*/ 104031 h 497691"/>
              <a:gd name="connsiteX819" fmla="*/ 4387192 w 12192000"/>
              <a:gd name="connsiteY819" fmla="*/ 92515 h 497691"/>
              <a:gd name="connsiteX820" fmla="*/ 4399176 w 12192000"/>
              <a:gd name="connsiteY820" fmla="*/ 91180 h 497691"/>
              <a:gd name="connsiteX821" fmla="*/ 4352031 w 12192000"/>
              <a:gd name="connsiteY821" fmla="*/ 82217 h 497691"/>
              <a:gd name="connsiteX822" fmla="*/ 4352031 w 12192000"/>
              <a:gd name="connsiteY822" fmla="*/ 78595 h 497691"/>
              <a:gd name="connsiteX823" fmla="*/ 4411972 w 12192000"/>
              <a:gd name="connsiteY823" fmla="*/ 88343 h 497691"/>
              <a:gd name="connsiteX824" fmla="*/ 4416563 w 12192000"/>
              <a:gd name="connsiteY824" fmla="*/ 89243 h 497691"/>
              <a:gd name="connsiteX825" fmla="*/ 4482344 w 12192000"/>
              <a:gd name="connsiteY825" fmla="*/ 81914 h 497691"/>
              <a:gd name="connsiteX826" fmla="*/ 4491627 w 12192000"/>
              <a:gd name="connsiteY826" fmla="*/ 81914 h 497691"/>
              <a:gd name="connsiteX827" fmla="*/ 4491627 w 12192000"/>
              <a:gd name="connsiteY827" fmla="*/ 85536 h 497691"/>
              <a:gd name="connsiteX828" fmla="*/ 4429747 w 12192000"/>
              <a:gd name="connsiteY828" fmla="*/ 91829 h 497691"/>
              <a:gd name="connsiteX829" fmla="*/ 4459512 w 12192000"/>
              <a:gd name="connsiteY829" fmla="*/ 97666 h 497691"/>
              <a:gd name="connsiteX830" fmla="*/ 4517388 w 12192000"/>
              <a:gd name="connsiteY830" fmla="*/ 115039 h 497691"/>
              <a:gd name="connsiteX831" fmla="*/ 4526158 w 12192000"/>
              <a:gd name="connsiteY831" fmla="*/ 123503 h 497691"/>
              <a:gd name="connsiteX832" fmla="*/ 4550720 w 12192000"/>
              <a:gd name="connsiteY832" fmla="*/ 121906 h 497691"/>
              <a:gd name="connsiteX833" fmla="*/ 4564644 w 12192000"/>
              <a:gd name="connsiteY833" fmla="*/ 121906 h 497691"/>
              <a:gd name="connsiteX834" fmla="*/ 4566259 w 12192000"/>
              <a:gd name="connsiteY834" fmla="*/ 122785 h 497691"/>
              <a:gd name="connsiteX835" fmla="*/ 4569369 w 12192000"/>
              <a:gd name="connsiteY835" fmla="*/ 122584 h 497691"/>
              <a:gd name="connsiteX836" fmla="*/ 4658375 w 12192000"/>
              <a:gd name="connsiteY836" fmla="*/ 112398 h 497691"/>
              <a:gd name="connsiteX837" fmla="*/ 4695507 w 12192000"/>
              <a:gd name="connsiteY837" fmla="*/ 113605 h 497691"/>
              <a:gd name="connsiteX838" fmla="*/ 4695507 w 12192000"/>
              <a:gd name="connsiteY838" fmla="*/ 114244 h 497691"/>
              <a:gd name="connsiteX839" fmla="*/ 4738791 w 12192000"/>
              <a:gd name="connsiteY839" fmla="*/ 111303 h 497691"/>
              <a:gd name="connsiteX840" fmla="*/ 4965068 w 12192000"/>
              <a:gd name="connsiteY840" fmla="*/ 95194 h 497691"/>
              <a:gd name="connsiteX841" fmla="*/ 4978994 w 12192000"/>
              <a:gd name="connsiteY841" fmla="*/ 95194 h 497691"/>
              <a:gd name="connsiteX842" fmla="*/ 4978994 w 12192000"/>
              <a:gd name="connsiteY842" fmla="*/ 98815 h 497691"/>
              <a:gd name="connsiteX843" fmla="*/ 4723707 w 12192000"/>
              <a:gd name="connsiteY843" fmla="*/ 115113 h 497691"/>
              <a:gd name="connsiteX844" fmla="*/ 4695507 w 12192000"/>
              <a:gd name="connsiteY844" fmla="*/ 117039 h 497691"/>
              <a:gd name="connsiteX845" fmla="*/ 4695507 w 12192000"/>
              <a:gd name="connsiteY845" fmla="*/ 125677 h 497691"/>
              <a:gd name="connsiteX846" fmla="*/ 4811547 w 12192000"/>
              <a:gd name="connsiteY846" fmla="*/ 135335 h 497691"/>
              <a:gd name="connsiteX847" fmla="*/ 4899738 w 12192000"/>
              <a:gd name="connsiteY847" fmla="*/ 108776 h 497691"/>
              <a:gd name="connsiteX848" fmla="*/ 4899738 w 12192000"/>
              <a:gd name="connsiteY848" fmla="*/ 110587 h 497691"/>
              <a:gd name="connsiteX849" fmla="*/ 4848679 w 12192000"/>
              <a:gd name="connsiteY849" fmla="*/ 141975 h 497691"/>
              <a:gd name="connsiteX850" fmla="*/ 4899738 w 12192000"/>
              <a:gd name="connsiteY850" fmla="*/ 148615 h 497691"/>
              <a:gd name="connsiteX851" fmla="*/ 4982125 w 12192000"/>
              <a:gd name="connsiteY851" fmla="*/ 137448 h 497691"/>
              <a:gd name="connsiteX852" fmla="*/ 5033965 w 12192000"/>
              <a:gd name="connsiteY852" fmla="*/ 124656 h 497691"/>
              <a:gd name="connsiteX853" fmla="*/ 5034402 w 12192000"/>
              <a:gd name="connsiteY853" fmla="*/ 124582 h 497691"/>
              <a:gd name="connsiteX854" fmla="*/ 5034544 w 12192000"/>
              <a:gd name="connsiteY854" fmla="*/ 124513 h 497691"/>
              <a:gd name="connsiteX855" fmla="*/ 5117891 w 12192000"/>
              <a:gd name="connsiteY855" fmla="*/ 103947 h 497691"/>
              <a:gd name="connsiteX856" fmla="*/ 5145741 w 12192000"/>
              <a:gd name="connsiteY856" fmla="*/ 103947 h 497691"/>
              <a:gd name="connsiteX857" fmla="*/ 5145741 w 12192000"/>
              <a:gd name="connsiteY857" fmla="*/ 105155 h 497691"/>
              <a:gd name="connsiteX858" fmla="*/ 4964719 w 12192000"/>
              <a:gd name="connsiteY858" fmla="*/ 148615 h 497691"/>
              <a:gd name="connsiteX859" fmla="*/ 4978645 w 12192000"/>
              <a:gd name="connsiteY859" fmla="*/ 150426 h 497691"/>
              <a:gd name="connsiteX860" fmla="*/ 5247855 w 12192000"/>
              <a:gd name="connsiteY860" fmla="*/ 122056 h 497691"/>
              <a:gd name="connsiteX861" fmla="*/ 5257138 w 12192000"/>
              <a:gd name="connsiteY861" fmla="*/ 122056 h 497691"/>
              <a:gd name="connsiteX862" fmla="*/ 5257138 w 12192000"/>
              <a:gd name="connsiteY862" fmla="*/ 125677 h 497691"/>
              <a:gd name="connsiteX863" fmla="*/ 5058711 w 12192000"/>
              <a:gd name="connsiteY863" fmla="*/ 147408 h 497691"/>
              <a:gd name="connsiteX864" fmla="*/ 5043555 w 12192000"/>
              <a:gd name="connsiteY864" fmla="*/ 149897 h 497691"/>
              <a:gd name="connsiteX865" fmla="*/ 5089087 w 12192000"/>
              <a:gd name="connsiteY865" fmla="*/ 157510 h 497691"/>
              <a:gd name="connsiteX866" fmla="*/ 5094683 w 12192000"/>
              <a:gd name="connsiteY866" fmla="*/ 157065 h 497691"/>
              <a:gd name="connsiteX867" fmla="*/ 5145741 w 12192000"/>
              <a:gd name="connsiteY867" fmla="*/ 157065 h 497691"/>
              <a:gd name="connsiteX868" fmla="*/ 5145741 w 12192000"/>
              <a:gd name="connsiteY868" fmla="*/ 160083 h 497691"/>
              <a:gd name="connsiteX869" fmla="*/ 5110334 w 12192000"/>
              <a:gd name="connsiteY869" fmla="*/ 161542 h 497691"/>
              <a:gd name="connsiteX870" fmla="*/ 5156447 w 12192000"/>
              <a:gd name="connsiteY870" fmla="*/ 171704 h 497691"/>
              <a:gd name="connsiteX871" fmla="*/ 5157042 w 12192000"/>
              <a:gd name="connsiteY871" fmla="*/ 171910 h 497691"/>
              <a:gd name="connsiteX872" fmla="*/ 5172139 w 12192000"/>
              <a:gd name="connsiteY872" fmla="*/ 171581 h 497691"/>
              <a:gd name="connsiteX873" fmla="*/ 5730578 w 12192000"/>
              <a:gd name="connsiteY873" fmla="*/ 135335 h 497691"/>
              <a:gd name="connsiteX874" fmla="*/ 5744502 w 12192000"/>
              <a:gd name="connsiteY874" fmla="*/ 135335 h 497691"/>
              <a:gd name="connsiteX875" fmla="*/ 5744502 w 12192000"/>
              <a:gd name="connsiteY875" fmla="*/ 138957 h 497691"/>
              <a:gd name="connsiteX876" fmla="*/ 5489215 w 12192000"/>
              <a:gd name="connsiteY876" fmla="*/ 155255 h 497691"/>
              <a:gd name="connsiteX877" fmla="*/ 5231610 w 12192000"/>
              <a:gd name="connsiteY877" fmla="*/ 173363 h 497691"/>
              <a:gd name="connsiteX878" fmla="*/ 5175099 w 12192000"/>
              <a:gd name="connsiteY878" fmla="*/ 178130 h 497691"/>
              <a:gd name="connsiteX879" fmla="*/ 5189516 w 12192000"/>
              <a:gd name="connsiteY879" fmla="*/ 183097 h 497691"/>
              <a:gd name="connsiteX880" fmla="*/ 5195523 w 12192000"/>
              <a:gd name="connsiteY880" fmla="*/ 188893 h 497691"/>
              <a:gd name="connsiteX881" fmla="*/ 5233931 w 12192000"/>
              <a:gd name="connsiteY881" fmla="*/ 190264 h 497691"/>
              <a:gd name="connsiteX882" fmla="*/ 5244805 w 12192000"/>
              <a:gd name="connsiteY882" fmla="*/ 190264 h 497691"/>
              <a:gd name="connsiteX883" fmla="*/ 5285275 w 12192000"/>
              <a:gd name="connsiteY883" fmla="*/ 185633 h 497691"/>
              <a:gd name="connsiteX884" fmla="*/ 5308193 w 12192000"/>
              <a:gd name="connsiteY884" fmla="*/ 180003 h 497691"/>
              <a:gd name="connsiteX885" fmla="*/ 5324415 w 12192000"/>
              <a:gd name="connsiteY885" fmla="*/ 181153 h 497691"/>
              <a:gd name="connsiteX886" fmla="*/ 5330502 w 12192000"/>
              <a:gd name="connsiteY886" fmla="*/ 180457 h 497691"/>
              <a:gd name="connsiteX887" fmla="*/ 5367634 w 12192000"/>
              <a:gd name="connsiteY887" fmla="*/ 181664 h 497691"/>
              <a:gd name="connsiteX888" fmla="*/ 5367634 w 12192000"/>
              <a:gd name="connsiteY888" fmla="*/ 183432 h 497691"/>
              <a:gd name="connsiteX889" fmla="*/ 5438158 w 12192000"/>
              <a:gd name="connsiteY889" fmla="*/ 181814 h 497691"/>
              <a:gd name="connsiteX890" fmla="*/ 5438158 w 12192000"/>
              <a:gd name="connsiteY890" fmla="*/ 185435 h 497691"/>
              <a:gd name="connsiteX891" fmla="*/ 5385068 w 12192000"/>
              <a:gd name="connsiteY891" fmla="*/ 186265 h 497691"/>
              <a:gd name="connsiteX892" fmla="*/ 5367634 w 12192000"/>
              <a:gd name="connsiteY892" fmla="*/ 187270 h 497691"/>
              <a:gd name="connsiteX893" fmla="*/ 5367634 w 12192000"/>
              <a:gd name="connsiteY893" fmla="*/ 193736 h 497691"/>
              <a:gd name="connsiteX894" fmla="*/ 5483674 w 12192000"/>
              <a:gd name="connsiteY894" fmla="*/ 203394 h 497691"/>
              <a:gd name="connsiteX895" fmla="*/ 5571864 w 12192000"/>
              <a:gd name="connsiteY895" fmla="*/ 176835 h 497691"/>
              <a:gd name="connsiteX896" fmla="*/ 5571864 w 12192000"/>
              <a:gd name="connsiteY896" fmla="*/ 178646 h 497691"/>
              <a:gd name="connsiteX897" fmla="*/ 5520808 w 12192000"/>
              <a:gd name="connsiteY897" fmla="*/ 210034 h 497691"/>
              <a:gd name="connsiteX898" fmla="*/ 5549931 w 12192000"/>
              <a:gd name="connsiteY898" fmla="*/ 213822 h 497691"/>
              <a:gd name="connsiteX899" fmla="*/ 5560477 w 12192000"/>
              <a:gd name="connsiteY899" fmla="*/ 213380 h 497691"/>
              <a:gd name="connsiteX900" fmla="*/ 5575115 w 12192000"/>
              <a:gd name="connsiteY900" fmla="*/ 216233 h 497691"/>
              <a:gd name="connsiteX901" fmla="*/ 5654252 w 12192000"/>
              <a:gd name="connsiteY901" fmla="*/ 205507 h 497691"/>
              <a:gd name="connsiteX902" fmla="*/ 5699456 w 12192000"/>
              <a:gd name="connsiteY902" fmla="*/ 194352 h 497691"/>
              <a:gd name="connsiteX903" fmla="*/ 5661125 w 12192000"/>
              <a:gd name="connsiteY903" fmla="*/ 186997 h 497691"/>
              <a:gd name="connsiteX904" fmla="*/ 5707880 w 12192000"/>
              <a:gd name="connsiteY904" fmla="*/ 192274 h 497691"/>
              <a:gd name="connsiteX905" fmla="*/ 5790017 w 12192000"/>
              <a:gd name="connsiteY905" fmla="*/ 172006 h 497691"/>
              <a:gd name="connsiteX906" fmla="*/ 5817867 w 12192000"/>
              <a:gd name="connsiteY906" fmla="*/ 172006 h 497691"/>
              <a:gd name="connsiteX907" fmla="*/ 5817867 w 12192000"/>
              <a:gd name="connsiteY907" fmla="*/ 173213 h 497691"/>
              <a:gd name="connsiteX908" fmla="*/ 5726389 w 12192000"/>
              <a:gd name="connsiteY908" fmla="*/ 194362 h 497691"/>
              <a:gd name="connsiteX909" fmla="*/ 5745144 w 12192000"/>
              <a:gd name="connsiteY909" fmla="*/ 196479 h 497691"/>
              <a:gd name="connsiteX910" fmla="*/ 5745144 w 12192000"/>
              <a:gd name="connsiteY910" fmla="*/ 203119 h 497691"/>
              <a:gd name="connsiteX911" fmla="*/ 5714198 w 12192000"/>
              <a:gd name="connsiteY911" fmla="*/ 197181 h 497691"/>
              <a:gd name="connsiteX912" fmla="*/ 5682101 w 12192000"/>
              <a:gd name="connsiteY912" fmla="*/ 204601 h 497691"/>
              <a:gd name="connsiteX913" fmla="*/ 5636845 w 12192000"/>
              <a:gd name="connsiteY913" fmla="*/ 216674 h 497691"/>
              <a:gd name="connsiteX914" fmla="*/ 5650771 w 12192000"/>
              <a:gd name="connsiteY914" fmla="*/ 218485 h 497691"/>
              <a:gd name="connsiteX915" fmla="*/ 5748244 w 12192000"/>
              <a:gd name="connsiteY915" fmla="*/ 208978 h 497691"/>
              <a:gd name="connsiteX916" fmla="*/ 5761896 w 12192000"/>
              <a:gd name="connsiteY916" fmla="*/ 207478 h 497691"/>
              <a:gd name="connsiteX917" fmla="*/ 5745144 w 12192000"/>
              <a:gd name="connsiteY917" fmla="*/ 204930 h 497691"/>
              <a:gd name="connsiteX918" fmla="*/ 5745144 w 12192000"/>
              <a:gd name="connsiteY918" fmla="*/ 203119 h 497691"/>
              <a:gd name="connsiteX919" fmla="*/ 5771725 w 12192000"/>
              <a:gd name="connsiteY919" fmla="*/ 206399 h 497691"/>
              <a:gd name="connsiteX920" fmla="*/ 5919982 w 12192000"/>
              <a:gd name="connsiteY920" fmla="*/ 190115 h 497691"/>
              <a:gd name="connsiteX921" fmla="*/ 5929266 w 12192000"/>
              <a:gd name="connsiteY921" fmla="*/ 190115 h 497691"/>
              <a:gd name="connsiteX922" fmla="*/ 5929266 w 12192000"/>
              <a:gd name="connsiteY922" fmla="*/ 193736 h 497691"/>
              <a:gd name="connsiteX923" fmla="*/ 5791433 w 12192000"/>
              <a:gd name="connsiteY923" fmla="*/ 208830 h 497691"/>
              <a:gd name="connsiteX924" fmla="*/ 5957959 w 12192000"/>
              <a:gd name="connsiteY924" fmla="*/ 229377 h 497691"/>
              <a:gd name="connsiteX925" fmla="*/ 5985978 w 12192000"/>
              <a:gd name="connsiteY925" fmla="*/ 231880 h 497691"/>
              <a:gd name="connsiteX926" fmla="*/ 6003529 w 12192000"/>
              <a:gd name="connsiteY926" fmla="*/ 231010 h 497691"/>
              <a:gd name="connsiteX927" fmla="*/ 6034116 w 12192000"/>
              <a:gd name="connsiteY927" fmla="*/ 228894 h 497691"/>
              <a:gd name="connsiteX928" fmla="*/ 6034116 w 12192000"/>
              <a:gd name="connsiteY928" fmla="*/ 225306 h 497691"/>
              <a:gd name="connsiteX929" fmla="*/ 6069053 w 12192000"/>
              <a:gd name="connsiteY929" fmla="*/ 226477 h 497691"/>
              <a:gd name="connsiteX930" fmla="*/ 6142545 w 12192000"/>
              <a:gd name="connsiteY930" fmla="*/ 221392 h 497691"/>
              <a:gd name="connsiteX931" fmla="*/ 6033401 w 12192000"/>
              <a:gd name="connsiteY931" fmla="*/ 191650 h 497691"/>
              <a:gd name="connsiteX932" fmla="*/ 6033401 w 12192000"/>
              <a:gd name="connsiteY932" fmla="*/ 188028 h 497691"/>
              <a:gd name="connsiteX933" fmla="*/ 6171484 w 12192000"/>
              <a:gd name="connsiteY933" fmla="*/ 219390 h 497691"/>
              <a:gd name="connsiteX934" fmla="*/ 6363070 w 12192000"/>
              <a:gd name="connsiteY934" fmla="*/ 206136 h 497691"/>
              <a:gd name="connsiteX935" fmla="*/ 6251435 w 12192000"/>
              <a:gd name="connsiteY935" fmla="*/ 201313 h 497691"/>
              <a:gd name="connsiteX936" fmla="*/ 6182749 w 12192000"/>
              <a:gd name="connsiteY936" fmla="*/ 193918 h 497691"/>
              <a:gd name="connsiteX937" fmla="*/ 6182749 w 12192000"/>
              <a:gd name="connsiteY937" fmla="*/ 183657 h 497691"/>
              <a:gd name="connsiteX938" fmla="*/ 6331383 w 12192000"/>
              <a:gd name="connsiteY938" fmla="*/ 169170 h 497691"/>
              <a:gd name="connsiteX939" fmla="*/ 6360333 w 12192000"/>
              <a:gd name="connsiteY939" fmla="*/ 171513 h 497691"/>
              <a:gd name="connsiteX940" fmla="*/ 6447956 w 12192000"/>
              <a:gd name="connsiteY940" fmla="*/ 174449 h 497691"/>
              <a:gd name="connsiteX941" fmla="*/ 6529029 w 12192000"/>
              <a:gd name="connsiteY941" fmla="*/ 175656 h 497691"/>
              <a:gd name="connsiteX942" fmla="*/ 6576061 w 12192000"/>
              <a:gd name="connsiteY942" fmla="*/ 174856 h 497691"/>
              <a:gd name="connsiteX943" fmla="*/ 6552080 w 12192000"/>
              <a:gd name="connsiteY943" fmla="*/ 171433 h 497691"/>
              <a:gd name="connsiteX944" fmla="*/ 6430472 w 12192000"/>
              <a:gd name="connsiteY944" fmla="*/ 158908 h 497691"/>
              <a:gd name="connsiteX945" fmla="*/ 6430472 w 12192000"/>
              <a:gd name="connsiteY945" fmla="*/ 157098 h 497691"/>
              <a:gd name="connsiteX946" fmla="*/ 6457495 w 12192000"/>
              <a:gd name="connsiteY946" fmla="*/ 157098 h 497691"/>
              <a:gd name="connsiteX947" fmla="*/ 6493528 w 12192000"/>
              <a:gd name="connsiteY947" fmla="*/ 160719 h 497691"/>
              <a:gd name="connsiteX948" fmla="*/ 6507040 w 12192000"/>
              <a:gd name="connsiteY948" fmla="*/ 160719 h 497691"/>
              <a:gd name="connsiteX949" fmla="*/ 6507040 w 12192000"/>
              <a:gd name="connsiteY949" fmla="*/ 155890 h 497691"/>
              <a:gd name="connsiteX950" fmla="*/ 6380928 w 12192000"/>
              <a:gd name="connsiteY950" fmla="*/ 138989 h 497691"/>
              <a:gd name="connsiteX951" fmla="*/ 6380928 w 12192000"/>
              <a:gd name="connsiteY951" fmla="*/ 137178 h 497691"/>
              <a:gd name="connsiteX952" fmla="*/ 6593743 w 12192000"/>
              <a:gd name="connsiteY952" fmla="*/ 163435 h 497691"/>
              <a:gd name="connsiteX953" fmla="*/ 6639605 w 12192000"/>
              <a:gd name="connsiteY953" fmla="*/ 168189 h 497691"/>
              <a:gd name="connsiteX954" fmla="*/ 6643038 w 12192000"/>
              <a:gd name="connsiteY954" fmla="*/ 167507 h 497691"/>
              <a:gd name="connsiteX955" fmla="*/ 6650639 w 12192000"/>
              <a:gd name="connsiteY955" fmla="*/ 161169 h 497691"/>
              <a:gd name="connsiteX956" fmla="*/ 6677663 w 12192000"/>
              <a:gd name="connsiteY956" fmla="*/ 159358 h 497691"/>
              <a:gd name="connsiteX957" fmla="*/ 6749728 w 12192000"/>
              <a:gd name="connsiteY957" fmla="*/ 162376 h 497691"/>
              <a:gd name="connsiteX958" fmla="*/ 6763239 w 12192000"/>
              <a:gd name="connsiteY958" fmla="*/ 155737 h 497691"/>
              <a:gd name="connsiteX959" fmla="*/ 6488492 w 12192000"/>
              <a:gd name="connsiteY959" fmla="*/ 139439 h 497691"/>
              <a:gd name="connsiteX960" fmla="*/ 6488492 w 12192000"/>
              <a:gd name="connsiteY960" fmla="*/ 129177 h 497691"/>
              <a:gd name="connsiteX961" fmla="*/ 6637126 w 12192000"/>
              <a:gd name="connsiteY961" fmla="*/ 114691 h 497691"/>
              <a:gd name="connsiteX962" fmla="*/ 6736215 w 12192000"/>
              <a:gd name="connsiteY962" fmla="*/ 130988 h 497691"/>
              <a:gd name="connsiteX963" fmla="*/ 6730200 w 12192000"/>
              <a:gd name="connsiteY963" fmla="*/ 132601 h 497691"/>
              <a:gd name="connsiteX964" fmla="*/ 6744065 w 12192000"/>
              <a:gd name="connsiteY964" fmla="*/ 134990 h 497691"/>
              <a:gd name="connsiteX965" fmla="*/ 6797551 w 12192000"/>
              <a:gd name="connsiteY965" fmla="*/ 147138 h 497691"/>
              <a:gd name="connsiteX966" fmla="*/ 6802906 w 12192000"/>
              <a:gd name="connsiteY966" fmla="*/ 149039 h 497691"/>
              <a:gd name="connsiteX967" fmla="*/ 6812784 w 12192000"/>
              <a:gd name="connsiteY967" fmla="*/ 149097 h 497691"/>
              <a:gd name="connsiteX968" fmla="*/ 6898360 w 12192000"/>
              <a:gd name="connsiteY968" fmla="*/ 124348 h 497691"/>
              <a:gd name="connsiteX969" fmla="*/ 6736215 w 12192000"/>
              <a:gd name="connsiteY969" fmla="*/ 104429 h 497691"/>
              <a:gd name="connsiteX970" fmla="*/ 6736215 w 12192000"/>
              <a:gd name="connsiteY970" fmla="*/ 102618 h 497691"/>
              <a:gd name="connsiteX971" fmla="*/ 6763239 w 12192000"/>
              <a:gd name="connsiteY971" fmla="*/ 102618 h 497691"/>
              <a:gd name="connsiteX972" fmla="*/ 6799271 w 12192000"/>
              <a:gd name="connsiteY972" fmla="*/ 106240 h 497691"/>
              <a:gd name="connsiteX973" fmla="*/ 6812784 w 12192000"/>
              <a:gd name="connsiteY973" fmla="*/ 106240 h 497691"/>
              <a:gd name="connsiteX974" fmla="*/ 6812784 w 12192000"/>
              <a:gd name="connsiteY974" fmla="*/ 101411 h 497691"/>
              <a:gd name="connsiteX975" fmla="*/ 6686672 w 12192000"/>
              <a:gd name="connsiteY975" fmla="*/ 84510 h 497691"/>
              <a:gd name="connsiteX976" fmla="*/ 6686672 w 12192000"/>
              <a:gd name="connsiteY976" fmla="*/ 82699 h 497691"/>
              <a:gd name="connsiteX977" fmla="*/ 6997449 w 12192000"/>
              <a:gd name="connsiteY977" fmla="*/ 117709 h 497691"/>
              <a:gd name="connsiteX978" fmla="*/ 7074018 w 12192000"/>
              <a:gd name="connsiteY978" fmla="*/ 117709 h 497691"/>
              <a:gd name="connsiteX979" fmla="*/ 7110051 w 12192000"/>
              <a:gd name="connsiteY979" fmla="*/ 108051 h 497691"/>
              <a:gd name="connsiteX980" fmla="*/ 6974929 w 12192000"/>
              <a:gd name="connsiteY980" fmla="*/ 71230 h 497691"/>
              <a:gd name="connsiteX981" fmla="*/ 6974929 w 12192000"/>
              <a:gd name="connsiteY981" fmla="*/ 67608 h 497691"/>
              <a:gd name="connsiteX982" fmla="*/ 7146083 w 12192000"/>
              <a:gd name="connsiteY982" fmla="*/ 114691 h 497691"/>
              <a:gd name="connsiteX983" fmla="*/ 7159596 w 12192000"/>
              <a:gd name="connsiteY983" fmla="*/ 114691 h 497691"/>
              <a:gd name="connsiteX984" fmla="*/ 7272197 w 12192000"/>
              <a:gd name="connsiteY984" fmla="*/ 101411 h 497691"/>
              <a:gd name="connsiteX985" fmla="*/ 7308228 w 12192000"/>
              <a:gd name="connsiteY985" fmla="*/ 102618 h 497691"/>
              <a:gd name="connsiteX986" fmla="*/ 7308228 w 12192000"/>
              <a:gd name="connsiteY986" fmla="*/ 114691 h 497691"/>
              <a:gd name="connsiteX987" fmla="*/ 7420830 w 12192000"/>
              <a:gd name="connsiteY987" fmla="*/ 124348 h 497691"/>
              <a:gd name="connsiteX988" fmla="*/ 7448136 w 12192000"/>
              <a:gd name="connsiteY988" fmla="*/ 112729 h 497691"/>
              <a:gd name="connsiteX989" fmla="*/ 7460244 w 12192000"/>
              <a:gd name="connsiteY989" fmla="*/ 108428 h 497691"/>
              <a:gd name="connsiteX990" fmla="*/ 7455273 w 12192000"/>
              <a:gd name="connsiteY990" fmla="*/ 108236 h 497691"/>
              <a:gd name="connsiteX991" fmla="*/ 7300727 w 12192000"/>
              <a:gd name="connsiteY991" fmla="*/ 96579 h 497691"/>
              <a:gd name="connsiteX992" fmla="*/ 7300727 w 12192000"/>
              <a:gd name="connsiteY992" fmla="*/ 86317 h 497691"/>
              <a:gd name="connsiteX993" fmla="*/ 7449361 w 12192000"/>
              <a:gd name="connsiteY993" fmla="*/ 71830 h 497691"/>
              <a:gd name="connsiteX994" fmla="*/ 7548450 w 12192000"/>
              <a:gd name="connsiteY994" fmla="*/ 88128 h 497691"/>
              <a:gd name="connsiteX995" fmla="*/ 7529308 w 12192000"/>
              <a:gd name="connsiteY995" fmla="*/ 95070 h 497691"/>
              <a:gd name="connsiteX996" fmla="*/ 7505175 w 12192000"/>
              <a:gd name="connsiteY996" fmla="*/ 100101 h 497691"/>
              <a:gd name="connsiteX997" fmla="*/ 7498906 w 12192000"/>
              <a:gd name="connsiteY997" fmla="*/ 102647 h 497691"/>
              <a:gd name="connsiteX998" fmla="*/ 7498906 w 12192000"/>
              <a:gd name="connsiteY998" fmla="*/ 105029 h 497691"/>
              <a:gd name="connsiteX999" fmla="*/ 7625019 w 12192000"/>
              <a:gd name="connsiteY999" fmla="*/ 106236 h 497691"/>
              <a:gd name="connsiteX1000" fmla="*/ 7710595 w 12192000"/>
              <a:gd name="connsiteY1000" fmla="*/ 81488 h 497691"/>
              <a:gd name="connsiteX1001" fmla="*/ 7619388 w 12192000"/>
              <a:gd name="connsiteY1001" fmla="*/ 68473 h 497691"/>
              <a:gd name="connsiteX1002" fmla="*/ 7619007 w 12192000"/>
              <a:gd name="connsiteY1002" fmla="*/ 68436 h 497691"/>
              <a:gd name="connsiteX1003" fmla="*/ 7619007 w 12192000"/>
              <a:gd name="connsiteY1003" fmla="*/ 71230 h 497691"/>
              <a:gd name="connsiteX1004" fmla="*/ 7582976 w 12192000"/>
              <a:gd name="connsiteY1004" fmla="*/ 79681 h 497691"/>
              <a:gd name="connsiteX1005" fmla="*/ 7569464 w 12192000"/>
              <a:gd name="connsiteY1005" fmla="*/ 79681 h 497691"/>
              <a:gd name="connsiteX1006" fmla="*/ 7569464 w 12192000"/>
              <a:gd name="connsiteY1006" fmla="*/ 74248 h 497691"/>
              <a:gd name="connsiteX1007" fmla="*/ 7582976 w 12192000"/>
              <a:gd name="connsiteY1007" fmla="*/ 67608 h 497691"/>
              <a:gd name="connsiteX1008" fmla="*/ 7610508 w 12192000"/>
              <a:gd name="connsiteY1008" fmla="*/ 67608 h 497691"/>
              <a:gd name="connsiteX1009" fmla="*/ 7548450 w 12192000"/>
              <a:gd name="connsiteY1009" fmla="*/ 61569 h 497691"/>
              <a:gd name="connsiteX1010" fmla="*/ 7548450 w 12192000"/>
              <a:gd name="connsiteY1010" fmla="*/ 59758 h 497691"/>
              <a:gd name="connsiteX1011" fmla="*/ 7575474 w 12192000"/>
              <a:gd name="connsiteY1011" fmla="*/ 59758 h 497691"/>
              <a:gd name="connsiteX1012" fmla="*/ 7611506 w 12192000"/>
              <a:gd name="connsiteY1012" fmla="*/ 63380 h 497691"/>
              <a:gd name="connsiteX1013" fmla="*/ 7625019 w 12192000"/>
              <a:gd name="connsiteY1013" fmla="*/ 63380 h 497691"/>
              <a:gd name="connsiteX1014" fmla="*/ 7625019 w 12192000"/>
              <a:gd name="connsiteY1014" fmla="*/ 58551 h 497691"/>
              <a:gd name="connsiteX1015" fmla="*/ 7498906 w 12192000"/>
              <a:gd name="connsiteY1015" fmla="*/ 41650 h 497691"/>
              <a:gd name="connsiteX1016" fmla="*/ 7498906 w 12192000"/>
              <a:gd name="connsiteY1016" fmla="*/ 39839 h 497691"/>
              <a:gd name="connsiteX1017" fmla="*/ 7809684 w 12192000"/>
              <a:gd name="connsiteY1017" fmla="*/ 74848 h 497691"/>
              <a:gd name="connsiteX1018" fmla="*/ 7886253 w 12192000"/>
              <a:gd name="connsiteY1018" fmla="*/ 74848 h 497691"/>
              <a:gd name="connsiteX1019" fmla="*/ 7922285 w 12192000"/>
              <a:gd name="connsiteY1019" fmla="*/ 65191 h 497691"/>
              <a:gd name="connsiteX1020" fmla="*/ 7787164 w 12192000"/>
              <a:gd name="connsiteY1020" fmla="*/ 28370 h 497691"/>
              <a:gd name="connsiteX1021" fmla="*/ 7787164 w 12192000"/>
              <a:gd name="connsiteY1021" fmla="*/ 24748 h 497691"/>
              <a:gd name="connsiteX1022" fmla="*/ 7958318 w 12192000"/>
              <a:gd name="connsiteY1022" fmla="*/ 71830 h 497691"/>
              <a:gd name="connsiteX1023" fmla="*/ 7971830 w 12192000"/>
              <a:gd name="connsiteY1023" fmla="*/ 71830 h 497691"/>
              <a:gd name="connsiteX1024" fmla="*/ 8084432 w 12192000"/>
              <a:gd name="connsiteY1024" fmla="*/ 58551 h 497691"/>
              <a:gd name="connsiteX1025" fmla="*/ 8120463 w 12192000"/>
              <a:gd name="connsiteY1025" fmla="*/ 59758 h 497691"/>
              <a:gd name="connsiteX1026" fmla="*/ 8120463 w 12192000"/>
              <a:gd name="connsiteY1026" fmla="*/ 71334 h 497691"/>
              <a:gd name="connsiteX1027" fmla="*/ 8124240 w 12192000"/>
              <a:gd name="connsiteY1027" fmla="*/ 69815 h 497691"/>
              <a:gd name="connsiteX1028" fmla="*/ 8141130 w 12192000"/>
              <a:gd name="connsiteY1028" fmla="*/ 69061 h 497691"/>
              <a:gd name="connsiteX1029" fmla="*/ 8168155 w 12192000"/>
              <a:gd name="connsiteY1029" fmla="*/ 69061 h 497691"/>
              <a:gd name="connsiteX1030" fmla="*/ 8217698 w 12192000"/>
              <a:gd name="connsiteY1030" fmla="*/ 80529 h 497691"/>
              <a:gd name="connsiteX1031" fmla="*/ 8238161 w 12192000"/>
              <a:gd name="connsiteY1031" fmla="*/ 79320 h 497691"/>
              <a:gd name="connsiteX1032" fmla="*/ 8260371 w 12192000"/>
              <a:gd name="connsiteY1032" fmla="*/ 69869 h 497691"/>
              <a:gd name="connsiteX1033" fmla="*/ 8318642 w 12192000"/>
              <a:gd name="connsiteY1033" fmla="*/ 54929 h 497691"/>
              <a:gd name="connsiteX1034" fmla="*/ 8318642 w 12192000"/>
              <a:gd name="connsiteY1034" fmla="*/ 56740 h 497691"/>
              <a:gd name="connsiteX1035" fmla="*/ 8281483 w 12192000"/>
              <a:gd name="connsiteY1035" fmla="*/ 71830 h 497691"/>
              <a:gd name="connsiteX1036" fmla="*/ 8276948 w 12192000"/>
              <a:gd name="connsiteY1036" fmla="*/ 77798 h 497691"/>
              <a:gd name="connsiteX1037" fmla="*/ 8289764 w 12192000"/>
              <a:gd name="connsiteY1037" fmla="*/ 77511 h 497691"/>
              <a:gd name="connsiteX1038" fmla="*/ 8339309 w 12192000"/>
              <a:gd name="connsiteY1038" fmla="*/ 87169 h 497691"/>
              <a:gd name="connsiteX1039" fmla="*/ 8321292 w 12192000"/>
              <a:gd name="connsiteY1039" fmla="*/ 92149 h 497691"/>
              <a:gd name="connsiteX1040" fmla="*/ 8304388 w 12192000"/>
              <a:gd name="connsiteY1040" fmla="*/ 93707 h 497691"/>
              <a:gd name="connsiteX1041" fmla="*/ 8318642 w 12192000"/>
              <a:gd name="connsiteY1041" fmla="*/ 94768 h 497691"/>
              <a:gd name="connsiteX1042" fmla="*/ 8457986 w 12192000"/>
              <a:gd name="connsiteY1042" fmla="*/ 69642 h 497691"/>
              <a:gd name="connsiteX1043" fmla="*/ 8469298 w 12192000"/>
              <a:gd name="connsiteY1043" fmla="*/ 66587 h 497691"/>
              <a:gd name="connsiteX1044" fmla="*/ 8387727 w 12192000"/>
              <a:gd name="connsiteY1044" fmla="*/ 56045 h 497691"/>
              <a:gd name="connsiteX1045" fmla="*/ 8276251 w 12192000"/>
              <a:gd name="connsiteY1045" fmla="*/ 29222 h 497691"/>
              <a:gd name="connsiteX1046" fmla="*/ 8303276 w 12192000"/>
              <a:gd name="connsiteY1046" fmla="*/ 27411 h 497691"/>
              <a:gd name="connsiteX1047" fmla="*/ 8316787 w 12192000"/>
              <a:gd name="connsiteY1047" fmla="*/ 27411 h 497691"/>
              <a:gd name="connsiteX1048" fmla="*/ 8388852 w 12192000"/>
              <a:gd name="connsiteY1048" fmla="*/ 50952 h 497691"/>
              <a:gd name="connsiteX1049" fmla="*/ 8474430 w 12192000"/>
              <a:gd name="connsiteY1049" fmla="*/ 60610 h 497691"/>
              <a:gd name="connsiteX1050" fmla="*/ 8474430 w 12192000"/>
              <a:gd name="connsiteY1050" fmla="*/ 65200 h 497691"/>
              <a:gd name="connsiteX1051" fmla="*/ 8530330 w 12192000"/>
              <a:gd name="connsiteY1051" fmla="*/ 50100 h 497691"/>
              <a:gd name="connsiteX1052" fmla="*/ 8557356 w 12192000"/>
              <a:gd name="connsiteY1052" fmla="*/ 50100 h 497691"/>
              <a:gd name="connsiteX1053" fmla="*/ 8557356 w 12192000"/>
              <a:gd name="connsiteY1053" fmla="*/ 51307 h 497691"/>
              <a:gd name="connsiteX1054" fmla="*/ 8484354 w 12192000"/>
              <a:gd name="connsiteY1054" fmla="*/ 68509 h 497691"/>
              <a:gd name="connsiteX1055" fmla="*/ 8564878 w 12192000"/>
              <a:gd name="connsiteY1055" fmla="*/ 78722 h 497691"/>
              <a:gd name="connsiteX1056" fmla="*/ 8600202 w 12192000"/>
              <a:gd name="connsiteY1056" fmla="*/ 74666 h 497691"/>
              <a:gd name="connsiteX1057" fmla="*/ 8600202 w 12192000"/>
              <a:gd name="connsiteY1057" fmla="*/ 72256 h 497691"/>
              <a:gd name="connsiteX1058" fmla="*/ 8613715 w 12192000"/>
              <a:gd name="connsiteY1058" fmla="*/ 72256 h 497691"/>
              <a:gd name="connsiteX1059" fmla="*/ 8619095 w 12192000"/>
              <a:gd name="connsiteY1059" fmla="*/ 72497 h 497691"/>
              <a:gd name="connsiteX1060" fmla="*/ 8656444 w 12192000"/>
              <a:gd name="connsiteY1060" fmla="*/ 68209 h 497691"/>
              <a:gd name="connsiteX1061" fmla="*/ 8665452 w 12192000"/>
              <a:gd name="connsiteY1061" fmla="*/ 68209 h 497691"/>
              <a:gd name="connsiteX1062" fmla="*/ 8665452 w 12192000"/>
              <a:gd name="connsiteY1062" fmla="*/ 71830 h 497691"/>
              <a:gd name="connsiteX1063" fmla="*/ 8635480 w 12192000"/>
              <a:gd name="connsiteY1063" fmla="*/ 74971 h 497691"/>
              <a:gd name="connsiteX1064" fmla="*/ 8636235 w 12192000"/>
              <a:gd name="connsiteY1064" fmla="*/ 75274 h 497691"/>
              <a:gd name="connsiteX1065" fmla="*/ 8636235 w 12192000"/>
              <a:gd name="connsiteY1065" fmla="*/ 78896 h 497691"/>
              <a:gd name="connsiteX1066" fmla="*/ 8622722 w 12192000"/>
              <a:gd name="connsiteY1066" fmla="*/ 78896 h 497691"/>
              <a:gd name="connsiteX1067" fmla="*/ 8606385 w 12192000"/>
              <a:gd name="connsiteY1067" fmla="*/ 78020 h 497691"/>
              <a:gd name="connsiteX1068" fmla="*/ 8580629 w 12192000"/>
              <a:gd name="connsiteY1068" fmla="*/ 80719 h 497691"/>
              <a:gd name="connsiteX1069" fmla="*/ 8595195 w 12192000"/>
              <a:gd name="connsiteY1069" fmla="*/ 82567 h 497691"/>
              <a:gd name="connsiteX1070" fmla="*/ 8785208 w 12192000"/>
              <a:gd name="connsiteY1070" fmla="*/ 102260 h 497691"/>
              <a:gd name="connsiteX1071" fmla="*/ 8838720 w 12192000"/>
              <a:gd name="connsiteY1071" fmla="*/ 102260 h 497691"/>
              <a:gd name="connsiteX1072" fmla="*/ 8889098 w 12192000"/>
              <a:gd name="connsiteY1072" fmla="*/ 98732 h 497691"/>
              <a:gd name="connsiteX1073" fmla="*/ 8897809 w 12192000"/>
              <a:gd name="connsiteY1073" fmla="*/ 92602 h 497691"/>
              <a:gd name="connsiteX1074" fmla="*/ 8762688 w 12192000"/>
              <a:gd name="connsiteY1074" fmla="*/ 55781 h 497691"/>
              <a:gd name="connsiteX1075" fmla="*/ 8762688 w 12192000"/>
              <a:gd name="connsiteY1075" fmla="*/ 52159 h 497691"/>
              <a:gd name="connsiteX1076" fmla="*/ 8923145 w 12192000"/>
              <a:gd name="connsiteY1076" fmla="*/ 88603 h 497691"/>
              <a:gd name="connsiteX1077" fmla="*/ 8930364 w 12192000"/>
              <a:gd name="connsiteY1077" fmla="*/ 95782 h 497691"/>
              <a:gd name="connsiteX1078" fmla="*/ 9008604 w 12192000"/>
              <a:gd name="connsiteY1078" fmla="*/ 90118 h 497691"/>
              <a:gd name="connsiteX1079" fmla="*/ 9052078 w 12192000"/>
              <a:gd name="connsiteY1079" fmla="*/ 86891 h 497691"/>
              <a:gd name="connsiteX1080" fmla="*/ 9059956 w 12192000"/>
              <a:gd name="connsiteY1080" fmla="*/ 85962 h 497691"/>
              <a:gd name="connsiteX1081" fmla="*/ 9063151 w 12192000"/>
              <a:gd name="connsiteY1081" fmla="*/ 86069 h 497691"/>
              <a:gd name="connsiteX1082" fmla="*/ 9124865 w 12192000"/>
              <a:gd name="connsiteY1082" fmla="*/ 81488 h 497691"/>
              <a:gd name="connsiteX1083" fmla="*/ 9138378 w 12192000"/>
              <a:gd name="connsiteY1083" fmla="*/ 81488 h 497691"/>
              <a:gd name="connsiteX1084" fmla="*/ 9138378 w 12192000"/>
              <a:gd name="connsiteY1084" fmla="*/ 85110 h 497691"/>
              <a:gd name="connsiteX1085" fmla="*/ 9095986 w 12192000"/>
              <a:gd name="connsiteY1085" fmla="*/ 87899 h 497691"/>
              <a:gd name="connsiteX1086" fmla="*/ 9095986 w 12192000"/>
              <a:gd name="connsiteY1086" fmla="*/ 89770 h 497691"/>
              <a:gd name="connsiteX1087" fmla="*/ 9101277 w 12192000"/>
              <a:gd name="connsiteY1087" fmla="*/ 89158 h 497691"/>
              <a:gd name="connsiteX1088" fmla="*/ 9167712 w 12192000"/>
              <a:gd name="connsiteY1088" fmla="*/ 85536 h 497691"/>
              <a:gd name="connsiteX1089" fmla="*/ 9242029 w 12192000"/>
              <a:gd name="connsiteY1089" fmla="*/ 92930 h 497691"/>
              <a:gd name="connsiteX1090" fmla="*/ 9245742 w 12192000"/>
              <a:gd name="connsiteY1090" fmla="*/ 93782 h 497691"/>
              <a:gd name="connsiteX1091" fmla="*/ 9259258 w 12192000"/>
              <a:gd name="connsiteY1091" fmla="*/ 88980 h 497691"/>
              <a:gd name="connsiteX1092" fmla="*/ 9294166 w 12192000"/>
              <a:gd name="connsiteY1092" fmla="*/ 82340 h 497691"/>
              <a:gd name="connsiteX1093" fmla="*/ 9294166 w 12192000"/>
              <a:gd name="connsiteY1093" fmla="*/ 84151 h 497691"/>
              <a:gd name="connsiteX1094" fmla="*/ 9261115 w 12192000"/>
              <a:gd name="connsiteY1094" fmla="*/ 97573 h 497691"/>
              <a:gd name="connsiteX1095" fmla="*/ 9266801 w 12192000"/>
              <a:gd name="connsiteY1095" fmla="*/ 101834 h 497691"/>
              <a:gd name="connsiteX1096" fmla="*/ 9250562 w 12192000"/>
              <a:gd name="connsiteY1096" fmla="*/ 107723 h 497691"/>
              <a:gd name="connsiteX1097" fmla="*/ 9244620 w 12192000"/>
              <a:gd name="connsiteY1097" fmla="*/ 115539 h 497691"/>
              <a:gd name="connsiteX1098" fmla="*/ 9260598 w 12192000"/>
              <a:gd name="connsiteY1098" fmla="*/ 119192 h 497691"/>
              <a:gd name="connsiteX1099" fmla="*/ 9267365 w 12192000"/>
              <a:gd name="connsiteY1099" fmla="*/ 119263 h 497691"/>
              <a:gd name="connsiteX1100" fmla="*/ 9305085 w 12192000"/>
              <a:gd name="connsiteY1100" fmla="*/ 119640 h 497691"/>
              <a:gd name="connsiteX1101" fmla="*/ 9322735 w 12192000"/>
              <a:gd name="connsiteY1101" fmla="*/ 119798 h 497691"/>
              <a:gd name="connsiteX1102" fmla="*/ 9327664 w 12192000"/>
              <a:gd name="connsiteY1102" fmla="*/ 119387 h 497691"/>
              <a:gd name="connsiteX1103" fmla="*/ 9344842 w 12192000"/>
              <a:gd name="connsiteY1103" fmla="*/ 116290 h 497691"/>
              <a:gd name="connsiteX1104" fmla="*/ 9343031 w 12192000"/>
              <a:gd name="connsiteY1104" fmla="*/ 115416 h 497691"/>
              <a:gd name="connsiteX1105" fmla="*/ 9343031 w 12192000"/>
              <a:gd name="connsiteY1105" fmla="*/ 112398 h 497691"/>
              <a:gd name="connsiteX1106" fmla="*/ 9356542 w 12192000"/>
              <a:gd name="connsiteY1106" fmla="*/ 112398 h 497691"/>
              <a:gd name="connsiteX1107" fmla="*/ 9364464 w 12192000"/>
              <a:gd name="connsiteY1107" fmla="*/ 112752 h 497691"/>
              <a:gd name="connsiteX1108" fmla="*/ 9374112 w 12192000"/>
              <a:gd name="connsiteY1108" fmla="*/ 111012 h 497691"/>
              <a:gd name="connsiteX1109" fmla="*/ 9416523 w 12192000"/>
              <a:gd name="connsiteY1109" fmla="*/ 101045 h 497691"/>
              <a:gd name="connsiteX1110" fmla="*/ 9416912 w 12192000"/>
              <a:gd name="connsiteY1110" fmla="*/ 100938 h 497691"/>
              <a:gd name="connsiteX1111" fmla="*/ 9428946 w 12192000"/>
              <a:gd name="connsiteY1111" fmla="*/ 95194 h 497691"/>
              <a:gd name="connsiteX1112" fmla="*/ 9388410 w 12192000"/>
              <a:gd name="connsiteY1112" fmla="*/ 87800 h 497691"/>
              <a:gd name="connsiteX1113" fmla="*/ 9347842 w 12192000"/>
              <a:gd name="connsiteY1113" fmla="*/ 83299 h 497691"/>
              <a:gd name="connsiteX1114" fmla="*/ 9323043 w 12192000"/>
              <a:gd name="connsiteY1114" fmla="*/ 83299 h 497691"/>
              <a:gd name="connsiteX1115" fmla="*/ 9300523 w 12192000"/>
              <a:gd name="connsiteY1115" fmla="*/ 79677 h 497691"/>
              <a:gd name="connsiteX1116" fmla="*/ 9300523 w 12192000"/>
              <a:gd name="connsiteY1116" fmla="*/ 78556 h 497691"/>
              <a:gd name="connsiteX1117" fmla="*/ 9266801 w 12192000"/>
              <a:gd name="connsiteY1117" fmla="*/ 75274 h 497691"/>
              <a:gd name="connsiteX1118" fmla="*/ 9266801 w 12192000"/>
              <a:gd name="connsiteY1118" fmla="*/ 73464 h 497691"/>
              <a:gd name="connsiteX1119" fmla="*/ 9293824 w 12192000"/>
              <a:gd name="connsiteY1119" fmla="*/ 73464 h 497691"/>
              <a:gd name="connsiteX1120" fmla="*/ 9311901 w 12192000"/>
              <a:gd name="connsiteY1120" fmla="*/ 75446 h 497691"/>
              <a:gd name="connsiteX1121" fmla="*/ 9323043 w 12192000"/>
              <a:gd name="connsiteY1121" fmla="*/ 74848 h 497691"/>
              <a:gd name="connsiteX1122" fmla="*/ 9343311 w 12192000"/>
              <a:gd name="connsiteY1122" fmla="*/ 76056 h 497691"/>
              <a:gd name="connsiteX1123" fmla="*/ 9343370 w 12192000"/>
              <a:gd name="connsiteY1123" fmla="*/ 76077 h 497691"/>
              <a:gd name="connsiteX1124" fmla="*/ 9343370 w 12192000"/>
              <a:gd name="connsiteY1124" fmla="*/ 72256 h 497691"/>
              <a:gd name="connsiteX1125" fmla="*/ 9217257 w 12192000"/>
              <a:gd name="connsiteY1125" fmla="*/ 55355 h 497691"/>
              <a:gd name="connsiteX1126" fmla="*/ 9217257 w 12192000"/>
              <a:gd name="connsiteY1126" fmla="*/ 53544 h 497691"/>
              <a:gd name="connsiteX1127" fmla="*/ 9430072 w 12192000"/>
              <a:gd name="connsiteY1127" fmla="*/ 79802 h 497691"/>
              <a:gd name="connsiteX1128" fmla="*/ 9478714 w 12192000"/>
              <a:gd name="connsiteY1128" fmla="*/ 84843 h 497691"/>
              <a:gd name="connsiteX1129" fmla="*/ 9505854 w 12192000"/>
              <a:gd name="connsiteY1129" fmla="*/ 77511 h 497691"/>
              <a:gd name="connsiteX1130" fmla="*/ 9532880 w 12192000"/>
              <a:gd name="connsiteY1130" fmla="*/ 77511 h 497691"/>
              <a:gd name="connsiteX1131" fmla="*/ 9532880 w 12192000"/>
              <a:gd name="connsiteY1131" fmla="*/ 78719 h 497691"/>
              <a:gd name="connsiteX1132" fmla="*/ 9498942 w 12192000"/>
              <a:gd name="connsiteY1132" fmla="*/ 86716 h 497691"/>
              <a:gd name="connsiteX1133" fmla="*/ 9528035 w 12192000"/>
              <a:gd name="connsiteY1133" fmla="*/ 88554 h 497691"/>
              <a:gd name="connsiteX1134" fmla="*/ 9604604 w 12192000"/>
              <a:gd name="connsiteY1134" fmla="*/ 88554 h 497691"/>
              <a:gd name="connsiteX1135" fmla="*/ 9640636 w 12192000"/>
              <a:gd name="connsiteY1135" fmla="*/ 78896 h 497691"/>
              <a:gd name="connsiteX1136" fmla="*/ 9505515 w 12192000"/>
              <a:gd name="connsiteY1136" fmla="*/ 42076 h 497691"/>
              <a:gd name="connsiteX1137" fmla="*/ 9505515 w 12192000"/>
              <a:gd name="connsiteY1137" fmla="*/ 38454 h 497691"/>
              <a:gd name="connsiteX1138" fmla="*/ 9676669 w 12192000"/>
              <a:gd name="connsiteY1138" fmla="*/ 85536 h 497691"/>
              <a:gd name="connsiteX1139" fmla="*/ 9690181 w 12192000"/>
              <a:gd name="connsiteY1139" fmla="*/ 85536 h 497691"/>
              <a:gd name="connsiteX1140" fmla="*/ 9802783 w 12192000"/>
              <a:gd name="connsiteY1140" fmla="*/ 72256 h 497691"/>
              <a:gd name="connsiteX1141" fmla="*/ 9812526 w 12192000"/>
              <a:gd name="connsiteY1141" fmla="*/ 72583 h 497691"/>
              <a:gd name="connsiteX1142" fmla="*/ 9811452 w 12192000"/>
              <a:gd name="connsiteY1142" fmla="*/ 72408 h 497691"/>
              <a:gd name="connsiteX1143" fmla="*/ 9761906 w 12192000"/>
              <a:gd name="connsiteY1143" fmla="*/ 55658 h 497691"/>
              <a:gd name="connsiteX1144" fmla="*/ 9788932 w 12192000"/>
              <a:gd name="connsiteY1144" fmla="*/ 53847 h 497691"/>
              <a:gd name="connsiteX1145" fmla="*/ 9802443 w 12192000"/>
              <a:gd name="connsiteY1145" fmla="*/ 53847 h 497691"/>
              <a:gd name="connsiteX1146" fmla="*/ 9874508 w 12192000"/>
              <a:gd name="connsiteY1146" fmla="*/ 77388 h 497691"/>
              <a:gd name="connsiteX1147" fmla="*/ 9960086 w 12192000"/>
              <a:gd name="connsiteY1147" fmla="*/ 87046 h 497691"/>
              <a:gd name="connsiteX1148" fmla="*/ 9960086 w 12192000"/>
              <a:gd name="connsiteY1148" fmla="*/ 91505 h 497691"/>
              <a:gd name="connsiteX1149" fmla="*/ 9978722 w 12192000"/>
              <a:gd name="connsiteY1149" fmla="*/ 83574 h 497691"/>
              <a:gd name="connsiteX1150" fmla="*/ 10036993 w 12192000"/>
              <a:gd name="connsiteY1150" fmla="*/ 68635 h 497691"/>
              <a:gd name="connsiteX1151" fmla="*/ 10036993 w 12192000"/>
              <a:gd name="connsiteY1151" fmla="*/ 70446 h 497691"/>
              <a:gd name="connsiteX1152" fmla="*/ 9999834 w 12192000"/>
              <a:gd name="connsiteY1152" fmla="*/ 85536 h 497691"/>
              <a:gd name="connsiteX1153" fmla="*/ 9990690 w 12192000"/>
              <a:gd name="connsiteY1153" fmla="*/ 97567 h 497691"/>
              <a:gd name="connsiteX1154" fmla="*/ 10060941 w 12192000"/>
              <a:gd name="connsiteY1154" fmla="*/ 106477 h 497691"/>
              <a:gd name="connsiteX1155" fmla="*/ 10070491 w 12192000"/>
              <a:gd name="connsiteY1155" fmla="*/ 105682 h 497691"/>
              <a:gd name="connsiteX1156" fmla="*/ 10248682 w 12192000"/>
              <a:gd name="connsiteY1156" fmla="*/ 63806 h 497691"/>
              <a:gd name="connsiteX1157" fmla="*/ 10275707 w 12192000"/>
              <a:gd name="connsiteY1157" fmla="*/ 63806 h 497691"/>
              <a:gd name="connsiteX1158" fmla="*/ 10275707 w 12192000"/>
              <a:gd name="connsiteY1158" fmla="*/ 65013 h 497691"/>
              <a:gd name="connsiteX1159" fmla="*/ 10100049 w 12192000"/>
              <a:gd name="connsiteY1159" fmla="*/ 108473 h 497691"/>
              <a:gd name="connsiteX1160" fmla="*/ 10103228 w 12192000"/>
              <a:gd name="connsiteY1160" fmla="*/ 108899 h 497691"/>
              <a:gd name="connsiteX1161" fmla="*/ 10113902 w 12192000"/>
              <a:gd name="connsiteY1161" fmla="*/ 108899 h 497691"/>
              <a:gd name="connsiteX1162" fmla="*/ 10113902 w 12192000"/>
              <a:gd name="connsiteY1162" fmla="*/ 110251 h 497691"/>
              <a:gd name="connsiteX1163" fmla="*/ 10177743 w 12192000"/>
              <a:gd name="connsiteY1163" fmla="*/ 104031 h 497691"/>
              <a:gd name="connsiteX1164" fmla="*/ 10282462 w 12192000"/>
              <a:gd name="connsiteY1164" fmla="*/ 92515 h 497691"/>
              <a:gd name="connsiteX1165" fmla="*/ 10294092 w 12192000"/>
              <a:gd name="connsiteY1165" fmla="*/ 91180 h 497691"/>
              <a:gd name="connsiteX1166" fmla="*/ 10248343 w 12192000"/>
              <a:gd name="connsiteY1166" fmla="*/ 82217 h 497691"/>
              <a:gd name="connsiteX1167" fmla="*/ 10248343 w 12192000"/>
              <a:gd name="connsiteY1167" fmla="*/ 78595 h 497691"/>
              <a:gd name="connsiteX1168" fmla="*/ 10306509 w 12192000"/>
              <a:gd name="connsiteY1168" fmla="*/ 88343 h 497691"/>
              <a:gd name="connsiteX1169" fmla="*/ 10310963 w 12192000"/>
              <a:gd name="connsiteY1169" fmla="*/ 89243 h 497691"/>
              <a:gd name="connsiteX1170" fmla="*/ 10374796 w 12192000"/>
              <a:gd name="connsiteY1170" fmla="*/ 81914 h 497691"/>
              <a:gd name="connsiteX1171" fmla="*/ 10383803 w 12192000"/>
              <a:gd name="connsiteY1171" fmla="*/ 81914 h 497691"/>
              <a:gd name="connsiteX1172" fmla="*/ 10383803 w 12192000"/>
              <a:gd name="connsiteY1172" fmla="*/ 85536 h 497691"/>
              <a:gd name="connsiteX1173" fmla="*/ 10323758 w 12192000"/>
              <a:gd name="connsiteY1173" fmla="*/ 91829 h 497691"/>
              <a:gd name="connsiteX1174" fmla="*/ 10352640 w 12192000"/>
              <a:gd name="connsiteY1174" fmla="*/ 97666 h 497691"/>
              <a:gd name="connsiteX1175" fmla="*/ 10408800 w 12192000"/>
              <a:gd name="connsiteY1175" fmla="*/ 115039 h 497691"/>
              <a:gd name="connsiteX1176" fmla="*/ 10417311 w 12192000"/>
              <a:gd name="connsiteY1176" fmla="*/ 123503 h 497691"/>
              <a:gd name="connsiteX1177" fmla="*/ 10441146 w 12192000"/>
              <a:gd name="connsiteY1177" fmla="*/ 121906 h 497691"/>
              <a:gd name="connsiteX1178" fmla="*/ 10454656 w 12192000"/>
              <a:gd name="connsiteY1178" fmla="*/ 121906 h 497691"/>
              <a:gd name="connsiteX1179" fmla="*/ 10456224 w 12192000"/>
              <a:gd name="connsiteY1179" fmla="*/ 122785 h 497691"/>
              <a:gd name="connsiteX1180" fmla="*/ 10459242 w 12192000"/>
              <a:gd name="connsiteY1180" fmla="*/ 122584 h 497691"/>
              <a:gd name="connsiteX1181" fmla="*/ 10545611 w 12192000"/>
              <a:gd name="connsiteY1181" fmla="*/ 112398 h 497691"/>
              <a:gd name="connsiteX1182" fmla="*/ 10581642 w 12192000"/>
              <a:gd name="connsiteY1182" fmla="*/ 113605 h 497691"/>
              <a:gd name="connsiteX1183" fmla="*/ 10581642 w 12192000"/>
              <a:gd name="connsiteY1183" fmla="*/ 114244 h 497691"/>
              <a:gd name="connsiteX1184" fmla="*/ 10623644 w 12192000"/>
              <a:gd name="connsiteY1184" fmla="*/ 111303 h 497691"/>
              <a:gd name="connsiteX1185" fmla="*/ 10843216 w 12192000"/>
              <a:gd name="connsiteY1185" fmla="*/ 95194 h 497691"/>
              <a:gd name="connsiteX1186" fmla="*/ 10856729 w 12192000"/>
              <a:gd name="connsiteY1186" fmla="*/ 95194 h 497691"/>
              <a:gd name="connsiteX1187" fmla="*/ 10856729 w 12192000"/>
              <a:gd name="connsiteY1187" fmla="*/ 98815 h 497691"/>
              <a:gd name="connsiteX1188" fmla="*/ 10609006 w 12192000"/>
              <a:gd name="connsiteY1188" fmla="*/ 115113 h 497691"/>
              <a:gd name="connsiteX1189" fmla="*/ 10581642 w 12192000"/>
              <a:gd name="connsiteY1189" fmla="*/ 117039 h 497691"/>
              <a:gd name="connsiteX1190" fmla="*/ 10581642 w 12192000"/>
              <a:gd name="connsiteY1190" fmla="*/ 125677 h 497691"/>
              <a:gd name="connsiteX1191" fmla="*/ 10694244 w 12192000"/>
              <a:gd name="connsiteY1191" fmla="*/ 135335 h 497691"/>
              <a:gd name="connsiteX1192" fmla="*/ 10779822 w 12192000"/>
              <a:gd name="connsiteY1192" fmla="*/ 108776 h 497691"/>
              <a:gd name="connsiteX1193" fmla="*/ 10779822 w 12192000"/>
              <a:gd name="connsiteY1193" fmla="*/ 110587 h 497691"/>
              <a:gd name="connsiteX1194" fmla="*/ 10730276 w 12192000"/>
              <a:gd name="connsiteY1194" fmla="*/ 141975 h 497691"/>
              <a:gd name="connsiteX1195" fmla="*/ 10779822 w 12192000"/>
              <a:gd name="connsiteY1195" fmla="*/ 148615 h 497691"/>
              <a:gd name="connsiteX1196" fmla="*/ 10859767 w 12192000"/>
              <a:gd name="connsiteY1196" fmla="*/ 137448 h 497691"/>
              <a:gd name="connsiteX1197" fmla="*/ 10910070 w 12192000"/>
              <a:gd name="connsiteY1197" fmla="*/ 124656 h 497691"/>
              <a:gd name="connsiteX1198" fmla="*/ 10910495 w 12192000"/>
              <a:gd name="connsiteY1198" fmla="*/ 124582 h 497691"/>
              <a:gd name="connsiteX1199" fmla="*/ 10910634 w 12192000"/>
              <a:gd name="connsiteY1199" fmla="*/ 124513 h 497691"/>
              <a:gd name="connsiteX1200" fmla="*/ 10991510 w 12192000"/>
              <a:gd name="connsiteY1200" fmla="*/ 103947 h 497691"/>
              <a:gd name="connsiteX1201" fmla="*/ 11018536 w 12192000"/>
              <a:gd name="connsiteY1201" fmla="*/ 103947 h 497691"/>
              <a:gd name="connsiteX1202" fmla="*/ 11018536 w 12192000"/>
              <a:gd name="connsiteY1202" fmla="*/ 105155 h 497691"/>
              <a:gd name="connsiteX1203" fmla="*/ 10842878 w 12192000"/>
              <a:gd name="connsiteY1203" fmla="*/ 148615 h 497691"/>
              <a:gd name="connsiteX1204" fmla="*/ 10856390 w 12192000"/>
              <a:gd name="connsiteY1204" fmla="*/ 150426 h 497691"/>
              <a:gd name="connsiteX1205" fmla="*/ 11117624 w 12192000"/>
              <a:gd name="connsiteY1205" fmla="*/ 122056 h 497691"/>
              <a:gd name="connsiteX1206" fmla="*/ 11126632 w 12192000"/>
              <a:gd name="connsiteY1206" fmla="*/ 122056 h 497691"/>
              <a:gd name="connsiteX1207" fmla="*/ 11126632 w 12192000"/>
              <a:gd name="connsiteY1207" fmla="*/ 125677 h 497691"/>
              <a:gd name="connsiteX1208" fmla="*/ 10934084 w 12192000"/>
              <a:gd name="connsiteY1208" fmla="*/ 147408 h 497691"/>
              <a:gd name="connsiteX1209" fmla="*/ 10919378 w 12192000"/>
              <a:gd name="connsiteY1209" fmla="*/ 149897 h 497691"/>
              <a:gd name="connsiteX1210" fmla="*/ 10963561 w 12192000"/>
              <a:gd name="connsiteY1210" fmla="*/ 157510 h 497691"/>
              <a:gd name="connsiteX1211" fmla="*/ 10968990 w 12192000"/>
              <a:gd name="connsiteY1211" fmla="*/ 157065 h 497691"/>
              <a:gd name="connsiteX1212" fmla="*/ 11018536 w 12192000"/>
              <a:gd name="connsiteY1212" fmla="*/ 157065 h 497691"/>
              <a:gd name="connsiteX1213" fmla="*/ 11018536 w 12192000"/>
              <a:gd name="connsiteY1213" fmla="*/ 160083 h 497691"/>
              <a:gd name="connsiteX1214" fmla="*/ 10984178 w 12192000"/>
              <a:gd name="connsiteY1214" fmla="*/ 161542 h 497691"/>
              <a:gd name="connsiteX1215" fmla="*/ 11028923 w 12192000"/>
              <a:gd name="connsiteY1215" fmla="*/ 171704 h 497691"/>
              <a:gd name="connsiteX1216" fmla="*/ 11029502 w 12192000"/>
              <a:gd name="connsiteY1216" fmla="*/ 171910 h 497691"/>
              <a:gd name="connsiteX1217" fmla="*/ 11044151 w 12192000"/>
              <a:gd name="connsiteY1217" fmla="*/ 171581 h 497691"/>
              <a:gd name="connsiteX1218" fmla="*/ 11586043 w 12192000"/>
              <a:gd name="connsiteY1218" fmla="*/ 135335 h 497691"/>
              <a:gd name="connsiteX1219" fmla="*/ 11599554 w 12192000"/>
              <a:gd name="connsiteY1219" fmla="*/ 135335 h 497691"/>
              <a:gd name="connsiteX1220" fmla="*/ 11599554 w 12192000"/>
              <a:gd name="connsiteY1220" fmla="*/ 138957 h 497691"/>
              <a:gd name="connsiteX1221" fmla="*/ 11351832 w 12192000"/>
              <a:gd name="connsiteY1221" fmla="*/ 155255 h 497691"/>
              <a:gd name="connsiteX1222" fmla="*/ 11101860 w 12192000"/>
              <a:gd name="connsiteY1222" fmla="*/ 173363 h 497691"/>
              <a:gd name="connsiteX1223" fmla="*/ 11047023 w 12192000"/>
              <a:gd name="connsiteY1223" fmla="*/ 178130 h 497691"/>
              <a:gd name="connsiteX1224" fmla="*/ 11061014 w 12192000"/>
              <a:gd name="connsiteY1224" fmla="*/ 183097 h 497691"/>
              <a:gd name="connsiteX1225" fmla="*/ 11066842 w 12192000"/>
              <a:gd name="connsiteY1225" fmla="*/ 188893 h 497691"/>
              <a:gd name="connsiteX1226" fmla="*/ 11104112 w 12192000"/>
              <a:gd name="connsiteY1226" fmla="*/ 190264 h 497691"/>
              <a:gd name="connsiteX1227" fmla="*/ 11114663 w 12192000"/>
              <a:gd name="connsiteY1227" fmla="*/ 190264 h 497691"/>
              <a:gd name="connsiteX1228" fmla="*/ 11153935 w 12192000"/>
              <a:gd name="connsiteY1228" fmla="*/ 185633 h 497691"/>
              <a:gd name="connsiteX1229" fmla="*/ 11176174 w 12192000"/>
              <a:gd name="connsiteY1229" fmla="*/ 180003 h 497691"/>
              <a:gd name="connsiteX1230" fmla="*/ 11191915 w 12192000"/>
              <a:gd name="connsiteY1230" fmla="*/ 181153 h 497691"/>
              <a:gd name="connsiteX1231" fmla="*/ 11197822 w 12192000"/>
              <a:gd name="connsiteY1231" fmla="*/ 180457 h 497691"/>
              <a:gd name="connsiteX1232" fmla="*/ 11233853 w 12192000"/>
              <a:gd name="connsiteY1232" fmla="*/ 181664 h 497691"/>
              <a:gd name="connsiteX1233" fmla="*/ 11233853 w 12192000"/>
              <a:gd name="connsiteY1233" fmla="*/ 183432 h 497691"/>
              <a:gd name="connsiteX1234" fmla="*/ 11302288 w 12192000"/>
              <a:gd name="connsiteY1234" fmla="*/ 181814 h 497691"/>
              <a:gd name="connsiteX1235" fmla="*/ 11302288 w 12192000"/>
              <a:gd name="connsiteY1235" fmla="*/ 185435 h 497691"/>
              <a:gd name="connsiteX1236" fmla="*/ 11250772 w 12192000"/>
              <a:gd name="connsiteY1236" fmla="*/ 186265 h 497691"/>
              <a:gd name="connsiteX1237" fmla="*/ 11233853 w 12192000"/>
              <a:gd name="connsiteY1237" fmla="*/ 187270 h 497691"/>
              <a:gd name="connsiteX1238" fmla="*/ 11233853 w 12192000"/>
              <a:gd name="connsiteY1238" fmla="*/ 193736 h 497691"/>
              <a:gd name="connsiteX1239" fmla="*/ 11346455 w 12192000"/>
              <a:gd name="connsiteY1239" fmla="*/ 203394 h 497691"/>
              <a:gd name="connsiteX1240" fmla="*/ 11432032 w 12192000"/>
              <a:gd name="connsiteY1240" fmla="*/ 176835 h 497691"/>
              <a:gd name="connsiteX1241" fmla="*/ 11432032 w 12192000"/>
              <a:gd name="connsiteY1241" fmla="*/ 178646 h 497691"/>
              <a:gd name="connsiteX1242" fmla="*/ 11382489 w 12192000"/>
              <a:gd name="connsiteY1242" fmla="*/ 210034 h 497691"/>
              <a:gd name="connsiteX1243" fmla="*/ 11432032 w 12192000"/>
              <a:gd name="connsiteY1243" fmla="*/ 216674 h 497691"/>
              <a:gd name="connsiteX1244" fmla="*/ 11643721 w 12192000"/>
              <a:gd name="connsiteY1244" fmla="*/ 172006 h 497691"/>
              <a:gd name="connsiteX1245" fmla="*/ 11670746 w 12192000"/>
              <a:gd name="connsiteY1245" fmla="*/ 172006 h 497691"/>
              <a:gd name="connsiteX1246" fmla="*/ 11670746 w 12192000"/>
              <a:gd name="connsiteY1246" fmla="*/ 173213 h 497691"/>
              <a:gd name="connsiteX1247" fmla="*/ 11495089 w 12192000"/>
              <a:gd name="connsiteY1247" fmla="*/ 216674 h 497691"/>
              <a:gd name="connsiteX1248" fmla="*/ 11508601 w 12192000"/>
              <a:gd name="connsiteY1248" fmla="*/ 218485 h 497691"/>
              <a:gd name="connsiteX1249" fmla="*/ 11769835 w 12192000"/>
              <a:gd name="connsiteY1249" fmla="*/ 190115 h 497691"/>
              <a:gd name="connsiteX1250" fmla="*/ 11778844 w 12192000"/>
              <a:gd name="connsiteY1250" fmla="*/ 190115 h 497691"/>
              <a:gd name="connsiteX1251" fmla="*/ 11778844 w 12192000"/>
              <a:gd name="connsiteY1251" fmla="*/ 193736 h 497691"/>
              <a:gd name="connsiteX1252" fmla="*/ 11522114 w 12192000"/>
              <a:gd name="connsiteY1252" fmla="*/ 229953 h 497691"/>
              <a:gd name="connsiteX1253" fmla="*/ 11544634 w 12192000"/>
              <a:gd name="connsiteY1253" fmla="*/ 231764 h 497691"/>
              <a:gd name="connsiteX1254" fmla="*/ 11558145 w 12192000"/>
              <a:gd name="connsiteY1254" fmla="*/ 231764 h 497691"/>
              <a:gd name="connsiteX1255" fmla="*/ 11621201 w 12192000"/>
              <a:gd name="connsiteY1255" fmla="*/ 225124 h 497691"/>
              <a:gd name="connsiteX1256" fmla="*/ 11670746 w 12192000"/>
              <a:gd name="connsiteY1256" fmla="*/ 225124 h 497691"/>
              <a:gd name="connsiteX1257" fmla="*/ 11670746 w 12192000"/>
              <a:gd name="connsiteY1257" fmla="*/ 228142 h 497691"/>
              <a:gd name="connsiteX1258" fmla="*/ 11603185 w 12192000"/>
              <a:gd name="connsiteY1258" fmla="*/ 231009 h 497691"/>
              <a:gd name="connsiteX1259" fmla="*/ 11582108 w 12192000"/>
              <a:gd name="connsiteY1259" fmla="*/ 234541 h 497691"/>
              <a:gd name="connsiteX1260" fmla="*/ 11599554 w 12192000"/>
              <a:gd name="connsiteY1260" fmla="*/ 237346 h 497691"/>
              <a:gd name="connsiteX1261" fmla="*/ 11599554 w 12192000"/>
              <a:gd name="connsiteY1261" fmla="*/ 238173 h 497691"/>
              <a:gd name="connsiteX1262" fmla="*/ 11621201 w 12192000"/>
              <a:gd name="connsiteY1262" fmla="*/ 240215 h 497691"/>
              <a:gd name="connsiteX1263" fmla="*/ 11670746 w 12192000"/>
              <a:gd name="connsiteY1263" fmla="*/ 240215 h 497691"/>
              <a:gd name="connsiteX1264" fmla="*/ 12018684 w 12192000"/>
              <a:gd name="connsiteY1264" fmla="*/ 219503 h 497691"/>
              <a:gd name="connsiteX1265" fmla="*/ 12192000 w 12192000"/>
              <a:gd name="connsiteY1265" fmla="*/ 206787 h 497691"/>
              <a:gd name="connsiteX1266" fmla="*/ 12192000 w 12192000"/>
              <a:gd name="connsiteY1266" fmla="*/ 210948 h 497691"/>
              <a:gd name="connsiteX1267" fmla="*/ 12004046 w 12192000"/>
              <a:gd name="connsiteY1267" fmla="*/ 223313 h 497691"/>
              <a:gd name="connsiteX1268" fmla="*/ 11670746 w 12192000"/>
              <a:gd name="connsiteY1268" fmla="*/ 249873 h 497691"/>
              <a:gd name="connsiteX1269" fmla="*/ 11756324 w 12192000"/>
              <a:gd name="connsiteY1269" fmla="*/ 258323 h 497691"/>
              <a:gd name="connsiteX1270" fmla="*/ 11778844 w 12192000"/>
              <a:gd name="connsiteY1270" fmla="*/ 258323 h 497691"/>
              <a:gd name="connsiteX1271" fmla="*/ 11828389 w 12192000"/>
              <a:gd name="connsiteY1271" fmla="*/ 248062 h 497691"/>
              <a:gd name="connsiteX1272" fmla="*/ 11877932 w 12192000"/>
              <a:gd name="connsiteY1272" fmla="*/ 251683 h 497691"/>
              <a:gd name="connsiteX1273" fmla="*/ 11954502 w 12192000"/>
              <a:gd name="connsiteY1273" fmla="*/ 249873 h 497691"/>
              <a:gd name="connsiteX1274" fmla="*/ 11954502 w 12192000"/>
              <a:gd name="connsiteY1274" fmla="*/ 253494 h 497691"/>
              <a:gd name="connsiteX1275" fmla="*/ 11805868 w 12192000"/>
              <a:gd name="connsiteY1275" fmla="*/ 266774 h 497691"/>
              <a:gd name="connsiteX1276" fmla="*/ 11742812 w 12192000"/>
              <a:gd name="connsiteY1276" fmla="*/ 271603 h 497691"/>
              <a:gd name="connsiteX1277" fmla="*/ 11748723 w 12192000"/>
              <a:gd name="connsiteY1277" fmla="*/ 282958 h 497691"/>
              <a:gd name="connsiteX1278" fmla="*/ 11750418 w 12192000"/>
              <a:gd name="connsiteY1278" fmla="*/ 286700 h 497691"/>
              <a:gd name="connsiteX1279" fmla="*/ 11838184 w 12192000"/>
              <a:gd name="connsiteY1279" fmla="*/ 276349 h 497691"/>
              <a:gd name="connsiteX1280" fmla="*/ 11819379 w 12192000"/>
              <a:gd name="connsiteY1280" fmla="*/ 266774 h 497691"/>
              <a:gd name="connsiteX1281" fmla="*/ 11852034 w 12192000"/>
              <a:gd name="connsiteY1281" fmla="*/ 270245 h 497691"/>
              <a:gd name="connsiteX1282" fmla="*/ 11869374 w 12192000"/>
              <a:gd name="connsiteY1282" fmla="*/ 275599 h 497691"/>
              <a:gd name="connsiteX1283" fmla="*/ 11886067 w 12192000"/>
              <a:gd name="connsiteY1283" fmla="*/ 276159 h 497691"/>
              <a:gd name="connsiteX1284" fmla="*/ 11886067 w 12192000"/>
              <a:gd name="connsiteY1284" fmla="*/ 285732 h 497691"/>
              <a:gd name="connsiteX1285" fmla="*/ 11918469 w 12192000"/>
              <a:gd name="connsiteY1285" fmla="*/ 291522 h 497691"/>
              <a:gd name="connsiteX1286" fmla="*/ 11918469 w 12192000"/>
              <a:gd name="connsiteY1286" fmla="*/ 292766 h 497691"/>
              <a:gd name="connsiteX1287" fmla="*/ 11949406 w 12192000"/>
              <a:gd name="connsiteY1287" fmla="*/ 295021 h 497691"/>
              <a:gd name="connsiteX1288" fmla="*/ 11998670 w 12192000"/>
              <a:gd name="connsiteY1288" fmla="*/ 297889 h 497691"/>
              <a:gd name="connsiteX1289" fmla="*/ 12084246 w 12192000"/>
              <a:gd name="connsiteY1289" fmla="*/ 271330 h 497691"/>
              <a:gd name="connsiteX1290" fmla="*/ 12084246 w 12192000"/>
              <a:gd name="connsiteY1290" fmla="*/ 273140 h 497691"/>
              <a:gd name="connsiteX1291" fmla="*/ 12047089 w 12192000"/>
              <a:gd name="connsiteY1291" fmla="*/ 288231 h 497691"/>
              <a:gd name="connsiteX1292" fmla="*/ 12041833 w 12192000"/>
              <a:gd name="connsiteY1292" fmla="*/ 295144 h 497691"/>
              <a:gd name="connsiteX1293" fmla="*/ 12044582 w 12192000"/>
              <a:gd name="connsiteY1293" fmla="*/ 295144 h 497691"/>
              <a:gd name="connsiteX1294" fmla="*/ 12044582 w 12192000"/>
              <a:gd name="connsiteY1294" fmla="*/ 298766 h 497691"/>
              <a:gd name="connsiteX1295" fmla="*/ 12037866 w 12192000"/>
              <a:gd name="connsiteY1295" fmla="*/ 300366 h 497691"/>
              <a:gd name="connsiteX1296" fmla="*/ 12034701 w 12192000"/>
              <a:gd name="connsiteY1296" fmla="*/ 304529 h 497691"/>
              <a:gd name="connsiteX1297" fmla="*/ 12084246 w 12192000"/>
              <a:gd name="connsiteY1297" fmla="*/ 311168 h 497691"/>
              <a:gd name="connsiteX1298" fmla="*/ 12164192 w 12192000"/>
              <a:gd name="connsiteY1298" fmla="*/ 300001 h 497691"/>
              <a:gd name="connsiteX1299" fmla="*/ 12192000 w 12192000"/>
              <a:gd name="connsiteY1299" fmla="*/ 292930 h 497691"/>
              <a:gd name="connsiteX1300" fmla="*/ 12192000 w 12192000"/>
              <a:gd name="connsiteY1300" fmla="*/ 298906 h 497691"/>
              <a:gd name="connsiteX1301" fmla="*/ 12191217 w 12192000"/>
              <a:gd name="connsiteY1301" fmla="*/ 299096 h 497691"/>
              <a:gd name="connsiteX1302" fmla="*/ 12147303 w 12192000"/>
              <a:gd name="connsiteY1302" fmla="*/ 311168 h 497691"/>
              <a:gd name="connsiteX1303" fmla="*/ 12160815 w 12192000"/>
              <a:gd name="connsiteY1303" fmla="*/ 312979 h 497691"/>
              <a:gd name="connsiteX1304" fmla="*/ 12192000 w 12192000"/>
              <a:gd name="connsiteY1304" fmla="*/ 310059 h 497691"/>
              <a:gd name="connsiteX1305" fmla="*/ 12192000 w 12192000"/>
              <a:gd name="connsiteY1305" fmla="*/ 317834 h 497691"/>
              <a:gd name="connsiteX1306" fmla="*/ 12190373 w 12192000"/>
              <a:gd name="connsiteY1306" fmla="*/ 318110 h 497691"/>
              <a:gd name="connsiteX1307" fmla="*/ 12174328 w 12192000"/>
              <a:gd name="connsiteY1307" fmla="*/ 324448 h 497691"/>
              <a:gd name="connsiteX1308" fmla="*/ 12192000 w 12192000"/>
              <a:gd name="connsiteY1308" fmla="*/ 325869 h 497691"/>
              <a:gd name="connsiteX1309" fmla="*/ 12192000 w 12192000"/>
              <a:gd name="connsiteY1309" fmla="*/ 497691 h 497691"/>
              <a:gd name="connsiteX1310" fmla="*/ 0 w 12192000"/>
              <a:gd name="connsiteY1310" fmla="*/ 497691 h 497691"/>
              <a:gd name="connsiteX1311" fmla="*/ 0 w 12192000"/>
              <a:gd name="connsiteY1311" fmla="*/ 236192 h 497691"/>
              <a:gd name="connsiteX1312" fmla="*/ 31590 w 12192000"/>
              <a:gd name="connsiteY1312" fmla="*/ 238129 h 497691"/>
              <a:gd name="connsiteX1313" fmla="*/ 110497 w 12192000"/>
              <a:gd name="connsiteY1313" fmla="*/ 238129 h 497691"/>
              <a:gd name="connsiteX1314" fmla="*/ 138347 w 12192000"/>
              <a:gd name="connsiteY1314" fmla="*/ 234809 h 497691"/>
              <a:gd name="connsiteX1315" fmla="*/ 140545 w 12192000"/>
              <a:gd name="connsiteY1315" fmla="*/ 233309 h 497691"/>
              <a:gd name="connsiteX1316" fmla="*/ 92085 w 12192000"/>
              <a:gd name="connsiteY1316" fmla="*/ 231191 h 497691"/>
              <a:gd name="connsiteX1317" fmla="*/ 9120 w 12192000"/>
              <a:gd name="connsiteY1317" fmla="*/ 230135 h 497691"/>
              <a:gd name="connsiteX1318" fmla="*/ 9120 w 12192000"/>
              <a:gd name="connsiteY1318" fmla="*/ 225306 h 497691"/>
              <a:gd name="connsiteX1319" fmla="*/ 120516 w 12192000"/>
              <a:gd name="connsiteY1319" fmla="*/ 228928 h 497691"/>
              <a:gd name="connsiteX1320" fmla="*/ 146413 w 12192000"/>
              <a:gd name="connsiteY1320" fmla="*/ 229302 h 497691"/>
              <a:gd name="connsiteX1321" fmla="*/ 147630 w 12192000"/>
              <a:gd name="connsiteY1321" fmla="*/ 228471 h 497691"/>
              <a:gd name="connsiteX1322" fmla="*/ 8383 w 12192000"/>
              <a:gd name="connsiteY1322" fmla="*/ 191650 h 497691"/>
              <a:gd name="connsiteX1323" fmla="*/ 8383 w 12192000"/>
              <a:gd name="connsiteY1323" fmla="*/ 188028 h 497691"/>
              <a:gd name="connsiteX1324" fmla="*/ 173740 w 12192000"/>
              <a:gd name="connsiteY1324" fmla="*/ 224472 h 497691"/>
              <a:gd name="connsiteX1325" fmla="*/ 179235 w 12192000"/>
              <a:gd name="connsiteY1325" fmla="*/ 229776 h 497691"/>
              <a:gd name="connsiteX1326" fmla="*/ 204064 w 12192000"/>
              <a:gd name="connsiteY1326" fmla="*/ 230135 h 497691"/>
              <a:gd name="connsiteX1327" fmla="*/ 248588 w 12192000"/>
              <a:gd name="connsiteY1327" fmla="*/ 229400 h 497691"/>
              <a:gd name="connsiteX1328" fmla="*/ 314727 w 12192000"/>
              <a:gd name="connsiteY1328" fmla="*/ 221831 h 497691"/>
              <a:gd name="connsiteX1329" fmla="*/ 321259 w 12192000"/>
              <a:gd name="connsiteY1329" fmla="*/ 222043 h 497691"/>
              <a:gd name="connsiteX1330" fmla="*/ 321555 w 12192000"/>
              <a:gd name="connsiteY1330" fmla="*/ 221986 h 497691"/>
              <a:gd name="connsiteX1331" fmla="*/ 329388 w 12192000"/>
              <a:gd name="connsiteY1331" fmla="*/ 215648 h 497691"/>
              <a:gd name="connsiteX1332" fmla="*/ 357237 w 12192000"/>
              <a:gd name="connsiteY1332" fmla="*/ 213837 h 497691"/>
              <a:gd name="connsiteX1333" fmla="*/ 431503 w 12192000"/>
              <a:gd name="connsiteY1333" fmla="*/ 216856 h 497691"/>
              <a:gd name="connsiteX1334" fmla="*/ 445427 w 12192000"/>
              <a:gd name="connsiteY1334" fmla="*/ 210216 h 497691"/>
              <a:gd name="connsiteX1335" fmla="*/ 162290 w 12192000"/>
              <a:gd name="connsiteY1335" fmla="*/ 193918 h 497691"/>
              <a:gd name="connsiteX1336" fmla="*/ 162290 w 12192000"/>
              <a:gd name="connsiteY1336" fmla="*/ 183657 h 497691"/>
              <a:gd name="connsiteX1337" fmla="*/ 315463 w 12192000"/>
              <a:gd name="connsiteY1337" fmla="*/ 169170 h 497691"/>
              <a:gd name="connsiteX1338" fmla="*/ 345298 w 12192000"/>
              <a:gd name="connsiteY1338" fmla="*/ 171513 h 497691"/>
              <a:gd name="connsiteX1339" fmla="*/ 435596 w 12192000"/>
              <a:gd name="connsiteY1339" fmla="*/ 174449 h 497691"/>
              <a:gd name="connsiteX1340" fmla="*/ 519145 w 12192000"/>
              <a:gd name="connsiteY1340" fmla="*/ 175656 h 497691"/>
              <a:gd name="connsiteX1341" fmla="*/ 567613 w 12192000"/>
              <a:gd name="connsiteY1341" fmla="*/ 174856 h 497691"/>
              <a:gd name="connsiteX1342" fmla="*/ 542900 w 12192000"/>
              <a:gd name="connsiteY1342" fmla="*/ 171433 h 497691"/>
              <a:gd name="connsiteX1343" fmla="*/ 417577 w 12192000"/>
              <a:gd name="connsiteY1343" fmla="*/ 158908 h 497691"/>
              <a:gd name="connsiteX1344" fmla="*/ 417577 w 12192000"/>
              <a:gd name="connsiteY1344" fmla="*/ 157098 h 497691"/>
              <a:gd name="connsiteX1345" fmla="*/ 445427 w 12192000"/>
              <a:gd name="connsiteY1345" fmla="*/ 157098 h 497691"/>
              <a:gd name="connsiteX1346" fmla="*/ 482560 w 12192000"/>
              <a:gd name="connsiteY1346" fmla="*/ 160719 h 497691"/>
              <a:gd name="connsiteX1347" fmla="*/ 496484 w 12192000"/>
              <a:gd name="connsiteY1347" fmla="*/ 160719 h 497691"/>
              <a:gd name="connsiteX1348" fmla="*/ 496484 w 12192000"/>
              <a:gd name="connsiteY1348" fmla="*/ 155890 h 497691"/>
              <a:gd name="connsiteX1349" fmla="*/ 366521 w 12192000"/>
              <a:gd name="connsiteY1349" fmla="*/ 138989 h 497691"/>
              <a:gd name="connsiteX1350" fmla="*/ 366521 w 12192000"/>
              <a:gd name="connsiteY1350" fmla="*/ 137178 h 497691"/>
              <a:gd name="connsiteX1351" fmla="*/ 585834 w 12192000"/>
              <a:gd name="connsiteY1351" fmla="*/ 163435 h 497691"/>
              <a:gd name="connsiteX1352" fmla="*/ 633097 w 12192000"/>
              <a:gd name="connsiteY1352" fmla="*/ 168189 h 497691"/>
              <a:gd name="connsiteX1353" fmla="*/ 636635 w 12192000"/>
              <a:gd name="connsiteY1353" fmla="*/ 167507 h 497691"/>
              <a:gd name="connsiteX1354" fmla="*/ 644468 w 12192000"/>
              <a:gd name="connsiteY1354" fmla="*/ 161169 h 497691"/>
              <a:gd name="connsiteX1355" fmla="*/ 672316 w 12192000"/>
              <a:gd name="connsiteY1355" fmla="*/ 159358 h 497691"/>
              <a:gd name="connsiteX1356" fmla="*/ 746582 w 12192000"/>
              <a:gd name="connsiteY1356" fmla="*/ 162376 h 497691"/>
              <a:gd name="connsiteX1357" fmla="*/ 760506 w 12192000"/>
              <a:gd name="connsiteY1357" fmla="*/ 155737 h 497691"/>
              <a:gd name="connsiteX1358" fmla="*/ 477370 w 12192000"/>
              <a:gd name="connsiteY1358" fmla="*/ 139439 h 497691"/>
              <a:gd name="connsiteX1359" fmla="*/ 477370 w 12192000"/>
              <a:gd name="connsiteY1359" fmla="*/ 129177 h 497691"/>
              <a:gd name="connsiteX1360" fmla="*/ 630542 w 12192000"/>
              <a:gd name="connsiteY1360" fmla="*/ 114691 h 497691"/>
              <a:gd name="connsiteX1361" fmla="*/ 732658 w 12192000"/>
              <a:gd name="connsiteY1361" fmla="*/ 130988 h 497691"/>
              <a:gd name="connsiteX1362" fmla="*/ 726457 w 12192000"/>
              <a:gd name="connsiteY1362" fmla="*/ 132601 h 497691"/>
              <a:gd name="connsiteX1363" fmla="*/ 740746 w 12192000"/>
              <a:gd name="connsiteY1363" fmla="*/ 134990 h 497691"/>
              <a:gd name="connsiteX1364" fmla="*/ 795866 w 12192000"/>
              <a:gd name="connsiteY1364" fmla="*/ 147138 h 497691"/>
              <a:gd name="connsiteX1365" fmla="*/ 801385 w 12192000"/>
              <a:gd name="connsiteY1365" fmla="*/ 149039 h 497691"/>
              <a:gd name="connsiteX1366" fmla="*/ 811565 w 12192000"/>
              <a:gd name="connsiteY1366" fmla="*/ 149097 h 497691"/>
              <a:gd name="connsiteX1367" fmla="*/ 899753 w 12192000"/>
              <a:gd name="connsiteY1367" fmla="*/ 124348 h 497691"/>
              <a:gd name="connsiteX1368" fmla="*/ 732658 w 12192000"/>
              <a:gd name="connsiteY1368" fmla="*/ 104429 h 497691"/>
              <a:gd name="connsiteX1369" fmla="*/ 732658 w 12192000"/>
              <a:gd name="connsiteY1369" fmla="*/ 102618 h 497691"/>
              <a:gd name="connsiteX1370" fmla="*/ 760506 w 12192000"/>
              <a:gd name="connsiteY1370" fmla="*/ 102618 h 497691"/>
              <a:gd name="connsiteX1371" fmla="*/ 797639 w 12192000"/>
              <a:gd name="connsiteY1371" fmla="*/ 106240 h 497691"/>
              <a:gd name="connsiteX1372" fmla="*/ 811565 w 12192000"/>
              <a:gd name="connsiteY1372" fmla="*/ 106240 h 497691"/>
              <a:gd name="connsiteX1373" fmla="*/ 811565 w 12192000"/>
              <a:gd name="connsiteY1373" fmla="*/ 101411 h 497691"/>
              <a:gd name="connsiteX1374" fmla="*/ 681600 w 12192000"/>
              <a:gd name="connsiteY1374" fmla="*/ 84510 h 497691"/>
              <a:gd name="connsiteX1375" fmla="*/ 681600 w 12192000"/>
              <a:gd name="connsiteY1375" fmla="*/ 82699 h 497691"/>
              <a:gd name="connsiteX1376" fmla="*/ 1001868 w 12192000"/>
              <a:gd name="connsiteY1376" fmla="*/ 117709 h 497691"/>
              <a:gd name="connsiteX1377" fmla="*/ 1080775 w 12192000"/>
              <a:gd name="connsiteY1377" fmla="*/ 117709 h 497691"/>
              <a:gd name="connsiteX1378" fmla="*/ 1117908 w 12192000"/>
              <a:gd name="connsiteY1378" fmla="*/ 108051 h 497691"/>
              <a:gd name="connsiteX1379" fmla="*/ 978660 w 12192000"/>
              <a:gd name="connsiteY1379" fmla="*/ 71230 h 497691"/>
              <a:gd name="connsiteX1380" fmla="*/ 978660 w 12192000"/>
              <a:gd name="connsiteY1380" fmla="*/ 67608 h 497691"/>
              <a:gd name="connsiteX1381" fmla="*/ 1155040 w 12192000"/>
              <a:gd name="connsiteY1381" fmla="*/ 114691 h 497691"/>
              <a:gd name="connsiteX1382" fmla="*/ 1168966 w 12192000"/>
              <a:gd name="connsiteY1382" fmla="*/ 114691 h 497691"/>
              <a:gd name="connsiteX1383" fmla="*/ 1285006 w 12192000"/>
              <a:gd name="connsiteY1383" fmla="*/ 101411 h 497691"/>
              <a:gd name="connsiteX1384" fmla="*/ 1322138 w 12192000"/>
              <a:gd name="connsiteY1384" fmla="*/ 102618 h 497691"/>
              <a:gd name="connsiteX1385" fmla="*/ 1322138 w 12192000"/>
              <a:gd name="connsiteY1385" fmla="*/ 114691 h 497691"/>
              <a:gd name="connsiteX1386" fmla="*/ 1438178 w 12192000"/>
              <a:gd name="connsiteY1386" fmla="*/ 124348 h 497691"/>
              <a:gd name="connsiteX1387" fmla="*/ 1466318 w 12192000"/>
              <a:gd name="connsiteY1387" fmla="*/ 112729 h 497691"/>
              <a:gd name="connsiteX1388" fmla="*/ 1478794 w 12192000"/>
              <a:gd name="connsiteY1388" fmla="*/ 108428 h 497691"/>
              <a:gd name="connsiteX1389" fmla="*/ 1473671 w 12192000"/>
              <a:gd name="connsiteY1389" fmla="*/ 108236 h 497691"/>
              <a:gd name="connsiteX1390" fmla="*/ 1314406 w 12192000"/>
              <a:gd name="connsiteY1390" fmla="*/ 96579 h 497691"/>
              <a:gd name="connsiteX1391" fmla="*/ 1314406 w 12192000"/>
              <a:gd name="connsiteY1391" fmla="*/ 86317 h 497691"/>
              <a:gd name="connsiteX1392" fmla="*/ 1467579 w 12192000"/>
              <a:gd name="connsiteY1392" fmla="*/ 71830 h 497691"/>
              <a:gd name="connsiteX1393" fmla="*/ 1569693 w 12192000"/>
              <a:gd name="connsiteY1393" fmla="*/ 88128 h 497691"/>
              <a:gd name="connsiteX1394" fmla="*/ 1549967 w 12192000"/>
              <a:gd name="connsiteY1394" fmla="*/ 95070 h 497691"/>
              <a:gd name="connsiteX1395" fmla="*/ 1525099 w 12192000"/>
              <a:gd name="connsiteY1395" fmla="*/ 100101 h 497691"/>
              <a:gd name="connsiteX1396" fmla="*/ 1518638 w 12192000"/>
              <a:gd name="connsiteY1396" fmla="*/ 102647 h 497691"/>
              <a:gd name="connsiteX1397" fmla="*/ 1518638 w 12192000"/>
              <a:gd name="connsiteY1397" fmla="*/ 105029 h 497691"/>
              <a:gd name="connsiteX1398" fmla="*/ 1648601 w 12192000"/>
              <a:gd name="connsiteY1398" fmla="*/ 106236 h 497691"/>
              <a:gd name="connsiteX1399" fmla="*/ 1736791 w 12192000"/>
              <a:gd name="connsiteY1399" fmla="*/ 81488 h 497691"/>
              <a:gd name="connsiteX1400" fmla="*/ 1642799 w 12192000"/>
              <a:gd name="connsiteY1400" fmla="*/ 68473 h 497691"/>
              <a:gd name="connsiteX1401" fmla="*/ 1642406 w 12192000"/>
              <a:gd name="connsiteY1401" fmla="*/ 68436 h 497691"/>
              <a:gd name="connsiteX1402" fmla="*/ 1642406 w 12192000"/>
              <a:gd name="connsiteY1402" fmla="*/ 71230 h 497691"/>
              <a:gd name="connsiteX1403" fmla="*/ 1605275 w 12192000"/>
              <a:gd name="connsiteY1403" fmla="*/ 79681 h 497691"/>
              <a:gd name="connsiteX1404" fmla="*/ 1591349 w 12192000"/>
              <a:gd name="connsiteY1404" fmla="*/ 79681 h 497691"/>
              <a:gd name="connsiteX1405" fmla="*/ 1591349 w 12192000"/>
              <a:gd name="connsiteY1405" fmla="*/ 74248 h 497691"/>
              <a:gd name="connsiteX1406" fmla="*/ 1605275 w 12192000"/>
              <a:gd name="connsiteY1406" fmla="*/ 67608 h 497691"/>
              <a:gd name="connsiteX1407" fmla="*/ 1633648 w 12192000"/>
              <a:gd name="connsiteY1407" fmla="*/ 67608 h 497691"/>
              <a:gd name="connsiteX1408" fmla="*/ 1569693 w 12192000"/>
              <a:gd name="connsiteY1408" fmla="*/ 61569 h 497691"/>
              <a:gd name="connsiteX1409" fmla="*/ 1569693 w 12192000"/>
              <a:gd name="connsiteY1409" fmla="*/ 59758 h 497691"/>
              <a:gd name="connsiteX1410" fmla="*/ 1597543 w 12192000"/>
              <a:gd name="connsiteY1410" fmla="*/ 59758 h 497691"/>
              <a:gd name="connsiteX1411" fmla="*/ 1634676 w 12192000"/>
              <a:gd name="connsiteY1411" fmla="*/ 63380 h 497691"/>
              <a:gd name="connsiteX1412" fmla="*/ 1648601 w 12192000"/>
              <a:gd name="connsiteY1412" fmla="*/ 63380 h 497691"/>
              <a:gd name="connsiteX1413" fmla="*/ 1648601 w 12192000"/>
              <a:gd name="connsiteY1413" fmla="*/ 58551 h 497691"/>
              <a:gd name="connsiteX1414" fmla="*/ 1518638 w 12192000"/>
              <a:gd name="connsiteY1414" fmla="*/ 41650 h 497691"/>
              <a:gd name="connsiteX1415" fmla="*/ 1518638 w 12192000"/>
              <a:gd name="connsiteY1415" fmla="*/ 39839 h 497691"/>
              <a:gd name="connsiteX1416" fmla="*/ 1838905 w 12192000"/>
              <a:gd name="connsiteY1416" fmla="*/ 74848 h 497691"/>
              <a:gd name="connsiteX1417" fmla="*/ 1917812 w 12192000"/>
              <a:gd name="connsiteY1417" fmla="*/ 74848 h 497691"/>
              <a:gd name="connsiteX1418" fmla="*/ 1954945 w 12192000"/>
              <a:gd name="connsiteY1418" fmla="*/ 65191 h 497691"/>
              <a:gd name="connsiteX1419" fmla="*/ 1815698 w 12192000"/>
              <a:gd name="connsiteY1419" fmla="*/ 28370 h 497691"/>
              <a:gd name="connsiteX1420" fmla="*/ 7414887 w 12192000"/>
              <a:gd name="connsiteY1420" fmla="*/ 23717 h 497691"/>
              <a:gd name="connsiteX1421" fmla="*/ 7498906 w 12192000"/>
              <a:gd name="connsiteY1421" fmla="*/ 33199 h 497691"/>
              <a:gd name="connsiteX1422" fmla="*/ 7498906 w 12192000"/>
              <a:gd name="connsiteY1422" fmla="*/ 39839 h 497691"/>
              <a:gd name="connsiteX1423" fmla="*/ 7412414 w 12192000"/>
              <a:gd name="connsiteY1423" fmla="*/ 23242 h 497691"/>
              <a:gd name="connsiteX1424" fmla="*/ 7414887 w 12192000"/>
              <a:gd name="connsiteY1424" fmla="*/ 23717 h 497691"/>
              <a:gd name="connsiteX1425" fmla="*/ 7413328 w 12192000"/>
              <a:gd name="connsiteY1425" fmla="*/ 23541 h 497691"/>
              <a:gd name="connsiteX1426" fmla="*/ 9046103 w 12192000"/>
              <a:gd name="connsiteY1426" fmla="*/ 13706 h 497691"/>
              <a:gd name="connsiteX1427" fmla="*/ 9059614 w 12192000"/>
              <a:gd name="connsiteY1427" fmla="*/ 13706 h 497691"/>
              <a:gd name="connsiteX1428" fmla="*/ 9130761 w 12192000"/>
              <a:gd name="connsiteY1428" fmla="*/ 36947 h 497691"/>
              <a:gd name="connsiteX1429" fmla="*/ 9019078 w 12192000"/>
              <a:gd name="connsiteY1429" fmla="*/ 15517 h 497691"/>
              <a:gd name="connsiteX1430" fmla="*/ 3113080 w 12192000"/>
              <a:gd name="connsiteY1430" fmla="*/ 13706 h 497691"/>
              <a:gd name="connsiteX1431" fmla="*/ 3127003 w 12192000"/>
              <a:gd name="connsiteY1431" fmla="*/ 13706 h 497691"/>
              <a:gd name="connsiteX1432" fmla="*/ 3201268 w 12192000"/>
              <a:gd name="connsiteY1432" fmla="*/ 37247 h 497691"/>
              <a:gd name="connsiteX1433" fmla="*/ 3289460 w 12192000"/>
              <a:gd name="connsiteY1433" fmla="*/ 46905 h 497691"/>
              <a:gd name="connsiteX1434" fmla="*/ 3289460 w 12192000"/>
              <a:gd name="connsiteY1434" fmla="*/ 53544 h 497691"/>
              <a:gd name="connsiteX1435" fmla="*/ 3085228 w 12192000"/>
              <a:gd name="connsiteY1435" fmla="*/ 15517 h 497691"/>
              <a:gd name="connsiteX1436" fmla="*/ 7327752 w 12192000"/>
              <a:gd name="connsiteY1436" fmla="*/ 0 h 497691"/>
              <a:gd name="connsiteX1437" fmla="*/ 7341263 w 12192000"/>
              <a:gd name="connsiteY1437" fmla="*/ 0 h 497691"/>
              <a:gd name="connsiteX1438" fmla="*/ 7412414 w 12192000"/>
              <a:gd name="connsiteY1438" fmla="*/ 23242 h 497691"/>
              <a:gd name="connsiteX1439" fmla="*/ 7300727 w 12192000"/>
              <a:gd name="connsiteY1439" fmla="*/ 1811 h 497691"/>
              <a:gd name="connsiteX1440" fmla="*/ 1342258 w 12192000"/>
              <a:gd name="connsiteY1440" fmla="*/ 0 h 497691"/>
              <a:gd name="connsiteX1441" fmla="*/ 1356181 w 12192000"/>
              <a:gd name="connsiteY1441" fmla="*/ 0 h 497691"/>
              <a:gd name="connsiteX1442" fmla="*/ 1430446 w 12192000"/>
              <a:gd name="connsiteY1442" fmla="*/ 23541 h 497691"/>
              <a:gd name="connsiteX1443" fmla="*/ 1518638 w 12192000"/>
              <a:gd name="connsiteY1443" fmla="*/ 33199 h 497691"/>
              <a:gd name="connsiteX1444" fmla="*/ 1518638 w 12192000"/>
              <a:gd name="connsiteY1444" fmla="*/ 39839 h 497691"/>
              <a:gd name="connsiteX1445" fmla="*/ 1314406 w 12192000"/>
              <a:gd name="connsiteY1445" fmla="*/ 1811 h 49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</a:cxnLst>
            <a:rect l="l" t="t" r="r" b="b"/>
            <a:pathLst>
              <a:path w="12192000" h="497691">
                <a:moveTo>
                  <a:pt x="5920184" y="240266"/>
                </a:moveTo>
                <a:lnTo>
                  <a:pt x="5903736" y="241422"/>
                </a:lnTo>
                <a:cubicBezTo>
                  <a:pt x="5846490" y="245849"/>
                  <a:pt x="5817867" y="248666"/>
                  <a:pt x="5817867" y="249873"/>
                </a:cubicBezTo>
                <a:cubicBezTo>
                  <a:pt x="5827151" y="255506"/>
                  <a:pt x="5856547" y="258323"/>
                  <a:pt x="5906058" y="258323"/>
                </a:cubicBezTo>
                <a:lnTo>
                  <a:pt x="5915751" y="258323"/>
                </a:lnTo>
                <a:lnTo>
                  <a:pt x="5935438" y="253370"/>
                </a:lnTo>
                <a:cubicBezTo>
                  <a:pt x="5949700" y="249245"/>
                  <a:pt x="5956832" y="246378"/>
                  <a:pt x="5956832" y="244768"/>
                </a:cubicBezTo>
                <a:close/>
                <a:moveTo>
                  <a:pt x="12192000" y="231679"/>
                </a:moveTo>
                <a:lnTo>
                  <a:pt x="12192000" y="245950"/>
                </a:lnTo>
                <a:lnTo>
                  <a:pt x="12188760" y="246215"/>
                </a:lnTo>
                <a:lnTo>
                  <a:pt x="12169823" y="249599"/>
                </a:lnTo>
                <a:cubicBezTo>
                  <a:pt x="12163817" y="251008"/>
                  <a:pt x="12160815" y="252215"/>
                  <a:pt x="12160815" y="253221"/>
                </a:cubicBezTo>
                <a:lnTo>
                  <a:pt x="12147303" y="253221"/>
                </a:lnTo>
                <a:lnTo>
                  <a:pt x="12147303" y="247789"/>
                </a:lnTo>
                <a:lnTo>
                  <a:pt x="12159715" y="241689"/>
                </a:lnTo>
                <a:lnTo>
                  <a:pt x="12165630" y="237348"/>
                </a:lnTo>
                <a:close/>
                <a:moveTo>
                  <a:pt x="6059552" y="230469"/>
                </a:moveTo>
                <a:lnTo>
                  <a:pt x="6009535" y="233985"/>
                </a:lnTo>
                <a:lnTo>
                  <a:pt x="6055921" y="238129"/>
                </a:lnTo>
                <a:lnTo>
                  <a:pt x="6132490" y="238129"/>
                </a:lnTo>
                <a:cubicBezTo>
                  <a:pt x="6144501" y="237525"/>
                  <a:pt x="6153508" y="236418"/>
                  <a:pt x="6159515" y="234809"/>
                </a:cubicBezTo>
                <a:lnTo>
                  <a:pt x="6161647" y="233309"/>
                </a:lnTo>
                <a:lnTo>
                  <a:pt x="6114625" y="231191"/>
                </a:lnTo>
                <a:close/>
                <a:moveTo>
                  <a:pt x="5817867" y="227697"/>
                </a:moveTo>
                <a:lnTo>
                  <a:pt x="5817867" y="228142"/>
                </a:lnTo>
                <a:cubicBezTo>
                  <a:pt x="5786924" y="228947"/>
                  <a:pt x="5763715" y="229903"/>
                  <a:pt x="5748242" y="231009"/>
                </a:cubicBezTo>
                <a:lnTo>
                  <a:pt x="5726522" y="234541"/>
                </a:lnTo>
                <a:lnTo>
                  <a:pt x="5744502" y="237346"/>
                </a:lnTo>
                <a:lnTo>
                  <a:pt x="5744502" y="238173"/>
                </a:lnTo>
                <a:lnTo>
                  <a:pt x="5766810" y="240215"/>
                </a:lnTo>
                <a:lnTo>
                  <a:pt x="5817867" y="240215"/>
                </a:lnTo>
                <a:lnTo>
                  <a:pt x="5890469" y="236615"/>
                </a:lnTo>
                <a:close/>
                <a:moveTo>
                  <a:pt x="6152004" y="223970"/>
                </a:moveTo>
                <a:lnTo>
                  <a:pt x="6101076" y="227550"/>
                </a:lnTo>
                <a:lnTo>
                  <a:pt x="6142213" y="228928"/>
                </a:lnTo>
                <a:lnTo>
                  <a:pt x="6167342" y="229302"/>
                </a:lnTo>
                <a:lnTo>
                  <a:pt x="6168523" y="228471"/>
                </a:lnTo>
                <a:close/>
                <a:moveTo>
                  <a:pt x="5779427" y="210145"/>
                </a:moveTo>
                <a:lnTo>
                  <a:pt x="5730838" y="215466"/>
                </a:lnTo>
                <a:lnTo>
                  <a:pt x="5699692" y="222288"/>
                </a:lnTo>
                <a:lnTo>
                  <a:pt x="5700817" y="222288"/>
                </a:lnTo>
                <a:lnTo>
                  <a:pt x="5700817" y="227117"/>
                </a:lnTo>
                <a:lnTo>
                  <a:pt x="5677645" y="227117"/>
                </a:lnTo>
                <a:lnTo>
                  <a:pt x="5664697" y="229953"/>
                </a:lnTo>
                <a:lnTo>
                  <a:pt x="5687904" y="231764"/>
                </a:lnTo>
                <a:lnTo>
                  <a:pt x="5701828" y="231764"/>
                </a:lnTo>
                <a:cubicBezTo>
                  <a:pt x="5738961" y="227337"/>
                  <a:pt x="5760621" y="225124"/>
                  <a:pt x="5766810" y="225124"/>
                </a:cubicBezTo>
                <a:lnTo>
                  <a:pt x="5796926" y="225124"/>
                </a:lnTo>
                <a:lnTo>
                  <a:pt x="5794687" y="224849"/>
                </a:lnTo>
                <a:lnTo>
                  <a:pt x="5794687" y="223038"/>
                </a:lnTo>
                <a:lnTo>
                  <a:pt x="5821711" y="223038"/>
                </a:lnTo>
                <a:cubicBezTo>
                  <a:pt x="5842731" y="225453"/>
                  <a:pt x="5854740" y="226660"/>
                  <a:pt x="5857744" y="226660"/>
                </a:cubicBezTo>
                <a:lnTo>
                  <a:pt x="5871257" y="226660"/>
                </a:lnTo>
                <a:lnTo>
                  <a:pt x="5871257" y="221831"/>
                </a:lnTo>
                <a:cubicBezTo>
                  <a:pt x="5863749" y="221831"/>
                  <a:pt x="5849486" y="220423"/>
                  <a:pt x="5828467" y="217606"/>
                </a:cubicBezTo>
                <a:close/>
                <a:moveTo>
                  <a:pt x="6403231" y="207871"/>
                </a:moveTo>
                <a:lnTo>
                  <a:pt x="6182741" y="221947"/>
                </a:lnTo>
                <a:lnTo>
                  <a:pt x="6193859" y="224472"/>
                </a:lnTo>
                <a:lnTo>
                  <a:pt x="6199192" y="229776"/>
                </a:lnTo>
                <a:lnTo>
                  <a:pt x="6223285" y="230135"/>
                </a:lnTo>
                <a:lnTo>
                  <a:pt x="6266489" y="229400"/>
                </a:lnTo>
                <a:lnTo>
                  <a:pt x="6330669" y="221831"/>
                </a:lnTo>
                <a:lnTo>
                  <a:pt x="6337007" y="222043"/>
                </a:lnTo>
                <a:lnTo>
                  <a:pt x="6337294" y="221986"/>
                </a:lnTo>
                <a:cubicBezTo>
                  <a:pt x="6342362" y="220175"/>
                  <a:pt x="6344895" y="218063"/>
                  <a:pt x="6344895" y="215648"/>
                </a:cubicBezTo>
                <a:cubicBezTo>
                  <a:pt x="6362912" y="215648"/>
                  <a:pt x="6371919" y="215045"/>
                  <a:pt x="6371919" y="213837"/>
                </a:cubicBezTo>
                <a:cubicBezTo>
                  <a:pt x="6398943" y="215850"/>
                  <a:pt x="6422964" y="216856"/>
                  <a:pt x="6443984" y="216856"/>
                </a:cubicBezTo>
                <a:lnTo>
                  <a:pt x="6457495" y="210216"/>
                </a:lnTo>
                <a:close/>
                <a:moveTo>
                  <a:pt x="5658652" y="186522"/>
                </a:moveTo>
                <a:lnTo>
                  <a:pt x="5661125" y="186997"/>
                </a:lnTo>
                <a:lnTo>
                  <a:pt x="5659566" y="186821"/>
                </a:lnTo>
                <a:close/>
                <a:moveTo>
                  <a:pt x="11027532" y="180510"/>
                </a:moveTo>
                <a:lnTo>
                  <a:pt x="11018536" y="181814"/>
                </a:lnTo>
                <a:lnTo>
                  <a:pt x="11033239" y="185125"/>
                </a:lnTo>
                <a:close/>
                <a:moveTo>
                  <a:pt x="5155013" y="180510"/>
                </a:moveTo>
                <a:lnTo>
                  <a:pt x="5145741" y="181814"/>
                </a:lnTo>
                <a:lnTo>
                  <a:pt x="5160893" y="185125"/>
                </a:lnTo>
                <a:close/>
                <a:moveTo>
                  <a:pt x="6405304" y="176515"/>
                </a:moveTo>
                <a:lnTo>
                  <a:pt x="6405700" y="176564"/>
                </a:lnTo>
                <a:cubicBezTo>
                  <a:pt x="6422214" y="179281"/>
                  <a:pt x="6430472" y="182248"/>
                  <a:pt x="6430472" y="185468"/>
                </a:cubicBezTo>
                <a:cubicBezTo>
                  <a:pt x="6421464" y="190296"/>
                  <a:pt x="6404948" y="194723"/>
                  <a:pt x="6380928" y="198747"/>
                </a:cubicBezTo>
                <a:lnTo>
                  <a:pt x="6380928" y="202369"/>
                </a:lnTo>
                <a:cubicBezTo>
                  <a:pt x="6399694" y="202570"/>
                  <a:pt x="6416396" y="202746"/>
                  <a:pt x="6431036" y="202897"/>
                </a:cubicBezTo>
                <a:lnTo>
                  <a:pt x="6438949" y="202976"/>
                </a:lnTo>
                <a:lnTo>
                  <a:pt x="6438949" y="199197"/>
                </a:lnTo>
                <a:lnTo>
                  <a:pt x="6479485" y="199197"/>
                </a:lnTo>
                <a:lnTo>
                  <a:pt x="6479485" y="201008"/>
                </a:lnTo>
                <a:cubicBezTo>
                  <a:pt x="6477983" y="202014"/>
                  <a:pt x="6474980" y="202768"/>
                  <a:pt x="6470476" y="203271"/>
                </a:cubicBezTo>
                <a:lnTo>
                  <a:pt x="6470119" y="203286"/>
                </a:lnTo>
                <a:lnTo>
                  <a:pt x="6494092" y="203501"/>
                </a:lnTo>
                <a:cubicBezTo>
                  <a:pt x="6500472" y="203551"/>
                  <a:pt x="6504789" y="203576"/>
                  <a:pt x="6507040" y="203576"/>
                </a:cubicBezTo>
                <a:cubicBezTo>
                  <a:pt x="6521303" y="200256"/>
                  <a:pt x="6533783" y="197251"/>
                  <a:pt x="6544481" y="194559"/>
                </a:cubicBezTo>
                <a:lnTo>
                  <a:pt x="6569486" y="187893"/>
                </a:lnTo>
                <a:lnTo>
                  <a:pt x="6550986" y="185163"/>
                </a:lnTo>
                <a:cubicBezTo>
                  <a:pt x="6514203" y="180937"/>
                  <a:pt x="6470664" y="178121"/>
                  <a:pt x="6420368" y="176712"/>
                </a:cubicBezTo>
                <a:close/>
                <a:moveTo>
                  <a:pt x="391642" y="176515"/>
                </a:moveTo>
                <a:lnTo>
                  <a:pt x="392049" y="176564"/>
                </a:lnTo>
                <a:cubicBezTo>
                  <a:pt x="409068" y="179281"/>
                  <a:pt x="417577" y="182248"/>
                  <a:pt x="417577" y="185468"/>
                </a:cubicBezTo>
                <a:cubicBezTo>
                  <a:pt x="408296" y="190296"/>
                  <a:pt x="391274" y="194723"/>
                  <a:pt x="366521" y="198747"/>
                </a:cubicBezTo>
                <a:lnTo>
                  <a:pt x="366521" y="202369"/>
                </a:lnTo>
                <a:cubicBezTo>
                  <a:pt x="385861" y="202570"/>
                  <a:pt x="403073" y="202746"/>
                  <a:pt x="418159" y="202897"/>
                </a:cubicBezTo>
                <a:lnTo>
                  <a:pt x="426313" y="202976"/>
                </a:lnTo>
                <a:lnTo>
                  <a:pt x="426313" y="199197"/>
                </a:lnTo>
                <a:lnTo>
                  <a:pt x="468088" y="199197"/>
                </a:lnTo>
                <a:lnTo>
                  <a:pt x="468088" y="201008"/>
                </a:lnTo>
                <a:cubicBezTo>
                  <a:pt x="466540" y="202014"/>
                  <a:pt x="463445" y="202768"/>
                  <a:pt x="458803" y="203271"/>
                </a:cubicBezTo>
                <a:lnTo>
                  <a:pt x="458436" y="203286"/>
                </a:lnTo>
                <a:lnTo>
                  <a:pt x="483140" y="203501"/>
                </a:lnTo>
                <a:cubicBezTo>
                  <a:pt x="489715" y="203551"/>
                  <a:pt x="494163" y="203576"/>
                  <a:pt x="496484" y="203576"/>
                </a:cubicBezTo>
                <a:cubicBezTo>
                  <a:pt x="511182" y="200256"/>
                  <a:pt x="524044" y="197251"/>
                  <a:pt x="535069" y="194559"/>
                </a:cubicBezTo>
                <a:lnTo>
                  <a:pt x="560837" y="187893"/>
                </a:lnTo>
                <a:lnTo>
                  <a:pt x="541772" y="185163"/>
                </a:lnTo>
                <a:cubicBezTo>
                  <a:pt x="503867" y="180937"/>
                  <a:pt x="458997" y="178121"/>
                  <a:pt x="407166" y="176712"/>
                </a:cubicBezTo>
                <a:close/>
                <a:moveTo>
                  <a:pt x="5979536" y="167809"/>
                </a:moveTo>
                <a:lnTo>
                  <a:pt x="6006561" y="167809"/>
                </a:lnTo>
                <a:lnTo>
                  <a:pt x="6006561" y="172638"/>
                </a:lnTo>
                <a:lnTo>
                  <a:pt x="5979536" y="172638"/>
                </a:lnTo>
                <a:close/>
                <a:moveTo>
                  <a:pt x="5573990" y="163280"/>
                </a:moveTo>
                <a:lnTo>
                  <a:pt x="5587501" y="163280"/>
                </a:lnTo>
                <a:lnTo>
                  <a:pt x="5658652" y="186522"/>
                </a:lnTo>
                <a:lnTo>
                  <a:pt x="5546965" y="165091"/>
                </a:lnTo>
                <a:close/>
                <a:moveTo>
                  <a:pt x="10962266" y="162472"/>
                </a:moveTo>
                <a:lnTo>
                  <a:pt x="10950974" y="162951"/>
                </a:lnTo>
                <a:cubicBezTo>
                  <a:pt x="10935961" y="164057"/>
                  <a:pt x="10928454" y="165315"/>
                  <a:pt x="10928454" y="166723"/>
                </a:cubicBezTo>
                <a:cubicBezTo>
                  <a:pt x="10928454" y="168333"/>
                  <a:pt x="10941966" y="170144"/>
                  <a:pt x="10968990" y="172156"/>
                </a:cubicBezTo>
                <a:lnTo>
                  <a:pt x="11002803" y="172156"/>
                </a:lnTo>
                <a:lnTo>
                  <a:pt x="11001898" y="171855"/>
                </a:lnTo>
                <a:close/>
                <a:moveTo>
                  <a:pt x="5087752" y="162472"/>
                </a:moveTo>
                <a:lnTo>
                  <a:pt x="5076116" y="162951"/>
                </a:lnTo>
                <a:cubicBezTo>
                  <a:pt x="5060645" y="164057"/>
                  <a:pt x="5052910" y="165315"/>
                  <a:pt x="5052910" y="166723"/>
                </a:cubicBezTo>
                <a:cubicBezTo>
                  <a:pt x="5052910" y="168333"/>
                  <a:pt x="5066833" y="170144"/>
                  <a:pt x="5094683" y="172156"/>
                </a:cubicBezTo>
                <a:lnTo>
                  <a:pt x="5129528" y="172156"/>
                </a:lnTo>
                <a:lnTo>
                  <a:pt x="5128595" y="171855"/>
                </a:lnTo>
                <a:close/>
                <a:moveTo>
                  <a:pt x="11626578" y="157065"/>
                </a:moveTo>
                <a:lnTo>
                  <a:pt x="11649100" y="157065"/>
                </a:lnTo>
                <a:cubicBezTo>
                  <a:pt x="11649100" y="159078"/>
                  <a:pt x="11653603" y="160083"/>
                  <a:pt x="11662611" y="160083"/>
                </a:cubicBezTo>
                <a:cubicBezTo>
                  <a:pt x="11662611" y="166120"/>
                  <a:pt x="11613067" y="172759"/>
                  <a:pt x="11513978" y="180003"/>
                </a:cubicBezTo>
                <a:lnTo>
                  <a:pt x="11500466" y="180003"/>
                </a:lnTo>
                <a:lnTo>
                  <a:pt x="11500466" y="178796"/>
                </a:lnTo>
                <a:cubicBezTo>
                  <a:pt x="11509474" y="164309"/>
                  <a:pt x="11551512" y="157065"/>
                  <a:pt x="11626578" y="157065"/>
                </a:cubicBezTo>
                <a:close/>
                <a:moveTo>
                  <a:pt x="5763874" y="155890"/>
                </a:moveTo>
                <a:lnTo>
                  <a:pt x="5777387" y="155890"/>
                </a:lnTo>
                <a:lnTo>
                  <a:pt x="5786153" y="157065"/>
                </a:lnTo>
                <a:lnTo>
                  <a:pt x="5795560" y="157065"/>
                </a:lnTo>
                <a:cubicBezTo>
                  <a:pt x="5795560" y="159078"/>
                  <a:pt x="5800201" y="160083"/>
                  <a:pt x="5809484" y="160083"/>
                </a:cubicBezTo>
                <a:lnTo>
                  <a:pt x="5799907" y="161329"/>
                </a:lnTo>
                <a:lnTo>
                  <a:pt x="5799907" y="162530"/>
                </a:lnTo>
                <a:lnTo>
                  <a:pt x="5790667" y="162530"/>
                </a:lnTo>
                <a:lnTo>
                  <a:pt x="5656312" y="180003"/>
                </a:lnTo>
                <a:lnTo>
                  <a:pt x="5642386" y="180003"/>
                </a:lnTo>
                <a:lnTo>
                  <a:pt x="5642386" y="178796"/>
                </a:lnTo>
                <a:cubicBezTo>
                  <a:pt x="5647029" y="171553"/>
                  <a:pt x="5660180" y="166120"/>
                  <a:pt x="5681842" y="162498"/>
                </a:cubicBezTo>
                <a:lnTo>
                  <a:pt x="5763874" y="157574"/>
                </a:lnTo>
                <a:close/>
                <a:moveTo>
                  <a:pt x="12004046" y="155105"/>
                </a:moveTo>
                <a:lnTo>
                  <a:pt x="12017558" y="155105"/>
                </a:lnTo>
                <a:cubicBezTo>
                  <a:pt x="12032571" y="155507"/>
                  <a:pt x="12040078" y="156714"/>
                  <a:pt x="12040078" y="158726"/>
                </a:cubicBezTo>
                <a:lnTo>
                  <a:pt x="12040078" y="161745"/>
                </a:lnTo>
                <a:lnTo>
                  <a:pt x="12004046" y="161745"/>
                </a:lnTo>
                <a:close/>
                <a:moveTo>
                  <a:pt x="10908244" y="151782"/>
                </a:moveTo>
                <a:lnTo>
                  <a:pt x="10885947" y="155556"/>
                </a:lnTo>
                <a:cubicBezTo>
                  <a:pt x="10875250" y="157971"/>
                  <a:pt x="10869902" y="160084"/>
                  <a:pt x="10869902" y="161894"/>
                </a:cubicBezTo>
                <a:lnTo>
                  <a:pt x="10892422" y="163705"/>
                </a:lnTo>
                <a:lnTo>
                  <a:pt x="10905934" y="163705"/>
                </a:lnTo>
                <a:lnTo>
                  <a:pt x="10945562" y="159093"/>
                </a:lnTo>
                <a:close/>
                <a:moveTo>
                  <a:pt x="5032082" y="151782"/>
                </a:moveTo>
                <a:lnTo>
                  <a:pt x="5009104" y="155556"/>
                </a:lnTo>
                <a:cubicBezTo>
                  <a:pt x="4998081" y="157971"/>
                  <a:pt x="4992568" y="160084"/>
                  <a:pt x="4992568" y="161894"/>
                </a:cubicBezTo>
                <a:lnTo>
                  <a:pt x="5015776" y="163705"/>
                </a:lnTo>
                <a:lnTo>
                  <a:pt x="5029701" y="163705"/>
                </a:lnTo>
                <a:lnTo>
                  <a:pt x="5070539" y="159093"/>
                </a:lnTo>
                <a:close/>
                <a:moveTo>
                  <a:pt x="11508601" y="146654"/>
                </a:moveTo>
                <a:lnTo>
                  <a:pt x="11544634" y="146654"/>
                </a:lnTo>
                <a:lnTo>
                  <a:pt x="11544634" y="150276"/>
                </a:lnTo>
                <a:cubicBezTo>
                  <a:pt x="11520611" y="153897"/>
                  <a:pt x="11508601" y="156714"/>
                  <a:pt x="11508601" y="158726"/>
                </a:cubicBezTo>
                <a:lnTo>
                  <a:pt x="11495089" y="158726"/>
                </a:lnTo>
                <a:lnTo>
                  <a:pt x="11495089" y="153294"/>
                </a:lnTo>
                <a:close/>
                <a:moveTo>
                  <a:pt x="5650771" y="146654"/>
                </a:moveTo>
                <a:lnTo>
                  <a:pt x="5687904" y="146654"/>
                </a:lnTo>
                <a:lnTo>
                  <a:pt x="5687904" y="150276"/>
                </a:lnTo>
                <a:cubicBezTo>
                  <a:pt x="5663147" y="153897"/>
                  <a:pt x="5650771" y="156714"/>
                  <a:pt x="5650771" y="158726"/>
                </a:cubicBezTo>
                <a:lnTo>
                  <a:pt x="5636845" y="158726"/>
                </a:lnTo>
                <a:lnTo>
                  <a:pt x="5636845" y="153294"/>
                </a:lnTo>
                <a:close/>
                <a:moveTo>
                  <a:pt x="6047627" y="138989"/>
                </a:moveTo>
                <a:lnTo>
                  <a:pt x="6074653" y="138989"/>
                </a:lnTo>
                <a:cubicBezTo>
                  <a:pt x="6107682" y="140599"/>
                  <a:pt x="6124196" y="144422"/>
                  <a:pt x="6124196" y="150458"/>
                </a:cubicBezTo>
                <a:cubicBezTo>
                  <a:pt x="6151221" y="148446"/>
                  <a:pt x="6175242" y="147440"/>
                  <a:pt x="6196261" y="147440"/>
                </a:cubicBezTo>
                <a:cubicBezTo>
                  <a:pt x="6214278" y="147440"/>
                  <a:pt x="6230792" y="150659"/>
                  <a:pt x="6245807" y="157098"/>
                </a:cubicBezTo>
                <a:cubicBezTo>
                  <a:pt x="6233794" y="161524"/>
                  <a:pt x="6221785" y="163737"/>
                  <a:pt x="6209774" y="163737"/>
                </a:cubicBezTo>
                <a:lnTo>
                  <a:pt x="6182749" y="163737"/>
                </a:lnTo>
                <a:lnTo>
                  <a:pt x="6172578" y="161745"/>
                </a:lnTo>
                <a:lnTo>
                  <a:pt x="6161344" y="161745"/>
                </a:lnTo>
                <a:lnTo>
                  <a:pt x="6161344" y="159545"/>
                </a:lnTo>
                <a:lnTo>
                  <a:pt x="6124196" y="152269"/>
                </a:lnTo>
                <a:lnTo>
                  <a:pt x="6061140" y="154079"/>
                </a:lnTo>
                <a:cubicBezTo>
                  <a:pt x="6049129" y="154079"/>
                  <a:pt x="6037118" y="152269"/>
                  <a:pt x="6025107" y="148647"/>
                </a:cubicBezTo>
                <a:lnTo>
                  <a:pt x="6025107" y="142007"/>
                </a:lnTo>
                <a:cubicBezTo>
                  <a:pt x="6025107" y="139995"/>
                  <a:pt x="6032615" y="138989"/>
                  <a:pt x="6047627" y="138989"/>
                </a:cubicBezTo>
                <a:close/>
                <a:moveTo>
                  <a:pt x="23043" y="138989"/>
                </a:moveTo>
                <a:lnTo>
                  <a:pt x="50893" y="138989"/>
                </a:lnTo>
                <a:cubicBezTo>
                  <a:pt x="84931" y="140599"/>
                  <a:pt x="101950" y="144422"/>
                  <a:pt x="101950" y="150458"/>
                </a:cubicBezTo>
                <a:cubicBezTo>
                  <a:pt x="129800" y="148446"/>
                  <a:pt x="154554" y="147440"/>
                  <a:pt x="176216" y="147440"/>
                </a:cubicBezTo>
                <a:cubicBezTo>
                  <a:pt x="194781" y="147440"/>
                  <a:pt x="211801" y="150659"/>
                  <a:pt x="227274" y="157098"/>
                </a:cubicBezTo>
                <a:cubicBezTo>
                  <a:pt x="214894" y="161524"/>
                  <a:pt x="202518" y="163737"/>
                  <a:pt x="190141" y="163737"/>
                </a:cubicBezTo>
                <a:lnTo>
                  <a:pt x="162290" y="163737"/>
                </a:lnTo>
                <a:cubicBezTo>
                  <a:pt x="122064" y="160518"/>
                  <a:pt x="101950" y="156695"/>
                  <a:pt x="101950" y="152269"/>
                </a:cubicBezTo>
                <a:lnTo>
                  <a:pt x="36968" y="154079"/>
                </a:lnTo>
                <a:lnTo>
                  <a:pt x="0" y="148671"/>
                </a:lnTo>
                <a:lnTo>
                  <a:pt x="0" y="141985"/>
                </a:lnTo>
                <a:close/>
                <a:moveTo>
                  <a:pt x="6719287" y="135525"/>
                </a:moveTo>
                <a:lnTo>
                  <a:pt x="6686672" y="144268"/>
                </a:lnTo>
                <a:lnTo>
                  <a:pt x="6686672" y="147889"/>
                </a:lnTo>
                <a:cubicBezTo>
                  <a:pt x="6724204" y="148292"/>
                  <a:pt x="6753481" y="148594"/>
                  <a:pt x="6774500" y="148795"/>
                </a:cubicBezTo>
                <a:lnTo>
                  <a:pt x="6775078" y="148800"/>
                </a:lnTo>
                <a:lnTo>
                  <a:pt x="6770526" y="147289"/>
                </a:lnTo>
                <a:cubicBezTo>
                  <a:pt x="6759267" y="144220"/>
                  <a:pt x="6745192" y="140888"/>
                  <a:pt x="6728301" y="137291"/>
                </a:cubicBezTo>
                <a:close/>
                <a:moveTo>
                  <a:pt x="715213" y="135525"/>
                </a:moveTo>
                <a:lnTo>
                  <a:pt x="681600" y="144268"/>
                </a:lnTo>
                <a:lnTo>
                  <a:pt x="681600" y="147889"/>
                </a:lnTo>
                <a:cubicBezTo>
                  <a:pt x="720279" y="148292"/>
                  <a:pt x="750451" y="148594"/>
                  <a:pt x="772111" y="148795"/>
                </a:cubicBezTo>
                <a:lnTo>
                  <a:pt x="772707" y="148800"/>
                </a:lnTo>
                <a:lnTo>
                  <a:pt x="768016" y="147289"/>
                </a:lnTo>
                <a:cubicBezTo>
                  <a:pt x="756413" y="144220"/>
                  <a:pt x="741908" y="140888"/>
                  <a:pt x="724501" y="137291"/>
                </a:cubicBezTo>
                <a:close/>
                <a:moveTo>
                  <a:pt x="11784221" y="128695"/>
                </a:moveTo>
                <a:cubicBezTo>
                  <a:pt x="11802236" y="129098"/>
                  <a:pt x="11811245" y="130305"/>
                  <a:pt x="11811245" y="132317"/>
                </a:cubicBezTo>
                <a:lnTo>
                  <a:pt x="11811245" y="137146"/>
                </a:lnTo>
                <a:lnTo>
                  <a:pt x="11784221" y="137146"/>
                </a:lnTo>
                <a:cubicBezTo>
                  <a:pt x="11769205" y="137146"/>
                  <a:pt x="11761700" y="135939"/>
                  <a:pt x="11761700" y="133524"/>
                </a:cubicBezTo>
                <a:lnTo>
                  <a:pt x="11761700" y="132317"/>
                </a:lnTo>
                <a:cubicBezTo>
                  <a:pt x="11761700" y="129903"/>
                  <a:pt x="11769205" y="128695"/>
                  <a:pt x="11784221" y="128695"/>
                </a:cubicBezTo>
                <a:close/>
                <a:moveTo>
                  <a:pt x="5934807" y="128695"/>
                </a:moveTo>
                <a:cubicBezTo>
                  <a:pt x="5953372" y="129098"/>
                  <a:pt x="5962656" y="130305"/>
                  <a:pt x="5962656" y="132317"/>
                </a:cubicBezTo>
                <a:lnTo>
                  <a:pt x="5962656" y="137146"/>
                </a:lnTo>
                <a:lnTo>
                  <a:pt x="5934807" y="137146"/>
                </a:lnTo>
                <a:cubicBezTo>
                  <a:pt x="5919333" y="137146"/>
                  <a:pt x="5911598" y="135939"/>
                  <a:pt x="5911598" y="133524"/>
                </a:cubicBezTo>
                <a:lnTo>
                  <a:pt x="5911598" y="132317"/>
                </a:lnTo>
                <a:cubicBezTo>
                  <a:pt x="5911598" y="129903"/>
                  <a:pt x="5919333" y="128695"/>
                  <a:pt x="5934807" y="128695"/>
                </a:cubicBezTo>
                <a:close/>
                <a:moveTo>
                  <a:pt x="6791770" y="124949"/>
                </a:moveTo>
                <a:lnTo>
                  <a:pt x="6818795" y="124949"/>
                </a:lnTo>
                <a:lnTo>
                  <a:pt x="6818795" y="129778"/>
                </a:lnTo>
                <a:lnTo>
                  <a:pt x="6791770" y="129778"/>
                </a:lnTo>
                <a:close/>
                <a:moveTo>
                  <a:pt x="789909" y="124949"/>
                </a:moveTo>
                <a:lnTo>
                  <a:pt x="817759" y="124949"/>
                </a:lnTo>
                <a:lnTo>
                  <a:pt x="817759" y="129778"/>
                </a:lnTo>
                <a:lnTo>
                  <a:pt x="789909" y="129778"/>
                </a:lnTo>
                <a:close/>
                <a:moveTo>
                  <a:pt x="6296922" y="121058"/>
                </a:moveTo>
                <a:lnTo>
                  <a:pt x="6380928" y="130539"/>
                </a:lnTo>
                <a:lnTo>
                  <a:pt x="6380928" y="137178"/>
                </a:lnTo>
                <a:close/>
                <a:moveTo>
                  <a:pt x="6294429" y="120580"/>
                </a:moveTo>
                <a:lnTo>
                  <a:pt x="6296922" y="121058"/>
                </a:lnTo>
                <a:lnTo>
                  <a:pt x="6295350" y="120881"/>
                </a:lnTo>
                <a:close/>
                <a:moveTo>
                  <a:pt x="8663662" y="117785"/>
                </a:moveTo>
                <a:lnTo>
                  <a:pt x="8640680" y="119516"/>
                </a:lnTo>
                <a:cubicBezTo>
                  <a:pt x="8585131" y="123943"/>
                  <a:pt x="8557356" y="126759"/>
                  <a:pt x="8557356" y="127967"/>
                </a:cubicBezTo>
                <a:lnTo>
                  <a:pt x="8582032" y="133523"/>
                </a:lnTo>
                <a:lnTo>
                  <a:pt x="8587594" y="133572"/>
                </a:lnTo>
                <a:cubicBezTo>
                  <a:pt x="8593974" y="133623"/>
                  <a:pt x="8598290" y="133648"/>
                  <a:pt x="8600542" y="133648"/>
                </a:cubicBezTo>
                <a:cubicBezTo>
                  <a:pt x="8614805" y="130328"/>
                  <a:pt x="8627285" y="127322"/>
                  <a:pt x="8637983" y="124631"/>
                </a:cubicBezTo>
                <a:close/>
                <a:moveTo>
                  <a:pt x="2718960" y="117785"/>
                </a:moveTo>
                <a:lnTo>
                  <a:pt x="2695277" y="119516"/>
                </a:lnTo>
                <a:cubicBezTo>
                  <a:pt x="2638031" y="123943"/>
                  <a:pt x="2609408" y="126759"/>
                  <a:pt x="2609408" y="127967"/>
                </a:cubicBezTo>
                <a:lnTo>
                  <a:pt x="2634837" y="133523"/>
                </a:lnTo>
                <a:lnTo>
                  <a:pt x="2640569" y="133572"/>
                </a:lnTo>
                <a:cubicBezTo>
                  <a:pt x="2647144" y="133623"/>
                  <a:pt x="2651592" y="133648"/>
                  <a:pt x="2653913" y="133648"/>
                </a:cubicBezTo>
                <a:cubicBezTo>
                  <a:pt x="2668611" y="130328"/>
                  <a:pt x="2681473" y="127322"/>
                  <a:pt x="2692498" y="124631"/>
                </a:cubicBezTo>
                <a:close/>
                <a:moveTo>
                  <a:pt x="10883752" y="116924"/>
                </a:moveTo>
                <a:lnTo>
                  <a:pt x="10906272" y="116924"/>
                </a:lnTo>
                <a:cubicBezTo>
                  <a:pt x="10906272" y="118936"/>
                  <a:pt x="10910776" y="119942"/>
                  <a:pt x="10919785" y="119942"/>
                </a:cubicBezTo>
                <a:lnTo>
                  <a:pt x="10910634" y="124513"/>
                </a:lnTo>
                <a:lnTo>
                  <a:pt x="10910070" y="124656"/>
                </a:lnTo>
                <a:lnTo>
                  <a:pt x="10882626" y="129449"/>
                </a:lnTo>
                <a:cubicBezTo>
                  <a:pt x="10857854" y="132768"/>
                  <a:pt x="10820695" y="136239"/>
                  <a:pt x="10771151" y="139861"/>
                </a:cubicBezTo>
                <a:lnTo>
                  <a:pt x="10757640" y="139861"/>
                </a:lnTo>
                <a:lnTo>
                  <a:pt x="10757640" y="138654"/>
                </a:lnTo>
                <a:cubicBezTo>
                  <a:pt x="10766647" y="124167"/>
                  <a:pt x="10808685" y="116924"/>
                  <a:pt x="10883752" y="116924"/>
                </a:cubicBezTo>
                <a:close/>
                <a:moveTo>
                  <a:pt x="5006842" y="116924"/>
                </a:moveTo>
                <a:lnTo>
                  <a:pt x="5030049" y="116924"/>
                </a:lnTo>
                <a:cubicBezTo>
                  <a:pt x="5030049" y="118936"/>
                  <a:pt x="5034691" y="119942"/>
                  <a:pt x="5043975" y="119942"/>
                </a:cubicBezTo>
                <a:lnTo>
                  <a:pt x="5034544" y="124513"/>
                </a:lnTo>
                <a:lnTo>
                  <a:pt x="5033965" y="124656"/>
                </a:lnTo>
                <a:lnTo>
                  <a:pt x="5005682" y="129449"/>
                </a:lnTo>
                <a:cubicBezTo>
                  <a:pt x="4980153" y="132768"/>
                  <a:pt x="4941859" y="136239"/>
                  <a:pt x="4890802" y="139861"/>
                </a:cubicBezTo>
                <a:lnTo>
                  <a:pt x="4876878" y="139861"/>
                </a:lnTo>
                <a:lnTo>
                  <a:pt x="4876878" y="138654"/>
                </a:lnTo>
                <a:cubicBezTo>
                  <a:pt x="4886161" y="124167"/>
                  <a:pt x="4929482" y="116924"/>
                  <a:pt x="5006842" y="116924"/>
                </a:cubicBezTo>
                <a:close/>
                <a:moveTo>
                  <a:pt x="7482550" y="109289"/>
                </a:moveTo>
                <a:lnTo>
                  <a:pt x="7469248" y="114691"/>
                </a:lnTo>
                <a:lnTo>
                  <a:pt x="7466561" y="118227"/>
                </a:lnTo>
                <a:lnTo>
                  <a:pt x="7483142" y="117856"/>
                </a:lnTo>
                <a:cubicBezTo>
                  <a:pt x="7487645" y="117554"/>
                  <a:pt x="7489897" y="117102"/>
                  <a:pt x="7489897" y="116498"/>
                </a:cubicBezTo>
                <a:cubicBezTo>
                  <a:pt x="7516921" y="118510"/>
                  <a:pt x="7540943" y="119516"/>
                  <a:pt x="7561962" y="119516"/>
                </a:cubicBezTo>
                <a:lnTo>
                  <a:pt x="7575474" y="112876"/>
                </a:lnTo>
                <a:close/>
                <a:moveTo>
                  <a:pt x="1501782" y="109289"/>
                </a:moveTo>
                <a:lnTo>
                  <a:pt x="1488074" y="114691"/>
                </a:lnTo>
                <a:lnTo>
                  <a:pt x="1485305" y="118227"/>
                </a:lnTo>
                <a:lnTo>
                  <a:pt x="1502391" y="117856"/>
                </a:lnTo>
                <a:cubicBezTo>
                  <a:pt x="1507033" y="117554"/>
                  <a:pt x="1509353" y="117102"/>
                  <a:pt x="1509353" y="116498"/>
                </a:cubicBezTo>
                <a:cubicBezTo>
                  <a:pt x="1537202" y="118510"/>
                  <a:pt x="1561958" y="119516"/>
                  <a:pt x="1583619" y="119516"/>
                </a:cubicBezTo>
                <a:lnTo>
                  <a:pt x="1597543" y="112876"/>
                </a:lnTo>
                <a:close/>
                <a:moveTo>
                  <a:pt x="10298567" y="102260"/>
                </a:moveTo>
                <a:cubicBezTo>
                  <a:pt x="10316583" y="102662"/>
                  <a:pt x="10325590" y="103869"/>
                  <a:pt x="10325590" y="105881"/>
                </a:cubicBezTo>
                <a:lnTo>
                  <a:pt x="10325590" y="110710"/>
                </a:lnTo>
                <a:lnTo>
                  <a:pt x="10298567" y="110710"/>
                </a:lnTo>
                <a:cubicBezTo>
                  <a:pt x="10283552" y="110710"/>
                  <a:pt x="10276047" y="109503"/>
                  <a:pt x="10276047" y="107089"/>
                </a:cubicBezTo>
                <a:lnTo>
                  <a:pt x="10276047" y="105881"/>
                </a:lnTo>
                <a:cubicBezTo>
                  <a:pt x="10276047" y="103467"/>
                  <a:pt x="10283552" y="102260"/>
                  <a:pt x="10298567" y="102260"/>
                </a:cubicBezTo>
                <a:close/>
                <a:moveTo>
                  <a:pt x="4403787" y="102260"/>
                </a:moveTo>
                <a:cubicBezTo>
                  <a:pt x="4422354" y="102662"/>
                  <a:pt x="4431637" y="103869"/>
                  <a:pt x="4431637" y="105881"/>
                </a:cubicBezTo>
                <a:lnTo>
                  <a:pt x="4431637" y="110710"/>
                </a:lnTo>
                <a:lnTo>
                  <a:pt x="4403787" y="110710"/>
                </a:lnTo>
                <a:cubicBezTo>
                  <a:pt x="4388316" y="110710"/>
                  <a:pt x="4380580" y="109503"/>
                  <a:pt x="4380580" y="107089"/>
                </a:cubicBezTo>
                <a:lnTo>
                  <a:pt x="4380580" y="105881"/>
                </a:lnTo>
                <a:cubicBezTo>
                  <a:pt x="4380580" y="103467"/>
                  <a:pt x="4388316" y="102260"/>
                  <a:pt x="4403787" y="102260"/>
                </a:cubicBezTo>
                <a:close/>
                <a:moveTo>
                  <a:pt x="6069617" y="101411"/>
                </a:moveTo>
                <a:lnTo>
                  <a:pt x="6083130" y="101411"/>
                </a:lnTo>
                <a:cubicBezTo>
                  <a:pt x="6098142" y="101411"/>
                  <a:pt x="6105650" y="102417"/>
                  <a:pt x="6105650" y="104429"/>
                </a:cubicBezTo>
                <a:lnTo>
                  <a:pt x="6105650" y="108051"/>
                </a:lnTo>
                <a:lnTo>
                  <a:pt x="6092137" y="108051"/>
                </a:lnTo>
                <a:cubicBezTo>
                  <a:pt x="6077123" y="108051"/>
                  <a:pt x="6069617" y="106843"/>
                  <a:pt x="6069617" y="104429"/>
                </a:cubicBezTo>
                <a:close/>
                <a:moveTo>
                  <a:pt x="45703" y="101411"/>
                </a:moveTo>
                <a:lnTo>
                  <a:pt x="59629" y="101411"/>
                </a:lnTo>
                <a:cubicBezTo>
                  <a:pt x="75101" y="101411"/>
                  <a:pt x="82836" y="102417"/>
                  <a:pt x="82836" y="104429"/>
                </a:cubicBezTo>
                <a:lnTo>
                  <a:pt x="82836" y="108051"/>
                </a:lnTo>
                <a:lnTo>
                  <a:pt x="68912" y="108051"/>
                </a:lnTo>
                <a:cubicBezTo>
                  <a:pt x="53439" y="108051"/>
                  <a:pt x="45703" y="106843"/>
                  <a:pt x="45703" y="104429"/>
                </a:cubicBezTo>
                <a:close/>
                <a:moveTo>
                  <a:pt x="9988809" y="100042"/>
                </a:moveTo>
                <a:lnTo>
                  <a:pt x="9987448" y="101834"/>
                </a:lnTo>
                <a:cubicBezTo>
                  <a:pt x="9996456" y="105455"/>
                  <a:pt x="10012971" y="107669"/>
                  <a:pt x="10036993" y="108473"/>
                </a:cubicBezTo>
                <a:lnTo>
                  <a:pt x="10042382" y="108024"/>
                </a:lnTo>
                <a:lnTo>
                  <a:pt x="10006815" y="102891"/>
                </a:lnTo>
                <a:close/>
                <a:moveTo>
                  <a:pt x="4084572" y="100042"/>
                </a:moveTo>
                <a:lnTo>
                  <a:pt x="4083168" y="101834"/>
                </a:lnTo>
                <a:cubicBezTo>
                  <a:pt x="4092453" y="105455"/>
                  <a:pt x="4109471" y="107669"/>
                  <a:pt x="4134227" y="108473"/>
                </a:cubicBezTo>
                <a:lnTo>
                  <a:pt x="4139780" y="108024"/>
                </a:lnTo>
                <a:lnTo>
                  <a:pt x="4103127" y="102891"/>
                </a:lnTo>
                <a:close/>
                <a:moveTo>
                  <a:pt x="6209774" y="97339"/>
                </a:moveTo>
                <a:lnTo>
                  <a:pt x="6223285" y="97339"/>
                </a:lnTo>
                <a:lnTo>
                  <a:pt x="6294429" y="120580"/>
                </a:lnTo>
                <a:lnTo>
                  <a:pt x="6182749" y="99150"/>
                </a:lnTo>
                <a:close/>
                <a:moveTo>
                  <a:pt x="190141" y="97339"/>
                </a:moveTo>
                <a:lnTo>
                  <a:pt x="204064" y="97339"/>
                </a:lnTo>
                <a:cubicBezTo>
                  <a:pt x="204064" y="102973"/>
                  <a:pt x="228820" y="110820"/>
                  <a:pt x="278330" y="120881"/>
                </a:cubicBezTo>
                <a:cubicBezTo>
                  <a:pt x="318557" y="122490"/>
                  <a:pt x="347954" y="125709"/>
                  <a:pt x="366521" y="130539"/>
                </a:cubicBezTo>
                <a:lnTo>
                  <a:pt x="366521" y="137178"/>
                </a:lnTo>
                <a:cubicBezTo>
                  <a:pt x="230367" y="121484"/>
                  <a:pt x="162290" y="108808"/>
                  <a:pt x="162290" y="99150"/>
                </a:cubicBezTo>
                <a:close/>
                <a:moveTo>
                  <a:pt x="8977352" y="95704"/>
                </a:moveTo>
                <a:lnTo>
                  <a:pt x="8933206" y="98608"/>
                </a:lnTo>
                <a:lnTo>
                  <a:pt x="8933842" y="99241"/>
                </a:lnTo>
                <a:lnTo>
                  <a:pt x="8947354" y="99241"/>
                </a:lnTo>
                <a:close/>
                <a:moveTo>
                  <a:pt x="3042229" y="95704"/>
                </a:moveTo>
                <a:lnTo>
                  <a:pt x="2996735" y="98608"/>
                </a:lnTo>
                <a:lnTo>
                  <a:pt x="2997390" y="99241"/>
                </a:lnTo>
                <a:lnTo>
                  <a:pt x="3011314" y="99241"/>
                </a:lnTo>
                <a:close/>
                <a:moveTo>
                  <a:pt x="10306587" y="93628"/>
                </a:moveTo>
                <a:lnTo>
                  <a:pt x="10271484" y="97307"/>
                </a:lnTo>
                <a:cubicBezTo>
                  <a:pt x="10207302" y="104550"/>
                  <a:pt x="10164514" y="110586"/>
                  <a:pt x="10143118" y="115415"/>
                </a:cubicBezTo>
                <a:lnTo>
                  <a:pt x="10141195" y="116175"/>
                </a:lnTo>
                <a:lnTo>
                  <a:pt x="10172901" y="119943"/>
                </a:lnTo>
                <a:lnTo>
                  <a:pt x="10184176" y="121112"/>
                </a:lnTo>
                <a:lnTo>
                  <a:pt x="10205894" y="118584"/>
                </a:lnTo>
                <a:cubicBezTo>
                  <a:pt x="10216403" y="117477"/>
                  <a:pt x="10223160" y="116924"/>
                  <a:pt x="10226162" y="116924"/>
                </a:cubicBezTo>
                <a:lnTo>
                  <a:pt x="10275707" y="116924"/>
                </a:lnTo>
                <a:lnTo>
                  <a:pt x="10275707" y="119942"/>
                </a:lnTo>
                <a:cubicBezTo>
                  <a:pt x="10245680" y="120747"/>
                  <a:pt x="10223160" y="121703"/>
                  <a:pt x="10208146" y="122809"/>
                </a:cubicBezTo>
                <a:lnTo>
                  <a:pt x="10204376" y="123205"/>
                </a:lnTo>
                <a:lnTo>
                  <a:pt x="10236239" y="126507"/>
                </a:lnTo>
                <a:cubicBezTo>
                  <a:pt x="10252566" y="127966"/>
                  <a:pt x="10264108" y="128695"/>
                  <a:pt x="10270863" y="128695"/>
                </a:cubicBezTo>
                <a:lnTo>
                  <a:pt x="10347432" y="128695"/>
                </a:lnTo>
                <a:cubicBezTo>
                  <a:pt x="10371454" y="127488"/>
                  <a:pt x="10383465" y="124269"/>
                  <a:pt x="10383465" y="119038"/>
                </a:cubicBezTo>
                <a:cubicBezTo>
                  <a:pt x="10383465" y="113001"/>
                  <a:pt x="10358129" y="104589"/>
                  <a:pt x="10307458" y="93799"/>
                </a:cubicBezTo>
                <a:close/>
                <a:moveTo>
                  <a:pt x="4412053" y="93628"/>
                </a:moveTo>
                <a:lnTo>
                  <a:pt x="4375878" y="97307"/>
                </a:lnTo>
                <a:cubicBezTo>
                  <a:pt x="4309735" y="104550"/>
                  <a:pt x="4265642" y="110586"/>
                  <a:pt x="4243593" y="115415"/>
                </a:cubicBezTo>
                <a:lnTo>
                  <a:pt x="4241611" y="116175"/>
                </a:lnTo>
                <a:lnTo>
                  <a:pt x="4274284" y="119943"/>
                </a:lnTo>
                <a:lnTo>
                  <a:pt x="4285904" y="121112"/>
                </a:lnTo>
                <a:lnTo>
                  <a:pt x="4308285" y="118584"/>
                </a:lnTo>
                <a:cubicBezTo>
                  <a:pt x="4319115" y="117477"/>
                  <a:pt x="4326078" y="116924"/>
                  <a:pt x="4329171" y="116924"/>
                </a:cubicBezTo>
                <a:lnTo>
                  <a:pt x="4380230" y="116924"/>
                </a:lnTo>
                <a:lnTo>
                  <a:pt x="4380230" y="119942"/>
                </a:lnTo>
                <a:cubicBezTo>
                  <a:pt x="4349285" y="120747"/>
                  <a:pt x="4326078" y="121703"/>
                  <a:pt x="4310605" y="122809"/>
                </a:cubicBezTo>
                <a:lnTo>
                  <a:pt x="4306720" y="123205"/>
                </a:lnTo>
                <a:lnTo>
                  <a:pt x="4339556" y="126507"/>
                </a:lnTo>
                <a:cubicBezTo>
                  <a:pt x="4356382" y="127966"/>
                  <a:pt x="4368276" y="128695"/>
                  <a:pt x="4375238" y="128695"/>
                </a:cubicBezTo>
                <a:lnTo>
                  <a:pt x="4454145" y="128695"/>
                </a:lnTo>
                <a:cubicBezTo>
                  <a:pt x="4478901" y="127488"/>
                  <a:pt x="4491278" y="124269"/>
                  <a:pt x="4491278" y="119038"/>
                </a:cubicBezTo>
                <a:cubicBezTo>
                  <a:pt x="4491278" y="113001"/>
                  <a:pt x="4465169" y="104589"/>
                  <a:pt x="4412951" y="93799"/>
                </a:cubicBezTo>
                <a:close/>
                <a:moveTo>
                  <a:pt x="11041394" y="88554"/>
                </a:moveTo>
                <a:cubicBezTo>
                  <a:pt x="11059410" y="88956"/>
                  <a:pt x="11068418" y="90164"/>
                  <a:pt x="11068418" y="92176"/>
                </a:cubicBezTo>
                <a:lnTo>
                  <a:pt x="11068418" y="97005"/>
                </a:lnTo>
                <a:lnTo>
                  <a:pt x="11041394" y="97005"/>
                </a:lnTo>
                <a:cubicBezTo>
                  <a:pt x="11026380" y="97005"/>
                  <a:pt x="11018874" y="95797"/>
                  <a:pt x="11018874" y="93383"/>
                </a:cubicBezTo>
                <a:lnTo>
                  <a:pt x="11018874" y="92176"/>
                </a:lnTo>
                <a:cubicBezTo>
                  <a:pt x="11018874" y="89761"/>
                  <a:pt x="11026380" y="88554"/>
                  <a:pt x="11041394" y="88554"/>
                </a:cubicBezTo>
                <a:close/>
                <a:moveTo>
                  <a:pt x="5169296" y="88554"/>
                </a:moveTo>
                <a:cubicBezTo>
                  <a:pt x="5187864" y="88956"/>
                  <a:pt x="5197146" y="90164"/>
                  <a:pt x="5197146" y="92176"/>
                </a:cubicBezTo>
                <a:lnTo>
                  <a:pt x="5197146" y="97005"/>
                </a:lnTo>
                <a:lnTo>
                  <a:pt x="5169296" y="97005"/>
                </a:lnTo>
                <a:cubicBezTo>
                  <a:pt x="5153825" y="97005"/>
                  <a:pt x="5146090" y="95797"/>
                  <a:pt x="5146090" y="93383"/>
                </a:cubicBezTo>
                <a:lnTo>
                  <a:pt x="5146090" y="92176"/>
                </a:lnTo>
                <a:cubicBezTo>
                  <a:pt x="5146090" y="89761"/>
                  <a:pt x="5153825" y="88554"/>
                  <a:pt x="5169296" y="88554"/>
                </a:cubicBezTo>
                <a:close/>
                <a:moveTo>
                  <a:pt x="8523974" y="87221"/>
                </a:moveTo>
                <a:lnTo>
                  <a:pt x="8472904" y="93561"/>
                </a:lnTo>
                <a:lnTo>
                  <a:pt x="8434668" y="100033"/>
                </a:lnTo>
                <a:lnTo>
                  <a:pt x="8468237" y="102750"/>
                </a:lnTo>
                <a:lnTo>
                  <a:pt x="8486325" y="105020"/>
                </a:lnTo>
                <a:lnTo>
                  <a:pt x="8487542" y="104878"/>
                </a:lnTo>
                <a:cubicBezTo>
                  <a:pt x="8498053" y="103772"/>
                  <a:pt x="8504808" y="103218"/>
                  <a:pt x="8507810" y="103218"/>
                </a:cubicBezTo>
                <a:lnTo>
                  <a:pt x="8557356" y="103218"/>
                </a:lnTo>
                <a:lnTo>
                  <a:pt x="8557356" y="106236"/>
                </a:lnTo>
                <a:cubicBezTo>
                  <a:pt x="8542342" y="106639"/>
                  <a:pt x="8529206" y="107079"/>
                  <a:pt x="8517944" y="107557"/>
                </a:cubicBezTo>
                <a:lnTo>
                  <a:pt x="8506062" y="108210"/>
                </a:lnTo>
                <a:lnTo>
                  <a:pt x="8517780" y="110899"/>
                </a:lnTo>
                <a:cubicBezTo>
                  <a:pt x="8521909" y="112383"/>
                  <a:pt x="8523974" y="113930"/>
                  <a:pt x="8523974" y="115539"/>
                </a:cubicBezTo>
                <a:lnTo>
                  <a:pt x="8516978" y="118076"/>
                </a:lnTo>
                <a:lnTo>
                  <a:pt x="8520885" y="118309"/>
                </a:lnTo>
                <a:lnTo>
                  <a:pt x="8557356" y="118309"/>
                </a:lnTo>
                <a:cubicBezTo>
                  <a:pt x="8576497" y="118309"/>
                  <a:pt x="8615063" y="116583"/>
                  <a:pt x="8673053" y="113131"/>
                </a:cubicBezTo>
                <a:lnTo>
                  <a:pt x="8679288" y="112741"/>
                </a:lnTo>
                <a:lnTo>
                  <a:pt x="8680771" y="112257"/>
                </a:lnTo>
                <a:cubicBezTo>
                  <a:pt x="8684337" y="110823"/>
                  <a:pt x="8686118" y="109704"/>
                  <a:pt x="8686118" y="108899"/>
                </a:cubicBezTo>
                <a:cubicBezTo>
                  <a:pt x="8686118" y="105680"/>
                  <a:pt x="8632072" y="99040"/>
                  <a:pt x="8523974" y="88980"/>
                </a:cubicBezTo>
                <a:close/>
                <a:moveTo>
                  <a:pt x="2575006" y="87221"/>
                </a:moveTo>
                <a:lnTo>
                  <a:pt x="2522378" y="93561"/>
                </a:lnTo>
                <a:lnTo>
                  <a:pt x="2482974" y="100033"/>
                </a:lnTo>
                <a:lnTo>
                  <a:pt x="2517568" y="102750"/>
                </a:lnTo>
                <a:lnTo>
                  <a:pt x="2536208" y="105020"/>
                </a:lnTo>
                <a:lnTo>
                  <a:pt x="2537463" y="104878"/>
                </a:lnTo>
                <a:cubicBezTo>
                  <a:pt x="2548294" y="103772"/>
                  <a:pt x="2555256" y="103218"/>
                  <a:pt x="2558349" y="103218"/>
                </a:cubicBezTo>
                <a:lnTo>
                  <a:pt x="2609408" y="103218"/>
                </a:lnTo>
                <a:lnTo>
                  <a:pt x="2609408" y="106236"/>
                </a:lnTo>
                <a:cubicBezTo>
                  <a:pt x="2593935" y="106639"/>
                  <a:pt x="2580397" y="107079"/>
                  <a:pt x="2568794" y="107557"/>
                </a:cubicBezTo>
                <a:lnTo>
                  <a:pt x="2556547" y="108210"/>
                </a:lnTo>
                <a:lnTo>
                  <a:pt x="2568624" y="110899"/>
                </a:lnTo>
                <a:cubicBezTo>
                  <a:pt x="2572878" y="112383"/>
                  <a:pt x="2575006" y="113930"/>
                  <a:pt x="2575006" y="115539"/>
                </a:cubicBezTo>
                <a:lnTo>
                  <a:pt x="2567797" y="118076"/>
                </a:lnTo>
                <a:lnTo>
                  <a:pt x="2571823" y="118309"/>
                </a:lnTo>
                <a:lnTo>
                  <a:pt x="2609408" y="118309"/>
                </a:lnTo>
                <a:cubicBezTo>
                  <a:pt x="2629134" y="118309"/>
                  <a:pt x="2668877" y="116583"/>
                  <a:pt x="2728637" y="113131"/>
                </a:cubicBezTo>
                <a:lnTo>
                  <a:pt x="2735063" y="112741"/>
                </a:lnTo>
                <a:lnTo>
                  <a:pt x="2736591" y="112257"/>
                </a:lnTo>
                <a:cubicBezTo>
                  <a:pt x="2740267" y="110823"/>
                  <a:pt x="2742103" y="109704"/>
                  <a:pt x="2742103" y="108899"/>
                </a:cubicBezTo>
                <a:cubicBezTo>
                  <a:pt x="2742103" y="105680"/>
                  <a:pt x="2686404" y="99040"/>
                  <a:pt x="2575006" y="88980"/>
                </a:cubicBezTo>
                <a:close/>
                <a:moveTo>
                  <a:pt x="11351832" y="87046"/>
                </a:moveTo>
                <a:lnTo>
                  <a:pt x="11365344" y="87046"/>
                </a:lnTo>
                <a:cubicBezTo>
                  <a:pt x="11380358" y="87448"/>
                  <a:pt x="11387864" y="88655"/>
                  <a:pt x="11387864" y="90668"/>
                </a:cubicBezTo>
                <a:lnTo>
                  <a:pt x="11387864" y="93686"/>
                </a:lnTo>
                <a:lnTo>
                  <a:pt x="11351832" y="93686"/>
                </a:lnTo>
                <a:close/>
                <a:moveTo>
                  <a:pt x="5489215" y="87046"/>
                </a:moveTo>
                <a:lnTo>
                  <a:pt x="5503139" y="87046"/>
                </a:lnTo>
                <a:cubicBezTo>
                  <a:pt x="5518612" y="87448"/>
                  <a:pt x="5526348" y="88655"/>
                  <a:pt x="5526348" y="90668"/>
                </a:cubicBezTo>
                <a:lnTo>
                  <a:pt x="5526348" y="93686"/>
                </a:lnTo>
                <a:lnTo>
                  <a:pt x="5489215" y="93686"/>
                </a:lnTo>
                <a:close/>
                <a:moveTo>
                  <a:pt x="6353371" y="84510"/>
                </a:moveTo>
                <a:lnTo>
                  <a:pt x="6380396" y="84510"/>
                </a:lnTo>
                <a:cubicBezTo>
                  <a:pt x="6413425" y="86119"/>
                  <a:pt x="6429940" y="89942"/>
                  <a:pt x="6429940" y="95978"/>
                </a:cubicBezTo>
                <a:cubicBezTo>
                  <a:pt x="6456965" y="93966"/>
                  <a:pt x="6480985" y="92960"/>
                  <a:pt x="6502005" y="92960"/>
                </a:cubicBezTo>
                <a:cubicBezTo>
                  <a:pt x="6520021" y="92960"/>
                  <a:pt x="6536536" y="96180"/>
                  <a:pt x="6551550" y="102618"/>
                </a:cubicBezTo>
                <a:cubicBezTo>
                  <a:pt x="6539538" y="107045"/>
                  <a:pt x="6527528" y="109258"/>
                  <a:pt x="6515518" y="109258"/>
                </a:cubicBezTo>
                <a:lnTo>
                  <a:pt x="6488492" y="109258"/>
                </a:lnTo>
                <a:cubicBezTo>
                  <a:pt x="6449458" y="106039"/>
                  <a:pt x="6429940" y="102216"/>
                  <a:pt x="6429940" y="97789"/>
                </a:cubicBezTo>
                <a:lnTo>
                  <a:pt x="6366884" y="99600"/>
                </a:lnTo>
                <a:cubicBezTo>
                  <a:pt x="6354873" y="99600"/>
                  <a:pt x="6342862" y="97789"/>
                  <a:pt x="6330851" y="94168"/>
                </a:cubicBezTo>
                <a:lnTo>
                  <a:pt x="6330851" y="87528"/>
                </a:lnTo>
                <a:cubicBezTo>
                  <a:pt x="6330851" y="85516"/>
                  <a:pt x="6338358" y="84510"/>
                  <a:pt x="6353371" y="84510"/>
                </a:cubicBezTo>
                <a:close/>
                <a:moveTo>
                  <a:pt x="338122" y="84510"/>
                </a:moveTo>
                <a:lnTo>
                  <a:pt x="365973" y="84510"/>
                </a:lnTo>
                <a:cubicBezTo>
                  <a:pt x="400010" y="86119"/>
                  <a:pt x="417029" y="89942"/>
                  <a:pt x="417029" y="95978"/>
                </a:cubicBezTo>
                <a:cubicBezTo>
                  <a:pt x="444881" y="93966"/>
                  <a:pt x="469633" y="92960"/>
                  <a:pt x="491295" y="92960"/>
                </a:cubicBezTo>
                <a:cubicBezTo>
                  <a:pt x="509862" y="92960"/>
                  <a:pt x="526880" y="96180"/>
                  <a:pt x="542353" y="102618"/>
                </a:cubicBezTo>
                <a:cubicBezTo>
                  <a:pt x="529975" y="107045"/>
                  <a:pt x="517598" y="109258"/>
                  <a:pt x="505220" y="109258"/>
                </a:cubicBezTo>
                <a:lnTo>
                  <a:pt x="477370" y="109258"/>
                </a:lnTo>
                <a:cubicBezTo>
                  <a:pt x="437143" y="106039"/>
                  <a:pt x="417029" y="102216"/>
                  <a:pt x="417029" y="97789"/>
                </a:cubicBezTo>
                <a:lnTo>
                  <a:pt x="352048" y="99600"/>
                </a:lnTo>
                <a:cubicBezTo>
                  <a:pt x="339671" y="99600"/>
                  <a:pt x="327292" y="97789"/>
                  <a:pt x="314915" y="94168"/>
                </a:cubicBezTo>
                <a:lnTo>
                  <a:pt x="314915" y="87528"/>
                </a:lnTo>
                <a:cubicBezTo>
                  <a:pt x="314915" y="85516"/>
                  <a:pt x="322652" y="84510"/>
                  <a:pt x="338122" y="84510"/>
                </a:cubicBezTo>
                <a:close/>
                <a:moveTo>
                  <a:pt x="8563899" y="82473"/>
                </a:moveTo>
                <a:lnTo>
                  <a:pt x="8553134" y="83601"/>
                </a:lnTo>
                <a:lnTo>
                  <a:pt x="8524388" y="87169"/>
                </a:lnTo>
                <a:lnTo>
                  <a:pt x="8550997" y="87169"/>
                </a:lnTo>
                <a:cubicBezTo>
                  <a:pt x="8572017" y="89584"/>
                  <a:pt x="8584026" y="90791"/>
                  <a:pt x="8587030" y="90791"/>
                </a:cubicBezTo>
                <a:lnTo>
                  <a:pt x="8600542" y="90791"/>
                </a:lnTo>
                <a:lnTo>
                  <a:pt x="8600542" y="85962"/>
                </a:lnTo>
                <a:cubicBezTo>
                  <a:pt x="8596789" y="85962"/>
                  <a:pt x="8591348" y="85610"/>
                  <a:pt x="8584216" y="84906"/>
                </a:cubicBezTo>
                <a:close/>
                <a:moveTo>
                  <a:pt x="2616150" y="82473"/>
                </a:moveTo>
                <a:lnTo>
                  <a:pt x="2605056" y="83601"/>
                </a:lnTo>
                <a:lnTo>
                  <a:pt x="2575433" y="87169"/>
                </a:lnTo>
                <a:lnTo>
                  <a:pt x="2602856" y="87169"/>
                </a:lnTo>
                <a:cubicBezTo>
                  <a:pt x="2624517" y="89584"/>
                  <a:pt x="2636893" y="90791"/>
                  <a:pt x="2639989" y="90791"/>
                </a:cubicBezTo>
                <a:lnTo>
                  <a:pt x="2653913" y="90791"/>
                </a:lnTo>
                <a:lnTo>
                  <a:pt x="2653913" y="85962"/>
                </a:lnTo>
                <a:cubicBezTo>
                  <a:pt x="2650045" y="85962"/>
                  <a:pt x="2644438" y="85610"/>
                  <a:pt x="2637088" y="84906"/>
                </a:cubicBezTo>
                <a:close/>
                <a:moveTo>
                  <a:pt x="10856390" y="78595"/>
                </a:moveTo>
                <a:lnTo>
                  <a:pt x="10892422" y="78595"/>
                </a:lnTo>
                <a:lnTo>
                  <a:pt x="10892422" y="82217"/>
                </a:lnTo>
                <a:cubicBezTo>
                  <a:pt x="10868400" y="85839"/>
                  <a:pt x="10856390" y="88655"/>
                  <a:pt x="10856390" y="90668"/>
                </a:cubicBezTo>
                <a:lnTo>
                  <a:pt x="10842878" y="90668"/>
                </a:lnTo>
                <a:lnTo>
                  <a:pt x="10842878" y="85235"/>
                </a:lnTo>
                <a:close/>
                <a:moveTo>
                  <a:pt x="4978645" y="78595"/>
                </a:moveTo>
                <a:lnTo>
                  <a:pt x="5015776" y="78595"/>
                </a:lnTo>
                <a:lnTo>
                  <a:pt x="5015776" y="82217"/>
                </a:lnTo>
                <a:cubicBezTo>
                  <a:pt x="4991021" y="85839"/>
                  <a:pt x="4978645" y="88655"/>
                  <a:pt x="4978645" y="90668"/>
                </a:cubicBezTo>
                <a:lnTo>
                  <a:pt x="4964719" y="90668"/>
                </a:lnTo>
                <a:lnTo>
                  <a:pt x="4964719" y="85235"/>
                </a:lnTo>
                <a:close/>
                <a:moveTo>
                  <a:pt x="9838814" y="76859"/>
                </a:moveTo>
                <a:lnTo>
                  <a:pt x="9838814" y="85536"/>
                </a:lnTo>
                <a:cubicBezTo>
                  <a:pt x="9838814" y="87950"/>
                  <a:pt x="9876348" y="91170"/>
                  <a:pt x="9951415" y="95194"/>
                </a:cubicBezTo>
                <a:lnTo>
                  <a:pt x="9956153" y="93178"/>
                </a:lnTo>
                <a:lnTo>
                  <a:pt x="9873383" y="82481"/>
                </a:lnTo>
                <a:close/>
                <a:moveTo>
                  <a:pt x="3929995" y="76859"/>
                </a:moveTo>
                <a:lnTo>
                  <a:pt x="3929995" y="85536"/>
                </a:lnTo>
                <a:cubicBezTo>
                  <a:pt x="3929995" y="87950"/>
                  <a:pt x="3968677" y="91170"/>
                  <a:pt x="4046035" y="95194"/>
                </a:cubicBezTo>
                <a:lnTo>
                  <a:pt x="4050919" y="93178"/>
                </a:lnTo>
                <a:lnTo>
                  <a:pt x="3965621" y="82481"/>
                </a:lnTo>
                <a:close/>
                <a:moveTo>
                  <a:pt x="8478990" y="69782"/>
                </a:moveTo>
                <a:lnTo>
                  <a:pt x="8425613" y="82696"/>
                </a:lnTo>
                <a:cubicBezTo>
                  <a:pt x="8396336" y="89939"/>
                  <a:pt x="8381698" y="93963"/>
                  <a:pt x="8381698" y="94768"/>
                </a:cubicBezTo>
                <a:cubicBezTo>
                  <a:pt x="8390706" y="94768"/>
                  <a:pt x="8395210" y="95371"/>
                  <a:pt x="8395210" y="96579"/>
                </a:cubicBezTo>
                <a:cubicBezTo>
                  <a:pt x="8414727" y="94969"/>
                  <a:pt x="8446256" y="91800"/>
                  <a:pt x="8489794" y="87072"/>
                </a:cubicBezTo>
                <a:lnTo>
                  <a:pt x="8549064" y="80483"/>
                </a:lnTo>
                <a:lnTo>
                  <a:pt x="8521159" y="76455"/>
                </a:lnTo>
                <a:close/>
                <a:moveTo>
                  <a:pt x="2528650" y="69782"/>
                </a:moveTo>
                <a:lnTo>
                  <a:pt x="2473642" y="82696"/>
                </a:lnTo>
                <a:cubicBezTo>
                  <a:pt x="2443471" y="89939"/>
                  <a:pt x="2428386" y="93963"/>
                  <a:pt x="2428386" y="94768"/>
                </a:cubicBezTo>
                <a:cubicBezTo>
                  <a:pt x="2437669" y="94768"/>
                  <a:pt x="2442312" y="95371"/>
                  <a:pt x="2442312" y="96579"/>
                </a:cubicBezTo>
                <a:cubicBezTo>
                  <a:pt x="2462423" y="94969"/>
                  <a:pt x="2494916" y="91800"/>
                  <a:pt x="2539783" y="87072"/>
                </a:cubicBezTo>
                <a:lnTo>
                  <a:pt x="2600862" y="80483"/>
                </a:lnTo>
                <a:lnTo>
                  <a:pt x="2572106" y="76455"/>
                </a:lnTo>
                <a:close/>
                <a:moveTo>
                  <a:pt x="6602653" y="66577"/>
                </a:moveTo>
                <a:lnTo>
                  <a:pt x="6686672" y="76059"/>
                </a:lnTo>
                <a:lnTo>
                  <a:pt x="6686672" y="82699"/>
                </a:lnTo>
                <a:close/>
                <a:moveTo>
                  <a:pt x="6600180" y="66102"/>
                </a:moveTo>
                <a:lnTo>
                  <a:pt x="6602653" y="66577"/>
                </a:lnTo>
                <a:lnTo>
                  <a:pt x="6601094" y="66401"/>
                </a:lnTo>
                <a:close/>
                <a:moveTo>
                  <a:pt x="9866179" y="60610"/>
                </a:moveTo>
                <a:lnTo>
                  <a:pt x="9879692" y="60610"/>
                </a:lnTo>
                <a:cubicBezTo>
                  <a:pt x="9894704" y="61013"/>
                  <a:pt x="9902212" y="62220"/>
                  <a:pt x="9902212" y="64232"/>
                </a:cubicBezTo>
                <a:lnTo>
                  <a:pt x="9902212" y="67250"/>
                </a:lnTo>
                <a:lnTo>
                  <a:pt x="9866179" y="67250"/>
                </a:lnTo>
                <a:close/>
                <a:moveTo>
                  <a:pt x="3958197" y="60610"/>
                </a:moveTo>
                <a:lnTo>
                  <a:pt x="3972121" y="60610"/>
                </a:lnTo>
                <a:cubicBezTo>
                  <a:pt x="3987593" y="61013"/>
                  <a:pt x="3995330" y="62220"/>
                  <a:pt x="3995330" y="64232"/>
                </a:cubicBezTo>
                <a:lnTo>
                  <a:pt x="3995330" y="67250"/>
                </a:lnTo>
                <a:lnTo>
                  <a:pt x="3958197" y="67250"/>
                </a:lnTo>
                <a:close/>
                <a:moveTo>
                  <a:pt x="6881852" y="58551"/>
                </a:moveTo>
                <a:lnTo>
                  <a:pt x="6895364" y="58551"/>
                </a:lnTo>
                <a:cubicBezTo>
                  <a:pt x="6910377" y="58551"/>
                  <a:pt x="6917884" y="59557"/>
                  <a:pt x="6917884" y="61569"/>
                </a:cubicBezTo>
                <a:lnTo>
                  <a:pt x="6917884" y="65191"/>
                </a:lnTo>
                <a:lnTo>
                  <a:pt x="6904372" y="65191"/>
                </a:lnTo>
                <a:cubicBezTo>
                  <a:pt x="6889357" y="65191"/>
                  <a:pt x="6881852" y="63983"/>
                  <a:pt x="6881852" y="61569"/>
                </a:cubicBezTo>
                <a:close/>
                <a:moveTo>
                  <a:pt x="882741" y="58551"/>
                </a:moveTo>
                <a:lnTo>
                  <a:pt x="896666" y="58551"/>
                </a:lnTo>
                <a:cubicBezTo>
                  <a:pt x="912138" y="58551"/>
                  <a:pt x="919873" y="59557"/>
                  <a:pt x="919873" y="61569"/>
                </a:cubicBezTo>
                <a:lnTo>
                  <a:pt x="919873" y="65191"/>
                </a:lnTo>
                <a:lnTo>
                  <a:pt x="905948" y="65191"/>
                </a:lnTo>
                <a:cubicBezTo>
                  <a:pt x="890475" y="65191"/>
                  <a:pt x="882741" y="63983"/>
                  <a:pt x="882741" y="61569"/>
                </a:cubicBezTo>
                <a:close/>
                <a:moveTo>
                  <a:pt x="8883956" y="55355"/>
                </a:moveTo>
                <a:lnTo>
                  <a:pt x="8910982" y="55355"/>
                </a:lnTo>
                <a:cubicBezTo>
                  <a:pt x="8944010" y="56965"/>
                  <a:pt x="8960526" y="60788"/>
                  <a:pt x="8960526" y="66824"/>
                </a:cubicBezTo>
                <a:cubicBezTo>
                  <a:pt x="8987550" y="64812"/>
                  <a:pt x="9011570" y="63806"/>
                  <a:pt x="9032590" y="63806"/>
                </a:cubicBezTo>
                <a:cubicBezTo>
                  <a:pt x="9050606" y="63806"/>
                  <a:pt x="9067122" y="67025"/>
                  <a:pt x="9082136" y="73464"/>
                </a:cubicBezTo>
                <a:cubicBezTo>
                  <a:pt x="9070124" y="77890"/>
                  <a:pt x="9058114" y="80103"/>
                  <a:pt x="9046103" y="80103"/>
                </a:cubicBezTo>
                <a:lnTo>
                  <a:pt x="9019078" y="80103"/>
                </a:lnTo>
                <a:cubicBezTo>
                  <a:pt x="8980044" y="76884"/>
                  <a:pt x="8960526" y="73061"/>
                  <a:pt x="8960526" y="68635"/>
                </a:cubicBezTo>
                <a:lnTo>
                  <a:pt x="8897469" y="70446"/>
                </a:lnTo>
                <a:cubicBezTo>
                  <a:pt x="8885458" y="70446"/>
                  <a:pt x="8873448" y="68635"/>
                  <a:pt x="8861436" y="65013"/>
                </a:cubicBezTo>
                <a:lnTo>
                  <a:pt x="8861436" y="58373"/>
                </a:lnTo>
                <a:cubicBezTo>
                  <a:pt x="8861436" y="56361"/>
                  <a:pt x="8868944" y="55355"/>
                  <a:pt x="8883956" y="55355"/>
                </a:cubicBezTo>
                <a:close/>
                <a:moveTo>
                  <a:pt x="2945981" y="55355"/>
                </a:moveTo>
                <a:lnTo>
                  <a:pt x="2973831" y="55355"/>
                </a:lnTo>
                <a:cubicBezTo>
                  <a:pt x="3007870" y="56965"/>
                  <a:pt x="3024888" y="60788"/>
                  <a:pt x="3024888" y="66824"/>
                </a:cubicBezTo>
                <a:cubicBezTo>
                  <a:pt x="3052738" y="64812"/>
                  <a:pt x="3077493" y="63806"/>
                  <a:pt x="3099154" y="63806"/>
                </a:cubicBezTo>
                <a:cubicBezTo>
                  <a:pt x="3117720" y="63806"/>
                  <a:pt x="3134740" y="67025"/>
                  <a:pt x="3150213" y="73464"/>
                </a:cubicBezTo>
                <a:cubicBezTo>
                  <a:pt x="3137833" y="77890"/>
                  <a:pt x="3125457" y="80103"/>
                  <a:pt x="3113080" y="80103"/>
                </a:cubicBezTo>
                <a:lnTo>
                  <a:pt x="3085228" y="80103"/>
                </a:lnTo>
                <a:cubicBezTo>
                  <a:pt x="3045003" y="76884"/>
                  <a:pt x="3024888" y="73061"/>
                  <a:pt x="3024888" y="68635"/>
                </a:cubicBezTo>
                <a:lnTo>
                  <a:pt x="2959907" y="70446"/>
                </a:lnTo>
                <a:cubicBezTo>
                  <a:pt x="2947528" y="70446"/>
                  <a:pt x="2935151" y="68635"/>
                  <a:pt x="2922774" y="65013"/>
                </a:cubicBezTo>
                <a:lnTo>
                  <a:pt x="2922774" y="58373"/>
                </a:lnTo>
                <a:cubicBezTo>
                  <a:pt x="2922774" y="56361"/>
                  <a:pt x="2930510" y="55355"/>
                  <a:pt x="2945981" y="55355"/>
                </a:cubicBezTo>
                <a:close/>
                <a:moveTo>
                  <a:pt x="9370734" y="52159"/>
                </a:moveTo>
                <a:lnTo>
                  <a:pt x="9406766" y="52159"/>
                </a:lnTo>
                <a:lnTo>
                  <a:pt x="9406766" y="55781"/>
                </a:lnTo>
                <a:cubicBezTo>
                  <a:pt x="9382744" y="59403"/>
                  <a:pt x="9370734" y="62220"/>
                  <a:pt x="9370734" y="64232"/>
                </a:cubicBezTo>
                <a:lnTo>
                  <a:pt x="9357222" y="64232"/>
                </a:lnTo>
                <a:lnTo>
                  <a:pt x="9357222" y="58799"/>
                </a:lnTo>
                <a:close/>
                <a:moveTo>
                  <a:pt x="3447624" y="52159"/>
                </a:moveTo>
                <a:lnTo>
                  <a:pt x="3484756" y="52159"/>
                </a:lnTo>
                <a:lnTo>
                  <a:pt x="3484756" y="55781"/>
                </a:lnTo>
                <a:cubicBezTo>
                  <a:pt x="3460000" y="59403"/>
                  <a:pt x="3447624" y="62220"/>
                  <a:pt x="3447624" y="64232"/>
                </a:cubicBezTo>
                <a:lnTo>
                  <a:pt x="3433698" y="64232"/>
                </a:lnTo>
                <a:lnTo>
                  <a:pt x="3433698" y="58799"/>
                </a:lnTo>
                <a:close/>
                <a:moveTo>
                  <a:pt x="10609006" y="46905"/>
                </a:moveTo>
                <a:lnTo>
                  <a:pt x="10622517" y="46905"/>
                </a:lnTo>
                <a:cubicBezTo>
                  <a:pt x="10637532" y="47307"/>
                  <a:pt x="10645038" y="48514"/>
                  <a:pt x="10645038" y="50526"/>
                </a:cubicBezTo>
                <a:lnTo>
                  <a:pt x="10645038" y="53544"/>
                </a:lnTo>
                <a:lnTo>
                  <a:pt x="10609006" y="53544"/>
                </a:lnTo>
                <a:close/>
                <a:moveTo>
                  <a:pt x="4723707" y="46905"/>
                </a:moveTo>
                <a:lnTo>
                  <a:pt x="4737630" y="46905"/>
                </a:lnTo>
                <a:cubicBezTo>
                  <a:pt x="4753102" y="47307"/>
                  <a:pt x="4760840" y="48514"/>
                  <a:pt x="4760840" y="50526"/>
                </a:cubicBezTo>
                <a:lnTo>
                  <a:pt x="4760840" y="53544"/>
                </a:lnTo>
                <a:lnTo>
                  <a:pt x="4723707" y="53544"/>
                </a:lnTo>
                <a:close/>
                <a:moveTo>
                  <a:pt x="6515518" y="42860"/>
                </a:moveTo>
                <a:lnTo>
                  <a:pt x="6529029" y="42860"/>
                </a:lnTo>
                <a:lnTo>
                  <a:pt x="6600180" y="66102"/>
                </a:lnTo>
                <a:lnTo>
                  <a:pt x="6488492" y="44671"/>
                </a:lnTo>
                <a:close/>
                <a:moveTo>
                  <a:pt x="505220" y="42860"/>
                </a:moveTo>
                <a:lnTo>
                  <a:pt x="519145" y="42860"/>
                </a:lnTo>
                <a:cubicBezTo>
                  <a:pt x="519145" y="48494"/>
                  <a:pt x="543899" y="56341"/>
                  <a:pt x="593409" y="66401"/>
                </a:cubicBezTo>
                <a:cubicBezTo>
                  <a:pt x="633636" y="68011"/>
                  <a:pt x="663035" y="71230"/>
                  <a:pt x="681600" y="76059"/>
                </a:cubicBezTo>
                <a:lnTo>
                  <a:pt x="681600" y="82699"/>
                </a:lnTo>
                <a:cubicBezTo>
                  <a:pt x="545446" y="67005"/>
                  <a:pt x="477370" y="54329"/>
                  <a:pt x="477370" y="44671"/>
                </a:cubicBezTo>
                <a:close/>
                <a:moveTo>
                  <a:pt x="7165606" y="41650"/>
                </a:moveTo>
                <a:lnTo>
                  <a:pt x="7192631" y="41650"/>
                </a:lnTo>
                <a:cubicBezTo>
                  <a:pt x="7225660" y="43259"/>
                  <a:pt x="7242174" y="47082"/>
                  <a:pt x="7242174" y="53118"/>
                </a:cubicBezTo>
                <a:cubicBezTo>
                  <a:pt x="7269200" y="51106"/>
                  <a:pt x="7293220" y="50100"/>
                  <a:pt x="7314240" y="50100"/>
                </a:cubicBezTo>
                <a:cubicBezTo>
                  <a:pt x="7332256" y="50100"/>
                  <a:pt x="7348770" y="53319"/>
                  <a:pt x="7363785" y="59758"/>
                </a:cubicBezTo>
                <a:cubicBezTo>
                  <a:pt x="7351772" y="64185"/>
                  <a:pt x="7339763" y="66398"/>
                  <a:pt x="7327752" y="66398"/>
                </a:cubicBezTo>
                <a:lnTo>
                  <a:pt x="7300727" y="66398"/>
                </a:lnTo>
                <a:cubicBezTo>
                  <a:pt x="7261692" y="63178"/>
                  <a:pt x="7242174" y="59356"/>
                  <a:pt x="7242174" y="54929"/>
                </a:cubicBezTo>
                <a:lnTo>
                  <a:pt x="7179118" y="56740"/>
                </a:lnTo>
                <a:cubicBezTo>
                  <a:pt x="7167107" y="56740"/>
                  <a:pt x="7155096" y="54929"/>
                  <a:pt x="7143086" y="51307"/>
                </a:cubicBezTo>
                <a:lnTo>
                  <a:pt x="7143086" y="44668"/>
                </a:lnTo>
                <a:cubicBezTo>
                  <a:pt x="7143086" y="42655"/>
                  <a:pt x="7150593" y="41650"/>
                  <a:pt x="7165606" y="41650"/>
                </a:cubicBezTo>
                <a:close/>
                <a:moveTo>
                  <a:pt x="1175159" y="41650"/>
                </a:moveTo>
                <a:lnTo>
                  <a:pt x="1203009" y="41650"/>
                </a:lnTo>
                <a:cubicBezTo>
                  <a:pt x="1237048" y="43259"/>
                  <a:pt x="1254066" y="47082"/>
                  <a:pt x="1254066" y="53118"/>
                </a:cubicBezTo>
                <a:cubicBezTo>
                  <a:pt x="1281916" y="51106"/>
                  <a:pt x="1306671" y="50100"/>
                  <a:pt x="1328332" y="50100"/>
                </a:cubicBezTo>
                <a:cubicBezTo>
                  <a:pt x="1346898" y="50100"/>
                  <a:pt x="1363918" y="53319"/>
                  <a:pt x="1379391" y="59758"/>
                </a:cubicBezTo>
                <a:cubicBezTo>
                  <a:pt x="1367011" y="64185"/>
                  <a:pt x="1354635" y="66398"/>
                  <a:pt x="1342258" y="66398"/>
                </a:cubicBezTo>
                <a:lnTo>
                  <a:pt x="1314406" y="66398"/>
                </a:lnTo>
                <a:cubicBezTo>
                  <a:pt x="1274181" y="63178"/>
                  <a:pt x="1254066" y="59356"/>
                  <a:pt x="1254066" y="54929"/>
                </a:cubicBezTo>
                <a:lnTo>
                  <a:pt x="1189085" y="56740"/>
                </a:lnTo>
                <a:cubicBezTo>
                  <a:pt x="1176706" y="56740"/>
                  <a:pt x="1164329" y="54929"/>
                  <a:pt x="1151952" y="51307"/>
                </a:cubicBezTo>
                <a:lnTo>
                  <a:pt x="1151952" y="44668"/>
                </a:lnTo>
                <a:cubicBezTo>
                  <a:pt x="1151952" y="42655"/>
                  <a:pt x="1159688" y="41650"/>
                  <a:pt x="1175159" y="41650"/>
                </a:cubicBezTo>
                <a:close/>
                <a:moveTo>
                  <a:pt x="10113562" y="38454"/>
                </a:moveTo>
                <a:lnTo>
                  <a:pt x="10149593" y="38454"/>
                </a:lnTo>
                <a:lnTo>
                  <a:pt x="10149593" y="42076"/>
                </a:lnTo>
                <a:cubicBezTo>
                  <a:pt x="10125571" y="45697"/>
                  <a:pt x="10113562" y="48514"/>
                  <a:pt x="10113562" y="50526"/>
                </a:cubicBezTo>
                <a:lnTo>
                  <a:pt x="10100049" y="50526"/>
                </a:lnTo>
                <a:lnTo>
                  <a:pt x="10100049" y="45094"/>
                </a:lnTo>
                <a:close/>
                <a:moveTo>
                  <a:pt x="4213134" y="38454"/>
                </a:moveTo>
                <a:lnTo>
                  <a:pt x="4250265" y="38454"/>
                </a:lnTo>
                <a:lnTo>
                  <a:pt x="4250265" y="42076"/>
                </a:lnTo>
                <a:cubicBezTo>
                  <a:pt x="4225510" y="45697"/>
                  <a:pt x="4213134" y="48514"/>
                  <a:pt x="4213134" y="50526"/>
                </a:cubicBezTo>
                <a:lnTo>
                  <a:pt x="4199208" y="50526"/>
                </a:lnTo>
                <a:lnTo>
                  <a:pt x="4199208" y="45094"/>
                </a:lnTo>
                <a:close/>
                <a:moveTo>
                  <a:pt x="9133246" y="37424"/>
                </a:moveTo>
                <a:lnTo>
                  <a:pt x="9217257" y="46905"/>
                </a:lnTo>
                <a:lnTo>
                  <a:pt x="9217257" y="53544"/>
                </a:lnTo>
                <a:close/>
                <a:moveTo>
                  <a:pt x="9130761" y="36947"/>
                </a:moveTo>
                <a:lnTo>
                  <a:pt x="9133246" y="37424"/>
                </a:lnTo>
                <a:lnTo>
                  <a:pt x="9131679" y="37247"/>
                </a:lnTo>
                <a:close/>
                <a:moveTo>
                  <a:pt x="8890655" y="33199"/>
                </a:moveTo>
                <a:lnTo>
                  <a:pt x="8904168" y="33199"/>
                </a:lnTo>
                <a:cubicBezTo>
                  <a:pt x="8919180" y="33601"/>
                  <a:pt x="8926688" y="34808"/>
                  <a:pt x="8926688" y="36821"/>
                </a:cubicBezTo>
                <a:lnTo>
                  <a:pt x="8926688" y="39839"/>
                </a:lnTo>
                <a:lnTo>
                  <a:pt x="8890655" y="39839"/>
                </a:lnTo>
                <a:close/>
                <a:moveTo>
                  <a:pt x="2952885" y="33199"/>
                </a:moveTo>
                <a:lnTo>
                  <a:pt x="2966809" y="33199"/>
                </a:lnTo>
                <a:cubicBezTo>
                  <a:pt x="2982280" y="33601"/>
                  <a:pt x="2990018" y="34808"/>
                  <a:pt x="2990018" y="36821"/>
                </a:cubicBezTo>
                <a:lnTo>
                  <a:pt x="2990018" y="39839"/>
                </a:lnTo>
                <a:lnTo>
                  <a:pt x="2952885" y="39839"/>
                </a:lnTo>
                <a:close/>
                <a:moveTo>
                  <a:pt x="8395210" y="24748"/>
                </a:moveTo>
                <a:lnTo>
                  <a:pt x="8431242" y="24748"/>
                </a:lnTo>
                <a:lnTo>
                  <a:pt x="8431242" y="28370"/>
                </a:lnTo>
                <a:cubicBezTo>
                  <a:pt x="8407220" y="31992"/>
                  <a:pt x="8395210" y="34808"/>
                  <a:pt x="8395210" y="36821"/>
                </a:cubicBezTo>
                <a:lnTo>
                  <a:pt x="8381698" y="36821"/>
                </a:lnTo>
                <a:lnTo>
                  <a:pt x="8381698" y="31388"/>
                </a:lnTo>
                <a:close/>
                <a:moveTo>
                  <a:pt x="2442312" y="24748"/>
                </a:moveTo>
                <a:lnTo>
                  <a:pt x="2479443" y="24748"/>
                </a:lnTo>
                <a:lnTo>
                  <a:pt x="2479443" y="28370"/>
                </a:lnTo>
                <a:cubicBezTo>
                  <a:pt x="2454688" y="31992"/>
                  <a:pt x="2442312" y="34808"/>
                  <a:pt x="2442312" y="36821"/>
                </a:cubicBezTo>
                <a:lnTo>
                  <a:pt x="2428386" y="36821"/>
                </a:lnTo>
                <a:lnTo>
                  <a:pt x="2428386" y="31388"/>
                </a:lnTo>
                <a:close/>
                <a:moveTo>
                  <a:pt x="1815698" y="24748"/>
                </a:moveTo>
                <a:cubicBezTo>
                  <a:pt x="1933283" y="42454"/>
                  <a:pt x="1992078" y="58148"/>
                  <a:pt x="1992078" y="71830"/>
                </a:cubicBezTo>
                <a:lnTo>
                  <a:pt x="2006003" y="71830"/>
                </a:lnTo>
                <a:lnTo>
                  <a:pt x="2122042" y="58551"/>
                </a:lnTo>
                <a:cubicBezTo>
                  <a:pt x="2137513" y="59356"/>
                  <a:pt x="2149892" y="59758"/>
                  <a:pt x="2159173" y="59758"/>
                </a:cubicBezTo>
                <a:lnTo>
                  <a:pt x="2159173" y="71334"/>
                </a:lnTo>
                <a:lnTo>
                  <a:pt x="2163066" y="69815"/>
                </a:lnTo>
                <a:cubicBezTo>
                  <a:pt x="2166934" y="69312"/>
                  <a:pt x="2172737" y="69061"/>
                  <a:pt x="2180471" y="69061"/>
                </a:cubicBezTo>
                <a:lnTo>
                  <a:pt x="2208321" y="69061"/>
                </a:lnTo>
                <a:cubicBezTo>
                  <a:pt x="2242360" y="70670"/>
                  <a:pt x="2259379" y="74493"/>
                  <a:pt x="2259379" y="80529"/>
                </a:cubicBezTo>
                <a:lnTo>
                  <a:pt x="2280466" y="79320"/>
                </a:lnTo>
                <a:lnTo>
                  <a:pt x="2303353" y="69869"/>
                </a:lnTo>
                <a:cubicBezTo>
                  <a:pt x="2329461" y="59909"/>
                  <a:pt x="2349479" y="54929"/>
                  <a:pt x="2363405" y="54929"/>
                </a:cubicBezTo>
                <a:lnTo>
                  <a:pt x="2363405" y="56740"/>
                </a:lnTo>
                <a:cubicBezTo>
                  <a:pt x="2346386" y="61569"/>
                  <a:pt x="2333621" y="66599"/>
                  <a:pt x="2325110" y="71830"/>
                </a:cubicBezTo>
                <a:lnTo>
                  <a:pt x="2320438" y="77798"/>
                </a:lnTo>
                <a:lnTo>
                  <a:pt x="2333644" y="77511"/>
                </a:lnTo>
                <a:cubicBezTo>
                  <a:pt x="2352210" y="77511"/>
                  <a:pt x="2369230" y="80731"/>
                  <a:pt x="2384703" y="87169"/>
                </a:cubicBezTo>
                <a:cubicBezTo>
                  <a:pt x="2378513" y="89383"/>
                  <a:pt x="2372324" y="91042"/>
                  <a:pt x="2366136" y="92149"/>
                </a:cubicBezTo>
                <a:lnTo>
                  <a:pt x="2348716" y="93707"/>
                </a:lnTo>
                <a:lnTo>
                  <a:pt x="2363405" y="94768"/>
                </a:lnTo>
                <a:cubicBezTo>
                  <a:pt x="2391253" y="94768"/>
                  <a:pt x="2439119" y="86393"/>
                  <a:pt x="2507003" y="69642"/>
                </a:cubicBezTo>
                <a:lnTo>
                  <a:pt x="2518661" y="66587"/>
                </a:lnTo>
                <a:lnTo>
                  <a:pt x="2434600" y="56045"/>
                </a:lnTo>
                <a:cubicBezTo>
                  <a:pt x="2358013" y="45407"/>
                  <a:pt x="2319719" y="36466"/>
                  <a:pt x="2319719" y="29222"/>
                </a:cubicBezTo>
                <a:lnTo>
                  <a:pt x="2347570" y="27411"/>
                </a:lnTo>
                <a:lnTo>
                  <a:pt x="2361493" y="27411"/>
                </a:lnTo>
                <a:cubicBezTo>
                  <a:pt x="2361493" y="33045"/>
                  <a:pt x="2386249" y="40892"/>
                  <a:pt x="2435759" y="50952"/>
                </a:cubicBezTo>
                <a:cubicBezTo>
                  <a:pt x="2475986" y="52562"/>
                  <a:pt x="2505383" y="55781"/>
                  <a:pt x="2523950" y="60610"/>
                </a:cubicBezTo>
                <a:lnTo>
                  <a:pt x="2523950" y="65200"/>
                </a:lnTo>
                <a:lnTo>
                  <a:pt x="2581558" y="50100"/>
                </a:lnTo>
                <a:lnTo>
                  <a:pt x="2609408" y="50100"/>
                </a:lnTo>
                <a:lnTo>
                  <a:pt x="2609408" y="51307"/>
                </a:lnTo>
                <a:lnTo>
                  <a:pt x="2534178" y="68509"/>
                </a:lnTo>
                <a:lnTo>
                  <a:pt x="2617159" y="78722"/>
                </a:lnTo>
                <a:lnTo>
                  <a:pt x="2653563" y="74666"/>
                </a:lnTo>
                <a:lnTo>
                  <a:pt x="2653563" y="72256"/>
                </a:lnTo>
                <a:lnTo>
                  <a:pt x="2667488" y="72256"/>
                </a:lnTo>
                <a:lnTo>
                  <a:pt x="2673032" y="72497"/>
                </a:lnTo>
                <a:lnTo>
                  <a:pt x="2711522" y="68209"/>
                </a:lnTo>
                <a:lnTo>
                  <a:pt x="2720805" y="68209"/>
                </a:lnTo>
                <a:lnTo>
                  <a:pt x="2720805" y="71830"/>
                </a:lnTo>
                <a:lnTo>
                  <a:pt x="2689918" y="74971"/>
                </a:lnTo>
                <a:lnTo>
                  <a:pt x="2690696" y="75274"/>
                </a:lnTo>
                <a:lnTo>
                  <a:pt x="2690696" y="78896"/>
                </a:lnTo>
                <a:lnTo>
                  <a:pt x="2676770" y="78896"/>
                </a:lnTo>
                <a:lnTo>
                  <a:pt x="2659934" y="78020"/>
                </a:lnTo>
                <a:lnTo>
                  <a:pt x="2633391" y="80719"/>
                </a:lnTo>
                <a:lnTo>
                  <a:pt x="2648403" y="82567"/>
                </a:lnTo>
                <a:cubicBezTo>
                  <a:pt x="2758058" y="95695"/>
                  <a:pt x="2823332" y="102260"/>
                  <a:pt x="2844217" y="102260"/>
                </a:cubicBezTo>
                <a:lnTo>
                  <a:pt x="2899363" y="102260"/>
                </a:lnTo>
                <a:lnTo>
                  <a:pt x="2951279" y="98732"/>
                </a:lnTo>
                <a:lnTo>
                  <a:pt x="2960257" y="92602"/>
                </a:lnTo>
                <a:cubicBezTo>
                  <a:pt x="2960257" y="84554"/>
                  <a:pt x="2913841" y="72280"/>
                  <a:pt x="2821010" y="55781"/>
                </a:cubicBezTo>
                <a:lnTo>
                  <a:pt x="2821010" y="52159"/>
                </a:lnTo>
                <a:cubicBezTo>
                  <a:pt x="2909198" y="65439"/>
                  <a:pt x="2964318" y="77587"/>
                  <a:pt x="2986367" y="88603"/>
                </a:cubicBezTo>
                <a:lnTo>
                  <a:pt x="2993805" y="95782"/>
                </a:lnTo>
                <a:lnTo>
                  <a:pt x="3074435" y="90118"/>
                </a:lnTo>
                <a:lnTo>
                  <a:pt x="3119236" y="86891"/>
                </a:lnTo>
                <a:lnTo>
                  <a:pt x="3127354" y="85962"/>
                </a:lnTo>
                <a:lnTo>
                  <a:pt x="3130648" y="86069"/>
                </a:lnTo>
                <a:lnTo>
                  <a:pt x="3194246" y="81488"/>
                </a:lnTo>
                <a:lnTo>
                  <a:pt x="3208172" y="81488"/>
                </a:lnTo>
                <a:lnTo>
                  <a:pt x="3208172" y="85110"/>
                </a:lnTo>
                <a:lnTo>
                  <a:pt x="3164486" y="87899"/>
                </a:lnTo>
                <a:lnTo>
                  <a:pt x="3164486" y="89770"/>
                </a:lnTo>
                <a:lnTo>
                  <a:pt x="3169939" y="89158"/>
                </a:lnTo>
                <a:cubicBezTo>
                  <a:pt x="3195467" y="86743"/>
                  <a:pt x="3218287" y="85536"/>
                  <a:pt x="3238401" y="85536"/>
                </a:cubicBezTo>
                <a:cubicBezTo>
                  <a:pt x="3272440" y="87749"/>
                  <a:pt x="3297969" y="90214"/>
                  <a:pt x="3314988" y="92930"/>
                </a:cubicBezTo>
                <a:lnTo>
                  <a:pt x="3318813" y="93782"/>
                </a:lnTo>
                <a:lnTo>
                  <a:pt x="3332743" y="88980"/>
                </a:lnTo>
                <a:cubicBezTo>
                  <a:pt x="3347441" y="84554"/>
                  <a:pt x="3359433" y="82340"/>
                  <a:pt x="3368717" y="82340"/>
                </a:cubicBezTo>
                <a:lnTo>
                  <a:pt x="3368717" y="84151"/>
                </a:lnTo>
                <a:lnTo>
                  <a:pt x="3334657" y="97573"/>
                </a:lnTo>
                <a:lnTo>
                  <a:pt x="3340515" y="101834"/>
                </a:lnTo>
                <a:lnTo>
                  <a:pt x="3323781" y="107723"/>
                </a:lnTo>
                <a:lnTo>
                  <a:pt x="3317658" y="115539"/>
                </a:lnTo>
                <a:lnTo>
                  <a:pt x="3334123" y="119192"/>
                </a:lnTo>
                <a:lnTo>
                  <a:pt x="3341097" y="119263"/>
                </a:lnTo>
                <a:cubicBezTo>
                  <a:pt x="3356182" y="119414"/>
                  <a:pt x="3369139" y="119540"/>
                  <a:pt x="3379969" y="119640"/>
                </a:cubicBezTo>
                <a:lnTo>
                  <a:pt x="3398158" y="119798"/>
                </a:lnTo>
                <a:lnTo>
                  <a:pt x="3403238" y="119387"/>
                </a:lnTo>
                <a:lnTo>
                  <a:pt x="3420940" y="116290"/>
                </a:lnTo>
                <a:lnTo>
                  <a:pt x="3419074" y="115416"/>
                </a:lnTo>
                <a:lnTo>
                  <a:pt x="3419074" y="112398"/>
                </a:lnTo>
                <a:lnTo>
                  <a:pt x="3432998" y="112398"/>
                </a:lnTo>
                <a:lnTo>
                  <a:pt x="3441162" y="112752"/>
                </a:lnTo>
                <a:lnTo>
                  <a:pt x="3451104" y="111012"/>
                </a:lnTo>
                <a:lnTo>
                  <a:pt x="3494811" y="101045"/>
                </a:lnTo>
                <a:lnTo>
                  <a:pt x="3495211" y="100938"/>
                </a:lnTo>
                <a:cubicBezTo>
                  <a:pt x="3503478" y="98316"/>
                  <a:pt x="3507613" y="96401"/>
                  <a:pt x="3507613" y="95194"/>
                </a:cubicBezTo>
                <a:cubicBezTo>
                  <a:pt x="3507613" y="93584"/>
                  <a:pt x="3493688" y="91119"/>
                  <a:pt x="3465838" y="87800"/>
                </a:cubicBezTo>
                <a:lnTo>
                  <a:pt x="3424032" y="83299"/>
                </a:lnTo>
                <a:lnTo>
                  <a:pt x="3398476" y="83299"/>
                </a:lnTo>
                <a:cubicBezTo>
                  <a:pt x="3383003" y="83299"/>
                  <a:pt x="3375268" y="82092"/>
                  <a:pt x="3375268" y="79677"/>
                </a:cubicBezTo>
                <a:lnTo>
                  <a:pt x="3375268" y="78556"/>
                </a:lnTo>
                <a:lnTo>
                  <a:pt x="3340515" y="75274"/>
                </a:lnTo>
                <a:lnTo>
                  <a:pt x="3340515" y="73464"/>
                </a:lnTo>
                <a:lnTo>
                  <a:pt x="3368365" y="73464"/>
                </a:lnTo>
                <a:lnTo>
                  <a:pt x="3386993" y="75446"/>
                </a:lnTo>
                <a:lnTo>
                  <a:pt x="3398476" y="74848"/>
                </a:lnTo>
                <a:cubicBezTo>
                  <a:pt x="3407759" y="75050"/>
                  <a:pt x="3414721" y="75452"/>
                  <a:pt x="3419363" y="76056"/>
                </a:cubicBezTo>
                <a:lnTo>
                  <a:pt x="3419423" y="76077"/>
                </a:lnTo>
                <a:lnTo>
                  <a:pt x="3419423" y="72256"/>
                </a:lnTo>
                <a:cubicBezTo>
                  <a:pt x="3403950" y="72256"/>
                  <a:pt x="3360628" y="66623"/>
                  <a:pt x="3289460" y="55355"/>
                </a:cubicBezTo>
                <a:lnTo>
                  <a:pt x="3289460" y="53544"/>
                </a:lnTo>
                <a:cubicBezTo>
                  <a:pt x="3382290" y="65214"/>
                  <a:pt x="3455395" y="73967"/>
                  <a:pt x="3508773" y="79802"/>
                </a:cubicBezTo>
                <a:lnTo>
                  <a:pt x="3558900" y="84843"/>
                </a:lnTo>
                <a:lnTo>
                  <a:pt x="3586870" y="77511"/>
                </a:lnTo>
                <a:lnTo>
                  <a:pt x="3614720" y="77511"/>
                </a:lnTo>
                <a:lnTo>
                  <a:pt x="3614720" y="78719"/>
                </a:lnTo>
                <a:lnTo>
                  <a:pt x="3579747" y="86716"/>
                </a:lnTo>
                <a:lnTo>
                  <a:pt x="3609727" y="88554"/>
                </a:lnTo>
                <a:lnTo>
                  <a:pt x="3688634" y="88554"/>
                </a:lnTo>
                <a:cubicBezTo>
                  <a:pt x="3713390" y="87347"/>
                  <a:pt x="3725767" y="84127"/>
                  <a:pt x="3725767" y="78896"/>
                </a:cubicBezTo>
                <a:cubicBezTo>
                  <a:pt x="3725767" y="70848"/>
                  <a:pt x="3679351" y="58575"/>
                  <a:pt x="3586520" y="42076"/>
                </a:cubicBezTo>
                <a:lnTo>
                  <a:pt x="3586520" y="38454"/>
                </a:lnTo>
                <a:cubicBezTo>
                  <a:pt x="3704105" y="56160"/>
                  <a:pt x="3762900" y="71854"/>
                  <a:pt x="3762900" y="85536"/>
                </a:cubicBezTo>
                <a:lnTo>
                  <a:pt x="3776824" y="85536"/>
                </a:lnTo>
                <a:lnTo>
                  <a:pt x="3892864" y="72256"/>
                </a:lnTo>
                <a:lnTo>
                  <a:pt x="3902904" y="72583"/>
                </a:lnTo>
                <a:lnTo>
                  <a:pt x="3901798" y="72408"/>
                </a:lnTo>
                <a:cubicBezTo>
                  <a:pt x="3867760" y="66070"/>
                  <a:pt x="3850740" y="60487"/>
                  <a:pt x="3850740" y="55658"/>
                </a:cubicBezTo>
                <a:lnTo>
                  <a:pt x="3878591" y="53847"/>
                </a:lnTo>
                <a:lnTo>
                  <a:pt x="3892514" y="53847"/>
                </a:lnTo>
                <a:cubicBezTo>
                  <a:pt x="3892514" y="59481"/>
                  <a:pt x="3917270" y="67328"/>
                  <a:pt x="3966780" y="77388"/>
                </a:cubicBezTo>
                <a:cubicBezTo>
                  <a:pt x="4007007" y="78998"/>
                  <a:pt x="4036404" y="82217"/>
                  <a:pt x="4054971" y="87046"/>
                </a:cubicBezTo>
                <a:lnTo>
                  <a:pt x="4054971" y="91505"/>
                </a:lnTo>
                <a:lnTo>
                  <a:pt x="4074175" y="83574"/>
                </a:lnTo>
                <a:cubicBezTo>
                  <a:pt x="4100283" y="73615"/>
                  <a:pt x="4120301" y="68635"/>
                  <a:pt x="4134227" y="68635"/>
                </a:cubicBezTo>
                <a:lnTo>
                  <a:pt x="4134227" y="70446"/>
                </a:lnTo>
                <a:cubicBezTo>
                  <a:pt x="4117207" y="75275"/>
                  <a:pt x="4104441" y="80305"/>
                  <a:pt x="4095932" y="85536"/>
                </a:cubicBezTo>
                <a:lnTo>
                  <a:pt x="4086510" y="97567"/>
                </a:lnTo>
                <a:lnTo>
                  <a:pt x="4158906" y="106477"/>
                </a:lnTo>
                <a:lnTo>
                  <a:pt x="4168747" y="105682"/>
                </a:lnTo>
                <a:cubicBezTo>
                  <a:pt x="4209942" y="100098"/>
                  <a:pt x="4271152" y="86140"/>
                  <a:pt x="4352380" y="63806"/>
                </a:cubicBezTo>
                <a:lnTo>
                  <a:pt x="4380230" y="63806"/>
                </a:lnTo>
                <a:lnTo>
                  <a:pt x="4380230" y="65013"/>
                </a:lnTo>
                <a:cubicBezTo>
                  <a:pt x="4259548" y="92377"/>
                  <a:pt x="4199208" y="106864"/>
                  <a:pt x="4199208" y="108473"/>
                </a:cubicBezTo>
                <a:lnTo>
                  <a:pt x="4202484" y="108899"/>
                </a:lnTo>
                <a:lnTo>
                  <a:pt x="4213484" y="108899"/>
                </a:lnTo>
                <a:lnTo>
                  <a:pt x="4213484" y="110251"/>
                </a:lnTo>
                <a:lnTo>
                  <a:pt x="4279274" y="104031"/>
                </a:lnTo>
                <a:cubicBezTo>
                  <a:pt x="4308285" y="101070"/>
                  <a:pt x="4344257" y="97231"/>
                  <a:pt x="4387192" y="92515"/>
                </a:cubicBezTo>
                <a:lnTo>
                  <a:pt x="4399176" y="91180"/>
                </a:lnTo>
                <a:lnTo>
                  <a:pt x="4352031" y="82217"/>
                </a:lnTo>
                <a:lnTo>
                  <a:pt x="4352031" y="78595"/>
                </a:lnTo>
                <a:cubicBezTo>
                  <a:pt x="4374079" y="81915"/>
                  <a:pt x="4394059" y="85164"/>
                  <a:pt x="4411972" y="88343"/>
                </a:cubicBezTo>
                <a:lnTo>
                  <a:pt x="4416563" y="89243"/>
                </a:lnTo>
                <a:lnTo>
                  <a:pt x="4482344" y="81914"/>
                </a:lnTo>
                <a:lnTo>
                  <a:pt x="4491627" y="81914"/>
                </a:lnTo>
                <a:lnTo>
                  <a:pt x="4491627" y="85536"/>
                </a:lnTo>
                <a:lnTo>
                  <a:pt x="4429747" y="91829"/>
                </a:lnTo>
                <a:lnTo>
                  <a:pt x="4459512" y="97666"/>
                </a:lnTo>
                <a:cubicBezTo>
                  <a:pt x="4487072" y="103740"/>
                  <a:pt x="4506363" y="109531"/>
                  <a:pt x="4517388" y="115039"/>
                </a:cubicBezTo>
                <a:lnTo>
                  <a:pt x="4526158" y="123503"/>
                </a:lnTo>
                <a:lnTo>
                  <a:pt x="4550720" y="121906"/>
                </a:lnTo>
                <a:lnTo>
                  <a:pt x="4564644" y="121906"/>
                </a:lnTo>
                <a:lnTo>
                  <a:pt x="4566259" y="122785"/>
                </a:lnTo>
                <a:lnTo>
                  <a:pt x="4569369" y="122584"/>
                </a:lnTo>
                <a:lnTo>
                  <a:pt x="4658375" y="112398"/>
                </a:lnTo>
                <a:cubicBezTo>
                  <a:pt x="4673847" y="113203"/>
                  <a:pt x="4686225" y="113605"/>
                  <a:pt x="4695507" y="113605"/>
                </a:cubicBezTo>
                <a:lnTo>
                  <a:pt x="4695507" y="114244"/>
                </a:lnTo>
                <a:lnTo>
                  <a:pt x="4738791" y="111303"/>
                </a:lnTo>
                <a:cubicBezTo>
                  <a:pt x="4805320" y="106700"/>
                  <a:pt x="4880746" y="101331"/>
                  <a:pt x="4965068" y="95194"/>
                </a:cubicBezTo>
                <a:lnTo>
                  <a:pt x="4978994" y="95194"/>
                </a:lnTo>
                <a:lnTo>
                  <a:pt x="4978994" y="98815"/>
                </a:lnTo>
                <a:lnTo>
                  <a:pt x="4723707" y="115113"/>
                </a:lnTo>
                <a:lnTo>
                  <a:pt x="4695507" y="117039"/>
                </a:lnTo>
                <a:lnTo>
                  <a:pt x="4695507" y="125677"/>
                </a:lnTo>
                <a:cubicBezTo>
                  <a:pt x="4695507" y="128092"/>
                  <a:pt x="4734188" y="131311"/>
                  <a:pt x="4811547" y="135335"/>
                </a:cubicBezTo>
                <a:cubicBezTo>
                  <a:pt x="4851774" y="117629"/>
                  <a:pt x="4881171" y="108776"/>
                  <a:pt x="4899738" y="108776"/>
                </a:cubicBezTo>
                <a:lnTo>
                  <a:pt x="4899738" y="110587"/>
                </a:lnTo>
                <a:cubicBezTo>
                  <a:pt x="4865698" y="120245"/>
                  <a:pt x="4848679" y="130707"/>
                  <a:pt x="4848679" y="141975"/>
                </a:cubicBezTo>
                <a:cubicBezTo>
                  <a:pt x="4857964" y="145597"/>
                  <a:pt x="4874982" y="147810"/>
                  <a:pt x="4899738" y="148615"/>
                </a:cubicBezTo>
                <a:cubicBezTo>
                  <a:pt x="4918304" y="148615"/>
                  <a:pt x="4945766" y="144893"/>
                  <a:pt x="4982125" y="137448"/>
                </a:cubicBezTo>
                <a:lnTo>
                  <a:pt x="5033965" y="124656"/>
                </a:lnTo>
                <a:lnTo>
                  <a:pt x="5034402" y="124582"/>
                </a:lnTo>
                <a:lnTo>
                  <a:pt x="5034544" y="124513"/>
                </a:lnTo>
                <a:lnTo>
                  <a:pt x="5117891" y="103947"/>
                </a:lnTo>
                <a:lnTo>
                  <a:pt x="5145741" y="103947"/>
                </a:lnTo>
                <a:lnTo>
                  <a:pt x="5145741" y="105155"/>
                </a:lnTo>
                <a:cubicBezTo>
                  <a:pt x="5025060" y="132518"/>
                  <a:pt x="4964719" y="147005"/>
                  <a:pt x="4964719" y="148615"/>
                </a:cubicBezTo>
                <a:cubicBezTo>
                  <a:pt x="4974002" y="148615"/>
                  <a:pt x="4978645" y="149218"/>
                  <a:pt x="4978645" y="150426"/>
                </a:cubicBezTo>
                <a:cubicBezTo>
                  <a:pt x="5018871" y="147206"/>
                  <a:pt x="5108608" y="137750"/>
                  <a:pt x="5247855" y="122056"/>
                </a:cubicBezTo>
                <a:lnTo>
                  <a:pt x="5257138" y="122056"/>
                </a:lnTo>
                <a:lnTo>
                  <a:pt x="5257138" y="125677"/>
                </a:lnTo>
                <a:cubicBezTo>
                  <a:pt x="5168948" y="134128"/>
                  <a:pt x="5102806" y="141371"/>
                  <a:pt x="5058711" y="147408"/>
                </a:cubicBezTo>
                <a:lnTo>
                  <a:pt x="5043555" y="149897"/>
                </a:lnTo>
                <a:lnTo>
                  <a:pt x="5089087" y="157510"/>
                </a:lnTo>
                <a:lnTo>
                  <a:pt x="5094683" y="157065"/>
                </a:lnTo>
                <a:lnTo>
                  <a:pt x="5145741" y="157065"/>
                </a:lnTo>
                <a:lnTo>
                  <a:pt x="5145741" y="160083"/>
                </a:lnTo>
                <a:lnTo>
                  <a:pt x="5110334" y="161542"/>
                </a:lnTo>
                <a:lnTo>
                  <a:pt x="5156447" y="171704"/>
                </a:lnTo>
                <a:lnTo>
                  <a:pt x="5157042" y="171910"/>
                </a:lnTo>
                <a:lnTo>
                  <a:pt x="5172139" y="171581"/>
                </a:lnTo>
                <a:cubicBezTo>
                  <a:pt x="5249305" y="168896"/>
                  <a:pt x="5435451" y="156814"/>
                  <a:pt x="5730578" y="135335"/>
                </a:cubicBezTo>
                <a:lnTo>
                  <a:pt x="5744502" y="135335"/>
                </a:lnTo>
                <a:lnTo>
                  <a:pt x="5744502" y="138957"/>
                </a:lnTo>
                <a:lnTo>
                  <a:pt x="5489215" y="155255"/>
                </a:lnTo>
                <a:cubicBezTo>
                  <a:pt x="5374722" y="162900"/>
                  <a:pt x="5288853" y="168937"/>
                  <a:pt x="5231610" y="173363"/>
                </a:cubicBezTo>
                <a:lnTo>
                  <a:pt x="5175099" y="178130"/>
                </a:lnTo>
                <a:lnTo>
                  <a:pt x="5189516" y="183097"/>
                </a:lnTo>
                <a:lnTo>
                  <a:pt x="5195523" y="188893"/>
                </a:lnTo>
                <a:lnTo>
                  <a:pt x="5233931" y="190264"/>
                </a:lnTo>
                <a:lnTo>
                  <a:pt x="5244805" y="190264"/>
                </a:lnTo>
                <a:lnTo>
                  <a:pt x="5285275" y="185633"/>
                </a:lnTo>
                <a:lnTo>
                  <a:pt x="5308193" y="180003"/>
                </a:lnTo>
                <a:lnTo>
                  <a:pt x="5324415" y="181153"/>
                </a:lnTo>
                <a:lnTo>
                  <a:pt x="5330502" y="180457"/>
                </a:lnTo>
                <a:cubicBezTo>
                  <a:pt x="5345974" y="181261"/>
                  <a:pt x="5358351" y="181664"/>
                  <a:pt x="5367634" y="181664"/>
                </a:cubicBezTo>
                <a:lnTo>
                  <a:pt x="5367634" y="183432"/>
                </a:lnTo>
                <a:lnTo>
                  <a:pt x="5438158" y="181814"/>
                </a:lnTo>
                <a:lnTo>
                  <a:pt x="5438158" y="185435"/>
                </a:lnTo>
                <a:cubicBezTo>
                  <a:pt x="5418818" y="185435"/>
                  <a:pt x="5401122" y="185712"/>
                  <a:pt x="5385068" y="186265"/>
                </a:cubicBezTo>
                <a:lnTo>
                  <a:pt x="5367634" y="187270"/>
                </a:lnTo>
                <a:lnTo>
                  <a:pt x="5367634" y="193736"/>
                </a:lnTo>
                <a:cubicBezTo>
                  <a:pt x="5367634" y="196151"/>
                  <a:pt x="5406314" y="199370"/>
                  <a:pt x="5483674" y="203394"/>
                </a:cubicBezTo>
                <a:cubicBezTo>
                  <a:pt x="5523899" y="185688"/>
                  <a:pt x="5553298" y="176835"/>
                  <a:pt x="5571864" y="176835"/>
                </a:cubicBezTo>
                <a:lnTo>
                  <a:pt x="5571864" y="178646"/>
                </a:lnTo>
                <a:cubicBezTo>
                  <a:pt x="5537825" y="188304"/>
                  <a:pt x="5520808" y="198766"/>
                  <a:pt x="5520808" y="210034"/>
                </a:cubicBezTo>
                <a:lnTo>
                  <a:pt x="5549931" y="213822"/>
                </a:lnTo>
                <a:lnTo>
                  <a:pt x="5560477" y="213380"/>
                </a:lnTo>
                <a:lnTo>
                  <a:pt x="5575115" y="216233"/>
                </a:lnTo>
                <a:lnTo>
                  <a:pt x="5654252" y="205507"/>
                </a:lnTo>
                <a:lnTo>
                  <a:pt x="5699456" y="194352"/>
                </a:lnTo>
                <a:lnTo>
                  <a:pt x="5661125" y="186997"/>
                </a:lnTo>
                <a:lnTo>
                  <a:pt x="5707880" y="192274"/>
                </a:lnTo>
                <a:lnTo>
                  <a:pt x="5790017" y="172006"/>
                </a:lnTo>
                <a:lnTo>
                  <a:pt x="5817867" y="172006"/>
                </a:lnTo>
                <a:lnTo>
                  <a:pt x="5817867" y="173213"/>
                </a:lnTo>
                <a:lnTo>
                  <a:pt x="5726389" y="194362"/>
                </a:lnTo>
                <a:lnTo>
                  <a:pt x="5745144" y="196479"/>
                </a:lnTo>
                <a:lnTo>
                  <a:pt x="5745144" y="203119"/>
                </a:lnTo>
                <a:lnTo>
                  <a:pt x="5714198" y="197181"/>
                </a:lnTo>
                <a:lnTo>
                  <a:pt x="5682101" y="204601"/>
                </a:lnTo>
                <a:cubicBezTo>
                  <a:pt x="5651931" y="211845"/>
                  <a:pt x="5636845" y="215869"/>
                  <a:pt x="5636845" y="216674"/>
                </a:cubicBezTo>
                <a:cubicBezTo>
                  <a:pt x="5646129" y="216674"/>
                  <a:pt x="5650771" y="217277"/>
                  <a:pt x="5650771" y="218485"/>
                </a:cubicBezTo>
                <a:cubicBezTo>
                  <a:pt x="5670884" y="216875"/>
                  <a:pt x="5703376" y="213706"/>
                  <a:pt x="5748244" y="208978"/>
                </a:cubicBezTo>
                <a:lnTo>
                  <a:pt x="5761896" y="207478"/>
                </a:lnTo>
                <a:lnTo>
                  <a:pt x="5745144" y="204930"/>
                </a:lnTo>
                <a:lnTo>
                  <a:pt x="5745144" y="203119"/>
                </a:lnTo>
                <a:lnTo>
                  <a:pt x="5771725" y="206399"/>
                </a:lnTo>
                <a:lnTo>
                  <a:pt x="5919982" y="190115"/>
                </a:lnTo>
                <a:lnTo>
                  <a:pt x="5929266" y="190115"/>
                </a:lnTo>
                <a:lnTo>
                  <a:pt x="5929266" y="193736"/>
                </a:lnTo>
                <a:lnTo>
                  <a:pt x="5791433" y="208830"/>
                </a:lnTo>
                <a:lnTo>
                  <a:pt x="5957959" y="229377"/>
                </a:lnTo>
                <a:lnTo>
                  <a:pt x="5985978" y="231880"/>
                </a:lnTo>
                <a:lnTo>
                  <a:pt x="6003529" y="231010"/>
                </a:lnTo>
                <a:lnTo>
                  <a:pt x="6034116" y="228894"/>
                </a:lnTo>
                <a:lnTo>
                  <a:pt x="6034116" y="225306"/>
                </a:lnTo>
                <a:lnTo>
                  <a:pt x="6069053" y="226477"/>
                </a:lnTo>
                <a:lnTo>
                  <a:pt x="6142545" y="221392"/>
                </a:lnTo>
                <a:lnTo>
                  <a:pt x="6033401" y="191650"/>
                </a:lnTo>
                <a:lnTo>
                  <a:pt x="6033401" y="188028"/>
                </a:lnTo>
                <a:lnTo>
                  <a:pt x="6171484" y="219390"/>
                </a:lnTo>
                <a:lnTo>
                  <a:pt x="6363070" y="206136"/>
                </a:lnTo>
                <a:lnTo>
                  <a:pt x="6251435" y="201313"/>
                </a:lnTo>
                <a:cubicBezTo>
                  <a:pt x="6205644" y="198596"/>
                  <a:pt x="6182749" y="196132"/>
                  <a:pt x="6182749" y="193918"/>
                </a:cubicBezTo>
                <a:lnTo>
                  <a:pt x="6182749" y="183657"/>
                </a:lnTo>
                <a:cubicBezTo>
                  <a:pt x="6242803" y="173999"/>
                  <a:pt x="6292347" y="169170"/>
                  <a:pt x="6331383" y="169170"/>
                </a:cubicBezTo>
                <a:lnTo>
                  <a:pt x="6360333" y="171513"/>
                </a:lnTo>
                <a:lnTo>
                  <a:pt x="6447956" y="174449"/>
                </a:lnTo>
                <a:cubicBezTo>
                  <a:pt x="6479485" y="175253"/>
                  <a:pt x="6506509" y="175656"/>
                  <a:pt x="6529029" y="175656"/>
                </a:cubicBezTo>
                <a:lnTo>
                  <a:pt x="6576061" y="174856"/>
                </a:lnTo>
                <a:lnTo>
                  <a:pt x="6552080" y="171433"/>
                </a:lnTo>
                <a:cubicBezTo>
                  <a:pt x="6525057" y="168114"/>
                  <a:pt x="6484521" y="163939"/>
                  <a:pt x="6430472" y="158908"/>
                </a:cubicBezTo>
                <a:lnTo>
                  <a:pt x="6430472" y="157098"/>
                </a:lnTo>
                <a:lnTo>
                  <a:pt x="6457495" y="157098"/>
                </a:lnTo>
                <a:cubicBezTo>
                  <a:pt x="6478515" y="159512"/>
                  <a:pt x="6490524" y="160719"/>
                  <a:pt x="6493528" y="160719"/>
                </a:cubicBezTo>
                <a:lnTo>
                  <a:pt x="6507040" y="160719"/>
                </a:lnTo>
                <a:lnTo>
                  <a:pt x="6507040" y="155890"/>
                </a:lnTo>
                <a:cubicBezTo>
                  <a:pt x="6492026" y="155890"/>
                  <a:pt x="6449988" y="150256"/>
                  <a:pt x="6380928" y="138989"/>
                </a:cubicBezTo>
                <a:lnTo>
                  <a:pt x="6380928" y="137178"/>
                </a:lnTo>
                <a:cubicBezTo>
                  <a:pt x="6471008" y="148848"/>
                  <a:pt x="6541946" y="157601"/>
                  <a:pt x="6593743" y="163435"/>
                </a:cubicBezTo>
                <a:lnTo>
                  <a:pt x="6639605" y="168189"/>
                </a:lnTo>
                <a:lnTo>
                  <a:pt x="6643038" y="167507"/>
                </a:lnTo>
                <a:cubicBezTo>
                  <a:pt x="6648106" y="165696"/>
                  <a:pt x="6650639" y="163583"/>
                  <a:pt x="6650639" y="161169"/>
                </a:cubicBezTo>
                <a:cubicBezTo>
                  <a:pt x="6668655" y="161169"/>
                  <a:pt x="6677663" y="160565"/>
                  <a:pt x="6677663" y="159358"/>
                </a:cubicBezTo>
                <a:cubicBezTo>
                  <a:pt x="6704686" y="161370"/>
                  <a:pt x="6728708" y="162376"/>
                  <a:pt x="6749728" y="162376"/>
                </a:cubicBezTo>
                <a:lnTo>
                  <a:pt x="6763239" y="155737"/>
                </a:lnTo>
                <a:cubicBezTo>
                  <a:pt x="6580074" y="149298"/>
                  <a:pt x="6488492" y="143865"/>
                  <a:pt x="6488492" y="139439"/>
                </a:cubicBezTo>
                <a:lnTo>
                  <a:pt x="6488492" y="129177"/>
                </a:lnTo>
                <a:cubicBezTo>
                  <a:pt x="6548547" y="119519"/>
                  <a:pt x="6598090" y="114691"/>
                  <a:pt x="6637126" y="114691"/>
                </a:cubicBezTo>
                <a:cubicBezTo>
                  <a:pt x="6703186" y="119117"/>
                  <a:pt x="6736215" y="124550"/>
                  <a:pt x="6736215" y="130988"/>
                </a:cubicBezTo>
                <a:lnTo>
                  <a:pt x="6730200" y="132601"/>
                </a:lnTo>
                <a:lnTo>
                  <a:pt x="6744065" y="134990"/>
                </a:lnTo>
                <a:cubicBezTo>
                  <a:pt x="6765460" y="139165"/>
                  <a:pt x="6783289" y="143214"/>
                  <a:pt x="6797551" y="147138"/>
                </a:cubicBezTo>
                <a:lnTo>
                  <a:pt x="6802906" y="149039"/>
                </a:lnTo>
                <a:lnTo>
                  <a:pt x="6812784" y="149097"/>
                </a:lnTo>
                <a:cubicBezTo>
                  <a:pt x="6869835" y="135817"/>
                  <a:pt x="6898360" y="127568"/>
                  <a:pt x="6898360" y="124348"/>
                </a:cubicBezTo>
                <a:cubicBezTo>
                  <a:pt x="6898360" y="121129"/>
                  <a:pt x="6844313" y="114489"/>
                  <a:pt x="6736215" y="104429"/>
                </a:cubicBezTo>
                <a:lnTo>
                  <a:pt x="6736215" y="102618"/>
                </a:lnTo>
                <a:lnTo>
                  <a:pt x="6763239" y="102618"/>
                </a:lnTo>
                <a:cubicBezTo>
                  <a:pt x="6784259" y="105033"/>
                  <a:pt x="6796268" y="106240"/>
                  <a:pt x="6799271" y="106240"/>
                </a:cubicBezTo>
                <a:lnTo>
                  <a:pt x="6812784" y="106240"/>
                </a:lnTo>
                <a:lnTo>
                  <a:pt x="6812784" y="101411"/>
                </a:lnTo>
                <a:cubicBezTo>
                  <a:pt x="6797770" y="101411"/>
                  <a:pt x="6755732" y="95777"/>
                  <a:pt x="6686672" y="84510"/>
                </a:cubicBezTo>
                <a:lnTo>
                  <a:pt x="6686672" y="82699"/>
                </a:lnTo>
                <a:cubicBezTo>
                  <a:pt x="6866833" y="106039"/>
                  <a:pt x="6970425" y="117709"/>
                  <a:pt x="6997449" y="117709"/>
                </a:cubicBezTo>
                <a:lnTo>
                  <a:pt x="7074018" y="117709"/>
                </a:lnTo>
                <a:cubicBezTo>
                  <a:pt x="7098040" y="116501"/>
                  <a:pt x="7110051" y="113282"/>
                  <a:pt x="7110051" y="108051"/>
                </a:cubicBezTo>
                <a:cubicBezTo>
                  <a:pt x="7110051" y="100003"/>
                  <a:pt x="7065011" y="87729"/>
                  <a:pt x="6974929" y="71230"/>
                </a:cubicBezTo>
                <a:lnTo>
                  <a:pt x="6974929" y="67608"/>
                </a:lnTo>
                <a:cubicBezTo>
                  <a:pt x="7089031" y="85315"/>
                  <a:pt x="7146083" y="101009"/>
                  <a:pt x="7146083" y="114691"/>
                </a:cubicBezTo>
                <a:lnTo>
                  <a:pt x="7159596" y="114691"/>
                </a:lnTo>
                <a:lnTo>
                  <a:pt x="7272197" y="101411"/>
                </a:lnTo>
                <a:cubicBezTo>
                  <a:pt x="7287210" y="102216"/>
                  <a:pt x="7299221" y="102618"/>
                  <a:pt x="7308228" y="102618"/>
                </a:cubicBezTo>
                <a:lnTo>
                  <a:pt x="7308228" y="114691"/>
                </a:lnTo>
                <a:cubicBezTo>
                  <a:pt x="7308228" y="117105"/>
                  <a:pt x="7345763" y="120324"/>
                  <a:pt x="7420830" y="124348"/>
                </a:cubicBezTo>
                <a:cubicBezTo>
                  <a:pt x="7430589" y="119922"/>
                  <a:pt x="7439690" y="116049"/>
                  <a:pt x="7448136" y="112729"/>
                </a:cubicBezTo>
                <a:lnTo>
                  <a:pt x="7460244" y="108428"/>
                </a:lnTo>
                <a:lnTo>
                  <a:pt x="7455273" y="108236"/>
                </a:lnTo>
                <a:cubicBezTo>
                  <a:pt x="7352243" y="103784"/>
                  <a:pt x="7300727" y="99899"/>
                  <a:pt x="7300727" y="96579"/>
                </a:cubicBezTo>
                <a:lnTo>
                  <a:pt x="7300727" y="86317"/>
                </a:lnTo>
                <a:cubicBezTo>
                  <a:pt x="7360781" y="76659"/>
                  <a:pt x="7410325" y="71830"/>
                  <a:pt x="7449361" y="71830"/>
                </a:cubicBezTo>
                <a:cubicBezTo>
                  <a:pt x="7515421" y="76257"/>
                  <a:pt x="7548450" y="81689"/>
                  <a:pt x="7548450" y="88128"/>
                </a:cubicBezTo>
                <a:cubicBezTo>
                  <a:pt x="7543946" y="90543"/>
                  <a:pt x="7537566" y="92856"/>
                  <a:pt x="7529308" y="95070"/>
                </a:cubicBezTo>
                <a:lnTo>
                  <a:pt x="7505175" y="100101"/>
                </a:lnTo>
                <a:lnTo>
                  <a:pt x="7498906" y="102647"/>
                </a:lnTo>
                <a:lnTo>
                  <a:pt x="7498906" y="105029"/>
                </a:lnTo>
                <a:cubicBezTo>
                  <a:pt x="7573973" y="105834"/>
                  <a:pt x="7616011" y="106236"/>
                  <a:pt x="7625019" y="106236"/>
                </a:cubicBezTo>
                <a:cubicBezTo>
                  <a:pt x="7682070" y="92957"/>
                  <a:pt x="7710595" y="84707"/>
                  <a:pt x="7710595" y="81488"/>
                </a:cubicBezTo>
                <a:cubicBezTo>
                  <a:pt x="7710595" y="79074"/>
                  <a:pt x="7680193" y="74735"/>
                  <a:pt x="7619388" y="68473"/>
                </a:cubicBezTo>
                <a:lnTo>
                  <a:pt x="7619007" y="68436"/>
                </a:lnTo>
                <a:lnTo>
                  <a:pt x="7619007" y="71230"/>
                </a:lnTo>
                <a:cubicBezTo>
                  <a:pt x="7594986" y="74852"/>
                  <a:pt x="7582976" y="77669"/>
                  <a:pt x="7582976" y="79681"/>
                </a:cubicBezTo>
                <a:lnTo>
                  <a:pt x="7569464" y="79681"/>
                </a:lnTo>
                <a:lnTo>
                  <a:pt x="7569464" y="74248"/>
                </a:lnTo>
                <a:lnTo>
                  <a:pt x="7582976" y="67608"/>
                </a:lnTo>
                <a:lnTo>
                  <a:pt x="7610508" y="67608"/>
                </a:lnTo>
                <a:lnTo>
                  <a:pt x="7548450" y="61569"/>
                </a:lnTo>
                <a:lnTo>
                  <a:pt x="7548450" y="59758"/>
                </a:lnTo>
                <a:lnTo>
                  <a:pt x="7575474" y="59758"/>
                </a:lnTo>
                <a:cubicBezTo>
                  <a:pt x="7596493" y="62173"/>
                  <a:pt x="7608503" y="63380"/>
                  <a:pt x="7611506" y="63380"/>
                </a:cubicBezTo>
                <a:lnTo>
                  <a:pt x="7625019" y="63380"/>
                </a:lnTo>
                <a:lnTo>
                  <a:pt x="7625019" y="58551"/>
                </a:lnTo>
                <a:cubicBezTo>
                  <a:pt x="7610004" y="58551"/>
                  <a:pt x="7567966" y="52917"/>
                  <a:pt x="7498906" y="41650"/>
                </a:cubicBezTo>
                <a:lnTo>
                  <a:pt x="7498906" y="39839"/>
                </a:lnTo>
                <a:cubicBezTo>
                  <a:pt x="7679068" y="63178"/>
                  <a:pt x="7782660" y="74848"/>
                  <a:pt x="7809684" y="74848"/>
                </a:cubicBezTo>
                <a:lnTo>
                  <a:pt x="7886253" y="74848"/>
                </a:lnTo>
                <a:cubicBezTo>
                  <a:pt x="7910274" y="73641"/>
                  <a:pt x="7922285" y="70422"/>
                  <a:pt x="7922285" y="65191"/>
                </a:cubicBezTo>
                <a:cubicBezTo>
                  <a:pt x="7922285" y="57142"/>
                  <a:pt x="7877245" y="44869"/>
                  <a:pt x="7787164" y="28370"/>
                </a:cubicBezTo>
                <a:lnTo>
                  <a:pt x="7787164" y="24748"/>
                </a:lnTo>
                <a:cubicBezTo>
                  <a:pt x="7901265" y="42454"/>
                  <a:pt x="7958318" y="58148"/>
                  <a:pt x="7958318" y="71830"/>
                </a:cubicBezTo>
                <a:lnTo>
                  <a:pt x="7971830" y="71830"/>
                </a:lnTo>
                <a:lnTo>
                  <a:pt x="8084432" y="58551"/>
                </a:lnTo>
                <a:cubicBezTo>
                  <a:pt x="8099445" y="59356"/>
                  <a:pt x="8111455" y="59758"/>
                  <a:pt x="8120463" y="59758"/>
                </a:cubicBezTo>
                <a:lnTo>
                  <a:pt x="8120463" y="71334"/>
                </a:lnTo>
                <a:lnTo>
                  <a:pt x="8124240" y="69815"/>
                </a:lnTo>
                <a:cubicBezTo>
                  <a:pt x="8127993" y="69312"/>
                  <a:pt x="8133624" y="69061"/>
                  <a:pt x="8141130" y="69061"/>
                </a:cubicBezTo>
                <a:lnTo>
                  <a:pt x="8168155" y="69061"/>
                </a:lnTo>
                <a:cubicBezTo>
                  <a:pt x="8201184" y="70670"/>
                  <a:pt x="8217698" y="74493"/>
                  <a:pt x="8217698" y="80529"/>
                </a:cubicBezTo>
                <a:lnTo>
                  <a:pt x="8238161" y="79320"/>
                </a:lnTo>
                <a:lnTo>
                  <a:pt x="8260371" y="69869"/>
                </a:lnTo>
                <a:cubicBezTo>
                  <a:pt x="8285705" y="59909"/>
                  <a:pt x="8305129" y="54929"/>
                  <a:pt x="8318642" y="54929"/>
                </a:cubicBezTo>
                <a:lnTo>
                  <a:pt x="8318642" y="56740"/>
                </a:lnTo>
                <a:cubicBezTo>
                  <a:pt x="8302127" y="61569"/>
                  <a:pt x="8289742" y="66599"/>
                  <a:pt x="8281483" y="71830"/>
                </a:cubicBezTo>
                <a:lnTo>
                  <a:pt x="8276948" y="77798"/>
                </a:lnTo>
                <a:lnTo>
                  <a:pt x="8289764" y="77511"/>
                </a:lnTo>
                <a:cubicBezTo>
                  <a:pt x="8307780" y="77511"/>
                  <a:pt x="8324294" y="80731"/>
                  <a:pt x="8339309" y="87169"/>
                </a:cubicBezTo>
                <a:cubicBezTo>
                  <a:pt x="8333303" y="89383"/>
                  <a:pt x="8327298" y="91042"/>
                  <a:pt x="8321292" y="92149"/>
                </a:cubicBezTo>
                <a:lnTo>
                  <a:pt x="8304388" y="93707"/>
                </a:lnTo>
                <a:lnTo>
                  <a:pt x="8318642" y="94768"/>
                </a:lnTo>
                <a:cubicBezTo>
                  <a:pt x="8345666" y="94768"/>
                  <a:pt x="8392114" y="86393"/>
                  <a:pt x="8457986" y="69642"/>
                </a:cubicBezTo>
                <a:lnTo>
                  <a:pt x="8469298" y="66587"/>
                </a:lnTo>
                <a:lnTo>
                  <a:pt x="8387727" y="56045"/>
                </a:lnTo>
                <a:cubicBezTo>
                  <a:pt x="8313410" y="45407"/>
                  <a:pt x="8276251" y="36466"/>
                  <a:pt x="8276251" y="29222"/>
                </a:cubicBezTo>
                <a:lnTo>
                  <a:pt x="8303276" y="27411"/>
                </a:lnTo>
                <a:lnTo>
                  <a:pt x="8316787" y="27411"/>
                </a:lnTo>
                <a:cubicBezTo>
                  <a:pt x="8316787" y="33045"/>
                  <a:pt x="8340809" y="40892"/>
                  <a:pt x="8388852" y="50952"/>
                </a:cubicBezTo>
                <a:cubicBezTo>
                  <a:pt x="8427886" y="52562"/>
                  <a:pt x="8456414" y="55781"/>
                  <a:pt x="8474430" y="60610"/>
                </a:cubicBezTo>
                <a:lnTo>
                  <a:pt x="8474430" y="65200"/>
                </a:lnTo>
                <a:lnTo>
                  <a:pt x="8530330" y="50100"/>
                </a:lnTo>
                <a:lnTo>
                  <a:pt x="8557356" y="50100"/>
                </a:lnTo>
                <a:lnTo>
                  <a:pt x="8557356" y="51307"/>
                </a:lnTo>
                <a:lnTo>
                  <a:pt x="8484354" y="68509"/>
                </a:lnTo>
                <a:lnTo>
                  <a:pt x="8564878" y="78722"/>
                </a:lnTo>
                <a:lnTo>
                  <a:pt x="8600202" y="74666"/>
                </a:lnTo>
                <a:lnTo>
                  <a:pt x="8600202" y="72256"/>
                </a:lnTo>
                <a:lnTo>
                  <a:pt x="8613715" y="72256"/>
                </a:lnTo>
                <a:lnTo>
                  <a:pt x="8619095" y="72497"/>
                </a:lnTo>
                <a:lnTo>
                  <a:pt x="8656444" y="68209"/>
                </a:lnTo>
                <a:lnTo>
                  <a:pt x="8665452" y="68209"/>
                </a:lnTo>
                <a:lnTo>
                  <a:pt x="8665452" y="71830"/>
                </a:lnTo>
                <a:lnTo>
                  <a:pt x="8635480" y="74971"/>
                </a:lnTo>
                <a:lnTo>
                  <a:pt x="8636235" y="75274"/>
                </a:lnTo>
                <a:lnTo>
                  <a:pt x="8636235" y="78896"/>
                </a:lnTo>
                <a:lnTo>
                  <a:pt x="8622722" y="78896"/>
                </a:lnTo>
                <a:lnTo>
                  <a:pt x="8606385" y="78020"/>
                </a:lnTo>
                <a:lnTo>
                  <a:pt x="8580629" y="80719"/>
                </a:lnTo>
                <a:lnTo>
                  <a:pt x="8595195" y="82567"/>
                </a:lnTo>
                <a:cubicBezTo>
                  <a:pt x="8701602" y="95695"/>
                  <a:pt x="8764941" y="102260"/>
                  <a:pt x="8785208" y="102260"/>
                </a:cubicBezTo>
                <a:lnTo>
                  <a:pt x="8838720" y="102260"/>
                </a:lnTo>
                <a:lnTo>
                  <a:pt x="8889098" y="98732"/>
                </a:lnTo>
                <a:lnTo>
                  <a:pt x="8897809" y="92602"/>
                </a:lnTo>
                <a:cubicBezTo>
                  <a:pt x="8897809" y="84554"/>
                  <a:pt x="8852769" y="72280"/>
                  <a:pt x="8762688" y="55781"/>
                </a:cubicBezTo>
                <a:lnTo>
                  <a:pt x="8762688" y="52159"/>
                </a:lnTo>
                <a:cubicBezTo>
                  <a:pt x="8848264" y="65439"/>
                  <a:pt x="8901750" y="77587"/>
                  <a:pt x="8923145" y="88603"/>
                </a:cubicBezTo>
                <a:lnTo>
                  <a:pt x="8930364" y="95782"/>
                </a:lnTo>
                <a:lnTo>
                  <a:pt x="9008604" y="90118"/>
                </a:lnTo>
                <a:lnTo>
                  <a:pt x="9052078" y="86891"/>
                </a:lnTo>
                <a:lnTo>
                  <a:pt x="9059956" y="85962"/>
                </a:lnTo>
                <a:lnTo>
                  <a:pt x="9063151" y="86069"/>
                </a:lnTo>
                <a:lnTo>
                  <a:pt x="9124865" y="81488"/>
                </a:lnTo>
                <a:lnTo>
                  <a:pt x="9138378" y="81488"/>
                </a:lnTo>
                <a:lnTo>
                  <a:pt x="9138378" y="85110"/>
                </a:lnTo>
                <a:lnTo>
                  <a:pt x="9095986" y="87899"/>
                </a:lnTo>
                <a:lnTo>
                  <a:pt x="9095986" y="89770"/>
                </a:lnTo>
                <a:lnTo>
                  <a:pt x="9101277" y="89158"/>
                </a:lnTo>
                <a:cubicBezTo>
                  <a:pt x="9126049" y="86743"/>
                  <a:pt x="9148194" y="85536"/>
                  <a:pt x="9167712" y="85536"/>
                </a:cubicBezTo>
                <a:cubicBezTo>
                  <a:pt x="9200741" y="87749"/>
                  <a:pt x="9225514" y="90214"/>
                  <a:pt x="9242029" y="92930"/>
                </a:cubicBezTo>
                <a:lnTo>
                  <a:pt x="9245742" y="93782"/>
                </a:lnTo>
                <a:lnTo>
                  <a:pt x="9259258" y="88980"/>
                </a:lnTo>
                <a:cubicBezTo>
                  <a:pt x="9273521" y="84554"/>
                  <a:pt x="9285157" y="82340"/>
                  <a:pt x="9294166" y="82340"/>
                </a:cubicBezTo>
                <a:lnTo>
                  <a:pt x="9294166" y="84151"/>
                </a:lnTo>
                <a:lnTo>
                  <a:pt x="9261115" y="97573"/>
                </a:lnTo>
                <a:lnTo>
                  <a:pt x="9266801" y="101834"/>
                </a:lnTo>
                <a:lnTo>
                  <a:pt x="9250562" y="107723"/>
                </a:lnTo>
                <a:lnTo>
                  <a:pt x="9244620" y="115539"/>
                </a:lnTo>
                <a:lnTo>
                  <a:pt x="9260598" y="119192"/>
                </a:lnTo>
                <a:lnTo>
                  <a:pt x="9267365" y="119263"/>
                </a:lnTo>
                <a:cubicBezTo>
                  <a:pt x="9282002" y="119414"/>
                  <a:pt x="9294576" y="119540"/>
                  <a:pt x="9305085" y="119640"/>
                </a:cubicBezTo>
                <a:lnTo>
                  <a:pt x="9322735" y="119798"/>
                </a:lnTo>
                <a:lnTo>
                  <a:pt x="9327664" y="119387"/>
                </a:lnTo>
                <a:lnTo>
                  <a:pt x="9344842" y="116290"/>
                </a:lnTo>
                <a:lnTo>
                  <a:pt x="9343031" y="115416"/>
                </a:lnTo>
                <a:lnTo>
                  <a:pt x="9343031" y="112398"/>
                </a:lnTo>
                <a:lnTo>
                  <a:pt x="9356542" y="112398"/>
                </a:lnTo>
                <a:lnTo>
                  <a:pt x="9364464" y="112752"/>
                </a:lnTo>
                <a:lnTo>
                  <a:pt x="9374112" y="111012"/>
                </a:lnTo>
                <a:lnTo>
                  <a:pt x="9416523" y="101045"/>
                </a:lnTo>
                <a:lnTo>
                  <a:pt x="9416912" y="100938"/>
                </a:lnTo>
                <a:cubicBezTo>
                  <a:pt x="9424934" y="98316"/>
                  <a:pt x="9428946" y="96401"/>
                  <a:pt x="9428946" y="95194"/>
                </a:cubicBezTo>
                <a:cubicBezTo>
                  <a:pt x="9428946" y="93584"/>
                  <a:pt x="9415435" y="91119"/>
                  <a:pt x="9388410" y="87800"/>
                </a:cubicBezTo>
                <a:lnTo>
                  <a:pt x="9347842" y="83299"/>
                </a:lnTo>
                <a:lnTo>
                  <a:pt x="9323043" y="83299"/>
                </a:lnTo>
                <a:cubicBezTo>
                  <a:pt x="9308028" y="83299"/>
                  <a:pt x="9300523" y="82092"/>
                  <a:pt x="9300523" y="79677"/>
                </a:cubicBezTo>
                <a:lnTo>
                  <a:pt x="9300523" y="78556"/>
                </a:lnTo>
                <a:lnTo>
                  <a:pt x="9266801" y="75274"/>
                </a:lnTo>
                <a:lnTo>
                  <a:pt x="9266801" y="73464"/>
                </a:lnTo>
                <a:lnTo>
                  <a:pt x="9293824" y="73464"/>
                </a:lnTo>
                <a:lnTo>
                  <a:pt x="9311901" y="75446"/>
                </a:lnTo>
                <a:lnTo>
                  <a:pt x="9323043" y="74848"/>
                </a:lnTo>
                <a:cubicBezTo>
                  <a:pt x="9332052" y="75050"/>
                  <a:pt x="9338807" y="75452"/>
                  <a:pt x="9343311" y="76056"/>
                </a:cubicBezTo>
                <a:lnTo>
                  <a:pt x="9343370" y="76077"/>
                </a:lnTo>
                <a:lnTo>
                  <a:pt x="9343370" y="72256"/>
                </a:lnTo>
                <a:cubicBezTo>
                  <a:pt x="9328355" y="72256"/>
                  <a:pt x="9286317" y="66623"/>
                  <a:pt x="9217257" y="55355"/>
                </a:cubicBezTo>
                <a:lnTo>
                  <a:pt x="9217257" y="53544"/>
                </a:lnTo>
                <a:cubicBezTo>
                  <a:pt x="9307337" y="65214"/>
                  <a:pt x="9378276" y="73967"/>
                  <a:pt x="9430072" y="79802"/>
                </a:cubicBezTo>
                <a:lnTo>
                  <a:pt x="9478714" y="84843"/>
                </a:lnTo>
                <a:lnTo>
                  <a:pt x="9505854" y="77511"/>
                </a:lnTo>
                <a:lnTo>
                  <a:pt x="9532880" y="77511"/>
                </a:lnTo>
                <a:lnTo>
                  <a:pt x="9532880" y="78719"/>
                </a:lnTo>
                <a:lnTo>
                  <a:pt x="9498942" y="86716"/>
                </a:lnTo>
                <a:lnTo>
                  <a:pt x="9528035" y="88554"/>
                </a:lnTo>
                <a:lnTo>
                  <a:pt x="9604604" y="88554"/>
                </a:lnTo>
                <a:cubicBezTo>
                  <a:pt x="9628625" y="87347"/>
                  <a:pt x="9640636" y="84127"/>
                  <a:pt x="9640636" y="78896"/>
                </a:cubicBezTo>
                <a:cubicBezTo>
                  <a:pt x="9640636" y="70848"/>
                  <a:pt x="9595596" y="58575"/>
                  <a:pt x="9505515" y="42076"/>
                </a:cubicBezTo>
                <a:lnTo>
                  <a:pt x="9505515" y="38454"/>
                </a:lnTo>
                <a:cubicBezTo>
                  <a:pt x="9619616" y="56160"/>
                  <a:pt x="9676669" y="71854"/>
                  <a:pt x="9676669" y="85536"/>
                </a:cubicBezTo>
                <a:lnTo>
                  <a:pt x="9690181" y="85536"/>
                </a:lnTo>
                <a:lnTo>
                  <a:pt x="9802783" y="72256"/>
                </a:lnTo>
                <a:lnTo>
                  <a:pt x="9812526" y="72583"/>
                </a:lnTo>
                <a:lnTo>
                  <a:pt x="9811452" y="72408"/>
                </a:lnTo>
                <a:cubicBezTo>
                  <a:pt x="9778421" y="66070"/>
                  <a:pt x="9761906" y="60487"/>
                  <a:pt x="9761906" y="55658"/>
                </a:cubicBezTo>
                <a:lnTo>
                  <a:pt x="9788932" y="53847"/>
                </a:lnTo>
                <a:lnTo>
                  <a:pt x="9802443" y="53847"/>
                </a:lnTo>
                <a:cubicBezTo>
                  <a:pt x="9802443" y="59481"/>
                  <a:pt x="9826464" y="67328"/>
                  <a:pt x="9874508" y="77388"/>
                </a:cubicBezTo>
                <a:cubicBezTo>
                  <a:pt x="9913542" y="78998"/>
                  <a:pt x="9942069" y="82217"/>
                  <a:pt x="9960086" y="87046"/>
                </a:cubicBezTo>
                <a:lnTo>
                  <a:pt x="9960086" y="91505"/>
                </a:lnTo>
                <a:lnTo>
                  <a:pt x="9978722" y="83574"/>
                </a:lnTo>
                <a:cubicBezTo>
                  <a:pt x="10004056" y="73615"/>
                  <a:pt x="10023480" y="68635"/>
                  <a:pt x="10036993" y="68635"/>
                </a:cubicBezTo>
                <a:lnTo>
                  <a:pt x="10036993" y="70446"/>
                </a:lnTo>
                <a:cubicBezTo>
                  <a:pt x="10020477" y="75275"/>
                  <a:pt x="10008091" y="80305"/>
                  <a:pt x="9999834" y="85536"/>
                </a:cubicBezTo>
                <a:lnTo>
                  <a:pt x="9990690" y="97567"/>
                </a:lnTo>
                <a:lnTo>
                  <a:pt x="10060941" y="106477"/>
                </a:lnTo>
                <a:lnTo>
                  <a:pt x="10070491" y="105682"/>
                </a:lnTo>
                <a:cubicBezTo>
                  <a:pt x="10110464" y="100098"/>
                  <a:pt x="10169861" y="86140"/>
                  <a:pt x="10248682" y="63806"/>
                </a:cubicBezTo>
                <a:lnTo>
                  <a:pt x="10275707" y="63806"/>
                </a:lnTo>
                <a:lnTo>
                  <a:pt x="10275707" y="65013"/>
                </a:lnTo>
                <a:cubicBezTo>
                  <a:pt x="10158602" y="92377"/>
                  <a:pt x="10100049" y="106864"/>
                  <a:pt x="10100049" y="108473"/>
                </a:cubicBezTo>
                <a:lnTo>
                  <a:pt x="10103228" y="108899"/>
                </a:lnTo>
                <a:lnTo>
                  <a:pt x="10113902" y="108899"/>
                </a:lnTo>
                <a:lnTo>
                  <a:pt x="10113902" y="110251"/>
                </a:lnTo>
                <a:lnTo>
                  <a:pt x="10177743" y="104031"/>
                </a:lnTo>
                <a:cubicBezTo>
                  <a:pt x="10205894" y="101070"/>
                  <a:pt x="10240800" y="97231"/>
                  <a:pt x="10282462" y="92515"/>
                </a:cubicBezTo>
                <a:lnTo>
                  <a:pt x="10294092" y="91180"/>
                </a:lnTo>
                <a:lnTo>
                  <a:pt x="10248343" y="82217"/>
                </a:lnTo>
                <a:lnTo>
                  <a:pt x="10248343" y="78595"/>
                </a:lnTo>
                <a:cubicBezTo>
                  <a:pt x="10269738" y="81915"/>
                  <a:pt x="10289126" y="85164"/>
                  <a:pt x="10306509" y="88343"/>
                </a:cubicBezTo>
                <a:lnTo>
                  <a:pt x="10310963" y="89243"/>
                </a:lnTo>
                <a:lnTo>
                  <a:pt x="10374796" y="81914"/>
                </a:lnTo>
                <a:lnTo>
                  <a:pt x="10383803" y="81914"/>
                </a:lnTo>
                <a:lnTo>
                  <a:pt x="10383803" y="85536"/>
                </a:lnTo>
                <a:lnTo>
                  <a:pt x="10323758" y="91829"/>
                </a:lnTo>
                <a:lnTo>
                  <a:pt x="10352640" y="97666"/>
                </a:lnTo>
                <a:cubicBezTo>
                  <a:pt x="10379383" y="103740"/>
                  <a:pt x="10398102" y="109531"/>
                  <a:pt x="10408800" y="115039"/>
                </a:cubicBezTo>
                <a:lnTo>
                  <a:pt x="10417311" y="123503"/>
                </a:lnTo>
                <a:lnTo>
                  <a:pt x="10441146" y="121906"/>
                </a:lnTo>
                <a:lnTo>
                  <a:pt x="10454656" y="121906"/>
                </a:lnTo>
                <a:lnTo>
                  <a:pt x="10456224" y="122785"/>
                </a:lnTo>
                <a:lnTo>
                  <a:pt x="10459242" y="122584"/>
                </a:lnTo>
                <a:lnTo>
                  <a:pt x="10545611" y="112398"/>
                </a:lnTo>
                <a:cubicBezTo>
                  <a:pt x="10560624" y="113203"/>
                  <a:pt x="10572635" y="113605"/>
                  <a:pt x="10581642" y="113605"/>
                </a:cubicBezTo>
                <a:lnTo>
                  <a:pt x="10581642" y="114244"/>
                </a:lnTo>
                <a:lnTo>
                  <a:pt x="10623644" y="111303"/>
                </a:lnTo>
                <a:cubicBezTo>
                  <a:pt x="10688202" y="106700"/>
                  <a:pt x="10761392" y="101331"/>
                  <a:pt x="10843216" y="95194"/>
                </a:cubicBezTo>
                <a:lnTo>
                  <a:pt x="10856729" y="95194"/>
                </a:lnTo>
                <a:lnTo>
                  <a:pt x="10856729" y="98815"/>
                </a:lnTo>
                <a:lnTo>
                  <a:pt x="10609006" y="115113"/>
                </a:lnTo>
                <a:lnTo>
                  <a:pt x="10581642" y="117039"/>
                </a:lnTo>
                <a:lnTo>
                  <a:pt x="10581642" y="125677"/>
                </a:lnTo>
                <a:cubicBezTo>
                  <a:pt x="10581642" y="128092"/>
                  <a:pt x="10619177" y="131311"/>
                  <a:pt x="10694244" y="135335"/>
                </a:cubicBezTo>
                <a:cubicBezTo>
                  <a:pt x="10733278" y="117629"/>
                  <a:pt x="10761805" y="108776"/>
                  <a:pt x="10779822" y="108776"/>
                </a:cubicBezTo>
                <a:lnTo>
                  <a:pt x="10779822" y="110587"/>
                </a:lnTo>
                <a:cubicBezTo>
                  <a:pt x="10746791" y="120245"/>
                  <a:pt x="10730276" y="130707"/>
                  <a:pt x="10730276" y="141975"/>
                </a:cubicBezTo>
                <a:cubicBezTo>
                  <a:pt x="10739285" y="145597"/>
                  <a:pt x="10755800" y="147810"/>
                  <a:pt x="10779822" y="148615"/>
                </a:cubicBezTo>
                <a:cubicBezTo>
                  <a:pt x="10797837" y="148615"/>
                  <a:pt x="10824485" y="144893"/>
                  <a:pt x="10859767" y="137448"/>
                </a:cubicBezTo>
                <a:lnTo>
                  <a:pt x="10910070" y="124656"/>
                </a:lnTo>
                <a:lnTo>
                  <a:pt x="10910495" y="124582"/>
                </a:lnTo>
                <a:lnTo>
                  <a:pt x="10910634" y="124513"/>
                </a:lnTo>
                <a:lnTo>
                  <a:pt x="10991510" y="103947"/>
                </a:lnTo>
                <a:lnTo>
                  <a:pt x="11018536" y="103947"/>
                </a:lnTo>
                <a:lnTo>
                  <a:pt x="11018536" y="105155"/>
                </a:lnTo>
                <a:cubicBezTo>
                  <a:pt x="10901430" y="132518"/>
                  <a:pt x="10842878" y="147005"/>
                  <a:pt x="10842878" y="148615"/>
                </a:cubicBezTo>
                <a:cubicBezTo>
                  <a:pt x="10851885" y="148615"/>
                  <a:pt x="10856390" y="149218"/>
                  <a:pt x="10856390" y="150426"/>
                </a:cubicBezTo>
                <a:cubicBezTo>
                  <a:pt x="10895425" y="147206"/>
                  <a:pt x="10982503" y="137750"/>
                  <a:pt x="11117624" y="122056"/>
                </a:cubicBezTo>
                <a:lnTo>
                  <a:pt x="11126632" y="122056"/>
                </a:lnTo>
                <a:lnTo>
                  <a:pt x="11126632" y="125677"/>
                </a:lnTo>
                <a:cubicBezTo>
                  <a:pt x="11041056" y="134128"/>
                  <a:pt x="10976872" y="141371"/>
                  <a:pt x="10934084" y="147408"/>
                </a:cubicBezTo>
                <a:lnTo>
                  <a:pt x="10919378" y="149897"/>
                </a:lnTo>
                <a:lnTo>
                  <a:pt x="10963561" y="157510"/>
                </a:lnTo>
                <a:lnTo>
                  <a:pt x="10968990" y="157065"/>
                </a:lnTo>
                <a:lnTo>
                  <a:pt x="11018536" y="157065"/>
                </a:lnTo>
                <a:lnTo>
                  <a:pt x="11018536" y="160083"/>
                </a:lnTo>
                <a:lnTo>
                  <a:pt x="10984178" y="161542"/>
                </a:lnTo>
                <a:lnTo>
                  <a:pt x="11028923" y="171704"/>
                </a:lnTo>
                <a:lnTo>
                  <a:pt x="11029502" y="171910"/>
                </a:lnTo>
                <a:lnTo>
                  <a:pt x="11044151" y="171581"/>
                </a:lnTo>
                <a:cubicBezTo>
                  <a:pt x="11119031" y="168896"/>
                  <a:pt x="11299661" y="156814"/>
                  <a:pt x="11586043" y="135335"/>
                </a:cubicBezTo>
                <a:lnTo>
                  <a:pt x="11599554" y="135335"/>
                </a:lnTo>
                <a:lnTo>
                  <a:pt x="11599554" y="138957"/>
                </a:lnTo>
                <a:lnTo>
                  <a:pt x="11351832" y="155255"/>
                </a:lnTo>
                <a:cubicBezTo>
                  <a:pt x="11240732" y="162900"/>
                  <a:pt x="11157408" y="168937"/>
                  <a:pt x="11101860" y="173363"/>
                </a:cubicBezTo>
                <a:lnTo>
                  <a:pt x="11047023" y="178130"/>
                </a:lnTo>
                <a:lnTo>
                  <a:pt x="11061014" y="183097"/>
                </a:lnTo>
                <a:lnTo>
                  <a:pt x="11066842" y="188893"/>
                </a:lnTo>
                <a:lnTo>
                  <a:pt x="11104112" y="190264"/>
                </a:lnTo>
                <a:lnTo>
                  <a:pt x="11114663" y="190264"/>
                </a:lnTo>
                <a:lnTo>
                  <a:pt x="11153935" y="185633"/>
                </a:lnTo>
                <a:lnTo>
                  <a:pt x="11176174" y="180003"/>
                </a:lnTo>
                <a:lnTo>
                  <a:pt x="11191915" y="181153"/>
                </a:lnTo>
                <a:lnTo>
                  <a:pt x="11197822" y="180457"/>
                </a:lnTo>
                <a:cubicBezTo>
                  <a:pt x="11212835" y="181261"/>
                  <a:pt x="11224846" y="181664"/>
                  <a:pt x="11233853" y="181664"/>
                </a:cubicBezTo>
                <a:lnTo>
                  <a:pt x="11233853" y="183432"/>
                </a:lnTo>
                <a:lnTo>
                  <a:pt x="11302288" y="181814"/>
                </a:lnTo>
                <a:lnTo>
                  <a:pt x="11302288" y="185435"/>
                </a:lnTo>
                <a:cubicBezTo>
                  <a:pt x="11283522" y="185435"/>
                  <a:pt x="11266349" y="185712"/>
                  <a:pt x="11250772" y="186265"/>
                </a:cubicBezTo>
                <a:lnTo>
                  <a:pt x="11233853" y="187270"/>
                </a:lnTo>
                <a:lnTo>
                  <a:pt x="11233853" y="193736"/>
                </a:lnTo>
                <a:cubicBezTo>
                  <a:pt x="11233853" y="196151"/>
                  <a:pt x="11271388" y="199370"/>
                  <a:pt x="11346455" y="203394"/>
                </a:cubicBezTo>
                <a:cubicBezTo>
                  <a:pt x="11385489" y="185688"/>
                  <a:pt x="11414016" y="176835"/>
                  <a:pt x="11432032" y="176835"/>
                </a:cubicBezTo>
                <a:lnTo>
                  <a:pt x="11432032" y="178646"/>
                </a:lnTo>
                <a:cubicBezTo>
                  <a:pt x="11399002" y="188304"/>
                  <a:pt x="11382489" y="198766"/>
                  <a:pt x="11382489" y="210034"/>
                </a:cubicBezTo>
                <a:cubicBezTo>
                  <a:pt x="11391496" y="213656"/>
                  <a:pt x="11408011" y="215869"/>
                  <a:pt x="11432032" y="216674"/>
                </a:cubicBezTo>
                <a:cubicBezTo>
                  <a:pt x="11468065" y="216674"/>
                  <a:pt x="11538627" y="201784"/>
                  <a:pt x="11643721" y="172006"/>
                </a:cubicBezTo>
                <a:lnTo>
                  <a:pt x="11670746" y="172006"/>
                </a:lnTo>
                <a:lnTo>
                  <a:pt x="11670746" y="173213"/>
                </a:lnTo>
                <a:cubicBezTo>
                  <a:pt x="11553641" y="200577"/>
                  <a:pt x="11495089" y="215064"/>
                  <a:pt x="11495089" y="216674"/>
                </a:cubicBezTo>
                <a:cubicBezTo>
                  <a:pt x="11504096" y="216674"/>
                  <a:pt x="11508601" y="217277"/>
                  <a:pt x="11508601" y="218485"/>
                </a:cubicBezTo>
                <a:cubicBezTo>
                  <a:pt x="11547636" y="215265"/>
                  <a:pt x="11634714" y="205809"/>
                  <a:pt x="11769835" y="190115"/>
                </a:cubicBezTo>
                <a:lnTo>
                  <a:pt x="11778844" y="190115"/>
                </a:lnTo>
                <a:lnTo>
                  <a:pt x="11778844" y="193736"/>
                </a:lnTo>
                <a:cubicBezTo>
                  <a:pt x="11607690" y="210637"/>
                  <a:pt x="11522114" y="222710"/>
                  <a:pt x="11522114" y="229953"/>
                </a:cubicBezTo>
                <a:lnTo>
                  <a:pt x="11544634" y="231764"/>
                </a:lnTo>
                <a:lnTo>
                  <a:pt x="11558145" y="231764"/>
                </a:lnTo>
                <a:cubicBezTo>
                  <a:pt x="11594178" y="227337"/>
                  <a:pt x="11615196" y="225124"/>
                  <a:pt x="11621201" y="225124"/>
                </a:cubicBezTo>
                <a:lnTo>
                  <a:pt x="11670746" y="225124"/>
                </a:lnTo>
                <a:lnTo>
                  <a:pt x="11670746" y="228142"/>
                </a:lnTo>
                <a:cubicBezTo>
                  <a:pt x="11640719" y="228947"/>
                  <a:pt x="11618199" y="229903"/>
                  <a:pt x="11603185" y="231009"/>
                </a:cubicBezTo>
                <a:lnTo>
                  <a:pt x="11582108" y="234541"/>
                </a:lnTo>
                <a:lnTo>
                  <a:pt x="11599554" y="237346"/>
                </a:lnTo>
                <a:lnTo>
                  <a:pt x="11599554" y="238173"/>
                </a:lnTo>
                <a:lnTo>
                  <a:pt x="11621201" y="240215"/>
                </a:lnTo>
                <a:lnTo>
                  <a:pt x="11670746" y="240215"/>
                </a:lnTo>
                <a:cubicBezTo>
                  <a:pt x="11709031" y="240215"/>
                  <a:pt x="11825010" y="233311"/>
                  <a:pt x="12018684" y="219503"/>
                </a:cubicBezTo>
                <a:lnTo>
                  <a:pt x="12192000" y="206787"/>
                </a:lnTo>
                <a:lnTo>
                  <a:pt x="12192000" y="210948"/>
                </a:lnTo>
                <a:lnTo>
                  <a:pt x="12004046" y="223313"/>
                </a:lnTo>
                <a:cubicBezTo>
                  <a:pt x="11781846" y="238605"/>
                  <a:pt x="11670746" y="247458"/>
                  <a:pt x="11670746" y="249873"/>
                </a:cubicBezTo>
                <a:cubicBezTo>
                  <a:pt x="11679755" y="255506"/>
                  <a:pt x="11708279" y="258323"/>
                  <a:pt x="11756324" y="258323"/>
                </a:cubicBezTo>
                <a:lnTo>
                  <a:pt x="11778844" y="258323"/>
                </a:lnTo>
                <a:cubicBezTo>
                  <a:pt x="11787852" y="258323"/>
                  <a:pt x="11804366" y="254903"/>
                  <a:pt x="11828389" y="248062"/>
                </a:cubicBezTo>
                <a:lnTo>
                  <a:pt x="11877932" y="251683"/>
                </a:lnTo>
                <a:lnTo>
                  <a:pt x="11954502" y="249873"/>
                </a:lnTo>
                <a:lnTo>
                  <a:pt x="11954502" y="253494"/>
                </a:lnTo>
                <a:cubicBezTo>
                  <a:pt x="11879433" y="253494"/>
                  <a:pt x="11829890" y="257921"/>
                  <a:pt x="11805868" y="266774"/>
                </a:cubicBezTo>
                <a:cubicBezTo>
                  <a:pt x="11763831" y="267176"/>
                  <a:pt x="11742812" y="268786"/>
                  <a:pt x="11742812" y="271603"/>
                </a:cubicBezTo>
                <a:cubicBezTo>
                  <a:pt x="11745063" y="275727"/>
                  <a:pt x="11747034" y="279513"/>
                  <a:pt x="11748723" y="282958"/>
                </a:cubicBezTo>
                <a:lnTo>
                  <a:pt x="11750418" y="286700"/>
                </a:lnTo>
                <a:lnTo>
                  <a:pt x="11838184" y="276349"/>
                </a:lnTo>
                <a:lnTo>
                  <a:pt x="11819379" y="266774"/>
                </a:lnTo>
                <a:cubicBezTo>
                  <a:pt x="11831391" y="267176"/>
                  <a:pt x="11842276" y="268333"/>
                  <a:pt x="11852034" y="270245"/>
                </a:cubicBezTo>
                <a:lnTo>
                  <a:pt x="11869374" y="275599"/>
                </a:lnTo>
                <a:lnTo>
                  <a:pt x="11886067" y="276159"/>
                </a:lnTo>
                <a:lnTo>
                  <a:pt x="11886067" y="285732"/>
                </a:lnTo>
                <a:lnTo>
                  <a:pt x="11918469" y="291522"/>
                </a:lnTo>
                <a:lnTo>
                  <a:pt x="11918469" y="292766"/>
                </a:lnTo>
                <a:lnTo>
                  <a:pt x="11949406" y="295021"/>
                </a:lnTo>
                <a:cubicBezTo>
                  <a:pt x="11963481" y="295927"/>
                  <a:pt x="11979902" y="296883"/>
                  <a:pt x="11998670" y="297889"/>
                </a:cubicBezTo>
                <a:cubicBezTo>
                  <a:pt x="12037703" y="280183"/>
                  <a:pt x="12066230" y="271330"/>
                  <a:pt x="12084246" y="271330"/>
                </a:cubicBezTo>
                <a:lnTo>
                  <a:pt x="12084246" y="273140"/>
                </a:lnTo>
                <a:cubicBezTo>
                  <a:pt x="12067732" y="277969"/>
                  <a:pt x="12055344" y="282999"/>
                  <a:pt x="12047089" y="288231"/>
                </a:cubicBezTo>
                <a:lnTo>
                  <a:pt x="12041833" y="295144"/>
                </a:lnTo>
                <a:lnTo>
                  <a:pt x="12044582" y="295144"/>
                </a:lnTo>
                <a:lnTo>
                  <a:pt x="12044582" y="298766"/>
                </a:lnTo>
                <a:lnTo>
                  <a:pt x="12037866" y="300366"/>
                </a:lnTo>
                <a:lnTo>
                  <a:pt x="12034701" y="304529"/>
                </a:lnTo>
                <a:cubicBezTo>
                  <a:pt x="12043710" y="308150"/>
                  <a:pt x="12060225" y="310363"/>
                  <a:pt x="12084246" y="311168"/>
                </a:cubicBezTo>
                <a:cubicBezTo>
                  <a:pt x="12102262" y="311168"/>
                  <a:pt x="12128911" y="307445"/>
                  <a:pt x="12164192" y="300001"/>
                </a:cubicBezTo>
                <a:lnTo>
                  <a:pt x="12192000" y="292930"/>
                </a:lnTo>
                <a:lnTo>
                  <a:pt x="12192000" y="298906"/>
                </a:lnTo>
                <a:lnTo>
                  <a:pt x="12191217" y="299096"/>
                </a:lnTo>
                <a:cubicBezTo>
                  <a:pt x="12161941" y="306339"/>
                  <a:pt x="12147303" y="310363"/>
                  <a:pt x="12147303" y="311168"/>
                </a:cubicBezTo>
                <a:cubicBezTo>
                  <a:pt x="12156312" y="311168"/>
                  <a:pt x="12160815" y="311772"/>
                  <a:pt x="12160815" y="312979"/>
                </a:cubicBezTo>
                <a:lnTo>
                  <a:pt x="12192000" y="310059"/>
                </a:lnTo>
                <a:lnTo>
                  <a:pt x="12192000" y="317834"/>
                </a:lnTo>
                <a:lnTo>
                  <a:pt x="12190373" y="318110"/>
                </a:lnTo>
                <a:cubicBezTo>
                  <a:pt x="12179676" y="320524"/>
                  <a:pt x="12174328" y="322637"/>
                  <a:pt x="12174328" y="324448"/>
                </a:cubicBezTo>
                <a:lnTo>
                  <a:pt x="12192000" y="325869"/>
                </a:lnTo>
                <a:lnTo>
                  <a:pt x="12192000" y="497691"/>
                </a:lnTo>
                <a:lnTo>
                  <a:pt x="0" y="497691"/>
                </a:lnTo>
                <a:lnTo>
                  <a:pt x="0" y="236192"/>
                </a:lnTo>
                <a:lnTo>
                  <a:pt x="31590" y="238129"/>
                </a:lnTo>
                <a:lnTo>
                  <a:pt x="110497" y="238129"/>
                </a:lnTo>
                <a:cubicBezTo>
                  <a:pt x="122874" y="237525"/>
                  <a:pt x="132157" y="236418"/>
                  <a:pt x="138347" y="234809"/>
                </a:cubicBezTo>
                <a:lnTo>
                  <a:pt x="140545" y="233309"/>
                </a:lnTo>
                <a:lnTo>
                  <a:pt x="92085" y="231191"/>
                </a:lnTo>
                <a:cubicBezTo>
                  <a:pt x="66171" y="230487"/>
                  <a:pt x="38516" y="230135"/>
                  <a:pt x="9120" y="230135"/>
                </a:cubicBezTo>
                <a:lnTo>
                  <a:pt x="9120" y="225306"/>
                </a:lnTo>
                <a:cubicBezTo>
                  <a:pt x="50893" y="226916"/>
                  <a:pt x="88026" y="228123"/>
                  <a:pt x="120516" y="228928"/>
                </a:cubicBezTo>
                <a:lnTo>
                  <a:pt x="146413" y="229302"/>
                </a:lnTo>
                <a:lnTo>
                  <a:pt x="147630" y="228471"/>
                </a:lnTo>
                <a:cubicBezTo>
                  <a:pt x="147630" y="220423"/>
                  <a:pt x="101214" y="208149"/>
                  <a:pt x="8383" y="191650"/>
                </a:cubicBezTo>
                <a:lnTo>
                  <a:pt x="8383" y="188028"/>
                </a:lnTo>
                <a:cubicBezTo>
                  <a:pt x="96572" y="201308"/>
                  <a:pt x="151691" y="213456"/>
                  <a:pt x="173740" y="224472"/>
                </a:cubicBezTo>
                <a:lnTo>
                  <a:pt x="179235" y="229776"/>
                </a:lnTo>
                <a:lnTo>
                  <a:pt x="204064" y="230135"/>
                </a:lnTo>
                <a:lnTo>
                  <a:pt x="248588" y="229400"/>
                </a:lnTo>
                <a:lnTo>
                  <a:pt x="314727" y="221831"/>
                </a:lnTo>
                <a:lnTo>
                  <a:pt x="321259" y="222043"/>
                </a:lnTo>
                <a:lnTo>
                  <a:pt x="321555" y="221986"/>
                </a:lnTo>
                <a:cubicBezTo>
                  <a:pt x="326778" y="220175"/>
                  <a:pt x="329388" y="218063"/>
                  <a:pt x="329388" y="215648"/>
                </a:cubicBezTo>
                <a:cubicBezTo>
                  <a:pt x="347954" y="215648"/>
                  <a:pt x="357237" y="215045"/>
                  <a:pt x="357237" y="213837"/>
                </a:cubicBezTo>
                <a:cubicBezTo>
                  <a:pt x="385086" y="215850"/>
                  <a:pt x="409841" y="216856"/>
                  <a:pt x="431503" y="216856"/>
                </a:cubicBezTo>
                <a:lnTo>
                  <a:pt x="445427" y="210216"/>
                </a:lnTo>
                <a:cubicBezTo>
                  <a:pt x="256668" y="203777"/>
                  <a:pt x="162290" y="198345"/>
                  <a:pt x="162290" y="193918"/>
                </a:cubicBezTo>
                <a:lnTo>
                  <a:pt x="162290" y="183657"/>
                </a:lnTo>
                <a:cubicBezTo>
                  <a:pt x="224178" y="173999"/>
                  <a:pt x="275236" y="169170"/>
                  <a:pt x="315463" y="169170"/>
                </a:cubicBezTo>
                <a:lnTo>
                  <a:pt x="345298" y="171513"/>
                </a:lnTo>
                <a:lnTo>
                  <a:pt x="435596" y="174449"/>
                </a:lnTo>
                <a:cubicBezTo>
                  <a:pt x="468088" y="175253"/>
                  <a:pt x="495936" y="175656"/>
                  <a:pt x="519145" y="175656"/>
                </a:cubicBezTo>
                <a:lnTo>
                  <a:pt x="567613" y="174856"/>
                </a:lnTo>
                <a:lnTo>
                  <a:pt x="542900" y="171433"/>
                </a:lnTo>
                <a:cubicBezTo>
                  <a:pt x="515051" y="168114"/>
                  <a:pt x="473277" y="163939"/>
                  <a:pt x="417577" y="158908"/>
                </a:cubicBezTo>
                <a:lnTo>
                  <a:pt x="417577" y="157098"/>
                </a:lnTo>
                <a:lnTo>
                  <a:pt x="445427" y="157098"/>
                </a:lnTo>
                <a:cubicBezTo>
                  <a:pt x="467088" y="159512"/>
                  <a:pt x="479464" y="160719"/>
                  <a:pt x="482560" y="160719"/>
                </a:cubicBezTo>
                <a:lnTo>
                  <a:pt x="496484" y="160719"/>
                </a:lnTo>
                <a:lnTo>
                  <a:pt x="496484" y="155890"/>
                </a:lnTo>
                <a:cubicBezTo>
                  <a:pt x="481011" y="155890"/>
                  <a:pt x="437690" y="150256"/>
                  <a:pt x="366521" y="138989"/>
                </a:cubicBezTo>
                <a:lnTo>
                  <a:pt x="366521" y="137178"/>
                </a:lnTo>
                <a:cubicBezTo>
                  <a:pt x="459351" y="148848"/>
                  <a:pt x="532457" y="157601"/>
                  <a:pt x="585834" y="163435"/>
                </a:cubicBezTo>
                <a:lnTo>
                  <a:pt x="633097" y="168189"/>
                </a:lnTo>
                <a:lnTo>
                  <a:pt x="636635" y="167507"/>
                </a:lnTo>
                <a:cubicBezTo>
                  <a:pt x="641857" y="165696"/>
                  <a:pt x="644468" y="163583"/>
                  <a:pt x="644468" y="161169"/>
                </a:cubicBezTo>
                <a:cubicBezTo>
                  <a:pt x="663035" y="161169"/>
                  <a:pt x="672316" y="160565"/>
                  <a:pt x="672316" y="159358"/>
                </a:cubicBezTo>
                <a:cubicBezTo>
                  <a:pt x="700166" y="161370"/>
                  <a:pt x="724920" y="162376"/>
                  <a:pt x="746582" y="162376"/>
                </a:cubicBezTo>
                <a:lnTo>
                  <a:pt x="760506" y="155737"/>
                </a:lnTo>
                <a:cubicBezTo>
                  <a:pt x="571748" y="149298"/>
                  <a:pt x="477370" y="143865"/>
                  <a:pt x="477370" y="139439"/>
                </a:cubicBezTo>
                <a:lnTo>
                  <a:pt x="477370" y="129177"/>
                </a:lnTo>
                <a:cubicBezTo>
                  <a:pt x="539258" y="119519"/>
                  <a:pt x="590315" y="114691"/>
                  <a:pt x="630542" y="114691"/>
                </a:cubicBezTo>
                <a:cubicBezTo>
                  <a:pt x="698619" y="119117"/>
                  <a:pt x="732658" y="124550"/>
                  <a:pt x="732658" y="130988"/>
                </a:cubicBezTo>
                <a:lnTo>
                  <a:pt x="726457" y="132601"/>
                </a:lnTo>
                <a:lnTo>
                  <a:pt x="740746" y="134990"/>
                </a:lnTo>
                <a:cubicBezTo>
                  <a:pt x="762795" y="139165"/>
                  <a:pt x="781168" y="143214"/>
                  <a:pt x="795866" y="147138"/>
                </a:cubicBezTo>
                <a:lnTo>
                  <a:pt x="801385" y="149039"/>
                </a:lnTo>
                <a:lnTo>
                  <a:pt x="811565" y="149097"/>
                </a:lnTo>
                <a:cubicBezTo>
                  <a:pt x="870358" y="135817"/>
                  <a:pt x="899753" y="127568"/>
                  <a:pt x="899753" y="124348"/>
                </a:cubicBezTo>
                <a:cubicBezTo>
                  <a:pt x="899753" y="121129"/>
                  <a:pt x="844056" y="114489"/>
                  <a:pt x="732658" y="104429"/>
                </a:cubicBezTo>
                <a:lnTo>
                  <a:pt x="732658" y="102618"/>
                </a:lnTo>
                <a:lnTo>
                  <a:pt x="760506" y="102618"/>
                </a:lnTo>
                <a:cubicBezTo>
                  <a:pt x="782168" y="105033"/>
                  <a:pt x="794543" y="106240"/>
                  <a:pt x="797639" y="106240"/>
                </a:cubicBezTo>
                <a:lnTo>
                  <a:pt x="811565" y="106240"/>
                </a:lnTo>
                <a:lnTo>
                  <a:pt x="811565" y="101411"/>
                </a:lnTo>
                <a:cubicBezTo>
                  <a:pt x="796092" y="101411"/>
                  <a:pt x="752769" y="95777"/>
                  <a:pt x="681600" y="84510"/>
                </a:cubicBezTo>
                <a:lnTo>
                  <a:pt x="681600" y="82699"/>
                </a:lnTo>
                <a:cubicBezTo>
                  <a:pt x="867263" y="106039"/>
                  <a:pt x="974019" y="117709"/>
                  <a:pt x="1001868" y="117709"/>
                </a:cubicBezTo>
                <a:lnTo>
                  <a:pt x="1080775" y="117709"/>
                </a:lnTo>
                <a:cubicBezTo>
                  <a:pt x="1105530" y="116501"/>
                  <a:pt x="1117908" y="113282"/>
                  <a:pt x="1117908" y="108051"/>
                </a:cubicBezTo>
                <a:cubicBezTo>
                  <a:pt x="1117908" y="100003"/>
                  <a:pt x="1071492" y="87729"/>
                  <a:pt x="978660" y="71230"/>
                </a:cubicBezTo>
                <a:lnTo>
                  <a:pt x="978660" y="67608"/>
                </a:lnTo>
                <a:cubicBezTo>
                  <a:pt x="1096246" y="85315"/>
                  <a:pt x="1155040" y="101009"/>
                  <a:pt x="1155040" y="114691"/>
                </a:cubicBezTo>
                <a:lnTo>
                  <a:pt x="1168966" y="114691"/>
                </a:lnTo>
                <a:lnTo>
                  <a:pt x="1285006" y="101411"/>
                </a:lnTo>
                <a:cubicBezTo>
                  <a:pt x="1300478" y="102216"/>
                  <a:pt x="1312855" y="102618"/>
                  <a:pt x="1322138" y="102618"/>
                </a:cubicBezTo>
                <a:lnTo>
                  <a:pt x="1322138" y="114691"/>
                </a:lnTo>
                <a:cubicBezTo>
                  <a:pt x="1322138" y="117105"/>
                  <a:pt x="1360818" y="120324"/>
                  <a:pt x="1438178" y="124348"/>
                </a:cubicBezTo>
                <a:cubicBezTo>
                  <a:pt x="1448234" y="119922"/>
                  <a:pt x="1457614" y="116049"/>
                  <a:pt x="1466318" y="112729"/>
                </a:cubicBezTo>
                <a:lnTo>
                  <a:pt x="1478794" y="108428"/>
                </a:lnTo>
                <a:lnTo>
                  <a:pt x="1473671" y="108236"/>
                </a:lnTo>
                <a:cubicBezTo>
                  <a:pt x="1367495" y="103784"/>
                  <a:pt x="1314406" y="99899"/>
                  <a:pt x="1314406" y="96579"/>
                </a:cubicBezTo>
                <a:lnTo>
                  <a:pt x="1314406" y="86317"/>
                </a:lnTo>
                <a:cubicBezTo>
                  <a:pt x="1376295" y="76659"/>
                  <a:pt x="1427352" y="71830"/>
                  <a:pt x="1467579" y="71830"/>
                </a:cubicBezTo>
                <a:cubicBezTo>
                  <a:pt x="1535656" y="76257"/>
                  <a:pt x="1569693" y="81689"/>
                  <a:pt x="1569693" y="88128"/>
                </a:cubicBezTo>
                <a:cubicBezTo>
                  <a:pt x="1565053" y="90543"/>
                  <a:pt x="1558478" y="92856"/>
                  <a:pt x="1549967" y="95070"/>
                </a:cubicBezTo>
                <a:lnTo>
                  <a:pt x="1525099" y="100101"/>
                </a:lnTo>
                <a:lnTo>
                  <a:pt x="1518638" y="102647"/>
                </a:lnTo>
                <a:lnTo>
                  <a:pt x="1518638" y="105029"/>
                </a:lnTo>
                <a:cubicBezTo>
                  <a:pt x="1595996" y="105834"/>
                  <a:pt x="1639319" y="106236"/>
                  <a:pt x="1648601" y="106236"/>
                </a:cubicBezTo>
                <a:cubicBezTo>
                  <a:pt x="1707393" y="92957"/>
                  <a:pt x="1736791" y="84707"/>
                  <a:pt x="1736791" y="81488"/>
                </a:cubicBezTo>
                <a:cubicBezTo>
                  <a:pt x="1736791" y="79074"/>
                  <a:pt x="1705459" y="74735"/>
                  <a:pt x="1642799" y="68473"/>
                </a:cubicBezTo>
                <a:lnTo>
                  <a:pt x="1642406" y="68436"/>
                </a:lnTo>
                <a:lnTo>
                  <a:pt x="1642406" y="71230"/>
                </a:lnTo>
                <a:cubicBezTo>
                  <a:pt x="1617650" y="74852"/>
                  <a:pt x="1605275" y="77669"/>
                  <a:pt x="1605275" y="79681"/>
                </a:cubicBezTo>
                <a:lnTo>
                  <a:pt x="1591349" y="79681"/>
                </a:lnTo>
                <a:lnTo>
                  <a:pt x="1591349" y="74248"/>
                </a:lnTo>
                <a:lnTo>
                  <a:pt x="1605275" y="67608"/>
                </a:lnTo>
                <a:lnTo>
                  <a:pt x="1633648" y="67608"/>
                </a:lnTo>
                <a:lnTo>
                  <a:pt x="1569693" y="61569"/>
                </a:lnTo>
                <a:lnTo>
                  <a:pt x="1569693" y="59758"/>
                </a:lnTo>
                <a:lnTo>
                  <a:pt x="1597543" y="59758"/>
                </a:lnTo>
                <a:cubicBezTo>
                  <a:pt x="1619205" y="62173"/>
                  <a:pt x="1631580" y="63380"/>
                  <a:pt x="1634676" y="63380"/>
                </a:cubicBezTo>
                <a:lnTo>
                  <a:pt x="1648601" y="63380"/>
                </a:lnTo>
                <a:lnTo>
                  <a:pt x="1648601" y="58551"/>
                </a:lnTo>
                <a:cubicBezTo>
                  <a:pt x="1633128" y="58551"/>
                  <a:pt x="1589806" y="52917"/>
                  <a:pt x="1518638" y="41650"/>
                </a:cubicBezTo>
                <a:lnTo>
                  <a:pt x="1518638" y="39839"/>
                </a:lnTo>
                <a:cubicBezTo>
                  <a:pt x="1704301" y="63178"/>
                  <a:pt x="1811056" y="74848"/>
                  <a:pt x="1838905" y="74848"/>
                </a:cubicBezTo>
                <a:lnTo>
                  <a:pt x="1917812" y="74848"/>
                </a:lnTo>
                <a:cubicBezTo>
                  <a:pt x="1942568" y="73641"/>
                  <a:pt x="1954945" y="70422"/>
                  <a:pt x="1954945" y="65191"/>
                </a:cubicBezTo>
                <a:cubicBezTo>
                  <a:pt x="1954945" y="57142"/>
                  <a:pt x="1908529" y="44869"/>
                  <a:pt x="1815698" y="28370"/>
                </a:cubicBezTo>
                <a:close/>
                <a:moveTo>
                  <a:pt x="7414887" y="23717"/>
                </a:moveTo>
                <a:lnTo>
                  <a:pt x="7498906" y="33199"/>
                </a:lnTo>
                <a:lnTo>
                  <a:pt x="7498906" y="39839"/>
                </a:lnTo>
                <a:close/>
                <a:moveTo>
                  <a:pt x="7412414" y="23242"/>
                </a:moveTo>
                <a:lnTo>
                  <a:pt x="7414887" y="23717"/>
                </a:lnTo>
                <a:lnTo>
                  <a:pt x="7413328" y="23541"/>
                </a:lnTo>
                <a:close/>
                <a:moveTo>
                  <a:pt x="9046103" y="13706"/>
                </a:moveTo>
                <a:lnTo>
                  <a:pt x="9059614" y="13706"/>
                </a:lnTo>
                <a:lnTo>
                  <a:pt x="9130761" y="36947"/>
                </a:lnTo>
                <a:lnTo>
                  <a:pt x="9019078" y="15517"/>
                </a:lnTo>
                <a:close/>
                <a:moveTo>
                  <a:pt x="3113080" y="13706"/>
                </a:moveTo>
                <a:lnTo>
                  <a:pt x="3127003" y="13706"/>
                </a:lnTo>
                <a:cubicBezTo>
                  <a:pt x="3127003" y="19339"/>
                  <a:pt x="3151758" y="27186"/>
                  <a:pt x="3201268" y="37247"/>
                </a:cubicBezTo>
                <a:cubicBezTo>
                  <a:pt x="3241495" y="38856"/>
                  <a:pt x="3270893" y="42076"/>
                  <a:pt x="3289460" y="46905"/>
                </a:cubicBezTo>
                <a:lnTo>
                  <a:pt x="3289460" y="53544"/>
                </a:lnTo>
                <a:cubicBezTo>
                  <a:pt x="3153305" y="37850"/>
                  <a:pt x="3085228" y="25174"/>
                  <a:pt x="3085228" y="15517"/>
                </a:cubicBezTo>
                <a:close/>
                <a:moveTo>
                  <a:pt x="7327752" y="0"/>
                </a:moveTo>
                <a:lnTo>
                  <a:pt x="7341263" y="0"/>
                </a:lnTo>
                <a:lnTo>
                  <a:pt x="7412414" y="23242"/>
                </a:lnTo>
                <a:lnTo>
                  <a:pt x="7300727" y="1811"/>
                </a:lnTo>
                <a:close/>
                <a:moveTo>
                  <a:pt x="1342258" y="0"/>
                </a:moveTo>
                <a:lnTo>
                  <a:pt x="1356181" y="0"/>
                </a:lnTo>
                <a:cubicBezTo>
                  <a:pt x="1356181" y="5634"/>
                  <a:pt x="1380936" y="13481"/>
                  <a:pt x="1430446" y="23541"/>
                </a:cubicBezTo>
                <a:cubicBezTo>
                  <a:pt x="1470673" y="25151"/>
                  <a:pt x="1500071" y="28370"/>
                  <a:pt x="1518638" y="33199"/>
                </a:cubicBezTo>
                <a:lnTo>
                  <a:pt x="1518638" y="39839"/>
                </a:lnTo>
                <a:cubicBezTo>
                  <a:pt x="1382483" y="24145"/>
                  <a:pt x="1314406" y="11469"/>
                  <a:pt x="1314406" y="181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7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05BD57-BF36-47FF-94CE-9DD9B424B7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873667-7423-4DED-93B5-EC44651559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5" t="-17" r="24" b="13"/>
          <a:stretch/>
        </p:blipFill>
        <p:spPr>
          <a:xfrm>
            <a:off x="11737172" y="0"/>
            <a:ext cx="454829" cy="6858000"/>
          </a:xfrm>
          <a:custGeom>
            <a:avLst/>
            <a:gdLst>
              <a:gd name="connsiteX0" fmla="*/ 185468 w 454829"/>
              <a:gd name="connsiteY0" fmla="*/ 6846724 h 6858000"/>
              <a:gd name="connsiteX1" fmla="*/ 191281 w 454829"/>
              <a:gd name="connsiteY1" fmla="*/ 6858000 h 6858000"/>
              <a:gd name="connsiteX2" fmla="*/ 178570 w 454829"/>
              <a:gd name="connsiteY2" fmla="*/ 6858000 h 6858000"/>
              <a:gd name="connsiteX3" fmla="*/ 180827 w 454829"/>
              <a:gd name="connsiteY3" fmla="*/ 6851080 h 6858000"/>
              <a:gd name="connsiteX4" fmla="*/ 185468 w 454829"/>
              <a:gd name="connsiteY4" fmla="*/ 6846724 h 6858000"/>
              <a:gd name="connsiteX5" fmla="*/ 102618 w 454829"/>
              <a:gd name="connsiteY5" fmla="*/ 6761558 h 6858000"/>
              <a:gd name="connsiteX6" fmla="*/ 109258 w 454829"/>
              <a:gd name="connsiteY6" fmla="*/ 6786903 h 6858000"/>
              <a:gd name="connsiteX7" fmla="*/ 109258 w 454829"/>
              <a:gd name="connsiteY7" fmla="*/ 6805912 h 6858000"/>
              <a:gd name="connsiteX8" fmla="*/ 97789 w 454829"/>
              <a:gd name="connsiteY8" fmla="*/ 6847098 h 6858000"/>
              <a:gd name="connsiteX9" fmla="*/ 98234 w 454829"/>
              <a:gd name="connsiteY9" fmla="*/ 6858000 h 6858000"/>
              <a:gd name="connsiteX10" fmla="*/ 88242 w 454829"/>
              <a:gd name="connsiteY10" fmla="*/ 6858000 h 6858000"/>
              <a:gd name="connsiteX11" fmla="*/ 88584 w 454829"/>
              <a:gd name="connsiteY11" fmla="*/ 6855810 h 6858000"/>
              <a:gd name="connsiteX12" fmla="*/ 95978 w 454829"/>
              <a:gd name="connsiteY12" fmla="*/ 6847098 h 6858000"/>
              <a:gd name="connsiteX13" fmla="*/ 92960 w 454829"/>
              <a:gd name="connsiteY13" fmla="*/ 6796408 h 6858000"/>
              <a:gd name="connsiteX14" fmla="*/ 102618 w 454829"/>
              <a:gd name="connsiteY14" fmla="*/ 6761558 h 6858000"/>
              <a:gd name="connsiteX15" fmla="*/ 76059 w 454829"/>
              <a:gd name="connsiteY15" fmla="*/ 6666515 h 6858000"/>
              <a:gd name="connsiteX16" fmla="*/ 82699 w 454829"/>
              <a:gd name="connsiteY16" fmla="*/ 6666515 h 6858000"/>
              <a:gd name="connsiteX17" fmla="*/ 44671 w 454829"/>
              <a:gd name="connsiteY17" fmla="*/ 6805912 h 6858000"/>
              <a:gd name="connsiteX18" fmla="*/ 42860 w 454829"/>
              <a:gd name="connsiteY18" fmla="*/ 6786903 h 6858000"/>
              <a:gd name="connsiteX19" fmla="*/ 42860 w 454829"/>
              <a:gd name="connsiteY19" fmla="*/ 6777399 h 6858000"/>
              <a:gd name="connsiteX20" fmla="*/ 66401 w 454829"/>
              <a:gd name="connsiteY20" fmla="*/ 6726710 h 6858000"/>
              <a:gd name="connsiteX21" fmla="*/ 76059 w 454829"/>
              <a:gd name="connsiteY21" fmla="*/ 6666515 h 6858000"/>
              <a:gd name="connsiteX22" fmla="*/ 148800 w 454829"/>
              <a:gd name="connsiteY22" fmla="*/ 6604330 h 6858000"/>
              <a:gd name="connsiteX23" fmla="*/ 147289 w 454829"/>
              <a:gd name="connsiteY23" fmla="*/ 6607532 h 6858000"/>
              <a:gd name="connsiteX24" fmla="*/ 137291 w 454829"/>
              <a:gd name="connsiteY24" fmla="*/ 6637233 h 6858000"/>
              <a:gd name="connsiteX25" fmla="*/ 135525 w 454829"/>
              <a:gd name="connsiteY25" fmla="*/ 6643573 h 6858000"/>
              <a:gd name="connsiteX26" fmla="*/ 144268 w 454829"/>
              <a:gd name="connsiteY26" fmla="*/ 6666515 h 6858000"/>
              <a:gd name="connsiteX27" fmla="*/ 147889 w 454829"/>
              <a:gd name="connsiteY27" fmla="*/ 6666515 h 6858000"/>
              <a:gd name="connsiteX28" fmla="*/ 148795 w 454829"/>
              <a:gd name="connsiteY28" fmla="*/ 6604737 h 6858000"/>
              <a:gd name="connsiteX29" fmla="*/ 124949 w 454829"/>
              <a:gd name="connsiteY29" fmla="*/ 6573580 h 6858000"/>
              <a:gd name="connsiteX30" fmla="*/ 129778 w 454829"/>
              <a:gd name="connsiteY30" fmla="*/ 6573580 h 6858000"/>
              <a:gd name="connsiteX31" fmla="*/ 129778 w 454829"/>
              <a:gd name="connsiteY31" fmla="*/ 6592589 h 6858000"/>
              <a:gd name="connsiteX32" fmla="*/ 124949 w 454829"/>
              <a:gd name="connsiteY32" fmla="*/ 6592589 h 6858000"/>
              <a:gd name="connsiteX33" fmla="*/ 61569 w 454829"/>
              <a:gd name="connsiteY33" fmla="*/ 6503882 h 6858000"/>
              <a:gd name="connsiteX34" fmla="*/ 65191 w 454829"/>
              <a:gd name="connsiteY34" fmla="*/ 6503882 h 6858000"/>
              <a:gd name="connsiteX35" fmla="*/ 65191 w 454829"/>
              <a:gd name="connsiteY35" fmla="*/ 6513387 h 6858000"/>
              <a:gd name="connsiteX36" fmla="*/ 61569 w 454829"/>
              <a:gd name="connsiteY36" fmla="*/ 6529227 h 6858000"/>
              <a:gd name="connsiteX37" fmla="*/ 58551 w 454829"/>
              <a:gd name="connsiteY37" fmla="*/ 6529227 h 6858000"/>
              <a:gd name="connsiteX38" fmla="*/ 58551 w 454829"/>
              <a:gd name="connsiteY38" fmla="*/ 6519722 h 6858000"/>
              <a:gd name="connsiteX39" fmla="*/ 61569 w 454829"/>
              <a:gd name="connsiteY39" fmla="*/ 6503882 h 6858000"/>
              <a:gd name="connsiteX40" fmla="*/ 59758 w 454829"/>
              <a:gd name="connsiteY40" fmla="*/ 6190239 h 6858000"/>
              <a:gd name="connsiteX41" fmla="*/ 66398 w 454829"/>
              <a:gd name="connsiteY41" fmla="*/ 6215584 h 6858000"/>
              <a:gd name="connsiteX42" fmla="*/ 66398 w 454829"/>
              <a:gd name="connsiteY42" fmla="*/ 6234594 h 6858000"/>
              <a:gd name="connsiteX43" fmla="*/ 54929 w 454829"/>
              <a:gd name="connsiteY43" fmla="*/ 6275779 h 6858000"/>
              <a:gd name="connsiteX44" fmla="*/ 56740 w 454829"/>
              <a:gd name="connsiteY44" fmla="*/ 6320132 h 6858000"/>
              <a:gd name="connsiteX45" fmla="*/ 51307 w 454829"/>
              <a:gd name="connsiteY45" fmla="*/ 6345477 h 6858000"/>
              <a:gd name="connsiteX46" fmla="*/ 44668 w 454829"/>
              <a:gd name="connsiteY46" fmla="*/ 6345477 h 6858000"/>
              <a:gd name="connsiteX47" fmla="*/ 41650 w 454829"/>
              <a:gd name="connsiteY47" fmla="*/ 6329637 h 6858000"/>
              <a:gd name="connsiteX48" fmla="*/ 41650 w 454829"/>
              <a:gd name="connsiteY48" fmla="*/ 6310628 h 6858000"/>
              <a:gd name="connsiteX49" fmla="*/ 53118 w 454829"/>
              <a:gd name="connsiteY49" fmla="*/ 6275779 h 6858000"/>
              <a:gd name="connsiteX50" fmla="*/ 50100 w 454829"/>
              <a:gd name="connsiteY50" fmla="*/ 6225089 h 6858000"/>
              <a:gd name="connsiteX51" fmla="*/ 59758 w 454829"/>
              <a:gd name="connsiteY51" fmla="*/ 6190239 h 6858000"/>
              <a:gd name="connsiteX52" fmla="*/ 33199 w 454829"/>
              <a:gd name="connsiteY52" fmla="*/ 6095196 h 6858000"/>
              <a:gd name="connsiteX53" fmla="*/ 39839 w 454829"/>
              <a:gd name="connsiteY53" fmla="*/ 6095196 h 6858000"/>
              <a:gd name="connsiteX54" fmla="*/ 1811 w 454829"/>
              <a:gd name="connsiteY54" fmla="*/ 6234594 h 6858000"/>
              <a:gd name="connsiteX55" fmla="*/ 0 w 454829"/>
              <a:gd name="connsiteY55" fmla="*/ 6215584 h 6858000"/>
              <a:gd name="connsiteX56" fmla="*/ 0 w 454829"/>
              <a:gd name="connsiteY56" fmla="*/ 6206081 h 6858000"/>
              <a:gd name="connsiteX57" fmla="*/ 23541 w 454829"/>
              <a:gd name="connsiteY57" fmla="*/ 6155391 h 6858000"/>
              <a:gd name="connsiteX58" fmla="*/ 33199 w 454829"/>
              <a:gd name="connsiteY58" fmla="*/ 6095196 h 6858000"/>
              <a:gd name="connsiteX59" fmla="*/ 112876 w 454829"/>
              <a:gd name="connsiteY59" fmla="*/ 6041339 h 6858000"/>
              <a:gd name="connsiteX60" fmla="*/ 109289 w 454829"/>
              <a:gd name="connsiteY60" fmla="*/ 6106701 h 6858000"/>
              <a:gd name="connsiteX61" fmla="*/ 114691 w 454829"/>
              <a:gd name="connsiteY61" fmla="*/ 6116057 h 6858000"/>
              <a:gd name="connsiteX62" fmla="*/ 118227 w 454829"/>
              <a:gd name="connsiteY62" fmla="*/ 6117947 h 6858000"/>
              <a:gd name="connsiteX63" fmla="*/ 117856 w 454829"/>
              <a:gd name="connsiteY63" fmla="*/ 6106285 h 6858000"/>
              <a:gd name="connsiteX64" fmla="*/ 116498 w 454829"/>
              <a:gd name="connsiteY64" fmla="*/ 6101533 h 6858000"/>
              <a:gd name="connsiteX65" fmla="*/ 119516 w 454829"/>
              <a:gd name="connsiteY65" fmla="*/ 6050843 h 6858000"/>
              <a:gd name="connsiteX66" fmla="*/ 24748 w 454829"/>
              <a:gd name="connsiteY66" fmla="*/ 5439399 h 6858000"/>
              <a:gd name="connsiteX67" fmla="*/ 28370 w 454829"/>
              <a:gd name="connsiteY67" fmla="*/ 5439399 h 6858000"/>
              <a:gd name="connsiteX68" fmla="*/ 36821 w 454829"/>
              <a:gd name="connsiteY68" fmla="*/ 5464743 h 6858000"/>
              <a:gd name="connsiteX69" fmla="*/ 36821 w 454829"/>
              <a:gd name="connsiteY69" fmla="*/ 5474248 h 6858000"/>
              <a:gd name="connsiteX70" fmla="*/ 31388 w 454829"/>
              <a:gd name="connsiteY70" fmla="*/ 5474248 h 6858000"/>
              <a:gd name="connsiteX71" fmla="*/ 24748 w 454829"/>
              <a:gd name="connsiteY71" fmla="*/ 5464743 h 6858000"/>
              <a:gd name="connsiteX72" fmla="*/ 80483 w 454829"/>
              <a:gd name="connsiteY72" fmla="*/ 5356525 h 6858000"/>
              <a:gd name="connsiteX73" fmla="*/ 76455 w 454829"/>
              <a:gd name="connsiteY73" fmla="*/ 5376152 h 6858000"/>
              <a:gd name="connsiteX74" fmla="*/ 69782 w 454829"/>
              <a:gd name="connsiteY74" fmla="*/ 5405813 h 6858000"/>
              <a:gd name="connsiteX75" fmla="*/ 82696 w 454829"/>
              <a:gd name="connsiteY75" fmla="*/ 5443359 h 6858000"/>
              <a:gd name="connsiteX76" fmla="*/ 94768 w 454829"/>
              <a:gd name="connsiteY76" fmla="*/ 5474248 h 6858000"/>
              <a:gd name="connsiteX77" fmla="*/ 96579 w 454829"/>
              <a:gd name="connsiteY77" fmla="*/ 5464743 h 6858000"/>
              <a:gd name="connsiteX78" fmla="*/ 87072 w 454829"/>
              <a:gd name="connsiteY78" fmla="*/ 5398214 h 6858000"/>
              <a:gd name="connsiteX79" fmla="*/ 85962 w 454829"/>
              <a:gd name="connsiteY79" fmla="*/ 5320315 h 6858000"/>
              <a:gd name="connsiteX80" fmla="*/ 84906 w 454829"/>
              <a:gd name="connsiteY80" fmla="*/ 5331799 h 6858000"/>
              <a:gd name="connsiteX81" fmla="*/ 82473 w 454829"/>
              <a:gd name="connsiteY81" fmla="*/ 5346090 h 6858000"/>
              <a:gd name="connsiteX82" fmla="*/ 83601 w 454829"/>
              <a:gd name="connsiteY82" fmla="*/ 5353662 h 6858000"/>
              <a:gd name="connsiteX83" fmla="*/ 87169 w 454829"/>
              <a:gd name="connsiteY83" fmla="*/ 5373881 h 6858000"/>
              <a:gd name="connsiteX84" fmla="*/ 87169 w 454829"/>
              <a:gd name="connsiteY84" fmla="*/ 5355164 h 6858000"/>
              <a:gd name="connsiteX85" fmla="*/ 90791 w 454829"/>
              <a:gd name="connsiteY85" fmla="*/ 5329819 h 6858000"/>
              <a:gd name="connsiteX86" fmla="*/ 90791 w 454829"/>
              <a:gd name="connsiteY86" fmla="*/ 5320315 h 6858000"/>
              <a:gd name="connsiteX87" fmla="*/ 117785 w 454829"/>
              <a:gd name="connsiteY87" fmla="*/ 5275917 h 6858000"/>
              <a:gd name="connsiteX88" fmla="*/ 119516 w 454829"/>
              <a:gd name="connsiteY88" fmla="*/ 5292082 h 6858000"/>
              <a:gd name="connsiteX89" fmla="*/ 127967 w 454829"/>
              <a:gd name="connsiteY89" fmla="*/ 5350692 h 6858000"/>
              <a:gd name="connsiteX90" fmla="*/ 133523 w 454829"/>
              <a:gd name="connsiteY90" fmla="*/ 5333335 h 6858000"/>
              <a:gd name="connsiteX91" fmla="*/ 133572 w 454829"/>
              <a:gd name="connsiteY91" fmla="*/ 5329423 h 6858000"/>
              <a:gd name="connsiteX92" fmla="*/ 133648 w 454829"/>
              <a:gd name="connsiteY92" fmla="*/ 5320315 h 6858000"/>
              <a:gd name="connsiteX93" fmla="*/ 124631 w 454829"/>
              <a:gd name="connsiteY93" fmla="*/ 5293979 h 6858000"/>
              <a:gd name="connsiteX94" fmla="*/ 108899 w 454829"/>
              <a:gd name="connsiteY94" fmla="*/ 5260121 h 6858000"/>
              <a:gd name="connsiteX95" fmla="*/ 88980 w 454829"/>
              <a:gd name="connsiteY95" fmla="*/ 5374173 h 6858000"/>
              <a:gd name="connsiteX96" fmla="*/ 87221 w 454829"/>
              <a:gd name="connsiteY96" fmla="*/ 5374173 h 6858000"/>
              <a:gd name="connsiteX97" fmla="*/ 93561 w 454829"/>
              <a:gd name="connsiteY97" fmla="*/ 5410094 h 6858000"/>
              <a:gd name="connsiteX98" fmla="*/ 100033 w 454829"/>
              <a:gd name="connsiteY98" fmla="*/ 5436989 h 6858000"/>
              <a:gd name="connsiteX99" fmla="*/ 102750 w 454829"/>
              <a:gd name="connsiteY99" fmla="*/ 5413377 h 6858000"/>
              <a:gd name="connsiteX100" fmla="*/ 105020 w 454829"/>
              <a:gd name="connsiteY100" fmla="*/ 5400654 h 6858000"/>
              <a:gd name="connsiteX101" fmla="*/ 104878 w 454829"/>
              <a:gd name="connsiteY101" fmla="*/ 5399798 h 6858000"/>
              <a:gd name="connsiteX102" fmla="*/ 103218 w 454829"/>
              <a:gd name="connsiteY102" fmla="*/ 5385542 h 6858000"/>
              <a:gd name="connsiteX103" fmla="*/ 103218 w 454829"/>
              <a:gd name="connsiteY103" fmla="*/ 5350692 h 6858000"/>
              <a:gd name="connsiteX104" fmla="*/ 106236 w 454829"/>
              <a:gd name="connsiteY104" fmla="*/ 5350692 h 6858000"/>
              <a:gd name="connsiteX105" fmla="*/ 107557 w 454829"/>
              <a:gd name="connsiteY105" fmla="*/ 5378413 h 6858000"/>
              <a:gd name="connsiteX106" fmla="*/ 108210 w 454829"/>
              <a:gd name="connsiteY106" fmla="*/ 5386772 h 6858000"/>
              <a:gd name="connsiteX107" fmla="*/ 110899 w 454829"/>
              <a:gd name="connsiteY107" fmla="*/ 5378529 h 6858000"/>
              <a:gd name="connsiteX108" fmla="*/ 115539 w 454829"/>
              <a:gd name="connsiteY108" fmla="*/ 5374173 h 6858000"/>
              <a:gd name="connsiteX109" fmla="*/ 118076 w 454829"/>
              <a:gd name="connsiteY109" fmla="*/ 5379093 h 6858000"/>
              <a:gd name="connsiteX110" fmla="*/ 118309 w 454829"/>
              <a:gd name="connsiteY110" fmla="*/ 5376345 h 6858000"/>
              <a:gd name="connsiteX111" fmla="*/ 118309 w 454829"/>
              <a:gd name="connsiteY111" fmla="*/ 5350692 h 6858000"/>
              <a:gd name="connsiteX112" fmla="*/ 113131 w 454829"/>
              <a:gd name="connsiteY112" fmla="*/ 5269312 h 6858000"/>
              <a:gd name="connsiteX113" fmla="*/ 112741 w 454829"/>
              <a:gd name="connsiteY113" fmla="*/ 5264926 h 6858000"/>
              <a:gd name="connsiteX114" fmla="*/ 112257 w 454829"/>
              <a:gd name="connsiteY114" fmla="*/ 5263883 h 6858000"/>
              <a:gd name="connsiteX115" fmla="*/ 108899 w 454829"/>
              <a:gd name="connsiteY115" fmla="*/ 5260121 h 6858000"/>
              <a:gd name="connsiteX116" fmla="*/ 36821 w 454829"/>
              <a:gd name="connsiteY116" fmla="*/ 5090907 h 6858000"/>
              <a:gd name="connsiteX117" fmla="*/ 39839 w 454829"/>
              <a:gd name="connsiteY117" fmla="*/ 5090907 h 6858000"/>
              <a:gd name="connsiteX118" fmla="*/ 39839 w 454829"/>
              <a:gd name="connsiteY118" fmla="*/ 5116252 h 6858000"/>
              <a:gd name="connsiteX119" fmla="*/ 33199 w 454829"/>
              <a:gd name="connsiteY119" fmla="*/ 5116252 h 6858000"/>
              <a:gd name="connsiteX120" fmla="*/ 33199 w 454829"/>
              <a:gd name="connsiteY120" fmla="*/ 5106748 h 6858000"/>
              <a:gd name="connsiteX121" fmla="*/ 36821 w 454829"/>
              <a:gd name="connsiteY121" fmla="*/ 5090907 h 6858000"/>
              <a:gd name="connsiteX122" fmla="*/ 95704 w 454829"/>
              <a:gd name="connsiteY122" fmla="*/ 5055270 h 6858000"/>
              <a:gd name="connsiteX123" fmla="*/ 98608 w 454829"/>
              <a:gd name="connsiteY123" fmla="*/ 5086322 h 6858000"/>
              <a:gd name="connsiteX124" fmla="*/ 99241 w 454829"/>
              <a:gd name="connsiteY124" fmla="*/ 5085875 h 6858000"/>
              <a:gd name="connsiteX125" fmla="*/ 99241 w 454829"/>
              <a:gd name="connsiteY125" fmla="*/ 5076371 h 6858000"/>
              <a:gd name="connsiteX126" fmla="*/ 73464 w 454829"/>
              <a:gd name="connsiteY126" fmla="*/ 4981566 h 6858000"/>
              <a:gd name="connsiteX127" fmla="*/ 80103 w 454829"/>
              <a:gd name="connsiteY127" fmla="*/ 5006911 h 6858000"/>
              <a:gd name="connsiteX128" fmla="*/ 80103 w 454829"/>
              <a:gd name="connsiteY128" fmla="*/ 5025921 h 6858000"/>
              <a:gd name="connsiteX129" fmla="*/ 68635 w 454829"/>
              <a:gd name="connsiteY129" fmla="*/ 5067106 h 6858000"/>
              <a:gd name="connsiteX130" fmla="*/ 70446 w 454829"/>
              <a:gd name="connsiteY130" fmla="*/ 5111459 h 6858000"/>
              <a:gd name="connsiteX131" fmla="*/ 65013 w 454829"/>
              <a:gd name="connsiteY131" fmla="*/ 5136804 h 6858000"/>
              <a:gd name="connsiteX132" fmla="*/ 58373 w 454829"/>
              <a:gd name="connsiteY132" fmla="*/ 5136804 h 6858000"/>
              <a:gd name="connsiteX133" fmla="*/ 55355 w 454829"/>
              <a:gd name="connsiteY133" fmla="*/ 5120964 h 6858000"/>
              <a:gd name="connsiteX134" fmla="*/ 55355 w 454829"/>
              <a:gd name="connsiteY134" fmla="*/ 5101955 h 6858000"/>
              <a:gd name="connsiteX135" fmla="*/ 66824 w 454829"/>
              <a:gd name="connsiteY135" fmla="*/ 5067106 h 6858000"/>
              <a:gd name="connsiteX136" fmla="*/ 63806 w 454829"/>
              <a:gd name="connsiteY136" fmla="*/ 5016416 h 6858000"/>
              <a:gd name="connsiteX137" fmla="*/ 73464 w 454829"/>
              <a:gd name="connsiteY137" fmla="*/ 4981566 h 6858000"/>
              <a:gd name="connsiteX138" fmla="*/ 46905 w 454829"/>
              <a:gd name="connsiteY138" fmla="*/ 4886523 h 6858000"/>
              <a:gd name="connsiteX139" fmla="*/ 53544 w 454829"/>
              <a:gd name="connsiteY139" fmla="*/ 4886523 h 6858000"/>
              <a:gd name="connsiteX140" fmla="*/ 15517 w 454829"/>
              <a:gd name="connsiteY140" fmla="*/ 5025921 h 6858000"/>
              <a:gd name="connsiteX141" fmla="*/ 13706 w 454829"/>
              <a:gd name="connsiteY141" fmla="*/ 5006911 h 6858000"/>
              <a:gd name="connsiteX142" fmla="*/ 13706 w 454829"/>
              <a:gd name="connsiteY142" fmla="*/ 4997408 h 6858000"/>
              <a:gd name="connsiteX143" fmla="*/ 37247 w 454829"/>
              <a:gd name="connsiteY143" fmla="*/ 4946718 h 6858000"/>
              <a:gd name="connsiteX144" fmla="*/ 46905 w 454829"/>
              <a:gd name="connsiteY144" fmla="*/ 4886523 h 6858000"/>
              <a:gd name="connsiteX145" fmla="*/ 52159 w 454829"/>
              <a:gd name="connsiteY145" fmla="*/ 4753224 h 6858000"/>
              <a:gd name="connsiteX146" fmla="*/ 55781 w 454829"/>
              <a:gd name="connsiteY146" fmla="*/ 4753224 h 6858000"/>
              <a:gd name="connsiteX147" fmla="*/ 64232 w 454829"/>
              <a:gd name="connsiteY147" fmla="*/ 4778568 h 6858000"/>
              <a:gd name="connsiteX148" fmla="*/ 64232 w 454829"/>
              <a:gd name="connsiteY148" fmla="*/ 4788073 h 6858000"/>
              <a:gd name="connsiteX149" fmla="*/ 58799 w 454829"/>
              <a:gd name="connsiteY149" fmla="*/ 4788073 h 6858000"/>
              <a:gd name="connsiteX150" fmla="*/ 52159 w 454829"/>
              <a:gd name="connsiteY150" fmla="*/ 4778568 h 6858000"/>
              <a:gd name="connsiteX151" fmla="*/ 64232 w 454829"/>
              <a:gd name="connsiteY151" fmla="*/ 4404732 h 6858000"/>
              <a:gd name="connsiteX152" fmla="*/ 67250 w 454829"/>
              <a:gd name="connsiteY152" fmla="*/ 4404732 h 6858000"/>
              <a:gd name="connsiteX153" fmla="*/ 67250 w 454829"/>
              <a:gd name="connsiteY153" fmla="*/ 4430077 h 6858000"/>
              <a:gd name="connsiteX154" fmla="*/ 60610 w 454829"/>
              <a:gd name="connsiteY154" fmla="*/ 4430077 h 6858000"/>
              <a:gd name="connsiteX155" fmla="*/ 60610 w 454829"/>
              <a:gd name="connsiteY155" fmla="*/ 4420573 h 6858000"/>
              <a:gd name="connsiteX156" fmla="*/ 64232 w 454829"/>
              <a:gd name="connsiteY156" fmla="*/ 4404732 h 6858000"/>
              <a:gd name="connsiteX157" fmla="*/ 93178 w 454829"/>
              <a:gd name="connsiteY157" fmla="*/ 4366790 h 6858000"/>
              <a:gd name="connsiteX158" fmla="*/ 82481 w 454829"/>
              <a:gd name="connsiteY158" fmla="*/ 4425010 h 6858000"/>
              <a:gd name="connsiteX159" fmla="*/ 76859 w 454829"/>
              <a:gd name="connsiteY159" fmla="*/ 4449326 h 6858000"/>
              <a:gd name="connsiteX160" fmla="*/ 85536 w 454829"/>
              <a:gd name="connsiteY160" fmla="*/ 4449326 h 6858000"/>
              <a:gd name="connsiteX161" fmla="*/ 95194 w 454829"/>
              <a:gd name="connsiteY161" fmla="*/ 4370123 h 6858000"/>
              <a:gd name="connsiteX162" fmla="*/ 108024 w 454829"/>
              <a:gd name="connsiteY162" fmla="*/ 4306138 h 6858000"/>
              <a:gd name="connsiteX163" fmla="*/ 102891 w 454829"/>
              <a:gd name="connsiteY163" fmla="*/ 4331155 h 6858000"/>
              <a:gd name="connsiteX164" fmla="*/ 100042 w 454829"/>
              <a:gd name="connsiteY164" fmla="*/ 4343820 h 6858000"/>
              <a:gd name="connsiteX165" fmla="*/ 101834 w 454829"/>
              <a:gd name="connsiteY165" fmla="*/ 4344778 h 6858000"/>
              <a:gd name="connsiteX166" fmla="*/ 108473 w 454829"/>
              <a:gd name="connsiteY166" fmla="*/ 4309928 h 6858000"/>
              <a:gd name="connsiteX167" fmla="*/ 38454 w 454829"/>
              <a:gd name="connsiteY167" fmla="*/ 4230726 h 6858000"/>
              <a:gd name="connsiteX168" fmla="*/ 42076 w 454829"/>
              <a:gd name="connsiteY168" fmla="*/ 4230726 h 6858000"/>
              <a:gd name="connsiteX169" fmla="*/ 50526 w 454829"/>
              <a:gd name="connsiteY169" fmla="*/ 4256070 h 6858000"/>
              <a:gd name="connsiteX170" fmla="*/ 50526 w 454829"/>
              <a:gd name="connsiteY170" fmla="*/ 4265575 h 6858000"/>
              <a:gd name="connsiteX171" fmla="*/ 45094 w 454829"/>
              <a:gd name="connsiteY171" fmla="*/ 4265575 h 6858000"/>
              <a:gd name="connsiteX172" fmla="*/ 38454 w 454829"/>
              <a:gd name="connsiteY172" fmla="*/ 4256070 h 6858000"/>
              <a:gd name="connsiteX173" fmla="*/ 105881 w 454829"/>
              <a:gd name="connsiteY173" fmla="*/ 4106931 h 6858000"/>
              <a:gd name="connsiteX174" fmla="*/ 110710 w 454829"/>
              <a:gd name="connsiteY174" fmla="*/ 4106931 h 6858000"/>
              <a:gd name="connsiteX175" fmla="*/ 110710 w 454829"/>
              <a:gd name="connsiteY175" fmla="*/ 4125940 h 6858000"/>
              <a:gd name="connsiteX176" fmla="*/ 107089 w 454829"/>
              <a:gd name="connsiteY176" fmla="*/ 4141780 h 6858000"/>
              <a:gd name="connsiteX177" fmla="*/ 105881 w 454829"/>
              <a:gd name="connsiteY177" fmla="*/ 4141780 h 6858000"/>
              <a:gd name="connsiteX178" fmla="*/ 102260 w 454829"/>
              <a:gd name="connsiteY178" fmla="*/ 4125940 h 6858000"/>
              <a:gd name="connsiteX179" fmla="*/ 105881 w 454829"/>
              <a:gd name="connsiteY179" fmla="*/ 4106931 h 6858000"/>
              <a:gd name="connsiteX180" fmla="*/ 119038 w 454829"/>
              <a:gd name="connsiteY180" fmla="*/ 4066223 h 6858000"/>
              <a:gd name="connsiteX181" fmla="*/ 93799 w 454829"/>
              <a:gd name="connsiteY181" fmla="*/ 4119685 h 6858000"/>
              <a:gd name="connsiteX182" fmla="*/ 93628 w 454829"/>
              <a:gd name="connsiteY182" fmla="*/ 4120298 h 6858000"/>
              <a:gd name="connsiteX183" fmla="*/ 97307 w 454829"/>
              <a:gd name="connsiteY183" fmla="*/ 4144989 h 6858000"/>
              <a:gd name="connsiteX184" fmla="*/ 115415 w 454829"/>
              <a:gd name="connsiteY184" fmla="*/ 4235280 h 6858000"/>
              <a:gd name="connsiteX185" fmla="*/ 116175 w 454829"/>
              <a:gd name="connsiteY185" fmla="*/ 4236633 h 6858000"/>
              <a:gd name="connsiteX186" fmla="*/ 119943 w 454829"/>
              <a:gd name="connsiteY186" fmla="*/ 4214332 h 6858000"/>
              <a:gd name="connsiteX187" fmla="*/ 121112 w 454829"/>
              <a:gd name="connsiteY187" fmla="*/ 4206401 h 6858000"/>
              <a:gd name="connsiteX188" fmla="*/ 118584 w 454829"/>
              <a:gd name="connsiteY188" fmla="*/ 4191125 h 6858000"/>
              <a:gd name="connsiteX189" fmla="*/ 116924 w 454829"/>
              <a:gd name="connsiteY189" fmla="*/ 4176869 h 6858000"/>
              <a:gd name="connsiteX190" fmla="*/ 116924 w 454829"/>
              <a:gd name="connsiteY190" fmla="*/ 4142019 h 6858000"/>
              <a:gd name="connsiteX191" fmla="*/ 119942 w 454829"/>
              <a:gd name="connsiteY191" fmla="*/ 4142019 h 6858000"/>
              <a:gd name="connsiteX192" fmla="*/ 122809 w 454829"/>
              <a:gd name="connsiteY192" fmla="*/ 4189541 h 6858000"/>
              <a:gd name="connsiteX193" fmla="*/ 123205 w 454829"/>
              <a:gd name="connsiteY193" fmla="*/ 4192193 h 6858000"/>
              <a:gd name="connsiteX194" fmla="*/ 126507 w 454829"/>
              <a:gd name="connsiteY194" fmla="*/ 4169781 h 6858000"/>
              <a:gd name="connsiteX195" fmla="*/ 128695 w 454829"/>
              <a:gd name="connsiteY195" fmla="*/ 4145426 h 6858000"/>
              <a:gd name="connsiteX196" fmla="*/ 128695 w 454829"/>
              <a:gd name="connsiteY196" fmla="*/ 4091568 h 6858000"/>
              <a:gd name="connsiteX197" fmla="*/ 119038 w 454829"/>
              <a:gd name="connsiteY197" fmla="*/ 4066223 h 6858000"/>
              <a:gd name="connsiteX198" fmla="*/ 50526 w 454829"/>
              <a:gd name="connsiteY198" fmla="*/ 3882234 h 6858000"/>
              <a:gd name="connsiteX199" fmla="*/ 53544 w 454829"/>
              <a:gd name="connsiteY199" fmla="*/ 3882234 h 6858000"/>
              <a:gd name="connsiteX200" fmla="*/ 53544 w 454829"/>
              <a:gd name="connsiteY200" fmla="*/ 3907579 h 6858000"/>
              <a:gd name="connsiteX201" fmla="*/ 46905 w 454829"/>
              <a:gd name="connsiteY201" fmla="*/ 3907579 h 6858000"/>
              <a:gd name="connsiteX202" fmla="*/ 46905 w 454829"/>
              <a:gd name="connsiteY202" fmla="*/ 3898076 h 6858000"/>
              <a:gd name="connsiteX203" fmla="*/ 50526 w 454829"/>
              <a:gd name="connsiteY203" fmla="*/ 3882234 h 6858000"/>
              <a:gd name="connsiteX204" fmla="*/ 78595 w 454829"/>
              <a:gd name="connsiteY204" fmla="*/ 3708227 h 6858000"/>
              <a:gd name="connsiteX205" fmla="*/ 82217 w 454829"/>
              <a:gd name="connsiteY205" fmla="*/ 3708227 h 6858000"/>
              <a:gd name="connsiteX206" fmla="*/ 90668 w 454829"/>
              <a:gd name="connsiteY206" fmla="*/ 3733571 h 6858000"/>
              <a:gd name="connsiteX207" fmla="*/ 90668 w 454829"/>
              <a:gd name="connsiteY207" fmla="*/ 3743076 h 6858000"/>
              <a:gd name="connsiteX208" fmla="*/ 85235 w 454829"/>
              <a:gd name="connsiteY208" fmla="*/ 3743076 h 6858000"/>
              <a:gd name="connsiteX209" fmla="*/ 78595 w 454829"/>
              <a:gd name="connsiteY209" fmla="*/ 3733571 h 6858000"/>
              <a:gd name="connsiteX210" fmla="*/ 119942 w 454829"/>
              <a:gd name="connsiteY210" fmla="*/ 3688980 h 6858000"/>
              <a:gd name="connsiteX211" fmla="*/ 139861 w 454829"/>
              <a:gd name="connsiteY211" fmla="*/ 3793528 h 6858000"/>
              <a:gd name="connsiteX212" fmla="*/ 139861 w 454829"/>
              <a:gd name="connsiteY212" fmla="*/ 3803032 h 6858000"/>
              <a:gd name="connsiteX213" fmla="*/ 138654 w 454829"/>
              <a:gd name="connsiteY213" fmla="*/ 3803032 h 6858000"/>
              <a:gd name="connsiteX214" fmla="*/ 116924 w 454829"/>
              <a:gd name="connsiteY214" fmla="*/ 3714325 h 6858000"/>
              <a:gd name="connsiteX215" fmla="*/ 116924 w 454829"/>
              <a:gd name="connsiteY215" fmla="*/ 3698485 h 6858000"/>
              <a:gd name="connsiteX216" fmla="*/ 119942 w 454829"/>
              <a:gd name="connsiteY216" fmla="*/ 3688980 h 6858000"/>
              <a:gd name="connsiteX217" fmla="*/ 159093 w 454829"/>
              <a:gd name="connsiteY217" fmla="*/ 3670849 h 6858000"/>
              <a:gd name="connsiteX218" fmla="*/ 151782 w 454829"/>
              <a:gd name="connsiteY218" fmla="*/ 3697098 h 6858000"/>
              <a:gd name="connsiteX219" fmla="*/ 155556 w 454829"/>
              <a:gd name="connsiteY219" fmla="*/ 3712781 h 6858000"/>
              <a:gd name="connsiteX220" fmla="*/ 161894 w 454829"/>
              <a:gd name="connsiteY220" fmla="*/ 3724068 h 6858000"/>
              <a:gd name="connsiteX221" fmla="*/ 163705 w 454829"/>
              <a:gd name="connsiteY221" fmla="*/ 3708227 h 6858000"/>
              <a:gd name="connsiteX222" fmla="*/ 163705 w 454829"/>
              <a:gd name="connsiteY222" fmla="*/ 3698723 h 6858000"/>
              <a:gd name="connsiteX223" fmla="*/ 172156 w 454829"/>
              <a:gd name="connsiteY223" fmla="*/ 3630586 h 6858000"/>
              <a:gd name="connsiteX224" fmla="*/ 171855 w 454829"/>
              <a:gd name="connsiteY224" fmla="*/ 3631223 h 6858000"/>
              <a:gd name="connsiteX225" fmla="*/ 162472 w 454829"/>
              <a:gd name="connsiteY225" fmla="*/ 3659100 h 6858000"/>
              <a:gd name="connsiteX226" fmla="*/ 162951 w 454829"/>
              <a:gd name="connsiteY226" fmla="*/ 3667042 h 6858000"/>
              <a:gd name="connsiteX227" fmla="*/ 166723 w 454829"/>
              <a:gd name="connsiteY227" fmla="*/ 3682882 h 6858000"/>
              <a:gd name="connsiteX228" fmla="*/ 172156 w 454829"/>
              <a:gd name="connsiteY228" fmla="*/ 3654370 h 6858000"/>
              <a:gd name="connsiteX229" fmla="*/ 185125 w 454829"/>
              <a:gd name="connsiteY229" fmla="*/ 3609178 h 6858000"/>
              <a:gd name="connsiteX230" fmla="*/ 180510 w 454829"/>
              <a:gd name="connsiteY230" fmla="*/ 3613191 h 6858000"/>
              <a:gd name="connsiteX231" fmla="*/ 181814 w 454829"/>
              <a:gd name="connsiteY231" fmla="*/ 3619520 h 6858000"/>
              <a:gd name="connsiteX232" fmla="*/ 92176 w 454829"/>
              <a:gd name="connsiteY232" fmla="*/ 3584433 h 6858000"/>
              <a:gd name="connsiteX233" fmla="*/ 97005 w 454829"/>
              <a:gd name="connsiteY233" fmla="*/ 3584433 h 6858000"/>
              <a:gd name="connsiteX234" fmla="*/ 97005 w 454829"/>
              <a:gd name="connsiteY234" fmla="*/ 3603442 h 6858000"/>
              <a:gd name="connsiteX235" fmla="*/ 93383 w 454829"/>
              <a:gd name="connsiteY235" fmla="*/ 3619282 h 6858000"/>
              <a:gd name="connsiteX236" fmla="*/ 92176 w 454829"/>
              <a:gd name="connsiteY236" fmla="*/ 3619282 h 6858000"/>
              <a:gd name="connsiteX237" fmla="*/ 88554 w 454829"/>
              <a:gd name="connsiteY237" fmla="*/ 3603442 h 6858000"/>
              <a:gd name="connsiteX238" fmla="*/ 92176 w 454829"/>
              <a:gd name="connsiteY238" fmla="*/ 3584433 h 6858000"/>
              <a:gd name="connsiteX239" fmla="*/ 90668 w 454829"/>
              <a:gd name="connsiteY239" fmla="*/ 3359737 h 6858000"/>
              <a:gd name="connsiteX240" fmla="*/ 93686 w 454829"/>
              <a:gd name="connsiteY240" fmla="*/ 3359737 h 6858000"/>
              <a:gd name="connsiteX241" fmla="*/ 93686 w 454829"/>
              <a:gd name="connsiteY241" fmla="*/ 3385082 h 6858000"/>
              <a:gd name="connsiteX242" fmla="*/ 87046 w 454829"/>
              <a:gd name="connsiteY242" fmla="*/ 3385082 h 6858000"/>
              <a:gd name="connsiteX243" fmla="*/ 87046 w 454829"/>
              <a:gd name="connsiteY243" fmla="*/ 3375578 h 6858000"/>
              <a:gd name="connsiteX244" fmla="*/ 90668 w 454829"/>
              <a:gd name="connsiteY244" fmla="*/ 3359737 h 6858000"/>
              <a:gd name="connsiteX245" fmla="*/ 186522 w 454829"/>
              <a:gd name="connsiteY245" fmla="*/ 3269433 h 6858000"/>
              <a:gd name="connsiteX246" fmla="*/ 165091 w 454829"/>
              <a:gd name="connsiteY246" fmla="*/ 3345665 h 6858000"/>
              <a:gd name="connsiteX247" fmla="*/ 163280 w 454829"/>
              <a:gd name="connsiteY247" fmla="*/ 3327219 h 6858000"/>
              <a:gd name="connsiteX248" fmla="*/ 163280 w 454829"/>
              <a:gd name="connsiteY248" fmla="*/ 3317997 h 6858000"/>
              <a:gd name="connsiteX249" fmla="*/ 186997 w 454829"/>
              <a:gd name="connsiteY249" fmla="*/ 3267745 h 6858000"/>
              <a:gd name="connsiteX250" fmla="*/ 186821 w 454829"/>
              <a:gd name="connsiteY250" fmla="*/ 3268809 h 6858000"/>
              <a:gd name="connsiteX251" fmla="*/ 186522 w 454829"/>
              <a:gd name="connsiteY251" fmla="*/ 3269433 h 6858000"/>
              <a:gd name="connsiteX252" fmla="*/ 146654 w 454829"/>
              <a:gd name="connsiteY252" fmla="*/ 3249467 h 6858000"/>
              <a:gd name="connsiteX253" fmla="*/ 150276 w 454829"/>
              <a:gd name="connsiteY253" fmla="*/ 3249467 h 6858000"/>
              <a:gd name="connsiteX254" fmla="*/ 158726 w 454829"/>
              <a:gd name="connsiteY254" fmla="*/ 3274812 h 6858000"/>
              <a:gd name="connsiteX255" fmla="*/ 158726 w 454829"/>
              <a:gd name="connsiteY255" fmla="*/ 3284317 h 6858000"/>
              <a:gd name="connsiteX256" fmla="*/ 153294 w 454829"/>
              <a:gd name="connsiteY256" fmla="*/ 3284317 h 6858000"/>
              <a:gd name="connsiteX257" fmla="*/ 146654 w 454829"/>
              <a:gd name="connsiteY257" fmla="*/ 3274812 h 6858000"/>
              <a:gd name="connsiteX258" fmla="*/ 160083 w 454829"/>
              <a:gd name="connsiteY258" fmla="*/ 3166483 h 6858000"/>
              <a:gd name="connsiteX259" fmla="*/ 161329 w 454829"/>
              <a:gd name="connsiteY259" fmla="*/ 3173020 h 6858000"/>
              <a:gd name="connsiteX260" fmla="*/ 162530 w 454829"/>
              <a:gd name="connsiteY260" fmla="*/ 3173020 h 6858000"/>
              <a:gd name="connsiteX261" fmla="*/ 162530 w 454829"/>
              <a:gd name="connsiteY261" fmla="*/ 3179326 h 6858000"/>
              <a:gd name="connsiteX262" fmla="*/ 180003 w 454829"/>
              <a:gd name="connsiteY262" fmla="*/ 3271030 h 6858000"/>
              <a:gd name="connsiteX263" fmla="*/ 180003 w 454829"/>
              <a:gd name="connsiteY263" fmla="*/ 3280535 h 6858000"/>
              <a:gd name="connsiteX264" fmla="*/ 178796 w 454829"/>
              <a:gd name="connsiteY264" fmla="*/ 3280535 h 6858000"/>
              <a:gd name="connsiteX265" fmla="*/ 162498 w 454829"/>
              <a:gd name="connsiteY265" fmla="*/ 3253605 h 6858000"/>
              <a:gd name="connsiteX266" fmla="*/ 157574 w 454829"/>
              <a:gd name="connsiteY266" fmla="*/ 3197614 h 6858000"/>
              <a:gd name="connsiteX267" fmla="*/ 155890 w 454829"/>
              <a:gd name="connsiteY267" fmla="*/ 3197614 h 6858000"/>
              <a:gd name="connsiteX268" fmla="*/ 155890 w 454829"/>
              <a:gd name="connsiteY268" fmla="*/ 3188391 h 6858000"/>
              <a:gd name="connsiteX269" fmla="*/ 157065 w 454829"/>
              <a:gd name="connsiteY269" fmla="*/ 3182407 h 6858000"/>
              <a:gd name="connsiteX270" fmla="*/ 157065 w 454829"/>
              <a:gd name="connsiteY270" fmla="*/ 3175987 h 6858000"/>
              <a:gd name="connsiteX271" fmla="*/ 160083 w 454829"/>
              <a:gd name="connsiteY271" fmla="*/ 3166483 h 6858000"/>
              <a:gd name="connsiteX272" fmla="*/ 221831 w 454829"/>
              <a:gd name="connsiteY272" fmla="*/ 3124320 h 6858000"/>
              <a:gd name="connsiteX273" fmla="*/ 217606 w 454829"/>
              <a:gd name="connsiteY273" fmla="*/ 3153526 h 6858000"/>
              <a:gd name="connsiteX274" fmla="*/ 210145 w 454829"/>
              <a:gd name="connsiteY274" fmla="*/ 3186998 h 6858000"/>
              <a:gd name="connsiteX275" fmla="*/ 215466 w 454829"/>
              <a:gd name="connsiteY275" fmla="*/ 3220162 h 6858000"/>
              <a:gd name="connsiteX276" fmla="*/ 222288 w 454829"/>
              <a:gd name="connsiteY276" fmla="*/ 3241421 h 6858000"/>
              <a:gd name="connsiteX277" fmla="*/ 222288 w 454829"/>
              <a:gd name="connsiteY277" fmla="*/ 3240653 h 6858000"/>
              <a:gd name="connsiteX278" fmla="*/ 227117 w 454829"/>
              <a:gd name="connsiteY278" fmla="*/ 3240653 h 6858000"/>
              <a:gd name="connsiteX279" fmla="*/ 227117 w 454829"/>
              <a:gd name="connsiteY279" fmla="*/ 3256469 h 6858000"/>
              <a:gd name="connsiteX280" fmla="*/ 229953 w 454829"/>
              <a:gd name="connsiteY280" fmla="*/ 3265307 h 6858000"/>
              <a:gd name="connsiteX281" fmla="*/ 231764 w 454829"/>
              <a:gd name="connsiteY281" fmla="*/ 3249467 h 6858000"/>
              <a:gd name="connsiteX282" fmla="*/ 231764 w 454829"/>
              <a:gd name="connsiteY282" fmla="*/ 3239963 h 6858000"/>
              <a:gd name="connsiteX283" fmla="*/ 225124 w 454829"/>
              <a:gd name="connsiteY283" fmla="*/ 3195610 h 6858000"/>
              <a:gd name="connsiteX284" fmla="*/ 225124 w 454829"/>
              <a:gd name="connsiteY284" fmla="*/ 3175054 h 6858000"/>
              <a:gd name="connsiteX285" fmla="*/ 224849 w 454829"/>
              <a:gd name="connsiteY285" fmla="*/ 3176582 h 6858000"/>
              <a:gd name="connsiteX286" fmla="*/ 223038 w 454829"/>
              <a:gd name="connsiteY286" fmla="*/ 3176582 h 6858000"/>
              <a:gd name="connsiteX287" fmla="*/ 223038 w 454829"/>
              <a:gd name="connsiteY287" fmla="*/ 3158137 h 6858000"/>
              <a:gd name="connsiteX288" fmla="*/ 226660 w 454829"/>
              <a:gd name="connsiteY288" fmla="*/ 3133543 h 6858000"/>
              <a:gd name="connsiteX289" fmla="*/ 226660 w 454829"/>
              <a:gd name="connsiteY289" fmla="*/ 3124320 h 6858000"/>
              <a:gd name="connsiteX290" fmla="*/ 236615 w 454829"/>
              <a:gd name="connsiteY290" fmla="*/ 3111207 h 6858000"/>
              <a:gd name="connsiteX291" fmla="*/ 227697 w 454829"/>
              <a:gd name="connsiteY291" fmla="*/ 3160761 h 6858000"/>
              <a:gd name="connsiteX292" fmla="*/ 228142 w 454829"/>
              <a:gd name="connsiteY292" fmla="*/ 3160761 h 6858000"/>
              <a:gd name="connsiteX293" fmla="*/ 231009 w 454829"/>
              <a:gd name="connsiteY293" fmla="*/ 3208283 h 6858000"/>
              <a:gd name="connsiteX294" fmla="*/ 234541 w 454829"/>
              <a:gd name="connsiteY294" fmla="*/ 3223108 h 6858000"/>
              <a:gd name="connsiteX295" fmla="*/ 237346 w 454829"/>
              <a:gd name="connsiteY295" fmla="*/ 3210836 h 6858000"/>
              <a:gd name="connsiteX296" fmla="*/ 238173 w 454829"/>
              <a:gd name="connsiteY296" fmla="*/ 3210836 h 6858000"/>
              <a:gd name="connsiteX297" fmla="*/ 240215 w 454829"/>
              <a:gd name="connsiteY297" fmla="*/ 3195610 h 6858000"/>
              <a:gd name="connsiteX298" fmla="*/ 240215 w 454829"/>
              <a:gd name="connsiteY298" fmla="*/ 3160761 h 6858000"/>
              <a:gd name="connsiteX299" fmla="*/ 244768 w 454829"/>
              <a:gd name="connsiteY299" fmla="*/ 3065910 h 6858000"/>
              <a:gd name="connsiteX300" fmla="*/ 240266 w 454829"/>
              <a:gd name="connsiteY300" fmla="*/ 3090925 h 6858000"/>
              <a:gd name="connsiteX301" fmla="*/ 241422 w 454829"/>
              <a:gd name="connsiteY301" fmla="*/ 3102151 h 6858000"/>
              <a:gd name="connsiteX302" fmla="*/ 249873 w 454829"/>
              <a:gd name="connsiteY302" fmla="*/ 3160761 h 6858000"/>
              <a:gd name="connsiteX303" fmla="*/ 258323 w 454829"/>
              <a:gd name="connsiteY303" fmla="*/ 3100566 h 6858000"/>
              <a:gd name="connsiteX304" fmla="*/ 258323 w 454829"/>
              <a:gd name="connsiteY304" fmla="*/ 3093950 h 6858000"/>
              <a:gd name="connsiteX305" fmla="*/ 253370 w 454829"/>
              <a:gd name="connsiteY305" fmla="*/ 3080513 h 6858000"/>
              <a:gd name="connsiteX306" fmla="*/ 244768 w 454829"/>
              <a:gd name="connsiteY306" fmla="*/ 3065910 h 6858000"/>
              <a:gd name="connsiteX307" fmla="*/ 132317 w 454829"/>
              <a:gd name="connsiteY307" fmla="*/ 3061935 h 6858000"/>
              <a:gd name="connsiteX308" fmla="*/ 137146 w 454829"/>
              <a:gd name="connsiteY308" fmla="*/ 3061935 h 6858000"/>
              <a:gd name="connsiteX309" fmla="*/ 137146 w 454829"/>
              <a:gd name="connsiteY309" fmla="*/ 3080944 h 6858000"/>
              <a:gd name="connsiteX310" fmla="*/ 133524 w 454829"/>
              <a:gd name="connsiteY310" fmla="*/ 3096785 h 6858000"/>
              <a:gd name="connsiteX311" fmla="*/ 132317 w 454829"/>
              <a:gd name="connsiteY311" fmla="*/ 3096785 h 6858000"/>
              <a:gd name="connsiteX312" fmla="*/ 128695 w 454829"/>
              <a:gd name="connsiteY312" fmla="*/ 3080944 h 6858000"/>
              <a:gd name="connsiteX313" fmla="*/ 132317 w 454829"/>
              <a:gd name="connsiteY313" fmla="*/ 3061935 h 6858000"/>
              <a:gd name="connsiteX314" fmla="*/ 167809 w 454829"/>
              <a:gd name="connsiteY314" fmla="*/ 3031968 h 6858000"/>
              <a:gd name="connsiteX315" fmla="*/ 172638 w 454829"/>
              <a:gd name="connsiteY315" fmla="*/ 3031968 h 6858000"/>
              <a:gd name="connsiteX316" fmla="*/ 172638 w 454829"/>
              <a:gd name="connsiteY316" fmla="*/ 3050414 h 6858000"/>
              <a:gd name="connsiteX317" fmla="*/ 167809 w 454829"/>
              <a:gd name="connsiteY317" fmla="*/ 3050414 h 6858000"/>
              <a:gd name="connsiteX318" fmla="*/ 104429 w 454829"/>
              <a:gd name="connsiteY318" fmla="*/ 2964335 h 6858000"/>
              <a:gd name="connsiteX319" fmla="*/ 108051 w 454829"/>
              <a:gd name="connsiteY319" fmla="*/ 2964335 h 6858000"/>
              <a:gd name="connsiteX320" fmla="*/ 108051 w 454829"/>
              <a:gd name="connsiteY320" fmla="*/ 2973558 h 6858000"/>
              <a:gd name="connsiteX321" fmla="*/ 104429 w 454829"/>
              <a:gd name="connsiteY321" fmla="*/ 2988929 h 6858000"/>
              <a:gd name="connsiteX322" fmla="*/ 101411 w 454829"/>
              <a:gd name="connsiteY322" fmla="*/ 2988929 h 6858000"/>
              <a:gd name="connsiteX323" fmla="*/ 101411 w 454829"/>
              <a:gd name="connsiteY323" fmla="*/ 2979706 h 6858000"/>
              <a:gd name="connsiteX324" fmla="*/ 104429 w 454829"/>
              <a:gd name="connsiteY324" fmla="*/ 2964335 h 6858000"/>
              <a:gd name="connsiteX325" fmla="*/ 233309 w 454829"/>
              <a:gd name="connsiteY325" fmla="*/ 2926114 h 6858000"/>
              <a:gd name="connsiteX326" fmla="*/ 231191 w 454829"/>
              <a:gd name="connsiteY326" fmla="*/ 2958209 h 6858000"/>
              <a:gd name="connsiteX327" fmla="*/ 230469 w 454829"/>
              <a:gd name="connsiteY327" fmla="*/ 2995799 h 6858000"/>
              <a:gd name="connsiteX328" fmla="*/ 233985 w 454829"/>
              <a:gd name="connsiteY328" fmla="*/ 3029938 h 6858000"/>
              <a:gd name="connsiteX329" fmla="*/ 238129 w 454829"/>
              <a:gd name="connsiteY329" fmla="*/ 2998277 h 6858000"/>
              <a:gd name="connsiteX330" fmla="*/ 238129 w 454829"/>
              <a:gd name="connsiteY330" fmla="*/ 2946015 h 6858000"/>
              <a:gd name="connsiteX331" fmla="*/ 234809 w 454829"/>
              <a:gd name="connsiteY331" fmla="*/ 2927569 h 6858000"/>
              <a:gd name="connsiteX332" fmla="*/ 228471 w 454829"/>
              <a:gd name="connsiteY332" fmla="*/ 2921421 h 6858000"/>
              <a:gd name="connsiteX333" fmla="*/ 223970 w 454829"/>
              <a:gd name="connsiteY333" fmla="*/ 2932696 h 6858000"/>
              <a:gd name="connsiteX334" fmla="*/ 227550 w 454829"/>
              <a:gd name="connsiteY334" fmla="*/ 2967457 h 6858000"/>
              <a:gd name="connsiteX335" fmla="*/ 228928 w 454829"/>
              <a:gd name="connsiteY335" fmla="*/ 2939379 h 6858000"/>
              <a:gd name="connsiteX336" fmla="*/ 229302 w 454829"/>
              <a:gd name="connsiteY336" fmla="*/ 2922227 h 6858000"/>
              <a:gd name="connsiteX337" fmla="*/ 157098 w 454829"/>
              <a:gd name="connsiteY337" fmla="*/ 2868671 h 6858000"/>
              <a:gd name="connsiteX338" fmla="*/ 163737 w 454829"/>
              <a:gd name="connsiteY338" fmla="*/ 2893265 h 6858000"/>
              <a:gd name="connsiteX339" fmla="*/ 163737 w 454829"/>
              <a:gd name="connsiteY339" fmla="*/ 2911711 h 6858000"/>
              <a:gd name="connsiteX340" fmla="*/ 161745 w 454829"/>
              <a:gd name="connsiteY340" fmla="*/ 2918653 h 6858000"/>
              <a:gd name="connsiteX341" fmla="*/ 161745 w 454829"/>
              <a:gd name="connsiteY341" fmla="*/ 2926321 h 6858000"/>
              <a:gd name="connsiteX342" fmla="*/ 159545 w 454829"/>
              <a:gd name="connsiteY342" fmla="*/ 2926321 h 6858000"/>
              <a:gd name="connsiteX343" fmla="*/ 152269 w 454829"/>
              <a:gd name="connsiteY343" fmla="*/ 2951676 h 6858000"/>
              <a:gd name="connsiteX344" fmla="*/ 154079 w 454829"/>
              <a:gd name="connsiteY344" fmla="*/ 2994715 h 6858000"/>
              <a:gd name="connsiteX345" fmla="*/ 148647 w 454829"/>
              <a:gd name="connsiteY345" fmla="*/ 3019309 h 6858000"/>
              <a:gd name="connsiteX346" fmla="*/ 142007 w 454829"/>
              <a:gd name="connsiteY346" fmla="*/ 3019309 h 6858000"/>
              <a:gd name="connsiteX347" fmla="*/ 138989 w 454829"/>
              <a:gd name="connsiteY347" fmla="*/ 3003938 h 6858000"/>
              <a:gd name="connsiteX348" fmla="*/ 138989 w 454829"/>
              <a:gd name="connsiteY348" fmla="*/ 2985492 h 6858000"/>
              <a:gd name="connsiteX349" fmla="*/ 150458 w 454829"/>
              <a:gd name="connsiteY349" fmla="*/ 2951676 h 6858000"/>
              <a:gd name="connsiteX350" fmla="*/ 147440 w 454829"/>
              <a:gd name="connsiteY350" fmla="*/ 2902488 h 6858000"/>
              <a:gd name="connsiteX351" fmla="*/ 157098 w 454829"/>
              <a:gd name="connsiteY351" fmla="*/ 2868671 h 6858000"/>
              <a:gd name="connsiteX352" fmla="*/ 120580 w 454829"/>
              <a:gd name="connsiteY352" fmla="*/ 2835484 h 6858000"/>
              <a:gd name="connsiteX353" fmla="*/ 99150 w 454829"/>
              <a:gd name="connsiteY353" fmla="*/ 2911711 h 6858000"/>
              <a:gd name="connsiteX354" fmla="*/ 97339 w 454829"/>
              <a:gd name="connsiteY354" fmla="*/ 2893265 h 6858000"/>
              <a:gd name="connsiteX355" fmla="*/ 97339 w 454829"/>
              <a:gd name="connsiteY355" fmla="*/ 2884043 h 6858000"/>
              <a:gd name="connsiteX356" fmla="*/ 121058 w 454829"/>
              <a:gd name="connsiteY356" fmla="*/ 2833782 h 6858000"/>
              <a:gd name="connsiteX357" fmla="*/ 120881 w 454829"/>
              <a:gd name="connsiteY357" fmla="*/ 2834855 h 6858000"/>
              <a:gd name="connsiteX358" fmla="*/ 120580 w 454829"/>
              <a:gd name="connsiteY358" fmla="*/ 2835484 h 6858000"/>
              <a:gd name="connsiteX359" fmla="*/ 130539 w 454829"/>
              <a:gd name="connsiteY359" fmla="*/ 2776444 h 6858000"/>
              <a:gd name="connsiteX360" fmla="*/ 137178 w 454829"/>
              <a:gd name="connsiteY360" fmla="*/ 2776444 h 6858000"/>
              <a:gd name="connsiteX361" fmla="*/ 121058 w 454829"/>
              <a:gd name="connsiteY361" fmla="*/ 2833782 h 6858000"/>
              <a:gd name="connsiteX362" fmla="*/ 210216 w 454829"/>
              <a:gd name="connsiteY362" fmla="*/ 2724183 h 6858000"/>
              <a:gd name="connsiteX363" fmla="*/ 207871 w 454829"/>
              <a:gd name="connsiteY363" fmla="*/ 2761221 h 6858000"/>
              <a:gd name="connsiteX364" fmla="*/ 221947 w 454829"/>
              <a:gd name="connsiteY364" fmla="*/ 2911716 h 6858000"/>
              <a:gd name="connsiteX365" fmla="*/ 224472 w 454829"/>
              <a:gd name="connsiteY365" fmla="*/ 2904128 h 6858000"/>
              <a:gd name="connsiteX366" fmla="*/ 229776 w 454829"/>
              <a:gd name="connsiteY366" fmla="*/ 2900488 h 6858000"/>
              <a:gd name="connsiteX367" fmla="*/ 230135 w 454829"/>
              <a:gd name="connsiteY367" fmla="*/ 2884043 h 6858000"/>
              <a:gd name="connsiteX368" fmla="*/ 229400 w 454829"/>
              <a:gd name="connsiteY368" fmla="*/ 2854554 h 6858000"/>
              <a:gd name="connsiteX369" fmla="*/ 221831 w 454829"/>
              <a:gd name="connsiteY369" fmla="*/ 2810748 h 6858000"/>
              <a:gd name="connsiteX370" fmla="*/ 222043 w 454829"/>
              <a:gd name="connsiteY370" fmla="*/ 2806422 h 6858000"/>
              <a:gd name="connsiteX371" fmla="*/ 221986 w 454829"/>
              <a:gd name="connsiteY371" fmla="*/ 2806226 h 6858000"/>
              <a:gd name="connsiteX372" fmla="*/ 215648 w 454829"/>
              <a:gd name="connsiteY372" fmla="*/ 2801038 h 6858000"/>
              <a:gd name="connsiteX373" fmla="*/ 213837 w 454829"/>
              <a:gd name="connsiteY373" fmla="*/ 2782593 h 6858000"/>
              <a:gd name="connsiteX374" fmla="*/ 216856 w 454829"/>
              <a:gd name="connsiteY374" fmla="*/ 2733405 h 6858000"/>
              <a:gd name="connsiteX375" fmla="*/ 102618 w 454829"/>
              <a:gd name="connsiteY375" fmla="*/ 2659986 h 6858000"/>
              <a:gd name="connsiteX376" fmla="*/ 109258 w 454829"/>
              <a:gd name="connsiteY376" fmla="*/ 2684580 h 6858000"/>
              <a:gd name="connsiteX377" fmla="*/ 109258 w 454829"/>
              <a:gd name="connsiteY377" fmla="*/ 2703026 h 6858000"/>
              <a:gd name="connsiteX378" fmla="*/ 97789 w 454829"/>
              <a:gd name="connsiteY378" fmla="*/ 2742991 h 6858000"/>
              <a:gd name="connsiteX379" fmla="*/ 99600 w 454829"/>
              <a:gd name="connsiteY379" fmla="*/ 2786030 h 6858000"/>
              <a:gd name="connsiteX380" fmla="*/ 94168 w 454829"/>
              <a:gd name="connsiteY380" fmla="*/ 2810624 h 6858000"/>
              <a:gd name="connsiteX381" fmla="*/ 87528 w 454829"/>
              <a:gd name="connsiteY381" fmla="*/ 2810624 h 6858000"/>
              <a:gd name="connsiteX382" fmla="*/ 84510 w 454829"/>
              <a:gd name="connsiteY382" fmla="*/ 2795253 h 6858000"/>
              <a:gd name="connsiteX383" fmla="*/ 84510 w 454829"/>
              <a:gd name="connsiteY383" fmla="*/ 2776807 h 6858000"/>
              <a:gd name="connsiteX384" fmla="*/ 95978 w 454829"/>
              <a:gd name="connsiteY384" fmla="*/ 2742991 h 6858000"/>
              <a:gd name="connsiteX385" fmla="*/ 92960 w 454829"/>
              <a:gd name="connsiteY385" fmla="*/ 2693803 h 6858000"/>
              <a:gd name="connsiteX386" fmla="*/ 102618 w 454829"/>
              <a:gd name="connsiteY386" fmla="*/ 2659986 h 6858000"/>
              <a:gd name="connsiteX387" fmla="*/ 187893 w 454829"/>
              <a:gd name="connsiteY387" fmla="*/ 2647744 h 6858000"/>
              <a:gd name="connsiteX388" fmla="*/ 185163 w 454829"/>
              <a:gd name="connsiteY388" fmla="*/ 2660371 h 6858000"/>
              <a:gd name="connsiteX389" fmla="*/ 176712 w 454829"/>
              <a:gd name="connsiteY389" fmla="*/ 2749524 h 6858000"/>
              <a:gd name="connsiteX390" fmla="*/ 176515 w 454829"/>
              <a:gd name="connsiteY390" fmla="*/ 2759806 h 6858000"/>
              <a:gd name="connsiteX391" fmla="*/ 176564 w 454829"/>
              <a:gd name="connsiteY391" fmla="*/ 2759536 h 6858000"/>
              <a:gd name="connsiteX392" fmla="*/ 185468 w 454829"/>
              <a:gd name="connsiteY392" fmla="*/ 2742628 h 6858000"/>
              <a:gd name="connsiteX393" fmla="*/ 198747 w 454829"/>
              <a:gd name="connsiteY393" fmla="*/ 2776444 h 6858000"/>
              <a:gd name="connsiteX394" fmla="*/ 202369 w 454829"/>
              <a:gd name="connsiteY394" fmla="*/ 2776444 h 6858000"/>
              <a:gd name="connsiteX395" fmla="*/ 202897 w 454829"/>
              <a:gd name="connsiteY395" fmla="*/ 2742243 h 6858000"/>
              <a:gd name="connsiteX396" fmla="*/ 202976 w 454829"/>
              <a:gd name="connsiteY396" fmla="*/ 2736842 h 6858000"/>
              <a:gd name="connsiteX397" fmla="*/ 199197 w 454829"/>
              <a:gd name="connsiteY397" fmla="*/ 2736842 h 6858000"/>
              <a:gd name="connsiteX398" fmla="*/ 199197 w 454829"/>
              <a:gd name="connsiteY398" fmla="*/ 2709174 h 6858000"/>
              <a:gd name="connsiteX399" fmla="*/ 201008 w 454829"/>
              <a:gd name="connsiteY399" fmla="*/ 2709174 h 6858000"/>
              <a:gd name="connsiteX400" fmla="*/ 203271 w 454829"/>
              <a:gd name="connsiteY400" fmla="*/ 2715323 h 6858000"/>
              <a:gd name="connsiteX401" fmla="*/ 203286 w 454829"/>
              <a:gd name="connsiteY401" fmla="*/ 2715567 h 6858000"/>
              <a:gd name="connsiteX402" fmla="*/ 203501 w 454829"/>
              <a:gd name="connsiteY402" fmla="*/ 2699204 h 6858000"/>
              <a:gd name="connsiteX403" fmla="*/ 203576 w 454829"/>
              <a:gd name="connsiteY403" fmla="*/ 2690366 h 6858000"/>
              <a:gd name="connsiteX404" fmla="*/ 194559 w 454829"/>
              <a:gd name="connsiteY404" fmla="*/ 2664811 h 6858000"/>
              <a:gd name="connsiteX405" fmla="*/ 66102 w 454829"/>
              <a:gd name="connsiteY405" fmla="*/ 2626794 h 6858000"/>
              <a:gd name="connsiteX406" fmla="*/ 44671 w 454829"/>
              <a:gd name="connsiteY406" fmla="*/ 2703026 h 6858000"/>
              <a:gd name="connsiteX407" fmla="*/ 42860 w 454829"/>
              <a:gd name="connsiteY407" fmla="*/ 2684580 h 6858000"/>
              <a:gd name="connsiteX408" fmla="*/ 42860 w 454829"/>
              <a:gd name="connsiteY408" fmla="*/ 2675358 h 6858000"/>
              <a:gd name="connsiteX409" fmla="*/ 66577 w 454829"/>
              <a:gd name="connsiteY409" fmla="*/ 2625106 h 6858000"/>
              <a:gd name="connsiteX410" fmla="*/ 66401 w 454829"/>
              <a:gd name="connsiteY410" fmla="*/ 2626170 h 6858000"/>
              <a:gd name="connsiteX411" fmla="*/ 66102 w 454829"/>
              <a:gd name="connsiteY411" fmla="*/ 2626794 h 6858000"/>
              <a:gd name="connsiteX412" fmla="*/ 76059 w 454829"/>
              <a:gd name="connsiteY412" fmla="*/ 2567759 h 6858000"/>
              <a:gd name="connsiteX413" fmla="*/ 82699 w 454829"/>
              <a:gd name="connsiteY413" fmla="*/ 2567759 h 6858000"/>
              <a:gd name="connsiteX414" fmla="*/ 66577 w 454829"/>
              <a:gd name="connsiteY414" fmla="*/ 2625106 h 6858000"/>
              <a:gd name="connsiteX415" fmla="*/ 148800 w 454829"/>
              <a:gd name="connsiteY415" fmla="*/ 2507417 h 6858000"/>
              <a:gd name="connsiteX416" fmla="*/ 147289 w 454829"/>
              <a:gd name="connsiteY416" fmla="*/ 2510524 h 6858000"/>
              <a:gd name="connsiteX417" fmla="*/ 137291 w 454829"/>
              <a:gd name="connsiteY417" fmla="*/ 2539345 h 6858000"/>
              <a:gd name="connsiteX418" fmla="*/ 135525 w 454829"/>
              <a:gd name="connsiteY418" fmla="*/ 2545497 h 6858000"/>
              <a:gd name="connsiteX419" fmla="*/ 144268 w 454829"/>
              <a:gd name="connsiteY419" fmla="*/ 2567759 h 6858000"/>
              <a:gd name="connsiteX420" fmla="*/ 147889 w 454829"/>
              <a:gd name="connsiteY420" fmla="*/ 2567759 h 6858000"/>
              <a:gd name="connsiteX421" fmla="*/ 148795 w 454829"/>
              <a:gd name="connsiteY421" fmla="*/ 2507812 h 6858000"/>
              <a:gd name="connsiteX422" fmla="*/ 124949 w 454829"/>
              <a:gd name="connsiteY422" fmla="*/ 2477578 h 6858000"/>
              <a:gd name="connsiteX423" fmla="*/ 129778 w 454829"/>
              <a:gd name="connsiteY423" fmla="*/ 2477578 h 6858000"/>
              <a:gd name="connsiteX424" fmla="*/ 129778 w 454829"/>
              <a:gd name="connsiteY424" fmla="*/ 2496024 h 6858000"/>
              <a:gd name="connsiteX425" fmla="*/ 124949 w 454829"/>
              <a:gd name="connsiteY425" fmla="*/ 2496024 h 6858000"/>
              <a:gd name="connsiteX426" fmla="*/ 61569 w 454829"/>
              <a:gd name="connsiteY426" fmla="*/ 2409945 h 6858000"/>
              <a:gd name="connsiteX427" fmla="*/ 65191 w 454829"/>
              <a:gd name="connsiteY427" fmla="*/ 2409945 h 6858000"/>
              <a:gd name="connsiteX428" fmla="*/ 65191 w 454829"/>
              <a:gd name="connsiteY428" fmla="*/ 2419168 h 6858000"/>
              <a:gd name="connsiteX429" fmla="*/ 61569 w 454829"/>
              <a:gd name="connsiteY429" fmla="*/ 2434539 h 6858000"/>
              <a:gd name="connsiteX430" fmla="*/ 58551 w 454829"/>
              <a:gd name="connsiteY430" fmla="*/ 2434539 h 6858000"/>
              <a:gd name="connsiteX431" fmla="*/ 58551 w 454829"/>
              <a:gd name="connsiteY431" fmla="*/ 2425316 h 6858000"/>
              <a:gd name="connsiteX432" fmla="*/ 61569 w 454829"/>
              <a:gd name="connsiteY432" fmla="*/ 2409945 h 6858000"/>
              <a:gd name="connsiteX433" fmla="*/ 59758 w 454829"/>
              <a:gd name="connsiteY433" fmla="*/ 2105596 h 6858000"/>
              <a:gd name="connsiteX434" fmla="*/ 66398 w 454829"/>
              <a:gd name="connsiteY434" fmla="*/ 2130190 h 6858000"/>
              <a:gd name="connsiteX435" fmla="*/ 66398 w 454829"/>
              <a:gd name="connsiteY435" fmla="*/ 2148636 h 6858000"/>
              <a:gd name="connsiteX436" fmla="*/ 54929 w 454829"/>
              <a:gd name="connsiteY436" fmla="*/ 2188601 h 6858000"/>
              <a:gd name="connsiteX437" fmla="*/ 56740 w 454829"/>
              <a:gd name="connsiteY437" fmla="*/ 2231640 h 6858000"/>
              <a:gd name="connsiteX438" fmla="*/ 51307 w 454829"/>
              <a:gd name="connsiteY438" fmla="*/ 2256234 h 6858000"/>
              <a:gd name="connsiteX439" fmla="*/ 44668 w 454829"/>
              <a:gd name="connsiteY439" fmla="*/ 2256234 h 6858000"/>
              <a:gd name="connsiteX440" fmla="*/ 41650 w 454829"/>
              <a:gd name="connsiteY440" fmla="*/ 2240863 h 6858000"/>
              <a:gd name="connsiteX441" fmla="*/ 41650 w 454829"/>
              <a:gd name="connsiteY441" fmla="*/ 2222417 h 6858000"/>
              <a:gd name="connsiteX442" fmla="*/ 53118 w 454829"/>
              <a:gd name="connsiteY442" fmla="*/ 2188601 h 6858000"/>
              <a:gd name="connsiteX443" fmla="*/ 50100 w 454829"/>
              <a:gd name="connsiteY443" fmla="*/ 2139413 h 6858000"/>
              <a:gd name="connsiteX444" fmla="*/ 59758 w 454829"/>
              <a:gd name="connsiteY444" fmla="*/ 2105596 h 6858000"/>
              <a:gd name="connsiteX445" fmla="*/ 23242 w 454829"/>
              <a:gd name="connsiteY445" fmla="*/ 2072404 h 6858000"/>
              <a:gd name="connsiteX446" fmla="*/ 1811 w 454829"/>
              <a:gd name="connsiteY446" fmla="*/ 2148636 h 6858000"/>
              <a:gd name="connsiteX447" fmla="*/ 0 w 454829"/>
              <a:gd name="connsiteY447" fmla="*/ 2130190 h 6858000"/>
              <a:gd name="connsiteX448" fmla="*/ 0 w 454829"/>
              <a:gd name="connsiteY448" fmla="*/ 2120968 h 6858000"/>
              <a:gd name="connsiteX449" fmla="*/ 23717 w 454829"/>
              <a:gd name="connsiteY449" fmla="*/ 2070716 h 6858000"/>
              <a:gd name="connsiteX450" fmla="*/ 23541 w 454829"/>
              <a:gd name="connsiteY450" fmla="*/ 2071780 h 6858000"/>
              <a:gd name="connsiteX451" fmla="*/ 23242 w 454829"/>
              <a:gd name="connsiteY451" fmla="*/ 2072404 h 6858000"/>
              <a:gd name="connsiteX452" fmla="*/ 33199 w 454829"/>
              <a:gd name="connsiteY452" fmla="*/ 2013369 h 6858000"/>
              <a:gd name="connsiteX453" fmla="*/ 39839 w 454829"/>
              <a:gd name="connsiteY453" fmla="*/ 2013369 h 6858000"/>
              <a:gd name="connsiteX454" fmla="*/ 23717 w 454829"/>
              <a:gd name="connsiteY454" fmla="*/ 2070716 h 6858000"/>
              <a:gd name="connsiteX455" fmla="*/ 112876 w 454829"/>
              <a:gd name="connsiteY455" fmla="*/ 1961108 h 6858000"/>
              <a:gd name="connsiteX456" fmla="*/ 109289 w 454829"/>
              <a:gd name="connsiteY456" fmla="*/ 2024533 h 6858000"/>
              <a:gd name="connsiteX457" fmla="*/ 114691 w 454829"/>
              <a:gd name="connsiteY457" fmla="*/ 2033612 h 6858000"/>
              <a:gd name="connsiteX458" fmla="*/ 118227 w 454829"/>
              <a:gd name="connsiteY458" fmla="*/ 2035446 h 6858000"/>
              <a:gd name="connsiteX459" fmla="*/ 117856 w 454829"/>
              <a:gd name="connsiteY459" fmla="*/ 2024129 h 6858000"/>
              <a:gd name="connsiteX460" fmla="*/ 116498 w 454829"/>
              <a:gd name="connsiteY460" fmla="*/ 2019518 h 6858000"/>
              <a:gd name="connsiteX461" fmla="*/ 119516 w 454829"/>
              <a:gd name="connsiteY461" fmla="*/ 1970330 h 6858000"/>
              <a:gd name="connsiteX462" fmla="*/ 24748 w 454829"/>
              <a:gd name="connsiteY462" fmla="*/ 1377004 h 6858000"/>
              <a:gd name="connsiteX463" fmla="*/ 28370 w 454829"/>
              <a:gd name="connsiteY463" fmla="*/ 1377004 h 6858000"/>
              <a:gd name="connsiteX464" fmla="*/ 36821 w 454829"/>
              <a:gd name="connsiteY464" fmla="*/ 1401597 h 6858000"/>
              <a:gd name="connsiteX465" fmla="*/ 36821 w 454829"/>
              <a:gd name="connsiteY465" fmla="*/ 1410820 h 6858000"/>
              <a:gd name="connsiteX466" fmla="*/ 31388 w 454829"/>
              <a:gd name="connsiteY466" fmla="*/ 1410820 h 6858000"/>
              <a:gd name="connsiteX467" fmla="*/ 24748 w 454829"/>
              <a:gd name="connsiteY467" fmla="*/ 1401597 h 6858000"/>
              <a:gd name="connsiteX468" fmla="*/ 80483 w 454829"/>
              <a:gd name="connsiteY468" fmla="*/ 1296585 h 6858000"/>
              <a:gd name="connsiteX469" fmla="*/ 76455 w 454829"/>
              <a:gd name="connsiteY469" fmla="*/ 1315631 h 6858000"/>
              <a:gd name="connsiteX470" fmla="*/ 69782 w 454829"/>
              <a:gd name="connsiteY470" fmla="*/ 1344413 h 6858000"/>
              <a:gd name="connsiteX471" fmla="*/ 82696 w 454829"/>
              <a:gd name="connsiteY471" fmla="*/ 1380846 h 6858000"/>
              <a:gd name="connsiteX472" fmla="*/ 94768 w 454829"/>
              <a:gd name="connsiteY472" fmla="*/ 1410820 h 6858000"/>
              <a:gd name="connsiteX473" fmla="*/ 96579 w 454829"/>
              <a:gd name="connsiteY473" fmla="*/ 1401597 h 6858000"/>
              <a:gd name="connsiteX474" fmla="*/ 87072 w 454829"/>
              <a:gd name="connsiteY474" fmla="*/ 1337039 h 6858000"/>
              <a:gd name="connsiteX475" fmla="*/ 85962 w 454829"/>
              <a:gd name="connsiteY475" fmla="*/ 1261448 h 6858000"/>
              <a:gd name="connsiteX476" fmla="*/ 84906 w 454829"/>
              <a:gd name="connsiteY476" fmla="*/ 1272592 h 6858000"/>
              <a:gd name="connsiteX477" fmla="*/ 82473 w 454829"/>
              <a:gd name="connsiteY477" fmla="*/ 1286459 h 6858000"/>
              <a:gd name="connsiteX478" fmla="*/ 83601 w 454829"/>
              <a:gd name="connsiteY478" fmla="*/ 1293807 h 6858000"/>
              <a:gd name="connsiteX479" fmla="*/ 87169 w 454829"/>
              <a:gd name="connsiteY479" fmla="*/ 1313427 h 6858000"/>
              <a:gd name="connsiteX480" fmla="*/ 87169 w 454829"/>
              <a:gd name="connsiteY480" fmla="*/ 1295265 h 6858000"/>
              <a:gd name="connsiteX481" fmla="*/ 90791 w 454829"/>
              <a:gd name="connsiteY481" fmla="*/ 1270671 h 6858000"/>
              <a:gd name="connsiteX482" fmla="*/ 90791 w 454829"/>
              <a:gd name="connsiteY482" fmla="*/ 1261448 h 6858000"/>
              <a:gd name="connsiteX483" fmla="*/ 117785 w 454829"/>
              <a:gd name="connsiteY483" fmla="*/ 1218366 h 6858000"/>
              <a:gd name="connsiteX484" fmla="*/ 119516 w 454829"/>
              <a:gd name="connsiteY484" fmla="*/ 1234052 h 6858000"/>
              <a:gd name="connsiteX485" fmla="*/ 127967 w 454829"/>
              <a:gd name="connsiteY485" fmla="*/ 1290925 h 6858000"/>
              <a:gd name="connsiteX486" fmla="*/ 133523 w 454829"/>
              <a:gd name="connsiteY486" fmla="*/ 1274082 h 6858000"/>
              <a:gd name="connsiteX487" fmla="*/ 133572 w 454829"/>
              <a:gd name="connsiteY487" fmla="*/ 1270286 h 6858000"/>
              <a:gd name="connsiteX488" fmla="*/ 133648 w 454829"/>
              <a:gd name="connsiteY488" fmla="*/ 1261448 h 6858000"/>
              <a:gd name="connsiteX489" fmla="*/ 124631 w 454829"/>
              <a:gd name="connsiteY489" fmla="*/ 1235893 h 6858000"/>
              <a:gd name="connsiteX490" fmla="*/ 108899 w 454829"/>
              <a:gd name="connsiteY490" fmla="*/ 1203038 h 6858000"/>
              <a:gd name="connsiteX491" fmla="*/ 88980 w 454829"/>
              <a:gd name="connsiteY491" fmla="*/ 1313710 h 6858000"/>
              <a:gd name="connsiteX492" fmla="*/ 87221 w 454829"/>
              <a:gd name="connsiteY492" fmla="*/ 1313710 h 6858000"/>
              <a:gd name="connsiteX493" fmla="*/ 93561 w 454829"/>
              <a:gd name="connsiteY493" fmla="*/ 1348567 h 6858000"/>
              <a:gd name="connsiteX494" fmla="*/ 100033 w 454829"/>
              <a:gd name="connsiteY494" fmla="*/ 1374665 h 6858000"/>
              <a:gd name="connsiteX495" fmla="*/ 102750 w 454829"/>
              <a:gd name="connsiteY495" fmla="*/ 1351753 h 6858000"/>
              <a:gd name="connsiteX496" fmla="*/ 105020 w 454829"/>
              <a:gd name="connsiteY496" fmla="*/ 1339407 h 6858000"/>
              <a:gd name="connsiteX497" fmla="*/ 104878 w 454829"/>
              <a:gd name="connsiteY497" fmla="*/ 1338576 h 6858000"/>
              <a:gd name="connsiteX498" fmla="*/ 103218 w 454829"/>
              <a:gd name="connsiteY498" fmla="*/ 1324742 h 6858000"/>
              <a:gd name="connsiteX499" fmla="*/ 103218 w 454829"/>
              <a:gd name="connsiteY499" fmla="*/ 1290925 h 6858000"/>
              <a:gd name="connsiteX500" fmla="*/ 106236 w 454829"/>
              <a:gd name="connsiteY500" fmla="*/ 1290925 h 6858000"/>
              <a:gd name="connsiteX501" fmla="*/ 107557 w 454829"/>
              <a:gd name="connsiteY501" fmla="*/ 1317825 h 6858000"/>
              <a:gd name="connsiteX502" fmla="*/ 108210 w 454829"/>
              <a:gd name="connsiteY502" fmla="*/ 1325936 h 6858000"/>
              <a:gd name="connsiteX503" fmla="*/ 110899 w 454829"/>
              <a:gd name="connsiteY503" fmla="*/ 1317937 h 6858000"/>
              <a:gd name="connsiteX504" fmla="*/ 115539 w 454829"/>
              <a:gd name="connsiteY504" fmla="*/ 1313710 h 6858000"/>
              <a:gd name="connsiteX505" fmla="*/ 118076 w 454829"/>
              <a:gd name="connsiteY505" fmla="*/ 1318485 h 6858000"/>
              <a:gd name="connsiteX506" fmla="*/ 118309 w 454829"/>
              <a:gd name="connsiteY506" fmla="*/ 1315818 h 6858000"/>
              <a:gd name="connsiteX507" fmla="*/ 118309 w 454829"/>
              <a:gd name="connsiteY507" fmla="*/ 1290925 h 6858000"/>
              <a:gd name="connsiteX508" fmla="*/ 113131 w 454829"/>
              <a:gd name="connsiteY508" fmla="*/ 1211956 h 6858000"/>
              <a:gd name="connsiteX509" fmla="*/ 112741 w 454829"/>
              <a:gd name="connsiteY509" fmla="*/ 1207700 h 6858000"/>
              <a:gd name="connsiteX510" fmla="*/ 112257 w 454829"/>
              <a:gd name="connsiteY510" fmla="*/ 1206688 h 6858000"/>
              <a:gd name="connsiteX511" fmla="*/ 108899 w 454829"/>
              <a:gd name="connsiteY511" fmla="*/ 1203038 h 6858000"/>
              <a:gd name="connsiteX512" fmla="*/ 36821 w 454829"/>
              <a:gd name="connsiteY512" fmla="*/ 1038838 h 6858000"/>
              <a:gd name="connsiteX513" fmla="*/ 39839 w 454829"/>
              <a:gd name="connsiteY513" fmla="*/ 1038838 h 6858000"/>
              <a:gd name="connsiteX514" fmla="*/ 39839 w 454829"/>
              <a:gd name="connsiteY514" fmla="*/ 1063432 h 6858000"/>
              <a:gd name="connsiteX515" fmla="*/ 33199 w 454829"/>
              <a:gd name="connsiteY515" fmla="*/ 1063432 h 6858000"/>
              <a:gd name="connsiteX516" fmla="*/ 33199 w 454829"/>
              <a:gd name="connsiteY516" fmla="*/ 1054209 h 6858000"/>
              <a:gd name="connsiteX517" fmla="*/ 36821 w 454829"/>
              <a:gd name="connsiteY517" fmla="*/ 1038838 h 6858000"/>
              <a:gd name="connsiteX518" fmla="*/ 95704 w 454829"/>
              <a:gd name="connsiteY518" fmla="*/ 1004257 h 6858000"/>
              <a:gd name="connsiteX519" fmla="*/ 98608 w 454829"/>
              <a:gd name="connsiteY519" fmla="*/ 1034389 h 6858000"/>
              <a:gd name="connsiteX520" fmla="*/ 99241 w 454829"/>
              <a:gd name="connsiteY520" fmla="*/ 1033955 h 6858000"/>
              <a:gd name="connsiteX521" fmla="*/ 99241 w 454829"/>
              <a:gd name="connsiteY521" fmla="*/ 1024732 h 6858000"/>
              <a:gd name="connsiteX522" fmla="*/ 73464 w 454829"/>
              <a:gd name="connsiteY522" fmla="*/ 932737 h 6858000"/>
              <a:gd name="connsiteX523" fmla="*/ 80103 w 454829"/>
              <a:gd name="connsiteY523" fmla="*/ 957331 h 6858000"/>
              <a:gd name="connsiteX524" fmla="*/ 80103 w 454829"/>
              <a:gd name="connsiteY524" fmla="*/ 975777 h 6858000"/>
              <a:gd name="connsiteX525" fmla="*/ 68635 w 454829"/>
              <a:gd name="connsiteY525" fmla="*/ 1015742 h 6858000"/>
              <a:gd name="connsiteX526" fmla="*/ 70446 w 454829"/>
              <a:gd name="connsiteY526" fmla="*/ 1058781 h 6858000"/>
              <a:gd name="connsiteX527" fmla="*/ 65013 w 454829"/>
              <a:gd name="connsiteY527" fmla="*/ 1083375 h 6858000"/>
              <a:gd name="connsiteX528" fmla="*/ 58373 w 454829"/>
              <a:gd name="connsiteY528" fmla="*/ 1083375 h 6858000"/>
              <a:gd name="connsiteX529" fmla="*/ 55355 w 454829"/>
              <a:gd name="connsiteY529" fmla="*/ 1068004 h 6858000"/>
              <a:gd name="connsiteX530" fmla="*/ 55355 w 454829"/>
              <a:gd name="connsiteY530" fmla="*/ 1049558 h 6858000"/>
              <a:gd name="connsiteX531" fmla="*/ 66824 w 454829"/>
              <a:gd name="connsiteY531" fmla="*/ 1015742 h 6858000"/>
              <a:gd name="connsiteX532" fmla="*/ 63806 w 454829"/>
              <a:gd name="connsiteY532" fmla="*/ 966554 h 6858000"/>
              <a:gd name="connsiteX533" fmla="*/ 73464 w 454829"/>
              <a:gd name="connsiteY533" fmla="*/ 932737 h 6858000"/>
              <a:gd name="connsiteX534" fmla="*/ 36947 w 454829"/>
              <a:gd name="connsiteY534" fmla="*/ 899548 h 6858000"/>
              <a:gd name="connsiteX535" fmla="*/ 15517 w 454829"/>
              <a:gd name="connsiteY535" fmla="*/ 975777 h 6858000"/>
              <a:gd name="connsiteX536" fmla="*/ 13706 w 454829"/>
              <a:gd name="connsiteY536" fmla="*/ 957331 h 6858000"/>
              <a:gd name="connsiteX537" fmla="*/ 13706 w 454829"/>
              <a:gd name="connsiteY537" fmla="*/ 948109 h 6858000"/>
              <a:gd name="connsiteX538" fmla="*/ 37424 w 454829"/>
              <a:gd name="connsiteY538" fmla="*/ 897852 h 6858000"/>
              <a:gd name="connsiteX539" fmla="*/ 37247 w 454829"/>
              <a:gd name="connsiteY539" fmla="*/ 898921 h 6858000"/>
              <a:gd name="connsiteX540" fmla="*/ 36947 w 454829"/>
              <a:gd name="connsiteY540" fmla="*/ 899548 h 6858000"/>
              <a:gd name="connsiteX541" fmla="*/ 46905 w 454829"/>
              <a:gd name="connsiteY541" fmla="*/ 840510 h 6858000"/>
              <a:gd name="connsiteX542" fmla="*/ 53544 w 454829"/>
              <a:gd name="connsiteY542" fmla="*/ 840510 h 6858000"/>
              <a:gd name="connsiteX543" fmla="*/ 37424 w 454829"/>
              <a:gd name="connsiteY543" fmla="*/ 897852 h 6858000"/>
              <a:gd name="connsiteX544" fmla="*/ 52159 w 454829"/>
              <a:gd name="connsiteY544" fmla="*/ 711161 h 6858000"/>
              <a:gd name="connsiteX545" fmla="*/ 55781 w 454829"/>
              <a:gd name="connsiteY545" fmla="*/ 711161 h 6858000"/>
              <a:gd name="connsiteX546" fmla="*/ 64232 w 454829"/>
              <a:gd name="connsiteY546" fmla="*/ 735754 h 6858000"/>
              <a:gd name="connsiteX547" fmla="*/ 64232 w 454829"/>
              <a:gd name="connsiteY547" fmla="*/ 744977 h 6858000"/>
              <a:gd name="connsiteX548" fmla="*/ 58799 w 454829"/>
              <a:gd name="connsiteY548" fmla="*/ 744977 h 6858000"/>
              <a:gd name="connsiteX549" fmla="*/ 52159 w 454829"/>
              <a:gd name="connsiteY549" fmla="*/ 735754 h 6858000"/>
              <a:gd name="connsiteX550" fmla="*/ 64232 w 454829"/>
              <a:gd name="connsiteY550" fmla="*/ 372995 h 6858000"/>
              <a:gd name="connsiteX551" fmla="*/ 67250 w 454829"/>
              <a:gd name="connsiteY551" fmla="*/ 372995 h 6858000"/>
              <a:gd name="connsiteX552" fmla="*/ 67250 w 454829"/>
              <a:gd name="connsiteY552" fmla="*/ 397589 h 6858000"/>
              <a:gd name="connsiteX553" fmla="*/ 60610 w 454829"/>
              <a:gd name="connsiteY553" fmla="*/ 397589 h 6858000"/>
              <a:gd name="connsiteX554" fmla="*/ 60610 w 454829"/>
              <a:gd name="connsiteY554" fmla="*/ 388366 h 6858000"/>
              <a:gd name="connsiteX555" fmla="*/ 64232 w 454829"/>
              <a:gd name="connsiteY555" fmla="*/ 372995 h 6858000"/>
              <a:gd name="connsiteX556" fmla="*/ 93178 w 454829"/>
              <a:gd name="connsiteY556" fmla="*/ 336177 h 6858000"/>
              <a:gd name="connsiteX557" fmla="*/ 82481 w 454829"/>
              <a:gd name="connsiteY557" fmla="*/ 392672 h 6858000"/>
              <a:gd name="connsiteX558" fmla="*/ 76859 w 454829"/>
              <a:gd name="connsiteY558" fmla="*/ 416267 h 6858000"/>
              <a:gd name="connsiteX559" fmla="*/ 85536 w 454829"/>
              <a:gd name="connsiteY559" fmla="*/ 416267 h 6858000"/>
              <a:gd name="connsiteX560" fmla="*/ 95194 w 454829"/>
              <a:gd name="connsiteY560" fmla="*/ 339411 h 6858000"/>
              <a:gd name="connsiteX561" fmla="*/ 108024 w 454829"/>
              <a:gd name="connsiteY561" fmla="*/ 277322 h 6858000"/>
              <a:gd name="connsiteX562" fmla="*/ 102891 w 454829"/>
              <a:gd name="connsiteY562" fmla="*/ 301598 h 6858000"/>
              <a:gd name="connsiteX563" fmla="*/ 100042 w 454829"/>
              <a:gd name="connsiteY563" fmla="*/ 313888 h 6858000"/>
              <a:gd name="connsiteX564" fmla="*/ 101834 w 454829"/>
              <a:gd name="connsiteY564" fmla="*/ 314817 h 6858000"/>
              <a:gd name="connsiteX565" fmla="*/ 108473 w 454829"/>
              <a:gd name="connsiteY565" fmla="*/ 281000 h 6858000"/>
              <a:gd name="connsiteX566" fmla="*/ 38454 w 454829"/>
              <a:gd name="connsiteY566" fmla="*/ 204145 h 6858000"/>
              <a:gd name="connsiteX567" fmla="*/ 42076 w 454829"/>
              <a:gd name="connsiteY567" fmla="*/ 204145 h 6858000"/>
              <a:gd name="connsiteX568" fmla="*/ 50526 w 454829"/>
              <a:gd name="connsiteY568" fmla="*/ 228738 h 6858000"/>
              <a:gd name="connsiteX569" fmla="*/ 50526 w 454829"/>
              <a:gd name="connsiteY569" fmla="*/ 237961 h 6858000"/>
              <a:gd name="connsiteX570" fmla="*/ 45094 w 454829"/>
              <a:gd name="connsiteY570" fmla="*/ 237961 h 6858000"/>
              <a:gd name="connsiteX571" fmla="*/ 38454 w 454829"/>
              <a:gd name="connsiteY571" fmla="*/ 228738 h 6858000"/>
              <a:gd name="connsiteX572" fmla="*/ 105881 w 454829"/>
              <a:gd name="connsiteY572" fmla="*/ 84018 h 6858000"/>
              <a:gd name="connsiteX573" fmla="*/ 110710 w 454829"/>
              <a:gd name="connsiteY573" fmla="*/ 84018 h 6858000"/>
              <a:gd name="connsiteX574" fmla="*/ 110710 w 454829"/>
              <a:gd name="connsiteY574" fmla="*/ 102463 h 6858000"/>
              <a:gd name="connsiteX575" fmla="*/ 107089 w 454829"/>
              <a:gd name="connsiteY575" fmla="*/ 117834 h 6858000"/>
              <a:gd name="connsiteX576" fmla="*/ 105881 w 454829"/>
              <a:gd name="connsiteY576" fmla="*/ 117834 h 6858000"/>
              <a:gd name="connsiteX577" fmla="*/ 102260 w 454829"/>
              <a:gd name="connsiteY577" fmla="*/ 102463 h 6858000"/>
              <a:gd name="connsiteX578" fmla="*/ 105881 w 454829"/>
              <a:gd name="connsiteY578" fmla="*/ 84018 h 6858000"/>
              <a:gd name="connsiteX579" fmla="*/ 119038 w 454829"/>
              <a:gd name="connsiteY579" fmla="*/ 44516 h 6858000"/>
              <a:gd name="connsiteX580" fmla="*/ 93799 w 454829"/>
              <a:gd name="connsiteY580" fmla="*/ 96394 h 6858000"/>
              <a:gd name="connsiteX581" fmla="*/ 93628 w 454829"/>
              <a:gd name="connsiteY581" fmla="*/ 96989 h 6858000"/>
              <a:gd name="connsiteX582" fmla="*/ 97307 w 454829"/>
              <a:gd name="connsiteY582" fmla="*/ 120948 h 6858000"/>
              <a:gd name="connsiteX583" fmla="*/ 115415 w 454829"/>
              <a:gd name="connsiteY583" fmla="*/ 208564 h 6858000"/>
              <a:gd name="connsiteX584" fmla="*/ 116175 w 454829"/>
              <a:gd name="connsiteY584" fmla="*/ 209877 h 6858000"/>
              <a:gd name="connsiteX585" fmla="*/ 119943 w 454829"/>
              <a:gd name="connsiteY585" fmla="*/ 188236 h 6858000"/>
              <a:gd name="connsiteX586" fmla="*/ 121112 w 454829"/>
              <a:gd name="connsiteY586" fmla="*/ 180540 h 6858000"/>
              <a:gd name="connsiteX587" fmla="*/ 118584 w 454829"/>
              <a:gd name="connsiteY587" fmla="*/ 165717 h 6858000"/>
              <a:gd name="connsiteX588" fmla="*/ 116924 w 454829"/>
              <a:gd name="connsiteY588" fmla="*/ 151883 h 6858000"/>
              <a:gd name="connsiteX589" fmla="*/ 116924 w 454829"/>
              <a:gd name="connsiteY589" fmla="*/ 118066 h 6858000"/>
              <a:gd name="connsiteX590" fmla="*/ 119942 w 454829"/>
              <a:gd name="connsiteY590" fmla="*/ 118066 h 6858000"/>
              <a:gd name="connsiteX591" fmla="*/ 122809 w 454829"/>
              <a:gd name="connsiteY591" fmla="*/ 164180 h 6858000"/>
              <a:gd name="connsiteX592" fmla="*/ 123205 w 454829"/>
              <a:gd name="connsiteY592" fmla="*/ 166753 h 6858000"/>
              <a:gd name="connsiteX593" fmla="*/ 126507 w 454829"/>
              <a:gd name="connsiteY593" fmla="*/ 145005 h 6858000"/>
              <a:gd name="connsiteX594" fmla="*/ 128695 w 454829"/>
              <a:gd name="connsiteY594" fmla="*/ 121372 h 6858000"/>
              <a:gd name="connsiteX595" fmla="*/ 128695 w 454829"/>
              <a:gd name="connsiteY595" fmla="*/ 69110 h 6858000"/>
              <a:gd name="connsiteX596" fmla="*/ 119038 w 454829"/>
              <a:gd name="connsiteY596" fmla="*/ 44516 h 6858000"/>
              <a:gd name="connsiteX597" fmla="*/ 121906 w 454829"/>
              <a:gd name="connsiteY597" fmla="*/ 0 h 6858000"/>
              <a:gd name="connsiteX598" fmla="*/ 454829 w 454829"/>
              <a:gd name="connsiteY598" fmla="*/ 0 h 6858000"/>
              <a:gd name="connsiteX599" fmla="*/ 454829 w 454829"/>
              <a:gd name="connsiteY599" fmla="*/ 6858000 h 6858000"/>
              <a:gd name="connsiteX600" fmla="*/ 215618 w 454829"/>
              <a:gd name="connsiteY600" fmla="*/ 6858000 h 6858000"/>
              <a:gd name="connsiteX601" fmla="*/ 216856 w 454829"/>
              <a:gd name="connsiteY601" fmla="*/ 6837219 h 6858000"/>
              <a:gd name="connsiteX602" fmla="*/ 210216 w 454829"/>
              <a:gd name="connsiteY602" fmla="*/ 6827715 h 6858000"/>
              <a:gd name="connsiteX603" fmla="*/ 208554 w 454829"/>
              <a:gd name="connsiteY603" fmla="*/ 6858000 h 6858000"/>
              <a:gd name="connsiteX604" fmla="*/ 202722 w 454829"/>
              <a:gd name="connsiteY604" fmla="*/ 6858000 h 6858000"/>
              <a:gd name="connsiteX605" fmla="*/ 202897 w 454829"/>
              <a:gd name="connsiteY605" fmla="*/ 6846327 h 6858000"/>
              <a:gd name="connsiteX606" fmla="*/ 202976 w 454829"/>
              <a:gd name="connsiteY606" fmla="*/ 6840761 h 6858000"/>
              <a:gd name="connsiteX607" fmla="*/ 199197 w 454829"/>
              <a:gd name="connsiteY607" fmla="*/ 6840761 h 6858000"/>
              <a:gd name="connsiteX608" fmla="*/ 199197 w 454829"/>
              <a:gd name="connsiteY608" fmla="*/ 6812248 h 6858000"/>
              <a:gd name="connsiteX609" fmla="*/ 201008 w 454829"/>
              <a:gd name="connsiteY609" fmla="*/ 6812248 h 6858000"/>
              <a:gd name="connsiteX610" fmla="*/ 203271 w 454829"/>
              <a:gd name="connsiteY610" fmla="*/ 6818585 h 6858000"/>
              <a:gd name="connsiteX611" fmla="*/ 203286 w 454829"/>
              <a:gd name="connsiteY611" fmla="*/ 6818836 h 6858000"/>
              <a:gd name="connsiteX612" fmla="*/ 203501 w 454829"/>
              <a:gd name="connsiteY612" fmla="*/ 6801974 h 6858000"/>
              <a:gd name="connsiteX613" fmla="*/ 203576 w 454829"/>
              <a:gd name="connsiteY613" fmla="*/ 6792866 h 6858000"/>
              <a:gd name="connsiteX614" fmla="*/ 194559 w 454829"/>
              <a:gd name="connsiteY614" fmla="*/ 6766530 h 6858000"/>
              <a:gd name="connsiteX615" fmla="*/ 187893 w 454829"/>
              <a:gd name="connsiteY615" fmla="*/ 6748942 h 6858000"/>
              <a:gd name="connsiteX616" fmla="*/ 185163 w 454829"/>
              <a:gd name="connsiteY616" fmla="*/ 6761955 h 6858000"/>
              <a:gd name="connsiteX617" fmla="*/ 176712 w 454829"/>
              <a:gd name="connsiteY617" fmla="*/ 6853830 h 6858000"/>
              <a:gd name="connsiteX618" fmla="*/ 176634 w 454829"/>
              <a:gd name="connsiteY618" fmla="*/ 6858000 h 6858000"/>
              <a:gd name="connsiteX619" fmla="*/ 173326 w 454829"/>
              <a:gd name="connsiteY619" fmla="*/ 6858000 h 6858000"/>
              <a:gd name="connsiteX620" fmla="*/ 174449 w 454829"/>
              <a:gd name="connsiteY620" fmla="*/ 6834425 h 6858000"/>
              <a:gd name="connsiteX621" fmla="*/ 175656 w 454829"/>
              <a:gd name="connsiteY621" fmla="*/ 6777399 h 6858000"/>
              <a:gd name="connsiteX622" fmla="*/ 174856 w 454829"/>
              <a:gd name="connsiteY622" fmla="*/ 6744317 h 6858000"/>
              <a:gd name="connsiteX623" fmla="*/ 171433 w 454829"/>
              <a:gd name="connsiteY623" fmla="*/ 6761185 h 6858000"/>
              <a:gd name="connsiteX624" fmla="*/ 158908 w 454829"/>
              <a:gd name="connsiteY624" fmla="*/ 6846724 h 6858000"/>
              <a:gd name="connsiteX625" fmla="*/ 157098 w 454829"/>
              <a:gd name="connsiteY625" fmla="*/ 6846724 h 6858000"/>
              <a:gd name="connsiteX626" fmla="*/ 157098 w 454829"/>
              <a:gd name="connsiteY626" fmla="*/ 6827715 h 6858000"/>
              <a:gd name="connsiteX627" fmla="*/ 160719 w 454829"/>
              <a:gd name="connsiteY627" fmla="*/ 6802370 h 6858000"/>
              <a:gd name="connsiteX628" fmla="*/ 160719 w 454829"/>
              <a:gd name="connsiteY628" fmla="*/ 6792866 h 6858000"/>
              <a:gd name="connsiteX629" fmla="*/ 155890 w 454829"/>
              <a:gd name="connsiteY629" fmla="*/ 6792866 h 6858000"/>
              <a:gd name="connsiteX630" fmla="*/ 151665 w 454829"/>
              <a:gd name="connsiteY630" fmla="*/ 6822964 h 6858000"/>
              <a:gd name="connsiteX631" fmla="*/ 144087 w 454829"/>
              <a:gd name="connsiteY631" fmla="*/ 6858000 h 6858000"/>
              <a:gd name="connsiteX632" fmla="*/ 141428 w 454829"/>
              <a:gd name="connsiteY632" fmla="*/ 6858000 h 6858000"/>
              <a:gd name="connsiteX633" fmla="*/ 152495 w 454829"/>
              <a:gd name="connsiteY633" fmla="*/ 6796628 h 6858000"/>
              <a:gd name="connsiteX634" fmla="*/ 163435 w 454829"/>
              <a:gd name="connsiteY634" fmla="*/ 6731880 h 6858000"/>
              <a:gd name="connsiteX635" fmla="*/ 168189 w 454829"/>
              <a:gd name="connsiteY635" fmla="*/ 6699621 h 6858000"/>
              <a:gd name="connsiteX636" fmla="*/ 167507 w 454829"/>
              <a:gd name="connsiteY636" fmla="*/ 6697206 h 6858000"/>
              <a:gd name="connsiteX637" fmla="*/ 161169 w 454829"/>
              <a:gd name="connsiteY637" fmla="*/ 6691860 h 6858000"/>
              <a:gd name="connsiteX638" fmla="*/ 159358 w 454829"/>
              <a:gd name="connsiteY638" fmla="*/ 6672852 h 6858000"/>
              <a:gd name="connsiteX639" fmla="*/ 162376 w 454829"/>
              <a:gd name="connsiteY639" fmla="*/ 6622162 h 6858000"/>
              <a:gd name="connsiteX640" fmla="*/ 155737 w 454829"/>
              <a:gd name="connsiteY640" fmla="*/ 6612658 h 6858000"/>
              <a:gd name="connsiteX641" fmla="*/ 139439 w 454829"/>
              <a:gd name="connsiteY641" fmla="*/ 6805912 h 6858000"/>
              <a:gd name="connsiteX642" fmla="*/ 129177 w 454829"/>
              <a:gd name="connsiteY642" fmla="*/ 6805912 h 6858000"/>
              <a:gd name="connsiteX643" fmla="*/ 114691 w 454829"/>
              <a:gd name="connsiteY643" fmla="*/ 6701365 h 6858000"/>
              <a:gd name="connsiteX644" fmla="*/ 130988 w 454829"/>
              <a:gd name="connsiteY644" fmla="*/ 6631666 h 6858000"/>
              <a:gd name="connsiteX645" fmla="*/ 132601 w 454829"/>
              <a:gd name="connsiteY645" fmla="*/ 6635898 h 6858000"/>
              <a:gd name="connsiteX646" fmla="*/ 134990 w 454829"/>
              <a:gd name="connsiteY646" fmla="*/ 6626145 h 6858000"/>
              <a:gd name="connsiteX647" fmla="*/ 147138 w 454829"/>
              <a:gd name="connsiteY647" fmla="*/ 6588523 h 6858000"/>
              <a:gd name="connsiteX648" fmla="*/ 149039 w 454829"/>
              <a:gd name="connsiteY648" fmla="*/ 6584756 h 6858000"/>
              <a:gd name="connsiteX649" fmla="*/ 149097 w 454829"/>
              <a:gd name="connsiteY649" fmla="*/ 6577808 h 6858000"/>
              <a:gd name="connsiteX650" fmla="*/ 124348 w 454829"/>
              <a:gd name="connsiteY650" fmla="*/ 6517615 h 6858000"/>
              <a:gd name="connsiteX651" fmla="*/ 104429 w 454829"/>
              <a:gd name="connsiteY651" fmla="*/ 6631666 h 6858000"/>
              <a:gd name="connsiteX652" fmla="*/ 102618 w 454829"/>
              <a:gd name="connsiteY652" fmla="*/ 6631666 h 6858000"/>
              <a:gd name="connsiteX653" fmla="*/ 102618 w 454829"/>
              <a:gd name="connsiteY653" fmla="*/ 6612658 h 6858000"/>
              <a:gd name="connsiteX654" fmla="*/ 106240 w 454829"/>
              <a:gd name="connsiteY654" fmla="*/ 6587313 h 6858000"/>
              <a:gd name="connsiteX655" fmla="*/ 106240 w 454829"/>
              <a:gd name="connsiteY655" fmla="*/ 6577808 h 6858000"/>
              <a:gd name="connsiteX656" fmla="*/ 101411 w 454829"/>
              <a:gd name="connsiteY656" fmla="*/ 6577808 h 6858000"/>
              <a:gd name="connsiteX657" fmla="*/ 84510 w 454829"/>
              <a:gd name="connsiteY657" fmla="*/ 6666515 h 6858000"/>
              <a:gd name="connsiteX658" fmla="*/ 82699 w 454829"/>
              <a:gd name="connsiteY658" fmla="*/ 6666515 h 6858000"/>
              <a:gd name="connsiteX659" fmla="*/ 117709 w 454829"/>
              <a:gd name="connsiteY659" fmla="*/ 6447917 h 6858000"/>
              <a:gd name="connsiteX660" fmla="*/ 117709 w 454829"/>
              <a:gd name="connsiteY660" fmla="*/ 6394059 h 6858000"/>
              <a:gd name="connsiteX661" fmla="*/ 108051 w 454829"/>
              <a:gd name="connsiteY661" fmla="*/ 6368714 h 6858000"/>
              <a:gd name="connsiteX662" fmla="*/ 71230 w 454829"/>
              <a:gd name="connsiteY662" fmla="*/ 6463757 h 6858000"/>
              <a:gd name="connsiteX663" fmla="*/ 67608 w 454829"/>
              <a:gd name="connsiteY663" fmla="*/ 6463757 h 6858000"/>
              <a:gd name="connsiteX664" fmla="*/ 114691 w 454829"/>
              <a:gd name="connsiteY664" fmla="*/ 6343369 h 6858000"/>
              <a:gd name="connsiteX665" fmla="*/ 114691 w 454829"/>
              <a:gd name="connsiteY665" fmla="*/ 6333864 h 6858000"/>
              <a:gd name="connsiteX666" fmla="*/ 101411 w 454829"/>
              <a:gd name="connsiteY666" fmla="*/ 6254661 h 6858000"/>
              <a:gd name="connsiteX667" fmla="*/ 102618 w 454829"/>
              <a:gd name="connsiteY667" fmla="*/ 6229317 h 6858000"/>
              <a:gd name="connsiteX668" fmla="*/ 114691 w 454829"/>
              <a:gd name="connsiteY668" fmla="*/ 6229317 h 6858000"/>
              <a:gd name="connsiteX669" fmla="*/ 124348 w 454829"/>
              <a:gd name="connsiteY669" fmla="*/ 6150114 h 6858000"/>
              <a:gd name="connsiteX670" fmla="*/ 112729 w 454829"/>
              <a:gd name="connsiteY670" fmla="*/ 6130907 h 6858000"/>
              <a:gd name="connsiteX671" fmla="*/ 108428 w 454829"/>
              <a:gd name="connsiteY671" fmla="*/ 6122391 h 6858000"/>
              <a:gd name="connsiteX672" fmla="*/ 108236 w 454829"/>
              <a:gd name="connsiteY672" fmla="*/ 6125888 h 6858000"/>
              <a:gd name="connsiteX673" fmla="*/ 96579 w 454829"/>
              <a:gd name="connsiteY673" fmla="*/ 6234594 h 6858000"/>
              <a:gd name="connsiteX674" fmla="*/ 86317 w 454829"/>
              <a:gd name="connsiteY674" fmla="*/ 6234594 h 6858000"/>
              <a:gd name="connsiteX675" fmla="*/ 71830 w 454829"/>
              <a:gd name="connsiteY675" fmla="*/ 6130046 h 6858000"/>
              <a:gd name="connsiteX676" fmla="*/ 88128 w 454829"/>
              <a:gd name="connsiteY676" fmla="*/ 6060348 h 6858000"/>
              <a:gd name="connsiteX677" fmla="*/ 95070 w 454829"/>
              <a:gd name="connsiteY677" fmla="*/ 6073812 h 6858000"/>
              <a:gd name="connsiteX678" fmla="*/ 100101 w 454829"/>
              <a:gd name="connsiteY678" fmla="*/ 6090786 h 6858000"/>
              <a:gd name="connsiteX679" fmla="*/ 102647 w 454829"/>
              <a:gd name="connsiteY679" fmla="*/ 6095196 h 6858000"/>
              <a:gd name="connsiteX680" fmla="*/ 105029 w 454829"/>
              <a:gd name="connsiteY680" fmla="*/ 6095196 h 6858000"/>
              <a:gd name="connsiteX681" fmla="*/ 106236 w 454829"/>
              <a:gd name="connsiteY681" fmla="*/ 6006490 h 6858000"/>
              <a:gd name="connsiteX682" fmla="*/ 81488 w 454829"/>
              <a:gd name="connsiteY682" fmla="*/ 5946296 h 6858000"/>
              <a:gd name="connsiteX683" fmla="*/ 68473 w 454829"/>
              <a:gd name="connsiteY683" fmla="*/ 6010450 h 6858000"/>
              <a:gd name="connsiteX684" fmla="*/ 68436 w 454829"/>
              <a:gd name="connsiteY684" fmla="*/ 6010718 h 6858000"/>
              <a:gd name="connsiteX685" fmla="*/ 71230 w 454829"/>
              <a:gd name="connsiteY685" fmla="*/ 6010718 h 6858000"/>
              <a:gd name="connsiteX686" fmla="*/ 79681 w 454829"/>
              <a:gd name="connsiteY686" fmla="*/ 6036062 h 6858000"/>
              <a:gd name="connsiteX687" fmla="*/ 79681 w 454829"/>
              <a:gd name="connsiteY687" fmla="*/ 6045567 h 6858000"/>
              <a:gd name="connsiteX688" fmla="*/ 74248 w 454829"/>
              <a:gd name="connsiteY688" fmla="*/ 6045567 h 6858000"/>
              <a:gd name="connsiteX689" fmla="*/ 67608 w 454829"/>
              <a:gd name="connsiteY689" fmla="*/ 6036062 h 6858000"/>
              <a:gd name="connsiteX690" fmla="*/ 67608 w 454829"/>
              <a:gd name="connsiteY690" fmla="*/ 6016696 h 6858000"/>
              <a:gd name="connsiteX691" fmla="*/ 61569 w 454829"/>
              <a:gd name="connsiteY691" fmla="*/ 6060348 h 6858000"/>
              <a:gd name="connsiteX692" fmla="*/ 59758 w 454829"/>
              <a:gd name="connsiteY692" fmla="*/ 6060348 h 6858000"/>
              <a:gd name="connsiteX693" fmla="*/ 59758 w 454829"/>
              <a:gd name="connsiteY693" fmla="*/ 6041339 h 6858000"/>
              <a:gd name="connsiteX694" fmla="*/ 63380 w 454829"/>
              <a:gd name="connsiteY694" fmla="*/ 6015994 h 6858000"/>
              <a:gd name="connsiteX695" fmla="*/ 63380 w 454829"/>
              <a:gd name="connsiteY695" fmla="*/ 6006490 h 6858000"/>
              <a:gd name="connsiteX696" fmla="*/ 58551 w 454829"/>
              <a:gd name="connsiteY696" fmla="*/ 6006490 h 6858000"/>
              <a:gd name="connsiteX697" fmla="*/ 41650 w 454829"/>
              <a:gd name="connsiteY697" fmla="*/ 6095196 h 6858000"/>
              <a:gd name="connsiteX698" fmla="*/ 39839 w 454829"/>
              <a:gd name="connsiteY698" fmla="*/ 6095196 h 6858000"/>
              <a:gd name="connsiteX699" fmla="*/ 74848 w 454829"/>
              <a:gd name="connsiteY699" fmla="*/ 5876598 h 6858000"/>
              <a:gd name="connsiteX700" fmla="*/ 74848 w 454829"/>
              <a:gd name="connsiteY700" fmla="*/ 5822740 h 6858000"/>
              <a:gd name="connsiteX701" fmla="*/ 65191 w 454829"/>
              <a:gd name="connsiteY701" fmla="*/ 5797395 h 6858000"/>
              <a:gd name="connsiteX702" fmla="*/ 28370 w 454829"/>
              <a:gd name="connsiteY702" fmla="*/ 5892438 h 6858000"/>
              <a:gd name="connsiteX703" fmla="*/ 24748 w 454829"/>
              <a:gd name="connsiteY703" fmla="*/ 5892438 h 6858000"/>
              <a:gd name="connsiteX704" fmla="*/ 71830 w 454829"/>
              <a:gd name="connsiteY704" fmla="*/ 5772050 h 6858000"/>
              <a:gd name="connsiteX705" fmla="*/ 71830 w 454829"/>
              <a:gd name="connsiteY705" fmla="*/ 5762545 h 6858000"/>
              <a:gd name="connsiteX706" fmla="*/ 58551 w 454829"/>
              <a:gd name="connsiteY706" fmla="*/ 5683343 h 6858000"/>
              <a:gd name="connsiteX707" fmla="*/ 59758 w 454829"/>
              <a:gd name="connsiteY707" fmla="*/ 5657999 h 6858000"/>
              <a:gd name="connsiteX708" fmla="*/ 71334 w 454829"/>
              <a:gd name="connsiteY708" fmla="*/ 5657999 h 6858000"/>
              <a:gd name="connsiteX709" fmla="*/ 69815 w 454829"/>
              <a:gd name="connsiteY709" fmla="*/ 5655342 h 6858000"/>
              <a:gd name="connsiteX710" fmla="*/ 69061 w 454829"/>
              <a:gd name="connsiteY710" fmla="*/ 5643462 h 6858000"/>
              <a:gd name="connsiteX711" fmla="*/ 69061 w 454829"/>
              <a:gd name="connsiteY711" fmla="*/ 5624453 h 6858000"/>
              <a:gd name="connsiteX712" fmla="*/ 80529 w 454829"/>
              <a:gd name="connsiteY712" fmla="*/ 5589604 h 6858000"/>
              <a:gd name="connsiteX713" fmla="*/ 79320 w 454829"/>
              <a:gd name="connsiteY713" fmla="*/ 5575211 h 6858000"/>
              <a:gd name="connsiteX714" fmla="*/ 69869 w 454829"/>
              <a:gd name="connsiteY714" fmla="*/ 5559589 h 6858000"/>
              <a:gd name="connsiteX715" fmla="*/ 54929 w 454829"/>
              <a:gd name="connsiteY715" fmla="*/ 5518601 h 6858000"/>
              <a:gd name="connsiteX716" fmla="*/ 56740 w 454829"/>
              <a:gd name="connsiteY716" fmla="*/ 5518601 h 6858000"/>
              <a:gd name="connsiteX717" fmla="*/ 71830 w 454829"/>
              <a:gd name="connsiteY717" fmla="*/ 5544739 h 6858000"/>
              <a:gd name="connsiteX718" fmla="*/ 77798 w 454829"/>
              <a:gd name="connsiteY718" fmla="*/ 5547928 h 6858000"/>
              <a:gd name="connsiteX719" fmla="*/ 77511 w 454829"/>
              <a:gd name="connsiteY719" fmla="*/ 5538914 h 6858000"/>
              <a:gd name="connsiteX720" fmla="*/ 87169 w 454829"/>
              <a:gd name="connsiteY720" fmla="*/ 5504064 h 6858000"/>
              <a:gd name="connsiteX721" fmla="*/ 92149 w 454829"/>
              <a:gd name="connsiteY721" fmla="*/ 5516737 h 6858000"/>
              <a:gd name="connsiteX722" fmla="*/ 93707 w 454829"/>
              <a:gd name="connsiteY722" fmla="*/ 5528627 h 6858000"/>
              <a:gd name="connsiteX723" fmla="*/ 94768 w 454829"/>
              <a:gd name="connsiteY723" fmla="*/ 5518601 h 6858000"/>
              <a:gd name="connsiteX724" fmla="*/ 69642 w 454829"/>
              <a:gd name="connsiteY724" fmla="*/ 5420588 h 6858000"/>
              <a:gd name="connsiteX725" fmla="*/ 66587 w 454829"/>
              <a:gd name="connsiteY725" fmla="*/ 5412631 h 6858000"/>
              <a:gd name="connsiteX726" fmla="*/ 56045 w 454829"/>
              <a:gd name="connsiteY726" fmla="*/ 5470007 h 6858000"/>
              <a:gd name="connsiteX727" fmla="*/ 29222 w 454829"/>
              <a:gd name="connsiteY727" fmla="*/ 5548419 h 6858000"/>
              <a:gd name="connsiteX728" fmla="*/ 27411 w 454829"/>
              <a:gd name="connsiteY728" fmla="*/ 5529409 h 6858000"/>
              <a:gd name="connsiteX729" fmla="*/ 27411 w 454829"/>
              <a:gd name="connsiteY729" fmla="*/ 5519906 h 6858000"/>
              <a:gd name="connsiteX730" fmla="*/ 50952 w 454829"/>
              <a:gd name="connsiteY730" fmla="*/ 5469216 h 6858000"/>
              <a:gd name="connsiteX731" fmla="*/ 60610 w 454829"/>
              <a:gd name="connsiteY731" fmla="*/ 5409021 h 6858000"/>
              <a:gd name="connsiteX732" fmla="*/ 65200 w 454829"/>
              <a:gd name="connsiteY732" fmla="*/ 5409021 h 6858000"/>
              <a:gd name="connsiteX733" fmla="*/ 50100 w 454829"/>
              <a:gd name="connsiteY733" fmla="*/ 5369701 h 6858000"/>
              <a:gd name="connsiteX734" fmla="*/ 50100 w 454829"/>
              <a:gd name="connsiteY734" fmla="*/ 5350692 h 6858000"/>
              <a:gd name="connsiteX735" fmla="*/ 51307 w 454829"/>
              <a:gd name="connsiteY735" fmla="*/ 5350692 h 6858000"/>
              <a:gd name="connsiteX736" fmla="*/ 68509 w 454829"/>
              <a:gd name="connsiteY736" fmla="*/ 5402040 h 6858000"/>
              <a:gd name="connsiteX737" fmla="*/ 78722 w 454829"/>
              <a:gd name="connsiteY737" fmla="*/ 5345401 h 6858000"/>
              <a:gd name="connsiteX738" fmla="*/ 74666 w 454829"/>
              <a:gd name="connsiteY738" fmla="*/ 5320554 h 6858000"/>
              <a:gd name="connsiteX739" fmla="*/ 72256 w 454829"/>
              <a:gd name="connsiteY739" fmla="*/ 5320554 h 6858000"/>
              <a:gd name="connsiteX740" fmla="*/ 72256 w 454829"/>
              <a:gd name="connsiteY740" fmla="*/ 5311049 h 6858000"/>
              <a:gd name="connsiteX741" fmla="*/ 72497 w 454829"/>
              <a:gd name="connsiteY741" fmla="*/ 5307265 h 6858000"/>
              <a:gd name="connsiteX742" fmla="*/ 68209 w 454829"/>
              <a:gd name="connsiteY742" fmla="*/ 5280994 h 6858000"/>
              <a:gd name="connsiteX743" fmla="*/ 68209 w 454829"/>
              <a:gd name="connsiteY743" fmla="*/ 5274658 h 6858000"/>
              <a:gd name="connsiteX744" fmla="*/ 71830 w 454829"/>
              <a:gd name="connsiteY744" fmla="*/ 5274658 h 6858000"/>
              <a:gd name="connsiteX745" fmla="*/ 74971 w 454829"/>
              <a:gd name="connsiteY745" fmla="*/ 5295740 h 6858000"/>
              <a:gd name="connsiteX746" fmla="*/ 75274 w 454829"/>
              <a:gd name="connsiteY746" fmla="*/ 5295209 h 6858000"/>
              <a:gd name="connsiteX747" fmla="*/ 78896 w 454829"/>
              <a:gd name="connsiteY747" fmla="*/ 5295209 h 6858000"/>
              <a:gd name="connsiteX748" fmla="*/ 78896 w 454829"/>
              <a:gd name="connsiteY748" fmla="*/ 5304714 h 6858000"/>
              <a:gd name="connsiteX749" fmla="*/ 78020 w 454829"/>
              <a:gd name="connsiteY749" fmla="*/ 5316205 h 6858000"/>
              <a:gd name="connsiteX750" fmla="*/ 80719 w 454829"/>
              <a:gd name="connsiteY750" fmla="*/ 5334322 h 6858000"/>
              <a:gd name="connsiteX751" fmla="*/ 82567 w 454829"/>
              <a:gd name="connsiteY751" fmla="*/ 5324076 h 6858000"/>
              <a:gd name="connsiteX752" fmla="*/ 102260 w 454829"/>
              <a:gd name="connsiteY752" fmla="*/ 5190423 h 6858000"/>
              <a:gd name="connsiteX753" fmla="*/ 102260 w 454829"/>
              <a:gd name="connsiteY753" fmla="*/ 5152783 h 6858000"/>
              <a:gd name="connsiteX754" fmla="*/ 98732 w 454829"/>
              <a:gd name="connsiteY754" fmla="*/ 5117348 h 6858000"/>
              <a:gd name="connsiteX755" fmla="*/ 92602 w 454829"/>
              <a:gd name="connsiteY755" fmla="*/ 5111220 h 6858000"/>
              <a:gd name="connsiteX756" fmla="*/ 55781 w 454829"/>
              <a:gd name="connsiteY756" fmla="*/ 5206263 h 6858000"/>
              <a:gd name="connsiteX757" fmla="*/ 52159 w 454829"/>
              <a:gd name="connsiteY757" fmla="*/ 5206263 h 6858000"/>
              <a:gd name="connsiteX758" fmla="*/ 88603 w 454829"/>
              <a:gd name="connsiteY758" fmla="*/ 5093399 h 6858000"/>
              <a:gd name="connsiteX759" fmla="*/ 95782 w 454829"/>
              <a:gd name="connsiteY759" fmla="*/ 5088322 h 6858000"/>
              <a:gd name="connsiteX760" fmla="*/ 90118 w 454829"/>
              <a:gd name="connsiteY760" fmla="*/ 5033288 h 6858000"/>
              <a:gd name="connsiteX761" fmla="*/ 86891 w 454829"/>
              <a:gd name="connsiteY761" fmla="*/ 5002709 h 6858000"/>
              <a:gd name="connsiteX762" fmla="*/ 85962 w 454829"/>
              <a:gd name="connsiteY762" fmla="*/ 4997168 h 6858000"/>
              <a:gd name="connsiteX763" fmla="*/ 86069 w 454829"/>
              <a:gd name="connsiteY763" fmla="*/ 4994920 h 6858000"/>
              <a:gd name="connsiteX764" fmla="*/ 81488 w 454829"/>
              <a:gd name="connsiteY764" fmla="*/ 4951511 h 6858000"/>
              <a:gd name="connsiteX765" fmla="*/ 81488 w 454829"/>
              <a:gd name="connsiteY765" fmla="*/ 4942006 h 6858000"/>
              <a:gd name="connsiteX766" fmla="*/ 85110 w 454829"/>
              <a:gd name="connsiteY766" fmla="*/ 4942006 h 6858000"/>
              <a:gd name="connsiteX767" fmla="*/ 87899 w 454829"/>
              <a:gd name="connsiteY767" fmla="*/ 4971824 h 6858000"/>
              <a:gd name="connsiteX768" fmla="*/ 89770 w 454829"/>
              <a:gd name="connsiteY768" fmla="*/ 4971824 h 6858000"/>
              <a:gd name="connsiteX769" fmla="*/ 89158 w 454829"/>
              <a:gd name="connsiteY769" fmla="*/ 4968102 h 6858000"/>
              <a:gd name="connsiteX770" fmla="*/ 85536 w 454829"/>
              <a:gd name="connsiteY770" fmla="*/ 4921373 h 6858000"/>
              <a:gd name="connsiteX771" fmla="*/ 92930 w 454829"/>
              <a:gd name="connsiteY771" fmla="*/ 4869099 h 6858000"/>
              <a:gd name="connsiteX772" fmla="*/ 93782 w 454829"/>
              <a:gd name="connsiteY772" fmla="*/ 4866488 h 6858000"/>
              <a:gd name="connsiteX773" fmla="*/ 88980 w 454829"/>
              <a:gd name="connsiteY773" fmla="*/ 4856980 h 6858000"/>
              <a:gd name="connsiteX774" fmla="*/ 82340 w 454829"/>
              <a:gd name="connsiteY774" fmla="*/ 4832426 h 6858000"/>
              <a:gd name="connsiteX775" fmla="*/ 84151 w 454829"/>
              <a:gd name="connsiteY775" fmla="*/ 4832426 h 6858000"/>
              <a:gd name="connsiteX776" fmla="*/ 97573 w 454829"/>
              <a:gd name="connsiteY776" fmla="*/ 4855674 h 6858000"/>
              <a:gd name="connsiteX777" fmla="*/ 101834 w 454829"/>
              <a:gd name="connsiteY777" fmla="*/ 4851675 h 6858000"/>
              <a:gd name="connsiteX778" fmla="*/ 107723 w 454829"/>
              <a:gd name="connsiteY778" fmla="*/ 4863097 h 6858000"/>
              <a:gd name="connsiteX779" fmla="*/ 115539 w 454829"/>
              <a:gd name="connsiteY779" fmla="*/ 4867276 h 6858000"/>
              <a:gd name="connsiteX780" fmla="*/ 119192 w 454829"/>
              <a:gd name="connsiteY780" fmla="*/ 4856038 h 6858000"/>
              <a:gd name="connsiteX781" fmla="*/ 119263 w 454829"/>
              <a:gd name="connsiteY781" fmla="*/ 4851278 h 6858000"/>
              <a:gd name="connsiteX782" fmla="*/ 119640 w 454829"/>
              <a:gd name="connsiteY782" fmla="*/ 4824746 h 6858000"/>
              <a:gd name="connsiteX783" fmla="*/ 119798 w 454829"/>
              <a:gd name="connsiteY783" fmla="*/ 4812331 h 6858000"/>
              <a:gd name="connsiteX784" fmla="*/ 119387 w 454829"/>
              <a:gd name="connsiteY784" fmla="*/ 4808864 h 6858000"/>
              <a:gd name="connsiteX785" fmla="*/ 116290 w 454829"/>
              <a:gd name="connsiteY785" fmla="*/ 4796781 h 6858000"/>
              <a:gd name="connsiteX786" fmla="*/ 115416 w 454829"/>
              <a:gd name="connsiteY786" fmla="*/ 4798055 h 6858000"/>
              <a:gd name="connsiteX787" fmla="*/ 112398 w 454829"/>
              <a:gd name="connsiteY787" fmla="*/ 4798055 h 6858000"/>
              <a:gd name="connsiteX788" fmla="*/ 112398 w 454829"/>
              <a:gd name="connsiteY788" fmla="*/ 4788551 h 6858000"/>
              <a:gd name="connsiteX789" fmla="*/ 112752 w 454829"/>
              <a:gd name="connsiteY789" fmla="*/ 4782979 h 6858000"/>
              <a:gd name="connsiteX790" fmla="*/ 111012 w 454829"/>
              <a:gd name="connsiteY790" fmla="*/ 4776193 h 6858000"/>
              <a:gd name="connsiteX791" fmla="*/ 101045 w 454829"/>
              <a:gd name="connsiteY791" fmla="*/ 4746361 h 6858000"/>
              <a:gd name="connsiteX792" fmla="*/ 100938 w 454829"/>
              <a:gd name="connsiteY792" fmla="*/ 4746088 h 6858000"/>
              <a:gd name="connsiteX793" fmla="*/ 95194 w 454829"/>
              <a:gd name="connsiteY793" fmla="*/ 4737623 h 6858000"/>
              <a:gd name="connsiteX794" fmla="*/ 87800 w 454829"/>
              <a:gd name="connsiteY794" fmla="*/ 4766136 h 6858000"/>
              <a:gd name="connsiteX795" fmla="*/ 83299 w 454829"/>
              <a:gd name="connsiteY795" fmla="*/ 4794671 h 6858000"/>
              <a:gd name="connsiteX796" fmla="*/ 83299 w 454829"/>
              <a:gd name="connsiteY796" fmla="*/ 4812114 h 6858000"/>
              <a:gd name="connsiteX797" fmla="*/ 79677 w 454829"/>
              <a:gd name="connsiteY797" fmla="*/ 4827955 h 6858000"/>
              <a:gd name="connsiteX798" fmla="*/ 78556 w 454829"/>
              <a:gd name="connsiteY798" fmla="*/ 4827955 h 6858000"/>
              <a:gd name="connsiteX799" fmla="*/ 75274 w 454829"/>
              <a:gd name="connsiteY799" fmla="*/ 4851675 h 6858000"/>
              <a:gd name="connsiteX800" fmla="*/ 73464 w 454829"/>
              <a:gd name="connsiteY800" fmla="*/ 4851675 h 6858000"/>
              <a:gd name="connsiteX801" fmla="*/ 73464 w 454829"/>
              <a:gd name="connsiteY801" fmla="*/ 4832666 h 6858000"/>
              <a:gd name="connsiteX802" fmla="*/ 75446 w 454829"/>
              <a:gd name="connsiteY802" fmla="*/ 4819952 h 6858000"/>
              <a:gd name="connsiteX803" fmla="*/ 74848 w 454829"/>
              <a:gd name="connsiteY803" fmla="*/ 4812114 h 6858000"/>
              <a:gd name="connsiteX804" fmla="*/ 76056 w 454829"/>
              <a:gd name="connsiteY804" fmla="*/ 4797858 h 6858000"/>
              <a:gd name="connsiteX805" fmla="*/ 76077 w 454829"/>
              <a:gd name="connsiteY805" fmla="*/ 4797817 h 6858000"/>
              <a:gd name="connsiteX806" fmla="*/ 72256 w 454829"/>
              <a:gd name="connsiteY806" fmla="*/ 4797817 h 6858000"/>
              <a:gd name="connsiteX807" fmla="*/ 55355 w 454829"/>
              <a:gd name="connsiteY807" fmla="*/ 4886523 h 6858000"/>
              <a:gd name="connsiteX808" fmla="*/ 53544 w 454829"/>
              <a:gd name="connsiteY808" fmla="*/ 4886523 h 6858000"/>
              <a:gd name="connsiteX809" fmla="*/ 79802 w 454829"/>
              <a:gd name="connsiteY809" fmla="*/ 4736831 h 6858000"/>
              <a:gd name="connsiteX810" fmla="*/ 84843 w 454829"/>
              <a:gd name="connsiteY810" fmla="*/ 4702617 h 6858000"/>
              <a:gd name="connsiteX811" fmla="*/ 77511 w 454829"/>
              <a:gd name="connsiteY811" fmla="*/ 4683526 h 6858000"/>
              <a:gd name="connsiteX812" fmla="*/ 77511 w 454829"/>
              <a:gd name="connsiteY812" fmla="*/ 4664517 h 6858000"/>
              <a:gd name="connsiteX813" fmla="*/ 78719 w 454829"/>
              <a:gd name="connsiteY813" fmla="*/ 4664517 h 6858000"/>
              <a:gd name="connsiteX814" fmla="*/ 86716 w 454829"/>
              <a:gd name="connsiteY814" fmla="*/ 4688388 h 6858000"/>
              <a:gd name="connsiteX815" fmla="*/ 88554 w 454829"/>
              <a:gd name="connsiteY815" fmla="*/ 4667925 h 6858000"/>
              <a:gd name="connsiteX816" fmla="*/ 88554 w 454829"/>
              <a:gd name="connsiteY816" fmla="*/ 4614067 h 6858000"/>
              <a:gd name="connsiteX817" fmla="*/ 78896 w 454829"/>
              <a:gd name="connsiteY817" fmla="*/ 4588722 h 6858000"/>
              <a:gd name="connsiteX818" fmla="*/ 42076 w 454829"/>
              <a:gd name="connsiteY818" fmla="*/ 4683765 h 6858000"/>
              <a:gd name="connsiteX819" fmla="*/ 38454 w 454829"/>
              <a:gd name="connsiteY819" fmla="*/ 4683765 h 6858000"/>
              <a:gd name="connsiteX820" fmla="*/ 85536 w 454829"/>
              <a:gd name="connsiteY820" fmla="*/ 4563377 h 6858000"/>
              <a:gd name="connsiteX821" fmla="*/ 85536 w 454829"/>
              <a:gd name="connsiteY821" fmla="*/ 4553873 h 6858000"/>
              <a:gd name="connsiteX822" fmla="*/ 72256 w 454829"/>
              <a:gd name="connsiteY822" fmla="*/ 4474670 h 6858000"/>
              <a:gd name="connsiteX823" fmla="*/ 72583 w 454829"/>
              <a:gd name="connsiteY823" fmla="*/ 4467817 h 6858000"/>
              <a:gd name="connsiteX824" fmla="*/ 72408 w 454829"/>
              <a:gd name="connsiteY824" fmla="*/ 4468572 h 6858000"/>
              <a:gd name="connsiteX825" fmla="*/ 55658 w 454829"/>
              <a:gd name="connsiteY825" fmla="*/ 4503422 h 6858000"/>
              <a:gd name="connsiteX826" fmla="*/ 53847 w 454829"/>
              <a:gd name="connsiteY826" fmla="*/ 4484412 h 6858000"/>
              <a:gd name="connsiteX827" fmla="*/ 53847 w 454829"/>
              <a:gd name="connsiteY827" fmla="*/ 4474909 h 6858000"/>
              <a:gd name="connsiteX828" fmla="*/ 77388 w 454829"/>
              <a:gd name="connsiteY828" fmla="*/ 4424219 h 6858000"/>
              <a:gd name="connsiteX829" fmla="*/ 87046 w 454829"/>
              <a:gd name="connsiteY829" fmla="*/ 4364024 h 6858000"/>
              <a:gd name="connsiteX830" fmla="*/ 91505 w 454829"/>
              <a:gd name="connsiteY830" fmla="*/ 4364024 h 6858000"/>
              <a:gd name="connsiteX831" fmla="*/ 83574 w 454829"/>
              <a:gd name="connsiteY831" fmla="*/ 4350916 h 6858000"/>
              <a:gd name="connsiteX832" fmla="*/ 68635 w 454829"/>
              <a:gd name="connsiteY832" fmla="*/ 4309928 h 6858000"/>
              <a:gd name="connsiteX833" fmla="*/ 70446 w 454829"/>
              <a:gd name="connsiteY833" fmla="*/ 4309928 h 6858000"/>
              <a:gd name="connsiteX834" fmla="*/ 85536 w 454829"/>
              <a:gd name="connsiteY834" fmla="*/ 4336066 h 6858000"/>
              <a:gd name="connsiteX835" fmla="*/ 97567 w 454829"/>
              <a:gd name="connsiteY835" fmla="*/ 4342497 h 6858000"/>
              <a:gd name="connsiteX836" fmla="*/ 106477 w 454829"/>
              <a:gd name="connsiteY836" fmla="*/ 4293083 h 6858000"/>
              <a:gd name="connsiteX837" fmla="*/ 105682 w 454829"/>
              <a:gd name="connsiteY837" fmla="*/ 4286366 h 6858000"/>
              <a:gd name="connsiteX838" fmla="*/ 63806 w 454829"/>
              <a:gd name="connsiteY838" fmla="*/ 4161028 h 6858000"/>
              <a:gd name="connsiteX839" fmla="*/ 63806 w 454829"/>
              <a:gd name="connsiteY839" fmla="*/ 4142019 h 6858000"/>
              <a:gd name="connsiteX840" fmla="*/ 65013 w 454829"/>
              <a:gd name="connsiteY840" fmla="*/ 4142019 h 6858000"/>
              <a:gd name="connsiteX841" fmla="*/ 108473 w 454829"/>
              <a:gd name="connsiteY841" fmla="*/ 4265575 h 6858000"/>
              <a:gd name="connsiteX842" fmla="*/ 108899 w 454829"/>
              <a:gd name="connsiteY842" fmla="*/ 4263339 h 6858000"/>
              <a:gd name="connsiteX843" fmla="*/ 108899 w 454829"/>
              <a:gd name="connsiteY843" fmla="*/ 4255831 h 6858000"/>
              <a:gd name="connsiteX844" fmla="*/ 110251 w 454829"/>
              <a:gd name="connsiteY844" fmla="*/ 4255831 h 6858000"/>
              <a:gd name="connsiteX845" fmla="*/ 104031 w 454829"/>
              <a:gd name="connsiteY845" fmla="*/ 4210926 h 6858000"/>
              <a:gd name="connsiteX846" fmla="*/ 92515 w 454829"/>
              <a:gd name="connsiteY846" fmla="*/ 4137267 h 6858000"/>
              <a:gd name="connsiteX847" fmla="*/ 91180 w 454829"/>
              <a:gd name="connsiteY847" fmla="*/ 4129087 h 6858000"/>
              <a:gd name="connsiteX848" fmla="*/ 82217 w 454829"/>
              <a:gd name="connsiteY848" fmla="*/ 4161266 h 6858000"/>
              <a:gd name="connsiteX849" fmla="*/ 78595 w 454829"/>
              <a:gd name="connsiteY849" fmla="*/ 4161266 h 6858000"/>
              <a:gd name="connsiteX850" fmla="*/ 88343 w 454829"/>
              <a:gd name="connsiteY850" fmla="*/ 4120353 h 6858000"/>
              <a:gd name="connsiteX851" fmla="*/ 89243 w 454829"/>
              <a:gd name="connsiteY851" fmla="*/ 4117220 h 6858000"/>
              <a:gd name="connsiteX852" fmla="*/ 81914 w 454829"/>
              <a:gd name="connsiteY852" fmla="*/ 4072321 h 6858000"/>
              <a:gd name="connsiteX853" fmla="*/ 81914 w 454829"/>
              <a:gd name="connsiteY853" fmla="*/ 4065985 h 6858000"/>
              <a:gd name="connsiteX854" fmla="*/ 85536 w 454829"/>
              <a:gd name="connsiteY854" fmla="*/ 4065985 h 6858000"/>
              <a:gd name="connsiteX855" fmla="*/ 91829 w 454829"/>
              <a:gd name="connsiteY855" fmla="*/ 4108221 h 6858000"/>
              <a:gd name="connsiteX856" fmla="*/ 97666 w 454829"/>
              <a:gd name="connsiteY856" fmla="*/ 4087905 h 6858000"/>
              <a:gd name="connsiteX857" fmla="*/ 115039 w 454829"/>
              <a:gd name="connsiteY857" fmla="*/ 4048402 h 6858000"/>
              <a:gd name="connsiteX858" fmla="*/ 123503 w 454829"/>
              <a:gd name="connsiteY858" fmla="*/ 4042416 h 6858000"/>
              <a:gd name="connsiteX859" fmla="*/ 121906 w 454829"/>
              <a:gd name="connsiteY859" fmla="*/ 4025651 h 6858000"/>
              <a:gd name="connsiteX860" fmla="*/ 121906 w 454829"/>
              <a:gd name="connsiteY860" fmla="*/ 4016147 h 6858000"/>
              <a:gd name="connsiteX861" fmla="*/ 122785 w 454829"/>
              <a:gd name="connsiteY861" fmla="*/ 4015045 h 6858000"/>
              <a:gd name="connsiteX862" fmla="*/ 122584 w 454829"/>
              <a:gd name="connsiteY862" fmla="*/ 4012922 h 6858000"/>
              <a:gd name="connsiteX863" fmla="*/ 112398 w 454829"/>
              <a:gd name="connsiteY863" fmla="*/ 3952171 h 6858000"/>
              <a:gd name="connsiteX864" fmla="*/ 113605 w 454829"/>
              <a:gd name="connsiteY864" fmla="*/ 3926827 h 6858000"/>
              <a:gd name="connsiteX865" fmla="*/ 114244 w 454829"/>
              <a:gd name="connsiteY865" fmla="*/ 3926827 h 6858000"/>
              <a:gd name="connsiteX866" fmla="*/ 111303 w 454829"/>
              <a:gd name="connsiteY866" fmla="*/ 3897283 h 6858000"/>
              <a:gd name="connsiteX867" fmla="*/ 95194 w 454829"/>
              <a:gd name="connsiteY867" fmla="*/ 3742838 h 6858000"/>
              <a:gd name="connsiteX868" fmla="*/ 95194 w 454829"/>
              <a:gd name="connsiteY868" fmla="*/ 3733333 h 6858000"/>
              <a:gd name="connsiteX869" fmla="*/ 98815 w 454829"/>
              <a:gd name="connsiteY869" fmla="*/ 3733333 h 6858000"/>
              <a:gd name="connsiteX870" fmla="*/ 115113 w 454829"/>
              <a:gd name="connsiteY870" fmla="*/ 3907579 h 6858000"/>
              <a:gd name="connsiteX871" fmla="*/ 117039 w 454829"/>
              <a:gd name="connsiteY871" fmla="*/ 3926827 h 6858000"/>
              <a:gd name="connsiteX872" fmla="*/ 125677 w 454829"/>
              <a:gd name="connsiteY872" fmla="*/ 3926827 h 6858000"/>
              <a:gd name="connsiteX873" fmla="*/ 135335 w 454829"/>
              <a:gd name="connsiteY873" fmla="*/ 3847624 h 6858000"/>
              <a:gd name="connsiteX874" fmla="*/ 108776 w 454829"/>
              <a:gd name="connsiteY874" fmla="*/ 3787429 h 6858000"/>
              <a:gd name="connsiteX875" fmla="*/ 110587 w 454829"/>
              <a:gd name="connsiteY875" fmla="*/ 3787429 h 6858000"/>
              <a:gd name="connsiteX876" fmla="*/ 141975 w 454829"/>
              <a:gd name="connsiteY876" fmla="*/ 3822279 h 6858000"/>
              <a:gd name="connsiteX877" fmla="*/ 148615 w 454829"/>
              <a:gd name="connsiteY877" fmla="*/ 3787429 h 6858000"/>
              <a:gd name="connsiteX878" fmla="*/ 103947 w 454829"/>
              <a:gd name="connsiteY878" fmla="*/ 3638529 h 6858000"/>
              <a:gd name="connsiteX879" fmla="*/ 103947 w 454829"/>
              <a:gd name="connsiteY879" fmla="*/ 3619520 h 6858000"/>
              <a:gd name="connsiteX880" fmla="*/ 105155 w 454829"/>
              <a:gd name="connsiteY880" fmla="*/ 3619520 h 6858000"/>
              <a:gd name="connsiteX881" fmla="*/ 148615 w 454829"/>
              <a:gd name="connsiteY881" fmla="*/ 3743076 h 6858000"/>
              <a:gd name="connsiteX882" fmla="*/ 150426 w 454829"/>
              <a:gd name="connsiteY882" fmla="*/ 3733571 h 6858000"/>
              <a:gd name="connsiteX883" fmla="*/ 122056 w 454829"/>
              <a:gd name="connsiteY883" fmla="*/ 3549822 h 6858000"/>
              <a:gd name="connsiteX884" fmla="*/ 122056 w 454829"/>
              <a:gd name="connsiteY884" fmla="*/ 3543486 h 6858000"/>
              <a:gd name="connsiteX885" fmla="*/ 125677 w 454829"/>
              <a:gd name="connsiteY885" fmla="*/ 3543486 h 6858000"/>
              <a:gd name="connsiteX886" fmla="*/ 147408 w 454829"/>
              <a:gd name="connsiteY886" fmla="*/ 3678922 h 6858000"/>
              <a:gd name="connsiteX887" fmla="*/ 149897 w 454829"/>
              <a:gd name="connsiteY887" fmla="*/ 3689267 h 6858000"/>
              <a:gd name="connsiteX888" fmla="*/ 157510 w 454829"/>
              <a:gd name="connsiteY888" fmla="*/ 3658189 h 6858000"/>
              <a:gd name="connsiteX889" fmla="*/ 157065 w 454829"/>
              <a:gd name="connsiteY889" fmla="*/ 3654370 h 6858000"/>
              <a:gd name="connsiteX890" fmla="*/ 157065 w 454829"/>
              <a:gd name="connsiteY890" fmla="*/ 3619520 h 6858000"/>
              <a:gd name="connsiteX891" fmla="*/ 160083 w 454829"/>
              <a:gd name="connsiteY891" fmla="*/ 3619520 h 6858000"/>
              <a:gd name="connsiteX892" fmla="*/ 161542 w 454829"/>
              <a:gd name="connsiteY892" fmla="*/ 3643687 h 6858000"/>
              <a:gd name="connsiteX893" fmla="*/ 171704 w 454829"/>
              <a:gd name="connsiteY893" fmla="*/ 3612213 h 6858000"/>
              <a:gd name="connsiteX894" fmla="*/ 171910 w 454829"/>
              <a:gd name="connsiteY894" fmla="*/ 3611806 h 6858000"/>
              <a:gd name="connsiteX895" fmla="*/ 171581 w 454829"/>
              <a:gd name="connsiteY895" fmla="*/ 3601502 h 6858000"/>
              <a:gd name="connsiteX896" fmla="*/ 135335 w 454829"/>
              <a:gd name="connsiteY896" fmla="*/ 3220340 h 6858000"/>
              <a:gd name="connsiteX897" fmla="*/ 135335 w 454829"/>
              <a:gd name="connsiteY897" fmla="*/ 3210836 h 6858000"/>
              <a:gd name="connsiteX898" fmla="*/ 138957 w 454829"/>
              <a:gd name="connsiteY898" fmla="*/ 3210836 h 6858000"/>
              <a:gd name="connsiteX899" fmla="*/ 155255 w 454829"/>
              <a:gd name="connsiteY899" fmla="*/ 3385082 h 6858000"/>
              <a:gd name="connsiteX900" fmla="*/ 173363 w 454829"/>
              <a:gd name="connsiteY900" fmla="*/ 3560910 h 6858000"/>
              <a:gd name="connsiteX901" fmla="*/ 178130 w 454829"/>
              <a:gd name="connsiteY901" fmla="*/ 3599482 h 6858000"/>
              <a:gd name="connsiteX902" fmla="*/ 183097 w 454829"/>
              <a:gd name="connsiteY902" fmla="*/ 3589641 h 6858000"/>
              <a:gd name="connsiteX903" fmla="*/ 188893 w 454829"/>
              <a:gd name="connsiteY903" fmla="*/ 3585541 h 6858000"/>
              <a:gd name="connsiteX904" fmla="*/ 190264 w 454829"/>
              <a:gd name="connsiteY904" fmla="*/ 3559326 h 6858000"/>
              <a:gd name="connsiteX905" fmla="*/ 190264 w 454829"/>
              <a:gd name="connsiteY905" fmla="*/ 3551904 h 6858000"/>
              <a:gd name="connsiteX906" fmla="*/ 185633 w 454829"/>
              <a:gd name="connsiteY906" fmla="*/ 3524281 h 6858000"/>
              <a:gd name="connsiteX907" fmla="*/ 180003 w 454829"/>
              <a:gd name="connsiteY907" fmla="*/ 3508638 h 6858000"/>
              <a:gd name="connsiteX908" fmla="*/ 181153 w 454829"/>
              <a:gd name="connsiteY908" fmla="*/ 3497566 h 6858000"/>
              <a:gd name="connsiteX909" fmla="*/ 180457 w 454829"/>
              <a:gd name="connsiteY909" fmla="*/ 3493411 h 6858000"/>
              <a:gd name="connsiteX910" fmla="*/ 181664 w 454829"/>
              <a:gd name="connsiteY910" fmla="*/ 3468067 h 6858000"/>
              <a:gd name="connsiteX911" fmla="*/ 183432 w 454829"/>
              <a:gd name="connsiteY911" fmla="*/ 3468067 h 6858000"/>
              <a:gd name="connsiteX912" fmla="*/ 181814 w 454829"/>
              <a:gd name="connsiteY912" fmla="*/ 3419931 h 6858000"/>
              <a:gd name="connsiteX913" fmla="*/ 185435 w 454829"/>
              <a:gd name="connsiteY913" fmla="*/ 3419931 h 6858000"/>
              <a:gd name="connsiteX914" fmla="*/ 186265 w 454829"/>
              <a:gd name="connsiteY914" fmla="*/ 3456167 h 6858000"/>
              <a:gd name="connsiteX915" fmla="*/ 187270 w 454829"/>
              <a:gd name="connsiteY915" fmla="*/ 3468067 h 6858000"/>
              <a:gd name="connsiteX916" fmla="*/ 193736 w 454829"/>
              <a:gd name="connsiteY916" fmla="*/ 3468067 h 6858000"/>
              <a:gd name="connsiteX917" fmla="*/ 203394 w 454829"/>
              <a:gd name="connsiteY917" fmla="*/ 3388864 h 6858000"/>
              <a:gd name="connsiteX918" fmla="*/ 176835 w 454829"/>
              <a:gd name="connsiteY918" fmla="*/ 3328670 h 6858000"/>
              <a:gd name="connsiteX919" fmla="*/ 178646 w 454829"/>
              <a:gd name="connsiteY919" fmla="*/ 3328670 h 6858000"/>
              <a:gd name="connsiteX920" fmla="*/ 210034 w 454829"/>
              <a:gd name="connsiteY920" fmla="*/ 3363518 h 6858000"/>
              <a:gd name="connsiteX921" fmla="*/ 213822 w 454829"/>
              <a:gd name="connsiteY921" fmla="*/ 3343640 h 6858000"/>
              <a:gd name="connsiteX922" fmla="*/ 213380 w 454829"/>
              <a:gd name="connsiteY922" fmla="*/ 3336442 h 6858000"/>
              <a:gd name="connsiteX923" fmla="*/ 216233 w 454829"/>
              <a:gd name="connsiteY923" fmla="*/ 3326451 h 6858000"/>
              <a:gd name="connsiteX924" fmla="*/ 205507 w 454829"/>
              <a:gd name="connsiteY924" fmla="*/ 3272436 h 6858000"/>
              <a:gd name="connsiteX925" fmla="*/ 194352 w 454829"/>
              <a:gd name="connsiteY925" fmla="*/ 3241582 h 6858000"/>
              <a:gd name="connsiteX926" fmla="*/ 186997 w 454829"/>
              <a:gd name="connsiteY926" fmla="*/ 3267745 h 6858000"/>
              <a:gd name="connsiteX927" fmla="*/ 192274 w 454829"/>
              <a:gd name="connsiteY927" fmla="*/ 3235832 h 6858000"/>
              <a:gd name="connsiteX928" fmla="*/ 172006 w 454829"/>
              <a:gd name="connsiteY928" fmla="*/ 3179770 h 6858000"/>
              <a:gd name="connsiteX929" fmla="*/ 172006 w 454829"/>
              <a:gd name="connsiteY929" fmla="*/ 3160761 h 6858000"/>
              <a:gd name="connsiteX930" fmla="*/ 173213 w 454829"/>
              <a:gd name="connsiteY930" fmla="*/ 3160761 h 6858000"/>
              <a:gd name="connsiteX931" fmla="*/ 194362 w 454829"/>
              <a:gd name="connsiteY931" fmla="*/ 3223199 h 6858000"/>
              <a:gd name="connsiteX932" fmla="*/ 196479 w 454829"/>
              <a:gd name="connsiteY932" fmla="*/ 3210398 h 6858000"/>
              <a:gd name="connsiteX933" fmla="*/ 203119 w 454829"/>
              <a:gd name="connsiteY933" fmla="*/ 3210398 h 6858000"/>
              <a:gd name="connsiteX934" fmla="*/ 197181 w 454829"/>
              <a:gd name="connsiteY934" fmla="*/ 3231520 h 6858000"/>
              <a:gd name="connsiteX935" fmla="*/ 204601 w 454829"/>
              <a:gd name="connsiteY935" fmla="*/ 3253428 h 6858000"/>
              <a:gd name="connsiteX936" fmla="*/ 216674 w 454829"/>
              <a:gd name="connsiteY936" fmla="*/ 3284317 h 6858000"/>
              <a:gd name="connsiteX937" fmla="*/ 218485 w 454829"/>
              <a:gd name="connsiteY937" fmla="*/ 3274812 h 6858000"/>
              <a:gd name="connsiteX938" fmla="*/ 208978 w 454829"/>
              <a:gd name="connsiteY938" fmla="*/ 3208282 h 6858000"/>
              <a:gd name="connsiteX939" fmla="*/ 207478 w 454829"/>
              <a:gd name="connsiteY939" fmla="*/ 3198964 h 6858000"/>
              <a:gd name="connsiteX940" fmla="*/ 204930 w 454829"/>
              <a:gd name="connsiteY940" fmla="*/ 3210398 h 6858000"/>
              <a:gd name="connsiteX941" fmla="*/ 203119 w 454829"/>
              <a:gd name="connsiteY941" fmla="*/ 3210398 h 6858000"/>
              <a:gd name="connsiteX942" fmla="*/ 206399 w 454829"/>
              <a:gd name="connsiteY942" fmla="*/ 3192255 h 6858000"/>
              <a:gd name="connsiteX943" fmla="*/ 190115 w 454829"/>
              <a:gd name="connsiteY943" fmla="*/ 3091062 h 6858000"/>
              <a:gd name="connsiteX944" fmla="*/ 190115 w 454829"/>
              <a:gd name="connsiteY944" fmla="*/ 3084726 h 6858000"/>
              <a:gd name="connsiteX945" fmla="*/ 193736 w 454829"/>
              <a:gd name="connsiteY945" fmla="*/ 3084726 h 6858000"/>
              <a:gd name="connsiteX946" fmla="*/ 208830 w 454829"/>
              <a:gd name="connsiteY946" fmla="*/ 3178803 h 6858000"/>
              <a:gd name="connsiteX947" fmla="*/ 229377 w 454829"/>
              <a:gd name="connsiteY947" fmla="*/ 3065141 h 6858000"/>
              <a:gd name="connsiteX948" fmla="*/ 231880 w 454829"/>
              <a:gd name="connsiteY948" fmla="*/ 3046017 h 6858000"/>
              <a:gd name="connsiteX949" fmla="*/ 231010 w 454829"/>
              <a:gd name="connsiteY949" fmla="*/ 3034037 h 6858000"/>
              <a:gd name="connsiteX950" fmla="*/ 228894 w 454829"/>
              <a:gd name="connsiteY950" fmla="*/ 3013160 h 6858000"/>
              <a:gd name="connsiteX951" fmla="*/ 225306 w 454829"/>
              <a:gd name="connsiteY951" fmla="*/ 3013160 h 6858000"/>
              <a:gd name="connsiteX952" fmla="*/ 226477 w 454829"/>
              <a:gd name="connsiteY952" fmla="*/ 2989314 h 6858000"/>
              <a:gd name="connsiteX953" fmla="*/ 221392 w 454829"/>
              <a:gd name="connsiteY953" fmla="*/ 2939152 h 6858000"/>
              <a:gd name="connsiteX954" fmla="*/ 191650 w 454829"/>
              <a:gd name="connsiteY954" fmla="*/ 3013648 h 6858000"/>
              <a:gd name="connsiteX955" fmla="*/ 188028 w 454829"/>
              <a:gd name="connsiteY955" fmla="*/ 3013648 h 6858000"/>
              <a:gd name="connsiteX956" fmla="*/ 219390 w 454829"/>
              <a:gd name="connsiteY956" fmla="*/ 2919400 h 6858000"/>
              <a:gd name="connsiteX957" fmla="*/ 206136 w 454829"/>
              <a:gd name="connsiteY957" fmla="*/ 2788633 h 6858000"/>
              <a:gd name="connsiteX958" fmla="*/ 201313 w 454829"/>
              <a:gd name="connsiteY958" fmla="*/ 2864829 h 6858000"/>
              <a:gd name="connsiteX959" fmla="*/ 193918 w 454829"/>
              <a:gd name="connsiteY959" fmla="*/ 2911711 h 6858000"/>
              <a:gd name="connsiteX960" fmla="*/ 183657 w 454829"/>
              <a:gd name="connsiteY960" fmla="*/ 2911711 h 6858000"/>
              <a:gd name="connsiteX961" fmla="*/ 169170 w 454829"/>
              <a:gd name="connsiteY961" fmla="*/ 2810261 h 6858000"/>
              <a:gd name="connsiteX962" fmla="*/ 171513 w 454829"/>
              <a:gd name="connsiteY962" fmla="*/ 2790501 h 6858000"/>
              <a:gd name="connsiteX963" fmla="*/ 174449 w 454829"/>
              <a:gd name="connsiteY963" fmla="*/ 2730694 h 6858000"/>
              <a:gd name="connsiteX964" fmla="*/ 175656 w 454829"/>
              <a:gd name="connsiteY964" fmla="*/ 2675358 h 6858000"/>
              <a:gd name="connsiteX965" fmla="*/ 174856 w 454829"/>
              <a:gd name="connsiteY965" fmla="*/ 2643256 h 6858000"/>
              <a:gd name="connsiteX966" fmla="*/ 171433 w 454829"/>
              <a:gd name="connsiteY966" fmla="*/ 2659624 h 6858000"/>
              <a:gd name="connsiteX967" fmla="*/ 158908 w 454829"/>
              <a:gd name="connsiteY967" fmla="*/ 2742628 h 6858000"/>
              <a:gd name="connsiteX968" fmla="*/ 157098 w 454829"/>
              <a:gd name="connsiteY968" fmla="*/ 2742628 h 6858000"/>
              <a:gd name="connsiteX969" fmla="*/ 157098 w 454829"/>
              <a:gd name="connsiteY969" fmla="*/ 2724183 h 6858000"/>
              <a:gd name="connsiteX970" fmla="*/ 160719 w 454829"/>
              <a:gd name="connsiteY970" fmla="*/ 2699589 h 6858000"/>
              <a:gd name="connsiteX971" fmla="*/ 160719 w 454829"/>
              <a:gd name="connsiteY971" fmla="*/ 2690366 h 6858000"/>
              <a:gd name="connsiteX972" fmla="*/ 155890 w 454829"/>
              <a:gd name="connsiteY972" fmla="*/ 2690366 h 6858000"/>
              <a:gd name="connsiteX973" fmla="*/ 138989 w 454829"/>
              <a:gd name="connsiteY973" fmla="*/ 2776444 h 6858000"/>
              <a:gd name="connsiteX974" fmla="*/ 137178 w 454829"/>
              <a:gd name="connsiteY974" fmla="*/ 2776444 h 6858000"/>
              <a:gd name="connsiteX975" fmla="*/ 163435 w 454829"/>
              <a:gd name="connsiteY975" fmla="*/ 2631187 h 6858000"/>
              <a:gd name="connsiteX976" fmla="*/ 168189 w 454829"/>
              <a:gd name="connsiteY976" fmla="*/ 2599884 h 6858000"/>
              <a:gd name="connsiteX977" fmla="*/ 167507 w 454829"/>
              <a:gd name="connsiteY977" fmla="*/ 2597541 h 6858000"/>
              <a:gd name="connsiteX978" fmla="*/ 161169 w 454829"/>
              <a:gd name="connsiteY978" fmla="*/ 2592353 h 6858000"/>
              <a:gd name="connsiteX979" fmla="*/ 159358 w 454829"/>
              <a:gd name="connsiteY979" fmla="*/ 2573908 h 6858000"/>
              <a:gd name="connsiteX980" fmla="*/ 162376 w 454829"/>
              <a:gd name="connsiteY980" fmla="*/ 2524720 h 6858000"/>
              <a:gd name="connsiteX981" fmla="*/ 155737 w 454829"/>
              <a:gd name="connsiteY981" fmla="*/ 2515498 h 6858000"/>
              <a:gd name="connsiteX982" fmla="*/ 139439 w 454829"/>
              <a:gd name="connsiteY982" fmla="*/ 2703026 h 6858000"/>
              <a:gd name="connsiteX983" fmla="*/ 129177 w 454829"/>
              <a:gd name="connsiteY983" fmla="*/ 2703026 h 6858000"/>
              <a:gd name="connsiteX984" fmla="*/ 114691 w 454829"/>
              <a:gd name="connsiteY984" fmla="*/ 2601576 h 6858000"/>
              <a:gd name="connsiteX985" fmla="*/ 130988 w 454829"/>
              <a:gd name="connsiteY985" fmla="*/ 2533943 h 6858000"/>
              <a:gd name="connsiteX986" fmla="*/ 132601 w 454829"/>
              <a:gd name="connsiteY986" fmla="*/ 2538049 h 6858000"/>
              <a:gd name="connsiteX987" fmla="*/ 134990 w 454829"/>
              <a:gd name="connsiteY987" fmla="*/ 2528585 h 6858000"/>
              <a:gd name="connsiteX988" fmla="*/ 147138 w 454829"/>
              <a:gd name="connsiteY988" fmla="*/ 2492078 h 6858000"/>
              <a:gd name="connsiteX989" fmla="*/ 149039 w 454829"/>
              <a:gd name="connsiteY989" fmla="*/ 2488423 h 6858000"/>
              <a:gd name="connsiteX990" fmla="*/ 149097 w 454829"/>
              <a:gd name="connsiteY990" fmla="*/ 2481681 h 6858000"/>
              <a:gd name="connsiteX991" fmla="*/ 124348 w 454829"/>
              <a:gd name="connsiteY991" fmla="*/ 2423271 h 6858000"/>
              <a:gd name="connsiteX992" fmla="*/ 104429 w 454829"/>
              <a:gd name="connsiteY992" fmla="*/ 2533943 h 6858000"/>
              <a:gd name="connsiteX993" fmla="*/ 102618 w 454829"/>
              <a:gd name="connsiteY993" fmla="*/ 2533943 h 6858000"/>
              <a:gd name="connsiteX994" fmla="*/ 102618 w 454829"/>
              <a:gd name="connsiteY994" fmla="*/ 2515498 h 6858000"/>
              <a:gd name="connsiteX995" fmla="*/ 106240 w 454829"/>
              <a:gd name="connsiteY995" fmla="*/ 2490904 h 6858000"/>
              <a:gd name="connsiteX996" fmla="*/ 106240 w 454829"/>
              <a:gd name="connsiteY996" fmla="*/ 2481681 h 6858000"/>
              <a:gd name="connsiteX997" fmla="*/ 101411 w 454829"/>
              <a:gd name="connsiteY997" fmla="*/ 2481681 h 6858000"/>
              <a:gd name="connsiteX998" fmla="*/ 84510 w 454829"/>
              <a:gd name="connsiteY998" fmla="*/ 2567759 h 6858000"/>
              <a:gd name="connsiteX999" fmla="*/ 82699 w 454829"/>
              <a:gd name="connsiteY999" fmla="*/ 2567759 h 6858000"/>
              <a:gd name="connsiteX1000" fmla="*/ 117709 w 454829"/>
              <a:gd name="connsiteY1000" fmla="*/ 2355638 h 6858000"/>
              <a:gd name="connsiteX1001" fmla="*/ 117709 w 454829"/>
              <a:gd name="connsiteY1001" fmla="*/ 2303376 h 6858000"/>
              <a:gd name="connsiteX1002" fmla="*/ 108051 w 454829"/>
              <a:gd name="connsiteY1002" fmla="*/ 2278782 h 6858000"/>
              <a:gd name="connsiteX1003" fmla="*/ 71230 w 454829"/>
              <a:gd name="connsiteY1003" fmla="*/ 2371009 h 6858000"/>
              <a:gd name="connsiteX1004" fmla="*/ 67608 w 454829"/>
              <a:gd name="connsiteY1004" fmla="*/ 2371009 h 6858000"/>
              <a:gd name="connsiteX1005" fmla="*/ 114691 w 454829"/>
              <a:gd name="connsiteY1005" fmla="*/ 2254188 h 6858000"/>
              <a:gd name="connsiteX1006" fmla="*/ 114691 w 454829"/>
              <a:gd name="connsiteY1006" fmla="*/ 2244965 h 6858000"/>
              <a:gd name="connsiteX1007" fmla="*/ 101411 w 454829"/>
              <a:gd name="connsiteY1007" fmla="*/ 2168109 h 6858000"/>
              <a:gd name="connsiteX1008" fmla="*/ 102618 w 454829"/>
              <a:gd name="connsiteY1008" fmla="*/ 2143516 h 6858000"/>
              <a:gd name="connsiteX1009" fmla="*/ 114691 w 454829"/>
              <a:gd name="connsiteY1009" fmla="*/ 2143516 h 6858000"/>
              <a:gd name="connsiteX1010" fmla="*/ 124348 w 454829"/>
              <a:gd name="connsiteY1010" fmla="*/ 2066660 h 6858000"/>
              <a:gd name="connsiteX1011" fmla="*/ 112729 w 454829"/>
              <a:gd name="connsiteY1011" fmla="*/ 2048022 h 6858000"/>
              <a:gd name="connsiteX1012" fmla="*/ 108428 w 454829"/>
              <a:gd name="connsiteY1012" fmla="*/ 2039758 h 6858000"/>
              <a:gd name="connsiteX1013" fmla="*/ 108236 w 454829"/>
              <a:gd name="connsiteY1013" fmla="*/ 2043151 h 6858000"/>
              <a:gd name="connsiteX1014" fmla="*/ 96579 w 454829"/>
              <a:gd name="connsiteY1014" fmla="*/ 2148636 h 6858000"/>
              <a:gd name="connsiteX1015" fmla="*/ 86317 w 454829"/>
              <a:gd name="connsiteY1015" fmla="*/ 2148636 h 6858000"/>
              <a:gd name="connsiteX1016" fmla="*/ 71830 w 454829"/>
              <a:gd name="connsiteY1016" fmla="*/ 2047186 h 6858000"/>
              <a:gd name="connsiteX1017" fmla="*/ 88128 w 454829"/>
              <a:gd name="connsiteY1017" fmla="*/ 1979553 h 6858000"/>
              <a:gd name="connsiteX1018" fmla="*/ 95070 w 454829"/>
              <a:gd name="connsiteY1018" fmla="*/ 1992618 h 6858000"/>
              <a:gd name="connsiteX1019" fmla="*/ 100101 w 454829"/>
              <a:gd name="connsiteY1019" fmla="*/ 2009090 h 6858000"/>
              <a:gd name="connsiteX1020" fmla="*/ 102647 w 454829"/>
              <a:gd name="connsiteY1020" fmla="*/ 2013369 h 6858000"/>
              <a:gd name="connsiteX1021" fmla="*/ 105029 w 454829"/>
              <a:gd name="connsiteY1021" fmla="*/ 2013369 h 6858000"/>
              <a:gd name="connsiteX1022" fmla="*/ 106236 w 454829"/>
              <a:gd name="connsiteY1022" fmla="*/ 1927291 h 6858000"/>
              <a:gd name="connsiteX1023" fmla="*/ 81488 w 454829"/>
              <a:gd name="connsiteY1023" fmla="*/ 1868881 h 6858000"/>
              <a:gd name="connsiteX1024" fmla="*/ 68473 w 454829"/>
              <a:gd name="connsiteY1024" fmla="*/ 1931134 h 6858000"/>
              <a:gd name="connsiteX1025" fmla="*/ 68436 w 454829"/>
              <a:gd name="connsiteY1025" fmla="*/ 1931394 h 6858000"/>
              <a:gd name="connsiteX1026" fmla="*/ 71230 w 454829"/>
              <a:gd name="connsiteY1026" fmla="*/ 1931394 h 6858000"/>
              <a:gd name="connsiteX1027" fmla="*/ 79681 w 454829"/>
              <a:gd name="connsiteY1027" fmla="*/ 1955987 h 6858000"/>
              <a:gd name="connsiteX1028" fmla="*/ 79681 w 454829"/>
              <a:gd name="connsiteY1028" fmla="*/ 1965210 h 6858000"/>
              <a:gd name="connsiteX1029" fmla="*/ 74248 w 454829"/>
              <a:gd name="connsiteY1029" fmla="*/ 1965210 h 6858000"/>
              <a:gd name="connsiteX1030" fmla="*/ 67608 w 454829"/>
              <a:gd name="connsiteY1030" fmla="*/ 1955987 h 6858000"/>
              <a:gd name="connsiteX1031" fmla="*/ 67608 w 454829"/>
              <a:gd name="connsiteY1031" fmla="*/ 1937195 h 6858000"/>
              <a:gd name="connsiteX1032" fmla="*/ 61569 w 454829"/>
              <a:gd name="connsiteY1032" fmla="*/ 1979553 h 6858000"/>
              <a:gd name="connsiteX1033" fmla="*/ 59758 w 454829"/>
              <a:gd name="connsiteY1033" fmla="*/ 1979553 h 6858000"/>
              <a:gd name="connsiteX1034" fmla="*/ 59758 w 454829"/>
              <a:gd name="connsiteY1034" fmla="*/ 1961108 h 6858000"/>
              <a:gd name="connsiteX1035" fmla="*/ 63380 w 454829"/>
              <a:gd name="connsiteY1035" fmla="*/ 1936514 h 6858000"/>
              <a:gd name="connsiteX1036" fmla="*/ 63380 w 454829"/>
              <a:gd name="connsiteY1036" fmla="*/ 1927291 h 6858000"/>
              <a:gd name="connsiteX1037" fmla="*/ 58551 w 454829"/>
              <a:gd name="connsiteY1037" fmla="*/ 1927291 h 6858000"/>
              <a:gd name="connsiteX1038" fmla="*/ 41650 w 454829"/>
              <a:gd name="connsiteY1038" fmla="*/ 2013369 h 6858000"/>
              <a:gd name="connsiteX1039" fmla="*/ 39839 w 454829"/>
              <a:gd name="connsiteY1039" fmla="*/ 2013369 h 6858000"/>
              <a:gd name="connsiteX1040" fmla="*/ 74848 w 454829"/>
              <a:gd name="connsiteY1040" fmla="*/ 1801248 h 6858000"/>
              <a:gd name="connsiteX1041" fmla="*/ 74848 w 454829"/>
              <a:gd name="connsiteY1041" fmla="*/ 1748986 h 6858000"/>
              <a:gd name="connsiteX1042" fmla="*/ 65191 w 454829"/>
              <a:gd name="connsiteY1042" fmla="*/ 1724392 h 6858000"/>
              <a:gd name="connsiteX1043" fmla="*/ 28370 w 454829"/>
              <a:gd name="connsiteY1043" fmla="*/ 1816619 h 6858000"/>
              <a:gd name="connsiteX1044" fmla="*/ 24748 w 454829"/>
              <a:gd name="connsiteY1044" fmla="*/ 1816619 h 6858000"/>
              <a:gd name="connsiteX1045" fmla="*/ 71830 w 454829"/>
              <a:gd name="connsiteY1045" fmla="*/ 1699798 h 6858000"/>
              <a:gd name="connsiteX1046" fmla="*/ 71830 w 454829"/>
              <a:gd name="connsiteY1046" fmla="*/ 1690575 h 6858000"/>
              <a:gd name="connsiteX1047" fmla="*/ 58551 w 454829"/>
              <a:gd name="connsiteY1047" fmla="*/ 1613719 h 6858000"/>
              <a:gd name="connsiteX1048" fmla="*/ 59758 w 454829"/>
              <a:gd name="connsiteY1048" fmla="*/ 1589126 h 6858000"/>
              <a:gd name="connsiteX1049" fmla="*/ 71334 w 454829"/>
              <a:gd name="connsiteY1049" fmla="*/ 1589126 h 6858000"/>
              <a:gd name="connsiteX1050" fmla="*/ 69815 w 454829"/>
              <a:gd name="connsiteY1050" fmla="*/ 1586548 h 6858000"/>
              <a:gd name="connsiteX1051" fmla="*/ 69061 w 454829"/>
              <a:gd name="connsiteY1051" fmla="*/ 1575020 h 6858000"/>
              <a:gd name="connsiteX1052" fmla="*/ 69061 w 454829"/>
              <a:gd name="connsiteY1052" fmla="*/ 1556574 h 6858000"/>
              <a:gd name="connsiteX1053" fmla="*/ 80529 w 454829"/>
              <a:gd name="connsiteY1053" fmla="*/ 1522758 h 6858000"/>
              <a:gd name="connsiteX1054" fmla="*/ 79320 w 454829"/>
              <a:gd name="connsiteY1054" fmla="*/ 1508791 h 6858000"/>
              <a:gd name="connsiteX1055" fmla="*/ 69869 w 454829"/>
              <a:gd name="connsiteY1055" fmla="*/ 1493632 h 6858000"/>
              <a:gd name="connsiteX1056" fmla="*/ 54929 w 454829"/>
              <a:gd name="connsiteY1056" fmla="*/ 1453859 h 6858000"/>
              <a:gd name="connsiteX1057" fmla="*/ 56740 w 454829"/>
              <a:gd name="connsiteY1057" fmla="*/ 1453859 h 6858000"/>
              <a:gd name="connsiteX1058" fmla="*/ 71830 w 454829"/>
              <a:gd name="connsiteY1058" fmla="*/ 1479222 h 6858000"/>
              <a:gd name="connsiteX1059" fmla="*/ 77798 w 454829"/>
              <a:gd name="connsiteY1059" fmla="*/ 1482317 h 6858000"/>
              <a:gd name="connsiteX1060" fmla="*/ 77511 w 454829"/>
              <a:gd name="connsiteY1060" fmla="*/ 1473570 h 6858000"/>
              <a:gd name="connsiteX1061" fmla="*/ 87169 w 454829"/>
              <a:gd name="connsiteY1061" fmla="*/ 1439753 h 6858000"/>
              <a:gd name="connsiteX1062" fmla="*/ 92149 w 454829"/>
              <a:gd name="connsiteY1062" fmla="*/ 1452050 h 6858000"/>
              <a:gd name="connsiteX1063" fmla="*/ 93707 w 454829"/>
              <a:gd name="connsiteY1063" fmla="*/ 1463588 h 6858000"/>
              <a:gd name="connsiteX1064" fmla="*/ 94768 w 454829"/>
              <a:gd name="connsiteY1064" fmla="*/ 1453859 h 6858000"/>
              <a:gd name="connsiteX1065" fmla="*/ 69642 w 454829"/>
              <a:gd name="connsiteY1065" fmla="*/ 1358750 h 6858000"/>
              <a:gd name="connsiteX1066" fmla="*/ 66587 w 454829"/>
              <a:gd name="connsiteY1066" fmla="*/ 1351029 h 6858000"/>
              <a:gd name="connsiteX1067" fmla="*/ 56045 w 454829"/>
              <a:gd name="connsiteY1067" fmla="*/ 1406705 h 6858000"/>
              <a:gd name="connsiteX1068" fmla="*/ 29222 w 454829"/>
              <a:gd name="connsiteY1068" fmla="*/ 1482793 h 6858000"/>
              <a:gd name="connsiteX1069" fmla="*/ 27411 w 454829"/>
              <a:gd name="connsiteY1069" fmla="*/ 1464347 h 6858000"/>
              <a:gd name="connsiteX1070" fmla="*/ 27411 w 454829"/>
              <a:gd name="connsiteY1070" fmla="*/ 1455125 h 6858000"/>
              <a:gd name="connsiteX1071" fmla="*/ 50952 w 454829"/>
              <a:gd name="connsiteY1071" fmla="*/ 1405937 h 6858000"/>
              <a:gd name="connsiteX1072" fmla="*/ 60610 w 454829"/>
              <a:gd name="connsiteY1072" fmla="*/ 1347526 h 6858000"/>
              <a:gd name="connsiteX1073" fmla="*/ 65200 w 454829"/>
              <a:gd name="connsiteY1073" fmla="*/ 1347526 h 6858000"/>
              <a:gd name="connsiteX1074" fmla="*/ 50100 w 454829"/>
              <a:gd name="connsiteY1074" fmla="*/ 1309371 h 6858000"/>
              <a:gd name="connsiteX1075" fmla="*/ 50100 w 454829"/>
              <a:gd name="connsiteY1075" fmla="*/ 1290925 h 6858000"/>
              <a:gd name="connsiteX1076" fmla="*/ 51307 w 454829"/>
              <a:gd name="connsiteY1076" fmla="*/ 1290925 h 6858000"/>
              <a:gd name="connsiteX1077" fmla="*/ 68509 w 454829"/>
              <a:gd name="connsiteY1077" fmla="*/ 1340752 h 6858000"/>
              <a:gd name="connsiteX1078" fmla="*/ 78722 w 454829"/>
              <a:gd name="connsiteY1078" fmla="*/ 1285791 h 6858000"/>
              <a:gd name="connsiteX1079" fmla="*/ 74666 w 454829"/>
              <a:gd name="connsiteY1079" fmla="*/ 1261680 h 6858000"/>
              <a:gd name="connsiteX1080" fmla="*/ 72256 w 454829"/>
              <a:gd name="connsiteY1080" fmla="*/ 1261680 h 6858000"/>
              <a:gd name="connsiteX1081" fmla="*/ 72256 w 454829"/>
              <a:gd name="connsiteY1081" fmla="*/ 1252457 h 6858000"/>
              <a:gd name="connsiteX1082" fmla="*/ 72497 w 454829"/>
              <a:gd name="connsiteY1082" fmla="*/ 1248785 h 6858000"/>
              <a:gd name="connsiteX1083" fmla="*/ 68209 w 454829"/>
              <a:gd name="connsiteY1083" fmla="*/ 1223292 h 6858000"/>
              <a:gd name="connsiteX1084" fmla="*/ 68209 w 454829"/>
              <a:gd name="connsiteY1084" fmla="*/ 1217144 h 6858000"/>
              <a:gd name="connsiteX1085" fmla="*/ 71830 w 454829"/>
              <a:gd name="connsiteY1085" fmla="*/ 1217144 h 6858000"/>
              <a:gd name="connsiteX1086" fmla="*/ 74971 w 454829"/>
              <a:gd name="connsiteY1086" fmla="*/ 1237601 h 6858000"/>
              <a:gd name="connsiteX1087" fmla="*/ 75274 w 454829"/>
              <a:gd name="connsiteY1087" fmla="*/ 1237086 h 6858000"/>
              <a:gd name="connsiteX1088" fmla="*/ 78896 w 454829"/>
              <a:gd name="connsiteY1088" fmla="*/ 1237086 h 6858000"/>
              <a:gd name="connsiteX1089" fmla="*/ 78896 w 454829"/>
              <a:gd name="connsiteY1089" fmla="*/ 1246309 h 6858000"/>
              <a:gd name="connsiteX1090" fmla="*/ 78020 w 454829"/>
              <a:gd name="connsiteY1090" fmla="*/ 1257460 h 6858000"/>
              <a:gd name="connsiteX1091" fmla="*/ 80719 w 454829"/>
              <a:gd name="connsiteY1091" fmla="*/ 1275040 h 6858000"/>
              <a:gd name="connsiteX1092" fmla="*/ 82567 w 454829"/>
              <a:gd name="connsiteY1092" fmla="*/ 1265098 h 6858000"/>
              <a:gd name="connsiteX1093" fmla="*/ 102260 w 454829"/>
              <a:gd name="connsiteY1093" fmla="*/ 1135405 h 6858000"/>
              <a:gd name="connsiteX1094" fmla="*/ 102260 w 454829"/>
              <a:gd name="connsiteY1094" fmla="*/ 1098880 h 6858000"/>
              <a:gd name="connsiteX1095" fmla="*/ 98732 w 454829"/>
              <a:gd name="connsiteY1095" fmla="*/ 1064495 h 6858000"/>
              <a:gd name="connsiteX1096" fmla="*/ 92602 w 454829"/>
              <a:gd name="connsiteY1096" fmla="*/ 1058549 h 6858000"/>
              <a:gd name="connsiteX1097" fmla="*/ 55781 w 454829"/>
              <a:gd name="connsiteY1097" fmla="*/ 1150776 h 6858000"/>
              <a:gd name="connsiteX1098" fmla="*/ 52159 w 454829"/>
              <a:gd name="connsiteY1098" fmla="*/ 1150776 h 6858000"/>
              <a:gd name="connsiteX1099" fmla="*/ 88603 w 454829"/>
              <a:gd name="connsiteY1099" fmla="*/ 1041256 h 6858000"/>
              <a:gd name="connsiteX1100" fmla="*/ 95782 w 454829"/>
              <a:gd name="connsiteY1100" fmla="*/ 1036329 h 6858000"/>
              <a:gd name="connsiteX1101" fmla="*/ 90118 w 454829"/>
              <a:gd name="connsiteY1101" fmla="*/ 982926 h 6858000"/>
              <a:gd name="connsiteX1102" fmla="*/ 86891 w 454829"/>
              <a:gd name="connsiteY1102" fmla="*/ 953253 h 6858000"/>
              <a:gd name="connsiteX1103" fmla="*/ 85962 w 454829"/>
              <a:gd name="connsiteY1103" fmla="*/ 947876 h 6858000"/>
              <a:gd name="connsiteX1104" fmla="*/ 86069 w 454829"/>
              <a:gd name="connsiteY1104" fmla="*/ 945695 h 6858000"/>
              <a:gd name="connsiteX1105" fmla="*/ 81488 w 454829"/>
              <a:gd name="connsiteY1105" fmla="*/ 903572 h 6858000"/>
              <a:gd name="connsiteX1106" fmla="*/ 81488 w 454829"/>
              <a:gd name="connsiteY1106" fmla="*/ 894349 h 6858000"/>
              <a:gd name="connsiteX1107" fmla="*/ 85110 w 454829"/>
              <a:gd name="connsiteY1107" fmla="*/ 894349 h 6858000"/>
              <a:gd name="connsiteX1108" fmla="*/ 87899 w 454829"/>
              <a:gd name="connsiteY1108" fmla="*/ 923283 h 6858000"/>
              <a:gd name="connsiteX1109" fmla="*/ 89770 w 454829"/>
              <a:gd name="connsiteY1109" fmla="*/ 923283 h 6858000"/>
              <a:gd name="connsiteX1110" fmla="*/ 89158 w 454829"/>
              <a:gd name="connsiteY1110" fmla="*/ 919672 h 6858000"/>
              <a:gd name="connsiteX1111" fmla="*/ 85536 w 454829"/>
              <a:gd name="connsiteY1111" fmla="*/ 874327 h 6858000"/>
              <a:gd name="connsiteX1112" fmla="*/ 92930 w 454829"/>
              <a:gd name="connsiteY1112" fmla="*/ 823602 h 6858000"/>
              <a:gd name="connsiteX1113" fmla="*/ 93782 w 454829"/>
              <a:gd name="connsiteY1113" fmla="*/ 821068 h 6858000"/>
              <a:gd name="connsiteX1114" fmla="*/ 88980 w 454829"/>
              <a:gd name="connsiteY1114" fmla="*/ 811842 h 6858000"/>
              <a:gd name="connsiteX1115" fmla="*/ 82340 w 454829"/>
              <a:gd name="connsiteY1115" fmla="*/ 788016 h 6858000"/>
              <a:gd name="connsiteX1116" fmla="*/ 84151 w 454829"/>
              <a:gd name="connsiteY1116" fmla="*/ 788016 h 6858000"/>
              <a:gd name="connsiteX1117" fmla="*/ 97573 w 454829"/>
              <a:gd name="connsiteY1117" fmla="*/ 810575 h 6858000"/>
              <a:gd name="connsiteX1118" fmla="*/ 101834 w 454829"/>
              <a:gd name="connsiteY1118" fmla="*/ 806694 h 6858000"/>
              <a:gd name="connsiteX1119" fmla="*/ 107723 w 454829"/>
              <a:gd name="connsiteY1119" fmla="*/ 817778 h 6858000"/>
              <a:gd name="connsiteX1120" fmla="*/ 115539 w 454829"/>
              <a:gd name="connsiteY1120" fmla="*/ 821833 h 6858000"/>
              <a:gd name="connsiteX1121" fmla="*/ 119192 w 454829"/>
              <a:gd name="connsiteY1121" fmla="*/ 810928 h 6858000"/>
              <a:gd name="connsiteX1122" fmla="*/ 119263 w 454829"/>
              <a:gd name="connsiteY1122" fmla="*/ 806309 h 6858000"/>
              <a:gd name="connsiteX1123" fmla="*/ 119640 w 454829"/>
              <a:gd name="connsiteY1123" fmla="*/ 780563 h 6858000"/>
              <a:gd name="connsiteX1124" fmla="*/ 119798 w 454829"/>
              <a:gd name="connsiteY1124" fmla="*/ 768516 h 6858000"/>
              <a:gd name="connsiteX1125" fmla="*/ 119387 w 454829"/>
              <a:gd name="connsiteY1125" fmla="*/ 765152 h 6858000"/>
              <a:gd name="connsiteX1126" fmla="*/ 116290 w 454829"/>
              <a:gd name="connsiteY1126" fmla="*/ 753427 h 6858000"/>
              <a:gd name="connsiteX1127" fmla="*/ 115416 w 454829"/>
              <a:gd name="connsiteY1127" fmla="*/ 754663 h 6858000"/>
              <a:gd name="connsiteX1128" fmla="*/ 112398 w 454829"/>
              <a:gd name="connsiteY1128" fmla="*/ 754663 h 6858000"/>
              <a:gd name="connsiteX1129" fmla="*/ 112398 w 454829"/>
              <a:gd name="connsiteY1129" fmla="*/ 745441 h 6858000"/>
              <a:gd name="connsiteX1130" fmla="*/ 112752 w 454829"/>
              <a:gd name="connsiteY1130" fmla="*/ 740034 h 6858000"/>
              <a:gd name="connsiteX1131" fmla="*/ 111012 w 454829"/>
              <a:gd name="connsiteY1131" fmla="*/ 733449 h 6858000"/>
              <a:gd name="connsiteX1132" fmla="*/ 101045 w 454829"/>
              <a:gd name="connsiteY1132" fmla="*/ 704501 h 6858000"/>
              <a:gd name="connsiteX1133" fmla="*/ 100938 w 454829"/>
              <a:gd name="connsiteY1133" fmla="*/ 704236 h 6858000"/>
              <a:gd name="connsiteX1134" fmla="*/ 95194 w 454829"/>
              <a:gd name="connsiteY1134" fmla="*/ 696022 h 6858000"/>
              <a:gd name="connsiteX1135" fmla="*/ 87800 w 454829"/>
              <a:gd name="connsiteY1135" fmla="*/ 723690 h 6858000"/>
              <a:gd name="connsiteX1136" fmla="*/ 83299 w 454829"/>
              <a:gd name="connsiteY1136" fmla="*/ 751379 h 6858000"/>
              <a:gd name="connsiteX1137" fmla="*/ 83299 w 454829"/>
              <a:gd name="connsiteY1137" fmla="*/ 768306 h 6858000"/>
              <a:gd name="connsiteX1138" fmla="*/ 79677 w 454829"/>
              <a:gd name="connsiteY1138" fmla="*/ 783677 h 6858000"/>
              <a:gd name="connsiteX1139" fmla="*/ 78556 w 454829"/>
              <a:gd name="connsiteY1139" fmla="*/ 783677 h 6858000"/>
              <a:gd name="connsiteX1140" fmla="*/ 75274 w 454829"/>
              <a:gd name="connsiteY1140" fmla="*/ 806694 h 6858000"/>
              <a:gd name="connsiteX1141" fmla="*/ 73464 w 454829"/>
              <a:gd name="connsiteY1141" fmla="*/ 806694 h 6858000"/>
              <a:gd name="connsiteX1142" fmla="*/ 73464 w 454829"/>
              <a:gd name="connsiteY1142" fmla="*/ 788249 h 6858000"/>
              <a:gd name="connsiteX1143" fmla="*/ 75446 w 454829"/>
              <a:gd name="connsiteY1143" fmla="*/ 775911 h 6858000"/>
              <a:gd name="connsiteX1144" fmla="*/ 74848 w 454829"/>
              <a:gd name="connsiteY1144" fmla="*/ 768306 h 6858000"/>
              <a:gd name="connsiteX1145" fmla="*/ 76056 w 454829"/>
              <a:gd name="connsiteY1145" fmla="*/ 754472 h 6858000"/>
              <a:gd name="connsiteX1146" fmla="*/ 76077 w 454829"/>
              <a:gd name="connsiteY1146" fmla="*/ 754432 h 6858000"/>
              <a:gd name="connsiteX1147" fmla="*/ 72256 w 454829"/>
              <a:gd name="connsiteY1147" fmla="*/ 754432 h 6858000"/>
              <a:gd name="connsiteX1148" fmla="*/ 55355 w 454829"/>
              <a:gd name="connsiteY1148" fmla="*/ 840510 h 6858000"/>
              <a:gd name="connsiteX1149" fmla="*/ 53544 w 454829"/>
              <a:gd name="connsiteY1149" fmla="*/ 840510 h 6858000"/>
              <a:gd name="connsiteX1150" fmla="*/ 79802 w 454829"/>
              <a:gd name="connsiteY1150" fmla="*/ 695253 h 6858000"/>
              <a:gd name="connsiteX1151" fmla="*/ 84843 w 454829"/>
              <a:gd name="connsiteY1151" fmla="*/ 662053 h 6858000"/>
              <a:gd name="connsiteX1152" fmla="*/ 77511 w 454829"/>
              <a:gd name="connsiteY1152" fmla="*/ 643528 h 6858000"/>
              <a:gd name="connsiteX1153" fmla="*/ 77511 w 454829"/>
              <a:gd name="connsiteY1153" fmla="*/ 625082 h 6858000"/>
              <a:gd name="connsiteX1154" fmla="*/ 78719 w 454829"/>
              <a:gd name="connsiteY1154" fmla="*/ 625082 h 6858000"/>
              <a:gd name="connsiteX1155" fmla="*/ 86716 w 454829"/>
              <a:gd name="connsiteY1155" fmla="*/ 648246 h 6858000"/>
              <a:gd name="connsiteX1156" fmla="*/ 88554 w 454829"/>
              <a:gd name="connsiteY1156" fmla="*/ 628389 h 6858000"/>
              <a:gd name="connsiteX1157" fmla="*/ 88554 w 454829"/>
              <a:gd name="connsiteY1157" fmla="*/ 576127 h 6858000"/>
              <a:gd name="connsiteX1158" fmla="*/ 78896 w 454829"/>
              <a:gd name="connsiteY1158" fmla="*/ 551533 h 6858000"/>
              <a:gd name="connsiteX1159" fmla="*/ 42076 w 454829"/>
              <a:gd name="connsiteY1159" fmla="*/ 643760 h 6858000"/>
              <a:gd name="connsiteX1160" fmla="*/ 38454 w 454829"/>
              <a:gd name="connsiteY1160" fmla="*/ 643760 h 6858000"/>
              <a:gd name="connsiteX1161" fmla="*/ 85536 w 454829"/>
              <a:gd name="connsiteY1161" fmla="*/ 526939 h 6858000"/>
              <a:gd name="connsiteX1162" fmla="*/ 85536 w 454829"/>
              <a:gd name="connsiteY1162" fmla="*/ 517716 h 6858000"/>
              <a:gd name="connsiteX1163" fmla="*/ 72256 w 454829"/>
              <a:gd name="connsiteY1163" fmla="*/ 440860 h 6858000"/>
              <a:gd name="connsiteX1164" fmla="*/ 72583 w 454829"/>
              <a:gd name="connsiteY1164" fmla="*/ 434210 h 6858000"/>
              <a:gd name="connsiteX1165" fmla="*/ 72408 w 454829"/>
              <a:gd name="connsiteY1165" fmla="*/ 434943 h 6858000"/>
              <a:gd name="connsiteX1166" fmla="*/ 55658 w 454829"/>
              <a:gd name="connsiteY1166" fmla="*/ 468760 h 6858000"/>
              <a:gd name="connsiteX1167" fmla="*/ 53847 w 454829"/>
              <a:gd name="connsiteY1167" fmla="*/ 450314 h 6858000"/>
              <a:gd name="connsiteX1168" fmla="*/ 53847 w 454829"/>
              <a:gd name="connsiteY1168" fmla="*/ 441092 h 6858000"/>
              <a:gd name="connsiteX1169" fmla="*/ 77388 w 454829"/>
              <a:gd name="connsiteY1169" fmla="*/ 391904 h 6858000"/>
              <a:gd name="connsiteX1170" fmla="*/ 87046 w 454829"/>
              <a:gd name="connsiteY1170" fmla="*/ 333493 h 6858000"/>
              <a:gd name="connsiteX1171" fmla="*/ 91505 w 454829"/>
              <a:gd name="connsiteY1171" fmla="*/ 333493 h 6858000"/>
              <a:gd name="connsiteX1172" fmla="*/ 83574 w 454829"/>
              <a:gd name="connsiteY1172" fmla="*/ 320773 h 6858000"/>
              <a:gd name="connsiteX1173" fmla="*/ 68635 w 454829"/>
              <a:gd name="connsiteY1173" fmla="*/ 281000 h 6858000"/>
              <a:gd name="connsiteX1174" fmla="*/ 70446 w 454829"/>
              <a:gd name="connsiteY1174" fmla="*/ 281000 h 6858000"/>
              <a:gd name="connsiteX1175" fmla="*/ 85536 w 454829"/>
              <a:gd name="connsiteY1175" fmla="*/ 306363 h 6858000"/>
              <a:gd name="connsiteX1176" fmla="*/ 97567 w 454829"/>
              <a:gd name="connsiteY1176" fmla="*/ 312604 h 6858000"/>
              <a:gd name="connsiteX1177" fmla="*/ 106477 w 454829"/>
              <a:gd name="connsiteY1177" fmla="*/ 264654 h 6858000"/>
              <a:gd name="connsiteX1178" fmla="*/ 105682 w 454829"/>
              <a:gd name="connsiteY1178" fmla="*/ 258136 h 6858000"/>
              <a:gd name="connsiteX1179" fmla="*/ 63806 w 454829"/>
              <a:gd name="connsiteY1179" fmla="*/ 136512 h 6858000"/>
              <a:gd name="connsiteX1180" fmla="*/ 63806 w 454829"/>
              <a:gd name="connsiteY1180" fmla="*/ 118066 h 6858000"/>
              <a:gd name="connsiteX1181" fmla="*/ 65013 w 454829"/>
              <a:gd name="connsiteY1181" fmla="*/ 118066 h 6858000"/>
              <a:gd name="connsiteX1182" fmla="*/ 108473 w 454829"/>
              <a:gd name="connsiteY1182" fmla="*/ 237961 h 6858000"/>
              <a:gd name="connsiteX1183" fmla="*/ 108899 w 454829"/>
              <a:gd name="connsiteY1183" fmla="*/ 235791 h 6858000"/>
              <a:gd name="connsiteX1184" fmla="*/ 108899 w 454829"/>
              <a:gd name="connsiteY1184" fmla="*/ 228506 h 6858000"/>
              <a:gd name="connsiteX1185" fmla="*/ 110251 w 454829"/>
              <a:gd name="connsiteY1185" fmla="*/ 228506 h 6858000"/>
              <a:gd name="connsiteX1186" fmla="*/ 104031 w 454829"/>
              <a:gd name="connsiteY1186" fmla="*/ 184931 h 6858000"/>
              <a:gd name="connsiteX1187" fmla="*/ 92515 w 454829"/>
              <a:gd name="connsiteY1187" fmla="*/ 113455 h 6858000"/>
              <a:gd name="connsiteX1188" fmla="*/ 91180 w 454829"/>
              <a:gd name="connsiteY1188" fmla="*/ 105517 h 6858000"/>
              <a:gd name="connsiteX1189" fmla="*/ 82217 w 454829"/>
              <a:gd name="connsiteY1189" fmla="*/ 136743 h 6858000"/>
              <a:gd name="connsiteX1190" fmla="*/ 78595 w 454829"/>
              <a:gd name="connsiteY1190" fmla="*/ 136743 h 6858000"/>
              <a:gd name="connsiteX1191" fmla="*/ 88343 w 454829"/>
              <a:gd name="connsiteY1191" fmla="*/ 97042 h 6858000"/>
              <a:gd name="connsiteX1192" fmla="*/ 89243 w 454829"/>
              <a:gd name="connsiteY1192" fmla="*/ 94002 h 6858000"/>
              <a:gd name="connsiteX1193" fmla="*/ 81914 w 454829"/>
              <a:gd name="connsiteY1193" fmla="*/ 50433 h 6858000"/>
              <a:gd name="connsiteX1194" fmla="*/ 81914 w 454829"/>
              <a:gd name="connsiteY1194" fmla="*/ 44285 h 6858000"/>
              <a:gd name="connsiteX1195" fmla="*/ 85536 w 454829"/>
              <a:gd name="connsiteY1195" fmla="*/ 44285 h 6858000"/>
              <a:gd name="connsiteX1196" fmla="*/ 91829 w 454829"/>
              <a:gd name="connsiteY1196" fmla="*/ 85269 h 6858000"/>
              <a:gd name="connsiteX1197" fmla="*/ 97666 w 454829"/>
              <a:gd name="connsiteY1197" fmla="*/ 65555 h 6858000"/>
              <a:gd name="connsiteX1198" fmla="*/ 115039 w 454829"/>
              <a:gd name="connsiteY1198" fmla="*/ 27223 h 6858000"/>
              <a:gd name="connsiteX1199" fmla="*/ 123503 w 454829"/>
              <a:gd name="connsiteY1199" fmla="*/ 21414 h 6858000"/>
              <a:gd name="connsiteX1200" fmla="*/ 121906 w 454829"/>
              <a:gd name="connsiteY1200" fmla="*/ 5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</a:cxnLst>
            <a:rect l="l" t="t" r="r" b="b"/>
            <a:pathLst>
              <a:path w="454829" h="6858000">
                <a:moveTo>
                  <a:pt x="185468" y="6846724"/>
                </a:moveTo>
                <a:lnTo>
                  <a:pt x="191281" y="6858000"/>
                </a:lnTo>
                <a:lnTo>
                  <a:pt x="178570" y="6858000"/>
                </a:lnTo>
                <a:lnTo>
                  <a:pt x="180827" y="6851080"/>
                </a:lnTo>
                <a:cubicBezTo>
                  <a:pt x="182311" y="6848176"/>
                  <a:pt x="183858" y="6846724"/>
                  <a:pt x="185468" y="6846724"/>
                </a:cubicBezTo>
                <a:close/>
                <a:moveTo>
                  <a:pt x="102618" y="6761558"/>
                </a:moveTo>
                <a:cubicBezTo>
                  <a:pt x="107045" y="6770007"/>
                  <a:pt x="109258" y="6778455"/>
                  <a:pt x="109258" y="6786903"/>
                </a:cubicBezTo>
                <a:lnTo>
                  <a:pt x="109258" y="6805912"/>
                </a:lnTo>
                <a:cubicBezTo>
                  <a:pt x="106039" y="6833369"/>
                  <a:pt x="102216" y="6847098"/>
                  <a:pt x="97789" y="6847098"/>
                </a:cubicBezTo>
                <a:lnTo>
                  <a:pt x="98234" y="6858000"/>
                </a:lnTo>
                <a:lnTo>
                  <a:pt x="88242" y="6858000"/>
                </a:lnTo>
                <a:lnTo>
                  <a:pt x="88584" y="6855810"/>
                </a:lnTo>
                <a:cubicBezTo>
                  <a:pt x="90495" y="6850002"/>
                  <a:pt x="92960" y="6847098"/>
                  <a:pt x="95978" y="6847098"/>
                </a:cubicBezTo>
                <a:cubicBezTo>
                  <a:pt x="93966" y="6828088"/>
                  <a:pt x="92960" y="6811193"/>
                  <a:pt x="92960" y="6796408"/>
                </a:cubicBezTo>
                <a:cubicBezTo>
                  <a:pt x="92960" y="6783735"/>
                  <a:pt x="96180" y="6772119"/>
                  <a:pt x="102618" y="6761558"/>
                </a:cubicBezTo>
                <a:close/>
                <a:moveTo>
                  <a:pt x="76059" y="6666515"/>
                </a:moveTo>
                <a:lnTo>
                  <a:pt x="82699" y="6666515"/>
                </a:lnTo>
                <a:cubicBezTo>
                  <a:pt x="67005" y="6759447"/>
                  <a:pt x="54329" y="6805912"/>
                  <a:pt x="44671" y="6805912"/>
                </a:cubicBezTo>
                <a:lnTo>
                  <a:pt x="42860" y="6786903"/>
                </a:lnTo>
                <a:lnTo>
                  <a:pt x="42860" y="6777399"/>
                </a:lnTo>
                <a:cubicBezTo>
                  <a:pt x="48494" y="6777399"/>
                  <a:pt x="56341" y="6760503"/>
                  <a:pt x="66401" y="6726710"/>
                </a:cubicBezTo>
                <a:cubicBezTo>
                  <a:pt x="68011" y="6699253"/>
                  <a:pt x="71230" y="6679187"/>
                  <a:pt x="76059" y="6666515"/>
                </a:cubicBezTo>
                <a:close/>
                <a:moveTo>
                  <a:pt x="148800" y="6604330"/>
                </a:moveTo>
                <a:lnTo>
                  <a:pt x="147289" y="6607532"/>
                </a:lnTo>
                <a:cubicBezTo>
                  <a:pt x="144220" y="6615452"/>
                  <a:pt x="140888" y="6625352"/>
                  <a:pt x="137291" y="6637233"/>
                </a:cubicBezTo>
                <a:lnTo>
                  <a:pt x="135525" y="6643573"/>
                </a:lnTo>
                <a:lnTo>
                  <a:pt x="144268" y="6666515"/>
                </a:lnTo>
                <a:lnTo>
                  <a:pt x="147889" y="6666515"/>
                </a:lnTo>
                <a:cubicBezTo>
                  <a:pt x="148292" y="6640115"/>
                  <a:pt x="148594" y="6619521"/>
                  <a:pt x="148795" y="6604737"/>
                </a:cubicBezTo>
                <a:close/>
                <a:moveTo>
                  <a:pt x="124949" y="6573580"/>
                </a:moveTo>
                <a:lnTo>
                  <a:pt x="129778" y="6573580"/>
                </a:lnTo>
                <a:lnTo>
                  <a:pt x="129778" y="6592589"/>
                </a:lnTo>
                <a:lnTo>
                  <a:pt x="124949" y="6592589"/>
                </a:lnTo>
                <a:close/>
                <a:moveTo>
                  <a:pt x="61569" y="6503882"/>
                </a:moveTo>
                <a:lnTo>
                  <a:pt x="65191" y="6503882"/>
                </a:lnTo>
                <a:lnTo>
                  <a:pt x="65191" y="6513387"/>
                </a:lnTo>
                <a:cubicBezTo>
                  <a:pt x="65191" y="6523948"/>
                  <a:pt x="63983" y="6529227"/>
                  <a:pt x="61569" y="6529227"/>
                </a:cubicBezTo>
                <a:lnTo>
                  <a:pt x="58551" y="6529227"/>
                </a:lnTo>
                <a:lnTo>
                  <a:pt x="58551" y="6519722"/>
                </a:lnTo>
                <a:cubicBezTo>
                  <a:pt x="58551" y="6509162"/>
                  <a:pt x="59557" y="6503882"/>
                  <a:pt x="61569" y="6503882"/>
                </a:cubicBezTo>
                <a:close/>
                <a:moveTo>
                  <a:pt x="59758" y="6190239"/>
                </a:moveTo>
                <a:cubicBezTo>
                  <a:pt x="64185" y="6198689"/>
                  <a:pt x="66398" y="6207136"/>
                  <a:pt x="66398" y="6215584"/>
                </a:cubicBezTo>
                <a:lnTo>
                  <a:pt x="66398" y="6234594"/>
                </a:lnTo>
                <a:cubicBezTo>
                  <a:pt x="63178" y="6262050"/>
                  <a:pt x="59356" y="6275779"/>
                  <a:pt x="54929" y="6275779"/>
                </a:cubicBezTo>
                <a:lnTo>
                  <a:pt x="56740" y="6320132"/>
                </a:lnTo>
                <a:cubicBezTo>
                  <a:pt x="56740" y="6328581"/>
                  <a:pt x="54929" y="6337029"/>
                  <a:pt x="51307" y="6345477"/>
                </a:cubicBezTo>
                <a:lnTo>
                  <a:pt x="44668" y="6345477"/>
                </a:lnTo>
                <a:cubicBezTo>
                  <a:pt x="42655" y="6345477"/>
                  <a:pt x="41650" y="6340197"/>
                  <a:pt x="41650" y="6329637"/>
                </a:cubicBezTo>
                <a:lnTo>
                  <a:pt x="41650" y="6310628"/>
                </a:lnTo>
                <a:cubicBezTo>
                  <a:pt x="43259" y="6287395"/>
                  <a:pt x="47082" y="6275779"/>
                  <a:pt x="53118" y="6275779"/>
                </a:cubicBezTo>
                <a:cubicBezTo>
                  <a:pt x="51106" y="6256770"/>
                  <a:pt x="50100" y="6239874"/>
                  <a:pt x="50100" y="6225089"/>
                </a:cubicBezTo>
                <a:cubicBezTo>
                  <a:pt x="50100" y="6212417"/>
                  <a:pt x="53319" y="6200800"/>
                  <a:pt x="59758" y="6190239"/>
                </a:cubicBezTo>
                <a:close/>
                <a:moveTo>
                  <a:pt x="33199" y="6095196"/>
                </a:moveTo>
                <a:lnTo>
                  <a:pt x="39839" y="6095196"/>
                </a:lnTo>
                <a:cubicBezTo>
                  <a:pt x="24145" y="6188128"/>
                  <a:pt x="11469" y="6234594"/>
                  <a:pt x="1811" y="6234594"/>
                </a:cubicBezTo>
                <a:lnTo>
                  <a:pt x="0" y="6215584"/>
                </a:lnTo>
                <a:lnTo>
                  <a:pt x="0" y="6206081"/>
                </a:lnTo>
                <a:cubicBezTo>
                  <a:pt x="5634" y="6206081"/>
                  <a:pt x="13481" y="6189184"/>
                  <a:pt x="23541" y="6155391"/>
                </a:cubicBezTo>
                <a:cubicBezTo>
                  <a:pt x="25151" y="6127934"/>
                  <a:pt x="28370" y="6107869"/>
                  <a:pt x="33199" y="6095196"/>
                </a:cubicBezTo>
                <a:close/>
                <a:moveTo>
                  <a:pt x="112876" y="6041339"/>
                </a:moveTo>
                <a:lnTo>
                  <a:pt x="109289" y="6106701"/>
                </a:lnTo>
                <a:lnTo>
                  <a:pt x="114691" y="6116057"/>
                </a:lnTo>
                <a:lnTo>
                  <a:pt x="118227" y="6117947"/>
                </a:lnTo>
                <a:lnTo>
                  <a:pt x="117856" y="6106285"/>
                </a:lnTo>
                <a:cubicBezTo>
                  <a:pt x="117554" y="6103117"/>
                  <a:pt x="117102" y="6101533"/>
                  <a:pt x="116498" y="6101533"/>
                </a:cubicBezTo>
                <a:cubicBezTo>
                  <a:pt x="118510" y="6082525"/>
                  <a:pt x="119516" y="6065628"/>
                  <a:pt x="119516" y="6050843"/>
                </a:cubicBezTo>
                <a:close/>
                <a:moveTo>
                  <a:pt x="24748" y="5439399"/>
                </a:moveTo>
                <a:lnTo>
                  <a:pt x="28370" y="5439399"/>
                </a:lnTo>
                <a:cubicBezTo>
                  <a:pt x="31992" y="5456296"/>
                  <a:pt x="34808" y="5464743"/>
                  <a:pt x="36821" y="5464743"/>
                </a:cubicBezTo>
                <a:lnTo>
                  <a:pt x="36821" y="5474248"/>
                </a:lnTo>
                <a:lnTo>
                  <a:pt x="31388" y="5474248"/>
                </a:lnTo>
                <a:lnTo>
                  <a:pt x="24748" y="5464743"/>
                </a:lnTo>
                <a:close/>
                <a:moveTo>
                  <a:pt x="80483" y="5356525"/>
                </a:moveTo>
                <a:lnTo>
                  <a:pt x="76455" y="5376152"/>
                </a:lnTo>
                <a:lnTo>
                  <a:pt x="69782" y="5405813"/>
                </a:lnTo>
                <a:lnTo>
                  <a:pt x="82696" y="5443359"/>
                </a:lnTo>
                <a:cubicBezTo>
                  <a:pt x="89939" y="5463952"/>
                  <a:pt x="93963" y="5474248"/>
                  <a:pt x="94768" y="5474248"/>
                </a:cubicBezTo>
                <a:cubicBezTo>
                  <a:pt x="94768" y="5467912"/>
                  <a:pt x="95371" y="5464743"/>
                  <a:pt x="96579" y="5464743"/>
                </a:cubicBezTo>
                <a:cubicBezTo>
                  <a:pt x="94969" y="5451016"/>
                  <a:pt x="91800" y="5428838"/>
                  <a:pt x="87072" y="5398214"/>
                </a:cubicBezTo>
                <a:close/>
                <a:moveTo>
                  <a:pt x="85962" y="5320315"/>
                </a:moveTo>
                <a:cubicBezTo>
                  <a:pt x="85962" y="5322955"/>
                  <a:pt x="85610" y="5326782"/>
                  <a:pt x="84906" y="5331799"/>
                </a:cubicBezTo>
                <a:lnTo>
                  <a:pt x="82473" y="5346090"/>
                </a:lnTo>
                <a:lnTo>
                  <a:pt x="83601" y="5353662"/>
                </a:lnTo>
                <a:lnTo>
                  <a:pt x="87169" y="5373881"/>
                </a:lnTo>
                <a:lnTo>
                  <a:pt x="87169" y="5355164"/>
                </a:lnTo>
                <a:cubicBezTo>
                  <a:pt x="89584" y="5340379"/>
                  <a:pt x="90791" y="5331932"/>
                  <a:pt x="90791" y="5329819"/>
                </a:cubicBezTo>
                <a:lnTo>
                  <a:pt x="90791" y="5320315"/>
                </a:lnTo>
                <a:close/>
                <a:moveTo>
                  <a:pt x="117785" y="5275917"/>
                </a:moveTo>
                <a:lnTo>
                  <a:pt x="119516" y="5292082"/>
                </a:lnTo>
                <a:cubicBezTo>
                  <a:pt x="123943" y="5331155"/>
                  <a:pt x="126759" y="5350692"/>
                  <a:pt x="127967" y="5350692"/>
                </a:cubicBezTo>
                <a:lnTo>
                  <a:pt x="133523" y="5333335"/>
                </a:lnTo>
                <a:lnTo>
                  <a:pt x="133572" y="5329423"/>
                </a:lnTo>
                <a:cubicBezTo>
                  <a:pt x="133623" y="5324935"/>
                  <a:pt x="133648" y="5321899"/>
                  <a:pt x="133648" y="5320315"/>
                </a:cubicBezTo>
                <a:cubicBezTo>
                  <a:pt x="130328" y="5310283"/>
                  <a:pt x="127322" y="5301504"/>
                  <a:pt x="124631" y="5293979"/>
                </a:cubicBezTo>
                <a:close/>
                <a:moveTo>
                  <a:pt x="108899" y="5260121"/>
                </a:moveTo>
                <a:cubicBezTo>
                  <a:pt x="105680" y="5260121"/>
                  <a:pt x="99040" y="5298138"/>
                  <a:pt x="88980" y="5374173"/>
                </a:cubicBezTo>
                <a:lnTo>
                  <a:pt x="87221" y="5374173"/>
                </a:lnTo>
                <a:lnTo>
                  <a:pt x="93561" y="5410094"/>
                </a:lnTo>
                <a:lnTo>
                  <a:pt x="100033" y="5436989"/>
                </a:lnTo>
                <a:lnTo>
                  <a:pt x="102750" y="5413377"/>
                </a:lnTo>
                <a:lnTo>
                  <a:pt x="105020" y="5400654"/>
                </a:lnTo>
                <a:lnTo>
                  <a:pt x="104878" y="5399798"/>
                </a:lnTo>
                <a:cubicBezTo>
                  <a:pt x="103772" y="5392405"/>
                  <a:pt x="103218" y="5387653"/>
                  <a:pt x="103218" y="5385542"/>
                </a:cubicBezTo>
                <a:lnTo>
                  <a:pt x="103218" y="5350692"/>
                </a:lnTo>
                <a:lnTo>
                  <a:pt x="106236" y="5350692"/>
                </a:lnTo>
                <a:cubicBezTo>
                  <a:pt x="106639" y="5361253"/>
                  <a:pt x="107079" y="5370493"/>
                  <a:pt x="107557" y="5378413"/>
                </a:cubicBezTo>
                <a:lnTo>
                  <a:pt x="108210" y="5386772"/>
                </a:lnTo>
                <a:lnTo>
                  <a:pt x="110899" y="5378529"/>
                </a:lnTo>
                <a:cubicBezTo>
                  <a:pt x="112383" y="5375625"/>
                  <a:pt x="113930" y="5374173"/>
                  <a:pt x="115539" y="5374173"/>
                </a:cubicBezTo>
                <a:lnTo>
                  <a:pt x="118076" y="5379093"/>
                </a:lnTo>
                <a:lnTo>
                  <a:pt x="118309" y="5376345"/>
                </a:lnTo>
                <a:lnTo>
                  <a:pt x="118309" y="5350692"/>
                </a:lnTo>
                <a:cubicBezTo>
                  <a:pt x="118309" y="5337228"/>
                  <a:pt x="116583" y="5310101"/>
                  <a:pt x="113131" y="5269312"/>
                </a:cubicBezTo>
                <a:lnTo>
                  <a:pt x="112741" y="5264926"/>
                </a:lnTo>
                <a:lnTo>
                  <a:pt x="112257" y="5263883"/>
                </a:lnTo>
                <a:cubicBezTo>
                  <a:pt x="110823" y="5261374"/>
                  <a:pt x="109704" y="5260121"/>
                  <a:pt x="108899" y="5260121"/>
                </a:cubicBezTo>
                <a:close/>
                <a:moveTo>
                  <a:pt x="36821" y="5090907"/>
                </a:moveTo>
                <a:lnTo>
                  <a:pt x="39839" y="5090907"/>
                </a:lnTo>
                <a:lnTo>
                  <a:pt x="39839" y="5116252"/>
                </a:lnTo>
                <a:lnTo>
                  <a:pt x="33199" y="5116252"/>
                </a:lnTo>
                <a:lnTo>
                  <a:pt x="33199" y="5106748"/>
                </a:lnTo>
                <a:cubicBezTo>
                  <a:pt x="33601" y="5096188"/>
                  <a:pt x="34808" y="5090907"/>
                  <a:pt x="36821" y="5090907"/>
                </a:cubicBezTo>
                <a:close/>
                <a:moveTo>
                  <a:pt x="95704" y="5055270"/>
                </a:moveTo>
                <a:lnTo>
                  <a:pt x="98608" y="5086322"/>
                </a:lnTo>
                <a:lnTo>
                  <a:pt x="99241" y="5085875"/>
                </a:lnTo>
                <a:lnTo>
                  <a:pt x="99241" y="5076371"/>
                </a:lnTo>
                <a:close/>
                <a:moveTo>
                  <a:pt x="73464" y="4981566"/>
                </a:moveTo>
                <a:cubicBezTo>
                  <a:pt x="77890" y="4990016"/>
                  <a:pt x="80103" y="4998463"/>
                  <a:pt x="80103" y="5006911"/>
                </a:cubicBezTo>
                <a:lnTo>
                  <a:pt x="80103" y="5025921"/>
                </a:lnTo>
                <a:cubicBezTo>
                  <a:pt x="76884" y="5053377"/>
                  <a:pt x="73061" y="5067106"/>
                  <a:pt x="68635" y="5067106"/>
                </a:cubicBezTo>
                <a:lnTo>
                  <a:pt x="70446" y="5111459"/>
                </a:lnTo>
                <a:cubicBezTo>
                  <a:pt x="70446" y="5119908"/>
                  <a:pt x="68635" y="5128356"/>
                  <a:pt x="65013" y="5136804"/>
                </a:cubicBezTo>
                <a:lnTo>
                  <a:pt x="58373" y="5136804"/>
                </a:lnTo>
                <a:cubicBezTo>
                  <a:pt x="56361" y="5136804"/>
                  <a:pt x="55355" y="5131524"/>
                  <a:pt x="55355" y="5120964"/>
                </a:cubicBezTo>
                <a:lnTo>
                  <a:pt x="55355" y="5101955"/>
                </a:lnTo>
                <a:cubicBezTo>
                  <a:pt x="56965" y="5078722"/>
                  <a:pt x="60788" y="5067106"/>
                  <a:pt x="66824" y="5067106"/>
                </a:cubicBezTo>
                <a:cubicBezTo>
                  <a:pt x="64812" y="5048097"/>
                  <a:pt x="63806" y="5031201"/>
                  <a:pt x="63806" y="5016416"/>
                </a:cubicBezTo>
                <a:cubicBezTo>
                  <a:pt x="63806" y="5003744"/>
                  <a:pt x="67025" y="4992127"/>
                  <a:pt x="73464" y="4981566"/>
                </a:cubicBezTo>
                <a:close/>
                <a:moveTo>
                  <a:pt x="46905" y="4886523"/>
                </a:moveTo>
                <a:lnTo>
                  <a:pt x="53544" y="4886523"/>
                </a:lnTo>
                <a:cubicBezTo>
                  <a:pt x="37850" y="4979455"/>
                  <a:pt x="25174" y="5025921"/>
                  <a:pt x="15517" y="5025921"/>
                </a:cubicBezTo>
                <a:lnTo>
                  <a:pt x="13706" y="5006911"/>
                </a:lnTo>
                <a:lnTo>
                  <a:pt x="13706" y="4997408"/>
                </a:lnTo>
                <a:cubicBezTo>
                  <a:pt x="19339" y="4997408"/>
                  <a:pt x="27186" y="4980511"/>
                  <a:pt x="37247" y="4946718"/>
                </a:cubicBezTo>
                <a:cubicBezTo>
                  <a:pt x="38856" y="4919261"/>
                  <a:pt x="42076" y="4899196"/>
                  <a:pt x="46905" y="4886523"/>
                </a:cubicBezTo>
                <a:close/>
                <a:moveTo>
                  <a:pt x="52159" y="4753224"/>
                </a:moveTo>
                <a:lnTo>
                  <a:pt x="55781" y="4753224"/>
                </a:lnTo>
                <a:cubicBezTo>
                  <a:pt x="59403" y="4770121"/>
                  <a:pt x="62220" y="4778568"/>
                  <a:pt x="64232" y="4778568"/>
                </a:cubicBezTo>
                <a:lnTo>
                  <a:pt x="64232" y="4788073"/>
                </a:lnTo>
                <a:lnTo>
                  <a:pt x="58799" y="4788073"/>
                </a:lnTo>
                <a:lnTo>
                  <a:pt x="52159" y="4778568"/>
                </a:lnTo>
                <a:close/>
                <a:moveTo>
                  <a:pt x="64232" y="4404732"/>
                </a:moveTo>
                <a:lnTo>
                  <a:pt x="67250" y="4404732"/>
                </a:lnTo>
                <a:lnTo>
                  <a:pt x="67250" y="4430077"/>
                </a:lnTo>
                <a:lnTo>
                  <a:pt x="60610" y="4430077"/>
                </a:lnTo>
                <a:lnTo>
                  <a:pt x="60610" y="4420573"/>
                </a:lnTo>
                <a:cubicBezTo>
                  <a:pt x="61013" y="4410013"/>
                  <a:pt x="62220" y="4404732"/>
                  <a:pt x="64232" y="4404732"/>
                </a:cubicBezTo>
                <a:close/>
                <a:moveTo>
                  <a:pt x="93178" y="4366790"/>
                </a:moveTo>
                <a:lnTo>
                  <a:pt x="82481" y="4425010"/>
                </a:lnTo>
                <a:lnTo>
                  <a:pt x="76859" y="4449326"/>
                </a:lnTo>
                <a:lnTo>
                  <a:pt x="85536" y="4449326"/>
                </a:lnTo>
                <a:cubicBezTo>
                  <a:pt x="87950" y="4449326"/>
                  <a:pt x="91170" y="4422924"/>
                  <a:pt x="95194" y="4370123"/>
                </a:cubicBezTo>
                <a:close/>
                <a:moveTo>
                  <a:pt x="108024" y="4306138"/>
                </a:moveTo>
                <a:lnTo>
                  <a:pt x="102891" y="4331155"/>
                </a:lnTo>
                <a:lnTo>
                  <a:pt x="100042" y="4343820"/>
                </a:lnTo>
                <a:lnTo>
                  <a:pt x="101834" y="4344778"/>
                </a:lnTo>
                <a:cubicBezTo>
                  <a:pt x="105455" y="4338441"/>
                  <a:pt x="107669" y="4326825"/>
                  <a:pt x="108473" y="4309928"/>
                </a:cubicBezTo>
                <a:close/>
                <a:moveTo>
                  <a:pt x="38454" y="4230726"/>
                </a:moveTo>
                <a:lnTo>
                  <a:pt x="42076" y="4230726"/>
                </a:lnTo>
                <a:cubicBezTo>
                  <a:pt x="45697" y="4247623"/>
                  <a:pt x="48514" y="4256070"/>
                  <a:pt x="50526" y="4256070"/>
                </a:cubicBezTo>
                <a:lnTo>
                  <a:pt x="50526" y="4265575"/>
                </a:lnTo>
                <a:lnTo>
                  <a:pt x="45094" y="4265575"/>
                </a:lnTo>
                <a:lnTo>
                  <a:pt x="38454" y="4256070"/>
                </a:lnTo>
                <a:close/>
                <a:moveTo>
                  <a:pt x="105881" y="4106931"/>
                </a:moveTo>
                <a:lnTo>
                  <a:pt x="110710" y="4106931"/>
                </a:lnTo>
                <a:lnTo>
                  <a:pt x="110710" y="4125940"/>
                </a:lnTo>
                <a:cubicBezTo>
                  <a:pt x="110710" y="4136500"/>
                  <a:pt x="109503" y="4141780"/>
                  <a:pt x="107089" y="4141780"/>
                </a:cubicBezTo>
                <a:lnTo>
                  <a:pt x="105881" y="4141780"/>
                </a:lnTo>
                <a:cubicBezTo>
                  <a:pt x="103467" y="4141780"/>
                  <a:pt x="102260" y="4136500"/>
                  <a:pt x="102260" y="4125940"/>
                </a:cubicBezTo>
                <a:cubicBezTo>
                  <a:pt x="102662" y="4113267"/>
                  <a:pt x="103869" y="4106931"/>
                  <a:pt x="105881" y="4106931"/>
                </a:cubicBezTo>
                <a:close/>
                <a:moveTo>
                  <a:pt x="119038" y="4066223"/>
                </a:moveTo>
                <a:cubicBezTo>
                  <a:pt x="113001" y="4066223"/>
                  <a:pt x="104589" y="4084044"/>
                  <a:pt x="93799" y="4119685"/>
                </a:cubicBezTo>
                <a:lnTo>
                  <a:pt x="93628" y="4120298"/>
                </a:lnTo>
                <a:lnTo>
                  <a:pt x="97307" y="4144989"/>
                </a:lnTo>
                <a:cubicBezTo>
                  <a:pt x="104550" y="4190135"/>
                  <a:pt x="110586" y="4220231"/>
                  <a:pt x="115415" y="4235280"/>
                </a:cubicBezTo>
                <a:lnTo>
                  <a:pt x="116175" y="4236633"/>
                </a:lnTo>
                <a:lnTo>
                  <a:pt x="119943" y="4214332"/>
                </a:lnTo>
                <a:lnTo>
                  <a:pt x="121112" y="4206401"/>
                </a:lnTo>
                <a:lnTo>
                  <a:pt x="118584" y="4191125"/>
                </a:lnTo>
                <a:cubicBezTo>
                  <a:pt x="117477" y="4183733"/>
                  <a:pt x="116924" y="4178980"/>
                  <a:pt x="116924" y="4176869"/>
                </a:cubicBezTo>
                <a:lnTo>
                  <a:pt x="116924" y="4142019"/>
                </a:lnTo>
                <a:lnTo>
                  <a:pt x="119942" y="4142019"/>
                </a:lnTo>
                <a:cubicBezTo>
                  <a:pt x="120747" y="4163140"/>
                  <a:pt x="121703" y="4178980"/>
                  <a:pt x="122809" y="4189541"/>
                </a:cubicBezTo>
                <a:lnTo>
                  <a:pt x="123205" y="4192193"/>
                </a:lnTo>
                <a:lnTo>
                  <a:pt x="126507" y="4169781"/>
                </a:lnTo>
                <a:cubicBezTo>
                  <a:pt x="127966" y="4158296"/>
                  <a:pt x="128695" y="4150178"/>
                  <a:pt x="128695" y="4145426"/>
                </a:cubicBezTo>
                <a:lnTo>
                  <a:pt x="128695" y="4091568"/>
                </a:lnTo>
                <a:cubicBezTo>
                  <a:pt x="127488" y="4074671"/>
                  <a:pt x="124269" y="4066223"/>
                  <a:pt x="119038" y="4066223"/>
                </a:cubicBezTo>
                <a:close/>
                <a:moveTo>
                  <a:pt x="50526" y="3882234"/>
                </a:moveTo>
                <a:lnTo>
                  <a:pt x="53544" y="3882234"/>
                </a:lnTo>
                <a:lnTo>
                  <a:pt x="53544" y="3907579"/>
                </a:lnTo>
                <a:lnTo>
                  <a:pt x="46905" y="3907579"/>
                </a:lnTo>
                <a:lnTo>
                  <a:pt x="46905" y="3898076"/>
                </a:lnTo>
                <a:cubicBezTo>
                  <a:pt x="47307" y="3887515"/>
                  <a:pt x="48514" y="3882234"/>
                  <a:pt x="50526" y="3882234"/>
                </a:cubicBezTo>
                <a:close/>
                <a:moveTo>
                  <a:pt x="78595" y="3708227"/>
                </a:moveTo>
                <a:lnTo>
                  <a:pt x="82217" y="3708227"/>
                </a:lnTo>
                <a:cubicBezTo>
                  <a:pt x="85839" y="3725124"/>
                  <a:pt x="88655" y="3733571"/>
                  <a:pt x="90668" y="3733571"/>
                </a:cubicBezTo>
                <a:lnTo>
                  <a:pt x="90668" y="3743076"/>
                </a:lnTo>
                <a:lnTo>
                  <a:pt x="85235" y="3743076"/>
                </a:lnTo>
                <a:lnTo>
                  <a:pt x="78595" y="3733571"/>
                </a:lnTo>
                <a:close/>
                <a:moveTo>
                  <a:pt x="119942" y="3688980"/>
                </a:moveTo>
                <a:cubicBezTo>
                  <a:pt x="125978" y="3688980"/>
                  <a:pt x="132618" y="3723830"/>
                  <a:pt x="139861" y="3793528"/>
                </a:cubicBezTo>
                <a:lnTo>
                  <a:pt x="139861" y="3803032"/>
                </a:lnTo>
                <a:lnTo>
                  <a:pt x="138654" y="3803032"/>
                </a:lnTo>
                <a:cubicBezTo>
                  <a:pt x="124167" y="3796696"/>
                  <a:pt x="116924" y="3767127"/>
                  <a:pt x="116924" y="3714325"/>
                </a:cubicBezTo>
                <a:lnTo>
                  <a:pt x="116924" y="3698485"/>
                </a:lnTo>
                <a:cubicBezTo>
                  <a:pt x="118936" y="3698485"/>
                  <a:pt x="119942" y="3695317"/>
                  <a:pt x="119942" y="3688980"/>
                </a:cubicBezTo>
                <a:close/>
                <a:moveTo>
                  <a:pt x="159093" y="3670849"/>
                </a:moveTo>
                <a:lnTo>
                  <a:pt x="151782" y="3697098"/>
                </a:lnTo>
                <a:lnTo>
                  <a:pt x="155556" y="3712781"/>
                </a:lnTo>
                <a:cubicBezTo>
                  <a:pt x="157971" y="3720305"/>
                  <a:pt x="160084" y="3724068"/>
                  <a:pt x="161894" y="3724068"/>
                </a:cubicBezTo>
                <a:lnTo>
                  <a:pt x="163705" y="3708227"/>
                </a:lnTo>
                <a:lnTo>
                  <a:pt x="163705" y="3698723"/>
                </a:lnTo>
                <a:close/>
                <a:moveTo>
                  <a:pt x="172156" y="3630586"/>
                </a:moveTo>
                <a:lnTo>
                  <a:pt x="171855" y="3631223"/>
                </a:lnTo>
                <a:lnTo>
                  <a:pt x="162472" y="3659100"/>
                </a:lnTo>
                <a:lnTo>
                  <a:pt x="162951" y="3667042"/>
                </a:lnTo>
                <a:cubicBezTo>
                  <a:pt x="164057" y="3677602"/>
                  <a:pt x="165315" y="3682882"/>
                  <a:pt x="166723" y="3682882"/>
                </a:cubicBezTo>
                <a:cubicBezTo>
                  <a:pt x="168333" y="3682882"/>
                  <a:pt x="170144" y="3673378"/>
                  <a:pt x="172156" y="3654370"/>
                </a:cubicBezTo>
                <a:close/>
                <a:moveTo>
                  <a:pt x="185125" y="3609178"/>
                </a:moveTo>
                <a:lnTo>
                  <a:pt x="180510" y="3613191"/>
                </a:lnTo>
                <a:lnTo>
                  <a:pt x="181814" y="3619520"/>
                </a:lnTo>
                <a:close/>
                <a:moveTo>
                  <a:pt x="92176" y="3584433"/>
                </a:moveTo>
                <a:lnTo>
                  <a:pt x="97005" y="3584433"/>
                </a:lnTo>
                <a:lnTo>
                  <a:pt x="97005" y="3603442"/>
                </a:lnTo>
                <a:cubicBezTo>
                  <a:pt x="97005" y="3614002"/>
                  <a:pt x="95797" y="3619282"/>
                  <a:pt x="93383" y="3619282"/>
                </a:cubicBezTo>
                <a:lnTo>
                  <a:pt x="92176" y="3619282"/>
                </a:lnTo>
                <a:cubicBezTo>
                  <a:pt x="89761" y="3619282"/>
                  <a:pt x="88554" y="3614002"/>
                  <a:pt x="88554" y="3603442"/>
                </a:cubicBezTo>
                <a:cubicBezTo>
                  <a:pt x="88956" y="3590769"/>
                  <a:pt x="90164" y="3584433"/>
                  <a:pt x="92176" y="3584433"/>
                </a:cubicBezTo>
                <a:close/>
                <a:moveTo>
                  <a:pt x="90668" y="3359737"/>
                </a:moveTo>
                <a:lnTo>
                  <a:pt x="93686" y="3359737"/>
                </a:lnTo>
                <a:lnTo>
                  <a:pt x="93686" y="3385082"/>
                </a:lnTo>
                <a:lnTo>
                  <a:pt x="87046" y="3385082"/>
                </a:lnTo>
                <a:lnTo>
                  <a:pt x="87046" y="3375578"/>
                </a:lnTo>
                <a:cubicBezTo>
                  <a:pt x="87448" y="3365017"/>
                  <a:pt x="88655" y="3359737"/>
                  <a:pt x="90668" y="3359737"/>
                </a:cubicBezTo>
                <a:close/>
                <a:moveTo>
                  <a:pt x="186522" y="3269433"/>
                </a:moveTo>
                <a:lnTo>
                  <a:pt x="165091" y="3345665"/>
                </a:lnTo>
                <a:lnTo>
                  <a:pt x="163280" y="3327219"/>
                </a:lnTo>
                <a:lnTo>
                  <a:pt x="163280" y="3317997"/>
                </a:lnTo>
                <a:close/>
                <a:moveTo>
                  <a:pt x="186997" y="3267745"/>
                </a:moveTo>
                <a:lnTo>
                  <a:pt x="186821" y="3268809"/>
                </a:lnTo>
                <a:lnTo>
                  <a:pt x="186522" y="3269433"/>
                </a:lnTo>
                <a:close/>
                <a:moveTo>
                  <a:pt x="146654" y="3249467"/>
                </a:moveTo>
                <a:lnTo>
                  <a:pt x="150276" y="3249467"/>
                </a:lnTo>
                <a:cubicBezTo>
                  <a:pt x="153897" y="3266365"/>
                  <a:pt x="156714" y="3274812"/>
                  <a:pt x="158726" y="3274812"/>
                </a:cubicBezTo>
                <a:lnTo>
                  <a:pt x="158726" y="3284317"/>
                </a:lnTo>
                <a:lnTo>
                  <a:pt x="153294" y="3284317"/>
                </a:lnTo>
                <a:lnTo>
                  <a:pt x="146654" y="3274812"/>
                </a:lnTo>
                <a:close/>
                <a:moveTo>
                  <a:pt x="160083" y="3166483"/>
                </a:moveTo>
                <a:lnTo>
                  <a:pt x="161329" y="3173020"/>
                </a:lnTo>
                <a:lnTo>
                  <a:pt x="162530" y="3173020"/>
                </a:lnTo>
                <a:lnTo>
                  <a:pt x="162530" y="3179326"/>
                </a:lnTo>
                <a:lnTo>
                  <a:pt x="180003" y="3271030"/>
                </a:lnTo>
                <a:lnTo>
                  <a:pt x="180003" y="3280535"/>
                </a:lnTo>
                <a:lnTo>
                  <a:pt x="178796" y="3280535"/>
                </a:lnTo>
                <a:cubicBezTo>
                  <a:pt x="171553" y="3277366"/>
                  <a:pt x="166120" y="3268390"/>
                  <a:pt x="162498" y="3253605"/>
                </a:cubicBezTo>
                <a:lnTo>
                  <a:pt x="157574" y="3197614"/>
                </a:lnTo>
                <a:lnTo>
                  <a:pt x="155890" y="3197614"/>
                </a:lnTo>
                <a:lnTo>
                  <a:pt x="155890" y="3188391"/>
                </a:lnTo>
                <a:lnTo>
                  <a:pt x="157065" y="3182407"/>
                </a:lnTo>
                <a:lnTo>
                  <a:pt x="157065" y="3175987"/>
                </a:lnTo>
                <a:cubicBezTo>
                  <a:pt x="159078" y="3175987"/>
                  <a:pt x="160083" y="3172819"/>
                  <a:pt x="160083" y="3166483"/>
                </a:cubicBezTo>
                <a:close/>
                <a:moveTo>
                  <a:pt x="221831" y="3124320"/>
                </a:moveTo>
                <a:cubicBezTo>
                  <a:pt x="221831" y="3129444"/>
                  <a:pt x="220423" y="3139179"/>
                  <a:pt x="217606" y="3153526"/>
                </a:cubicBezTo>
                <a:lnTo>
                  <a:pt x="210145" y="3186998"/>
                </a:lnTo>
                <a:lnTo>
                  <a:pt x="215466" y="3220162"/>
                </a:lnTo>
                <a:lnTo>
                  <a:pt x="222288" y="3241421"/>
                </a:lnTo>
                <a:lnTo>
                  <a:pt x="222288" y="3240653"/>
                </a:lnTo>
                <a:lnTo>
                  <a:pt x="227117" y="3240653"/>
                </a:lnTo>
                <a:lnTo>
                  <a:pt x="227117" y="3256469"/>
                </a:lnTo>
                <a:lnTo>
                  <a:pt x="229953" y="3265307"/>
                </a:lnTo>
                <a:lnTo>
                  <a:pt x="231764" y="3249467"/>
                </a:lnTo>
                <a:lnTo>
                  <a:pt x="231764" y="3239963"/>
                </a:lnTo>
                <a:cubicBezTo>
                  <a:pt x="227337" y="3214618"/>
                  <a:pt x="225124" y="3199834"/>
                  <a:pt x="225124" y="3195610"/>
                </a:cubicBezTo>
                <a:lnTo>
                  <a:pt x="225124" y="3175054"/>
                </a:lnTo>
                <a:lnTo>
                  <a:pt x="224849" y="3176582"/>
                </a:lnTo>
                <a:lnTo>
                  <a:pt x="223038" y="3176582"/>
                </a:lnTo>
                <a:lnTo>
                  <a:pt x="223038" y="3158137"/>
                </a:lnTo>
                <a:cubicBezTo>
                  <a:pt x="225453" y="3143790"/>
                  <a:pt x="226660" y="3135593"/>
                  <a:pt x="226660" y="3133543"/>
                </a:cubicBezTo>
                <a:lnTo>
                  <a:pt x="226660" y="3124320"/>
                </a:lnTo>
                <a:close/>
                <a:moveTo>
                  <a:pt x="236615" y="3111207"/>
                </a:moveTo>
                <a:lnTo>
                  <a:pt x="227697" y="3160761"/>
                </a:lnTo>
                <a:lnTo>
                  <a:pt x="228142" y="3160761"/>
                </a:lnTo>
                <a:cubicBezTo>
                  <a:pt x="228947" y="3181881"/>
                  <a:pt x="229903" y="3197722"/>
                  <a:pt x="231009" y="3208283"/>
                </a:cubicBezTo>
                <a:lnTo>
                  <a:pt x="234541" y="3223108"/>
                </a:lnTo>
                <a:lnTo>
                  <a:pt x="237346" y="3210836"/>
                </a:lnTo>
                <a:lnTo>
                  <a:pt x="238173" y="3210836"/>
                </a:lnTo>
                <a:lnTo>
                  <a:pt x="240215" y="3195610"/>
                </a:lnTo>
                <a:lnTo>
                  <a:pt x="240215" y="3160761"/>
                </a:lnTo>
                <a:close/>
                <a:moveTo>
                  <a:pt x="244768" y="3065910"/>
                </a:moveTo>
                <a:lnTo>
                  <a:pt x="240266" y="3090925"/>
                </a:lnTo>
                <a:lnTo>
                  <a:pt x="241422" y="3102151"/>
                </a:lnTo>
                <a:cubicBezTo>
                  <a:pt x="245849" y="3141224"/>
                  <a:pt x="248666" y="3160761"/>
                  <a:pt x="249873" y="3160761"/>
                </a:cubicBezTo>
                <a:cubicBezTo>
                  <a:pt x="255506" y="3154424"/>
                  <a:pt x="258323" y="3134360"/>
                  <a:pt x="258323" y="3100566"/>
                </a:cubicBezTo>
                <a:lnTo>
                  <a:pt x="258323" y="3093950"/>
                </a:lnTo>
                <a:lnTo>
                  <a:pt x="253370" y="3080513"/>
                </a:lnTo>
                <a:cubicBezTo>
                  <a:pt x="249245" y="3070778"/>
                  <a:pt x="246378" y="3065910"/>
                  <a:pt x="244768" y="3065910"/>
                </a:cubicBezTo>
                <a:close/>
                <a:moveTo>
                  <a:pt x="132317" y="3061935"/>
                </a:moveTo>
                <a:lnTo>
                  <a:pt x="137146" y="3061935"/>
                </a:lnTo>
                <a:lnTo>
                  <a:pt x="137146" y="3080944"/>
                </a:lnTo>
                <a:cubicBezTo>
                  <a:pt x="137146" y="3091505"/>
                  <a:pt x="135939" y="3096785"/>
                  <a:pt x="133524" y="3096785"/>
                </a:cubicBezTo>
                <a:lnTo>
                  <a:pt x="132317" y="3096785"/>
                </a:lnTo>
                <a:cubicBezTo>
                  <a:pt x="129903" y="3096785"/>
                  <a:pt x="128695" y="3091505"/>
                  <a:pt x="128695" y="3080944"/>
                </a:cubicBezTo>
                <a:cubicBezTo>
                  <a:pt x="129098" y="3068272"/>
                  <a:pt x="130305" y="3061935"/>
                  <a:pt x="132317" y="3061935"/>
                </a:cubicBezTo>
                <a:close/>
                <a:moveTo>
                  <a:pt x="167809" y="3031968"/>
                </a:moveTo>
                <a:lnTo>
                  <a:pt x="172638" y="3031968"/>
                </a:lnTo>
                <a:lnTo>
                  <a:pt x="172638" y="3050414"/>
                </a:lnTo>
                <a:lnTo>
                  <a:pt x="167809" y="3050414"/>
                </a:lnTo>
                <a:close/>
                <a:moveTo>
                  <a:pt x="104429" y="2964335"/>
                </a:moveTo>
                <a:lnTo>
                  <a:pt x="108051" y="2964335"/>
                </a:lnTo>
                <a:lnTo>
                  <a:pt x="108051" y="2973558"/>
                </a:lnTo>
                <a:cubicBezTo>
                  <a:pt x="108051" y="2983806"/>
                  <a:pt x="106843" y="2988929"/>
                  <a:pt x="104429" y="2988929"/>
                </a:cubicBezTo>
                <a:lnTo>
                  <a:pt x="101411" y="2988929"/>
                </a:lnTo>
                <a:lnTo>
                  <a:pt x="101411" y="2979706"/>
                </a:lnTo>
                <a:cubicBezTo>
                  <a:pt x="101411" y="2969459"/>
                  <a:pt x="102417" y="2964335"/>
                  <a:pt x="104429" y="2964335"/>
                </a:cubicBezTo>
                <a:close/>
                <a:moveTo>
                  <a:pt x="233309" y="2926114"/>
                </a:moveTo>
                <a:lnTo>
                  <a:pt x="231191" y="2958209"/>
                </a:lnTo>
                <a:lnTo>
                  <a:pt x="230469" y="2995799"/>
                </a:lnTo>
                <a:lnTo>
                  <a:pt x="233985" y="3029938"/>
                </a:lnTo>
                <a:lnTo>
                  <a:pt x="238129" y="2998277"/>
                </a:lnTo>
                <a:lnTo>
                  <a:pt x="238129" y="2946015"/>
                </a:lnTo>
                <a:cubicBezTo>
                  <a:pt x="237525" y="2937817"/>
                  <a:pt x="236418" y="2931669"/>
                  <a:pt x="234809" y="2927569"/>
                </a:cubicBezTo>
                <a:close/>
                <a:moveTo>
                  <a:pt x="228471" y="2921421"/>
                </a:moveTo>
                <a:lnTo>
                  <a:pt x="223970" y="2932696"/>
                </a:lnTo>
                <a:lnTo>
                  <a:pt x="227550" y="2967457"/>
                </a:lnTo>
                <a:lnTo>
                  <a:pt x="228928" y="2939379"/>
                </a:lnTo>
                <a:lnTo>
                  <a:pt x="229302" y="2922227"/>
                </a:lnTo>
                <a:close/>
                <a:moveTo>
                  <a:pt x="157098" y="2868671"/>
                </a:moveTo>
                <a:cubicBezTo>
                  <a:pt x="161524" y="2876870"/>
                  <a:pt x="163737" y="2885067"/>
                  <a:pt x="163737" y="2893265"/>
                </a:cubicBezTo>
                <a:lnTo>
                  <a:pt x="163737" y="2911711"/>
                </a:lnTo>
                <a:lnTo>
                  <a:pt x="161745" y="2918653"/>
                </a:lnTo>
                <a:lnTo>
                  <a:pt x="161745" y="2926321"/>
                </a:lnTo>
                <a:lnTo>
                  <a:pt x="159545" y="2926321"/>
                </a:lnTo>
                <a:lnTo>
                  <a:pt x="152269" y="2951676"/>
                </a:lnTo>
                <a:lnTo>
                  <a:pt x="154079" y="2994715"/>
                </a:lnTo>
                <a:cubicBezTo>
                  <a:pt x="154079" y="3002913"/>
                  <a:pt x="152269" y="3011111"/>
                  <a:pt x="148647" y="3019309"/>
                </a:cubicBezTo>
                <a:lnTo>
                  <a:pt x="142007" y="3019309"/>
                </a:lnTo>
                <a:cubicBezTo>
                  <a:pt x="139995" y="3019309"/>
                  <a:pt x="138989" y="3014185"/>
                  <a:pt x="138989" y="3003938"/>
                </a:cubicBezTo>
                <a:lnTo>
                  <a:pt x="138989" y="2985492"/>
                </a:lnTo>
                <a:cubicBezTo>
                  <a:pt x="140599" y="2962948"/>
                  <a:pt x="144422" y="2951676"/>
                  <a:pt x="150458" y="2951676"/>
                </a:cubicBezTo>
                <a:cubicBezTo>
                  <a:pt x="148446" y="2933230"/>
                  <a:pt x="147440" y="2916835"/>
                  <a:pt x="147440" y="2902488"/>
                </a:cubicBezTo>
                <a:cubicBezTo>
                  <a:pt x="147440" y="2890191"/>
                  <a:pt x="150659" y="2878919"/>
                  <a:pt x="157098" y="2868671"/>
                </a:cubicBezTo>
                <a:close/>
                <a:moveTo>
                  <a:pt x="120580" y="2835484"/>
                </a:moveTo>
                <a:lnTo>
                  <a:pt x="99150" y="2911711"/>
                </a:lnTo>
                <a:lnTo>
                  <a:pt x="97339" y="2893265"/>
                </a:lnTo>
                <a:lnTo>
                  <a:pt x="97339" y="2884043"/>
                </a:lnTo>
                <a:close/>
                <a:moveTo>
                  <a:pt x="121058" y="2833782"/>
                </a:moveTo>
                <a:lnTo>
                  <a:pt x="120881" y="2834855"/>
                </a:lnTo>
                <a:lnTo>
                  <a:pt x="120580" y="2835484"/>
                </a:lnTo>
                <a:close/>
                <a:moveTo>
                  <a:pt x="130539" y="2776444"/>
                </a:moveTo>
                <a:lnTo>
                  <a:pt x="137178" y="2776444"/>
                </a:lnTo>
                <a:lnTo>
                  <a:pt x="121058" y="2833782"/>
                </a:lnTo>
                <a:close/>
                <a:moveTo>
                  <a:pt x="210216" y="2724183"/>
                </a:moveTo>
                <a:lnTo>
                  <a:pt x="207871" y="2761221"/>
                </a:lnTo>
                <a:lnTo>
                  <a:pt x="221947" y="2911716"/>
                </a:lnTo>
                <a:lnTo>
                  <a:pt x="224472" y="2904128"/>
                </a:lnTo>
                <a:lnTo>
                  <a:pt x="229776" y="2900488"/>
                </a:lnTo>
                <a:lnTo>
                  <a:pt x="230135" y="2884043"/>
                </a:lnTo>
                <a:lnTo>
                  <a:pt x="229400" y="2854554"/>
                </a:lnTo>
                <a:lnTo>
                  <a:pt x="221831" y="2810748"/>
                </a:lnTo>
                <a:lnTo>
                  <a:pt x="222043" y="2806422"/>
                </a:lnTo>
                <a:lnTo>
                  <a:pt x="221986" y="2806226"/>
                </a:lnTo>
                <a:cubicBezTo>
                  <a:pt x="220175" y="2802767"/>
                  <a:pt x="218063" y="2801038"/>
                  <a:pt x="215648" y="2801038"/>
                </a:cubicBezTo>
                <a:cubicBezTo>
                  <a:pt x="215648" y="2788741"/>
                  <a:pt x="215045" y="2782593"/>
                  <a:pt x="213837" y="2782593"/>
                </a:cubicBezTo>
                <a:cubicBezTo>
                  <a:pt x="215850" y="2764148"/>
                  <a:pt x="216856" y="2747752"/>
                  <a:pt x="216856" y="2733405"/>
                </a:cubicBezTo>
                <a:close/>
                <a:moveTo>
                  <a:pt x="102618" y="2659986"/>
                </a:moveTo>
                <a:cubicBezTo>
                  <a:pt x="107045" y="2668185"/>
                  <a:pt x="109258" y="2676382"/>
                  <a:pt x="109258" y="2684580"/>
                </a:cubicBezTo>
                <a:lnTo>
                  <a:pt x="109258" y="2703026"/>
                </a:lnTo>
                <a:cubicBezTo>
                  <a:pt x="106039" y="2729669"/>
                  <a:pt x="102216" y="2742991"/>
                  <a:pt x="97789" y="2742991"/>
                </a:cubicBezTo>
                <a:lnTo>
                  <a:pt x="99600" y="2786030"/>
                </a:lnTo>
                <a:cubicBezTo>
                  <a:pt x="99600" y="2794228"/>
                  <a:pt x="97789" y="2802426"/>
                  <a:pt x="94168" y="2810624"/>
                </a:cubicBezTo>
                <a:lnTo>
                  <a:pt x="87528" y="2810624"/>
                </a:lnTo>
                <a:cubicBezTo>
                  <a:pt x="85516" y="2810624"/>
                  <a:pt x="84510" y="2805500"/>
                  <a:pt x="84510" y="2795253"/>
                </a:cubicBezTo>
                <a:lnTo>
                  <a:pt x="84510" y="2776807"/>
                </a:lnTo>
                <a:cubicBezTo>
                  <a:pt x="86119" y="2754263"/>
                  <a:pt x="89942" y="2742991"/>
                  <a:pt x="95978" y="2742991"/>
                </a:cubicBezTo>
                <a:cubicBezTo>
                  <a:pt x="93966" y="2724545"/>
                  <a:pt x="92960" y="2708150"/>
                  <a:pt x="92960" y="2693803"/>
                </a:cubicBezTo>
                <a:cubicBezTo>
                  <a:pt x="92960" y="2681506"/>
                  <a:pt x="96180" y="2670234"/>
                  <a:pt x="102618" y="2659986"/>
                </a:cubicBezTo>
                <a:close/>
                <a:moveTo>
                  <a:pt x="187893" y="2647744"/>
                </a:moveTo>
                <a:lnTo>
                  <a:pt x="185163" y="2660371"/>
                </a:lnTo>
                <a:cubicBezTo>
                  <a:pt x="180937" y="2685477"/>
                  <a:pt x="178121" y="2715195"/>
                  <a:pt x="176712" y="2749524"/>
                </a:cubicBezTo>
                <a:lnTo>
                  <a:pt x="176515" y="2759806"/>
                </a:lnTo>
                <a:lnTo>
                  <a:pt x="176564" y="2759536"/>
                </a:lnTo>
                <a:cubicBezTo>
                  <a:pt x="179281" y="2748264"/>
                  <a:pt x="182248" y="2742628"/>
                  <a:pt x="185468" y="2742628"/>
                </a:cubicBezTo>
                <a:cubicBezTo>
                  <a:pt x="190296" y="2748776"/>
                  <a:pt x="194723" y="2760049"/>
                  <a:pt x="198747" y="2776444"/>
                </a:cubicBezTo>
                <a:lnTo>
                  <a:pt x="202369" y="2776444"/>
                </a:lnTo>
                <a:cubicBezTo>
                  <a:pt x="202570" y="2763635"/>
                  <a:pt x="202746" y="2752235"/>
                  <a:pt x="202897" y="2742243"/>
                </a:cubicBezTo>
                <a:lnTo>
                  <a:pt x="202976" y="2736842"/>
                </a:lnTo>
                <a:lnTo>
                  <a:pt x="199197" y="2736842"/>
                </a:lnTo>
                <a:lnTo>
                  <a:pt x="199197" y="2709174"/>
                </a:lnTo>
                <a:lnTo>
                  <a:pt x="201008" y="2709174"/>
                </a:lnTo>
                <a:cubicBezTo>
                  <a:pt x="202014" y="2710199"/>
                  <a:pt x="202768" y="2712249"/>
                  <a:pt x="203271" y="2715323"/>
                </a:cubicBezTo>
                <a:lnTo>
                  <a:pt x="203286" y="2715567"/>
                </a:lnTo>
                <a:lnTo>
                  <a:pt x="203501" y="2699204"/>
                </a:lnTo>
                <a:cubicBezTo>
                  <a:pt x="203551" y="2694849"/>
                  <a:pt x="203576" y="2691903"/>
                  <a:pt x="203576" y="2690366"/>
                </a:cubicBezTo>
                <a:cubicBezTo>
                  <a:pt x="200256" y="2680631"/>
                  <a:pt x="197251" y="2672113"/>
                  <a:pt x="194559" y="2664811"/>
                </a:cubicBezTo>
                <a:close/>
                <a:moveTo>
                  <a:pt x="66102" y="2626794"/>
                </a:moveTo>
                <a:lnTo>
                  <a:pt x="44671" y="2703026"/>
                </a:lnTo>
                <a:lnTo>
                  <a:pt x="42860" y="2684580"/>
                </a:lnTo>
                <a:lnTo>
                  <a:pt x="42860" y="2675358"/>
                </a:lnTo>
                <a:close/>
                <a:moveTo>
                  <a:pt x="66577" y="2625106"/>
                </a:moveTo>
                <a:lnTo>
                  <a:pt x="66401" y="2626170"/>
                </a:lnTo>
                <a:lnTo>
                  <a:pt x="66102" y="2626794"/>
                </a:lnTo>
                <a:close/>
                <a:moveTo>
                  <a:pt x="76059" y="2567759"/>
                </a:moveTo>
                <a:lnTo>
                  <a:pt x="82699" y="2567759"/>
                </a:lnTo>
                <a:lnTo>
                  <a:pt x="66577" y="2625106"/>
                </a:lnTo>
                <a:close/>
                <a:moveTo>
                  <a:pt x="148800" y="2507417"/>
                </a:moveTo>
                <a:lnTo>
                  <a:pt x="147289" y="2510524"/>
                </a:lnTo>
                <a:cubicBezTo>
                  <a:pt x="144220" y="2518209"/>
                  <a:pt x="140888" y="2527816"/>
                  <a:pt x="137291" y="2539345"/>
                </a:cubicBezTo>
                <a:lnTo>
                  <a:pt x="135525" y="2545497"/>
                </a:lnTo>
                <a:lnTo>
                  <a:pt x="144268" y="2567759"/>
                </a:lnTo>
                <a:lnTo>
                  <a:pt x="147889" y="2567759"/>
                </a:lnTo>
                <a:cubicBezTo>
                  <a:pt x="148292" y="2542141"/>
                  <a:pt x="148594" y="2522158"/>
                  <a:pt x="148795" y="2507812"/>
                </a:cubicBezTo>
                <a:close/>
                <a:moveTo>
                  <a:pt x="124949" y="2477578"/>
                </a:moveTo>
                <a:lnTo>
                  <a:pt x="129778" y="2477578"/>
                </a:lnTo>
                <a:lnTo>
                  <a:pt x="129778" y="2496024"/>
                </a:lnTo>
                <a:lnTo>
                  <a:pt x="124949" y="2496024"/>
                </a:lnTo>
                <a:close/>
                <a:moveTo>
                  <a:pt x="61569" y="2409945"/>
                </a:moveTo>
                <a:lnTo>
                  <a:pt x="65191" y="2409945"/>
                </a:lnTo>
                <a:lnTo>
                  <a:pt x="65191" y="2419168"/>
                </a:lnTo>
                <a:cubicBezTo>
                  <a:pt x="65191" y="2429416"/>
                  <a:pt x="63983" y="2434539"/>
                  <a:pt x="61569" y="2434539"/>
                </a:cubicBezTo>
                <a:lnTo>
                  <a:pt x="58551" y="2434539"/>
                </a:lnTo>
                <a:lnTo>
                  <a:pt x="58551" y="2425316"/>
                </a:lnTo>
                <a:cubicBezTo>
                  <a:pt x="58551" y="2415069"/>
                  <a:pt x="59557" y="2409945"/>
                  <a:pt x="61569" y="2409945"/>
                </a:cubicBezTo>
                <a:close/>
                <a:moveTo>
                  <a:pt x="59758" y="2105596"/>
                </a:moveTo>
                <a:cubicBezTo>
                  <a:pt x="64185" y="2113795"/>
                  <a:pt x="66398" y="2121992"/>
                  <a:pt x="66398" y="2130190"/>
                </a:cubicBezTo>
                <a:lnTo>
                  <a:pt x="66398" y="2148636"/>
                </a:lnTo>
                <a:cubicBezTo>
                  <a:pt x="63178" y="2175279"/>
                  <a:pt x="59356" y="2188601"/>
                  <a:pt x="54929" y="2188601"/>
                </a:cubicBezTo>
                <a:lnTo>
                  <a:pt x="56740" y="2231640"/>
                </a:lnTo>
                <a:cubicBezTo>
                  <a:pt x="56740" y="2239838"/>
                  <a:pt x="54929" y="2248036"/>
                  <a:pt x="51307" y="2256234"/>
                </a:cubicBezTo>
                <a:lnTo>
                  <a:pt x="44668" y="2256234"/>
                </a:lnTo>
                <a:cubicBezTo>
                  <a:pt x="42655" y="2256234"/>
                  <a:pt x="41650" y="2251110"/>
                  <a:pt x="41650" y="2240863"/>
                </a:cubicBezTo>
                <a:lnTo>
                  <a:pt x="41650" y="2222417"/>
                </a:lnTo>
                <a:cubicBezTo>
                  <a:pt x="43259" y="2199873"/>
                  <a:pt x="47082" y="2188601"/>
                  <a:pt x="53118" y="2188601"/>
                </a:cubicBezTo>
                <a:cubicBezTo>
                  <a:pt x="51106" y="2170155"/>
                  <a:pt x="50100" y="2153760"/>
                  <a:pt x="50100" y="2139413"/>
                </a:cubicBezTo>
                <a:cubicBezTo>
                  <a:pt x="50100" y="2127116"/>
                  <a:pt x="53319" y="2115844"/>
                  <a:pt x="59758" y="2105596"/>
                </a:cubicBezTo>
                <a:close/>
                <a:moveTo>
                  <a:pt x="23242" y="2072404"/>
                </a:moveTo>
                <a:lnTo>
                  <a:pt x="1811" y="2148636"/>
                </a:lnTo>
                <a:lnTo>
                  <a:pt x="0" y="2130190"/>
                </a:lnTo>
                <a:lnTo>
                  <a:pt x="0" y="2120968"/>
                </a:lnTo>
                <a:close/>
                <a:moveTo>
                  <a:pt x="23717" y="2070716"/>
                </a:moveTo>
                <a:lnTo>
                  <a:pt x="23541" y="2071780"/>
                </a:lnTo>
                <a:lnTo>
                  <a:pt x="23242" y="2072404"/>
                </a:lnTo>
                <a:close/>
                <a:moveTo>
                  <a:pt x="33199" y="2013369"/>
                </a:moveTo>
                <a:lnTo>
                  <a:pt x="39839" y="2013369"/>
                </a:lnTo>
                <a:lnTo>
                  <a:pt x="23717" y="2070716"/>
                </a:lnTo>
                <a:close/>
                <a:moveTo>
                  <a:pt x="112876" y="1961108"/>
                </a:moveTo>
                <a:lnTo>
                  <a:pt x="109289" y="2024533"/>
                </a:lnTo>
                <a:lnTo>
                  <a:pt x="114691" y="2033612"/>
                </a:lnTo>
                <a:lnTo>
                  <a:pt x="118227" y="2035446"/>
                </a:lnTo>
                <a:lnTo>
                  <a:pt x="117856" y="2024129"/>
                </a:lnTo>
                <a:cubicBezTo>
                  <a:pt x="117554" y="2021055"/>
                  <a:pt x="117102" y="2019518"/>
                  <a:pt x="116498" y="2019518"/>
                </a:cubicBezTo>
                <a:cubicBezTo>
                  <a:pt x="118510" y="2001073"/>
                  <a:pt x="119516" y="1984677"/>
                  <a:pt x="119516" y="1970330"/>
                </a:cubicBezTo>
                <a:close/>
                <a:moveTo>
                  <a:pt x="24748" y="1377004"/>
                </a:moveTo>
                <a:lnTo>
                  <a:pt x="28370" y="1377004"/>
                </a:lnTo>
                <a:cubicBezTo>
                  <a:pt x="31992" y="1393400"/>
                  <a:pt x="34808" y="1401597"/>
                  <a:pt x="36821" y="1401597"/>
                </a:cubicBezTo>
                <a:lnTo>
                  <a:pt x="36821" y="1410820"/>
                </a:lnTo>
                <a:lnTo>
                  <a:pt x="31388" y="1410820"/>
                </a:lnTo>
                <a:lnTo>
                  <a:pt x="24748" y="1401597"/>
                </a:lnTo>
                <a:close/>
                <a:moveTo>
                  <a:pt x="80483" y="1296585"/>
                </a:moveTo>
                <a:lnTo>
                  <a:pt x="76455" y="1315631"/>
                </a:lnTo>
                <a:lnTo>
                  <a:pt x="69782" y="1344413"/>
                </a:lnTo>
                <a:lnTo>
                  <a:pt x="82696" y="1380846"/>
                </a:lnTo>
                <a:cubicBezTo>
                  <a:pt x="89939" y="1400829"/>
                  <a:pt x="93963" y="1410820"/>
                  <a:pt x="94768" y="1410820"/>
                </a:cubicBezTo>
                <a:cubicBezTo>
                  <a:pt x="94768" y="1404672"/>
                  <a:pt x="95371" y="1401597"/>
                  <a:pt x="96579" y="1401597"/>
                </a:cubicBezTo>
                <a:cubicBezTo>
                  <a:pt x="94969" y="1388276"/>
                  <a:pt x="91800" y="1366756"/>
                  <a:pt x="87072" y="1337039"/>
                </a:cubicBezTo>
                <a:close/>
                <a:moveTo>
                  <a:pt x="85962" y="1261448"/>
                </a:moveTo>
                <a:cubicBezTo>
                  <a:pt x="85962" y="1264010"/>
                  <a:pt x="85610" y="1267724"/>
                  <a:pt x="84906" y="1272592"/>
                </a:cubicBezTo>
                <a:lnTo>
                  <a:pt x="82473" y="1286459"/>
                </a:lnTo>
                <a:lnTo>
                  <a:pt x="83601" y="1293807"/>
                </a:lnTo>
                <a:lnTo>
                  <a:pt x="87169" y="1313427"/>
                </a:lnTo>
                <a:lnTo>
                  <a:pt x="87169" y="1295265"/>
                </a:lnTo>
                <a:cubicBezTo>
                  <a:pt x="89584" y="1280918"/>
                  <a:pt x="90791" y="1272721"/>
                  <a:pt x="90791" y="1270671"/>
                </a:cubicBezTo>
                <a:lnTo>
                  <a:pt x="90791" y="1261448"/>
                </a:lnTo>
                <a:close/>
                <a:moveTo>
                  <a:pt x="117785" y="1218366"/>
                </a:moveTo>
                <a:lnTo>
                  <a:pt x="119516" y="1234052"/>
                </a:lnTo>
                <a:cubicBezTo>
                  <a:pt x="123943" y="1271967"/>
                  <a:pt x="126759" y="1290925"/>
                  <a:pt x="127967" y="1290925"/>
                </a:cubicBezTo>
                <a:lnTo>
                  <a:pt x="133523" y="1274082"/>
                </a:lnTo>
                <a:lnTo>
                  <a:pt x="133572" y="1270286"/>
                </a:lnTo>
                <a:cubicBezTo>
                  <a:pt x="133623" y="1265931"/>
                  <a:pt x="133648" y="1262985"/>
                  <a:pt x="133648" y="1261448"/>
                </a:cubicBezTo>
                <a:cubicBezTo>
                  <a:pt x="130328" y="1251713"/>
                  <a:pt x="127322" y="1243195"/>
                  <a:pt x="124631" y="1235893"/>
                </a:cubicBezTo>
                <a:close/>
                <a:moveTo>
                  <a:pt x="108899" y="1203038"/>
                </a:moveTo>
                <a:cubicBezTo>
                  <a:pt x="105680" y="1203038"/>
                  <a:pt x="99040" y="1239928"/>
                  <a:pt x="88980" y="1313710"/>
                </a:cubicBezTo>
                <a:lnTo>
                  <a:pt x="87221" y="1313710"/>
                </a:lnTo>
                <a:lnTo>
                  <a:pt x="93561" y="1348567"/>
                </a:lnTo>
                <a:lnTo>
                  <a:pt x="100033" y="1374665"/>
                </a:lnTo>
                <a:lnTo>
                  <a:pt x="102750" y="1351753"/>
                </a:lnTo>
                <a:lnTo>
                  <a:pt x="105020" y="1339407"/>
                </a:lnTo>
                <a:lnTo>
                  <a:pt x="104878" y="1338576"/>
                </a:lnTo>
                <a:cubicBezTo>
                  <a:pt x="103772" y="1331402"/>
                  <a:pt x="103218" y="1326791"/>
                  <a:pt x="103218" y="1324742"/>
                </a:cubicBezTo>
                <a:lnTo>
                  <a:pt x="103218" y="1290925"/>
                </a:lnTo>
                <a:lnTo>
                  <a:pt x="106236" y="1290925"/>
                </a:lnTo>
                <a:cubicBezTo>
                  <a:pt x="106639" y="1301173"/>
                  <a:pt x="107079" y="1310139"/>
                  <a:pt x="107557" y="1317825"/>
                </a:cubicBezTo>
                <a:lnTo>
                  <a:pt x="108210" y="1325936"/>
                </a:lnTo>
                <a:lnTo>
                  <a:pt x="110899" y="1317937"/>
                </a:lnTo>
                <a:cubicBezTo>
                  <a:pt x="112383" y="1315119"/>
                  <a:pt x="113930" y="1313710"/>
                  <a:pt x="115539" y="1313710"/>
                </a:cubicBezTo>
                <a:lnTo>
                  <a:pt x="118076" y="1318485"/>
                </a:lnTo>
                <a:lnTo>
                  <a:pt x="118309" y="1315818"/>
                </a:lnTo>
                <a:lnTo>
                  <a:pt x="118309" y="1290925"/>
                </a:lnTo>
                <a:cubicBezTo>
                  <a:pt x="118309" y="1277860"/>
                  <a:pt x="116583" y="1251537"/>
                  <a:pt x="113131" y="1211956"/>
                </a:cubicBezTo>
                <a:lnTo>
                  <a:pt x="112741" y="1207700"/>
                </a:lnTo>
                <a:lnTo>
                  <a:pt x="112257" y="1206688"/>
                </a:lnTo>
                <a:cubicBezTo>
                  <a:pt x="110823" y="1204254"/>
                  <a:pt x="109704" y="1203038"/>
                  <a:pt x="108899" y="1203038"/>
                </a:cubicBezTo>
                <a:close/>
                <a:moveTo>
                  <a:pt x="36821" y="1038838"/>
                </a:moveTo>
                <a:lnTo>
                  <a:pt x="39839" y="1038838"/>
                </a:lnTo>
                <a:lnTo>
                  <a:pt x="39839" y="1063432"/>
                </a:lnTo>
                <a:lnTo>
                  <a:pt x="33199" y="1063432"/>
                </a:lnTo>
                <a:lnTo>
                  <a:pt x="33199" y="1054209"/>
                </a:lnTo>
                <a:cubicBezTo>
                  <a:pt x="33601" y="1043962"/>
                  <a:pt x="34808" y="1038838"/>
                  <a:pt x="36821" y="1038838"/>
                </a:cubicBezTo>
                <a:close/>
                <a:moveTo>
                  <a:pt x="95704" y="1004257"/>
                </a:moveTo>
                <a:lnTo>
                  <a:pt x="98608" y="1034389"/>
                </a:lnTo>
                <a:lnTo>
                  <a:pt x="99241" y="1033955"/>
                </a:lnTo>
                <a:lnTo>
                  <a:pt x="99241" y="1024732"/>
                </a:lnTo>
                <a:close/>
                <a:moveTo>
                  <a:pt x="73464" y="932737"/>
                </a:moveTo>
                <a:cubicBezTo>
                  <a:pt x="77890" y="940936"/>
                  <a:pt x="80103" y="949133"/>
                  <a:pt x="80103" y="957331"/>
                </a:cubicBezTo>
                <a:lnTo>
                  <a:pt x="80103" y="975777"/>
                </a:lnTo>
                <a:cubicBezTo>
                  <a:pt x="76884" y="1002420"/>
                  <a:pt x="73061" y="1015742"/>
                  <a:pt x="68635" y="1015742"/>
                </a:cubicBezTo>
                <a:lnTo>
                  <a:pt x="70446" y="1058781"/>
                </a:lnTo>
                <a:cubicBezTo>
                  <a:pt x="70446" y="1066979"/>
                  <a:pt x="68635" y="1075177"/>
                  <a:pt x="65013" y="1083375"/>
                </a:cubicBezTo>
                <a:lnTo>
                  <a:pt x="58373" y="1083375"/>
                </a:lnTo>
                <a:cubicBezTo>
                  <a:pt x="56361" y="1083375"/>
                  <a:pt x="55355" y="1078251"/>
                  <a:pt x="55355" y="1068004"/>
                </a:cubicBezTo>
                <a:lnTo>
                  <a:pt x="55355" y="1049558"/>
                </a:lnTo>
                <a:cubicBezTo>
                  <a:pt x="56965" y="1027014"/>
                  <a:pt x="60788" y="1015742"/>
                  <a:pt x="66824" y="1015742"/>
                </a:cubicBezTo>
                <a:cubicBezTo>
                  <a:pt x="64812" y="997296"/>
                  <a:pt x="63806" y="980901"/>
                  <a:pt x="63806" y="966554"/>
                </a:cubicBezTo>
                <a:cubicBezTo>
                  <a:pt x="63806" y="954257"/>
                  <a:pt x="67025" y="942985"/>
                  <a:pt x="73464" y="932737"/>
                </a:cubicBezTo>
                <a:close/>
                <a:moveTo>
                  <a:pt x="36947" y="899548"/>
                </a:moveTo>
                <a:lnTo>
                  <a:pt x="15517" y="975777"/>
                </a:lnTo>
                <a:lnTo>
                  <a:pt x="13706" y="957331"/>
                </a:lnTo>
                <a:lnTo>
                  <a:pt x="13706" y="948109"/>
                </a:lnTo>
                <a:close/>
                <a:moveTo>
                  <a:pt x="37424" y="897852"/>
                </a:moveTo>
                <a:lnTo>
                  <a:pt x="37247" y="898921"/>
                </a:lnTo>
                <a:lnTo>
                  <a:pt x="36947" y="899548"/>
                </a:lnTo>
                <a:close/>
                <a:moveTo>
                  <a:pt x="46905" y="840510"/>
                </a:moveTo>
                <a:lnTo>
                  <a:pt x="53544" y="840510"/>
                </a:lnTo>
                <a:lnTo>
                  <a:pt x="37424" y="897852"/>
                </a:lnTo>
                <a:close/>
                <a:moveTo>
                  <a:pt x="52159" y="711161"/>
                </a:moveTo>
                <a:lnTo>
                  <a:pt x="55781" y="711161"/>
                </a:lnTo>
                <a:cubicBezTo>
                  <a:pt x="59403" y="727557"/>
                  <a:pt x="62220" y="735754"/>
                  <a:pt x="64232" y="735754"/>
                </a:cubicBezTo>
                <a:lnTo>
                  <a:pt x="64232" y="744977"/>
                </a:lnTo>
                <a:lnTo>
                  <a:pt x="58799" y="744977"/>
                </a:lnTo>
                <a:lnTo>
                  <a:pt x="52159" y="735754"/>
                </a:lnTo>
                <a:close/>
                <a:moveTo>
                  <a:pt x="64232" y="372995"/>
                </a:moveTo>
                <a:lnTo>
                  <a:pt x="67250" y="372995"/>
                </a:lnTo>
                <a:lnTo>
                  <a:pt x="67250" y="397589"/>
                </a:lnTo>
                <a:lnTo>
                  <a:pt x="60610" y="397589"/>
                </a:lnTo>
                <a:lnTo>
                  <a:pt x="60610" y="388366"/>
                </a:lnTo>
                <a:cubicBezTo>
                  <a:pt x="61013" y="378119"/>
                  <a:pt x="62220" y="372995"/>
                  <a:pt x="64232" y="372995"/>
                </a:cubicBezTo>
                <a:close/>
                <a:moveTo>
                  <a:pt x="93178" y="336177"/>
                </a:moveTo>
                <a:lnTo>
                  <a:pt x="82481" y="392672"/>
                </a:lnTo>
                <a:lnTo>
                  <a:pt x="76859" y="416267"/>
                </a:lnTo>
                <a:lnTo>
                  <a:pt x="85536" y="416267"/>
                </a:lnTo>
                <a:cubicBezTo>
                  <a:pt x="87950" y="416267"/>
                  <a:pt x="91170" y="390648"/>
                  <a:pt x="95194" y="339411"/>
                </a:cubicBezTo>
                <a:close/>
                <a:moveTo>
                  <a:pt x="108024" y="277322"/>
                </a:moveTo>
                <a:lnTo>
                  <a:pt x="102891" y="301598"/>
                </a:lnTo>
                <a:lnTo>
                  <a:pt x="100042" y="313888"/>
                </a:lnTo>
                <a:lnTo>
                  <a:pt x="101834" y="314817"/>
                </a:lnTo>
                <a:cubicBezTo>
                  <a:pt x="105455" y="308668"/>
                  <a:pt x="107669" y="297396"/>
                  <a:pt x="108473" y="281000"/>
                </a:cubicBezTo>
                <a:close/>
                <a:moveTo>
                  <a:pt x="38454" y="204145"/>
                </a:moveTo>
                <a:lnTo>
                  <a:pt x="42076" y="204145"/>
                </a:lnTo>
                <a:cubicBezTo>
                  <a:pt x="45697" y="220541"/>
                  <a:pt x="48514" y="228738"/>
                  <a:pt x="50526" y="228738"/>
                </a:cubicBezTo>
                <a:lnTo>
                  <a:pt x="50526" y="237961"/>
                </a:lnTo>
                <a:lnTo>
                  <a:pt x="45094" y="237961"/>
                </a:lnTo>
                <a:lnTo>
                  <a:pt x="38454" y="228738"/>
                </a:lnTo>
                <a:close/>
                <a:moveTo>
                  <a:pt x="105881" y="84018"/>
                </a:moveTo>
                <a:lnTo>
                  <a:pt x="110710" y="84018"/>
                </a:lnTo>
                <a:lnTo>
                  <a:pt x="110710" y="102463"/>
                </a:lnTo>
                <a:cubicBezTo>
                  <a:pt x="110710" y="112711"/>
                  <a:pt x="109503" y="117834"/>
                  <a:pt x="107089" y="117834"/>
                </a:cubicBezTo>
                <a:lnTo>
                  <a:pt x="105881" y="117834"/>
                </a:lnTo>
                <a:cubicBezTo>
                  <a:pt x="103467" y="117834"/>
                  <a:pt x="102260" y="112711"/>
                  <a:pt x="102260" y="102463"/>
                </a:cubicBezTo>
                <a:cubicBezTo>
                  <a:pt x="102662" y="90166"/>
                  <a:pt x="103869" y="84018"/>
                  <a:pt x="105881" y="84018"/>
                </a:cubicBezTo>
                <a:close/>
                <a:moveTo>
                  <a:pt x="119038" y="44516"/>
                </a:moveTo>
                <a:cubicBezTo>
                  <a:pt x="113001" y="44516"/>
                  <a:pt x="104589" y="61809"/>
                  <a:pt x="93799" y="96394"/>
                </a:cubicBezTo>
                <a:lnTo>
                  <a:pt x="93628" y="96989"/>
                </a:lnTo>
                <a:lnTo>
                  <a:pt x="97307" y="120948"/>
                </a:lnTo>
                <a:cubicBezTo>
                  <a:pt x="104550" y="164756"/>
                  <a:pt x="110586" y="193961"/>
                  <a:pt x="115415" y="208564"/>
                </a:cubicBezTo>
                <a:lnTo>
                  <a:pt x="116175" y="209877"/>
                </a:lnTo>
                <a:lnTo>
                  <a:pt x="119943" y="188236"/>
                </a:lnTo>
                <a:lnTo>
                  <a:pt x="121112" y="180540"/>
                </a:lnTo>
                <a:lnTo>
                  <a:pt x="118584" y="165717"/>
                </a:lnTo>
                <a:cubicBezTo>
                  <a:pt x="117477" y="158544"/>
                  <a:pt x="116924" y="153932"/>
                  <a:pt x="116924" y="151883"/>
                </a:cubicBezTo>
                <a:lnTo>
                  <a:pt x="116924" y="118066"/>
                </a:lnTo>
                <a:lnTo>
                  <a:pt x="119942" y="118066"/>
                </a:lnTo>
                <a:cubicBezTo>
                  <a:pt x="120747" y="138561"/>
                  <a:pt x="121703" y="153932"/>
                  <a:pt x="122809" y="164180"/>
                </a:cubicBezTo>
                <a:lnTo>
                  <a:pt x="123205" y="166753"/>
                </a:lnTo>
                <a:lnTo>
                  <a:pt x="126507" y="145005"/>
                </a:lnTo>
                <a:cubicBezTo>
                  <a:pt x="127966" y="133861"/>
                  <a:pt x="128695" y="125983"/>
                  <a:pt x="128695" y="121372"/>
                </a:cubicBezTo>
                <a:lnTo>
                  <a:pt x="128695" y="69110"/>
                </a:lnTo>
                <a:cubicBezTo>
                  <a:pt x="127488" y="52714"/>
                  <a:pt x="124269" y="44516"/>
                  <a:pt x="119038" y="44516"/>
                </a:cubicBezTo>
                <a:close/>
                <a:moveTo>
                  <a:pt x="121906" y="0"/>
                </a:moveTo>
                <a:lnTo>
                  <a:pt x="454829" y="0"/>
                </a:lnTo>
                <a:lnTo>
                  <a:pt x="454829" y="6858000"/>
                </a:lnTo>
                <a:lnTo>
                  <a:pt x="215618" y="6858000"/>
                </a:lnTo>
                <a:lnTo>
                  <a:pt x="216856" y="6837219"/>
                </a:lnTo>
                <a:lnTo>
                  <a:pt x="210216" y="6827715"/>
                </a:lnTo>
                <a:lnTo>
                  <a:pt x="208554" y="6858000"/>
                </a:lnTo>
                <a:lnTo>
                  <a:pt x="202722" y="6858000"/>
                </a:lnTo>
                <a:lnTo>
                  <a:pt x="202897" y="6846327"/>
                </a:lnTo>
                <a:lnTo>
                  <a:pt x="202976" y="6840761"/>
                </a:lnTo>
                <a:lnTo>
                  <a:pt x="199197" y="6840761"/>
                </a:lnTo>
                <a:lnTo>
                  <a:pt x="199197" y="6812248"/>
                </a:lnTo>
                <a:lnTo>
                  <a:pt x="201008" y="6812248"/>
                </a:lnTo>
                <a:cubicBezTo>
                  <a:pt x="202014" y="6813304"/>
                  <a:pt x="202768" y="6815417"/>
                  <a:pt x="203271" y="6818585"/>
                </a:cubicBezTo>
                <a:lnTo>
                  <a:pt x="203286" y="6818836"/>
                </a:lnTo>
                <a:lnTo>
                  <a:pt x="203501" y="6801974"/>
                </a:lnTo>
                <a:cubicBezTo>
                  <a:pt x="203551" y="6797486"/>
                  <a:pt x="203576" y="6794450"/>
                  <a:pt x="203576" y="6792866"/>
                </a:cubicBezTo>
                <a:cubicBezTo>
                  <a:pt x="200256" y="6782834"/>
                  <a:pt x="197251" y="6774055"/>
                  <a:pt x="194559" y="6766530"/>
                </a:cubicBezTo>
                <a:lnTo>
                  <a:pt x="187893" y="6748942"/>
                </a:lnTo>
                <a:lnTo>
                  <a:pt x="185163" y="6761955"/>
                </a:lnTo>
                <a:cubicBezTo>
                  <a:pt x="180937" y="6787827"/>
                  <a:pt x="178121" y="6818453"/>
                  <a:pt x="176712" y="6853830"/>
                </a:cubicBezTo>
                <a:lnTo>
                  <a:pt x="176634" y="6858000"/>
                </a:lnTo>
                <a:lnTo>
                  <a:pt x="173326" y="6858000"/>
                </a:lnTo>
                <a:lnTo>
                  <a:pt x="174449" y="6834425"/>
                </a:lnTo>
                <a:cubicBezTo>
                  <a:pt x="175253" y="6812248"/>
                  <a:pt x="175656" y="6793240"/>
                  <a:pt x="175656" y="6777399"/>
                </a:cubicBezTo>
                <a:lnTo>
                  <a:pt x="174856" y="6744317"/>
                </a:lnTo>
                <a:lnTo>
                  <a:pt x="171433" y="6761185"/>
                </a:lnTo>
                <a:cubicBezTo>
                  <a:pt x="168114" y="6780193"/>
                  <a:pt x="163939" y="6808706"/>
                  <a:pt x="158908" y="6846724"/>
                </a:cubicBezTo>
                <a:lnTo>
                  <a:pt x="157098" y="6846724"/>
                </a:lnTo>
                <a:lnTo>
                  <a:pt x="157098" y="6827715"/>
                </a:lnTo>
                <a:cubicBezTo>
                  <a:pt x="159512" y="6812930"/>
                  <a:pt x="160719" y="6804483"/>
                  <a:pt x="160719" y="6802370"/>
                </a:cubicBezTo>
                <a:lnTo>
                  <a:pt x="160719" y="6792866"/>
                </a:lnTo>
                <a:lnTo>
                  <a:pt x="155890" y="6792866"/>
                </a:lnTo>
                <a:cubicBezTo>
                  <a:pt x="155890" y="6798147"/>
                  <a:pt x="154481" y="6808179"/>
                  <a:pt x="151665" y="6822964"/>
                </a:cubicBezTo>
                <a:lnTo>
                  <a:pt x="144087" y="6858000"/>
                </a:lnTo>
                <a:lnTo>
                  <a:pt x="141428" y="6858000"/>
                </a:lnTo>
                <a:lnTo>
                  <a:pt x="152495" y="6796628"/>
                </a:lnTo>
                <a:cubicBezTo>
                  <a:pt x="156871" y="6771679"/>
                  <a:pt x="160518" y="6750097"/>
                  <a:pt x="163435" y="6731880"/>
                </a:cubicBezTo>
                <a:lnTo>
                  <a:pt x="168189" y="6699621"/>
                </a:lnTo>
                <a:lnTo>
                  <a:pt x="167507" y="6697206"/>
                </a:lnTo>
                <a:cubicBezTo>
                  <a:pt x="165696" y="6693642"/>
                  <a:pt x="163583" y="6691860"/>
                  <a:pt x="161169" y="6691860"/>
                </a:cubicBezTo>
                <a:cubicBezTo>
                  <a:pt x="161169" y="6679187"/>
                  <a:pt x="160565" y="6672852"/>
                  <a:pt x="159358" y="6672852"/>
                </a:cubicBezTo>
                <a:cubicBezTo>
                  <a:pt x="161370" y="6653843"/>
                  <a:pt x="162376" y="6636947"/>
                  <a:pt x="162376" y="6622162"/>
                </a:cubicBezTo>
                <a:lnTo>
                  <a:pt x="155737" y="6612658"/>
                </a:lnTo>
                <a:cubicBezTo>
                  <a:pt x="149298" y="6741495"/>
                  <a:pt x="143865" y="6805912"/>
                  <a:pt x="139439" y="6805912"/>
                </a:cubicBezTo>
                <a:lnTo>
                  <a:pt x="129177" y="6805912"/>
                </a:lnTo>
                <a:cubicBezTo>
                  <a:pt x="119519" y="6763671"/>
                  <a:pt x="114691" y="6728822"/>
                  <a:pt x="114691" y="6701365"/>
                </a:cubicBezTo>
                <a:cubicBezTo>
                  <a:pt x="119117" y="6654899"/>
                  <a:pt x="124550" y="6631666"/>
                  <a:pt x="130988" y="6631666"/>
                </a:cubicBezTo>
                <a:lnTo>
                  <a:pt x="132601" y="6635898"/>
                </a:lnTo>
                <a:lnTo>
                  <a:pt x="134990" y="6626145"/>
                </a:lnTo>
                <a:cubicBezTo>
                  <a:pt x="139165" y="6611096"/>
                  <a:pt x="143214" y="6598555"/>
                  <a:pt x="147138" y="6588523"/>
                </a:cubicBezTo>
                <a:lnTo>
                  <a:pt x="149039" y="6584756"/>
                </a:lnTo>
                <a:lnTo>
                  <a:pt x="149097" y="6577808"/>
                </a:lnTo>
                <a:cubicBezTo>
                  <a:pt x="135817" y="6537679"/>
                  <a:pt x="127568" y="6517615"/>
                  <a:pt x="124348" y="6517615"/>
                </a:cubicBezTo>
                <a:cubicBezTo>
                  <a:pt x="121129" y="6517615"/>
                  <a:pt x="114489" y="6555631"/>
                  <a:pt x="104429" y="6631666"/>
                </a:cubicBezTo>
                <a:lnTo>
                  <a:pt x="102618" y="6631666"/>
                </a:lnTo>
                <a:lnTo>
                  <a:pt x="102618" y="6612658"/>
                </a:lnTo>
                <a:cubicBezTo>
                  <a:pt x="105033" y="6597873"/>
                  <a:pt x="106240" y="6589426"/>
                  <a:pt x="106240" y="6587313"/>
                </a:cubicBezTo>
                <a:lnTo>
                  <a:pt x="106240" y="6577808"/>
                </a:lnTo>
                <a:lnTo>
                  <a:pt x="101411" y="6577808"/>
                </a:lnTo>
                <a:cubicBezTo>
                  <a:pt x="101411" y="6588369"/>
                  <a:pt x="95777" y="6617939"/>
                  <a:pt x="84510" y="6666515"/>
                </a:cubicBezTo>
                <a:lnTo>
                  <a:pt x="82699" y="6666515"/>
                </a:lnTo>
                <a:cubicBezTo>
                  <a:pt x="106039" y="6539791"/>
                  <a:pt x="117709" y="6466925"/>
                  <a:pt x="117709" y="6447917"/>
                </a:cubicBezTo>
                <a:lnTo>
                  <a:pt x="117709" y="6394059"/>
                </a:lnTo>
                <a:cubicBezTo>
                  <a:pt x="116501" y="6377162"/>
                  <a:pt x="113282" y="6368714"/>
                  <a:pt x="108051" y="6368714"/>
                </a:cubicBezTo>
                <a:cubicBezTo>
                  <a:pt x="100003" y="6368714"/>
                  <a:pt x="87729" y="6400395"/>
                  <a:pt x="71230" y="6463757"/>
                </a:cubicBezTo>
                <a:lnTo>
                  <a:pt x="67608" y="6463757"/>
                </a:lnTo>
                <a:cubicBezTo>
                  <a:pt x="85315" y="6383499"/>
                  <a:pt x="101009" y="6343369"/>
                  <a:pt x="114691" y="6343369"/>
                </a:cubicBezTo>
                <a:lnTo>
                  <a:pt x="114691" y="6333864"/>
                </a:lnTo>
                <a:lnTo>
                  <a:pt x="101411" y="6254661"/>
                </a:lnTo>
                <a:cubicBezTo>
                  <a:pt x="102216" y="6244101"/>
                  <a:pt x="102618" y="6235653"/>
                  <a:pt x="102618" y="6229317"/>
                </a:cubicBezTo>
                <a:lnTo>
                  <a:pt x="114691" y="6229317"/>
                </a:lnTo>
                <a:cubicBezTo>
                  <a:pt x="117105" y="6229317"/>
                  <a:pt x="120324" y="6202916"/>
                  <a:pt x="124348" y="6150114"/>
                </a:cubicBezTo>
                <a:cubicBezTo>
                  <a:pt x="119922" y="6143250"/>
                  <a:pt x="116049" y="6136848"/>
                  <a:pt x="112729" y="6130907"/>
                </a:cubicBezTo>
                <a:lnTo>
                  <a:pt x="108428" y="6122391"/>
                </a:lnTo>
                <a:lnTo>
                  <a:pt x="108236" y="6125888"/>
                </a:lnTo>
                <a:cubicBezTo>
                  <a:pt x="103784" y="6198358"/>
                  <a:pt x="99899" y="6234594"/>
                  <a:pt x="96579" y="6234594"/>
                </a:cubicBezTo>
                <a:lnTo>
                  <a:pt x="86317" y="6234594"/>
                </a:lnTo>
                <a:cubicBezTo>
                  <a:pt x="76659" y="6192352"/>
                  <a:pt x="71830" y="6157503"/>
                  <a:pt x="71830" y="6130046"/>
                </a:cubicBezTo>
                <a:cubicBezTo>
                  <a:pt x="76257" y="6083580"/>
                  <a:pt x="81689" y="6060348"/>
                  <a:pt x="88128" y="6060348"/>
                </a:cubicBezTo>
                <a:cubicBezTo>
                  <a:pt x="90543" y="6063515"/>
                  <a:pt x="92856" y="6068003"/>
                  <a:pt x="95070" y="6073812"/>
                </a:cubicBezTo>
                <a:lnTo>
                  <a:pt x="100101" y="6090786"/>
                </a:lnTo>
                <a:lnTo>
                  <a:pt x="102647" y="6095196"/>
                </a:lnTo>
                <a:lnTo>
                  <a:pt x="105029" y="6095196"/>
                </a:lnTo>
                <a:cubicBezTo>
                  <a:pt x="105834" y="6042395"/>
                  <a:pt x="106236" y="6012825"/>
                  <a:pt x="106236" y="6006490"/>
                </a:cubicBezTo>
                <a:cubicBezTo>
                  <a:pt x="92957" y="5966361"/>
                  <a:pt x="84707" y="5946296"/>
                  <a:pt x="81488" y="5946296"/>
                </a:cubicBezTo>
                <a:cubicBezTo>
                  <a:pt x="79074" y="5946296"/>
                  <a:pt x="74735" y="5967681"/>
                  <a:pt x="68473" y="6010450"/>
                </a:cubicBezTo>
                <a:lnTo>
                  <a:pt x="68436" y="6010718"/>
                </a:lnTo>
                <a:lnTo>
                  <a:pt x="71230" y="6010718"/>
                </a:lnTo>
                <a:cubicBezTo>
                  <a:pt x="74852" y="6027615"/>
                  <a:pt x="77669" y="6036062"/>
                  <a:pt x="79681" y="6036062"/>
                </a:cubicBezTo>
                <a:lnTo>
                  <a:pt x="79681" y="6045567"/>
                </a:lnTo>
                <a:lnTo>
                  <a:pt x="74248" y="6045567"/>
                </a:lnTo>
                <a:lnTo>
                  <a:pt x="67608" y="6036062"/>
                </a:lnTo>
                <a:lnTo>
                  <a:pt x="67608" y="6016696"/>
                </a:lnTo>
                <a:lnTo>
                  <a:pt x="61569" y="6060348"/>
                </a:lnTo>
                <a:lnTo>
                  <a:pt x="59758" y="6060348"/>
                </a:lnTo>
                <a:lnTo>
                  <a:pt x="59758" y="6041339"/>
                </a:lnTo>
                <a:cubicBezTo>
                  <a:pt x="62173" y="6026554"/>
                  <a:pt x="63380" y="6018107"/>
                  <a:pt x="63380" y="6015994"/>
                </a:cubicBezTo>
                <a:lnTo>
                  <a:pt x="63380" y="6006490"/>
                </a:lnTo>
                <a:lnTo>
                  <a:pt x="58551" y="6006490"/>
                </a:lnTo>
                <a:cubicBezTo>
                  <a:pt x="58551" y="6017051"/>
                  <a:pt x="52917" y="6046620"/>
                  <a:pt x="41650" y="6095196"/>
                </a:cubicBezTo>
                <a:lnTo>
                  <a:pt x="39839" y="6095196"/>
                </a:lnTo>
                <a:cubicBezTo>
                  <a:pt x="63178" y="5968472"/>
                  <a:pt x="74848" y="5895606"/>
                  <a:pt x="74848" y="5876598"/>
                </a:cubicBezTo>
                <a:lnTo>
                  <a:pt x="74848" y="5822740"/>
                </a:lnTo>
                <a:cubicBezTo>
                  <a:pt x="73641" y="5805843"/>
                  <a:pt x="70422" y="5797395"/>
                  <a:pt x="65191" y="5797395"/>
                </a:cubicBezTo>
                <a:cubicBezTo>
                  <a:pt x="57142" y="5797395"/>
                  <a:pt x="44869" y="5829076"/>
                  <a:pt x="28370" y="5892438"/>
                </a:cubicBezTo>
                <a:lnTo>
                  <a:pt x="24748" y="5892438"/>
                </a:lnTo>
                <a:cubicBezTo>
                  <a:pt x="42454" y="5812180"/>
                  <a:pt x="58148" y="5772050"/>
                  <a:pt x="71830" y="5772050"/>
                </a:cubicBezTo>
                <a:lnTo>
                  <a:pt x="71830" y="5762545"/>
                </a:lnTo>
                <a:lnTo>
                  <a:pt x="58551" y="5683343"/>
                </a:lnTo>
                <a:cubicBezTo>
                  <a:pt x="59356" y="5672783"/>
                  <a:pt x="59758" y="5664334"/>
                  <a:pt x="59758" y="5657999"/>
                </a:cubicBezTo>
                <a:lnTo>
                  <a:pt x="71334" y="5657999"/>
                </a:lnTo>
                <a:lnTo>
                  <a:pt x="69815" y="5655342"/>
                </a:lnTo>
                <a:cubicBezTo>
                  <a:pt x="69312" y="5652702"/>
                  <a:pt x="69061" y="5648741"/>
                  <a:pt x="69061" y="5643462"/>
                </a:cubicBezTo>
                <a:lnTo>
                  <a:pt x="69061" y="5624453"/>
                </a:lnTo>
                <a:cubicBezTo>
                  <a:pt x="70670" y="5601220"/>
                  <a:pt x="74493" y="5589604"/>
                  <a:pt x="80529" y="5589604"/>
                </a:cubicBezTo>
                <a:lnTo>
                  <a:pt x="79320" y="5575211"/>
                </a:lnTo>
                <a:lnTo>
                  <a:pt x="69869" y="5559589"/>
                </a:lnTo>
                <a:cubicBezTo>
                  <a:pt x="59909" y="5541769"/>
                  <a:pt x="54929" y="5528106"/>
                  <a:pt x="54929" y="5518601"/>
                </a:cubicBezTo>
                <a:lnTo>
                  <a:pt x="56740" y="5518601"/>
                </a:lnTo>
                <a:cubicBezTo>
                  <a:pt x="61569" y="5530217"/>
                  <a:pt x="66599" y="5538930"/>
                  <a:pt x="71830" y="5544739"/>
                </a:cubicBezTo>
                <a:lnTo>
                  <a:pt x="77798" y="5547928"/>
                </a:lnTo>
                <a:lnTo>
                  <a:pt x="77511" y="5538914"/>
                </a:lnTo>
                <a:cubicBezTo>
                  <a:pt x="77511" y="5526242"/>
                  <a:pt x="80731" y="5514625"/>
                  <a:pt x="87169" y="5504064"/>
                </a:cubicBezTo>
                <a:cubicBezTo>
                  <a:pt x="89383" y="5508289"/>
                  <a:pt x="91042" y="5512513"/>
                  <a:pt x="92149" y="5516737"/>
                </a:cubicBezTo>
                <a:lnTo>
                  <a:pt x="93707" y="5528627"/>
                </a:lnTo>
                <a:lnTo>
                  <a:pt x="94768" y="5518601"/>
                </a:lnTo>
                <a:cubicBezTo>
                  <a:pt x="94768" y="5499593"/>
                  <a:pt x="86393" y="5466922"/>
                  <a:pt x="69642" y="5420588"/>
                </a:cubicBezTo>
                <a:lnTo>
                  <a:pt x="66587" y="5412631"/>
                </a:lnTo>
                <a:lnTo>
                  <a:pt x="56045" y="5470007"/>
                </a:lnTo>
                <a:cubicBezTo>
                  <a:pt x="45407" y="5522281"/>
                  <a:pt x="36466" y="5548419"/>
                  <a:pt x="29222" y="5548419"/>
                </a:cubicBezTo>
                <a:lnTo>
                  <a:pt x="27411" y="5529409"/>
                </a:lnTo>
                <a:lnTo>
                  <a:pt x="27411" y="5519906"/>
                </a:lnTo>
                <a:cubicBezTo>
                  <a:pt x="33045" y="5519906"/>
                  <a:pt x="40892" y="5503009"/>
                  <a:pt x="50952" y="5469216"/>
                </a:cubicBezTo>
                <a:cubicBezTo>
                  <a:pt x="52562" y="5441759"/>
                  <a:pt x="55781" y="5421694"/>
                  <a:pt x="60610" y="5409021"/>
                </a:cubicBezTo>
                <a:lnTo>
                  <a:pt x="65200" y="5409021"/>
                </a:lnTo>
                <a:lnTo>
                  <a:pt x="50100" y="5369701"/>
                </a:lnTo>
                <a:lnTo>
                  <a:pt x="50100" y="5350692"/>
                </a:lnTo>
                <a:lnTo>
                  <a:pt x="51307" y="5350692"/>
                </a:lnTo>
                <a:lnTo>
                  <a:pt x="68509" y="5402040"/>
                </a:lnTo>
                <a:lnTo>
                  <a:pt x="78722" y="5345401"/>
                </a:lnTo>
                <a:lnTo>
                  <a:pt x="74666" y="5320554"/>
                </a:lnTo>
                <a:lnTo>
                  <a:pt x="72256" y="5320554"/>
                </a:lnTo>
                <a:lnTo>
                  <a:pt x="72256" y="5311049"/>
                </a:lnTo>
                <a:lnTo>
                  <a:pt x="72497" y="5307265"/>
                </a:lnTo>
                <a:lnTo>
                  <a:pt x="68209" y="5280994"/>
                </a:lnTo>
                <a:lnTo>
                  <a:pt x="68209" y="5274658"/>
                </a:lnTo>
                <a:lnTo>
                  <a:pt x="71830" y="5274658"/>
                </a:lnTo>
                <a:lnTo>
                  <a:pt x="74971" y="5295740"/>
                </a:lnTo>
                <a:lnTo>
                  <a:pt x="75274" y="5295209"/>
                </a:lnTo>
                <a:lnTo>
                  <a:pt x="78896" y="5295209"/>
                </a:lnTo>
                <a:lnTo>
                  <a:pt x="78896" y="5304714"/>
                </a:lnTo>
                <a:lnTo>
                  <a:pt x="78020" y="5316205"/>
                </a:lnTo>
                <a:lnTo>
                  <a:pt x="80719" y="5334322"/>
                </a:lnTo>
                <a:lnTo>
                  <a:pt x="82567" y="5324076"/>
                </a:lnTo>
                <a:cubicBezTo>
                  <a:pt x="95695" y="5249231"/>
                  <a:pt x="102260" y="5204678"/>
                  <a:pt x="102260" y="5190423"/>
                </a:cubicBezTo>
                <a:lnTo>
                  <a:pt x="102260" y="5152783"/>
                </a:lnTo>
                <a:lnTo>
                  <a:pt x="98732" y="5117348"/>
                </a:lnTo>
                <a:lnTo>
                  <a:pt x="92602" y="5111220"/>
                </a:lnTo>
                <a:cubicBezTo>
                  <a:pt x="84554" y="5111220"/>
                  <a:pt x="72280" y="5142901"/>
                  <a:pt x="55781" y="5206263"/>
                </a:cubicBezTo>
                <a:lnTo>
                  <a:pt x="52159" y="5206263"/>
                </a:lnTo>
                <a:cubicBezTo>
                  <a:pt x="65439" y="5146070"/>
                  <a:pt x="77587" y="5108448"/>
                  <a:pt x="88603" y="5093399"/>
                </a:cubicBezTo>
                <a:lnTo>
                  <a:pt x="95782" y="5088322"/>
                </a:lnTo>
                <a:lnTo>
                  <a:pt x="90118" y="5033288"/>
                </a:lnTo>
                <a:lnTo>
                  <a:pt x="86891" y="5002709"/>
                </a:lnTo>
                <a:lnTo>
                  <a:pt x="85962" y="4997168"/>
                </a:lnTo>
                <a:lnTo>
                  <a:pt x="86069" y="4994920"/>
                </a:lnTo>
                <a:lnTo>
                  <a:pt x="81488" y="4951511"/>
                </a:lnTo>
                <a:lnTo>
                  <a:pt x="81488" y="4942006"/>
                </a:lnTo>
                <a:lnTo>
                  <a:pt x="85110" y="4942006"/>
                </a:lnTo>
                <a:lnTo>
                  <a:pt x="87899" y="4971824"/>
                </a:lnTo>
                <a:lnTo>
                  <a:pt x="89770" y="4971824"/>
                </a:lnTo>
                <a:lnTo>
                  <a:pt x="89158" y="4968102"/>
                </a:lnTo>
                <a:cubicBezTo>
                  <a:pt x="86743" y="4950678"/>
                  <a:pt x="85536" y="4935102"/>
                  <a:pt x="85536" y="4921373"/>
                </a:cubicBezTo>
                <a:cubicBezTo>
                  <a:pt x="87749" y="4898140"/>
                  <a:pt x="90214" y="4880715"/>
                  <a:pt x="92930" y="4869099"/>
                </a:cubicBezTo>
                <a:lnTo>
                  <a:pt x="93782" y="4866488"/>
                </a:lnTo>
                <a:lnTo>
                  <a:pt x="88980" y="4856980"/>
                </a:lnTo>
                <a:cubicBezTo>
                  <a:pt x="84554" y="4846948"/>
                  <a:pt x="82340" y="4838763"/>
                  <a:pt x="82340" y="4832426"/>
                </a:cubicBezTo>
                <a:lnTo>
                  <a:pt x="84151" y="4832426"/>
                </a:lnTo>
                <a:lnTo>
                  <a:pt x="97573" y="4855674"/>
                </a:lnTo>
                <a:lnTo>
                  <a:pt x="101834" y="4851675"/>
                </a:lnTo>
                <a:lnTo>
                  <a:pt x="107723" y="4863097"/>
                </a:lnTo>
                <a:lnTo>
                  <a:pt x="115539" y="4867276"/>
                </a:lnTo>
                <a:lnTo>
                  <a:pt x="119192" y="4856038"/>
                </a:lnTo>
                <a:lnTo>
                  <a:pt x="119263" y="4851278"/>
                </a:lnTo>
                <a:cubicBezTo>
                  <a:pt x="119414" y="4840982"/>
                  <a:pt x="119540" y="4832138"/>
                  <a:pt x="119640" y="4824746"/>
                </a:cubicBezTo>
                <a:lnTo>
                  <a:pt x="119798" y="4812331"/>
                </a:lnTo>
                <a:lnTo>
                  <a:pt x="119387" y="4808864"/>
                </a:lnTo>
                <a:lnTo>
                  <a:pt x="116290" y="4796781"/>
                </a:lnTo>
                <a:lnTo>
                  <a:pt x="115416" y="4798055"/>
                </a:lnTo>
                <a:lnTo>
                  <a:pt x="112398" y="4798055"/>
                </a:lnTo>
                <a:lnTo>
                  <a:pt x="112398" y="4788551"/>
                </a:lnTo>
                <a:lnTo>
                  <a:pt x="112752" y="4782979"/>
                </a:lnTo>
                <a:lnTo>
                  <a:pt x="111012" y="4776193"/>
                </a:lnTo>
                <a:lnTo>
                  <a:pt x="101045" y="4746361"/>
                </a:lnTo>
                <a:lnTo>
                  <a:pt x="100938" y="4746088"/>
                </a:lnTo>
                <a:cubicBezTo>
                  <a:pt x="98316" y="4740445"/>
                  <a:pt x="96401" y="4737623"/>
                  <a:pt x="95194" y="4737623"/>
                </a:cubicBezTo>
                <a:cubicBezTo>
                  <a:pt x="93584" y="4737623"/>
                  <a:pt x="91119" y="4747127"/>
                  <a:pt x="87800" y="4766136"/>
                </a:cubicBezTo>
                <a:lnTo>
                  <a:pt x="83299" y="4794671"/>
                </a:lnTo>
                <a:lnTo>
                  <a:pt x="83299" y="4812114"/>
                </a:lnTo>
                <a:cubicBezTo>
                  <a:pt x="83299" y="4822675"/>
                  <a:pt x="82092" y="4827955"/>
                  <a:pt x="79677" y="4827955"/>
                </a:cubicBezTo>
                <a:lnTo>
                  <a:pt x="78556" y="4827955"/>
                </a:lnTo>
                <a:lnTo>
                  <a:pt x="75274" y="4851675"/>
                </a:lnTo>
                <a:lnTo>
                  <a:pt x="73464" y="4851675"/>
                </a:lnTo>
                <a:lnTo>
                  <a:pt x="73464" y="4832666"/>
                </a:lnTo>
                <a:lnTo>
                  <a:pt x="75446" y="4819952"/>
                </a:lnTo>
                <a:lnTo>
                  <a:pt x="74848" y="4812114"/>
                </a:lnTo>
                <a:cubicBezTo>
                  <a:pt x="75050" y="4805778"/>
                  <a:pt x="75452" y="4801026"/>
                  <a:pt x="76056" y="4797858"/>
                </a:cubicBezTo>
                <a:lnTo>
                  <a:pt x="76077" y="4797817"/>
                </a:lnTo>
                <a:lnTo>
                  <a:pt x="72256" y="4797817"/>
                </a:lnTo>
                <a:cubicBezTo>
                  <a:pt x="72256" y="4808378"/>
                  <a:pt x="66623" y="4837947"/>
                  <a:pt x="55355" y="4886523"/>
                </a:cubicBezTo>
                <a:lnTo>
                  <a:pt x="53544" y="4886523"/>
                </a:lnTo>
                <a:cubicBezTo>
                  <a:pt x="65214" y="4823162"/>
                  <a:pt x="73967" y="4773264"/>
                  <a:pt x="79802" y="4736831"/>
                </a:cubicBezTo>
                <a:lnTo>
                  <a:pt x="84843" y="4702617"/>
                </a:lnTo>
                <a:lnTo>
                  <a:pt x="77511" y="4683526"/>
                </a:lnTo>
                <a:lnTo>
                  <a:pt x="77511" y="4664517"/>
                </a:lnTo>
                <a:lnTo>
                  <a:pt x="78719" y="4664517"/>
                </a:lnTo>
                <a:lnTo>
                  <a:pt x="86716" y="4688388"/>
                </a:lnTo>
                <a:lnTo>
                  <a:pt x="88554" y="4667925"/>
                </a:lnTo>
                <a:lnTo>
                  <a:pt x="88554" y="4614067"/>
                </a:lnTo>
                <a:cubicBezTo>
                  <a:pt x="87347" y="4597170"/>
                  <a:pt x="84127" y="4588722"/>
                  <a:pt x="78896" y="4588722"/>
                </a:cubicBezTo>
                <a:cubicBezTo>
                  <a:pt x="70848" y="4588722"/>
                  <a:pt x="58575" y="4620403"/>
                  <a:pt x="42076" y="4683765"/>
                </a:cubicBezTo>
                <a:lnTo>
                  <a:pt x="38454" y="4683765"/>
                </a:lnTo>
                <a:cubicBezTo>
                  <a:pt x="56160" y="4603507"/>
                  <a:pt x="71854" y="4563377"/>
                  <a:pt x="85536" y="4563377"/>
                </a:cubicBezTo>
                <a:lnTo>
                  <a:pt x="85536" y="4553873"/>
                </a:lnTo>
                <a:lnTo>
                  <a:pt x="72256" y="4474670"/>
                </a:lnTo>
                <a:lnTo>
                  <a:pt x="72583" y="4467817"/>
                </a:lnTo>
                <a:lnTo>
                  <a:pt x="72408" y="4468572"/>
                </a:lnTo>
                <a:cubicBezTo>
                  <a:pt x="66070" y="4491805"/>
                  <a:pt x="60487" y="4503422"/>
                  <a:pt x="55658" y="4503422"/>
                </a:cubicBezTo>
                <a:lnTo>
                  <a:pt x="53847" y="4484412"/>
                </a:lnTo>
                <a:lnTo>
                  <a:pt x="53847" y="4474909"/>
                </a:lnTo>
                <a:cubicBezTo>
                  <a:pt x="59481" y="4474909"/>
                  <a:pt x="67328" y="4458012"/>
                  <a:pt x="77388" y="4424219"/>
                </a:cubicBezTo>
                <a:cubicBezTo>
                  <a:pt x="78998" y="4396762"/>
                  <a:pt x="82217" y="4376697"/>
                  <a:pt x="87046" y="4364024"/>
                </a:cubicBezTo>
                <a:lnTo>
                  <a:pt x="91505" y="4364024"/>
                </a:lnTo>
                <a:lnTo>
                  <a:pt x="83574" y="4350916"/>
                </a:lnTo>
                <a:cubicBezTo>
                  <a:pt x="73615" y="4333096"/>
                  <a:pt x="68635" y="4319433"/>
                  <a:pt x="68635" y="4309928"/>
                </a:cubicBezTo>
                <a:lnTo>
                  <a:pt x="70446" y="4309928"/>
                </a:lnTo>
                <a:cubicBezTo>
                  <a:pt x="75275" y="4321545"/>
                  <a:pt x="80305" y="4330258"/>
                  <a:pt x="85536" y="4336066"/>
                </a:cubicBezTo>
                <a:lnTo>
                  <a:pt x="97567" y="4342497"/>
                </a:lnTo>
                <a:lnTo>
                  <a:pt x="106477" y="4293083"/>
                </a:lnTo>
                <a:lnTo>
                  <a:pt x="105682" y="4286366"/>
                </a:lnTo>
                <a:cubicBezTo>
                  <a:pt x="100098" y="4258249"/>
                  <a:pt x="86140" y="4216470"/>
                  <a:pt x="63806" y="4161028"/>
                </a:cubicBezTo>
                <a:lnTo>
                  <a:pt x="63806" y="4142019"/>
                </a:lnTo>
                <a:lnTo>
                  <a:pt x="65013" y="4142019"/>
                </a:lnTo>
                <a:cubicBezTo>
                  <a:pt x="92377" y="4224390"/>
                  <a:pt x="106864" y="4265575"/>
                  <a:pt x="108473" y="4265575"/>
                </a:cubicBezTo>
                <a:lnTo>
                  <a:pt x="108899" y="4263339"/>
                </a:lnTo>
                <a:lnTo>
                  <a:pt x="108899" y="4255831"/>
                </a:lnTo>
                <a:lnTo>
                  <a:pt x="110251" y="4255831"/>
                </a:lnTo>
                <a:lnTo>
                  <a:pt x="104031" y="4210926"/>
                </a:lnTo>
                <a:cubicBezTo>
                  <a:pt x="101070" y="4191125"/>
                  <a:pt x="97231" y="4166572"/>
                  <a:pt x="92515" y="4137267"/>
                </a:cubicBezTo>
                <a:lnTo>
                  <a:pt x="91180" y="4129087"/>
                </a:lnTo>
                <a:lnTo>
                  <a:pt x="82217" y="4161266"/>
                </a:lnTo>
                <a:lnTo>
                  <a:pt x="78595" y="4161266"/>
                </a:lnTo>
                <a:cubicBezTo>
                  <a:pt x="81915" y="4146217"/>
                  <a:pt x="85164" y="4132580"/>
                  <a:pt x="88343" y="4120353"/>
                </a:cubicBezTo>
                <a:lnTo>
                  <a:pt x="89243" y="4117220"/>
                </a:lnTo>
                <a:lnTo>
                  <a:pt x="81914" y="4072321"/>
                </a:lnTo>
                <a:lnTo>
                  <a:pt x="81914" y="4065985"/>
                </a:lnTo>
                <a:lnTo>
                  <a:pt x="85536" y="4065985"/>
                </a:lnTo>
                <a:lnTo>
                  <a:pt x="91829" y="4108221"/>
                </a:lnTo>
                <a:lnTo>
                  <a:pt x="97666" y="4087905"/>
                </a:lnTo>
                <a:cubicBezTo>
                  <a:pt x="103740" y="4069094"/>
                  <a:pt x="109531" y="4055927"/>
                  <a:pt x="115039" y="4048402"/>
                </a:cubicBezTo>
                <a:lnTo>
                  <a:pt x="123503" y="4042416"/>
                </a:lnTo>
                <a:lnTo>
                  <a:pt x="121906" y="4025651"/>
                </a:lnTo>
                <a:lnTo>
                  <a:pt x="121906" y="4016147"/>
                </a:lnTo>
                <a:lnTo>
                  <a:pt x="122785" y="4015045"/>
                </a:lnTo>
                <a:lnTo>
                  <a:pt x="122584" y="4012922"/>
                </a:lnTo>
                <a:lnTo>
                  <a:pt x="112398" y="3952171"/>
                </a:lnTo>
                <a:cubicBezTo>
                  <a:pt x="113203" y="3941611"/>
                  <a:pt x="113605" y="3933162"/>
                  <a:pt x="113605" y="3926827"/>
                </a:cubicBezTo>
                <a:lnTo>
                  <a:pt x="114244" y="3926827"/>
                </a:lnTo>
                <a:lnTo>
                  <a:pt x="111303" y="3897283"/>
                </a:lnTo>
                <a:cubicBezTo>
                  <a:pt x="106700" y="3851874"/>
                  <a:pt x="101331" y="3800392"/>
                  <a:pt x="95194" y="3742838"/>
                </a:cubicBezTo>
                <a:lnTo>
                  <a:pt x="95194" y="3733333"/>
                </a:lnTo>
                <a:lnTo>
                  <a:pt x="98815" y="3733333"/>
                </a:lnTo>
                <a:lnTo>
                  <a:pt x="115113" y="3907579"/>
                </a:lnTo>
                <a:lnTo>
                  <a:pt x="117039" y="3926827"/>
                </a:lnTo>
                <a:lnTo>
                  <a:pt x="125677" y="3926827"/>
                </a:lnTo>
                <a:cubicBezTo>
                  <a:pt x="128092" y="3926827"/>
                  <a:pt x="131311" y="3900425"/>
                  <a:pt x="135335" y="3847624"/>
                </a:cubicBezTo>
                <a:cubicBezTo>
                  <a:pt x="117629" y="3820167"/>
                  <a:pt x="108776" y="3800102"/>
                  <a:pt x="108776" y="3787429"/>
                </a:cubicBezTo>
                <a:lnTo>
                  <a:pt x="110587" y="3787429"/>
                </a:lnTo>
                <a:cubicBezTo>
                  <a:pt x="120245" y="3810663"/>
                  <a:pt x="130707" y="3822279"/>
                  <a:pt x="141975" y="3822279"/>
                </a:cubicBezTo>
                <a:cubicBezTo>
                  <a:pt x="145597" y="3815942"/>
                  <a:pt x="147810" y="3804326"/>
                  <a:pt x="148615" y="3787429"/>
                </a:cubicBezTo>
                <a:cubicBezTo>
                  <a:pt x="148615" y="3762085"/>
                  <a:pt x="133726" y="3712452"/>
                  <a:pt x="103947" y="3638529"/>
                </a:cubicBezTo>
                <a:lnTo>
                  <a:pt x="103947" y="3619520"/>
                </a:lnTo>
                <a:lnTo>
                  <a:pt x="105155" y="3619520"/>
                </a:lnTo>
                <a:cubicBezTo>
                  <a:pt x="132518" y="3701891"/>
                  <a:pt x="147005" y="3743076"/>
                  <a:pt x="148615" y="3743076"/>
                </a:cubicBezTo>
                <a:cubicBezTo>
                  <a:pt x="148615" y="3736740"/>
                  <a:pt x="149218" y="3733571"/>
                  <a:pt x="150426" y="3733571"/>
                </a:cubicBezTo>
                <a:cubicBezTo>
                  <a:pt x="147206" y="3706115"/>
                  <a:pt x="137750" y="3644865"/>
                  <a:pt x="122056" y="3549822"/>
                </a:cubicBezTo>
                <a:lnTo>
                  <a:pt x="122056" y="3543486"/>
                </a:lnTo>
                <a:lnTo>
                  <a:pt x="125677" y="3543486"/>
                </a:lnTo>
                <a:cubicBezTo>
                  <a:pt x="134128" y="3603680"/>
                  <a:pt x="141371" y="3648825"/>
                  <a:pt x="147408" y="3678922"/>
                </a:cubicBezTo>
                <a:lnTo>
                  <a:pt x="149897" y="3689267"/>
                </a:lnTo>
                <a:lnTo>
                  <a:pt x="157510" y="3658189"/>
                </a:lnTo>
                <a:lnTo>
                  <a:pt x="157065" y="3654370"/>
                </a:lnTo>
                <a:lnTo>
                  <a:pt x="157065" y="3619520"/>
                </a:lnTo>
                <a:lnTo>
                  <a:pt x="160083" y="3619520"/>
                </a:lnTo>
                <a:lnTo>
                  <a:pt x="161542" y="3643687"/>
                </a:lnTo>
                <a:lnTo>
                  <a:pt x="171704" y="3612213"/>
                </a:lnTo>
                <a:lnTo>
                  <a:pt x="171910" y="3611806"/>
                </a:lnTo>
                <a:lnTo>
                  <a:pt x="171581" y="3601502"/>
                </a:lnTo>
                <a:cubicBezTo>
                  <a:pt x="168896" y="3548832"/>
                  <a:pt x="156814" y="3421779"/>
                  <a:pt x="135335" y="3220340"/>
                </a:cubicBezTo>
                <a:lnTo>
                  <a:pt x="135335" y="3210836"/>
                </a:lnTo>
                <a:lnTo>
                  <a:pt x="138957" y="3210836"/>
                </a:lnTo>
                <a:lnTo>
                  <a:pt x="155255" y="3385082"/>
                </a:lnTo>
                <a:cubicBezTo>
                  <a:pt x="162900" y="3463229"/>
                  <a:pt x="168937" y="3521839"/>
                  <a:pt x="173363" y="3560910"/>
                </a:cubicBezTo>
                <a:lnTo>
                  <a:pt x="178130" y="3599482"/>
                </a:lnTo>
                <a:lnTo>
                  <a:pt x="183097" y="3589641"/>
                </a:lnTo>
                <a:lnTo>
                  <a:pt x="188893" y="3585541"/>
                </a:lnTo>
                <a:lnTo>
                  <a:pt x="190264" y="3559326"/>
                </a:lnTo>
                <a:lnTo>
                  <a:pt x="190264" y="3551904"/>
                </a:lnTo>
                <a:lnTo>
                  <a:pt x="185633" y="3524281"/>
                </a:lnTo>
                <a:lnTo>
                  <a:pt x="180003" y="3508638"/>
                </a:lnTo>
                <a:lnTo>
                  <a:pt x="181153" y="3497566"/>
                </a:lnTo>
                <a:lnTo>
                  <a:pt x="180457" y="3493411"/>
                </a:lnTo>
                <a:cubicBezTo>
                  <a:pt x="181261" y="3482851"/>
                  <a:pt x="181664" y="3474403"/>
                  <a:pt x="181664" y="3468067"/>
                </a:cubicBezTo>
                <a:lnTo>
                  <a:pt x="183432" y="3468067"/>
                </a:lnTo>
                <a:lnTo>
                  <a:pt x="181814" y="3419931"/>
                </a:lnTo>
                <a:lnTo>
                  <a:pt x="185435" y="3419931"/>
                </a:lnTo>
                <a:cubicBezTo>
                  <a:pt x="185435" y="3433131"/>
                  <a:pt x="185712" y="3445210"/>
                  <a:pt x="186265" y="3456167"/>
                </a:cubicBezTo>
                <a:lnTo>
                  <a:pt x="187270" y="3468067"/>
                </a:lnTo>
                <a:lnTo>
                  <a:pt x="193736" y="3468067"/>
                </a:lnTo>
                <a:cubicBezTo>
                  <a:pt x="196151" y="3468067"/>
                  <a:pt x="199370" y="3441666"/>
                  <a:pt x="203394" y="3388864"/>
                </a:cubicBezTo>
                <a:cubicBezTo>
                  <a:pt x="185688" y="3361408"/>
                  <a:pt x="176835" y="3341342"/>
                  <a:pt x="176835" y="3328670"/>
                </a:cubicBezTo>
                <a:lnTo>
                  <a:pt x="178646" y="3328670"/>
                </a:lnTo>
                <a:cubicBezTo>
                  <a:pt x="188304" y="3351903"/>
                  <a:pt x="198766" y="3363518"/>
                  <a:pt x="210034" y="3363518"/>
                </a:cubicBezTo>
                <a:lnTo>
                  <a:pt x="213822" y="3343640"/>
                </a:lnTo>
                <a:lnTo>
                  <a:pt x="213380" y="3336442"/>
                </a:lnTo>
                <a:lnTo>
                  <a:pt x="216233" y="3326451"/>
                </a:lnTo>
                <a:lnTo>
                  <a:pt x="205507" y="3272436"/>
                </a:lnTo>
                <a:lnTo>
                  <a:pt x="194352" y="3241582"/>
                </a:lnTo>
                <a:lnTo>
                  <a:pt x="186997" y="3267745"/>
                </a:lnTo>
                <a:lnTo>
                  <a:pt x="192274" y="3235832"/>
                </a:lnTo>
                <a:lnTo>
                  <a:pt x="172006" y="3179770"/>
                </a:lnTo>
                <a:lnTo>
                  <a:pt x="172006" y="3160761"/>
                </a:lnTo>
                <a:lnTo>
                  <a:pt x="173213" y="3160761"/>
                </a:lnTo>
                <a:lnTo>
                  <a:pt x="194362" y="3223199"/>
                </a:lnTo>
                <a:lnTo>
                  <a:pt x="196479" y="3210398"/>
                </a:lnTo>
                <a:lnTo>
                  <a:pt x="203119" y="3210398"/>
                </a:lnTo>
                <a:lnTo>
                  <a:pt x="197181" y="3231520"/>
                </a:lnTo>
                <a:lnTo>
                  <a:pt x="204601" y="3253428"/>
                </a:lnTo>
                <a:cubicBezTo>
                  <a:pt x="211845" y="3274020"/>
                  <a:pt x="215869" y="3284317"/>
                  <a:pt x="216674" y="3284317"/>
                </a:cubicBezTo>
                <a:cubicBezTo>
                  <a:pt x="216674" y="3277981"/>
                  <a:pt x="217277" y="3274812"/>
                  <a:pt x="218485" y="3274812"/>
                </a:cubicBezTo>
                <a:cubicBezTo>
                  <a:pt x="216875" y="3261084"/>
                  <a:pt x="213706" y="3238907"/>
                  <a:pt x="208978" y="3208282"/>
                </a:cubicBezTo>
                <a:lnTo>
                  <a:pt x="207478" y="3198964"/>
                </a:lnTo>
                <a:lnTo>
                  <a:pt x="204930" y="3210398"/>
                </a:lnTo>
                <a:lnTo>
                  <a:pt x="203119" y="3210398"/>
                </a:lnTo>
                <a:lnTo>
                  <a:pt x="206399" y="3192255"/>
                </a:lnTo>
                <a:lnTo>
                  <a:pt x="190115" y="3091062"/>
                </a:lnTo>
                <a:lnTo>
                  <a:pt x="190115" y="3084726"/>
                </a:lnTo>
                <a:lnTo>
                  <a:pt x="193736" y="3084726"/>
                </a:lnTo>
                <a:lnTo>
                  <a:pt x="208830" y="3178803"/>
                </a:lnTo>
                <a:lnTo>
                  <a:pt x="229377" y="3065141"/>
                </a:lnTo>
                <a:lnTo>
                  <a:pt x="231880" y="3046017"/>
                </a:lnTo>
                <a:lnTo>
                  <a:pt x="231010" y="3034037"/>
                </a:lnTo>
                <a:lnTo>
                  <a:pt x="228894" y="3013160"/>
                </a:lnTo>
                <a:lnTo>
                  <a:pt x="225306" y="3013160"/>
                </a:lnTo>
                <a:lnTo>
                  <a:pt x="226477" y="2989314"/>
                </a:lnTo>
                <a:lnTo>
                  <a:pt x="221392" y="2939152"/>
                </a:lnTo>
                <a:lnTo>
                  <a:pt x="191650" y="3013648"/>
                </a:lnTo>
                <a:lnTo>
                  <a:pt x="188028" y="3013648"/>
                </a:lnTo>
                <a:lnTo>
                  <a:pt x="219390" y="2919400"/>
                </a:lnTo>
                <a:lnTo>
                  <a:pt x="206136" y="2788633"/>
                </a:lnTo>
                <a:lnTo>
                  <a:pt x="201313" y="2864829"/>
                </a:lnTo>
                <a:cubicBezTo>
                  <a:pt x="198596" y="2896084"/>
                  <a:pt x="196132" y="2911711"/>
                  <a:pt x="193918" y="2911711"/>
                </a:cubicBezTo>
                <a:lnTo>
                  <a:pt x="183657" y="2911711"/>
                </a:lnTo>
                <a:cubicBezTo>
                  <a:pt x="173999" y="2870721"/>
                  <a:pt x="169170" y="2836905"/>
                  <a:pt x="169170" y="2810261"/>
                </a:cubicBezTo>
                <a:lnTo>
                  <a:pt x="171513" y="2790501"/>
                </a:lnTo>
                <a:lnTo>
                  <a:pt x="174449" y="2730694"/>
                </a:lnTo>
                <a:cubicBezTo>
                  <a:pt x="175253" y="2709174"/>
                  <a:pt x="175656" y="2690729"/>
                  <a:pt x="175656" y="2675358"/>
                </a:cubicBezTo>
                <a:lnTo>
                  <a:pt x="174856" y="2643256"/>
                </a:lnTo>
                <a:lnTo>
                  <a:pt x="171433" y="2659624"/>
                </a:lnTo>
                <a:cubicBezTo>
                  <a:pt x="168114" y="2678069"/>
                  <a:pt x="163939" y="2705737"/>
                  <a:pt x="158908" y="2742628"/>
                </a:cubicBezTo>
                <a:lnTo>
                  <a:pt x="157098" y="2742628"/>
                </a:lnTo>
                <a:lnTo>
                  <a:pt x="157098" y="2724183"/>
                </a:lnTo>
                <a:cubicBezTo>
                  <a:pt x="159512" y="2709836"/>
                  <a:pt x="160719" y="2701639"/>
                  <a:pt x="160719" y="2699589"/>
                </a:cubicBezTo>
                <a:lnTo>
                  <a:pt x="160719" y="2690366"/>
                </a:lnTo>
                <a:lnTo>
                  <a:pt x="155890" y="2690366"/>
                </a:lnTo>
                <a:cubicBezTo>
                  <a:pt x="155890" y="2700614"/>
                  <a:pt x="150256" y="2729307"/>
                  <a:pt x="138989" y="2776444"/>
                </a:cubicBezTo>
                <a:lnTo>
                  <a:pt x="137178" y="2776444"/>
                </a:lnTo>
                <a:cubicBezTo>
                  <a:pt x="148848" y="2714960"/>
                  <a:pt x="157601" y="2666541"/>
                  <a:pt x="163435" y="2631187"/>
                </a:cubicBezTo>
                <a:lnTo>
                  <a:pt x="168189" y="2599884"/>
                </a:lnTo>
                <a:lnTo>
                  <a:pt x="167507" y="2597541"/>
                </a:lnTo>
                <a:cubicBezTo>
                  <a:pt x="165696" y="2594082"/>
                  <a:pt x="163583" y="2592353"/>
                  <a:pt x="161169" y="2592353"/>
                </a:cubicBezTo>
                <a:cubicBezTo>
                  <a:pt x="161169" y="2580056"/>
                  <a:pt x="160565" y="2573908"/>
                  <a:pt x="159358" y="2573908"/>
                </a:cubicBezTo>
                <a:cubicBezTo>
                  <a:pt x="161370" y="2555463"/>
                  <a:pt x="162376" y="2539067"/>
                  <a:pt x="162376" y="2524720"/>
                </a:cubicBezTo>
                <a:lnTo>
                  <a:pt x="155737" y="2515498"/>
                </a:lnTo>
                <a:cubicBezTo>
                  <a:pt x="149298" y="2640517"/>
                  <a:pt x="143865" y="2703026"/>
                  <a:pt x="139439" y="2703026"/>
                </a:cubicBezTo>
                <a:lnTo>
                  <a:pt x="129177" y="2703026"/>
                </a:lnTo>
                <a:cubicBezTo>
                  <a:pt x="119519" y="2662036"/>
                  <a:pt x="114691" y="2628220"/>
                  <a:pt x="114691" y="2601576"/>
                </a:cubicBezTo>
                <a:cubicBezTo>
                  <a:pt x="119117" y="2556487"/>
                  <a:pt x="124550" y="2533943"/>
                  <a:pt x="130988" y="2533943"/>
                </a:cubicBezTo>
                <a:lnTo>
                  <a:pt x="132601" y="2538049"/>
                </a:lnTo>
                <a:lnTo>
                  <a:pt x="134990" y="2528585"/>
                </a:lnTo>
                <a:cubicBezTo>
                  <a:pt x="139165" y="2513982"/>
                  <a:pt x="143214" y="2501813"/>
                  <a:pt x="147138" y="2492078"/>
                </a:cubicBezTo>
                <a:lnTo>
                  <a:pt x="149039" y="2488423"/>
                </a:lnTo>
                <a:lnTo>
                  <a:pt x="149097" y="2481681"/>
                </a:lnTo>
                <a:cubicBezTo>
                  <a:pt x="135817" y="2442741"/>
                  <a:pt x="127568" y="2423271"/>
                  <a:pt x="124348" y="2423271"/>
                </a:cubicBezTo>
                <a:cubicBezTo>
                  <a:pt x="121129" y="2423271"/>
                  <a:pt x="114489" y="2460161"/>
                  <a:pt x="104429" y="2533943"/>
                </a:cubicBezTo>
                <a:lnTo>
                  <a:pt x="102618" y="2533943"/>
                </a:lnTo>
                <a:lnTo>
                  <a:pt x="102618" y="2515498"/>
                </a:lnTo>
                <a:cubicBezTo>
                  <a:pt x="105033" y="2501151"/>
                  <a:pt x="106240" y="2492954"/>
                  <a:pt x="106240" y="2490904"/>
                </a:cubicBezTo>
                <a:lnTo>
                  <a:pt x="106240" y="2481681"/>
                </a:lnTo>
                <a:lnTo>
                  <a:pt x="101411" y="2481681"/>
                </a:lnTo>
                <a:cubicBezTo>
                  <a:pt x="101411" y="2491929"/>
                  <a:pt x="95777" y="2520622"/>
                  <a:pt x="84510" y="2567759"/>
                </a:cubicBezTo>
                <a:lnTo>
                  <a:pt x="82699" y="2567759"/>
                </a:lnTo>
                <a:cubicBezTo>
                  <a:pt x="106039" y="2444790"/>
                  <a:pt x="117709" y="2374083"/>
                  <a:pt x="117709" y="2355638"/>
                </a:cubicBezTo>
                <a:lnTo>
                  <a:pt x="117709" y="2303376"/>
                </a:lnTo>
                <a:cubicBezTo>
                  <a:pt x="116501" y="2286980"/>
                  <a:pt x="113282" y="2278782"/>
                  <a:pt x="108051" y="2278782"/>
                </a:cubicBezTo>
                <a:cubicBezTo>
                  <a:pt x="100003" y="2278782"/>
                  <a:pt x="87729" y="2309524"/>
                  <a:pt x="71230" y="2371009"/>
                </a:cubicBezTo>
                <a:lnTo>
                  <a:pt x="67608" y="2371009"/>
                </a:lnTo>
                <a:cubicBezTo>
                  <a:pt x="85315" y="2293129"/>
                  <a:pt x="101009" y="2254188"/>
                  <a:pt x="114691" y="2254188"/>
                </a:cubicBezTo>
                <a:lnTo>
                  <a:pt x="114691" y="2244965"/>
                </a:lnTo>
                <a:lnTo>
                  <a:pt x="101411" y="2168109"/>
                </a:lnTo>
                <a:cubicBezTo>
                  <a:pt x="102216" y="2157862"/>
                  <a:pt x="102618" y="2149664"/>
                  <a:pt x="102618" y="2143516"/>
                </a:cubicBezTo>
                <a:lnTo>
                  <a:pt x="114691" y="2143516"/>
                </a:lnTo>
                <a:cubicBezTo>
                  <a:pt x="117105" y="2143516"/>
                  <a:pt x="120324" y="2117897"/>
                  <a:pt x="124348" y="2066660"/>
                </a:cubicBezTo>
                <a:cubicBezTo>
                  <a:pt x="119922" y="2059999"/>
                  <a:pt x="116049" y="2053787"/>
                  <a:pt x="112729" y="2048022"/>
                </a:cubicBezTo>
                <a:lnTo>
                  <a:pt x="108428" y="2039758"/>
                </a:lnTo>
                <a:lnTo>
                  <a:pt x="108236" y="2043151"/>
                </a:lnTo>
                <a:cubicBezTo>
                  <a:pt x="103784" y="2113474"/>
                  <a:pt x="99899" y="2148636"/>
                  <a:pt x="96579" y="2148636"/>
                </a:cubicBezTo>
                <a:lnTo>
                  <a:pt x="86317" y="2148636"/>
                </a:lnTo>
                <a:cubicBezTo>
                  <a:pt x="76659" y="2107646"/>
                  <a:pt x="71830" y="2073830"/>
                  <a:pt x="71830" y="2047186"/>
                </a:cubicBezTo>
                <a:cubicBezTo>
                  <a:pt x="76257" y="2002097"/>
                  <a:pt x="81689" y="1979553"/>
                  <a:pt x="88128" y="1979553"/>
                </a:cubicBezTo>
                <a:cubicBezTo>
                  <a:pt x="90543" y="1982627"/>
                  <a:pt x="92856" y="1986982"/>
                  <a:pt x="95070" y="1992618"/>
                </a:cubicBezTo>
                <a:lnTo>
                  <a:pt x="100101" y="2009090"/>
                </a:lnTo>
                <a:lnTo>
                  <a:pt x="102647" y="2013369"/>
                </a:lnTo>
                <a:lnTo>
                  <a:pt x="105029" y="2013369"/>
                </a:lnTo>
                <a:cubicBezTo>
                  <a:pt x="105834" y="1962132"/>
                  <a:pt x="106236" y="1933439"/>
                  <a:pt x="106236" y="1927291"/>
                </a:cubicBezTo>
                <a:cubicBezTo>
                  <a:pt x="92957" y="1888351"/>
                  <a:pt x="84707" y="1868881"/>
                  <a:pt x="81488" y="1868881"/>
                </a:cubicBezTo>
                <a:cubicBezTo>
                  <a:pt x="79074" y="1868881"/>
                  <a:pt x="74735" y="1889632"/>
                  <a:pt x="68473" y="1931134"/>
                </a:cubicBezTo>
                <a:lnTo>
                  <a:pt x="68436" y="1931394"/>
                </a:lnTo>
                <a:lnTo>
                  <a:pt x="71230" y="1931394"/>
                </a:lnTo>
                <a:cubicBezTo>
                  <a:pt x="74852" y="1947790"/>
                  <a:pt x="77669" y="1955987"/>
                  <a:pt x="79681" y="1955987"/>
                </a:cubicBezTo>
                <a:lnTo>
                  <a:pt x="79681" y="1965210"/>
                </a:lnTo>
                <a:lnTo>
                  <a:pt x="74248" y="1965210"/>
                </a:lnTo>
                <a:lnTo>
                  <a:pt x="67608" y="1955987"/>
                </a:lnTo>
                <a:lnTo>
                  <a:pt x="67608" y="1937195"/>
                </a:lnTo>
                <a:lnTo>
                  <a:pt x="61569" y="1979553"/>
                </a:lnTo>
                <a:lnTo>
                  <a:pt x="59758" y="1979553"/>
                </a:lnTo>
                <a:lnTo>
                  <a:pt x="59758" y="1961108"/>
                </a:lnTo>
                <a:cubicBezTo>
                  <a:pt x="62173" y="1946761"/>
                  <a:pt x="63380" y="1938564"/>
                  <a:pt x="63380" y="1936514"/>
                </a:cubicBezTo>
                <a:lnTo>
                  <a:pt x="63380" y="1927291"/>
                </a:lnTo>
                <a:lnTo>
                  <a:pt x="58551" y="1927291"/>
                </a:lnTo>
                <a:cubicBezTo>
                  <a:pt x="58551" y="1937539"/>
                  <a:pt x="52917" y="1966232"/>
                  <a:pt x="41650" y="2013369"/>
                </a:cubicBezTo>
                <a:lnTo>
                  <a:pt x="39839" y="2013369"/>
                </a:lnTo>
                <a:cubicBezTo>
                  <a:pt x="63178" y="1890400"/>
                  <a:pt x="74848" y="1819693"/>
                  <a:pt x="74848" y="1801248"/>
                </a:cubicBezTo>
                <a:lnTo>
                  <a:pt x="74848" y="1748986"/>
                </a:lnTo>
                <a:cubicBezTo>
                  <a:pt x="73641" y="1732590"/>
                  <a:pt x="70422" y="1724392"/>
                  <a:pt x="65191" y="1724392"/>
                </a:cubicBezTo>
                <a:cubicBezTo>
                  <a:pt x="57142" y="1724392"/>
                  <a:pt x="44869" y="1755134"/>
                  <a:pt x="28370" y="1816619"/>
                </a:cubicBezTo>
                <a:lnTo>
                  <a:pt x="24748" y="1816619"/>
                </a:lnTo>
                <a:cubicBezTo>
                  <a:pt x="42454" y="1738739"/>
                  <a:pt x="58148" y="1699798"/>
                  <a:pt x="71830" y="1699798"/>
                </a:cubicBezTo>
                <a:lnTo>
                  <a:pt x="71830" y="1690575"/>
                </a:lnTo>
                <a:lnTo>
                  <a:pt x="58551" y="1613719"/>
                </a:lnTo>
                <a:cubicBezTo>
                  <a:pt x="59356" y="1603472"/>
                  <a:pt x="59758" y="1595274"/>
                  <a:pt x="59758" y="1589126"/>
                </a:cubicBezTo>
                <a:lnTo>
                  <a:pt x="71334" y="1589126"/>
                </a:lnTo>
                <a:lnTo>
                  <a:pt x="69815" y="1586548"/>
                </a:lnTo>
                <a:cubicBezTo>
                  <a:pt x="69312" y="1583986"/>
                  <a:pt x="69061" y="1580143"/>
                  <a:pt x="69061" y="1575020"/>
                </a:cubicBezTo>
                <a:lnTo>
                  <a:pt x="69061" y="1556574"/>
                </a:lnTo>
                <a:cubicBezTo>
                  <a:pt x="70670" y="1534030"/>
                  <a:pt x="74493" y="1522758"/>
                  <a:pt x="80529" y="1522758"/>
                </a:cubicBezTo>
                <a:lnTo>
                  <a:pt x="79320" y="1508791"/>
                </a:lnTo>
                <a:lnTo>
                  <a:pt x="69869" y="1493632"/>
                </a:lnTo>
                <a:cubicBezTo>
                  <a:pt x="59909" y="1476340"/>
                  <a:pt x="54929" y="1463082"/>
                  <a:pt x="54929" y="1453859"/>
                </a:cubicBezTo>
                <a:lnTo>
                  <a:pt x="56740" y="1453859"/>
                </a:lnTo>
                <a:cubicBezTo>
                  <a:pt x="61569" y="1465131"/>
                  <a:pt x="66599" y="1473585"/>
                  <a:pt x="71830" y="1479222"/>
                </a:cubicBezTo>
                <a:lnTo>
                  <a:pt x="77798" y="1482317"/>
                </a:lnTo>
                <a:lnTo>
                  <a:pt x="77511" y="1473570"/>
                </a:lnTo>
                <a:cubicBezTo>
                  <a:pt x="77511" y="1461273"/>
                  <a:pt x="80731" y="1450001"/>
                  <a:pt x="87169" y="1439753"/>
                </a:cubicBezTo>
                <a:cubicBezTo>
                  <a:pt x="89383" y="1443852"/>
                  <a:pt x="91042" y="1447951"/>
                  <a:pt x="92149" y="1452050"/>
                </a:cubicBezTo>
                <a:lnTo>
                  <a:pt x="93707" y="1463588"/>
                </a:lnTo>
                <a:lnTo>
                  <a:pt x="94768" y="1453859"/>
                </a:lnTo>
                <a:cubicBezTo>
                  <a:pt x="94768" y="1435414"/>
                  <a:pt x="86393" y="1403711"/>
                  <a:pt x="69642" y="1358750"/>
                </a:cubicBezTo>
                <a:lnTo>
                  <a:pt x="66587" y="1351029"/>
                </a:lnTo>
                <a:lnTo>
                  <a:pt x="56045" y="1406705"/>
                </a:lnTo>
                <a:cubicBezTo>
                  <a:pt x="45407" y="1457430"/>
                  <a:pt x="36466" y="1482793"/>
                  <a:pt x="29222" y="1482793"/>
                </a:cubicBezTo>
                <a:lnTo>
                  <a:pt x="27411" y="1464347"/>
                </a:lnTo>
                <a:lnTo>
                  <a:pt x="27411" y="1455125"/>
                </a:lnTo>
                <a:cubicBezTo>
                  <a:pt x="33045" y="1455125"/>
                  <a:pt x="40892" y="1438729"/>
                  <a:pt x="50952" y="1405937"/>
                </a:cubicBezTo>
                <a:cubicBezTo>
                  <a:pt x="52562" y="1379294"/>
                  <a:pt x="55781" y="1359823"/>
                  <a:pt x="60610" y="1347526"/>
                </a:cubicBezTo>
                <a:lnTo>
                  <a:pt x="65200" y="1347526"/>
                </a:lnTo>
                <a:lnTo>
                  <a:pt x="50100" y="1309371"/>
                </a:lnTo>
                <a:lnTo>
                  <a:pt x="50100" y="1290925"/>
                </a:lnTo>
                <a:lnTo>
                  <a:pt x="51307" y="1290925"/>
                </a:lnTo>
                <a:lnTo>
                  <a:pt x="68509" y="1340752"/>
                </a:lnTo>
                <a:lnTo>
                  <a:pt x="78722" y="1285791"/>
                </a:lnTo>
                <a:lnTo>
                  <a:pt x="74666" y="1261680"/>
                </a:lnTo>
                <a:lnTo>
                  <a:pt x="72256" y="1261680"/>
                </a:lnTo>
                <a:lnTo>
                  <a:pt x="72256" y="1252457"/>
                </a:lnTo>
                <a:lnTo>
                  <a:pt x="72497" y="1248785"/>
                </a:lnTo>
                <a:lnTo>
                  <a:pt x="68209" y="1223292"/>
                </a:lnTo>
                <a:lnTo>
                  <a:pt x="68209" y="1217144"/>
                </a:lnTo>
                <a:lnTo>
                  <a:pt x="71830" y="1217144"/>
                </a:lnTo>
                <a:lnTo>
                  <a:pt x="74971" y="1237601"/>
                </a:lnTo>
                <a:lnTo>
                  <a:pt x="75274" y="1237086"/>
                </a:lnTo>
                <a:lnTo>
                  <a:pt x="78896" y="1237086"/>
                </a:lnTo>
                <a:lnTo>
                  <a:pt x="78896" y="1246309"/>
                </a:lnTo>
                <a:lnTo>
                  <a:pt x="78020" y="1257460"/>
                </a:lnTo>
                <a:lnTo>
                  <a:pt x="80719" y="1275040"/>
                </a:lnTo>
                <a:lnTo>
                  <a:pt x="82567" y="1265098"/>
                </a:lnTo>
                <a:cubicBezTo>
                  <a:pt x="95695" y="1192470"/>
                  <a:pt x="102260" y="1149238"/>
                  <a:pt x="102260" y="1135405"/>
                </a:cubicBezTo>
                <a:lnTo>
                  <a:pt x="102260" y="1098880"/>
                </a:lnTo>
                <a:lnTo>
                  <a:pt x="98732" y="1064495"/>
                </a:lnTo>
                <a:lnTo>
                  <a:pt x="92602" y="1058549"/>
                </a:lnTo>
                <a:cubicBezTo>
                  <a:pt x="84554" y="1058549"/>
                  <a:pt x="72280" y="1089291"/>
                  <a:pt x="55781" y="1150776"/>
                </a:cubicBezTo>
                <a:lnTo>
                  <a:pt x="52159" y="1150776"/>
                </a:lnTo>
                <a:cubicBezTo>
                  <a:pt x="65439" y="1092366"/>
                  <a:pt x="77587" y="1055859"/>
                  <a:pt x="88603" y="1041256"/>
                </a:cubicBezTo>
                <a:lnTo>
                  <a:pt x="95782" y="1036329"/>
                </a:lnTo>
                <a:lnTo>
                  <a:pt x="90118" y="982926"/>
                </a:lnTo>
                <a:lnTo>
                  <a:pt x="86891" y="953253"/>
                </a:lnTo>
                <a:lnTo>
                  <a:pt x="85962" y="947876"/>
                </a:lnTo>
                <a:lnTo>
                  <a:pt x="86069" y="945695"/>
                </a:lnTo>
                <a:lnTo>
                  <a:pt x="81488" y="903572"/>
                </a:lnTo>
                <a:lnTo>
                  <a:pt x="81488" y="894349"/>
                </a:lnTo>
                <a:lnTo>
                  <a:pt x="85110" y="894349"/>
                </a:lnTo>
                <a:lnTo>
                  <a:pt x="87899" y="923283"/>
                </a:lnTo>
                <a:lnTo>
                  <a:pt x="89770" y="923283"/>
                </a:lnTo>
                <a:lnTo>
                  <a:pt x="89158" y="919672"/>
                </a:lnTo>
                <a:cubicBezTo>
                  <a:pt x="86743" y="902764"/>
                  <a:pt x="85536" y="887649"/>
                  <a:pt x="85536" y="874327"/>
                </a:cubicBezTo>
                <a:cubicBezTo>
                  <a:pt x="87749" y="851783"/>
                  <a:pt x="90214" y="834874"/>
                  <a:pt x="92930" y="823602"/>
                </a:cubicBezTo>
                <a:lnTo>
                  <a:pt x="93782" y="821068"/>
                </a:lnTo>
                <a:lnTo>
                  <a:pt x="88980" y="811842"/>
                </a:lnTo>
                <a:cubicBezTo>
                  <a:pt x="84554" y="802107"/>
                  <a:pt x="82340" y="794165"/>
                  <a:pt x="82340" y="788016"/>
                </a:cubicBezTo>
                <a:lnTo>
                  <a:pt x="84151" y="788016"/>
                </a:lnTo>
                <a:lnTo>
                  <a:pt x="97573" y="810575"/>
                </a:lnTo>
                <a:lnTo>
                  <a:pt x="101834" y="806694"/>
                </a:lnTo>
                <a:lnTo>
                  <a:pt x="107723" y="817778"/>
                </a:lnTo>
                <a:lnTo>
                  <a:pt x="115539" y="821833"/>
                </a:lnTo>
                <a:lnTo>
                  <a:pt x="119192" y="810928"/>
                </a:lnTo>
                <a:lnTo>
                  <a:pt x="119263" y="806309"/>
                </a:lnTo>
                <a:cubicBezTo>
                  <a:pt x="119414" y="796318"/>
                  <a:pt x="119540" y="787736"/>
                  <a:pt x="119640" y="780563"/>
                </a:cubicBezTo>
                <a:lnTo>
                  <a:pt x="119798" y="768516"/>
                </a:lnTo>
                <a:lnTo>
                  <a:pt x="119387" y="765152"/>
                </a:lnTo>
                <a:lnTo>
                  <a:pt x="116290" y="753427"/>
                </a:lnTo>
                <a:lnTo>
                  <a:pt x="115416" y="754663"/>
                </a:lnTo>
                <a:lnTo>
                  <a:pt x="112398" y="754663"/>
                </a:lnTo>
                <a:lnTo>
                  <a:pt x="112398" y="745441"/>
                </a:lnTo>
                <a:lnTo>
                  <a:pt x="112752" y="740034"/>
                </a:lnTo>
                <a:lnTo>
                  <a:pt x="111012" y="733449"/>
                </a:lnTo>
                <a:lnTo>
                  <a:pt x="101045" y="704501"/>
                </a:lnTo>
                <a:lnTo>
                  <a:pt x="100938" y="704236"/>
                </a:lnTo>
                <a:cubicBezTo>
                  <a:pt x="98316" y="698760"/>
                  <a:pt x="96401" y="696022"/>
                  <a:pt x="95194" y="696022"/>
                </a:cubicBezTo>
                <a:cubicBezTo>
                  <a:pt x="93584" y="696022"/>
                  <a:pt x="91119" y="705244"/>
                  <a:pt x="87800" y="723690"/>
                </a:cubicBezTo>
                <a:lnTo>
                  <a:pt x="83299" y="751379"/>
                </a:lnTo>
                <a:lnTo>
                  <a:pt x="83299" y="768306"/>
                </a:lnTo>
                <a:cubicBezTo>
                  <a:pt x="83299" y="778554"/>
                  <a:pt x="82092" y="783677"/>
                  <a:pt x="79677" y="783677"/>
                </a:cubicBezTo>
                <a:lnTo>
                  <a:pt x="78556" y="783677"/>
                </a:lnTo>
                <a:lnTo>
                  <a:pt x="75274" y="806694"/>
                </a:lnTo>
                <a:lnTo>
                  <a:pt x="73464" y="806694"/>
                </a:lnTo>
                <a:lnTo>
                  <a:pt x="73464" y="788249"/>
                </a:lnTo>
                <a:lnTo>
                  <a:pt x="75446" y="775911"/>
                </a:lnTo>
                <a:lnTo>
                  <a:pt x="74848" y="768306"/>
                </a:lnTo>
                <a:cubicBezTo>
                  <a:pt x="75050" y="762157"/>
                  <a:pt x="75452" y="757546"/>
                  <a:pt x="76056" y="754472"/>
                </a:cubicBezTo>
                <a:lnTo>
                  <a:pt x="76077" y="754432"/>
                </a:lnTo>
                <a:lnTo>
                  <a:pt x="72256" y="754432"/>
                </a:lnTo>
                <a:cubicBezTo>
                  <a:pt x="72256" y="764680"/>
                  <a:pt x="66623" y="793373"/>
                  <a:pt x="55355" y="840510"/>
                </a:cubicBezTo>
                <a:lnTo>
                  <a:pt x="53544" y="840510"/>
                </a:lnTo>
                <a:cubicBezTo>
                  <a:pt x="65214" y="779026"/>
                  <a:pt x="73967" y="730607"/>
                  <a:pt x="79802" y="695253"/>
                </a:cubicBezTo>
                <a:lnTo>
                  <a:pt x="84843" y="662053"/>
                </a:lnTo>
                <a:lnTo>
                  <a:pt x="77511" y="643528"/>
                </a:lnTo>
                <a:lnTo>
                  <a:pt x="77511" y="625082"/>
                </a:lnTo>
                <a:lnTo>
                  <a:pt x="78719" y="625082"/>
                </a:lnTo>
                <a:lnTo>
                  <a:pt x="86716" y="648246"/>
                </a:lnTo>
                <a:lnTo>
                  <a:pt x="88554" y="628389"/>
                </a:lnTo>
                <a:lnTo>
                  <a:pt x="88554" y="576127"/>
                </a:lnTo>
                <a:cubicBezTo>
                  <a:pt x="87347" y="559731"/>
                  <a:pt x="84127" y="551533"/>
                  <a:pt x="78896" y="551533"/>
                </a:cubicBezTo>
                <a:cubicBezTo>
                  <a:pt x="70848" y="551533"/>
                  <a:pt x="58575" y="582275"/>
                  <a:pt x="42076" y="643760"/>
                </a:cubicBezTo>
                <a:lnTo>
                  <a:pt x="38454" y="643760"/>
                </a:lnTo>
                <a:cubicBezTo>
                  <a:pt x="56160" y="565880"/>
                  <a:pt x="71854" y="526939"/>
                  <a:pt x="85536" y="526939"/>
                </a:cubicBezTo>
                <a:lnTo>
                  <a:pt x="85536" y="517716"/>
                </a:lnTo>
                <a:lnTo>
                  <a:pt x="72256" y="440860"/>
                </a:lnTo>
                <a:lnTo>
                  <a:pt x="72583" y="434210"/>
                </a:lnTo>
                <a:lnTo>
                  <a:pt x="72408" y="434943"/>
                </a:lnTo>
                <a:cubicBezTo>
                  <a:pt x="66070" y="457488"/>
                  <a:pt x="60487" y="468760"/>
                  <a:pt x="55658" y="468760"/>
                </a:cubicBezTo>
                <a:lnTo>
                  <a:pt x="53847" y="450314"/>
                </a:lnTo>
                <a:lnTo>
                  <a:pt x="53847" y="441092"/>
                </a:lnTo>
                <a:cubicBezTo>
                  <a:pt x="59481" y="441092"/>
                  <a:pt x="67328" y="424696"/>
                  <a:pt x="77388" y="391904"/>
                </a:cubicBezTo>
                <a:cubicBezTo>
                  <a:pt x="78998" y="365261"/>
                  <a:pt x="82217" y="345790"/>
                  <a:pt x="87046" y="333493"/>
                </a:cubicBezTo>
                <a:lnTo>
                  <a:pt x="91505" y="333493"/>
                </a:lnTo>
                <a:lnTo>
                  <a:pt x="83574" y="320773"/>
                </a:lnTo>
                <a:cubicBezTo>
                  <a:pt x="73615" y="303481"/>
                  <a:pt x="68635" y="290223"/>
                  <a:pt x="68635" y="281000"/>
                </a:cubicBezTo>
                <a:lnTo>
                  <a:pt x="70446" y="281000"/>
                </a:lnTo>
                <a:cubicBezTo>
                  <a:pt x="75275" y="292273"/>
                  <a:pt x="80305" y="300727"/>
                  <a:pt x="85536" y="306363"/>
                </a:cubicBezTo>
                <a:lnTo>
                  <a:pt x="97567" y="312604"/>
                </a:lnTo>
                <a:lnTo>
                  <a:pt x="106477" y="264654"/>
                </a:lnTo>
                <a:lnTo>
                  <a:pt x="105682" y="258136"/>
                </a:lnTo>
                <a:cubicBezTo>
                  <a:pt x="100098" y="230852"/>
                  <a:pt x="86140" y="190311"/>
                  <a:pt x="63806" y="136512"/>
                </a:cubicBezTo>
                <a:lnTo>
                  <a:pt x="63806" y="118066"/>
                </a:lnTo>
                <a:lnTo>
                  <a:pt x="65013" y="118066"/>
                </a:lnTo>
                <a:cubicBezTo>
                  <a:pt x="92377" y="197996"/>
                  <a:pt x="106864" y="237961"/>
                  <a:pt x="108473" y="237961"/>
                </a:cubicBezTo>
                <a:lnTo>
                  <a:pt x="108899" y="235791"/>
                </a:lnTo>
                <a:lnTo>
                  <a:pt x="108899" y="228506"/>
                </a:lnTo>
                <a:lnTo>
                  <a:pt x="110251" y="228506"/>
                </a:lnTo>
                <a:lnTo>
                  <a:pt x="104031" y="184931"/>
                </a:lnTo>
                <a:cubicBezTo>
                  <a:pt x="101070" y="165717"/>
                  <a:pt x="97231" y="141892"/>
                  <a:pt x="92515" y="113455"/>
                </a:cubicBezTo>
                <a:lnTo>
                  <a:pt x="91180" y="105517"/>
                </a:lnTo>
                <a:lnTo>
                  <a:pt x="82217" y="136743"/>
                </a:lnTo>
                <a:lnTo>
                  <a:pt x="78595" y="136743"/>
                </a:lnTo>
                <a:cubicBezTo>
                  <a:pt x="81915" y="122140"/>
                  <a:pt x="85164" y="108907"/>
                  <a:pt x="88343" y="97042"/>
                </a:cubicBezTo>
                <a:lnTo>
                  <a:pt x="89243" y="94002"/>
                </a:lnTo>
                <a:lnTo>
                  <a:pt x="81914" y="50433"/>
                </a:lnTo>
                <a:lnTo>
                  <a:pt x="81914" y="44285"/>
                </a:lnTo>
                <a:lnTo>
                  <a:pt x="85536" y="44285"/>
                </a:lnTo>
                <a:lnTo>
                  <a:pt x="91829" y="85269"/>
                </a:lnTo>
                <a:lnTo>
                  <a:pt x="97666" y="65555"/>
                </a:lnTo>
                <a:cubicBezTo>
                  <a:pt x="103740" y="47302"/>
                  <a:pt x="109531" y="34525"/>
                  <a:pt x="115039" y="27223"/>
                </a:cubicBezTo>
                <a:lnTo>
                  <a:pt x="123503" y="21414"/>
                </a:lnTo>
                <a:lnTo>
                  <a:pt x="121906" y="51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078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EA6831-33C6-40B7-ACC3-09514E433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96983" b="13"/>
          <a:stretch/>
        </p:blipFill>
        <p:spPr>
          <a:xfrm>
            <a:off x="1" y="0"/>
            <a:ext cx="370671" cy="6858000"/>
          </a:xfrm>
          <a:custGeom>
            <a:avLst/>
            <a:gdLst>
              <a:gd name="connsiteX0" fmla="*/ 295425 w 370671"/>
              <a:gd name="connsiteY0" fmla="*/ 6349861 h 6858000"/>
              <a:gd name="connsiteX1" fmla="*/ 297236 w 370671"/>
              <a:gd name="connsiteY1" fmla="*/ 6349861 h 6858000"/>
              <a:gd name="connsiteX2" fmla="*/ 300858 w 370671"/>
              <a:gd name="connsiteY2" fmla="*/ 6365701 h 6858000"/>
              <a:gd name="connsiteX3" fmla="*/ 300858 w 370671"/>
              <a:gd name="connsiteY3" fmla="*/ 6375205 h 6858000"/>
              <a:gd name="connsiteX4" fmla="*/ 297236 w 370671"/>
              <a:gd name="connsiteY4" fmla="*/ 6391046 h 6858000"/>
              <a:gd name="connsiteX5" fmla="*/ 295425 w 370671"/>
              <a:gd name="connsiteY5" fmla="*/ 6391046 h 6858000"/>
              <a:gd name="connsiteX6" fmla="*/ 292407 w 370671"/>
              <a:gd name="connsiteY6" fmla="*/ 6375205 h 6858000"/>
              <a:gd name="connsiteX7" fmla="*/ 292407 w 370671"/>
              <a:gd name="connsiteY7" fmla="*/ 6365701 h 6858000"/>
              <a:gd name="connsiteX8" fmla="*/ 295425 w 370671"/>
              <a:gd name="connsiteY8" fmla="*/ 6349861 h 6858000"/>
              <a:gd name="connsiteX9" fmla="*/ 305687 w 370671"/>
              <a:gd name="connsiteY9" fmla="*/ 6315011 h 6858000"/>
              <a:gd name="connsiteX10" fmla="*/ 309308 w 370671"/>
              <a:gd name="connsiteY10" fmla="*/ 6315011 h 6858000"/>
              <a:gd name="connsiteX11" fmla="*/ 309308 w 370671"/>
              <a:gd name="connsiteY11" fmla="*/ 6340356 h 6858000"/>
              <a:gd name="connsiteX12" fmla="*/ 305687 w 370671"/>
              <a:gd name="connsiteY12" fmla="*/ 6321347 h 6858000"/>
              <a:gd name="connsiteX13" fmla="*/ 258960 w 370671"/>
              <a:gd name="connsiteY13" fmla="*/ 6264339 h 6858000"/>
              <a:gd name="connsiteX14" fmla="*/ 258691 w 370671"/>
              <a:gd name="connsiteY14" fmla="*/ 6268580 h 6858000"/>
              <a:gd name="connsiteX15" fmla="*/ 260088 w 370671"/>
              <a:gd name="connsiteY15" fmla="*/ 6268580 h 6858000"/>
              <a:gd name="connsiteX16" fmla="*/ 314137 w 370671"/>
              <a:gd name="connsiteY16" fmla="*/ 6251649 h 6858000"/>
              <a:gd name="connsiteX17" fmla="*/ 315948 w 370671"/>
              <a:gd name="connsiteY17" fmla="*/ 6251649 h 6858000"/>
              <a:gd name="connsiteX18" fmla="*/ 322588 w 370671"/>
              <a:gd name="connsiteY18" fmla="*/ 6296003 h 6858000"/>
              <a:gd name="connsiteX19" fmla="*/ 318966 w 370671"/>
              <a:gd name="connsiteY19" fmla="*/ 6305507 h 6858000"/>
              <a:gd name="connsiteX20" fmla="*/ 314137 w 370671"/>
              <a:gd name="connsiteY20" fmla="*/ 6280162 h 6858000"/>
              <a:gd name="connsiteX21" fmla="*/ 300944 w 370671"/>
              <a:gd name="connsiteY21" fmla="*/ 6236899 h 6858000"/>
              <a:gd name="connsiteX22" fmla="*/ 304566 w 370671"/>
              <a:gd name="connsiteY22" fmla="*/ 6236899 h 6858000"/>
              <a:gd name="connsiteX23" fmla="*/ 308187 w 370671"/>
              <a:gd name="connsiteY23" fmla="*/ 6252739 h 6858000"/>
              <a:gd name="connsiteX24" fmla="*/ 308187 w 370671"/>
              <a:gd name="connsiteY24" fmla="*/ 6271748 h 6858000"/>
              <a:gd name="connsiteX25" fmla="*/ 304566 w 370671"/>
              <a:gd name="connsiteY25" fmla="*/ 6271748 h 6858000"/>
              <a:gd name="connsiteX26" fmla="*/ 300944 w 370671"/>
              <a:gd name="connsiteY26" fmla="*/ 6252739 h 6858000"/>
              <a:gd name="connsiteX27" fmla="*/ 327417 w 370671"/>
              <a:gd name="connsiteY27" fmla="*/ 6191455 h 6858000"/>
              <a:gd name="connsiteX28" fmla="*/ 335868 w 370671"/>
              <a:gd name="connsiteY28" fmla="*/ 6226305 h 6858000"/>
              <a:gd name="connsiteX29" fmla="*/ 330435 w 370671"/>
              <a:gd name="connsiteY29" fmla="*/ 6261154 h 6858000"/>
              <a:gd name="connsiteX30" fmla="*/ 320777 w 370671"/>
              <a:gd name="connsiteY30" fmla="*/ 6235809 h 6858000"/>
              <a:gd name="connsiteX31" fmla="*/ 327417 w 370671"/>
              <a:gd name="connsiteY31" fmla="*/ 6191455 h 6858000"/>
              <a:gd name="connsiteX32" fmla="*/ 312521 w 370671"/>
              <a:gd name="connsiteY32" fmla="*/ 5610602 h 6858000"/>
              <a:gd name="connsiteX33" fmla="*/ 316142 w 370671"/>
              <a:gd name="connsiteY33" fmla="*/ 5610602 h 6858000"/>
              <a:gd name="connsiteX34" fmla="*/ 316142 w 370671"/>
              <a:gd name="connsiteY34" fmla="*/ 5635947 h 6858000"/>
              <a:gd name="connsiteX35" fmla="*/ 312521 w 370671"/>
              <a:gd name="connsiteY35" fmla="*/ 5616938 h 6858000"/>
              <a:gd name="connsiteX36" fmla="*/ 334251 w 370671"/>
              <a:gd name="connsiteY36" fmla="*/ 5487046 h 6858000"/>
              <a:gd name="connsiteX37" fmla="*/ 342702 w 370671"/>
              <a:gd name="connsiteY37" fmla="*/ 5521896 h 6858000"/>
              <a:gd name="connsiteX38" fmla="*/ 337269 w 370671"/>
              <a:gd name="connsiteY38" fmla="*/ 5556744 h 6858000"/>
              <a:gd name="connsiteX39" fmla="*/ 331837 w 370671"/>
              <a:gd name="connsiteY39" fmla="*/ 5550409 h 6858000"/>
              <a:gd name="connsiteX40" fmla="*/ 331642 w 370671"/>
              <a:gd name="connsiteY40" fmla="*/ 5549534 h 6858000"/>
              <a:gd name="connsiteX41" fmla="*/ 331642 w 370671"/>
              <a:gd name="connsiteY41" fmla="*/ 5567338 h 6858000"/>
              <a:gd name="connsiteX42" fmla="*/ 328021 w 370671"/>
              <a:gd name="connsiteY42" fmla="*/ 5567338 h 6858000"/>
              <a:gd name="connsiteX43" fmla="*/ 328009 w 370671"/>
              <a:gd name="connsiteY43" fmla="*/ 5567318 h 6858000"/>
              <a:gd name="connsiteX44" fmla="*/ 329422 w 370671"/>
              <a:gd name="connsiteY44" fmla="*/ 5591594 h 6858000"/>
              <a:gd name="connsiteX45" fmla="*/ 325800 w 370671"/>
              <a:gd name="connsiteY45" fmla="*/ 5601098 h 6858000"/>
              <a:gd name="connsiteX46" fmla="*/ 320971 w 370671"/>
              <a:gd name="connsiteY46" fmla="*/ 5575753 h 6858000"/>
              <a:gd name="connsiteX47" fmla="*/ 320971 w 370671"/>
              <a:gd name="connsiteY47" fmla="*/ 5547240 h 6858000"/>
              <a:gd name="connsiteX48" fmla="*/ 322782 w 370671"/>
              <a:gd name="connsiteY48" fmla="*/ 5547240 h 6858000"/>
              <a:gd name="connsiteX49" fmla="*/ 324721 w 370671"/>
              <a:gd name="connsiteY49" fmla="*/ 5553408 h 6858000"/>
              <a:gd name="connsiteX50" fmla="*/ 324399 w 370671"/>
              <a:gd name="connsiteY50" fmla="*/ 5548330 h 6858000"/>
              <a:gd name="connsiteX51" fmla="*/ 324399 w 370671"/>
              <a:gd name="connsiteY51" fmla="*/ 5532490 h 6858000"/>
              <a:gd name="connsiteX52" fmla="*/ 327854 w 370671"/>
              <a:gd name="connsiteY52" fmla="*/ 5532490 h 6858000"/>
              <a:gd name="connsiteX53" fmla="*/ 327611 w 370671"/>
              <a:gd name="connsiteY53" fmla="*/ 5531399 h 6858000"/>
              <a:gd name="connsiteX54" fmla="*/ 334251 w 370671"/>
              <a:gd name="connsiteY54" fmla="*/ 5487046 h 6858000"/>
              <a:gd name="connsiteX55" fmla="*/ 312521 w 370671"/>
              <a:gd name="connsiteY55" fmla="*/ 5299724 h 6858000"/>
              <a:gd name="connsiteX56" fmla="*/ 312521 w 370671"/>
              <a:gd name="connsiteY56" fmla="*/ 5312800 h 6858000"/>
              <a:gd name="connsiteX57" fmla="*/ 313450 w 370671"/>
              <a:gd name="connsiteY57" fmla="*/ 5313552 h 6858000"/>
              <a:gd name="connsiteX58" fmla="*/ 327211 w 370671"/>
              <a:gd name="connsiteY58" fmla="*/ 4929426 h 6858000"/>
              <a:gd name="connsiteX59" fmla="*/ 330832 w 370671"/>
              <a:gd name="connsiteY59" fmla="*/ 4929426 h 6858000"/>
              <a:gd name="connsiteX60" fmla="*/ 330832 w 370671"/>
              <a:gd name="connsiteY60" fmla="*/ 4954771 h 6858000"/>
              <a:gd name="connsiteX61" fmla="*/ 327211 w 370671"/>
              <a:gd name="connsiteY61" fmla="*/ 4935762 h 6858000"/>
              <a:gd name="connsiteX62" fmla="*/ 335661 w 370671"/>
              <a:gd name="connsiteY62" fmla="*/ 4866064 h 6858000"/>
              <a:gd name="connsiteX63" fmla="*/ 337472 w 370671"/>
              <a:gd name="connsiteY63" fmla="*/ 4866064 h 6858000"/>
              <a:gd name="connsiteX64" fmla="*/ 344112 w 370671"/>
              <a:gd name="connsiteY64" fmla="*/ 4910418 h 6858000"/>
              <a:gd name="connsiteX65" fmla="*/ 340490 w 370671"/>
              <a:gd name="connsiteY65" fmla="*/ 4919922 h 6858000"/>
              <a:gd name="connsiteX66" fmla="*/ 335661 w 370671"/>
              <a:gd name="connsiteY66" fmla="*/ 4894577 h 6858000"/>
              <a:gd name="connsiteX67" fmla="*/ 348941 w 370671"/>
              <a:gd name="connsiteY67" fmla="*/ 4805870 h 6858000"/>
              <a:gd name="connsiteX68" fmla="*/ 357391 w 370671"/>
              <a:gd name="connsiteY68" fmla="*/ 4840720 h 6858000"/>
              <a:gd name="connsiteX69" fmla="*/ 351959 w 370671"/>
              <a:gd name="connsiteY69" fmla="*/ 4875569 h 6858000"/>
              <a:gd name="connsiteX70" fmla="*/ 342301 w 370671"/>
              <a:gd name="connsiteY70" fmla="*/ 4850224 h 6858000"/>
              <a:gd name="connsiteX71" fmla="*/ 348941 w 370671"/>
              <a:gd name="connsiteY71" fmla="*/ 4805870 h 6858000"/>
              <a:gd name="connsiteX72" fmla="*/ 345923 w 370671"/>
              <a:gd name="connsiteY72" fmla="*/ 4146905 h 6858000"/>
              <a:gd name="connsiteX73" fmla="*/ 349544 w 370671"/>
              <a:gd name="connsiteY73" fmla="*/ 4146905 h 6858000"/>
              <a:gd name="connsiteX74" fmla="*/ 353166 w 370671"/>
              <a:gd name="connsiteY74" fmla="*/ 4162745 h 6858000"/>
              <a:gd name="connsiteX75" fmla="*/ 353166 w 370671"/>
              <a:gd name="connsiteY75" fmla="*/ 4181753 h 6858000"/>
              <a:gd name="connsiteX76" fmla="*/ 349544 w 370671"/>
              <a:gd name="connsiteY76" fmla="*/ 4181753 h 6858000"/>
              <a:gd name="connsiteX77" fmla="*/ 345923 w 370671"/>
              <a:gd name="connsiteY77" fmla="*/ 4162745 h 6858000"/>
              <a:gd name="connsiteX78" fmla="*/ 239633 w 370671"/>
              <a:gd name="connsiteY78" fmla="*/ 4094351 h 6858000"/>
              <a:gd name="connsiteX79" fmla="*/ 239581 w 370671"/>
              <a:gd name="connsiteY79" fmla="*/ 4094453 h 6858000"/>
              <a:gd name="connsiteX80" fmla="*/ 239665 w 370671"/>
              <a:gd name="connsiteY80" fmla="*/ 4094426 h 6858000"/>
              <a:gd name="connsiteX81" fmla="*/ 330832 w 370671"/>
              <a:gd name="connsiteY81" fmla="*/ 4020181 h 6858000"/>
              <a:gd name="connsiteX82" fmla="*/ 337472 w 370671"/>
              <a:gd name="connsiteY82" fmla="*/ 4020181 h 6858000"/>
              <a:gd name="connsiteX83" fmla="*/ 337472 w 370671"/>
              <a:gd name="connsiteY83" fmla="*/ 4045526 h 6858000"/>
              <a:gd name="connsiteX84" fmla="*/ 330832 w 370671"/>
              <a:gd name="connsiteY84" fmla="*/ 4045526 h 6858000"/>
              <a:gd name="connsiteX85" fmla="*/ 281336 w 370671"/>
              <a:gd name="connsiteY85" fmla="*/ 3985332 h 6858000"/>
              <a:gd name="connsiteX86" fmla="*/ 289786 w 370671"/>
              <a:gd name="connsiteY86" fmla="*/ 4036021 h 6858000"/>
              <a:gd name="connsiteX87" fmla="*/ 287975 w 370671"/>
              <a:gd name="connsiteY87" fmla="*/ 4036021 h 6858000"/>
              <a:gd name="connsiteX88" fmla="*/ 281336 w 370671"/>
              <a:gd name="connsiteY88" fmla="*/ 4001172 h 6858000"/>
              <a:gd name="connsiteX89" fmla="*/ 269263 w 370671"/>
              <a:gd name="connsiteY89" fmla="*/ 3940978 h 6858000"/>
              <a:gd name="connsiteX90" fmla="*/ 272885 w 370671"/>
              <a:gd name="connsiteY90" fmla="*/ 3940978 h 6858000"/>
              <a:gd name="connsiteX91" fmla="*/ 275903 w 370671"/>
              <a:gd name="connsiteY91" fmla="*/ 3956818 h 6858000"/>
              <a:gd name="connsiteX92" fmla="*/ 275903 w 370671"/>
              <a:gd name="connsiteY92" fmla="*/ 3975827 h 6858000"/>
              <a:gd name="connsiteX93" fmla="*/ 272885 w 370671"/>
              <a:gd name="connsiteY93" fmla="*/ 3975827 h 6858000"/>
              <a:gd name="connsiteX94" fmla="*/ 269263 w 370671"/>
              <a:gd name="connsiteY94" fmla="*/ 3956818 h 6858000"/>
              <a:gd name="connsiteX95" fmla="*/ 309706 w 370671"/>
              <a:gd name="connsiteY95" fmla="*/ 3877616 h 6858000"/>
              <a:gd name="connsiteX96" fmla="*/ 316345 w 370671"/>
              <a:gd name="connsiteY96" fmla="*/ 3877616 h 6858000"/>
              <a:gd name="connsiteX97" fmla="*/ 316345 w 370671"/>
              <a:gd name="connsiteY97" fmla="*/ 3887120 h 6858000"/>
              <a:gd name="connsiteX98" fmla="*/ 312724 w 370671"/>
              <a:gd name="connsiteY98" fmla="*/ 3902961 h 6858000"/>
              <a:gd name="connsiteX99" fmla="*/ 309706 w 370671"/>
              <a:gd name="connsiteY99" fmla="*/ 3902961 h 6858000"/>
              <a:gd name="connsiteX100" fmla="*/ 263174 w 370671"/>
              <a:gd name="connsiteY100" fmla="*/ 3460731 h 6858000"/>
              <a:gd name="connsiteX101" fmla="*/ 266796 w 370671"/>
              <a:gd name="connsiteY101" fmla="*/ 3460731 h 6858000"/>
              <a:gd name="connsiteX102" fmla="*/ 270418 w 370671"/>
              <a:gd name="connsiteY102" fmla="*/ 3476571 h 6858000"/>
              <a:gd name="connsiteX103" fmla="*/ 270418 w 370671"/>
              <a:gd name="connsiteY103" fmla="*/ 3495580 h 6858000"/>
              <a:gd name="connsiteX104" fmla="*/ 266796 w 370671"/>
              <a:gd name="connsiteY104" fmla="*/ 3495580 h 6858000"/>
              <a:gd name="connsiteX105" fmla="*/ 263174 w 370671"/>
              <a:gd name="connsiteY105" fmla="*/ 3476571 h 6858000"/>
              <a:gd name="connsiteX106" fmla="*/ 124367 w 370671"/>
              <a:gd name="connsiteY106" fmla="*/ 3444303 h 6858000"/>
              <a:gd name="connsiteX107" fmla="*/ 122998 w 370671"/>
              <a:gd name="connsiteY107" fmla="*/ 3458669 h 6858000"/>
              <a:gd name="connsiteX108" fmla="*/ 127437 w 370671"/>
              <a:gd name="connsiteY108" fmla="*/ 3444802 h 6858000"/>
              <a:gd name="connsiteX109" fmla="*/ 127385 w 370671"/>
              <a:gd name="connsiteY109" fmla="*/ 3375322 h 6858000"/>
              <a:gd name="connsiteX110" fmla="*/ 127385 w 370671"/>
              <a:gd name="connsiteY110" fmla="*/ 3399950 h 6858000"/>
              <a:gd name="connsiteX111" fmla="*/ 128743 w 370671"/>
              <a:gd name="connsiteY111" fmla="*/ 3412425 h 6858000"/>
              <a:gd name="connsiteX112" fmla="*/ 129260 w 370671"/>
              <a:gd name="connsiteY112" fmla="*/ 3413554 h 6858000"/>
              <a:gd name="connsiteX113" fmla="*/ 129775 w 370671"/>
              <a:gd name="connsiteY113" fmla="*/ 3403705 h 6858000"/>
              <a:gd name="connsiteX114" fmla="*/ 129775 w 370671"/>
              <a:gd name="connsiteY114" fmla="*/ 3387865 h 6858000"/>
              <a:gd name="connsiteX115" fmla="*/ 248084 w 370671"/>
              <a:gd name="connsiteY115" fmla="*/ 3334006 h 6858000"/>
              <a:gd name="connsiteX116" fmla="*/ 254723 w 370671"/>
              <a:gd name="connsiteY116" fmla="*/ 3334006 h 6858000"/>
              <a:gd name="connsiteX117" fmla="*/ 254723 w 370671"/>
              <a:gd name="connsiteY117" fmla="*/ 3359352 h 6858000"/>
              <a:gd name="connsiteX118" fmla="*/ 248084 w 370671"/>
              <a:gd name="connsiteY118" fmla="*/ 3359352 h 6858000"/>
              <a:gd name="connsiteX119" fmla="*/ 198587 w 370671"/>
              <a:gd name="connsiteY119" fmla="*/ 3299157 h 6858000"/>
              <a:gd name="connsiteX120" fmla="*/ 207038 w 370671"/>
              <a:gd name="connsiteY120" fmla="*/ 3349847 h 6858000"/>
              <a:gd name="connsiteX121" fmla="*/ 205227 w 370671"/>
              <a:gd name="connsiteY121" fmla="*/ 3349847 h 6858000"/>
              <a:gd name="connsiteX122" fmla="*/ 198587 w 370671"/>
              <a:gd name="connsiteY122" fmla="*/ 3314998 h 6858000"/>
              <a:gd name="connsiteX123" fmla="*/ 178316 w 370671"/>
              <a:gd name="connsiteY123" fmla="*/ 3229930 h 6858000"/>
              <a:gd name="connsiteX124" fmla="*/ 186515 w 370671"/>
              <a:gd name="connsiteY124" fmla="*/ 3262743 h 6858000"/>
              <a:gd name="connsiteX125" fmla="*/ 186515 w 370671"/>
              <a:gd name="connsiteY125" fmla="*/ 3254804 h 6858000"/>
              <a:gd name="connsiteX126" fmla="*/ 190137 w 370671"/>
              <a:gd name="connsiteY126" fmla="*/ 3254804 h 6858000"/>
              <a:gd name="connsiteX127" fmla="*/ 193155 w 370671"/>
              <a:gd name="connsiteY127" fmla="*/ 3270645 h 6858000"/>
              <a:gd name="connsiteX128" fmla="*/ 193155 w 370671"/>
              <a:gd name="connsiteY128" fmla="*/ 3289653 h 6858000"/>
              <a:gd name="connsiteX129" fmla="*/ 190137 w 370671"/>
              <a:gd name="connsiteY129" fmla="*/ 3289653 h 6858000"/>
              <a:gd name="connsiteX130" fmla="*/ 186515 w 370671"/>
              <a:gd name="connsiteY130" fmla="*/ 3270645 h 6858000"/>
              <a:gd name="connsiteX131" fmla="*/ 186515 w 370671"/>
              <a:gd name="connsiteY131" fmla="*/ 3265310 h 6858000"/>
              <a:gd name="connsiteX132" fmla="*/ 181334 w 370671"/>
              <a:gd name="connsiteY132" fmla="*/ 3297563 h 6858000"/>
              <a:gd name="connsiteX133" fmla="*/ 171676 w 370671"/>
              <a:gd name="connsiteY133" fmla="*/ 3272969 h 6858000"/>
              <a:gd name="connsiteX134" fmla="*/ 178316 w 370671"/>
              <a:gd name="connsiteY134" fmla="*/ 3229930 h 6858000"/>
              <a:gd name="connsiteX135" fmla="*/ 166596 w 370671"/>
              <a:gd name="connsiteY135" fmla="*/ 3200946 h 6858000"/>
              <a:gd name="connsiteX136" fmla="*/ 170217 w 370671"/>
              <a:gd name="connsiteY136" fmla="*/ 3200946 h 6858000"/>
              <a:gd name="connsiteX137" fmla="*/ 175046 w 370671"/>
              <a:gd name="connsiteY137" fmla="*/ 3229459 h 6858000"/>
              <a:gd name="connsiteX138" fmla="*/ 175046 w 370671"/>
              <a:gd name="connsiteY138" fmla="*/ 3235796 h 6858000"/>
              <a:gd name="connsiteX139" fmla="*/ 172028 w 370671"/>
              <a:gd name="connsiteY139" fmla="*/ 3235796 h 6858000"/>
              <a:gd name="connsiteX140" fmla="*/ 166596 w 370671"/>
              <a:gd name="connsiteY140" fmla="*/ 3210451 h 6858000"/>
              <a:gd name="connsiteX141" fmla="*/ 226957 w 370671"/>
              <a:gd name="connsiteY141" fmla="*/ 3191442 h 6858000"/>
              <a:gd name="connsiteX142" fmla="*/ 233597 w 370671"/>
              <a:gd name="connsiteY142" fmla="*/ 3191442 h 6858000"/>
              <a:gd name="connsiteX143" fmla="*/ 233597 w 370671"/>
              <a:gd name="connsiteY143" fmla="*/ 3200946 h 6858000"/>
              <a:gd name="connsiteX144" fmla="*/ 229975 w 370671"/>
              <a:gd name="connsiteY144" fmla="*/ 3216787 h 6858000"/>
              <a:gd name="connsiteX145" fmla="*/ 226957 w 370671"/>
              <a:gd name="connsiteY145" fmla="*/ 3216787 h 6858000"/>
              <a:gd name="connsiteX146" fmla="*/ 176857 w 370671"/>
              <a:gd name="connsiteY146" fmla="*/ 3055213 h 6858000"/>
              <a:gd name="connsiteX147" fmla="*/ 178668 w 370671"/>
              <a:gd name="connsiteY147" fmla="*/ 3055213 h 6858000"/>
              <a:gd name="connsiteX148" fmla="*/ 181686 w 370671"/>
              <a:gd name="connsiteY148" fmla="*/ 3071054 h 6858000"/>
              <a:gd name="connsiteX149" fmla="*/ 181686 w 370671"/>
              <a:gd name="connsiteY149" fmla="*/ 3080558 h 6858000"/>
              <a:gd name="connsiteX150" fmla="*/ 178668 w 370671"/>
              <a:gd name="connsiteY150" fmla="*/ 3096398 h 6858000"/>
              <a:gd name="connsiteX151" fmla="*/ 176857 w 370671"/>
              <a:gd name="connsiteY151" fmla="*/ 3096398 h 6858000"/>
              <a:gd name="connsiteX152" fmla="*/ 173235 w 370671"/>
              <a:gd name="connsiteY152" fmla="*/ 3080558 h 6858000"/>
              <a:gd name="connsiteX153" fmla="*/ 173235 w 370671"/>
              <a:gd name="connsiteY153" fmla="*/ 3071054 h 6858000"/>
              <a:gd name="connsiteX154" fmla="*/ 176857 w 370671"/>
              <a:gd name="connsiteY154" fmla="*/ 3055213 h 6858000"/>
              <a:gd name="connsiteX155" fmla="*/ 158396 w 370671"/>
              <a:gd name="connsiteY155" fmla="*/ 3017808 h 6858000"/>
              <a:gd name="connsiteX156" fmla="*/ 156585 w 370671"/>
              <a:gd name="connsiteY156" fmla="*/ 3036253 h 6858000"/>
              <a:gd name="connsiteX157" fmla="*/ 156585 w 370671"/>
              <a:gd name="connsiteY157" fmla="*/ 3060847 h 6858000"/>
              <a:gd name="connsiteX158" fmla="*/ 161756 w 370671"/>
              <a:gd name="connsiteY158" fmla="*/ 3064910 h 6858000"/>
              <a:gd name="connsiteX159" fmla="*/ 162716 w 370671"/>
              <a:gd name="connsiteY159" fmla="*/ 3045347 h 6858000"/>
              <a:gd name="connsiteX160" fmla="*/ 163297 w 370671"/>
              <a:gd name="connsiteY160" fmla="*/ 3018702 h 6858000"/>
              <a:gd name="connsiteX161" fmla="*/ 162056 w 370671"/>
              <a:gd name="connsiteY161" fmla="*/ 3018385 h 6858000"/>
              <a:gd name="connsiteX162" fmla="*/ 158396 w 370671"/>
              <a:gd name="connsiteY162" fmla="*/ 3017808 h 6858000"/>
              <a:gd name="connsiteX163" fmla="*/ 271970 w 370671"/>
              <a:gd name="connsiteY163" fmla="*/ 2950046 h 6858000"/>
              <a:gd name="connsiteX164" fmla="*/ 273781 w 370671"/>
              <a:gd name="connsiteY164" fmla="*/ 2950046 h 6858000"/>
              <a:gd name="connsiteX165" fmla="*/ 277403 w 370671"/>
              <a:gd name="connsiteY165" fmla="*/ 2965417 h 6858000"/>
              <a:gd name="connsiteX166" fmla="*/ 277403 w 370671"/>
              <a:gd name="connsiteY166" fmla="*/ 2974639 h 6858000"/>
              <a:gd name="connsiteX167" fmla="*/ 273781 w 370671"/>
              <a:gd name="connsiteY167" fmla="*/ 2990011 h 6858000"/>
              <a:gd name="connsiteX168" fmla="*/ 271970 w 370671"/>
              <a:gd name="connsiteY168" fmla="*/ 2990011 h 6858000"/>
              <a:gd name="connsiteX169" fmla="*/ 268952 w 370671"/>
              <a:gd name="connsiteY169" fmla="*/ 2974639 h 6858000"/>
              <a:gd name="connsiteX170" fmla="*/ 268952 w 370671"/>
              <a:gd name="connsiteY170" fmla="*/ 2965417 h 6858000"/>
              <a:gd name="connsiteX171" fmla="*/ 271970 w 370671"/>
              <a:gd name="connsiteY171" fmla="*/ 2950046 h 6858000"/>
              <a:gd name="connsiteX172" fmla="*/ 161414 w 370671"/>
              <a:gd name="connsiteY172" fmla="*/ 2938386 h 6858000"/>
              <a:gd name="connsiteX173" fmla="*/ 161414 w 370671"/>
              <a:gd name="connsiteY173" fmla="*/ 2974769 h 6858000"/>
              <a:gd name="connsiteX174" fmla="*/ 162773 w 370671"/>
              <a:gd name="connsiteY174" fmla="*/ 2986874 h 6858000"/>
              <a:gd name="connsiteX175" fmla="*/ 163905 w 370671"/>
              <a:gd name="connsiteY175" fmla="*/ 2989276 h 6858000"/>
              <a:gd name="connsiteX176" fmla="*/ 163018 w 370671"/>
              <a:gd name="connsiteY176" fmla="*/ 2953696 h 6858000"/>
              <a:gd name="connsiteX177" fmla="*/ 282232 w 370671"/>
              <a:gd name="connsiteY177" fmla="*/ 2916229 h 6858000"/>
              <a:gd name="connsiteX178" fmla="*/ 285854 w 370671"/>
              <a:gd name="connsiteY178" fmla="*/ 2916229 h 6858000"/>
              <a:gd name="connsiteX179" fmla="*/ 285854 w 370671"/>
              <a:gd name="connsiteY179" fmla="*/ 2940823 h 6858000"/>
              <a:gd name="connsiteX180" fmla="*/ 282232 w 370671"/>
              <a:gd name="connsiteY180" fmla="*/ 2922377 h 6858000"/>
              <a:gd name="connsiteX181" fmla="*/ 290682 w 370671"/>
              <a:gd name="connsiteY181" fmla="*/ 2854744 h 6858000"/>
              <a:gd name="connsiteX182" fmla="*/ 292493 w 370671"/>
              <a:gd name="connsiteY182" fmla="*/ 2854744 h 6858000"/>
              <a:gd name="connsiteX183" fmla="*/ 299133 w 370671"/>
              <a:gd name="connsiteY183" fmla="*/ 2897784 h 6858000"/>
              <a:gd name="connsiteX184" fmla="*/ 295511 w 370671"/>
              <a:gd name="connsiteY184" fmla="*/ 2907006 h 6858000"/>
              <a:gd name="connsiteX185" fmla="*/ 290682 w 370671"/>
              <a:gd name="connsiteY185" fmla="*/ 2882412 h 6858000"/>
              <a:gd name="connsiteX186" fmla="*/ 303962 w 370671"/>
              <a:gd name="connsiteY186" fmla="*/ 2796334 h 6858000"/>
              <a:gd name="connsiteX187" fmla="*/ 312413 w 370671"/>
              <a:gd name="connsiteY187" fmla="*/ 2830151 h 6858000"/>
              <a:gd name="connsiteX188" fmla="*/ 306980 w 370671"/>
              <a:gd name="connsiteY188" fmla="*/ 2863967 h 6858000"/>
              <a:gd name="connsiteX189" fmla="*/ 297322 w 370671"/>
              <a:gd name="connsiteY189" fmla="*/ 2839373 h 6858000"/>
              <a:gd name="connsiteX190" fmla="*/ 303962 w 370671"/>
              <a:gd name="connsiteY190" fmla="*/ 2796334 h 6858000"/>
              <a:gd name="connsiteX191" fmla="*/ 295425 w 370671"/>
              <a:gd name="connsiteY191" fmla="*/ 2266509 h 6858000"/>
              <a:gd name="connsiteX192" fmla="*/ 297236 w 370671"/>
              <a:gd name="connsiteY192" fmla="*/ 2266509 h 6858000"/>
              <a:gd name="connsiteX193" fmla="*/ 300858 w 370671"/>
              <a:gd name="connsiteY193" fmla="*/ 2281880 h 6858000"/>
              <a:gd name="connsiteX194" fmla="*/ 300858 w 370671"/>
              <a:gd name="connsiteY194" fmla="*/ 2291102 h 6858000"/>
              <a:gd name="connsiteX195" fmla="*/ 297236 w 370671"/>
              <a:gd name="connsiteY195" fmla="*/ 2306474 h 6858000"/>
              <a:gd name="connsiteX196" fmla="*/ 295425 w 370671"/>
              <a:gd name="connsiteY196" fmla="*/ 2306474 h 6858000"/>
              <a:gd name="connsiteX197" fmla="*/ 292407 w 370671"/>
              <a:gd name="connsiteY197" fmla="*/ 2291102 h 6858000"/>
              <a:gd name="connsiteX198" fmla="*/ 292407 w 370671"/>
              <a:gd name="connsiteY198" fmla="*/ 2281880 h 6858000"/>
              <a:gd name="connsiteX199" fmla="*/ 295425 w 370671"/>
              <a:gd name="connsiteY199" fmla="*/ 2266509 h 6858000"/>
              <a:gd name="connsiteX200" fmla="*/ 305687 w 370671"/>
              <a:gd name="connsiteY200" fmla="*/ 2232692 h 6858000"/>
              <a:gd name="connsiteX201" fmla="*/ 309308 w 370671"/>
              <a:gd name="connsiteY201" fmla="*/ 2232692 h 6858000"/>
              <a:gd name="connsiteX202" fmla="*/ 309308 w 370671"/>
              <a:gd name="connsiteY202" fmla="*/ 2257286 h 6858000"/>
              <a:gd name="connsiteX203" fmla="*/ 305687 w 370671"/>
              <a:gd name="connsiteY203" fmla="*/ 2238840 h 6858000"/>
              <a:gd name="connsiteX204" fmla="*/ 258960 w 370671"/>
              <a:gd name="connsiteY204" fmla="*/ 2183521 h 6858000"/>
              <a:gd name="connsiteX205" fmla="*/ 258691 w 370671"/>
              <a:gd name="connsiteY205" fmla="*/ 2187636 h 6858000"/>
              <a:gd name="connsiteX206" fmla="*/ 260088 w 370671"/>
              <a:gd name="connsiteY206" fmla="*/ 2187636 h 6858000"/>
              <a:gd name="connsiteX207" fmla="*/ 314137 w 370671"/>
              <a:gd name="connsiteY207" fmla="*/ 2171207 h 6858000"/>
              <a:gd name="connsiteX208" fmla="*/ 315948 w 370671"/>
              <a:gd name="connsiteY208" fmla="*/ 2171207 h 6858000"/>
              <a:gd name="connsiteX209" fmla="*/ 322588 w 370671"/>
              <a:gd name="connsiteY209" fmla="*/ 2214247 h 6858000"/>
              <a:gd name="connsiteX210" fmla="*/ 318966 w 370671"/>
              <a:gd name="connsiteY210" fmla="*/ 2223469 h 6858000"/>
              <a:gd name="connsiteX211" fmla="*/ 314137 w 370671"/>
              <a:gd name="connsiteY211" fmla="*/ 2198875 h 6858000"/>
              <a:gd name="connsiteX212" fmla="*/ 300944 w 370671"/>
              <a:gd name="connsiteY212" fmla="*/ 2156894 h 6858000"/>
              <a:gd name="connsiteX213" fmla="*/ 304566 w 370671"/>
              <a:gd name="connsiteY213" fmla="*/ 2156894 h 6858000"/>
              <a:gd name="connsiteX214" fmla="*/ 308187 w 370671"/>
              <a:gd name="connsiteY214" fmla="*/ 2172265 h 6858000"/>
              <a:gd name="connsiteX215" fmla="*/ 308187 w 370671"/>
              <a:gd name="connsiteY215" fmla="*/ 2190710 h 6858000"/>
              <a:gd name="connsiteX216" fmla="*/ 304566 w 370671"/>
              <a:gd name="connsiteY216" fmla="*/ 2190710 h 6858000"/>
              <a:gd name="connsiteX217" fmla="*/ 300944 w 370671"/>
              <a:gd name="connsiteY217" fmla="*/ 2172265 h 6858000"/>
              <a:gd name="connsiteX218" fmla="*/ 327417 w 370671"/>
              <a:gd name="connsiteY218" fmla="*/ 2112797 h 6858000"/>
              <a:gd name="connsiteX219" fmla="*/ 335868 w 370671"/>
              <a:gd name="connsiteY219" fmla="*/ 2146614 h 6858000"/>
              <a:gd name="connsiteX220" fmla="*/ 330435 w 370671"/>
              <a:gd name="connsiteY220" fmla="*/ 2180430 h 6858000"/>
              <a:gd name="connsiteX221" fmla="*/ 320777 w 370671"/>
              <a:gd name="connsiteY221" fmla="*/ 2155836 h 6858000"/>
              <a:gd name="connsiteX222" fmla="*/ 327417 w 370671"/>
              <a:gd name="connsiteY222" fmla="*/ 2112797 h 6858000"/>
              <a:gd name="connsiteX223" fmla="*/ 312521 w 370671"/>
              <a:gd name="connsiteY223" fmla="*/ 1549155 h 6858000"/>
              <a:gd name="connsiteX224" fmla="*/ 316142 w 370671"/>
              <a:gd name="connsiteY224" fmla="*/ 1549155 h 6858000"/>
              <a:gd name="connsiteX225" fmla="*/ 316142 w 370671"/>
              <a:gd name="connsiteY225" fmla="*/ 1573749 h 6858000"/>
              <a:gd name="connsiteX226" fmla="*/ 312521 w 370671"/>
              <a:gd name="connsiteY226" fmla="*/ 1555303 h 6858000"/>
              <a:gd name="connsiteX227" fmla="*/ 334251 w 370671"/>
              <a:gd name="connsiteY227" fmla="*/ 1429260 h 6858000"/>
              <a:gd name="connsiteX228" fmla="*/ 342702 w 370671"/>
              <a:gd name="connsiteY228" fmla="*/ 1463077 h 6858000"/>
              <a:gd name="connsiteX229" fmla="*/ 337269 w 370671"/>
              <a:gd name="connsiteY229" fmla="*/ 1496893 h 6858000"/>
              <a:gd name="connsiteX230" fmla="*/ 331837 w 370671"/>
              <a:gd name="connsiteY230" fmla="*/ 1490745 h 6858000"/>
              <a:gd name="connsiteX231" fmla="*/ 331642 w 370671"/>
              <a:gd name="connsiteY231" fmla="*/ 1489896 h 6858000"/>
              <a:gd name="connsiteX232" fmla="*/ 331642 w 370671"/>
              <a:gd name="connsiteY232" fmla="*/ 1507173 h 6858000"/>
              <a:gd name="connsiteX233" fmla="*/ 328021 w 370671"/>
              <a:gd name="connsiteY233" fmla="*/ 1507173 h 6858000"/>
              <a:gd name="connsiteX234" fmla="*/ 328009 w 370671"/>
              <a:gd name="connsiteY234" fmla="*/ 1507153 h 6858000"/>
              <a:gd name="connsiteX235" fmla="*/ 329422 w 370671"/>
              <a:gd name="connsiteY235" fmla="*/ 1530710 h 6858000"/>
              <a:gd name="connsiteX236" fmla="*/ 325800 w 370671"/>
              <a:gd name="connsiteY236" fmla="*/ 1539932 h 6858000"/>
              <a:gd name="connsiteX237" fmla="*/ 320971 w 370671"/>
              <a:gd name="connsiteY237" fmla="*/ 1515338 h 6858000"/>
              <a:gd name="connsiteX238" fmla="*/ 320971 w 370671"/>
              <a:gd name="connsiteY238" fmla="*/ 1487670 h 6858000"/>
              <a:gd name="connsiteX239" fmla="*/ 322782 w 370671"/>
              <a:gd name="connsiteY239" fmla="*/ 1487670 h 6858000"/>
              <a:gd name="connsiteX240" fmla="*/ 324721 w 370671"/>
              <a:gd name="connsiteY240" fmla="*/ 1493655 h 6858000"/>
              <a:gd name="connsiteX241" fmla="*/ 324399 w 370671"/>
              <a:gd name="connsiteY241" fmla="*/ 1488728 h 6858000"/>
              <a:gd name="connsiteX242" fmla="*/ 324399 w 370671"/>
              <a:gd name="connsiteY242" fmla="*/ 1473357 h 6858000"/>
              <a:gd name="connsiteX243" fmla="*/ 327854 w 370671"/>
              <a:gd name="connsiteY243" fmla="*/ 1473357 h 6858000"/>
              <a:gd name="connsiteX244" fmla="*/ 327611 w 370671"/>
              <a:gd name="connsiteY244" fmla="*/ 1472299 h 6858000"/>
              <a:gd name="connsiteX245" fmla="*/ 334251 w 370671"/>
              <a:gd name="connsiteY245" fmla="*/ 1429260 h 6858000"/>
              <a:gd name="connsiteX246" fmla="*/ 312521 w 370671"/>
              <a:gd name="connsiteY246" fmla="*/ 1247488 h 6858000"/>
              <a:gd name="connsiteX247" fmla="*/ 312521 w 370671"/>
              <a:gd name="connsiteY247" fmla="*/ 1260177 h 6858000"/>
              <a:gd name="connsiteX248" fmla="*/ 313450 w 370671"/>
              <a:gd name="connsiteY248" fmla="*/ 1260907 h 6858000"/>
              <a:gd name="connsiteX249" fmla="*/ 327211 w 370671"/>
              <a:gd name="connsiteY249" fmla="*/ 888163 h 6858000"/>
              <a:gd name="connsiteX250" fmla="*/ 330832 w 370671"/>
              <a:gd name="connsiteY250" fmla="*/ 888163 h 6858000"/>
              <a:gd name="connsiteX251" fmla="*/ 330832 w 370671"/>
              <a:gd name="connsiteY251" fmla="*/ 912757 h 6858000"/>
              <a:gd name="connsiteX252" fmla="*/ 327211 w 370671"/>
              <a:gd name="connsiteY252" fmla="*/ 894311 h 6858000"/>
              <a:gd name="connsiteX253" fmla="*/ 335661 w 370671"/>
              <a:gd name="connsiteY253" fmla="*/ 826678 h 6858000"/>
              <a:gd name="connsiteX254" fmla="*/ 337472 w 370671"/>
              <a:gd name="connsiteY254" fmla="*/ 826678 h 6858000"/>
              <a:gd name="connsiteX255" fmla="*/ 344112 w 370671"/>
              <a:gd name="connsiteY255" fmla="*/ 869718 h 6858000"/>
              <a:gd name="connsiteX256" fmla="*/ 340490 w 370671"/>
              <a:gd name="connsiteY256" fmla="*/ 878940 h 6858000"/>
              <a:gd name="connsiteX257" fmla="*/ 335661 w 370671"/>
              <a:gd name="connsiteY257" fmla="*/ 854346 h 6858000"/>
              <a:gd name="connsiteX258" fmla="*/ 348941 w 370671"/>
              <a:gd name="connsiteY258" fmla="*/ 768268 h 6858000"/>
              <a:gd name="connsiteX259" fmla="*/ 357391 w 370671"/>
              <a:gd name="connsiteY259" fmla="*/ 802085 h 6858000"/>
              <a:gd name="connsiteX260" fmla="*/ 351959 w 370671"/>
              <a:gd name="connsiteY260" fmla="*/ 835901 h 6858000"/>
              <a:gd name="connsiteX261" fmla="*/ 342301 w 370671"/>
              <a:gd name="connsiteY261" fmla="*/ 811307 h 6858000"/>
              <a:gd name="connsiteX262" fmla="*/ 348941 w 370671"/>
              <a:gd name="connsiteY262" fmla="*/ 768268 h 6858000"/>
              <a:gd name="connsiteX263" fmla="*/ 345923 w 370671"/>
              <a:gd name="connsiteY263" fmla="*/ 128828 h 6858000"/>
              <a:gd name="connsiteX264" fmla="*/ 349544 w 370671"/>
              <a:gd name="connsiteY264" fmla="*/ 128828 h 6858000"/>
              <a:gd name="connsiteX265" fmla="*/ 353166 w 370671"/>
              <a:gd name="connsiteY265" fmla="*/ 144199 h 6858000"/>
              <a:gd name="connsiteX266" fmla="*/ 353166 w 370671"/>
              <a:gd name="connsiteY266" fmla="*/ 162644 h 6858000"/>
              <a:gd name="connsiteX267" fmla="*/ 349544 w 370671"/>
              <a:gd name="connsiteY267" fmla="*/ 162644 h 6858000"/>
              <a:gd name="connsiteX268" fmla="*/ 345923 w 370671"/>
              <a:gd name="connsiteY268" fmla="*/ 144199 h 6858000"/>
              <a:gd name="connsiteX269" fmla="*/ 239633 w 370671"/>
              <a:gd name="connsiteY269" fmla="*/ 77831 h 6858000"/>
              <a:gd name="connsiteX270" fmla="*/ 239581 w 370671"/>
              <a:gd name="connsiteY270" fmla="*/ 77930 h 6858000"/>
              <a:gd name="connsiteX271" fmla="*/ 239665 w 370671"/>
              <a:gd name="connsiteY271" fmla="*/ 77904 h 6858000"/>
              <a:gd name="connsiteX272" fmla="*/ 330832 w 370671"/>
              <a:gd name="connsiteY272" fmla="*/ 5859 h 6858000"/>
              <a:gd name="connsiteX273" fmla="*/ 337472 w 370671"/>
              <a:gd name="connsiteY273" fmla="*/ 5859 h 6858000"/>
              <a:gd name="connsiteX274" fmla="*/ 337472 w 370671"/>
              <a:gd name="connsiteY274" fmla="*/ 30453 h 6858000"/>
              <a:gd name="connsiteX275" fmla="*/ 330832 w 370671"/>
              <a:gd name="connsiteY275" fmla="*/ 30453 h 6858000"/>
              <a:gd name="connsiteX276" fmla="*/ 283058 w 370671"/>
              <a:gd name="connsiteY276" fmla="*/ 0 h 6858000"/>
              <a:gd name="connsiteX277" fmla="*/ 287373 w 370671"/>
              <a:gd name="connsiteY277" fmla="*/ 0 h 6858000"/>
              <a:gd name="connsiteX278" fmla="*/ 289786 w 370671"/>
              <a:gd name="connsiteY278" fmla="*/ 21230 h 6858000"/>
              <a:gd name="connsiteX279" fmla="*/ 287975 w 370671"/>
              <a:gd name="connsiteY279" fmla="*/ 21230 h 6858000"/>
              <a:gd name="connsiteX280" fmla="*/ 284806 w 370671"/>
              <a:gd name="connsiteY280" fmla="*/ 12776 h 6858000"/>
              <a:gd name="connsiteX281" fmla="*/ 251852 w 370671"/>
              <a:gd name="connsiteY281" fmla="*/ 0 h 6858000"/>
              <a:gd name="connsiteX282" fmla="*/ 259128 w 370671"/>
              <a:gd name="connsiteY282" fmla="*/ 0 h 6858000"/>
              <a:gd name="connsiteX283" fmla="*/ 259552 w 370671"/>
              <a:gd name="connsiteY283" fmla="*/ 16347 h 6858000"/>
              <a:gd name="connsiteX284" fmla="*/ 259552 w 370671"/>
              <a:gd name="connsiteY284" fmla="*/ 25569 h 6858000"/>
              <a:gd name="connsiteX285" fmla="*/ 255931 w 370671"/>
              <a:gd name="connsiteY285" fmla="*/ 25569 h 6858000"/>
              <a:gd name="connsiteX286" fmla="*/ 0 w 370671"/>
              <a:gd name="connsiteY286" fmla="*/ 0 h 6858000"/>
              <a:gd name="connsiteX287" fmla="*/ 247633 w 370671"/>
              <a:gd name="connsiteY287" fmla="*/ 0 h 6858000"/>
              <a:gd name="connsiteX288" fmla="*/ 247231 w 370671"/>
              <a:gd name="connsiteY288" fmla="*/ 2016 h 6858000"/>
              <a:gd name="connsiteX289" fmla="*/ 245994 w 370671"/>
              <a:gd name="connsiteY289" fmla="*/ 7001 h 6858000"/>
              <a:gd name="connsiteX290" fmla="*/ 248084 w 370671"/>
              <a:gd name="connsiteY290" fmla="*/ 34792 h 6858000"/>
              <a:gd name="connsiteX291" fmla="*/ 246273 w 370671"/>
              <a:gd name="connsiteY291" fmla="*/ 59386 h 6858000"/>
              <a:gd name="connsiteX292" fmla="*/ 247926 w 370671"/>
              <a:gd name="connsiteY292" fmla="*/ 75453 h 6858000"/>
              <a:gd name="connsiteX293" fmla="*/ 253758 w 370671"/>
              <a:gd name="connsiteY293" fmla="*/ 74068 h 6858000"/>
              <a:gd name="connsiteX294" fmla="*/ 259002 w 370671"/>
              <a:gd name="connsiteY294" fmla="*/ 73492 h 6858000"/>
              <a:gd name="connsiteX295" fmla="*/ 263076 w 370671"/>
              <a:gd name="connsiteY295" fmla="*/ 86557 h 6858000"/>
              <a:gd name="connsiteX296" fmla="*/ 266131 w 370671"/>
              <a:gd name="connsiteY296" fmla="*/ 102748 h 6858000"/>
              <a:gd name="connsiteX297" fmla="*/ 266192 w 370671"/>
              <a:gd name="connsiteY297" fmla="*/ 102425 h 6858000"/>
              <a:gd name="connsiteX298" fmla="*/ 269512 w 370671"/>
              <a:gd name="connsiteY298" fmla="*/ 110879 h 6858000"/>
              <a:gd name="connsiteX299" fmla="*/ 272521 w 370671"/>
              <a:gd name="connsiteY299" fmla="*/ 125754 h 6858000"/>
              <a:gd name="connsiteX300" fmla="*/ 282543 w 370671"/>
              <a:gd name="connsiteY300" fmla="*/ 125754 h 6858000"/>
              <a:gd name="connsiteX301" fmla="*/ 302462 w 370671"/>
              <a:gd name="connsiteY301" fmla="*/ 58121 h 6858000"/>
              <a:gd name="connsiteX302" fmla="*/ 325400 w 370671"/>
              <a:gd name="connsiteY302" fmla="*/ 30453 h 6858000"/>
              <a:gd name="connsiteX303" fmla="*/ 325400 w 370671"/>
              <a:gd name="connsiteY303" fmla="*/ 39675 h 6858000"/>
              <a:gd name="connsiteX304" fmla="*/ 305480 w 370671"/>
              <a:gd name="connsiteY304" fmla="*/ 131902 h 6858000"/>
              <a:gd name="connsiteX305" fmla="*/ 303669 w 370671"/>
              <a:gd name="connsiteY305" fmla="*/ 159570 h 6858000"/>
              <a:gd name="connsiteX306" fmla="*/ 307291 w 370671"/>
              <a:gd name="connsiteY306" fmla="*/ 159570 h 6858000"/>
              <a:gd name="connsiteX307" fmla="*/ 310309 w 370671"/>
              <a:gd name="connsiteY307" fmla="*/ 150348 h 6858000"/>
              <a:gd name="connsiteX308" fmla="*/ 324192 w 370671"/>
              <a:gd name="connsiteY308" fmla="*/ 261020 h 6858000"/>
              <a:gd name="connsiteX309" fmla="*/ 322382 w 370671"/>
              <a:gd name="connsiteY309" fmla="*/ 267168 h 6858000"/>
              <a:gd name="connsiteX310" fmla="*/ 318760 w 370671"/>
              <a:gd name="connsiteY310" fmla="*/ 261020 h 6858000"/>
              <a:gd name="connsiteX311" fmla="*/ 313931 w 370671"/>
              <a:gd name="connsiteY311" fmla="*/ 261020 h 6858000"/>
              <a:gd name="connsiteX312" fmla="*/ 313931 w 370671"/>
              <a:gd name="connsiteY312" fmla="*/ 276391 h 6858000"/>
              <a:gd name="connsiteX313" fmla="*/ 318760 w 370671"/>
              <a:gd name="connsiteY313" fmla="*/ 300985 h 6858000"/>
              <a:gd name="connsiteX314" fmla="*/ 332039 w 370671"/>
              <a:gd name="connsiteY314" fmla="*/ 276391 h 6858000"/>
              <a:gd name="connsiteX315" fmla="*/ 337472 w 370671"/>
              <a:gd name="connsiteY315" fmla="*/ 319430 h 6858000"/>
              <a:gd name="connsiteX316" fmla="*/ 342301 w 370671"/>
              <a:gd name="connsiteY316" fmla="*/ 319430 h 6858000"/>
              <a:gd name="connsiteX317" fmla="*/ 362220 w 370671"/>
              <a:gd name="connsiteY317" fmla="*/ 267168 h 6858000"/>
              <a:gd name="connsiteX318" fmla="*/ 370671 w 370671"/>
              <a:gd name="connsiteY318" fmla="*/ 300985 h 6858000"/>
              <a:gd name="connsiteX319" fmla="*/ 345319 w 370671"/>
              <a:gd name="connsiteY319" fmla="*/ 371692 h 6858000"/>
              <a:gd name="connsiteX320" fmla="*/ 332039 w 370671"/>
              <a:gd name="connsiteY320" fmla="*/ 463919 h 6858000"/>
              <a:gd name="connsiteX321" fmla="*/ 332039 w 370671"/>
              <a:gd name="connsiteY321" fmla="*/ 513107 h 6858000"/>
              <a:gd name="connsiteX322" fmla="*/ 353770 w 370671"/>
              <a:gd name="connsiteY322" fmla="*/ 540775 h 6858000"/>
              <a:gd name="connsiteX323" fmla="*/ 358599 w 370671"/>
              <a:gd name="connsiteY323" fmla="*/ 540775 h 6858000"/>
              <a:gd name="connsiteX324" fmla="*/ 370671 w 370671"/>
              <a:gd name="connsiteY324" fmla="*/ 531552 h 6858000"/>
              <a:gd name="connsiteX325" fmla="*/ 370671 w 370671"/>
              <a:gd name="connsiteY325" fmla="*/ 556146 h 6858000"/>
              <a:gd name="connsiteX326" fmla="*/ 362220 w 370671"/>
              <a:gd name="connsiteY326" fmla="*/ 565369 h 6858000"/>
              <a:gd name="connsiteX327" fmla="*/ 329021 w 370671"/>
              <a:gd name="connsiteY327" fmla="*/ 556146 h 6858000"/>
              <a:gd name="connsiteX328" fmla="*/ 327211 w 370671"/>
              <a:gd name="connsiteY328" fmla="*/ 574591 h 6858000"/>
              <a:gd name="connsiteX329" fmla="*/ 327211 w 370671"/>
              <a:gd name="connsiteY329" fmla="*/ 599185 h 6858000"/>
              <a:gd name="connsiteX330" fmla="*/ 342301 w 370671"/>
              <a:gd name="connsiteY330" fmla="*/ 682190 h 6858000"/>
              <a:gd name="connsiteX331" fmla="*/ 342301 w 370671"/>
              <a:gd name="connsiteY331" fmla="*/ 691412 h 6858000"/>
              <a:gd name="connsiteX332" fmla="*/ 338679 w 370671"/>
              <a:gd name="connsiteY332" fmla="*/ 691412 h 6858000"/>
              <a:gd name="connsiteX333" fmla="*/ 330832 w 370671"/>
              <a:gd name="connsiteY333" fmla="*/ 642225 h 6858000"/>
              <a:gd name="connsiteX334" fmla="*/ 327211 w 370671"/>
              <a:gd name="connsiteY334" fmla="*/ 642225 h 6858000"/>
              <a:gd name="connsiteX335" fmla="*/ 330832 w 370671"/>
              <a:gd name="connsiteY335" fmla="*/ 700635 h 6858000"/>
              <a:gd name="connsiteX336" fmla="*/ 329021 w 370671"/>
              <a:gd name="connsiteY336" fmla="*/ 725229 h 6858000"/>
              <a:gd name="connsiteX337" fmla="*/ 335359 w 370671"/>
              <a:gd name="connsiteY337" fmla="*/ 789019 h 6858000"/>
              <a:gd name="connsiteX338" fmla="*/ 335531 w 370671"/>
              <a:gd name="connsiteY338" fmla="*/ 791159 h 6858000"/>
              <a:gd name="connsiteX339" fmla="*/ 337571 w 370671"/>
              <a:gd name="connsiteY339" fmla="*/ 795200 h 6858000"/>
              <a:gd name="connsiteX340" fmla="*/ 338476 w 370671"/>
              <a:gd name="connsiteY340" fmla="*/ 805191 h 6858000"/>
              <a:gd name="connsiteX341" fmla="*/ 338476 w 370671"/>
              <a:gd name="connsiteY341" fmla="*/ 823636 h 6858000"/>
              <a:gd name="connsiteX342" fmla="*/ 334855 w 370671"/>
              <a:gd name="connsiteY342" fmla="*/ 823636 h 6858000"/>
              <a:gd name="connsiteX343" fmla="*/ 331233 w 370671"/>
              <a:gd name="connsiteY343" fmla="*/ 805191 h 6858000"/>
              <a:gd name="connsiteX344" fmla="*/ 331233 w 370671"/>
              <a:gd name="connsiteY344" fmla="*/ 789820 h 6858000"/>
              <a:gd name="connsiteX345" fmla="*/ 332476 w 370671"/>
              <a:gd name="connsiteY345" fmla="*/ 789820 h 6858000"/>
              <a:gd name="connsiteX346" fmla="*/ 332002 w 370671"/>
              <a:gd name="connsiteY346" fmla="*/ 786905 h 6858000"/>
              <a:gd name="connsiteX347" fmla="*/ 322382 w 370671"/>
              <a:gd name="connsiteY347" fmla="*/ 743674 h 6858000"/>
              <a:gd name="connsiteX348" fmla="*/ 295822 w 370671"/>
              <a:gd name="connsiteY348" fmla="*/ 802085 h 6858000"/>
              <a:gd name="connsiteX349" fmla="*/ 296982 w 370671"/>
              <a:gd name="connsiteY349" fmla="*/ 812891 h 6858000"/>
              <a:gd name="connsiteX350" fmla="*/ 301693 w 370671"/>
              <a:gd name="connsiteY350" fmla="*/ 818257 h 6858000"/>
              <a:gd name="connsiteX351" fmla="*/ 306032 w 370671"/>
              <a:gd name="connsiteY351" fmla="*/ 839008 h 6858000"/>
              <a:gd name="connsiteX352" fmla="*/ 306686 w 370671"/>
              <a:gd name="connsiteY352" fmla="*/ 847692 h 6858000"/>
              <a:gd name="connsiteX353" fmla="*/ 308838 w 370671"/>
              <a:gd name="connsiteY353" fmla="*/ 851080 h 6858000"/>
              <a:gd name="connsiteX354" fmla="*/ 316949 w 370671"/>
              <a:gd name="connsiteY354" fmla="*/ 854346 h 6858000"/>
              <a:gd name="connsiteX355" fmla="*/ 316949 w 370671"/>
              <a:gd name="connsiteY355" fmla="*/ 869718 h 6858000"/>
              <a:gd name="connsiteX356" fmla="*/ 315742 w 370671"/>
              <a:gd name="connsiteY356" fmla="*/ 869718 h 6858000"/>
              <a:gd name="connsiteX357" fmla="*/ 307770 w 370671"/>
              <a:gd name="connsiteY357" fmla="*/ 862105 h 6858000"/>
              <a:gd name="connsiteX358" fmla="*/ 308635 w 370671"/>
              <a:gd name="connsiteY358" fmla="*/ 873593 h 6858000"/>
              <a:gd name="connsiteX359" fmla="*/ 309503 w 370671"/>
              <a:gd name="connsiteY359" fmla="*/ 922012 h 6858000"/>
              <a:gd name="connsiteX360" fmla="*/ 307692 w 370671"/>
              <a:gd name="connsiteY360" fmla="*/ 928160 h 6858000"/>
              <a:gd name="connsiteX361" fmla="*/ 304070 w 370671"/>
              <a:gd name="connsiteY361" fmla="*/ 922012 h 6858000"/>
              <a:gd name="connsiteX362" fmla="*/ 299241 w 370671"/>
              <a:gd name="connsiteY362" fmla="*/ 922012 h 6858000"/>
              <a:gd name="connsiteX363" fmla="*/ 299241 w 370671"/>
              <a:gd name="connsiteY363" fmla="*/ 937383 h 6858000"/>
              <a:gd name="connsiteX364" fmla="*/ 304070 w 370671"/>
              <a:gd name="connsiteY364" fmla="*/ 961977 h 6858000"/>
              <a:gd name="connsiteX365" fmla="*/ 311012 w 370671"/>
              <a:gd name="connsiteY365" fmla="*/ 955829 h 6858000"/>
              <a:gd name="connsiteX366" fmla="*/ 313973 w 370671"/>
              <a:gd name="connsiteY366" fmla="*/ 947211 h 6858000"/>
              <a:gd name="connsiteX367" fmla="*/ 313931 w 370671"/>
              <a:gd name="connsiteY367" fmla="*/ 946573 h 6858000"/>
              <a:gd name="connsiteX368" fmla="*/ 313931 w 370671"/>
              <a:gd name="connsiteY368" fmla="*/ 937351 h 6858000"/>
              <a:gd name="connsiteX369" fmla="*/ 316949 w 370671"/>
              <a:gd name="connsiteY369" fmla="*/ 921980 h 6858000"/>
              <a:gd name="connsiteX370" fmla="*/ 318760 w 370671"/>
              <a:gd name="connsiteY370" fmla="*/ 921980 h 6858000"/>
              <a:gd name="connsiteX371" fmla="*/ 322382 w 370671"/>
              <a:gd name="connsiteY371" fmla="*/ 937351 h 6858000"/>
              <a:gd name="connsiteX372" fmla="*/ 322382 w 370671"/>
              <a:gd name="connsiteY372" fmla="*/ 946573 h 6858000"/>
              <a:gd name="connsiteX373" fmla="*/ 321715 w 370671"/>
              <a:gd name="connsiteY373" fmla="*/ 955059 h 6858000"/>
              <a:gd name="connsiteX374" fmla="*/ 322782 w 370671"/>
              <a:gd name="connsiteY374" fmla="*/ 980422 h 6858000"/>
              <a:gd name="connsiteX375" fmla="*/ 327611 w 370671"/>
              <a:gd name="connsiteY375" fmla="*/ 980422 h 6858000"/>
              <a:gd name="connsiteX376" fmla="*/ 347531 w 370671"/>
              <a:gd name="connsiteY376" fmla="*/ 928160 h 6858000"/>
              <a:gd name="connsiteX377" fmla="*/ 355981 w 370671"/>
              <a:gd name="connsiteY377" fmla="*/ 961977 h 6858000"/>
              <a:gd name="connsiteX378" fmla="*/ 330629 w 370671"/>
              <a:gd name="connsiteY378" fmla="*/ 1032684 h 6858000"/>
              <a:gd name="connsiteX379" fmla="*/ 317350 w 370671"/>
              <a:gd name="connsiteY379" fmla="*/ 1124911 h 6858000"/>
              <a:gd name="connsiteX380" fmla="*/ 317350 w 370671"/>
              <a:gd name="connsiteY380" fmla="*/ 1174099 h 6858000"/>
              <a:gd name="connsiteX381" fmla="*/ 339080 w 370671"/>
              <a:gd name="connsiteY381" fmla="*/ 1201767 h 6858000"/>
              <a:gd name="connsiteX382" fmla="*/ 343909 w 370671"/>
              <a:gd name="connsiteY382" fmla="*/ 1201767 h 6858000"/>
              <a:gd name="connsiteX383" fmla="*/ 355981 w 370671"/>
              <a:gd name="connsiteY383" fmla="*/ 1192544 h 6858000"/>
              <a:gd name="connsiteX384" fmla="*/ 355981 w 370671"/>
              <a:gd name="connsiteY384" fmla="*/ 1217138 h 6858000"/>
              <a:gd name="connsiteX385" fmla="*/ 347531 w 370671"/>
              <a:gd name="connsiteY385" fmla="*/ 1226361 h 6858000"/>
              <a:gd name="connsiteX386" fmla="*/ 314332 w 370671"/>
              <a:gd name="connsiteY386" fmla="*/ 1217138 h 6858000"/>
              <a:gd name="connsiteX387" fmla="*/ 313297 w 370671"/>
              <a:gd name="connsiteY387" fmla="*/ 1227674 h 6858000"/>
              <a:gd name="connsiteX388" fmla="*/ 313931 w 370671"/>
              <a:gd name="connsiteY388" fmla="*/ 1231708 h 6858000"/>
              <a:gd name="connsiteX389" fmla="*/ 324192 w 370671"/>
              <a:gd name="connsiteY389" fmla="*/ 1250922 h 6858000"/>
              <a:gd name="connsiteX390" fmla="*/ 325852 w 370671"/>
              <a:gd name="connsiteY390" fmla="*/ 1295306 h 6858000"/>
              <a:gd name="connsiteX391" fmla="*/ 326140 w 370671"/>
              <a:gd name="connsiteY391" fmla="*/ 1302030 h 6858000"/>
              <a:gd name="connsiteX392" fmla="*/ 326668 w 370671"/>
              <a:gd name="connsiteY392" fmla="*/ 1306867 h 6858000"/>
              <a:gd name="connsiteX393" fmla="*/ 327161 w 370671"/>
              <a:gd name="connsiteY393" fmla="*/ 1325863 h 6858000"/>
              <a:gd name="connsiteX394" fmla="*/ 327211 w 370671"/>
              <a:gd name="connsiteY394" fmla="*/ 1327009 h 6858000"/>
              <a:gd name="connsiteX395" fmla="*/ 329021 w 370671"/>
              <a:gd name="connsiteY395" fmla="*/ 1352372 h 6858000"/>
              <a:gd name="connsiteX396" fmla="*/ 327211 w 370671"/>
              <a:gd name="connsiteY396" fmla="*/ 1386188 h 6858000"/>
              <a:gd name="connsiteX397" fmla="*/ 324192 w 370671"/>
              <a:gd name="connsiteY397" fmla="*/ 1386188 h 6858000"/>
              <a:gd name="connsiteX398" fmla="*/ 319967 w 370671"/>
              <a:gd name="connsiteY398" fmla="*/ 1350066 h 6858000"/>
              <a:gd name="connsiteX399" fmla="*/ 316574 w 370671"/>
              <a:gd name="connsiteY399" fmla="*/ 1305920 h 6858000"/>
              <a:gd name="connsiteX400" fmla="*/ 316142 w 370671"/>
              <a:gd name="connsiteY400" fmla="*/ 1303217 h 6858000"/>
              <a:gd name="connsiteX401" fmla="*/ 312521 w 370671"/>
              <a:gd name="connsiteY401" fmla="*/ 1303217 h 6858000"/>
              <a:gd name="connsiteX402" fmla="*/ 313426 w 370671"/>
              <a:gd name="connsiteY402" fmla="*/ 1325505 h 6858000"/>
              <a:gd name="connsiteX403" fmla="*/ 315297 w 370671"/>
              <a:gd name="connsiteY403" fmla="*/ 1350388 h 6858000"/>
              <a:gd name="connsiteX404" fmla="*/ 315948 w 370671"/>
              <a:gd name="connsiteY404" fmla="*/ 1350388 h 6858000"/>
              <a:gd name="connsiteX405" fmla="*/ 315948 w 370671"/>
              <a:gd name="connsiteY405" fmla="*/ 1359044 h 6858000"/>
              <a:gd name="connsiteX406" fmla="*/ 316142 w 370671"/>
              <a:gd name="connsiteY406" fmla="*/ 1361627 h 6858000"/>
              <a:gd name="connsiteX407" fmla="*/ 315948 w 370671"/>
              <a:gd name="connsiteY407" fmla="*/ 1364264 h 6858000"/>
              <a:gd name="connsiteX408" fmla="*/ 315948 w 370671"/>
              <a:gd name="connsiteY408" fmla="*/ 1374982 h 6858000"/>
              <a:gd name="connsiteX409" fmla="*/ 315159 w 370671"/>
              <a:gd name="connsiteY409" fmla="*/ 1374982 h 6858000"/>
              <a:gd name="connsiteX410" fmla="*/ 314332 w 370671"/>
              <a:gd name="connsiteY410" fmla="*/ 1386221 h 6858000"/>
              <a:gd name="connsiteX411" fmla="*/ 322782 w 370671"/>
              <a:gd name="connsiteY411" fmla="*/ 1481522 h 6858000"/>
              <a:gd name="connsiteX412" fmla="*/ 307692 w 370671"/>
              <a:gd name="connsiteY412" fmla="*/ 1404666 h 6858000"/>
              <a:gd name="connsiteX413" fmla="*/ 288678 w 370671"/>
              <a:gd name="connsiteY413" fmla="*/ 1442325 h 6858000"/>
              <a:gd name="connsiteX414" fmla="*/ 285919 w 370671"/>
              <a:gd name="connsiteY414" fmla="*/ 1448943 h 6858000"/>
              <a:gd name="connsiteX415" fmla="*/ 285202 w 370671"/>
              <a:gd name="connsiteY415" fmla="*/ 1453374 h 6858000"/>
              <a:gd name="connsiteX416" fmla="*/ 283957 w 370671"/>
              <a:gd name="connsiteY416" fmla="*/ 1476431 h 6858000"/>
              <a:gd name="connsiteX417" fmla="*/ 283429 w 370671"/>
              <a:gd name="connsiteY417" fmla="*/ 1484489 h 6858000"/>
              <a:gd name="connsiteX418" fmla="*/ 283585 w 370671"/>
              <a:gd name="connsiteY418" fmla="*/ 1485941 h 6858000"/>
              <a:gd name="connsiteX419" fmla="*/ 287225 w 370671"/>
              <a:gd name="connsiteY419" fmla="*/ 1499645 h 6858000"/>
              <a:gd name="connsiteX420" fmla="*/ 288786 w 370671"/>
              <a:gd name="connsiteY420" fmla="*/ 1494877 h 6858000"/>
              <a:gd name="connsiteX421" fmla="*/ 294859 w 370671"/>
              <a:gd name="connsiteY421" fmla="*/ 1501794 h 6858000"/>
              <a:gd name="connsiteX422" fmla="*/ 297271 w 370671"/>
              <a:gd name="connsiteY422" fmla="*/ 1513329 h 6858000"/>
              <a:gd name="connsiteX423" fmla="*/ 302259 w 370671"/>
              <a:gd name="connsiteY423" fmla="*/ 1515338 h 6858000"/>
              <a:gd name="connsiteX424" fmla="*/ 302259 w 370671"/>
              <a:gd name="connsiteY424" fmla="*/ 1530710 h 6858000"/>
              <a:gd name="connsiteX425" fmla="*/ 301052 w 370671"/>
              <a:gd name="connsiteY425" fmla="*/ 1530710 h 6858000"/>
              <a:gd name="connsiteX426" fmla="*/ 299716 w 370671"/>
              <a:gd name="connsiteY426" fmla="*/ 1529434 h 6858000"/>
              <a:gd name="connsiteX427" fmla="*/ 301801 w 370671"/>
              <a:gd name="connsiteY427" fmla="*/ 1557130 h 6858000"/>
              <a:gd name="connsiteX428" fmla="*/ 302264 w 370671"/>
              <a:gd name="connsiteY428" fmla="*/ 1582972 h 6858000"/>
              <a:gd name="connsiteX429" fmla="*/ 304070 w 370671"/>
              <a:gd name="connsiteY429" fmla="*/ 1582972 h 6858000"/>
              <a:gd name="connsiteX430" fmla="*/ 307692 w 370671"/>
              <a:gd name="connsiteY430" fmla="*/ 1598343 h 6858000"/>
              <a:gd name="connsiteX431" fmla="*/ 307692 w 370671"/>
              <a:gd name="connsiteY431" fmla="*/ 1607565 h 6858000"/>
              <a:gd name="connsiteX432" fmla="*/ 304070 w 370671"/>
              <a:gd name="connsiteY432" fmla="*/ 1622937 h 6858000"/>
              <a:gd name="connsiteX433" fmla="*/ 302259 w 370671"/>
              <a:gd name="connsiteY433" fmla="*/ 1622937 h 6858000"/>
              <a:gd name="connsiteX434" fmla="*/ 299996 w 370671"/>
              <a:gd name="connsiteY434" fmla="*/ 1619094 h 6858000"/>
              <a:gd name="connsiteX435" fmla="*/ 299343 w 370671"/>
              <a:gd name="connsiteY435" fmla="*/ 1609126 h 6858000"/>
              <a:gd name="connsiteX436" fmla="*/ 297236 w 370671"/>
              <a:gd name="connsiteY436" fmla="*/ 1605549 h 6858000"/>
              <a:gd name="connsiteX437" fmla="*/ 292407 w 370671"/>
              <a:gd name="connsiteY437" fmla="*/ 1605549 h 6858000"/>
              <a:gd name="connsiteX438" fmla="*/ 292407 w 370671"/>
              <a:gd name="connsiteY438" fmla="*/ 1620920 h 6858000"/>
              <a:gd name="connsiteX439" fmla="*/ 297236 w 370671"/>
              <a:gd name="connsiteY439" fmla="*/ 1645514 h 6858000"/>
              <a:gd name="connsiteX440" fmla="*/ 310516 w 370671"/>
              <a:gd name="connsiteY440" fmla="*/ 1620920 h 6858000"/>
              <a:gd name="connsiteX441" fmla="*/ 315948 w 370671"/>
              <a:gd name="connsiteY441" fmla="*/ 1663959 h 6858000"/>
              <a:gd name="connsiteX442" fmla="*/ 320777 w 370671"/>
              <a:gd name="connsiteY442" fmla="*/ 1663959 h 6858000"/>
              <a:gd name="connsiteX443" fmla="*/ 340696 w 370671"/>
              <a:gd name="connsiteY443" fmla="*/ 1611697 h 6858000"/>
              <a:gd name="connsiteX444" fmla="*/ 349147 w 370671"/>
              <a:gd name="connsiteY444" fmla="*/ 1645514 h 6858000"/>
              <a:gd name="connsiteX445" fmla="*/ 323795 w 370671"/>
              <a:gd name="connsiteY445" fmla="*/ 1716221 h 6858000"/>
              <a:gd name="connsiteX446" fmla="*/ 310516 w 370671"/>
              <a:gd name="connsiteY446" fmla="*/ 1808448 h 6858000"/>
              <a:gd name="connsiteX447" fmla="*/ 310516 w 370671"/>
              <a:gd name="connsiteY447" fmla="*/ 1857636 h 6858000"/>
              <a:gd name="connsiteX448" fmla="*/ 332246 w 370671"/>
              <a:gd name="connsiteY448" fmla="*/ 1885304 h 6858000"/>
              <a:gd name="connsiteX449" fmla="*/ 337075 w 370671"/>
              <a:gd name="connsiteY449" fmla="*/ 1885304 h 6858000"/>
              <a:gd name="connsiteX450" fmla="*/ 349147 w 370671"/>
              <a:gd name="connsiteY450" fmla="*/ 1876081 h 6858000"/>
              <a:gd name="connsiteX451" fmla="*/ 349147 w 370671"/>
              <a:gd name="connsiteY451" fmla="*/ 1900675 h 6858000"/>
              <a:gd name="connsiteX452" fmla="*/ 340696 w 370671"/>
              <a:gd name="connsiteY452" fmla="*/ 1909898 h 6858000"/>
              <a:gd name="connsiteX453" fmla="*/ 307498 w 370671"/>
              <a:gd name="connsiteY453" fmla="*/ 1900675 h 6858000"/>
              <a:gd name="connsiteX454" fmla="*/ 306636 w 370671"/>
              <a:gd name="connsiteY454" fmla="*/ 1909448 h 6858000"/>
              <a:gd name="connsiteX455" fmla="*/ 309503 w 370671"/>
              <a:gd name="connsiteY455" fmla="*/ 1911914 h 6858000"/>
              <a:gd name="connsiteX456" fmla="*/ 310844 w 370671"/>
              <a:gd name="connsiteY456" fmla="*/ 1947766 h 6858000"/>
              <a:gd name="connsiteX457" fmla="*/ 312289 w 370671"/>
              <a:gd name="connsiteY457" fmla="*/ 1948902 h 6858000"/>
              <a:gd name="connsiteX458" fmla="*/ 320777 w 370671"/>
              <a:gd name="connsiteY458" fmla="*/ 2026719 h 6858000"/>
              <a:gd name="connsiteX459" fmla="*/ 320777 w 370671"/>
              <a:gd name="connsiteY459" fmla="*/ 2035941 h 6858000"/>
              <a:gd name="connsiteX460" fmla="*/ 317156 w 370671"/>
              <a:gd name="connsiteY460" fmla="*/ 2035941 h 6858000"/>
              <a:gd name="connsiteX461" fmla="*/ 314136 w 370671"/>
              <a:gd name="connsiteY461" fmla="*/ 2017015 h 6858000"/>
              <a:gd name="connsiteX462" fmla="*/ 312521 w 370671"/>
              <a:gd name="connsiteY462" fmla="*/ 2047180 h 6858000"/>
              <a:gd name="connsiteX463" fmla="*/ 309503 w 370671"/>
              <a:gd name="connsiteY463" fmla="*/ 2047180 h 6858000"/>
              <a:gd name="connsiteX464" fmla="*/ 309258 w 370671"/>
              <a:gd name="connsiteY464" fmla="*/ 2045849 h 6858000"/>
              <a:gd name="connsiteX465" fmla="*/ 307498 w 370671"/>
              <a:gd name="connsiteY465" fmla="*/ 2069758 h 6858000"/>
              <a:gd name="connsiteX466" fmla="*/ 315948 w 370671"/>
              <a:gd name="connsiteY466" fmla="*/ 2165059 h 6858000"/>
              <a:gd name="connsiteX467" fmla="*/ 300858 w 370671"/>
              <a:gd name="connsiteY467" fmla="*/ 2088203 h 6858000"/>
              <a:gd name="connsiteX468" fmla="*/ 274299 w 370671"/>
              <a:gd name="connsiteY468" fmla="*/ 2146614 h 6858000"/>
              <a:gd name="connsiteX469" fmla="*/ 295425 w 370671"/>
              <a:gd name="connsiteY469" fmla="*/ 2198875 h 6858000"/>
              <a:gd name="connsiteX470" fmla="*/ 295425 w 370671"/>
              <a:gd name="connsiteY470" fmla="*/ 2214247 h 6858000"/>
              <a:gd name="connsiteX471" fmla="*/ 294218 w 370671"/>
              <a:gd name="connsiteY471" fmla="*/ 2214247 h 6858000"/>
              <a:gd name="connsiteX472" fmla="*/ 282146 w 370671"/>
              <a:gd name="connsiteY472" fmla="*/ 2202718 h 6858000"/>
              <a:gd name="connsiteX473" fmla="*/ 274395 w 370671"/>
              <a:gd name="connsiteY473" fmla="*/ 2199634 h 6858000"/>
              <a:gd name="connsiteX474" fmla="*/ 275743 w 370671"/>
              <a:gd name="connsiteY474" fmla="*/ 2206082 h 6858000"/>
              <a:gd name="connsiteX475" fmla="*/ 279214 w 370671"/>
              <a:gd name="connsiteY475" fmla="*/ 2289086 h 6858000"/>
              <a:gd name="connsiteX476" fmla="*/ 277403 w 370671"/>
              <a:gd name="connsiteY476" fmla="*/ 2295234 h 6858000"/>
              <a:gd name="connsiteX477" fmla="*/ 273781 w 370671"/>
              <a:gd name="connsiteY477" fmla="*/ 2289086 h 6858000"/>
              <a:gd name="connsiteX478" fmla="*/ 269607 w 370671"/>
              <a:gd name="connsiteY478" fmla="*/ 2289086 h 6858000"/>
              <a:gd name="connsiteX479" fmla="*/ 268952 w 370671"/>
              <a:gd name="connsiteY479" fmla="*/ 2304449 h 6858000"/>
              <a:gd name="connsiteX480" fmla="*/ 268952 w 370671"/>
              <a:gd name="connsiteY480" fmla="*/ 2304457 h 6858000"/>
              <a:gd name="connsiteX481" fmla="*/ 273781 w 370671"/>
              <a:gd name="connsiteY481" fmla="*/ 2329051 h 6858000"/>
              <a:gd name="connsiteX482" fmla="*/ 287061 w 370671"/>
              <a:gd name="connsiteY482" fmla="*/ 2304457 h 6858000"/>
              <a:gd name="connsiteX483" fmla="*/ 292493 w 370671"/>
              <a:gd name="connsiteY483" fmla="*/ 2347496 h 6858000"/>
              <a:gd name="connsiteX484" fmla="*/ 297322 w 370671"/>
              <a:gd name="connsiteY484" fmla="*/ 2347496 h 6858000"/>
              <a:gd name="connsiteX485" fmla="*/ 317242 w 370671"/>
              <a:gd name="connsiteY485" fmla="*/ 2295234 h 6858000"/>
              <a:gd name="connsiteX486" fmla="*/ 325692 w 370671"/>
              <a:gd name="connsiteY486" fmla="*/ 2329051 h 6858000"/>
              <a:gd name="connsiteX487" fmla="*/ 300340 w 370671"/>
              <a:gd name="connsiteY487" fmla="*/ 2399758 h 6858000"/>
              <a:gd name="connsiteX488" fmla="*/ 287061 w 370671"/>
              <a:gd name="connsiteY488" fmla="*/ 2491985 h 6858000"/>
              <a:gd name="connsiteX489" fmla="*/ 287061 w 370671"/>
              <a:gd name="connsiteY489" fmla="*/ 2533763 h 6858000"/>
              <a:gd name="connsiteX490" fmla="*/ 288635 w 370671"/>
              <a:gd name="connsiteY490" fmla="*/ 2552220 h 6858000"/>
              <a:gd name="connsiteX491" fmla="*/ 288992 w 370671"/>
              <a:gd name="connsiteY491" fmla="*/ 2554493 h 6858000"/>
              <a:gd name="connsiteX492" fmla="*/ 292493 w 370671"/>
              <a:gd name="connsiteY492" fmla="*/ 2561924 h 6858000"/>
              <a:gd name="connsiteX493" fmla="*/ 308791 w 370671"/>
              <a:gd name="connsiteY493" fmla="*/ 2568841 h 6858000"/>
              <a:gd name="connsiteX494" fmla="*/ 313620 w 370671"/>
              <a:gd name="connsiteY494" fmla="*/ 2568841 h 6858000"/>
              <a:gd name="connsiteX495" fmla="*/ 325692 w 370671"/>
              <a:gd name="connsiteY495" fmla="*/ 2559618 h 6858000"/>
              <a:gd name="connsiteX496" fmla="*/ 325692 w 370671"/>
              <a:gd name="connsiteY496" fmla="*/ 2584212 h 6858000"/>
              <a:gd name="connsiteX497" fmla="*/ 317242 w 370671"/>
              <a:gd name="connsiteY497" fmla="*/ 2593435 h 6858000"/>
              <a:gd name="connsiteX498" fmla="*/ 304302 w 370671"/>
              <a:gd name="connsiteY498" fmla="*/ 2589400 h 6858000"/>
              <a:gd name="connsiteX499" fmla="*/ 295880 w 370671"/>
              <a:gd name="connsiteY499" fmla="*/ 2586935 h 6858000"/>
              <a:gd name="connsiteX500" fmla="*/ 297085 w 370671"/>
              <a:gd name="connsiteY500" fmla="*/ 2590648 h 6858000"/>
              <a:gd name="connsiteX501" fmla="*/ 302669 w 370671"/>
              <a:gd name="connsiteY501" fmla="*/ 2595451 h 6858000"/>
              <a:gd name="connsiteX502" fmla="*/ 307498 w 370671"/>
              <a:gd name="connsiteY502" fmla="*/ 2696901 h 6858000"/>
              <a:gd name="connsiteX503" fmla="*/ 305687 w 370671"/>
              <a:gd name="connsiteY503" fmla="*/ 2730717 h 6858000"/>
              <a:gd name="connsiteX504" fmla="*/ 302669 w 370671"/>
              <a:gd name="connsiteY504" fmla="*/ 2730717 h 6858000"/>
              <a:gd name="connsiteX505" fmla="*/ 290596 w 370671"/>
              <a:gd name="connsiteY505" fmla="*/ 2586229 h 6858000"/>
              <a:gd name="connsiteX506" fmla="*/ 290496 w 370671"/>
              <a:gd name="connsiteY506" fmla="*/ 2585504 h 6858000"/>
              <a:gd name="connsiteX507" fmla="*/ 287702 w 370671"/>
              <a:gd name="connsiteY507" fmla="*/ 2584789 h 6858000"/>
              <a:gd name="connsiteX508" fmla="*/ 284043 w 370671"/>
              <a:gd name="connsiteY508" fmla="*/ 2584212 h 6858000"/>
              <a:gd name="connsiteX509" fmla="*/ 282232 w 370671"/>
              <a:gd name="connsiteY509" fmla="*/ 2602657 h 6858000"/>
              <a:gd name="connsiteX510" fmla="*/ 282232 w 370671"/>
              <a:gd name="connsiteY510" fmla="*/ 2627251 h 6858000"/>
              <a:gd name="connsiteX511" fmla="*/ 297322 w 370671"/>
              <a:gd name="connsiteY511" fmla="*/ 2710256 h 6858000"/>
              <a:gd name="connsiteX512" fmla="*/ 297322 w 370671"/>
              <a:gd name="connsiteY512" fmla="*/ 2719478 h 6858000"/>
              <a:gd name="connsiteX513" fmla="*/ 293701 w 370671"/>
              <a:gd name="connsiteY513" fmla="*/ 2719478 h 6858000"/>
              <a:gd name="connsiteX514" fmla="*/ 285854 w 370671"/>
              <a:gd name="connsiteY514" fmla="*/ 2670291 h 6858000"/>
              <a:gd name="connsiteX515" fmla="*/ 282232 w 370671"/>
              <a:gd name="connsiteY515" fmla="*/ 2670291 h 6858000"/>
              <a:gd name="connsiteX516" fmla="*/ 285854 w 370671"/>
              <a:gd name="connsiteY516" fmla="*/ 2728701 h 6858000"/>
              <a:gd name="connsiteX517" fmla="*/ 284043 w 370671"/>
              <a:gd name="connsiteY517" fmla="*/ 2753295 h 6858000"/>
              <a:gd name="connsiteX518" fmla="*/ 292493 w 370671"/>
              <a:gd name="connsiteY518" fmla="*/ 2848596 h 6858000"/>
              <a:gd name="connsiteX519" fmla="*/ 277403 w 370671"/>
              <a:gd name="connsiteY519" fmla="*/ 2771740 h 6858000"/>
              <a:gd name="connsiteX520" fmla="*/ 250844 w 370671"/>
              <a:gd name="connsiteY520" fmla="*/ 2830151 h 6858000"/>
              <a:gd name="connsiteX521" fmla="*/ 271970 w 370671"/>
              <a:gd name="connsiteY521" fmla="*/ 2882412 h 6858000"/>
              <a:gd name="connsiteX522" fmla="*/ 271970 w 370671"/>
              <a:gd name="connsiteY522" fmla="*/ 2897784 h 6858000"/>
              <a:gd name="connsiteX523" fmla="*/ 270763 w 370671"/>
              <a:gd name="connsiteY523" fmla="*/ 2897784 h 6858000"/>
              <a:gd name="connsiteX524" fmla="*/ 249033 w 370671"/>
              <a:gd name="connsiteY524" fmla="*/ 2882412 h 6858000"/>
              <a:gd name="connsiteX525" fmla="*/ 245411 w 370671"/>
              <a:gd name="connsiteY525" fmla="*/ 2990011 h 6858000"/>
              <a:gd name="connsiteX526" fmla="*/ 242393 w 370671"/>
              <a:gd name="connsiteY526" fmla="*/ 2990011 h 6858000"/>
              <a:gd name="connsiteX527" fmla="*/ 244204 w 370671"/>
              <a:gd name="connsiteY527" fmla="*/ 2907006 h 6858000"/>
              <a:gd name="connsiteX528" fmla="*/ 232132 w 370671"/>
              <a:gd name="connsiteY528" fmla="*/ 2854744 h 6858000"/>
              <a:gd name="connsiteX529" fmla="*/ 225492 w 370671"/>
              <a:gd name="connsiteY529" fmla="*/ 2888561 h 6858000"/>
              <a:gd name="connsiteX530" fmla="*/ 225492 w 370671"/>
              <a:gd name="connsiteY530" fmla="*/ 2916229 h 6858000"/>
              <a:gd name="connsiteX531" fmla="*/ 262313 w 370671"/>
              <a:gd name="connsiteY531" fmla="*/ 3202132 h 6858000"/>
              <a:gd name="connsiteX532" fmla="*/ 279214 w 370671"/>
              <a:gd name="connsiteY532" fmla="*/ 3278988 h 6858000"/>
              <a:gd name="connsiteX533" fmla="*/ 284043 w 370671"/>
              <a:gd name="connsiteY533" fmla="*/ 3380438 h 6858000"/>
              <a:gd name="connsiteX534" fmla="*/ 282232 w 370671"/>
              <a:gd name="connsiteY534" fmla="*/ 3414254 h 6858000"/>
              <a:gd name="connsiteX535" fmla="*/ 279214 w 370671"/>
              <a:gd name="connsiteY535" fmla="*/ 3414254 h 6858000"/>
              <a:gd name="connsiteX536" fmla="*/ 267142 w 370671"/>
              <a:gd name="connsiteY536" fmla="*/ 3269766 h 6858000"/>
              <a:gd name="connsiteX537" fmla="*/ 211005 w 370671"/>
              <a:gd name="connsiteY537" fmla="*/ 2922377 h 6858000"/>
              <a:gd name="connsiteX538" fmla="*/ 194104 w 370671"/>
              <a:gd name="connsiteY538" fmla="*/ 2922377 h 6858000"/>
              <a:gd name="connsiteX539" fmla="*/ 187464 w 370671"/>
              <a:gd name="connsiteY539" fmla="*/ 2950046 h 6858000"/>
              <a:gd name="connsiteX540" fmla="*/ 184446 w 370671"/>
              <a:gd name="connsiteY540" fmla="*/ 2940823 h 6858000"/>
              <a:gd name="connsiteX541" fmla="*/ 180824 w 370671"/>
              <a:gd name="connsiteY541" fmla="*/ 2940823 h 6858000"/>
              <a:gd name="connsiteX542" fmla="*/ 173430 w 370671"/>
              <a:gd name="connsiteY542" fmla="*/ 2975024 h 6858000"/>
              <a:gd name="connsiteX543" fmla="*/ 170444 w 370671"/>
              <a:gd name="connsiteY543" fmla="*/ 2998268 h 6858000"/>
              <a:gd name="connsiteX544" fmla="*/ 173638 w 370671"/>
              <a:gd name="connsiteY544" fmla="*/ 3000708 h 6858000"/>
              <a:gd name="connsiteX545" fmla="*/ 183145 w 370671"/>
              <a:gd name="connsiteY545" fmla="*/ 3002437 h 6858000"/>
              <a:gd name="connsiteX546" fmla="*/ 187974 w 370671"/>
              <a:gd name="connsiteY546" fmla="*/ 3002437 h 6858000"/>
              <a:gd name="connsiteX547" fmla="*/ 193503 w 370671"/>
              <a:gd name="connsiteY547" fmla="*/ 2998213 h 6858000"/>
              <a:gd name="connsiteX548" fmla="*/ 191840 w 370671"/>
              <a:gd name="connsiteY548" fmla="*/ 2995391 h 6858000"/>
              <a:gd name="connsiteX549" fmla="*/ 191086 w 370671"/>
              <a:gd name="connsiteY549" fmla="*/ 2983862 h 6858000"/>
              <a:gd name="connsiteX550" fmla="*/ 191086 w 370671"/>
              <a:gd name="connsiteY550" fmla="*/ 2965417 h 6858000"/>
              <a:gd name="connsiteX551" fmla="*/ 194104 w 370671"/>
              <a:gd name="connsiteY551" fmla="*/ 2965417 h 6858000"/>
              <a:gd name="connsiteX552" fmla="*/ 197726 w 370671"/>
              <a:gd name="connsiteY552" fmla="*/ 2983862 h 6858000"/>
              <a:gd name="connsiteX553" fmla="*/ 197726 w 370671"/>
              <a:gd name="connsiteY553" fmla="*/ 2994987 h 6858000"/>
              <a:gd name="connsiteX554" fmla="*/ 200046 w 370671"/>
              <a:gd name="connsiteY554" fmla="*/ 2993214 h 6858000"/>
              <a:gd name="connsiteX555" fmla="*/ 200046 w 370671"/>
              <a:gd name="connsiteY555" fmla="*/ 3017808 h 6858000"/>
              <a:gd name="connsiteX556" fmla="*/ 191595 w 370671"/>
              <a:gd name="connsiteY556" fmla="*/ 3027031 h 6858000"/>
              <a:gd name="connsiteX557" fmla="*/ 190306 w 370671"/>
              <a:gd name="connsiteY557" fmla="*/ 3026629 h 6858000"/>
              <a:gd name="connsiteX558" fmla="*/ 191539 w 370671"/>
              <a:gd name="connsiteY558" fmla="*/ 3029976 h 6858000"/>
              <a:gd name="connsiteX559" fmla="*/ 192293 w 370671"/>
              <a:gd name="connsiteY559" fmla="*/ 3042272 h 6858000"/>
              <a:gd name="connsiteX560" fmla="*/ 192293 w 370671"/>
              <a:gd name="connsiteY560" fmla="*/ 3051495 h 6858000"/>
              <a:gd name="connsiteX561" fmla="*/ 187464 w 370671"/>
              <a:gd name="connsiteY561" fmla="*/ 3051495 h 6858000"/>
              <a:gd name="connsiteX562" fmla="*/ 187464 w 370671"/>
              <a:gd name="connsiteY562" fmla="*/ 3025743 h 6858000"/>
              <a:gd name="connsiteX563" fmla="*/ 178655 w 370671"/>
              <a:gd name="connsiteY563" fmla="*/ 3022996 h 6858000"/>
              <a:gd name="connsiteX564" fmla="*/ 168809 w 370671"/>
              <a:gd name="connsiteY564" fmla="*/ 3020114 h 6858000"/>
              <a:gd name="connsiteX565" fmla="*/ 167902 w 370671"/>
              <a:gd name="connsiteY565" fmla="*/ 3019882 h 6858000"/>
              <a:gd name="connsiteX566" fmla="*/ 164979 w 370671"/>
              <a:gd name="connsiteY566" fmla="*/ 3064177 h 6858000"/>
              <a:gd name="connsiteX567" fmla="*/ 164839 w 370671"/>
              <a:gd name="connsiteY567" fmla="*/ 3071485 h 6858000"/>
              <a:gd name="connsiteX568" fmla="*/ 167903 w 370671"/>
              <a:gd name="connsiteY568" fmla="*/ 3081598 h 6858000"/>
              <a:gd name="connsiteX569" fmla="*/ 171676 w 370671"/>
              <a:gd name="connsiteY569" fmla="*/ 3143852 h 6858000"/>
              <a:gd name="connsiteX570" fmla="*/ 171676 w 370671"/>
              <a:gd name="connsiteY570" fmla="*/ 3153074 h 6858000"/>
              <a:gd name="connsiteX571" fmla="*/ 168054 w 370671"/>
              <a:gd name="connsiteY571" fmla="*/ 3153074 h 6858000"/>
              <a:gd name="connsiteX572" fmla="*/ 162639 w 370671"/>
              <a:gd name="connsiteY572" fmla="*/ 3119128 h 6858000"/>
              <a:gd name="connsiteX573" fmla="*/ 159094 w 370671"/>
              <a:gd name="connsiteY573" fmla="*/ 3119128 h 6858000"/>
              <a:gd name="connsiteX574" fmla="*/ 159842 w 370671"/>
              <a:gd name="connsiteY574" fmla="*/ 3103887 h 6858000"/>
              <a:gd name="connsiteX575" fmla="*/ 156585 w 370671"/>
              <a:gd name="connsiteY575" fmla="*/ 3103887 h 6858000"/>
              <a:gd name="connsiteX576" fmla="*/ 159798 w 370671"/>
              <a:gd name="connsiteY576" fmla="*/ 3155707 h 6858000"/>
              <a:gd name="connsiteX577" fmla="*/ 166017 w 370671"/>
              <a:gd name="connsiteY577" fmla="*/ 3181351 h 6858000"/>
              <a:gd name="connsiteX578" fmla="*/ 160834 w 370671"/>
              <a:gd name="connsiteY578" fmla="*/ 3214383 h 6858000"/>
              <a:gd name="connsiteX579" fmla="*/ 166847 w 370671"/>
              <a:gd name="connsiteY579" fmla="*/ 3282192 h 6858000"/>
              <a:gd name="connsiteX580" fmla="*/ 156158 w 370671"/>
              <a:gd name="connsiteY580" fmla="*/ 3227757 h 6858000"/>
              <a:gd name="connsiteX581" fmla="*/ 140665 w 370671"/>
              <a:gd name="connsiteY581" fmla="*/ 3254217 h 6858000"/>
              <a:gd name="connsiteX582" fmla="*/ 135836 w 370671"/>
              <a:gd name="connsiteY582" fmla="*/ 3301739 h 6858000"/>
              <a:gd name="connsiteX583" fmla="*/ 135115 w 370671"/>
              <a:gd name="connsiteY583" fmla="*/ 3305793 h 6858000"/>
              <a:gd name="connsiteX584" fmla="*/ 146324 w 370671"/>
              <a:gd name="connsiteY584" fmla="*/ 3316008 h 6858000"/>
              <a:gd name="connsiteX585" fmla="*/ 146324 w 370671"/>
              <a:gd name="connsiteY585" fmla="*/ 3330269 h 6858000"/>
              <a:gd name="connsiteX586" fmla="*/ 149694 w 370671"/>
              <a:gd name="connsiteY586" fmla="*/ 3318167 h 6858000"/>
              <a:gd name="connsiteX587" fmla="*/ 153316 w 370671"/>
              <a:gd name="connsiteY587" fmla="*/ 3324502 h 6858000"/>
              <a:gd name="connsiteX588" fmla="*/ 162974 w 370671"/>
              <a:gd name="connsiteY588" fmla="*/ 3289653 h 6858000"/>
              <a:gd name="connsiteX589" fmla="*/ 164785 w 370671"/>
              <a:gd name="connsiteY589" fmla="*/ 3289653 h 6858000"/>
              <a:gd name="connsiteX590" fmla="*/ 165036 w 370671"/>
              <a:gd name="connsiteY590" fmla="*/ 3291234 h 6858000"/>
              <a:gd name="connsiteX591" fmla="*/ 165036 w 370671"/>
              <a:gd name="connsiteY591" fmla="*/ 3288340 h 6858000"/>
              <a:gd name="connsiteX592" fmla="*/ 166847 w 370671"/>
              <a:gd name="connsiteY592" fmla="*/ 3288340 h 6858000"/>
              <a:gd name="connsiteX593" fmla="*/ 173487 w 370671"/>
              <a:gd name="connsiteY593" fmla="*/ 3331380 h 6858000"/>
              <a:gd name="connsiteX594" fmla="*/ 169865 w 370671"/>
              <a:gd name="connsiteY594" fmla="*/ 3340602 h 6858000"/>
              <a:gd name="connsiteX595" fmla="*/ 165576 w 370671"/>
              <a:gd name="connsiteY595" fmla="*/ 3318757 h 6858000"/>
              <a:gd name="connsiteX596" fmla="*/ 159428 w 370671"/>
              <a:gd name="connsiteY596" fmla="*/ 3346621 h 6858000"/>
              <a:gd name="connsiteX597" fmla="*/ 160905 w 370671"/>
              <a:gd name="connsiteY597" fmla="*/ 3346621 h 6858000"/>
              <a:gd name="connsiteX598" fmla="*/ 160905 w 370671"/>
              <a:gd name="connsiteY598" fmla="*/ 3365067 h 6858000"/>
              <a:gd name="connsiteX599" fmla="*/ 160207 w 370671"/>
              <a:gd name="connsiteY599" fmla="*/ 3365067 h 6858000"/>
              <a:gd name="connsiteX600" fmla="*/ 160207 w 370671"/>
              <a:gd name="connsiteY600" fmla="*/ 3374419 h 6858000"/>
              <a:gd name="connsiteX601" fmla="*/ 157491 w 370671"/>
              <a:gd name="connsiteY601" fmla="*/ 3369807 h 6858000"/>
              <a:gd name="connsiteX602" fmla="*/ 157181 w 370671"/>
              <a:gd name="connsiteY602" fmla="*/ 3365067 h 6858000"/>
              <a:gd name="connsiteX603" fmla="*/ 156076 w 370671"/>
              <a:gd name="connsiteY603" fmla="*/ 3365067 h 6858000"/>
              <a:gd name="connsiteX604" fmla="*/ 156076 w 370671"/>
              <a:gd name="connsiteY604" fmla="*/ 3361816 h 6858000"/>
              <a:gd name="connsiteX605" fmla="*/ 154523 w 370671"/>
              <a:gd name="connsiteY605" fmla="*/ 3368856 h 6858000"/>
              <a:gd name="connsiteX606" fmla="*/ 151505 w 370671"/>
              <a:gd name="connsiteY606" fmla="*/ 3343511 h 6858000"/>
              <a:gd name="connsiteX607" fmla="*/ 149694 w 370671"/>
              <a:gd name="connsiteY607" fmla="*/ 3343511 h 6858000"/>
              <a:gd name="connsiteX608" fmla="*/ 138226 w 370671"/>
              <a:gd name="connsiteY608" fmla="*/ 3359352 h 6858000"/>
              <a:gd name="connsiteX609" fmla="*/ 146015 w 370671"/>
              <a:gd name="connsiteY609" fmla="*/ 3331380 h 6858000"/>
              <a:gd name="connsiteX610" fmla="*/ 145117 w 370671"/>
              <a:gd name="connsiteY610" fmla="*/ 3331380 h 6858000"/>
              <a:gd name="connsiteX611" fmla="*/ 132191 w 370671"/>
              <a:gd name="connsiteY611" fmla="*/ 3322236 h 6858000"/>
              <a:gd name="connsiteX612" fmla="*/ 129549 w 370671"/>
              <a:gd name="connsiteY612" fmla="*/ 3337089 h 6858000"/>
              <a:gd name="connsiteX613" fmla="*/ 132416 w 370671"/>
              <a:gd name="connsiteY613" fmla="*/ 3352817 h 6858000"/>
              <a:gd name="connsiteX614" fmla="*/ 138226 w 370671"/>
              <a:gd name="connsiteY614" fmla="*/ 3368856 h 6858000"/>
              <a:gd name="connsiteX615" fmla="*/ 143054 w 370671"/>
              <a:gd name="connsiteY615" fmla="*/ 3413209 h 6858000"/>
              <a:gd name="connsiteX616" fmla="*/ 144205 w 370671"/>
              <a:gd name="connsiteY616" fmla="*/ 3412812 h 6858000"/>
              <a:gd name="connsiteX617" fmla="*/ 143306 w 370671"/>
              <a:gd name="connsiteY617" fmla="*/ 3408235 h 6858000"/>
              <a:gd name="connsiteX618" fmla="*/ 143306 w 370671"/>
              <a:gd name="connsiteY618" fmla="*/ 3399013 h 6858000"/>
              <a:gd name="connsiteX619" fmla="*/ 146324 w 370671"/>
              <a:gd name="connsiteY619" fmla="*/ 3383642 h 6858000"/>
              <a:gd name="connsiteX620" fmla="*/ 148135 w 370671"/>
              <a:gd name="connsiteY620" fmla="*/ 3383642 h 6858000"/>
              <a:gd name="connsiteX621" fmla="*/ 151756 w 370671"/>
              <a:gd name="connsiteY621" fmla="*/ 3399013 h 6858000"/>
              <a:gd name="connsiteX622" fmla="*/ 151756 w 370671"/>
              <a:gd name="connsiteY622" fmla="*/ 3408235 h 6858000"/>
              <a:gd name="connsiteX623" fmla="*/ 151250 w 370671"/>
              <a:gd name="connsiteY623" fmla="*/ 3410383 h 6858000"/>
              <a:gd name="connsiteX624" fmla="*/ 163728 w 370671"/>
              <a:gd name="connsiteY624" fmla="*/ 3406081 h 6858000"/>
              <a:gd name="connsiteX625" fmla="*/ 176253 w 370671"/>
              <a:gd name="connsiteY625" fmla="*/ 3403705 h 6858000"/>
              <a:gd name="connsiteX626" fmla="*/ 187722 w 370671"/>
              <a:gd name="connsiteY626" fmla="*/ 3457563 h 6858000"/>
              <a:gd name="connsiteX627" fmla="*/ 199794 w 370671"/>
              <a:gd name="connsiteY627" fmla="*/ 3457563 h 6858000"/>
              <a:gd name="connsiteX628" fmla="*/ 219714 w 370671"/>
              <a:gd name="connsiteY628" fmla="*/ 3387865 h 6858000"/>
              <a:gd name="connsiteX629" fmla="*/ 242651 w 370671"/>
              <a:gd name="connsiteY629" fmla="*/ 3359352 h 6858000"/>
              <a:gd name="connsiteX630" fmla="*/ 242651 w 370671"/>
              <a:gd name="connsiteY630" fmla="*/ 3368856 h 6858000"/>
              <a:gd name="connsiteX631" fmla="*/ 222732 w 370671"/>
              <a:gd name="connsiteY631" fmla="*/ 3463899 h 6858000"/>
              <a:gd name="connsiteX632" fmla="*/ 220921 w 370671"/>
              <a:gd name="connsiteY632" fmla="*/ 3492412 h 6858000"/>
              <a:gd name="connsiteX633" fmla="*/ 224543 w 370671"/>
              <a:gd name="connsiteY633" fmla="*/ 3492412 h 6858000"/>
              <a:gd name="connsiteX634" fmla="*/ 227561 w 370671"/>
              <a:gd name="connsiteY634" fmla="*/ 3482908 h 6858000"/>
              <a:gd name="connsiteX635" fmla="*/ 241444 w 370671"/>
              <a:gd name="connsiteY635" fmla="*/ 3596959 h 6858000"/>
              <a:gd name="connsiteX636" fmla="*/ 239633 w 370671"/>
              <a:gd name="connsiteY636" fmla="*/ 3603295 h 6858000"/>
              <a:gd name="connsiteX637" fmla="*/ 236011 w 370671"/>
              <a:gd name="connsiteY637" fmla="*/ 3596959 h 6858000"/>
              <a:gd name="connsiteX638" fmla="*/ 231182 w 370671"/>
              <a:gd name="connsiteY638" fmla="*/ 3596959 h 6858000"/>
              <a:gd name="connsiteX639" fmla="*/ 231182 w 370671"/>
              <a:gd name="connsiteY639" fmla="*/ 3612800 h 6858000"/>
              <a:gd name="connsiteX640" fmla="*/ 236011 w 370671"/>
              <a:gd name="connsiteY640" fmla="*/ 3638145 h 6858000"/>
              <a:gd name="connsiteX641" fmla="*/ 249291 w 370671"/>
              <a:gd name="connsiteY641" fmla="*/ 3612800 h 6858000"/>
              <a:gd name="connsiteX642" fmla="*/ 254723 w 370671"/>
              <a:gd name="connsiteY642" fmla="*/ 3657153 h 6858000"/>
              <a:gd name="connsiteX643" fmla="*/ 259552 w 370671"/>
              <a:gd name="connsiteY643" fmla="*/ 3657153 h 6858000"/>
              <a:gd name="connsiteX644" fmla="*/ 279472 w 370671"/>
              <a:gd name="connsiteY644" fmla="*/ 3603295 h 6858000"/>
              <a:gd name="connsiteX645" fmla="*/ 287922 w 370671"/>
              <a:gd name="connsiteY645" fmla="*/ 3638145 h 6858000"/>
              <a:gd name="connsiteX646" fmla="*/ 262570 w 370671"/>
              <a:gd name="connsiteY646" fmla="*/ 3711011 h 6858000"/>
              <a:gd name="connsiteX647" fmla="*/ 259459 w 370671"/>
              <a:gd name="connsiteY647" fmla="*/ 3741627 h 6858000"/>
              <a:gd name="connsiteX648" fmla="*/ 259605 w 370671"/>
              <a:gd name="connsiteY648" fmla="*/ 3741387 h 6858000"/>
              <a:gd name="connsiteX649" fmla="*/ 261416 w 370671"/>
              <a:gd name="connsiteY649" fmla="*/ 3741387 h 6858000"/>
              <a:gd name="connsiteX650" fmla="*/ 264434 w 370671"/>
              <a:gd name="connsiteY650" fmla="*/ 3757228 h 6858000"/>
              <a:gd name="connsiteX651" fmla="*/ 264434 w 370671"/>
              <a:gd name="connsiteY651" fmla="*/ 3766732 h 6858000"/>
              <a:gd name="connsiteX652" fmla="*/ 261416 w 370671"/>
              <a:gd name="connsiteY652" fmla="*/ 3782572 h 6858000"/>
              <a:gd name="connsiteX653" fmla="*/ 259605 w 370671"/>
              <a:gd name="connsiteY653" fmla="*/ 3782572 h 6858000"/>
              <a:gd name="connsiteX654" fmla="*/ 256889 w 370671"/>
              <a:gd name="connsiteY654" fmla="*/ 3778612 h 6858000"/>
              <a:gd name="connsiteX655" fmla="*/ 256074 w 370671"/>
              <a:gd name="connsiteY655" fmla="*/ 3767911 h 6858000"/>
              <a:gd name="connsiteX656" fmla="*/ 249291 w 370671"/>
              <a:gd name="connsiteY656" fmla="*/ 3806053 h 6858000"/>
              <a:gd name="connsiteX657" fmla="*/ 249291 w 370671"/>
              <a:gd name="connsiteY657" fmla="*/ 3856743 h 6858000"/>
              <a:gd name="connsiteX658" fmla="*/ 271021 w 370671"/>
              <a:gd name="connsiteY658" fmla="*/ 3885256 h 6858000"/>
              <a:gd name="connsiteX659" fmla="*/ 275850 w 370671"/>
              <a:gd name="connsiteY659" fmla="*/ 3885256 h 6858000"/>
              <a:gd name="connsiteX660" fmla="*/ 287922 w 370671"/>
              <a:gd name="connsiteY660" fmla="*/ 3875751 h 6858000"/>
              <a:gd name="connsiteX661" fmla="*/ 287922 w 370671"/>
              <a:gd name="connsiteY661" fmla="*/ 3901096 h 6858000"/>
              <a:gd name="connsiteX662" fmla="*/ 279472 w 370671"/>
              <a:gd name="connsiteY662" fmla="*/ 3910601 h 6858000"/>
              <a:gd name="connsiteX663" fmla="*/ 256685 w 370671"/>
              <a:gd name="connsiteY663" fmla="*/ 3903473 h 6858000"/>
              <a:gd name="connsiteX664" fmla="*/ 256414 w 370671"/>
              <a:gd name="connsiteY664" fmla="*/ 3903401 h 6858000"/>
              <a:gd name="connsiteX665" fmla="*/ 257795 w 370671"/>
              <a:gd name="connsiteY665" fmla="*/ 3915633 h 6858000"/>
              <a:gd name="connsiteX666" fmla="*/ 257795 w 370671"/>
              <a:gd name="connsiteY666" fmla="*/ 3921970 h 6858000"/>
              <a:gd name="connsiteX667" fmla="*/ 254777 w 370671"/>
              <a:gd name="connsiteY667" fmla="*/ 3921970 h 6858000"/>
              <a:gd name="connsiteX668" fmla="*/ 252211 w 370671"/>
              <a:gd name="connsiteY668" fmla="*/ 3915633 h 6858000"/>
              <a:gd name="connsiteX669" fmla="*/ 250116 w 370671"/>
              <a:gd name="connsiteY669" fmla="*/ 3901738 h 6858000"/>
              <a:gd name="connsiteX670" fmla="*/ 249932 w 370671"/>
              <a:gd name="connsiteY670" fmla="*/ 3901691 h 6858000"/>
              <a:gd name="connsiteX671" fmla="*/ 246273 w 370671"/>
              <a:gd name="connsiteY671" fmla="*/ 3901096 h 6858000"/>
              <a:gd name="connsiteX672" fmla="*/ 244462 w 370671"/>
              <a:gd name="connsiteY672" fmla="*/ 3920105 h 6858000"/>
              <a:gd name="connsiteX673" fmla="*/ 244462 w 370671"/>
              <a:gd name="connsiteY673" fmla="*/ 3945450 h 6858000"/>
              <a:gd name="connsiteX674" fmla="*/ 259552 w 370671"/>
              <a:gd name="connsiteY674" fmla="*/ 4030989 h 6858000"/>
              <a:gd name="connsiteX675" fmla="*/ 259552 w 370671"/>
              <a:gd name="connsiteY675" fmla="*/ 4040493 h 6858000"/>
              <a:gd name="connsiteX676" fmla="*/ 255931 w 370671"/>
              <a:gd name="connsiteY676" fmla="*/ 4040493 h 6858000"/>
              <a:gd name="connsiteX677" fmla="*/ 249899 w 370671"/>
              <a:gd name="connsiteY677" fmla="*/ 4001529 h 6858000"/>
              <a:gd name="connsiteX678" fmla="*/ 249721 w 370671"/>
              <a:gd name="connsiteY678" fmla="*/ 4003350 h 6858000"/>
              <a:gd name="connsiteX679" fmla="*/ 247231 w 370671"/>
              <a:gd name="connsiteY679" fmla="*/ 4016221 h 6858000"/>
              <a:gd name="connsiteX680" fmla="*/ 245994 w 370671"/>
              <a:gd name="connsiteY680" fmla="*/ 4021358 h 6858000"/>
              <a:gd name="connsiteX681" fmla="*/ 248084 w 370671"/>
              <a:gd name="connsiteY681" fmla="*/ 4049997 h 6858000"/>
              <a:gd name="connsiteX682" fmla="*/ 246273 w 370671"/>
              <a:gd name="connsiteY682" fmla="*/ 4075342 h 6858000"/>
              <a:gd name="connsiteX683" fmla="*/ 247926 w 370671"/>
              <a:gd name="connsiteY683" fmla="*/ 4091900 h 6858000"/>
              <a:gd name="connsiteX684" fmla="*/ 253758 w 370671"/>
              <a:gd name="connsiteY684" fmla="*/ 4090473 h 6858000"/>
              <a:gd name="connsiteX685" fmla="*/ 259002 w 370671"/>
              <a:gd name="connsiteY685" fmla="*/ 4089879 h 6858000"/>
              <a:gd name="connsiteX686" fmla="*/ 263076 w 370671"/>
              <a:gd name="connsiteY686" fmla="*/ 4103343 h 6858000"/>
              <a:gd name="connsiteX687" fmla="*/ 266131 w 370671"/>
              <a:gd name="connsiteY687" fmla="*/ 4120028 h 6858000"/>
              <a:gd name="connsiteX688" fmla="*/ 266192 w 370671"/>
              <a:gd name="connsiteY688" fmla="*/ 4119696 h 6858000"/>
              <a:gd name="connsiteX689" fmla="*/ 269512 w 370671"/>
              <a:gd name="connsiteY689" fmla="*/ 4128408 h 6858000"/>
              <a:gd name="connsiteX690" fmla="*/ 272521 w 370671"/>
              <a:gd name="connsiteY690" fmla="*/ 4143737 h 6858000"/>
              <a:gd name="connsiteX691" fmla="*/ 282543 w 370671"/>
              <a:gd name="connsiteY691" fmla="*/ 4143737 h 6858000"/>
              <a:gd name="connsiteX692" fmla="*/ 302462 w 370671"/>
              <a:gd name="connsiteY692" fmla="*/ 4074039 h 6858000"/>
              <a:gd name="connsiteX693" fmla="*/ 325400 w 370671"/>
              <a:gd name="connsiteY693" fmla="*/ 4045526 h 6858000"/>
              <a:gd name="connsiteX694" fmla="*/ 325400 w 370671"/>
              <a:gd name="connsiteY694" fmla="*/ 4055029 h 6858000"/>
              <a:gd name="connsiteX695" fmla="*/ 305480 w 370671"/>
              <a:gd name="connsiteY695" fmla="*/ 4150073 h 6858000"/>
              <a:gd name="connsiteX696" fmla="*/ 303669 w 370671"/>
              <a:gd name="connsiteY696" fmla="*/ 4178586 h 6858000"/>
              <a:gd name="connsiteX697" fmla="*/ 307291 w 370671"/>
              <a:gd name="connsiteY697" fmla="*/ 4178586 h 6858000"/>
              <a:gd name="connsiteX698" fmla="*/ 310309 w 370671"/>
              <a:gd name="connsiteY698" fmla="*/ 4169082 h 6858000"/>
              <a:gd name="connsiteX699" fmla="*/ 324192 w 370671"/>
              <a:gd name="connsiteY699" fmla="*/ 4283133 h 6858000"/>
              <a:gd name="connsiteX700" fmla="*/ 322382 w 370671"/>
              <a:gd name="connsiteY700" fmla="*/ 4289469 h 6858000"/>
              <a:gd name="connsiteX701" fmla="*/ 318760 w 370671"/>
              <a:gd name="connsiteY701" fmla="*/ 4283133 h 6858000"/>
              <a:gd name="connsiteX702" fmla="*/ 313931 w 370671"/>
              <a:gd name="connsiteY702" fmla="*/ 4283133 h 6858000"/>
              <a:gd name="connsiteX703" fmla="*/ 313931 w 370671"/>
              <a:gd name="connsiteY703" fmla="*/ 4298974 h 6858000"/>
              <a:gd name="connsiteX704" fmla="*/ 318760 w 370671"/>
              <a:gd name="connsiteY704" fmla="*/ 4324319 h 6858000"/>
              <a:gd name="connsiteX705" fmla="*/ 332039 w 370671"/>
              <a:gd name="connsiteY705" fmla="*/ 4298974 h 6858000"/>
              <a:gd name="connsiteX706" fmla="*/ 337472 w 370671"/>
              <a:gd name="connsiteY706" fmla="*/ 4343327 h 6858000"/>
              <a:gd name="connsiteX707" fmla="*/ 342301 w 370671"/>
              <a:gd name="connsiteY707" fmla="*/ 4343327 h 6858000"/>
              <a:gd name="connsiteX708" fmla="*/ 362220 w 370671"/>
              <a:gd name="connsiteY708" fmla="*/ 4289469 h 6858000"/>
              <a:gd name="connsiteX709" fmla="*/ 370671 w 370671"/>
              <a:gd name="connsiteY709" fmla="*/ 4324319 h 6858000"/>
              <a:gd name="connsiteX710" fmla="*/ 345319 w 370671"/>
              <a:gd name="connsiteY710" fmla="*/ 4397185 h 6858000"/>
              <a:gd name="connsiteX711" fmla="*/ 332039 w 370671"/>
              <a:gd name="connsiteY711" fmla="*/ 4492228 h 6858000"/>
              <a:gd name="connsiteX712" fmla="*/ 332039 w 370671"/>
              <a:gd name="connsiteY712" fmla="*/ 4542918 h 6858000"/>
              <a:gd name="connsiteX713" fmla="*/ 353770 w 370671"/>
              <a:gd name="connsiteY713" fmla="*/ 4571431 h 6858000"/>
              <a:gd name="connsiteX714" fmla="*/ 358599 w 370671"/>
              <a:gd name="connsiteY714" fmla="*/ 4571431 h 6858000"/>
              <a:gd name="connsiteX715" fmla="*/ 370671 w 370671"/>
              <a:gd name="connsiteY715" fmla="*/ 4561926 h 6858000"/>
              <a:gd name="connsiteX716" fmla="*/ 370671 w 370671"/>
              <a:gd name="connsiteY716" fmla="*/ 4587271 h 6858000"/>
              <a:gd name="connsiteX717" fmla="*/ 362220 w 370671"/>
              <a:gd name="connsiteY717" fmla="*/ 4596776 h 6858000"/>
              <a:gd name="connsiteX718" fmla="*/ 329021 w 370671"/>
              <a:gd name="connsiteY718" fmla="*/ 4587271 h 6858000"/>
              <a:gd name="connsiteX719" fmla="*/ 327211 w 370671"/>
              <a:gd name="connsiteY719" fmla="*/ 4606279 h 6858000"/>
              <a:gd name="connsiteX720" fmla="*/ 327211 w 370671"/>
              <a:gd name="connsiteY720" fmla="*/ 4631624 h 6858000"/>
              <a:gd name="connsiteX721" fmla="*/ 342301 w 370671"/>
              <a:gd name="connsiteY721" fmla="*/ 4717164 h 6858000"/>
              <a:gd name="connsiteX722" fmla="*/ 342301 w 370671"/>
              <a:gd name="connsiteY722" fmla="*/ 4726668 h 6858000"/>
              <a:gd name="connsiteX723" fmla="*/ 338679 w 370671"/>
              <a:gd name="connsiteY723" fmla="*/ 4726668 h 6858000"/>
              <a:gd name="connsiteX724" fmla="*/ 330832 w 370671"/>
              <a:gd name="connsiteY724" fmla="*/ 4675979 h 6858000"/>
              <a:gd name="connsiteX725" fmla="*/ 327211 w 370671"/>
              <a:gd name="connsiteY725" fmla="*/ 4675979 h 6858000"/>
              <a:gd name="connsiteX726" fmla="*/ 330832 w 370671"/>
              <a:gd name="connsiteY726" fmla="*/ 4736172 h 6858000"/>
              <a:gd name="connsiteX727" fmla="*/ 329021 w 370671"/>
              <a:gd name="connsiteY727" fmla="*/ 4761517 h 6858000"/>
              <a:gd name="connsiteX728" fmla="*/ 335359 w 370671"/>
              <a:gd name="connsiteY728" fmla="*/ 4827255 h 6858000"/>
              <a:gd name="connsiteX729" fmla="*/ 335531 w 370671"/>
              <a:gd name="connsiteY729" fmla="*/ 4829460 h 6858000"/>
              <a:gd name="connsiteX730" fmla="*/ 337571 w 370671"/>
              <a:gd name="connsiteY730" fmla="*/ 4833625 h 6858000"/>
              <a:gd name="connsiteX731" fmla="*/ 338476 w 370671"/>
              <a:gd name="connsiteY731" fmla="*/ 4843921 h 6858000"/>
              <a:gd name="connsiteX732" fmla="*/ 338476 w 370671"/>
              <a:gd name="connsiteY732" fmla="*/ 4862929 h 6858000"/>
              <a:gd name="connsiteX733" fmla="*/ 334855 w 370671"/>
              <a:gd name="connsiteY733" fmla="*/ 4862929 h 6858000"/>
              <a:gd name="connsiteX734" fmla="*/ 331233 w 370671"/>
              <a:gd name="connsiteY734" fmla="*/ 4843921 h 6858000"/>
              <a:gd name="connsiteX735" fmla="*/ 331233 w 370671"/>
              <a:gd name="connsiteY735" fmla="*/ 4828081 h 6858000"/>
              <a:gd name="connsiteX736" fmla="*/ 332476 w 370671"/>
              <a:gd name="connsiteY736" fmla="*/ 4828081 h 6858000"/>
              <a:gd name="connsiteX737" fmla="*/ 332002 w 370671"/>
              <a:gd name="connsiteY737" fmla="*/ 4825077 h 6858000"/>
              <a:gd name="connsiteX738" fmla="*/ 322382 w 370671"/>
              <a:gd name="connsiteY738" fmla="*/ 4780525 h 6858000"/>
              <a:gd name="connsiteX739" fmla="*/ 295822 w 370671"/>
              <a:gd name="connsiteY739" fmla="*/ 4840720 h 6858000"/>
              <a:gd name="connsiteX740" fmla="*/ 296982 w 370671"/>
              <a:gd name="connsiteY740" fmla="*/ 4851856 h 6858000"/>
              <a:gd name="connsiteX741" fmla="*/ 301693 w 370671"/>
              <a:gd name="connsiteY741" fmla="*/ 4857386 h 6858000"/>
              <a:gd name="connsiteX742" fmla="*/ 306032 w 370671"/>
              <a:gd name="connsiteY742" fmla="*/ 4878771 h 6858000"/>
              <a:gd name="connsiteX743" fmla="*/ 306686 w 370671"/>
              <a:gd name="connsiteY743" fmla="*/ 4887720 h 6858000"/>
              <a:gd name="connsiteX744" fmla="*/ 308838 w 370671"/>
              <a:gd name="connsiteY744" fmla="*/ 4891211 h 6858000"/>
              <a:gd name="connsiteX745" fmla="*/ 316949 w 370671"/>
              <a:gd name="connsiteY745" fmla="*/ 4894577 h 6858000"/>
              <a:gd name="connsiteX746" fmla="*/ 316949 w 370671"/>
              <a:gd name="connsiteY746" fmla="*/ 4910418 h 6858000"/>
              <a:gd name="connsiteX747" fmla="*/ 315742 w 370671"/>
              <a:gd name="connsiteY747" fmla="*/ 4910418 h 6858000"/>
              <a:gd name="connsiteX748" fmla="*/ 307770 w 370671"/>
              <a:gd name="connsiteY748" fmla="*/ 4902573 h 6858000"/>
              <a:gd name="connsiteX749" fmla="*/ 308635 w 370671"/>
              <a:gd name="connsiteY749" fmla="*/ 4914412 h 6858000"/>
              <a:gd name="connsiteX750" fmla="*/ 309503 w 370671"/>
              <a:gd name="connsiteY750" fmla="*/ 4964309 h 6858000"/>
              <a:gd name="connsiteX751" fmla="*/ 307692 w 370671"/>
              <a:gd name="connsiteY751" fmla="*/ 4970645 h 6858000"/>
              <a:gd name="connsiteX752" fmla="*/ 304070 w 370671"/>
              <a:gd name="connsiteY752" fmla="*/ 4964309 h 6858000"/>
              <a:gd name="connsiteX753" fmla="*/ 299241 w 370671"/>
              <a:gd name="connsiteY753" fmla="*/ 4964309 h 6858000"/>
              <a:gd name="connsiteX754" fmla="*/ 299241 w 370671"/>
              <a:gd name="connsiteY754" fmla="*/ 4980149 h 6858000"/>
              <a:gd name="connsiteX755" fmla="*/ 304070 w 370671"/>
              <a:gd name="connsiteY755" fmla="*/ 5005494 h 6858000"/>
              <a:gd name="connsiteX756" fmla="*/ 311012 w 370671"/>
              <a:gd name="connsiteY756" fmla="*/ 4999159 h 6858000"/>
              <a:gd name="connsiteX757" fmla="*/ 313973 w 370671"/>
              <a:gd name="connsiteY757" fmla="*/ 4990278 h 6858000"/>
              <a:gd name="connsiteX758" fmla="*/ 313931 w 370671"/>
              <a:gd name="connsiteY758" fmla="*/ 4989620 h 6858000"/>
              <a:gd name="connsiteX759" fmla="*/ 313931 w 370671"/>
              <a:gd name="connsiteY759" fmla="*/ 4980116 h 6858000"/>
              <a:gd name="connsiteX760" fmla="*/ 316949 w 370671"/>
              <a:gd name="connsiteY760" fmla="*/ 4964276 h 6858000"/>
              <a:gd name="connsiteX761" fmla="*/ 318760 w 370671"/>
              <a:gd name="connsiteY761" fmla="*/ 4964276 h 6858000"/>
              <a:gd name="connsiteX762" fmla="*/ 322382 w 370671"/>
              <a:gd name="connsiteY762" fmla="*/ 4980116 h 6858000"/>
              <a:gd name="connsiteX763" fmla="*/ 322382 w 370671"/>
              <a:gd name="connsiteY763" fmla="*/ 4989620 h 6858000"/>
              <a:gd name="connsiteX764" fmla="*/ 321715 w 370671"/>
              <a:gd name="connsiteY764" fmla="*/ 4998365 h 6858000"/>
              <a:gd name="connsiteX765" fmla="*/ 322782 w 370671"/>
              <a:gd name="connsiteY765" fmla="*/ 5024503 h 6858000"/>
              <a:gd name="connsiteX766" fmla="*/ 327611 w 370671"/>
              <a:gd name="connsiteY766" fmla="*/ 5024503 h 6858000"/>
              <a:gd name="connsiteX767" fmla="*/ 347531 w 370671"/>
              <a:gd name="connsiteY767" fmla="*/ 4970645 h 6858000"/>
              <a:gd name="connsiteX768" fmla="*/ 355981 w 370671"/>
              <a:gd name="connsiteY768" fmla="*/ 5005494 h 6858000"/>
              <a:gd name="connsiteX769" fmla="*/ 330629 w 370671"/>
              <a:gd name="connsiteY769" fmla="*/ 5078361 h 6858000"/>
              <a:gd name="connsiteX770" fmla="*/ 317350 w 370671"/>
              <a:gd name="connsiteY770" fmla="*/ 5173404 h 6858000"/>
              <a:gd name="connsiteX771" fmla="*/ 317350 w 370671"/>
              <a:gd name="connsiteY771" fmla="*/ 5224094 h 6858000"/>
              <a:gd name="connsiteX772" fmla="*/ 339080 w 370671"/>
              <a:gd name="connsiteY772" fmla="*/ 5252607 h 6858000"/>
              <a:gd name="connsiteX773" fmla="*/ 343909 w 370671"/>
              <a:gd name="connsiteY773" fmla="*/ 5252607 h 6858000"/>
              <a:gd name="connsiteX774" fmla="*/ 355981 w 370671"/>
              <a:gd name="connsiteY774" fmla="*/ 5243102 h 6858000"/>
              <a:gd name="connsiteX775" fmla="*/ 355981 w 370671"/>
              <a:gd name="connsiteY775" fmla="*/ 5268447 h 6858000"/>
              <a:gd name="connsiteX776" fmla="*/ 347531 w 370671"/>
              <a:gd name="connsiteY776" fmla="*/ 5277952 h 6858000"/>
              <a:gd name="connsiteX777" fmla="*/ 314332 w 370671"/>
              <a:gd name="connsiteY777" fmla="*/ 5268447 h 6858000"/>
              <a:gd name="connsiteX778" fmla="*/ 313297 w 370671"/>
              <a:gd name="connsiteY778" fmla="*/ 5279305 h 6858000"/>
              <a:gd name="connsiteX779" fmla="*/ 313931 w 370671"/>
              <a:gd name="connsiteY779" fmla="*/ 5283462 h 6858000"/>
              <a:gd name="connsiteX780" fmla="*/ 324192 w 370671"/>
              <a:gd name="connsiteY780" fmla="*/ 5303263 h 6858000"/>
              <a:gd name="connsiteX781" fmla="*/ 325852 w 370671"/>
              <a:gd name="connsiteY781" fmla="*/ 5349002 h 6858000"/>
              <a:gd name="connsiteX782" fmla="*/ 326140 w 370671"/>
              <a:gd name="connsiteY782" fmla="*/ 5355931 h 6858000"/>
              <a:gd name="connsiteX783" fmla="*/ 326668 w 370671"/>
              <a:gd name="connsiteY783" fmla="*/ 5360916 h 6858000"/>
              <a:gd name="connsiteX784" fmla="*/ 327161 w 370671"/>
              <a:gd name="connsiteY784" fmla="*/ 5380492 h 6858000"/>
              <a:gd name="connsiteX785" fmla="*/ 327211 w 370671"/>
              <a:gd name="connsiteY785" fmla="*/ 5381673 h 6858000"/>
              <a:gd name="connsiteX786" fmla="*/ 329021 w 370671"/>
              <a:gd name="connsiteY786" fmla="*/ 5407810 h 6858000"/>
              <a:gd name="connsiteX787" fmla="*/ 327211 w 370671"/>
              <a:gd name="connsiteY787" fmla="*/ 5442659 h 6858000"/>
              <a:gd name="connsiteX788" fmla="*/ 324192 w 370671"/>
              <a:gd name="connsiteY788" fmla="*/ 5442659 h 6858000"/>
              <a:gd name="connsiteX789" fmla="*/ 319967 w 370671"/>
              <a:gd name="connsiteY789" fmla="*/ 5405434 h 6858000"/>
              <a:gd name="connsiteX790" fmla="*/ 316574 w 370671"/>
              <a:gd name="connsiteY790" fmla="*/ 5359940 h 6858000"/>
              <a:gd name="connsiteX791" fmla="*/ 316142 w 370671"/>
              <a:gd name="connsiteY791" fmla="*/ 5357154 h 6858000"/>
              <a:gd name="connsiteX792" fmla="*/ 312521 w 370671"/>
              <a:gd name="connsiteY792" fmla="*/ 5357154 h 6858000"/>
              <a:gd name="connsiteX793" fmla="*/ 313426 w 370671"/>
              <a:gd name="connsiteY793" fmla="*/ 5380123 h 6858000"/>
              <a:gd name="connsiteX794" fmla="*/ 315297 w 370671"/>
              <a:gd name="connsiteY794" fmla="*/ 5405766 h 6858000"/>
              <a:gd name="connsiteX795" fmla="*/ 315948 w 370671"/>
              <a:gd name="connsiteY795" fmla="*/ 5405766 h 6858000"/>
              <a:gd name="connsiteX796" fmla="*/ 315948 w 370671"/>
              <a:gd name="connsiteY796" fmla="*/ 5414686 h 6858000"/>
              <a:gd name="connsiteX797" fmla="*/ 316142 w 370671"/>
              <a:gd name="connsiteY797" fmla="*/ 5417348 h 6858000"/>
              <a:gd name="connsiteX798" fmla="*/ 315948 w 370671"/>
              <a:gd name="connsiteY798" fmla="*/ 5420066 h 6858000"/>
              <a:gd name="connsiteX799" fmla="*/ 315948 w 370671"/>
              <a:gd name="connsiteY799" fmla="*/ 5431111 h 6858000"/>
              <a:gd name="connsiteX800" fmla="*/ 315159 w 370671"/>
              <a:gd name="connsiteY800" fmla="*/ 5431111 h 6858000"/>
              <a:gd name="connsiteX801" fmla="*/ 314332 w 370671"/>
              <a:gd name="connsiteY801" fmla="*/ 5442693 h 6858000"/>
              <a:gd name="connsiteX802" fmla="*/ 322782 w 370671"/>
              <a:gd name="connsiteY802" fmla="*/ 5540904 h 6858000"/>
              <a:gd name="connsiteX803" fmla="*/ 307692 w 370671"/>
              <a:gd name="connsiteY803" fmla="*/ 5461701 h 6858000"/>
              <a:gd name="connsiteX804" fmla="*/ 288678 w 370671"/>
              <a:gd name="connsiteY804" fmla="*/ 5500510 h 6858000"/>
              <a:gd name="connsiteX805" fmla="*/ 285919 w 370671"/>
              <a:gd name="connsiteY805" fmla="*/ 5507330 h 6858000"/>
              <a:gd name="connsiteX806" fmla="*/ 285202 w 370671"/>
              <a:gd name="connsiteY806" fmla="*/ 5511897 h 6858000"/>
              <a:gd name="connsiteX807" fmla="*/ 283957 w 370671"/>
              <a:gd name="connsiteY807" fmla="*/ 5535658 h 6858000"/>
              <a:gd name="connsiteX808" fmla="*/ 283429 w 370671"/>
              <a:gd name="connsiteY808" fmla="*/ 5543962 h 6858000"/>
              <a:gd name="connsiteX809" fmla="*/ 283585 w 370671"/>
              <a:gd name="connsiteY809" fmla="*/ 5545458 h 6858000"/>
              <a:gd name="connsiteX810" fmla="*/ 287225 w 370671"/>
              <a:gd name="connsiteY810" fmla="*/ 5559580 h 6858000"/>
              <a:gd name="connsiteX811" fmla="*/ 288786 w 370671"/>
              <a:gd name="connsiteY811" fmla="*/ 5554667 h 6858000"/>
              <a:gd name="connsiteX812" fmla="*/ 294859 w 370671"/>
              <a:gd name="connsiteY812" fmla="*/ 5561795 h 6858000"/>
              <a:gd name="connsiteX813" fmla="*/ 297271 w 370671"/>
              <a:gd name="connsiteY813" fmla="*/ 5573682 h 6858000"/>
              <a:gd name="connsiteX814" fmla="*/ 302259 w 370671"/>
              <a:gd name="connsiteY814" fmla="*/ 5575753 h 6858000"/>
              <a:gd name="connsiteX815" fmla="*/ 302259 w 370671"/>
              <a:gd name="connsiteY815" fmla="*/ 5591594 h 6858000"/>
              <a:gd name="connsiteX816" fmla="*/ 301052 w 370671"/>
              <a:gd name="connsiteY816" fmla="*/ 5591594 h 6858000"/>
              <a:gd name="connsiteX817" fmla="*/ 299716 w 370671"/>
              <a:gd name="connsiteY817" fmla="*/ 5590279 h 6858000"/>
              <a:gd name="connsiteX818" fmla="*/ 301801 w 370671"/>
              <a:gd name="connsiteY818" fmla="*/ 5618821 h 6858000"/>
              <a:gd name="connsiteX819" fmla="*/ 302264 w 370671"/>
              <a:gd name="connsiteY819" fmla="*/ 5645452 h 6858000"/>
              <a:gd name="connsiteX820" fmla="*/ 304070 w 370671"/>
              <a:gd name="connsiteY820" fmla="*/ 5645452 h 6858000"/>
              <a:gd name="connsiteX821" fmla="*/ 307692 w 370671"/>
              <a:gd name="connsiteY821" fmla="*/ 5661292 h 6858000"/>
              <a:gd name="connsiteX822" fmla="*/ 307692 w 370671"/>
              <a:gd name="connsiteY822" fmla="*/ 5670796 h 6858000"/>
              <a:gd name="connsiteX823" fmla="*/ 304070 w 370671"/>
              <a:gd name="connsiteY823" fmla="*/ 5686637 h 6858000"/>
              <a:gd name="connsiteX824" fmla="*/ 302259 w 370671"/>
              <a:gd name="connsiteY824" fmla="*/ 5686637 h 6858000"/>
              <a:gd name="connsiteX825" fmla="*/ 299996 w 370671"/>
              <a:gd name="connsiteY825" fmla="*/ 5682677 h 6858000"/>
              <a:gd name="connsiteX826" fmla="*/ 299343 w 370671"/>
              <a:gd name="connsiteY826" fmla="*/ 5672405 h 6858000"/>
              <a:gd name="connsiteX827" fmla="*/ 297236 w 370671"/>
              <a:gd name="connsiteY827" fmla="*/ 5668718 h 6858000"/>
              <a:gd name="connsiteX828" fmla="*/ 292407 w 370671"/>
              <a:gd name="connsiteY828" fmla="*/ 5668718 h 6858000"/>
              <a:gd name="connsiteX829" fmla="*/ 292407 w 370671"/>
              <a:gd name="connsiteY829" fmla="*/ 5684559 h 6858000"/>
              <a:gd name="connsiteX830" fmla="*/ 297236 w 370671"/>
              <a:gd name="connsiteY830" fmla="*/ 5709904 h 6858000"/>
              <a:gd name="connsiteX831" fmla="*/ 310516 w 370671"/>
              <a:gd name="connsiteY831" fmla="*/ 5684559 h 6858000"/>
              <a:gd name="connsiteX832" fmla="*/ 315948 w 370671"/>
              <a:gd name="connsiteY832" fmla="*/ 5728912 h 6858000"/>
              <a:gd name="connsiteX833" fmla="*/ 320777 w 370671"/>
              <a:gd name="connsiteY833" fmla="*/ 5728912 h 6858000"/>
              <a:gd name="connsiteX834" fmla="*/ 340696 w 370671"/>
              <a:gd name="connsiteY834" fmla="*/ 5675054 h 6858000"/>
              <a:gd name="connsiteX835" fmla="*/ 349147 w 370671"/>
              <a:gd name="connsiteY835" fmla="*/ 5709904 h 6858000"/>
              <a:gd name="connsiteX836" fmla="*/ 323795 w 370671"/>
              <a:gd name="connsiteY836" fmla="*/ 5782770 h 6858000"/>
              <a:gd name="connsiteX837" fmla="*/ 310516 w 370671"/>
              <a:gd name="connsiteY837" fmla="*/ 5877813 h 6858000"/>
              <a:gd name="connsiteX838" fmla="*/ 310516 w 370671"/>
              <a:gd name="connsiteY838" fmla="*/ 5928503 h 6858000"/>
              <a:gd name="connsiteX839" fmla="*/ 332246 w 370671"/>
              <a:gd name="connsiteY839" fmla="*/ 5957016 h 6858000"/>
              <a:gd name="connsiteX840" fmla="*/ 337075 w 370671"/>
              <a:gd name="connsiteY840" fmla="*/ 5957016 h 6858000"/>
              <a:gd name="connsiteX841" fmla="*/ 349147 w 370671"/>
              <a:gd name="connsiteY841" fmla="*/ 5947511 h 6858000"/>
              <a:gd name="connsiteX842" fmla="*/ 349147 w 370671"/>
              <a:gd name="connsiteY842" fmla="*/ 5972856 h 6858000"/>
              <a:gd name="connsiteX843" fmla="*/ 340696 w 370671"/>
              <a:gd name="connsiteY843" fmla="*/ 5982361 h 6858000"/>
              <a:gd name="connsiteX844" fmla="*/ 307498 w 370671"/>
              <a:gd name="connsiteY844" fmla="*/ 5972856 h 6858000"/>
              <a:gd name="connsiteX845" fmla="*/ 306636 w 370671"/>
              <a:gd name="connsiteY845" fmla="*/ 5981897 h 6858000"/>
              <a:gd name="connsiteX846" fmla="*/ 309503 w 370671"/>
              <a:gd name="connsiteY846" fmla="*/ 5984438 h 6858000"/>
              <a:gd name="connsiteX847" fmla="*/ 310844 w 370671"/>
              <a:gd name="connsiteY847" fmla="*/ 6021385 h 6858000"/>
              <a:gd name="connsiteX848" fmla="*/ 312289 w 370671"/>
              <a:gd name="connsiteY848" fmla="*/ 6022556 h 6858000"/>
              <a:gd name="connsiteX849" fmla="*/ 320777 w 370671"/>
              <a:gd name="connsiteY849" fmla="*/ 6102749 h 6858000"/>
              <a:gd name="connsiteX850" fmla="*/ 320777 w 370671"/>
              <a:gd name="connsiteY850" fmla="*/ 6112253 h 6858000"/>
              <a:gd name="connsiteX851" fmla="*/ 317156 w 370671"/>
              <a:gd name="connsiteY851" fmla="*/ 6112253 h 6858000"/>
              <a:gd name="connsiteX852" fmla="*/ 314136 w 370671"/>
              <a:gd name="connsiteY852" fmla="*/ 6092749 h 6858000"/>
              <a:gd name="connsiteX853" fmla="*/ 312521 w 370671"/>
              <a:gd name="connsiteY853" fmla="*/ 6123835 h 6858000"/>
              <a:gd name="connsiteX854" fmla="*/ 309503 w 370671"/>
              <a:gd name="connsiteY854" fmla="*/ 6123835 h 6858000"/>
              <a:gd name="connsiteX855" fmla="*/ 309258 w 370671"/>
              <a:gd name="connsiteY855" fmla="*/ 6122463 h 6858000"/>
              <a:gd name="connsiteX856" fmla="*/ 307498 w 370671"/>
              <a:gd name="connsiteY856" fmla="*/ 6147102 h 6858000"/>
              <a:gd name="connsiteX857" fmla="*/ 315948 w 370671"/>
              <a:gd name="connsiteY857" fmla="*/ 6245313 h 6858000"/>
              <a:gd name="connsiteX858" fmla="*/ 300858 w 370671"/>
              <a:gd name="connsiteY858" fmla="*/ 6166110 h 6858000"/>
              <a:gd name="connsiteX859" fmla="*/ 274299 w 370671"/>
              <a:gd name="connsiteY859" fmla="*/ 6226305 h 6858000"/>
              <a:gd name="connsiteX860" fmla="*/ 295425 w 370671"/>
              <a:gd name="connsiteY860" fmla="*/ 6280162 h 6858000"/>
              <a:gd name="connsiteX861" fmla="*/ 295425 w 370671"/>
              <a:gd name="connsiteY861" fmla="*/ 6296003 h 6858000"/>
              <a:gd name="connsiteX862" fmla="*/ 294218 w 370671"/>
              <a:gd name="connsiteY862" fmla="*/ 6296003 h 6858000"/>
              <a:gd name="connsiteX863" fmla="*/ 282146 w 370671"/>
              <a:gd name="connsiteY863" fmla="*/ 6284122 h 6858000"/>
              <a:gd name="connsiteX864" fmla="*/ 274395 w 370671"/>
              <a:gd name="connsiteY864" fmla="*/ 6280944 h 6858000"/>
              <a:gd name="connsiteX865" fmla="*/ 275743 w 370671"/>
              <a:gd name="connsiteY865" fmla="*/ 6287589 h 6858000"/>
              <a:gd name="connsiteX866" fmla="*/ 279214 w 370671"/>
              <a:gd name="connsiteY866" fmla="*/ 6373127 h 6858000"/>
              <a:gd name="connsiteX867" fmla="*/ 277403 w 370671"/>
              <a:gd name="connsiteY867" fmla="*/ 6379463 h 6858000"/>
              <a:gd name="connsiteX868" fmla="*/ 273781 w 370671"/>
              <a:gd name="connsiteY868" fmla="*/ 6373127 h 6858000"/>
              <a:gd name="connsiteX869" fmla="*/ 269607 w 370671"/>
              <a:gd name="connsiteY869" fmla="*/ 6373127 h 6858000"/>
              <a:gd name="connsiteX870" fmla="*/ 268952 w 370671"/>
              <a:gd name="connsiteY870" fmla="*/ 6388960 h 6858000"/>
              <a:gd name="connsiteX871" fmla="*/ 268952 w 370671"/>
              <a:gd name="connsiteY871" fmla="*/ 6388968 h 6858000"/>
              <a:gd name="connsiteX872" fmla="*/ 273781 w 370671"/>
              <a:gd name="connsiteY872" fmla="*/ 6414313 h 6858000"/>
              <a:gd name="connsiteX873" fmla="*/ 287061 w 370671"/>
              <a:gd name="connsiteY873" fmla="*/ 6388968 h 6858000"/>
              <a:gd name="connsiteX874" fmla="*/ 292493 w 370671"/>
              <a:gd name="connsiteY874" fmla="*/ 6433321 h 6858000"/>
              <a:gd name="connsiteX875" fmla="*/ 297322 w 370671"/>
              <a:gd name="connsiteY875" fmla="*/ 6433321 h 6858000"/>
              <a:gd name="connsiteX876" fmla="*/ 317242 w 370671"/>
              <a:gd name="connsiteY876" fmla="*/ 6379463 h 6858000"/>
              <a:gd name="connsiteX877" fmla="*/ 325692 w 370671"/>
              <a:gd name="connsiteY877" fmla="*/ 6414313 h 6858000"/>
              <a:gd name="connsiteX878" fmla="*/ 300340 w 370671"/>
              <a:gd name="connsiteY878" fmla="*/ 6487179 h 6858000"/>
              <a:gd name="connsiteX879" fmla="*/ 287061 w 370671"/>
              <a:gd name="connsiteY879" fmla="*/ 6582222 h 6858000"/>
              <a:gd name="connsiteX880" fmla="*/ 287061 w 370671"/>
              <a:gd name="connsiteY880" fmla="*/ 6625276 h 6858000"/>
              <a:gd name="connsiteX881" fmla="*/ 288635 w 370671"/>
              <a:gd name="connsiteY881" fmla="*/ 6644297 h 6858000"/>
              <a:gd name="connsiteX882" fmla="*/ 288992 w 370671"/>
              <a:gd name="connsiteY882" fmla="*/ 6646639 h 6858000"/>
              <a:gd name="connsiteX883" fmla="*/ 292493 w 370671"/>
              <a:gd name="connsiteY883" fmla="*/ 6654297 h 6858000"/>
              <a:gd name="connsiteX884" fmla="*/ 308791 w 370671"/>
              <a:gd name="connsiteY884" fmla="*/ 6661425 h 6858000"/>
              <a:gd name="connsiteX885" fmla="*/ 313620 w 370671"/>
              <a:gd name="connsiteY885" fmla="*/ 6661425 h 6858000"/>
              <a:gd name="connsiteX886" fmla="*/ 325692 w 370671"/>
              <a:gd name="connsiteY886" fmla="*/ 6651920 h 6858000"/>
              <a:gd name="connsiteX887" fmla="*/ 325692 w 370671"/>
              <a:gd name="connsiteY887" fmla="*/ 6677265 h 6858000"/>
              <a:gd name="connsiteX888" fmla="*/ 317242 w 370671"/>
              <a:gd name="connsiteY888" fmla="*/ 6686770 h 6858000"/>
              <a:gd name="connsiteX889" fmla="*/ 304302 w 370671"/>
              <a:gd name="connsiteY889" fmla="*/ 6682612 h 6858000"/>
              <a:gd name="connsiteX890" fmla="*/ 295880 w 370671"/>
              <a:gd name="connsiteY890" fmla="*/ 6680072 h 6858000"/>
              <a:gd name="connsiteX891" fmla="*/ 297085 w 370671"/>
              <a:gd name="connsiteY891" fmla="*/ 6683898 h 6858000"/>
              <a:gd name="connsiteX892" fmla="*/ 302669 w 370671"/>
              <a:gd name="connsiteY892" fmla="*/ 6688848 h 6858000"/>
              <a:gd name="connsiteX893" fmla="*/ 307498 w 370671"/>
              <a:gd name="connsiteY893" fmla="*/ 6793395 h 6858000"/>
              <a:gd name="connsiteX894" fmla="*/ 305687 w 370671"/>
              <a:gd name="connsiteY894" fmla="*/ 6828244 h 6858000"/>
              <a:gd name="connsiteX895" fmla="*/ 302669 w 370671"/>
              <a:gd name="connsiteY895" fmla="*/ 6828244 h 6858000"/>
              <a:gd name="connsiteX896" fmla="*/ 290596 w 370671"/>
              <a:gd name="connsiteY896" fmla="*/ 6679344 h 6858000"/>
              <a:gd name="connsiteX897" fmla="*/ 290496 w 370671"/>
              <a:gd name="connsiteY897" fmla="*/ 6678597 h 6858000"/>
              <a:gd name="connsiteX898" fmla="*/ 287702 w 370671"/>
              <a:gd name="connsiteY898" fmla="*/ 6677860 h 6858000"/>
              <a:gd name="connsiteX899" fmla="*/ 284043 w 370671"/>
              <a:gd name="connsiteY899" fmla="*/ 6677265 h 6858000"/>
              <a:gd name="connsiteX900" fmla="*/ 282232 w 370671"/>
              <a:gd name="connsiteY900" fmla="*/ 6696274 h 6858000"/>
              <a:gd name="connsiteX901" fmla="*/ 282232 w 370671"/>
              <a:gd name="connsiteY901" fmla="*/ 6721619 h 6858000"/>
              <a:gd name="connsiteX902" fmla="*/ 297322 w 370671"/>
              <a:gd name="connsiteY902" fmla="*/ 6807158 h 6858000"/>
              <a:gd name="connsiteX903" fmla="*/ 297322 w 370671"/>
              <a:gd name="connsiteY903" fmla="*/ 6816662 h 6858000"/>
              <a:gd name="connsiteX904" fmla="*/ 293701 w 370671"/>
              <a:gd name="connsiteY904" fmla="*/ 6816662 h 6858000"/>
              <a:gd name="connsiteX905" fmla="*/ 285854 w 370671"/>
              <a:gd name="connsiteY905" fmla="*/ 6765973 h 6858000"/>
              <a:gd name="connsiteX906" fmla="*/ 282232 w 370671"/>
              <a:gd name="connsiteY906" fmla="*/ 6765973 h 6858000"/>
              <a:gd name="connsiteX907" fmla="*/ 285854 w 370671"/>
              <a:gd name="connsiteY907" fmla="*/ 6826167 h 6858000"/>
              <a:gd name="connsiteX908" fmla="*/ 284043 w 370671"/>
              <a:gd name="connsiteY908" fmla="*/ 6851512 h 6858000"/>
              <a:gd name="connsiteX909" fmla="*/ 284691 w 370671"/>
              <a:gd name="connsiteY909" fmla="*/ 6858000 h 6858000"/>
              <a:gd name="connsiteX910" fmla="*/ 0 w 370671"/>
              <a:gd name="connsiteY9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</a:cxnLst>
            <a:rect l="l" t="t" r="r" b="b"/>
            <a:pathLst>
              <a:path w="370671" h="6858000">
                <a:moveTo>
                  <a:pt x="295425" y="6349861"/>
                </a:moveTo>
                <a:lnTo>
                  <a:pt x="297236" y="6349861"/>
                </a:lnTo>
                <a:cubicBezTo>
                  <a:pt x="299651" y="6349861"/>
                  <a:pt x="300858" y="6355142"/>
                  <a:pt x="300858" y="6365701"/>
                </a:cubicBezTo>
                <a:lnTo>
                  <a:pt x="300858" y="6375205"/>
                </a:lnTo>
                <a:cubicBezTo>
                  <a:pt x="300858" y="6385766"/>
                  <a:pt x="299651" y="6391046"/>
                  <a:pt x="297236" y="6391046"/>
                </a:cubicBezTo>
                <a:lnTo>
                  <a:pt x="295425" y="6391046"/>
                </a:lnTo>
                <a:cubicBezTo>
                  <a:pt x="293413" y="6391046"/>
                  <a:pt x="292407" y="6385766"/>
                  <a:pt x="292407" y="6375205"/>
                </a:cubicBezTo>
                <a:lnTo>
                  <a:pt x="292407" y="6365701"/>
                </a:lnTo>
                <a:cubicBezTo>
                  <a:pt x="292810" y="6355142"/>
                  <a:pt x="293816" y="6349861"/>
                  <a:pt x="295425" y="6349861"/>
                </a:cubicBezTo>
                <a:close/>
                <a:moveTo>
                  <a:pt x="305687" y="6315011"/>
                </a:moveTo>
                <a:lnTo>
                  <a:pt x="309308" y="6315011"/>
                </a:lnTo>
                <a:lnTo>
                  <a:pt x="309308" y="6340356"/>
                </a:lnTo>
                <a:cubicBezTo>
                  <a:pt x="306894" y="6340356"/>
                  <a:pt x="305687" y="6334020"/>
                  <a:pt x="305687" y="6321347"/>
                </a:cubicBezTo>
                <a:close/>
                <a:moveTo>
                  <a:pt x="258960" y="6264339"/>
                </a:moveTo>
                <a:lnTo>
                  <a:pt x="258691" y="6268580"/>
                </a:lnTo>
                <a:lnTo>
                  <a:pt x="260088" y="6268580"/>
                </a:lnTo>
                <a:close/>
                <a:moveTo>
                  <a:pt x="314137" y="6251649"/>
                </a:moveTo>
                <a:lnTo>
                  <a:pt x="315948" y="6251649"/>
                </a:lnTo>
                <a:cubicBezTo>
                  <a:pt x="320375" y="6257986"/>
                  <a:pt x="322588" y="6272771"/>
                  <a:pt x="322588" y="6296003"/>
                </a:cubicBezTo>
                <a:lnTo>
                  <a:pt x="318966" y="6305507"/>
                </a:lnTo>
                <a:cubicBezTo>
                  <a:pt x="317357" y="6305507"/>
                  <a:pt x="315747" y="6297060"/>
                  <a:pt x="314137" y="6280162"/>
                </a:cubicBezTo>
                <a:close/>
                <a:moveTo>
                  <a:pt x="300944" y="6236899"/>
                </a:moveTo>
                <a:lnTo>
                  <a:pt x="304566" y="6236899"/>
                </a:lnTo>
                <a:cubicBezTo>
                  <a:pt x="306980" y="6239012"/>
                  <a:pt x="308187" y="6244291"/>
                  <a:pt x="308187" y="6252739"/>
                </a:cubicBezTo>
                <a:lnTo>
                  <a:pt x="308187" y="6271748"/>
                </a:lnTo>
                <a:lnTo>
                  <a:pt x="304566" y="6271748"/>
                </a:lnTo>
                <a:cubicBezTo>
                  <a:pt x="302151" y="6271748"/>
                  <a:pt x="300944" y="6265412"/>
                  <a:pt x="300944" y="6252739"/>
                </a:cubicBezTo>
                <a:close/>
                <a:moveTo>
                  <a:pt x="327417" y="6191455"/>
                </a:moveTo>
                <a:cubicBezTo>
                  <a:pt x="329027" y="6191455"/>
                  <a:pt x="331844" y="6203073"/>
                  <a:pt x="335868" y="6226305"/>
                </a:cubicBezTo>
                <a:cubicBezTo>
                  <a:pt x="333856" y="6249537"/>
                  <a:pt x="332045" y="6261154"/>
                  <a:pt x="330435" y="6261154"/>
                </a:cubicBezTo>
                <a:cubicBezTo>
                  <a:pt x="326411" y="6261154"/>
                  <a:pt x="323192" y="6252705"/>
                  <a:pt x="320777" y="6235809"/>
                </a:cubicBezTo>
                <a:cubicBezTo>
                  <a:pt x="320777" y="6227360"/>
                  <a:pt x="322990" y="6212576"/>
                  <a:pt x="327417" y="6191455"/>
                </a:cubicBezTo>
                <a:close/>
                <a:moveTo>
                  <a:pt x="312521" y="5610602"/>
                </a:moveTo>
                <a:lnTo>
                  <a:pt x="316142" y="5610602"/>
                </a:lnTo>
                <a:lnTo>
                  <a:pt x="316142" y="5635947"/>
                </a:lnTo>
                <a:cubicBezTo>
                  <a:pt x="313728" y="5635947"/>
                  <a:pt x="312521" y="5629611"/>
                  <a:pt x="312521" y="5616938"/>
                </a:cubicBezTo>
                <a:close/>
                <a:moveTo>
                  <a:pt x="334251" y="5487046"/>
                </a:moveTo>
                <a:cubicBezTo>
                  <a:pt x="335861" y="5487046"/>
                  <a:pt x="338678" y="5498663"/>
                  <a:pt x="342702" y="5521896"/>
                </a:cubicBezTo>
                <a:cubicBezTo>
                  <a:pt x="340690" y="5545128"/>
                  <a:pt x="338879" y="5556744"/>
                  <a:pt x="337269" y="5556744"/>
                </a:cubicBezTo>
                <a:cubicBezTo>
                  <a:pt x="335257" y="5556744"/>
                  <a:pt x="333446" y="5554633"/>
                  <a:pt x="331837" y="5550409"/>
                </a:cubicBezTo>
                <a:lnTo>
                  <a:pt x="331642" y="5549534"/>
                </a:lnTo>
                <a:lnTo>
                  <a:pt x="331642" y="5567338"/>
                </a:lnTo>
                <a:lnTo>
                  <a:pt x="328021" y="5567338"/>
                </a:lnTo>
                <a:lnTo>
                  <a:pt x="328009" y="5567318"/>
                </a:lnTo>
                <a:lnTo>
                  <a:pt x="329422" y="5591594"/>
                </a:lnTo>
                <a:lnTo>
                  <a:pt x="325800" y="5601098"/>
                </a:lnTo>
                <a:cubicBezTo>
                  <a:pt x="324191" y="5601098"/>
                  <a:pt x="322581" y="5592650"/>
                  <a:pt x="320971" y="5575753"/>
                </a:cubicBezTo>
                <a:lnTo>
                  <a:pt x="320971" y="5547240"/>
                </a:lnTo>
                <a:lnTo>
                  <a:pt x="322782" y="5547240"/>
                </a:lnTo>
                <a:lnTo>
                  <a:pt x="324721" y="5553408"/>
                </a:lnTo>
                <a:lnTo>
                  <a:pt x="324399" y="5548330"/>
                </a:lnTo>
                <a:lnTo>
                  <a:pt x="324399" y="5532490"/>
                </a:lnTo>
                <a:lnTo>
                  <a:pt x="327854" y="5532490"/>
                </a:lnTo>
                <a:lnTo>
                  <a:pt x="327611" y="5531399"/>
                </a:lnTo>
                <a:cubicBezTo>
                  <a:pt x="327611" y="5522951"/>
                  <a:pt x="329825" y="5508167"/>
                  <a:pt x="334251" y="5487046"/>
                </a:cubicBezTo>
                <a:close/>
                <a:moveTo>
                  <a:pt x="312521" y="5299724"/>
                </a:moveTo>
                <a:lnTo>
                  <a:pt x="312521" y="5312800"/>
                </a:lnTo>
                <a:lnTo>
                  <a:pt x="313450" y="5313552"/>
                </a:lnTo>
                <a:close/>
                <a:moveTo>
                  <a:pt x="327211" y="4929426"/>
                </a:moveTo>
                <a:lnTo>
                  <a:pt x="330832" y="4929426"/>
                </a:lnTo>
                <a:lnTo>
                  <a:pt x="330832" y="4954771"/>
                </a:lnTo>
                <a:cubicBezTo>
                  <a:pt x="328418" y="4954771"/>
                  <a:pt x="327211" y="4948435"/>
                  <a:pt x="327211" y="4935762"/>
                </a:cubicBezTo>
                <a:close/>
                <a:moveTo>
                  <a:pt x="335661" y="4866064"/>
                </a:moveTo>
                <a:lnTo>
                  <a:pt x="337472" y="4866064"/>
                </a:lnTo>
                <a:cubicBezTo>
                  <a:pt x="341898" y="4872401"/>
                  <a:pt x="344112" y="4887186"/>
                  <a:pt x="344112" y="4910418"/>
                </a:cubicBezTo>
                <a:lnTo>
                  <a:pt x="340490" y="4919922"/>
                </a:lnTo>
                <a:cubicBezTo>
                  <a:pt x="338880" y="4919922"/>
                  <a:pt x="337271" y="4911475"/>
                  <a:pt x="335661" y="4894577"/>
                </a:cubicBezTo>
                <a:close/>
                <a:moveTo>
                  <a:pt x="348941" y="4805870"/>
                </a:moveTo>
                <a:cubicBezTo>
                  <a:pt x="350550" y="4805870"/>
                  <a:pt x="353367" y="4817488"/>
                  <a:pt x="357391" y="4840720"/>
                </a:cubicBezTo>
                <a:cubicBezTo>
                  <a:pt x="355379" y="4863952"/>
                  <a:pt x="353569" y="4875569"/>
                  <a:pt x="351959" y="4875569"/>
                </a:cubicBezTo>
                <a:cubicBezTo>
                  <a:pt x="347935" y="4875569"/>
                  <a:pt x="344715" y="4867121"/>
                  <a:pt x="342301" y="4850224"/>
                </a:cubicBezTo>
                <a:cubicBezTo>
                  <a:pt x="342301" y="4841775"/>
                  <a:pt x="344514" y="4826992"/>
                  <a:pt x="348941" y="4805870"/>
                </a:cubicBezTo>
                <a:close/>
                <a:moveTo>
                  <a:pt x="345923" y="4146905"/>
                </a:moveTo>
                <a:lnTo>
                  <a:pt x="349544" y="4146905"/>
                </a:lnTo>
                <a:cubicBezTo>
                  <a:pt x="351959" y="4149017"/>
                  <a:pt x="353166" y="4154297"/>
                  <a:pt x="353166" y="4162745"/>
                </a:cubicBezTo>
                <a:lnTo>
                  <a:pt x="353166" y="4181753"/>
                </a:lnTo>
                <a:lnTo>
                  <a:pt x="349544" y="4181753"/>
                </a:lnTo>
                <a:cubicBezTo>
                  <a:pt x="347130" y="4181753"/>
                  <a:pt x="345923" y="4175418"/>
                  <a:pt x="345923" y="4162745"/>
                </a:cubicBezTo>
                <a:close/>
                <a:moveTo>
                  <a:pt x="239633" y="4094351"/>
                </a:moveTo>
                <a:lnTo>
                  <a:pt x="239581" y="4094453"/>
                </a:lnTo>
                <a:lnTo>
                  <a:pt x="239665" y="4094426"/>
                </a:lnTo>
                <a:close/>
                <a:moveTo>
                  <a:pt x="330832" y="4020181"/>
                </a:moveTo>
                <a:lnTo>
                  <a:pt x="337472" y="4020181"/>
                </a:lnTo>
                <a:lnTo>
                  <a:pt x="337472" y="4045526"/>
                </a:lnTo>
                <a:lnTo>
                  <a:pt x="330832" y="4045526"/>
                </a:lnTo>
                <a:close/>
                <a:moveTo>
                  <a:pt x="281336" y="3985332"/>
                </a:moveTo>
                <a:cubicBezTo>
                  <a:pt x="285360" y="3995892"/>
                  <a:pt x="288177" y="4012788"/>
                  <a:pt x="289786" y="4036021"/>
                </a:cubicBezTo>
                <a:lnTo>
                  <a:pt x="287975" y="4036021"/>
                </a:lnTo>
                <a:cubicBezTo>
                  <a:pt x="285963" y="4036021"/>
                  <a:pt x="283750" y="4024405"/>
                  <a:pt x="281336" y="4001172"/>
                </a:cubicBezTo>
                <a:close/>
                <a:moveTo>
                  <a:pt x="269263" y="3940978"/>
                </a:moveTo>
                <a:lnTo>
                  <a:pt x="272885" y="3940978"/>
                </a:lnTo>
                <a:cubicBezTo>
                  <a:pt x="274897" y="3943090"/>
                  <a:pt x="275903" y="3948370"/>
                  <a:pt x="275903" y="3956818"/>
                </a:cubicBezTo>
                <a:lnTo>
                  <a:pt x="275903" y="3975827"/>
                </a:lnTo>
                <a:lnTo>
                  <a:pt x="272885" y="3975827"/>
                </a:lnTo>
                <a:cubicBezTo>
                  <a:pt x="270471" y="3975827"/>
                  <a:pt x="269263" y="3969491"/>
                  <a:pt x="269263" y="3956818"/>
                </a:cubicBezTo>
                <a:close/>
                <a:moveTo>
                  <a:pt x="309706" y="3877616"/>
                </a:moveTo>
                <a:lnTo>
                  <a:pt x="316345" y="3877616"/>
                </a:lnTo>
                <a:lnTo>
                  <a:pt x="316345" y="3887120"/>
                </a:lnTo>
                <a:cubicBezTo>
                  <a:pt x="316345" y="3897681"/>
                  <a:pt x="315138" y="3902961"/>
                  <a:pt x="312724" y="3902961"/>
                </a:cubicBezTo>
                <a:lnTo>
                  <a:pt x="309706" y="3902961"/>
                </a:lnTo>
                <a:close/>
                <a:moveTo>
                  <a:pt x="263174" y="3460731"/>
                </a:moveTo>
                <a:lnTo>
                  <a:pt x="266796" y="3460731"/>
                </a:lnTo>
                <a:cubicBezTo>
                  <a:pt x="269210" y="3462844"/>
                  <a:pt x="270418" y="3468123"/>
                  <a:pt x="270418" y="3476571"/>
                </a:cubicBezTo>
                <a:lnTo>
                  <a:pt x="270418" y="3495580"/>
                </a:lnTo>
                <a:lnTo>
                  <a:pt x="266796" y="3495580"/>
                </a:lnTo>
                <a:cubicBezTo>
                  <a:pt x="264381" y="3495580"/>
                  <a:pt x="263174" y="3489244"/>
                  <a:pt x="263174" y="3476571"/>
                </a:cubicBezTo>
                <a:close/>
                <a:moveTo>
                  <a:pt x="124367" y="3444303"/>
                </a:moveTo>
                <a:lnTo>
                  <a:pt x="122998" y="3458669"/>
                </a:lnTo>
                <a:lnTo>
                  <a:pt x="127437" y="3444802"/>
                </a:lnTo>
                <a:close/>
                <a:moveTo>
                  <a:pt x="127385" y="3375322"/>
                </a:moveTo>
                <a:lnTo>
                  <a:pt x="127385" y="3399950"/>
                </a:lnTo>
                <a:cubicBezTo>
                  <a:pt x="127385" y="3404702"/>
                  <a:pt x="127838" y="3408860"/>
                  <a:pt x="128743" y="3412425"/>
                </a:cubicBezTo>
                <a:lnTo>
                  <a:pt x="129260" y="3413554"/>
                </a:lnTo>
                <a:lnTo>
                  <a:pt x="129775" y="3403705"/>
                </a:lnTo>
                <a:lnTo>
                  <a:pt x="129775" y="3387865"/>
                </a:lnTo>
                <a:close/>
                <a:moveTo>
                  <a:pt x="248084" y="3334006"/>
                </a:moveTo>
                <a:lnTo>
                  <a:pt x="254723" y="3334006"/>
                </a:lnTo>
                <a:lnTo>
                  <a:pt x="254723" y="3359352"/>
                </a:lnTo>
                <a:lnTo>
                  <a:pt x="248084" y="3359352"/>
                </a:lnTo>
                <a:close/>
                <a:moveTo>
                  <a:pt x="198587" y="3299157"/>
                </a:moveTo>
                <a:cubicBezTo>
                  <a:pt x="202611" y="3309718"/>
                  <a:pt x="205428" y="3326614"/>
                  <a:pt x="207038" y="3349847"/>
                </a:cubicBezTo>
                <a:lnTo>
                  <a:pt x="205227" y="3349847"/>
                </a:lnTo>
                <a:cubicBezTo>
                  <a:pt x="203215" y="3349847"/>
                  <a:pt x="201002" y="3338231"/>
                  <a:pt x="198587" y="3314998"/>
                </a:cubicBezTo>
                <a:close/>
                <a:moveTo>
                  <a:pt x="178316" y="3229930"/>
                </a:moveTo>
                <a:lnTo>
                  <a:pt x="186515" y="3262743"/>
                </a:lnTo>
                <a:lnTo>
                  <a:pt x="186515" y="3254804"/>
                </a:lnTo>
                <a:lnTo>
                  <a:pt x="190137" y="3254804"/>
                </a:lnTo>
                <a:cubicBezTo>
                  <a:pt x="192149" y="3256916"/>
                  <a:pt x="193155" y="3262196"/>
                  <a:pt x="193155" y="3270645"/>
                </a:cubicBezTo>
                <a:lnTo>
                  <a:pt x="193155" y="3289653"/>
                </a:lnTo>
                <a:lnTo>
                  <a:pt x="190137" y="3289653"/>
                </a:lnTo>
                <a:cubicBezTo>
                  <a:pt x="187722" y="3289653"/>
                  <a:pt x="186515" y="3283317"/>
                  <a:pt x="186515" y="3270645"/>
                </a:cubicBezTo>
                <a:lnTo>
                  <a:pt x="186515" y="3265310"/>
                </a:lnTo>
                <a:lnTo>
                  <a:pt x="181334" y="3297563"/>
                </a:lnTo>
                <a:cubicBezTo>
                  <a:pt x="177310" y="3297563"/>
                  <a:pt x="174090" y="3289365"/>
                  <a:pt x="171676" y="3272969"/>
                </a:cubicBezTo>
                <a:cubicBezTo>
                  <a:pt x="171676" y="3264771"/>
                  <a:pt x="173889" y="3250425"/>
                  <a:pt x="178316" y="3229930"/>
                </a:cubicBezTo>
                <a:close/>
                <a:moveTo>
                  <a:pt x="166596" y="3200946"/>
                </a:moveTo>
                <a:lnTo>
                  <a:pt x="170217" y="3200946"/>
                </a:lnTo>
                <a:cubicBezTo>
                  <a:pt x="171827" y="3200946"/>
                  <a:pt x="173437" y="3210451"/>
                  <a:pt x="175046" y="3229459"/>
                </a:cubicBezTo>
                <a:lnTo>
                  <a:pt x="175046" y="3235796"/>
                </a:lnTo>
                <a:lnTo>
                  <a:pt x="172028" y="3235796"/>
                </a:lnTo>
                <a:cubicBezTo>
                  <a:pt x="170418" y="3235796"/>
                  <a:pt x="168608" y="3227347"/>
                  <a:pt x="166596" y="3210451"/>
                </a:cubicBezTo>
                <a:close/>
                <a:moveTo>
                  <a:pt x="226957" y="3191442"/>
                </a:moveTo>
                <a:lnTo>
                  <a:pt x="233597" y="3191442"/>
                </a:lnTo>
                <a:lnTo>
                  <a:pt x="233597" y="3200946"/>
                </a:lnTo>
                <a:cubicBezTo>
                  <a:pt x="233597" y="3211507"/>
                  <a:pt x="232390" y="3216787"/>
                  <a:pt x="229975" y="3216787"/>
                </a:cubicBezTo>
                <a:lnTo>
                  <a:pt x="226957" y="3216787"/>
                </a:lnTo>
                <a:close/>
                <a:moveTo>
                  <a:pt x="176857" y="3055213"/>
                </a:moveTo>
                <a:lnTo>
                  <a:pt x="178668" y="3055213"/>
                </a:lnTo>
                <a:cubicBezTo>
                  <a:pt x="180680" y="3055213"/>
                  <a:pt x="181686" y="3060494"/>
                  <a:pt x="181686" y="3071054"/>
                </a:cubicBezTo>
                <a:lnTo>
                  <a:pt x="181686" y="3080558"/>
                </a:lnTo>
                <a:cubicBezTo>
                  <a:pt x="181686" y="3091119"/>
                  <a:pt x="180680" y="3096398"/>
                  <a:pt x="178668" y="3096398"/>
                </a:cubicBezTo>
                <a:lnTo>
                  <a:pt x="176857" y="3096398"/>
                </a:lnTo>
                <a:cubicBezTo>
                  <a:pt x="174443" y="3096398"/>
                  <a:pt x="173235" y="3091119"/>
                  <a:pt x="173235" y="3080558"/>
                </a:cubicBezTo>
                <a:lnTo>
                  <a:pt x="173235" y="3071054"/>
                </a:lnTo>
                <a:cubicBezTo>
                  <a:pt x="173638" y="3060494"/>
                  <a:pt x="174845" y="3055213"/>
                  <a:pt x="176857" y="3055213"/>
                </a:cubicBezTo>
                <a:close/>
                <a:moveTo>
                  <a:pt x="158396" y="3017808"/>
                </a:moveTo>
                <a:lnTo>
                  <a:pt x="156585" y="3036253"/>
                </a:lnTo>
                <a:lnTo>
                  <a:pt x="156585" y="3060847"/>
                </a:lnTo>
                <a:lnTo>
                  <a:pt x="161756" y="3064910"/>
                </a:lnTo>
                <a:lnTo>
                  <a:pt x="162716" y="3045347"/>
                </a:lnTo>
                <a:lnTo>
                  <a:pt x="163297" y="3018702"/>
                </a:lnTo>
                <a:lnTo>
                  <a:pt x="162056" y="3018385"/>
                </a:lnTo>
                <a:cubicBezTo>
                  <a:pt x="160320" y="3018000"/>
                  <a:pt x="159101" y="3017808"/>
                  <a:pt x="158396" y="3017808"/>
                </a:cubicBezTo>
                <a:close/>
                <a:moveTo>
                  <a:pt x="271970" y="2950046"/>
                </a:moveTo>
                <a:lnTo>
                  <a:pt x="273781" y="2950046"/>
                </a:lnTo>
                <a:cubicBezTo>
                  <a:pt x="276196" y="2950046"/>
                  <a:pt x="277403" y="2955170"/>
                  <a:pt x="277403" y="2965417"/>
                </a:cubicBezTo>
                <a:lnTo>
                  <a:pt x="277403" y="2974639"/>
                </a:lnTo>
                <a:cubicBezTo>
                  <a:pt x="277403" y="2984887"/>
                  <a:pt x="276196" y="2990011"/>
                  <a:pt x="273781" y="2990011"/>
                </a:cubicBezTo>
                <a:lnTo>
                  <a:pt x="271970" y="2990011"/>
                </a:lnTo>
                <a:cubicBezTo>
                  <a:pt x="269958" y="2990011"/>
                  <a:pt x="268952" y="2984887"/>
                  <a:pt x="268952" y="2974639"/>
                </a:cubicBezTo>
                <a:lnTo>
                  <a:pt x="268952" y="2965417"/>
                </a:lnTo>
                <a:cubicBezTo>
                  <a:pt x="269355" y="2955170"/>
                  <a:pt x="270361" y="2950046"/>
                  <a:pt x="271970" y="2950046"/>
                </a:cubicBezTo>
                <a:close/>
                <a:moveTo>
                  <a:pt x="161414" y="2938386"/>
                </a:moveTo>
                <a:lnTo>
                  <a:pt x="161414" y="2974769"/>
                </a:lnTo>
                <a:cubicBezTo>
                  <a:pt x="161414" y="2979380"/>
                  <a:pt x="161867" y="2983415"/>
                  <a:pt x="162773" y="2986874"/>
                </a:cubicBezTo>
                <a:lnTo>
                  <a:pt x="163905" y="2989276"/>
                </a:lnTo>
                <a:lnTo>
                  <a:pt x="163018" y="2953696"/>
                </a:lnTo>
                <a:close/>
                <a:moveTo>
                  <a:pt x="282232" y="2916229"/>
                </a:moveTo>
                <a:lnTo>
                  <a:pt x="285854" y="2916229"/>
                </a:lnTo>
                <a:lnTo>
                  <a:pt x="285854" y="2940823"/>
                </a:lnTo>
                <a:cubicBezTo>
                  <a:pt x="283439" y="2940823"/>
                  <a:pt x="282232" y="2934674"/>
                  <a:pt x="282232" y="2922377"/>
                </a:cubicBezTo>
                <a:close/>
                <a:moveTo>
                  <a:pt x="290682" y="2854744"/>
                </a:moveTo>
                <a:lnTo>
                  <a:pt x="292493" y="2854744"/>
                </a:lnTo>
                <a:cubicBezTo>
                  <a:pt x="296920" y="2860893"/>
                  <a:pt x="299133" y="2875240"/>
                  <a:pt x="299133" y="2897784"/>
                </a:cubicBezTo>
                <a:lnTo>
                  <a:pt x="295511" y="2907006"/>
                </a:lnTo>
                <a:cubicBezTo>
                  <a:pt x="293902" y="2907006"/>
                  <a:pt x="292292" y="2898809"/>
                  <a:pt x="290682" y="2882412"/>
                </a:cubicBezTo>
                <a:close/>
                <a:moveTo>
                  <a:pt x="303962" y="2796334"/>
                </a:moveTo>
                <a:cubicBezTo>
                  <a:pt x="305572" y="2796334"/>
                  <a:pt x="308389" y="2807607"/>
                  <a:pt x="312413" y="2830151"/>
                </a:cubicBezTo>
                <a:cubicBezTo>
                  <a:pt x="310401" y="2852695"/>
                  <a:pt x="308590" y="2863967"/>
                  <a:pt x="306980" y="2863967"/>
                </a:cubicBezTo>
                <a:cubicBezTo>
                  <a:pt x="302956" y="2863967"/>
                  <a:pt x="299737" y="2855769"/>
                  <a:pt x="297322" y="2839373"/>
                </a:cubicBezTo>
                <a:cubicBezTo>
                  <a:pt x="297322" y="2831175"/>
                  <a:pt x="299536" y="2816829"/>
                  <a:pt x="303962" y="2796334"/>
                </a:cubicBezTo>
                <a:close/>
                <a:moveTo>
                  <a:pt x="295425" y="2266509"/>
                </a:moveTo>
                <a:lnTo>
                  <a:pt x="297236" y="2266509"/>
                </a:lnTo>
                <a:cubicBezTo>
                  <a:pt x="299651" y="2266509"/>
                  <a:pt x="300858" y="2271633"/>
                  <a:pt x="300858" y="2281880"/>
                </a:cubicBezTo>
                <a:lnTo>
                  <a:pt x="300858" y="2291102"/>
                </a:lnTo>
                <a:cubicBezTo>
                  <a:pt x="300858" y="2301350"/>
                  <a:pt x="299651" y="2306474"/>
                  <a:pt x="297236" y="2306474"/>
                </a:cubicBezTo>
                <a:lnTo>
                  <a:pt x="295425" y="2306474"/>
                </a:lnTo>
                <a:cubicBezTo>
                  <a:pt x="293413" y="2306474"/>
                  <a:pt x="292407" y="2301350"/>
                  <a:pt x="292407" y="2291102"/>
                </a:cubicBezTo>
                <a:lnTo>
                  <a:pt x="292407" y="2281880"/>
                </a:lnTo>
                <a:cubicBezTo>
                  <a:pt x="292810" y="2271633"/>
                  <a:pt x="293816" y="2266509"/>
                  <a:pt x="295425" y="2266509"/>
                </a:cubicBezTo>
                <a:close/>
                <a:moveTo>
                  <a:pt x="305687" y="2232692"/>
                </a:moveTo>
                <a:lnTo>
                  <a:pt x="309308" y="2232692"/>
                </a:lnTo>
                <a:lnTo>
                  <a:pt x="309308" y="2257286"/>
                </a:lnTo>
                <a:cubicBezTo>
                  <a:pt x="306894" y="2257286"/>
                  <a:pt x="305687" y="2251137"/>
                  <a:pt x="305687" y="2238840"/>
                </a:cubicBezTo>
                <a:close/>
                <a:moveTo>
                  <a:pt x="258960" y="2183521"/>
                </a:moveTo>
                <a:lnTo>
                  <a:pt x="258691" y="2187636"/>
                </a:lnTo>
                <a:lnTo>
                  <a:pt x="260088" y="2187636"/>
                </a:lnTo>
                <a:close/>
                <a:moveTo>
                  <a:pt x="314137" y="2171207"/>
                </a:moveTo>
                <a:lnTo>
                  <a:pt x="315948" y="2171207"/>
                </a:lnTo>
                <a:cubicBezTo>
                  <a:pt x="320375" y="2177356"/>
                  <a:pt x="322588" y="2191703"/>
                  <a:pt x="322588" y="2214247"/>
                </a:cubicBezTo>
                <a:lnTo>
                  <a:pt x="318966" y="2223469"/>
                </a:lnTo>
                <a:cubicBezTo>
                  <a:pt x="317357" y="2223469"/>
                  <a:pt x="315747" y="2215272"/>
                  <a:pt x="314137" y="2198875"/>
                </a:cubicBezTo>
                <a:close/>
                <a:moveTo>
                  <a:pt x="300944" y="2156894"/>
                </a:moveTo>
                <a:lnTo>
                  <a:pt x="304566" y="2156894"/>
                </a:lnTo>
                <a:cubicBezTo>
                  <a:pt x="306980" y="2158944"/>
                  <a:pt x="308187" y="2164067"/>
                  <a:pt x="308187" y="2172265"/>
                </a:cubicBezTo>
                <a:lnTo>
                  <a:pt x="308187" y="2190710"/>
                </a:lnTo>
                <a:lnTo>
                  <a:pt x="304566" y="2190710"/>
                </a:lnTo>
                <a:cubicBezTo>
                  <a:pt x="302151" y="2190710"/>
                  <a:pt x="300944" y="2184562"/>
                  <a:pt x="300944" y="2172265"/>
                </a:cubicBezTo>
                <a:close/>
                <a:moveTo>
                  <a:pt x="327417" y="2112797"/>
                </a:moveTo>
                <a:cubicBezTo>
                  <a:pt x="329027" y="2112797"/>
                  <a:pt x="331844" y="2124070"/>
                  <a:pt x="335868" y="2146614"/>
                </a:cubicBezTo>
                <a:cubicBezTo>
                  <a:pt x="333856" y="2169158"/>
                  <a:pt x="332045" y="2180430"/>
                  <a:pt x="330435" y="2180430"/>
                </a:cubicBezTo>
                <a:cubicBezTo>
                  <a:pt x="326411" y="2180430"/>
                  <a:pt x="323192" y="2172232"/>
                  <a:pt x="320777" y="2155836"/>
                </a:cubicBezTo>
                <a:cubicBezTo>
                  <a:pt x="320777" y="2147638"/>
                  <a:pt x="322990" y="2133292"/>
                  <a:pt x="327417" y="2112797"/>
                </a:cubicBezTo>
                <a:close/>
                <a:moveTo>
                  <a:pt x="312521" y="1549155"/>
                </a:moveTo>
                <a:lnTo>
                  <a:pt x="316142" y="1549155"/>
                </a:lnTo>
                <a:lnTo>
                  <a:pt x="316142" y="1573749"/>
                </a:lnTo>
                <a:cubicBezTo>
                  <a:pt x="313728" y="1573749"/>
                  <a:pt x="312521" y="1567600"/>
                  <a:pt x="312521" y="1555303"/>
                </a:cubicBezTo>
                <a:close/>
                <a:moveTo>
                  <a:pt x="334251" y="1429260"/>
                </a:moveTo>
                <a:cubicBezTo>
                  <a:pt x="335861" y="1429260"/>
                  <a:pt x="338678" y="1440533"/>
                  <a:pt x="342702" y="1463077"/>
                </a:cubicBezTo>
                <a:cubicBezTo>
                  <a:pt x="340690" y="1485621"/>
                  <a:pt x="338879" y="1496893"/>
                  <a:pt x="337269" y="1496893"/>
                </a:cubicBezTo>
                <a:cubicBezTo>
                  <a:pt x="335257" y="1496893"/>
                  <a:pt x="333446" y="1494844"/>
                  <a:pt x="331837" y="1490745"/>
                </a:cubicBezTo>
                <a:lnTo>
                  <a:pt x="331642" y="1489896"/>
                </a:lnTo>
                <a:lnTo>
                  <a:pt x="331642" y="1507173"/>
                </a:lnTo>
                <a:lnTo>
                  <a:pt x="328021" y="1507173"/>
                </a:lnTo>
                <a:lnTo>
                  <a:pt x="328009" y="1507153"/>
                </a:lnTo>
                <a:lnTo>
                  <a:pt x="329422" y="1530710"/>
                </a:lnTo>
                <a:lnTo>
                  <a:pt x="325800" y="1539932"/>
                </a:lnTo>
                <a:cubicBezTo>
                  <a:pt x="324191" y="1539932"/>
                  <a:pt x="322581" y="1531735"/>
                  <a:pt x="320971" y="1515338"/>
                </a:cubicBezTo>
                <a:lnTo>
                  <a:pt x="320971" y="1487670"/>
                </a:lnTo>
                <a:lnTo>
                  <a:pt x="322782" y="1487670"/>
                </a:lnTo>
                <a:lnTo>
                  <a:pt x="324721" y="1493655"/>
                </a:lnTo>
                <a:lnTo>
                  <a:pt x="324399" y="1488728"/>
                </a:lnTo>
                <a:lnTo>
                  <a:pt x="324399" y="1473357"/>
                </a:lnTo>
                <a:lnTo>
                  <a:pt x="327854" y="1473357"/>
                </a:lnTo>
                <a:lnTo>
                  <a:pt x="327611" y="1472299"/>
                </a:lnTo>
                <a:cubicBezTo>
                  <a:pt x="327611" y="1464101"/>
                  <a:pt x="329825" y="1449755"/>
                  <a:pt x="334251" y="1429260"/>
                </a:cubicBezTo>
                <a:close/>
                <a:moveTo>
                  <a:pt x="312521" y="1247488"/>
                </a:moveTo>
                <a:lnTo>
                  <a:pt x="312521" y="1260177"/>
                </a:lnTo>
                <a:lnTo>
                  <a:pt x="313450" y="1260907"/>
                </a:lnTo>
                <a:close/>
                <a:moveTo>
                  <a:pt x="327211" y="888163"/>
                </a:moveTo>
                <a:lnTo>
                  <a:pt x="330832" y="888163"/>
                </a:lnTo>
                <a:lnTo>
                  <a:pt x="330832" y="912757"/>
                </a:lnTo>
                <a:cubicBezTo>
                  <a:pt x="328418" y="912757"/>
                  <a:pt x="327211" y="906608"/>
                  <a:pt x="327211" y="894311"/>
                </a:cubicBezTo>
                <a:close/>
                <a:moveTo>
                  <a:pt x="335661" y="826678"/>
                </a:moveTo>
                <a:lnTo>
                  <a:pt x="337472" y="826678"/>
                </a:lnTo>
                <a:cubicBezTo>
                  <a:pt x="341898" y="832827"/>
                  <a:pt x="344112" y="847174"/>
                  <a:pt x="344112" y="869718"/>
                </a:cubicBezTo>
                <a:lnTo>
                  <a:pt x="340490" y="878940"/>
                </a:lnTo>
                <a:cubicBezTo>
                  <a:pt x="338880" y="878940"/>
                  <a:pt x="337271" y="870743"/>
                  <a:pt x="335661" y="854346"/>
                </a:cubicBezTo>
                <a:close/>
                <a:moveTo>
                  <a:pt x="348941" y="768268"/>
                </a:moveTo>
                <a:cubicBezTo>
                  <a:pt x="350550" y="768268"/>
                  <a:pt x="353367" y="779541"/>
                  <a:pt x="357391" y="802085"/>
                </a:cubicBezTo>
                <a:cubicBezTo>
                  <a:pt x="355379" y="824629"/>
                  <a:pt x="353569" y="835901"/>
                  <a:pt x="351959" y="835901"/>
                </a:cubicBezTo>
                <a:cubicBezTo>
                  <a:pt x="347935" y="835901"/>
                  <a:pt x="344715" y="827704"/>
                  <a:pt x="342301" y="811307"/>
                </a:cubicBezTo>
                <a:cubicBezTo>
                  <a:pt x="342301" y="803109"/>
                  <a:pt x="344514" y="788764"/>
                  <a:pt x="348941" y="768268"/>
                </a:cubicBezTo>
                <a:close/>
                <a:moveTo>
                  <a:pt x="345923" y="128828"/>
                </a:moveTo>
                <a:lnTo>
                  <a:pt x="349544" y="128828"/>
                </a:lnTo>
                <a:cubicBezTo>
                  <a:pt x="351959" y="130878"/>
                  <a:pt x="353166" y="136001"/>
                  <a:pt x="353166" y="144199"/>
                </a:cubicBezTo>
                <a:lnTo>
                  <a:pt x="353166" y="162644"/>
                </a:lnTo>
                <a:lnTo>
                  <a:pt x="349544" y="162644"/>
                </a:lnTo>
                <a:cubicBezTo>
                  <a:pt x="347130" y="162644"/>
                  <a:pt x="345923" y="156496"/>
                  <a:pt x="345923" y="144199"/>
                </a:cubicBezTo>
                <a:close/>
                <a:moveTo>
                  <a:pt x="239633" y="77831"/>
                </a:moveTo>
                <a:lnTo>
                  <a:pt x="239581" y="77930"/>
                </a:lnTo>
                <a:lnTo>
                  <a:pt x="239665" y="77904"/>
                </a:lnTo>
                <a:close/>
                <a:moveTo>
                  <a:pt x="330832" y="5859"/>
                </a:moveTo>
                <a:lnTo>
                  <a:pt x="337472" y="5859"/>
                </a:lnTo>
                <a:lnTo>
                  <a:pt x="337472" y="30453"/>
                </a:lnTo>
                <a:lnTo>
                  <a:pt x="330832" y="30453"/>
                </a:lnTo>
                <a:close/>
                <a:moveTo>
                  <a:pt x="283058" y="0"/>
                </a:moveTo>
                <a:lnTo>
                  <a:pt x="287373" y="0"/>
                </a:lnTo>
                <a:lnTo>
                  <a:pt x="289786" y="21230"/>
                </a:lnTo>
                <a:lnTo>
                  <a:pt x="287975" y="21230"/>
                </a:lnTo>
                <a:cubicBezTo>
                  <a:pt x="286969" y="21230"/>
                  <a:pt x="285913" y="18412"/>
                  <a:pt x="284806" y="12776"/>
                </a:cubicBezTo>
                <a:close/>
                <a:moveTo>
                  <a:pt x="251852" y="0"/>
                </a:moveTo>
                <a:lnTo>
                  <a:pt x="259128" y="0"/>
                </a:lnTo>
                <a:lnTo>
                  <a:pt x="259552" y="16347"/>
                </a:lnTo>
                <a:lnTo>
                  <a:pt x="259552" y="25569"/>
                </a:lnTo>
                <a:lnTo>
                  <a:pt x="255931" y="25569"/>
                </a:lnTo>
                <a:close/>
                <a:moveTo>
                  <a:pt x="0" y="0"/>
                </a:moveTo>
                <a:lnTo>
                  <a:pt x="247633" y="0"/>
                </a:lnTo>
                <a:lnTo>
                  <a:pt x="247231" y="2016"/>
                </a:lnTo>
                <a:lnTo>
                  <a:pt x="245994" y="7001"/>
                </a:lnTo>
                <a:lnTo>
                  <a:pt x="248084" y="34792"/>
                </a:lnTo>
                <a:cubicBezTo>
                  <a:pt x="246876" y="45040"/>
                  <a:pt x="246273" y="53238"/>
                  <a:pt x="246273" y="59386"/>
                </a:cubicBezTo>
                <a:lnTo>
                  <a:pt x="247926" y="75453"/>
                </a:lnTo>
                <a:lnTo>
                  <a:pt x="253758" y="74068"/>
                </a:lnTo>
                <a:cubicBezTo>
                  <a:pt x="255846" y="73684"/>
                  <a:pt x="257593" y="73492"/>
                  <a:pt x="259002" y="73492"/>
                </a:cubicBezTo>
                <a:cubicBezTo>
                  <a:pt x="259807" y="73492"/>
                  <a:pt x="261165" y="77847"/>
                  <a:pt x="263076" y="86557"/>
                </a:cubicBezTo>
                <a:lnTo>
                  <a:pt x="266131" y="102748"/>
                </a:lnTo>
                <a:lnTo>
                  <a:pt x="266192" y="102425"/>
                </a:lnTo>
                <a:cubicBezTo>
                  <a:pt x="266997" y="102425"/>
                  <a:pt x="268104" y="105243"/>
                  <a:pt x="269512" y="110879"/>
                </a:cubicBezTo>
                <a:lnTo>
                  <a:pt x="272521" y="125754"/>
                </a:lnTo>
                <a:lnTo>
                  <a:pt x="282543" y="125754"/>
                </a:lnTo>
                <a:cubicBezTo>
                  <a:pt x="286567" y="125754"/>
                  <a:pt x="293207" y="103210"/>
                  <a:pt x="302462" y="58121"/>
                </a:cubicBezTo>
                <a:cubicBezTo>
                  <a:pt x="308498" y="58121"/>
                  <a:pt x="316144" y="48898"/>
                  <a:pt x="325400" y="30453"/>
                </a:cubicBezTo>
                <a:lnTo>
                  <a:pt x="325400" y="39675"/>
                </a:lnTo>
                <a:cubicBezTo>
                  <a:pt x="312120" y="70418"/>
                  <a:pt x="305480" y="101160"/>
                  <a:pt x="305480" y="131902"/>
                </a:cubicBezTo>
                <a:cubicBezTo>
                  <a:pt x="305480" y="138051"/>
                  <a:pt x="304877" y="147273"/>
                  <a:pt x="303669" y="159570"/>
                </a:cubicBezTo>
                <a:lnTo>
                  <a:pt x="307291" y="159570"/>
                </a:lnTo>
                <a:lnTo>
                  <a:pt x="310309" y="150348"/>
                </a:lnTo>
                <a:cubicBezTo>
                  <a:pt x="319565" y="150348"/>
                  <a:pt x="324192" y="187238"/>
                  <a:pt x="324192" y="261020"/>
                </a:cubicBezTo>
                <a:cubicBezTo>
                  <a:pt x="322985" y="261020"/>
                  <a:pt x="322382" y="263070"/>
                  <a:pt x="322382" y="267168"/>
                </a:cubicBezTo>
                <a:lnTo>
                  <a:pt x="318760" y="261020"/>
                </a:lnTo>
                <a:lnTo>
                  <a:pt x="313931" y="261020"/>
                </a:lnTo>
                <a:lnTo>
                  <a:pt x="313931" y="276391"/>
                </a:lnTo>
                <a:cubicBezTo>
                  <a:pt x="313931" y="284589"/>
                  <a:pt x="315541" y="292787"/>
                  <a:pt x="318760" y="300985"/>
                </a:cubicBezTo>
                <a:cubicBezTo>
                  <a:pt x="323589" y="300985"/>
                  <a:pt x="328015" y="292787"/>
                  <a:pt x="332039" y="276391"/>
                </a:cubicBezTo>
                <a:cubicBezTo>
                  <a:pt x="335661" y="276391"/>
                  <a:pt x="337472" y="290738"/>
                  <a:pt x="337472" y="319430"/>
                </a:cubicBezTo>
                <a:lnTo>
                  <a:pt x="342301" y="319430"/>
                </a:lnTo>
                <a:cubicBezTo>
                  <a:pt x="344715" y="319430"/>
                  <a:pt x="351355" y="302010"/>
                  <a:pt x="362220" y="267168"/>
                </a:cubicBezTo>
                <a:cubicBezTo>
                  <a:pt x="363830" y="269218"/>
                  <a:pt x="366647" y="280490"/>
                  <a:pt x="370671" y="300985"/>
                </a:cubicBezTo>
                <a:cubicBezTo>
                  <a:pt x="370671" y="329678"/>
                  <a:pt x="362220" y="353247"/>
                  <a:pt x="345319" y="371692"/>
                </a:cubicBezTo>
                <a:cubicBezTo>
                  <a:pt x="343307" y="402434"/>
                  <a:pt x="338880" y="433177"/>
                  <a:pt x="332039" y="463919"/>
                </a:cubicBezTo>
                <a:lnTo>
                  <a:pt x="332039" y="513107"/>
                </a:lnTo>
                <a:cubicBezTo>
                  <a:pt x="332039" y="531552"/>
                  <a:pt x="339283" y="540775"/>
                  <a:pt x="353770" y="540775"/>
                </a:cubicBezTo>
                <a:lnTo>
                  <a:pt x="358599" y="540775"/>
                </a:lnTo>
                <a:lnTo>
                  <a:pt x="370671" y="531552"/>
                </a:lnTo>
                <a:lnTo>
                  <a:pt x="370671" y="556146"/>
                </a:lnTo>
                <a:lnTo>
                  <a:pt x="362220" y="565369"/>
                </a:lnTo>
                <a:cubicBezTo>
                  <a:pt x="342905" y="559220"/>
                  <a:pt x="331838" y="556146"/>
                  <a:pt x="329021" y="556146"/>
                </a:cubicBezTo>
                <a:lnTo>
                  <a:pt x="327211" y="574591"/>
                </a:lnTo>
                <a:lnTo>
                  <a:pt x="327211" y="599185"/>
                </a:lnTo>
                <a:cubicBezTo>
                  <a:pt x="337271" y="599185"/>
                  <a:pt x="342301" y="626853"/>
                  <a:pt x="342301" y="682190"/>
                </a:cubicBezTo>
                <a:lnTo>
                  <a:pt x="342301" y="691412"/>
                </a:lnTo>
                <a:lnTo>
                  <a:pt x="338679" y="691412"/>
                </a:lnTo>
                <a:lnTo>
                  <a:pt x="330832" y="642225"/>
                </a:lnTo>
                <a:lnTo>
                  <a:pt x="327211" y="642225"/>
                </a:lnTo>
                <a:cubicBezTo>
                  <a:pt x="327211" y="652472"/>
                  <a:pt x="328418" y="671942"/>
                  <a:pt x="330832" y="700635"/>
                </a:cubicBezTo>
                <a:cubicBezTo>
                  <a:pt x="329625" y="710883"/>
                  <a:pt x="329021" y="719080"/>
                  <a:pt x="329021" y="725229"/>
                </a:cubicBezTo>
                <a:cubicBezTo>
                  <a:pt x="331838" y="751873"/>
                  <a:pt x="333951" y="773136"/>
                  <a:pt x="335359" y="789019"/>
                </a:cubicBezTo>
                <a:lnTo>
                  <a:pt x="335531" y="791159"/>
                </a:lnTo>
                <a:lnTo>
                  <a:pt x="337571" y="795200"/>
                </a:lnTo>
                <a:cubicBezTo>
                  <a:pt x="338175" y="797762"/>
                  <a:pt x="338476" y="801092"/>
                  <a:pt x="338476" y="805191"/>
                </a:cubicBezTo>
                <a:lnTo>
                  <a:pt x="338476" y="823636"/>
                </a:lnTo>
                <a:lnTo>
                  <a:pt x="334855" y="823636"/>
                </a:lnTo>
                <a:cubicBezTo>
                  <a:pt x="332440" y="823636"/>
                  <a:pt x="331233" y="817488"/>
                  <a:pt x="331233" y="805191"/>
                </a:cubicBezTo>
                <a:lnTo>
                  <a:pt x="331233" y="789820"/>
                </a:lnTo>
                <a:lnTo>
                  <a:pt x="332476" y="789820"/>
                </a:lnTo>
                <a:lnTo>
                  <a:pt x="332002" y="786905"/>
                </a:lnTo>
                <a:cubicBezTo>
                  <a:pt x="327097" y="758085"/>
                  <a:pt x="323891" y="743674"/>
                  <a:pt x="322382" y="743674"/>
                </a:cubicBezTo>
                <a:cubicBezTo>
                  <a:pt x="305883" y="774416"/>
                  <a:pt x="297030" y="793887"/>
                  <a:pt x="295822" y="802085"/>
                </a:cubicBezTo>
                <a:lnTo>
                  <a:pt x="296982" y="812891"/>
                </a:lnTo>
                <a:lnTo>
                  <a:pt x="301693" y="818257"/>
                </a:lnTo>
                <a:cubicBezTo>
                  <a:pt x="303429" y="822868"/>
                  <a:pt x="304875" y="829785"/>
                  <a:pt x="306032" y="839008"/>
                </a:cubicBezTo>
                <a:lnTo>
                  <a:pt x="306686" y="847692"/>
                </a:lnTo>
                <a:lnTo>
                  <a:pt x="308838" y="851080"/>
                </a:lnTo>
                <a:cubicBezTo>
                  <a:pt x="311227" y="853258"/>
                  <a:pt x="313931" y="854346"/>
                  <a:pt x="316949" y="854346"/>
                </a:cubicBezTo>
                <a:lnTo>
                  <a:pt x="316949" y="869718"/>
                </a:lnTo>
                <a:lnTo>
                  <a:pt x="315742" y="869718"/>
                </a:lnTo>
                <a:lnTo>
                  <a:pt x="307770" y="862105"/>
                </a:lnTo>
                <a:lnTo>
                  <a:pt x="308635" y="873593"/>
                </a:lnTo>
                <a:cubicBezTo>
                  <a:pt x="309214" y="887427"/>
                  <a:pt x="309503" y="903567"/>
                  <a:pt x="309503" y="922012"/>
                </a:cubicBezTo>
                <a:cubicBezTo>
                  <a:pt x="308296" y="922012"/>
                  <a:pt x="307692" y="924062"/>
                  <a:pt x="307692" y="928160"/>
                </a:cubicBezTo>
                <a:lnTo>
                  <a:pt x="304070" y="922012"/>
                </a:lnTo>
                <a:lnTo>
                  <a:pt x="299241" y="922012"/>
                </a:lnTo>
                <a:lnTo>
                  <a:pt x="299241" y="937383"/>
                </a:lnTo>
                <a:cubicBezTo>
                  <a:pt x="299241" y="945581"/>
                  <a:pt x="300851" y="953779"/>
                  <a:pt x="304070" y="961977"/>
                </a:cubicBezTo>
                <a:cubicBezTo>
                  <a:pt x="306485" y="961977"/>
                  <a:pt x="308799" y="959928"/>
                  <a:pt x="311012" y="955829"/>
                </a:cubicBezTo>
                <a:lnTo>
                  <a:pt x="313973" y="947211"/>
                </a:lnTo>
                <a:lnTo>
                  <a:pt x="313931" y="946573"/>
                </a:lnTo>
                <a:lnTo>
                  <a:pt x="313931" y="937351"/>
                </a:lnTo>
                <a:cubicBezTo>
                  <a:pt x="314333" y="927104"/>
                  <a:pt x="315339" y="921980"/>
                  <a:pt x="316949" y="921980"/>
                </a:cubicBezTo>
                <a:lnTo>
                  <a:pt x="318760" y="921980"/>
                </a:lnTo>
                <a:cubicBezTo>
                  <a:pt x="321174" y="921980"/>
                  <a:pt x="322382" y="927104"/>
                  <a:pt x="322382" y="937351"/>
                </a:cubicBezTo>
                <a:lnTo>
                  <a:pt x="322382" y="946573"/>
                </a:lnTo>
                <a:lnTo>
                  <a:pt x="321715" y="955059"/>
                </a:lnTo>
                <a:lnTo>
                  <a:pt x="322782" y="980422"/>
                </a:lnTo>
                <a:lnTo>
                  <a:pt x="327611" y="980422"/>
                </a:lnTo>
                <a:cubicBezTo>
                  <a:pt x="330026" y="980422"/>
                  <a:pt x="336665" y="963002"/>
                  <a:pt x="347531" y="928160"/>
                </a:cubicBezTo>
                <a:cubicBezTo>
                  <a:pt x="349140" y="930210"/>
                  <a:pt x="351957" y="941482"/>
                  <a:pt x="355981" y="961977"/>
                </a:cubicBezTo>
                <a:cubicBezTo>
                  <a:pt x="355981" y="990670"/>
                  <a:pt x="347531" y="1014239"/>
                  <a:pt x="330629" y="1032684"/>
                </a:cubicBezTo>
                <a:cubicBezTo>
                  <a:pt x="328617" y="1063426"/>
                  <a:pt x="324191" y="1094169"/>
                  <a:pt x="317350" y="1124911"/>
                </a:cubicBezTo>
                <a:lnTo>
                  <a:pt x="317350" y="1174099"/>
                </a:lnTo>
                <a:cubicBezTo>
                  <a:pt x="317350" y="1192544"/>
                  <a:pt x="324593" y="1201767"/>
                  <a:pt x="339080" y="1201767"/>
                </a:cubicBezTo>
                <a:lnTo>
                  <a:pt x="343909" y="1201767"/>
                </a:lnTo>
                <a:lnTo>
                  <a:pt x="355981" y="1192544"/>
                </a:lnTo>
                <a:lnTo>
                  <a:pt x="355981" y="1217138"/>
                </a:lnTo>
                <a:lnTo>
                  <a:pt x="347531" y="1226361"/>
                </a:lnTo>
                <a:cubicBezTo>
                  <a:pt x="328215" y="1220212"/>
                  <a:pt x="317149" y="1217138"/>
                  <a:pt x="314332" y="1217138"/>
                </a:cubicBezTo>
                <a:lnTo>
                  <a:pt x="313297" y="1227674"/>
                </a:lnTo>
                <a:lnTo>
                  <a:pt x="313931" y="1231708"/>
                </a:lnTo>
                <a:cubicBezTo>
                  <a:pt x="316748" y="1244518"/>
                  <a:pt x="320168" y="1250922"/>
                  <a:pt x="324192" y="1250922"/>
                </a:cubicBezTo>
                <a:cubicBezTo>
                  <a:pt x="324796" y="1267830"/>
                  <a:pt x="325349" y="1282625"/>
                  <a:pt x="325852" y="1295306"/>
                </a:cubicBezTo>
                <a:lnTo>
                  <a:pt x="326140" y="1302030"/>
                </a:lnTo>
                <a:lnTo>
                  <a:pt x="326668" y="1306867"/>
                </a:lnTo>
                <a:lnTo>
                  <a:pt x="327161" y="1325863"/>
                </a:lnTo>
                <a:lnTo>
                  <a:pt x="327211" y="1327009"/>
                </a:lnTo>
                <a:cubicBezTo>
                  <a:pt x="328015" y="1343917"/>
                  <a:pt x="328619" y="1352372"/>
                  <a:pt x="329021" y="1352372"/>
                </a:cubicBezTo>
                <a:cubicBezTo>
                  <a:pt x="327814" y="1362619"/>
                  <a:pt x="327211" y="1373891"/>
                  <a:pt x="327211" y="1386188"/>
                </a:cubicBezTo>
                <a:lnTo>
                  <a:pt x="324192" y="1386188"/>
                </a:lnTo>
                <a:cubicBezTo>
                  <a:pt x="323388" y="1386188"/>
                  <a:pt x="321979" y="1374148"/>
                  <a:pt x="319967" y="1350066"/>
                </a:cubicBezTo>
                <a:lnTo>
                  <a:pt x="316574" y="1305920"/>
                </a:lnTo>
                <a:lnTo>
                  <a:pt x="316142" y="1303217"/>
                </a:lnTo>
                <a:lnTo>
                  <a:pt x="312521" y="1303217"/>
                </a:lnTo>
                <a:cubicBezTo>
                  <a:pt x="312521" y="1308340"/>
                  <a:pt x="312823" y="1315770"/>
                  <a:pt x="313426" y="1325505"/>
                </a:cubicBezTo>
                <a:lnTo>
                  <a:pt x="315297" y="1350388"/>
                </a:lnTo>
                <a:lnTo>
                  <a:pt x="315948" y="1350388"/>
                </a:lnTo>
                <a:lnTo>
                  <a:pt x="315948" y="1359044"/>
                </a:lnTo>
                <a:lnTo>
                  <a:pt x="316142" y="1361627"/>
                </a:lnTo>
                <a:lnTo>
                  <a:pt x="315948" y="1364264"/>
                </a:lnTo>
                <a:lnTo>
                  <a:pt x="315948" y="1374982"/>
                </a:lnTo>
                <a:lnTo>
                  <a:pt x="315159" y="1374982"/>
                </a:lnTo>
                <a:lnTo>
                  <a:pt x="314332" y="1386221"/>
                </a:lnTo>
                <a:cubicBezTo>
                  <a:pt x="319966" y="1439508"/>
                  <a:pt x="322782" y="1471275"/>
                  <a:pt x="322782" y="1481522"/>
                </a:cubicBezTo>
                <a:cubicBezTo>
                  <a:pt x="314734" y="1430285"/>
                  <a:pt x="309704" y="1404666"/>
                  <a:pt x="307692" y="1404666"/>
                </a:cubicBezTo>
                <a:cubicBezTo>
                  <a:pt x="299443" y="1420037"/>
                  <a:pt x="293104" y="1432590"/>
                  <a:pt x="288678" y="1442325"/>
                </a:cubicBezTo>
                <a:lnTo>
                  <a:pt x="285919" y="1448943"/>
                </a:lnTo>
                <a:lnTo>
                  <a:pt x="285202" y="1453374"/>
                </a:lnTo>
                <a:cubicBezTo>
                  <a:pt x="284372" y="1461060"/>
                  <a:pt x="283957" y="1468745"/>
                  <a:pt x="283957" y="1476431"/>
                </a:cubicBezTo>
                <a:lnTo>
                  <a:pt x="283429" y="1484489"/>
                </a:lnTo>
                <a:lnTo>
                  <a:pt x="283585" y="1485941"/>
                </a:lnTo>
                <a:lnTo>
                  <a:pt x="287225" y="1499645"/>
                </a:lnTo>
                <a:lnTo>
                  <a:pt x="288786" y="1494877"/>
                </a:lnTo>
                <a:cubicBezTo>
                  <a:pt x="291099" y="1494877"/>
                  <a:pt x="293124" y="1497182"/>
                  <a:pt x="294859" y="1501794"/>
                </a:cubicBezTo>
                <a:lnTo>
                  <a:pt x="297271" y="1513329"/>
                </a:lnTo>
                <a:lnTo>
                  <a:pt x="302259" y="1515338"/>
                </a:lnTo>
                <a:lnTo>
                  <a:pt x="302259" y="1530710"/>
                </a:lnTo>
                <a:lnTo>
                  <a:pt x="301052" y="1530710"/>
                </a:lnTo>
                <a:lnTo>
                  <a:pt x="299716" y="1529434"/>
                </a:lnTo>
                <a:lnTo>
                  <a:pt x="301801" y="1557130"/>
                </a:lnTo>
                <a:lnTo>
                  <a:pt x="302264" y="1582972"/>
                </a:lnTo>
                <a:lnTo>
                  <a:pt x="304070" y="1582972"/>
                </a:lnTo>
                <a:cubicBezTo>
                  <a:pt x="306485" y="1582972"/>
                  <a:pt x="307692" y="1588096"/>
                  <a:pt x="307692" y="1598343"/>
                </a:cubicBezTo>
                <a:lnTo>
                  <a:pt x="307692" y="1607565"/>
                </a:lnTo>
                <a:cubicBezTo>
                  <a:pt x="307692" y="1617813"/>
                  <a:pt x="306485" y="1622937"/>
                  <a:pt x="304070" y="1622937"/>
                </a:cubicBezTo>
                <a:lnTo>
                  <a:pt x="302259" y="1622937"/>
                </a:lnTo>
                <a:cubicBezTo>
                  <a:pt x="301253" y="1622937"/>
                  <a:pt x="300499" y="1621656"/>
                  <a:pt x="299996" y="1619094"/>
                </a:cubicBezTo>
                <a:lnTo>
                  <a:pt x="299343" y="1609126"/>
                </a:lnTo>
                <a:lnTo>
                  <a:pt x="297236" y="1605549"/>
                </a:lnTo>
                <a:lnTo>
                  <a:pt x="292407" y="1605549"/>
                </a:lnTo>
                <a:lnTo>
                  <a:pt x="292407" y="1620920"/>
                </a:lnTo>
                <a:cubicBezTo>
                  <a:pt x="292407" y="1629118"/>
                  <a:pt x="294017" y="1637316"/>
                  <a:pt x="297236" y="1645514"/>
                </a:cubicBezTo>
                <a:cubicBezTo>
                  <a:pt x="302065" y="1645514"/>
                  <a:pt x="306492" y="1637316"/>
                  <a:pt x="310516" y="1620920"/>
                </a:cubicBezTo>
                <a:cubicBezTo>
                  <a:pt x="314137" y="1620920"/>
                  <a:pt x="315948" y="1635267"/>
                  <a:pt x="315948" y="1663959"/>
                </a:cubicBezTo>
                <a:lnTo>
                  <a:pt x="320777" y="1663959"/>
                </a:lnTo>
                <a:cubicBezTo>
                  <a:pt x="323192" y="1663959"/>
                  <a:pt x="329831" y="1646539"/>
                  <a:pt x="340696" y="1611697"/>
                </a:cubicBezTo>
                <a:cubicBezTo>
                  <a:pt x="342306" y="1613747"/>
                  <a:pt x="345123" y="1625019"/>
                  <a:pt x="349147" y="1645514"/>
                </a:cubicBezTo>
                <a:cubicBezTo>
                  <a:pt x="349147" y="1674207"/>
                  <a:pt x="340696" y="1697776"/>
                  <a:pt x="323795" y="1716221"/>
                </a:cubicBezTo>
                <a:cubicBezTo>
                  <a:pt x="321783" y="1746963"/>
                  <a:pt x="317357" y="1777706"/>
                  <a:pt x="310516" y="1808448"/>
                </a:cubicBezTo>
                <a:lnTo>
                  <a:pt x="310516" y="1857636"/>
                </a:lnTo>
                <a:cubicBezTo>
                  <a:pt x="310516" y="1876081"/>
                  <a:pt x="317759" y="1885304"/>
                  <a:pt x="332246" y="1885304"/>
                </a:cubicBezTo>
                <a:lnTo>
                  <a:pt x="337075" y="1885304"/>
                </a:lnTo>
                <a:lnTo>
                  <a:pt x="349147" y="1876081"/>
                </a:lnTo>
                <a:lnTo>
                  <a:pt x="349147" y="1900675"/>
                </a:lnTo>
                <a:lnTo>
                  <a:pt x="340696" y="1909898"/>
                </a:lnTo>
                <a:cubicBezTo>
                  <a:pt x="321381" y="1903749"/>
                  <a:pt x="310314" y="1900675"/>
                  <a:pt x="307498" y="1900675"/>
                </a:cubicBezTo>
                <a:lnTo>
                  <a:pt x="306636" y="1909448"/>
                </a:lnTo>
                <a:lnTo>
                  <a:pt x="309503" y="1911914"/>
                </a:lnTo>
                <a:lnTo>
                  <a:pt x="310844" y="1947766"/>
                </a:lnTo>
                <a:lnTo>
                  <a:pt x="312289" y="1948902"/>
                </a:lnTo>
                <a:cubicBezTo>
                  <a:pt x="317948" y="1959278"/>
                  <a:pt x="320777" y="1985216"/>
                  <a:pt x="320777" y="2026719"/>
                </a:cubicBezTo>
                <a:lnTo>
                  <a:pt x="320777" y="2035941"/>
                </a:lnTo>
                <a:lnTo>
                  <a:pt x="317156" y="2035941"/>
                </a:lnTo>
                <a:lnTo>
                  <a:pt x="314136" y="2017015"/>
                </a:lnTo>
                <a:lnTo>
                  <a:pt x="312521" y="2047180"/>
                </a:lnTo>
                <a:lnTo>
                  <a:pt x="309503" y="2047180"/>
                </a:lnTo>
                <a:lnTo>
                  <a:pt x="309258" y="2045849"/>
                </a:lnTo>
                <a:lnTo>
                  <a:pt x="307498" y="2069758"/>
                </a:lnTo>
                <a:cubicBezTo>
                  <a:pt x="313131" y="2123045"/>
                  <a:pt x="315948" y="2154812"/>
                  <a:pt x="315948" y="2165059"/>
                </a:cubicBezTo>
                <a:cubicBezTo>
                  <a:pt x="307900" y="2113822"/>
                  <a:pt x="302870" y="2088203"/>
                  <a:pt x="300858" y="2088203"/>
                </a:cubicBezTo>
                <a:cubicBezTo>
                  <a:pt x="284359" y="2118945"/>
                  <a:pt x="275506" y="2138416"/>
                  <a:pt x="274299" y="2146614"/>
                </a:cubicBezTo>
                <a:cubicBezTo>
                  <a:pt x="276311" y="2181455"/>
                  <a:pt x="283353" y="2198875"/>
                  <a:pt x="295425" y="2198875"/>
                </a:cubicBezTo>
                <a:lnTo>
                  <a:pt x="295425" y="2214247"/>
                </a:lnTo>
                <a:lnTo>
                  <a:pt x="294218" y="2214247"/>
                </a:lnTo>
                <a:cubicBezTo>
                  <a:pt x="289792" y="2209123"/>
                  <a:pt x="285768" y="2205280"/>
                  <a:pt x="282146" y="2202718"/>
                </a:cubicBezTo>
                <a:lnTo>
                  <a:pt x="274395" y="2199634"/>
                </a:lnTo>
                <a:lnTo>
                  <a:pt x="275743" y="2206082"/>
                </a:lnTo>
                <a:cubicBezTo>
                  <a:pt x="278057" y="2224527"/>
                  <a:pt x="279214" y="2252195"/>
                  <a:pt x="279214" y="2289086"/>
                </a:cubicBezTo>
                <a:cubicBezTo>
                  <a:pt x="278007" y="2289086"/>
                  <a:pt x="277403" y="2291136"/>
                  <a:pt x="277403" y="2295234"/>
                </a:cubicBezTo>
                <a:lnTo>
                  <a:pt x="273781" y="2289086"/>
                </a:lnTo>
                <a:lnTo>
                  <a:pt x="269607" y="2289086"/>
                </a:lnTo>
                <a:lnTo>
                  <a:pt x="268952" y="2304449"/>
                </a:lnTo>
                <a:lnTo>
                  <a:pt x="268952" y="2304457"/>
                </a:lnTo>
                <a:cubicBezTo>
                  <a:pt x="268952" y="2312655"/>
                  <a:pt x="270562" y="2320853"/>
                  <a:pt x="273781" y="2329051"/>
                </a:cubicBezTo>
                <a:cubicBezTo>
                  <a:pt x="278610" y="2329051"/>
                  <a:pt x="283037" y="2320853"/>
                  <a:pt x="287061" y="2304457"/>
                </a:cubicBezTo>
                <a:cubicBezTo>
                  <a:pt x="290682" y="2304457"/>
                  <a:pt x="292493" y="2318804"/>
                  <a:pt x="292493" y="2347496"/>
                </a:cubicBezTo>
                <a:lnTo>
                  <a:pt x="297322" y="2347496"/>
                </a:lnTo>
                <a:cubicBezTo>
                  <a:pt x="299737" y="2347496"/>
                  <a:pt x="306377" y="2330076"/>
                  <a:pt x="317242" y="2295234"/>
                </a:cubicBezTo>
                <a:cubicBezTo>
                  <a:pt x="318851" y="2297284"/>
                  <a:pt x="321668" y="2308556"/>
                  <a:pt x="325692" y="2329051"/>
                </a:cubicBezTo>
                <a:cubicBezTo>
                  <a:pt x="325692" y="2357744"/>
                  <a:pt x="317242" y="2381313"/>
                  <a:pt x="300340" y="2399758"/>
                </a:cubicBezTo>
                <a:cubicBezTo>
                  <a:pt x="298328" y="2430500"/>
                  <a:pt x="293902" y="2461243"/>
                  <a:pt x="287061" y="2491985"/>
                </a:cubicBezTo>
                <a:lnTo>
                  <a:pt x="287061" y="2533763"/>
                </a:lnTo>
                <a:lnTo>
                  <a:pt x="288635" y="2552220"/>
                </a:lnTo>
                <a:lnTo>
                  <a:pt x="288992" y="2554493"/>
                </a:lnTo>
                <a:lnTo>
                  <a:pt x="292493" y="2561924"/>
                </a:lnTo>
                <a:cubicBezTo>
                  <a:pt x="296115" y="2566535"/>
                  <a:pt x="301548" y="2568841"/>
                  <a:pt x="308791" y="2568841"/>
                </a:cubicBezTo>
                <a:lnTo>
                  <a:pt x="313620" y="2568841"/>
                </a:lnTo>
                <a:lnTo>
                  <a:pt x="325692" y="2559618"/>
                </a:lnTo>
                <a:lnTo>
                  <a:pt x="325692" y="2584212"/>
                </a:lnTo>
                <a:lnTo>
                  <a:pt x="317242" y="2593435"/>
                </a:lnTo>
                <a:cubicBezTo>
                  <a:pt x="312413" y="2591898"/>
                  <a:pt x="308099" y="2590553"/>
                  <a:pt x="304302" y="2589400"/>
                </a:cubicBezTo>
                <a:lnTo>
                  <a:pt x="295880" y="2586935"/>
                </a:lnTo>
                <a:lnTo>
                  <a:pt x="297085" y="2590648"/>
                </a:lnTo>
                <a:cubicBezTo>
                  <a:pt x="298796" y="2593850"/>
                  <a:pt x="300657" y="2595451"/>
                  <a:pt x="302669" y="2595451"/>
                </a:cubicBezTo>
                <a:cubicBezTo>
                  <a:pt x="305083" y="2663084"/>
                  <a:pt x="306693" y="2696901"/>
                  <a:pt x="307498" y="2696901"/>
                </a:cubicBezTo>
                <a:cubicBezTo>
                  <a:pt x="306290" y="2707148"/>
                  <a:pt x="305687" y="2718420"/>
                  <a:pt x="305687" y="2730717"/>
                </a:cubicBezTo>
                <a:lnTo>
                  <a:pt x="302669" y="2730717"/>
                </a:lnTo>
                <a:cubicBezTo>
                  <a:pt x="301059" y="2730717"/>
                  <a:pt x="297035" y="2682555"/>
                  <a:pt x="290596" y="2586229"/>
                </a:cubicBezTo>
                <a:lnTo>
                  <a:pt x="290496" y="2585504"/>
                </a:lnTo>
                <a:lnTo>
                  <a:pt x="287702" y="2584789"/>
                </a:lnTo>
                <a:cubicBezTo>
                  <a:pt x="285967" y="2584404"/>
                  <a:pt x="284747" y="2584212"/>
                  <a:pt x="284043" y="2584212"/>
                </a:cubicBezTo>
                <a:lnTo>
                  <a:pt x="282232" y="2602657"/>
                </a:lnTo>
                <a:lnTo>
                  <a:pt x="282232" y="2627251"/>
                </a:lnTo>
                <a:cubicBezTo>
                  <a:pt x="292292" y="2627251"/>
                  <a:pt x="297322" y="2654919"/>
                  <a:pt x="297322" y="2710256"/>
                </a:cubicBezTo>
                <a:lnTo>
                  <a:pt x="297322" y="2719478"/>
                </a:lnTo>
                <a:lnTo>
                  <a:pt x="293701" y="2719478"/>
                </a:lnTo>
                <a:lnTo>
                  <a:pt x="285854" y="2670291"/>
                </a:lnTo>
                <a:lnTo>
                  <a:pt x="282232" y="2670291"/>
                </a:lnTo>
                <a:cubicBezTo>
                  <a:pt x="282232" y="2680538"/>
                  <a:pt x="283439" y="2700008"/>
                  <a:pt x="285854" y="2728701"/>
                </a:cubicBezTo>
                <a:cubicBezTo>
                  <a:pt x="284646" y="2738949"/>
                  <a:pt x="284043" y="2747146"/>
                  <a:pt x="284043" y="2753295"/>
                </a:cubicBezTo>
                <a:cubicBezTo>
                  <a:pt x="289677" y="2806582"/>
                  <a:pt x="292493" y="2838349"/>
                  <a:pt x="292493" y="2848596"/>
                </a:cubicBezTo>
                <a:cubicBezTo>
                  <a:pt x="284445" y="2797359"/>
                  <a:pt x="279415" y="2771740"/>
                  <a:pt x="277403" y="2771740"/>
                </a:cubicBezTo>
                <a:cubicBezTo>
                  <a:pt x="260904" y="2802482"/>
                  <a:pt x="252051" y="2821953"/>
                  <a:pt x="250844" y="2830151"/>
                </a:cubicBezTo>
                <a:cubicBezTo>
                  <a:pt x="252856" y="2864992"/>
                  <a:pt x="259898" y="2882412"/>
                  <a:pt x="271970" y="2882412"/>
                </a:cubicBezTo>
                <a:lnTo>
                  <a:pt x="271970" y="2897784"/>
                </a:lnTo>
                <a:lnTo>
                  <a:pt x="270763" y="2897784"/>
                </a:lnTo>
                <a:cubicBezTo>
                  <a:pt x="261910" y="2887537"/>
                  <a:pt x="254667" y="2882412"/>
                  <a:pt x="249033" y="2882412"/>
                </a:cubicBezTo>
                <a:cubicBezTo>
                  <a:pt x="249033" y="2904957"/>
                  <a:pt x="247826" y="2940823"/>
                  <a:pt x="245411" y="2990011"/>
                </a:cubicBezTo>
                <a:lnTo>
                  <a:pt x="242393" y="2990011"/>
                </a:lnTo>
                <a:lnTo>
                  <a:pt x="244204" y="2907006"/>
                </a:lnTo>
                <a:cubicBezTo>
                  <a:pt x="244204" y="2898809"/>
                  <a:pt x="240180" y="2881388"/>
                  <a:pt x="232132" y="2854744"/>
                </a:cubicBezTo>
                <a:cubicBezTo>
                  <a:pt x="230522" y="2854744"/>
                  <a:pt x="228309" y="2866017"/>
                  <a:pt x="225492" y="2888561"/>
                </a:cubicBezTo>
                <a:lnTo>
                  <a:pt x="225492" y="2916229"/>
                </a:lnTo>
                <a:cubicBezTo>
                  <a:pt x="225492" y="2959268"/>
                  <a:pt x="237766" y="3054569"/>
                  <a:pt x="262313" y="3202132"/>
                </a:cubicBezTo>
                <a:cubicBezTo>
                  <a:pt x="265532" y="3253370"/>
                  <a:pt x="271166" y="3278988"/>
                  <a:pt x="279214" y="3278988"/>
                </a:cubicBezTo>
                <a:cubicBezTo>
                  <a:pt x="281628" y="3346621"/>
                  <a:pt x="283238" y="3380438"/>
                  <a:pt x="284043" y="3380438"/>
                </a:cubicBezTo>
                <a:cubicBezTo>
                  <a:pt x="282836" y="3390685"/>
                  <a:pt x="282232" y="3401957"/>
                  <a:pt x="282232" y="3414254"/>
                </a:cubicBezTo>
                <a:lnTo>
                  <a:pt x="279214" y="3414254"/>
                </a:lnTo>
                <a:cubicBezTo>
                  <a:pt x="277604" y="3414254"/>
                  <a:pt x="273580" y="3366092"/>
                  <a:pt x="267142" y="3269766"/>
                </a:cubicBezTo>
                <a:cubicBezTo>
                  <a:pt x="240985" y="3075065"/>
                  <a:pt x="222273" y="2959268"/>
                  <a:pt x="211005" y="2922377"/>
                </a:cubicBezTo>
                <a:lnTo>
                  <a:pt x="194104" y="2922377"/>
                </a:lnTo>
                <a:cubicBezTo>
                  <a:pt x="189677" y="2934674"/>
                  <a:pt x="187464" y="2943897"/>
                  <a:pt x="187464" y="2950046"/>
                </a:cubicBezTo>
                <a:lnTo>
                  <a:pt x="184446" y="2940823"/>
                </a:lnTo>
                <a:lnTo>
                  <a:pt x="180824" y="2940823"/>
                </a:lnTo>
                <a:cubicBezTo>
                  <a:pt x="178008" y="2951070"/>
                  <a:pt x="175543" y="2962471"/>
                  <a:pt x="173430" y="2975024"/>
                </a:cubicBezTo>
                <a:lnTo>
                  <a:pt x="170444" y="2998268"/>
                </a:lnTo>
                <a:lnTo>
                  <a:pt x="173638" y="3000708"/>
                </a:lnTo>
                <a:cubicBezTo>
                  <a:pt x="176354" y="3001860"/>
                  <a:pt x="179523" y="3002437"/>
                  <a:pt x="183145" y="3002437"/>
                </a:cubicBezTo>
                <a:lnTo>
                  <a:pt x="187974" y="3002437"/>
                </a:lnTo>
                <a:lnTo>
                  <a:pt x="193503" y="2998213"/>
                </a:lnTo>
                <a:lnTo>
                  <a:pt x="191840" y="2995391"/>
                </a:lnTo>
                <a:cubicBezTo>
                  <a:pt x="191337" y="2992829"/>
                  <a:pt x="191086" y="2988986"/>
                  <a:pt x="191086" y="2983862"/>
                </a:cubicBezTo>
                <a:lnTo>
                  <a:pt x="191086" y="2965417"/>
                </a:lnTo>
                <a:lnTo>
                  <a:pt x="194104" y="2965417"/>
                </a:lnTo>
                <a:cubicBezTo>
                  <a:pt x="196519" y="2967467"/>
                  <a:pt x="197726" y="2973615"/>
                  <a:pt x="197726" y="2983862"/>
                </a:cubicBezTo>
                <a:lnTo>
                  <a:pt x="197726" y="2994987"/>
                </a:lnTo>
                <a:lnTo>
                  <a:pt x="200046" y="2993214"/>
                </a:lnTo>
                <a:lnTo>
                  <a:pt x="200046" y="3017808"/>
                </a:lnTo>
                <a:lnTo>
                  <a:pt x="191595" y="3027031"/>
                </a:lnTo>
                <a:lnTo>
                  <a:pt x="190306" y="3026629"/>
                </a:lnTo>
                <a:lnTo>
                  <a:pt x="191539" y="3029976"/>
                </a:lnTo>
                <a:cubicBezTo>
                  <a:pt x="192042" y="3033050"/>
                  <a:pt x="192293" y="3037149"/>
                  <a:pt x="192293" y="3042272"/>
                </a:cubicBezTo>
                <a:lnTo>
                  <a:pt x="192293" y="3051495"/>
                </a:lnTo>
                <a:lnTo>
                  <a:pt x="187464" y="3051495"/>
                </a:lnTo>
                <a:lnTo>
                  <a:pt x="187464" y="3025743"/>
                </a:lnTo>
                <a:lnTo>
                  <a:pt x="178655" y="3022996"/>
                </a:lnTo>
                <a:cubicBezTo>
                  <a:pt x="174858" y="3021843"/>
                  <a:pt x="171575" y="3020882"/>
                  <a:pt x="168809" y="3020114"/>
                </a:cubicBezTo>
                <a:lnTo>
                  <a:pt x="167902" y="3019882"/>
                </a:lnTo>
                <a:lnTo>
                  <a:pt x="164979" y="3064177"/>
                </a:lnTo>
                <a:lnTo>
                  <a:pt x="164839" y="3071485"/>
                </a:lnTo>
                <a:lnTo>
                  <a:pt x="167903" y="3081598"/>
                </a:lnTo>
                <a:cubicBezTo>
                  <a:pt x="170418" y="3095432"/>
                  <a:pt x="171676" y="3116184"/>
                  <a:pt x="171676" y="3143852"/>
                </a:cubicBezTo>
                <a:lnTo>
                  <a:pt x="171676" y="3153074"/>
                </a:lnTo>
                <a:lnTo>
                  <a:pt x="168054" y="3153074"/>
                </a:lnTo>
                <a:lnTo>
                  <a:pt x="162639" y="3119128"/>
                </a:lnTo>
                <a:lnTo>
                  <a:pt x="159094" y="3119128"/>
                </a:lnTo>
                <a:lnTo>
                  <a:pt x="159842" y="3103887"/>
                </a:lnTo>
                <a:lnTo>
                  <a:pt x="156585" y="3103887"/>
                </a:lnTo>
                <a:lnTo>
                  <a:pt x="159798" y="3155707"/>
                </a:lnTo>
                <a:lnTo>
                  <a:pt x="166017" y="3181351"/>
                </a:lnTo>
                <a:lnTo>
                  <a:pt x="160834" y="3214383"/>
                </a:lnTo>
                <a:lnTo>
                  <a:pt x="166847" y="3282192"/>
                </a:lnTo>
                <a:lnTo>
                  <a:pt x="156158" y="3227757"/>
                </a:lnTo>
                <a:lnTo>
                  <a:pt x="140665" y="3254217"/>
                </a:lnTo>
                <a:cubicBezTo>
                  <a:pt x="139659" y="3270057"/>
                  <a:pt x="138049" y="3285897"/>
                  <a:pt x="135836" y="3301739"/>
                </a:cubicBezTo>
                <a:lnTo>
                  <a:pt x="135115" y="3305793"/>
                </a:lnTo>
                <a:lnTo>
                  <a:pt x="146324" y="3316008"/>
                </a:lnTo>
                <a:lnTo>
                  <a:pt x="146324" y="3330269"/>
                </a:lnTo>
                <a:lnTo>
                  <a:pt x="149694" y="3318167"/>
                </a:lnTo>
                <a:lnTo>
                  <a:pt x="153316" y="3324502"/>
                </a:lnTo>
                <a:cubicBezTo>
                  <a:pt x="154121" y="3324502"/>
                  <a:pt x="157340" y="3312886"/>
                  <a:pt x="162974" y="3289653"/>
                </a:cubicBezTo>
                <a:lnTo>
                  <a:pt x="164785" y="3289653"/>
                </a:lnTo>
                <a:lnTo>
                  <a:pt x="165036" y="3291234"/>
                </a:lnTo>
                <a:lnTo>
                  <a:pt x="165036" y="3288340"/>
                </a:lnTo>
                <a:lnTo>
                  <a:pt x="166847" y="3288340"/>
                </a:lnTo>
                <a:cubicBezTo>
                  <a:pt x="171274" y="3294489"/>
                  <a:pt x="173487" y="3308836"/>
                  <a:pt x="173487" y="3331380"/>
                </a:cubicBezTo>
                <a:lnTo>
                  <a:pt x="169865" y="3340602"/>
                </a:lnTo>
                <a:lnTo>
                  <a:pt x="165576" y="3318757"/>
                </a:lnTo>
                <a:lnTo>
                  <a:pt x="159428" y="3346621"/>
                </a:lnTo>
                <a:lnTo>
                  <a:pt x="160905" y="3346621"/>
                </a:lnTo>
                <a:lnTo>
                  <a:pt x="160905" y="3365067"/>
                </a:lnTo>
                <a:lnTo>
                  <a:pt x="160207" y="3365067"/>
                </a:lnTo>
                <a:lnTo>
                  <a:pt x="160207" y="3374419"/>
                </a:lnTo>
                <a:cubicBezTo>
                  <a:pt x="159000" y="3374419"/>
                  <a:pt x="158095" y="3372882"/>
                  <a:pt x="157491" y="3369807"/>
                </a:cubicBezTo>
                <a:lnTo>
                  <a:pt x="157181" y="3365067"/>
                </a:lnTo>
                <a:lnTo>
                  <a:pt x="156076" y="3365067"/>
                </a:lnTo>
                <a:lnTo>
                  <a:pt x="156076" y="3361816"/>
                </a:lnTo>
                <a:lnTo>
                  <a:pt x="154523" y="3368856"/>
                </a:lnTo>
                <a:cubicBezTo>
                  <a:pt x="152511" y="3368856"/>
                  <a:pt x="151505" y="3360407"/>
                  <a:pt x="151505" y="3343511"/>
                </a:cubicBezTo>
                <a:lnTo>
                  <a:pt x="149694" y="3343511"/>
                </a:lnTo>
                <a:lnTo>
                  <a:pt x="138226" y="3359352"/>
                </a:lnTo>
                <a:lnTo>
                  <a:pt x="146015" y="3331380"/>
                </a:lnTo>
                <a:lnTo>
                  <a:pt x="145117" y="3331380"/>
                </a:lnTo>
                <a:lnTo>
                  <a:pt x="132191" y="3322236"/>
                </a:lnTo>
                <a:lnTo>
                  <a:pt x="129549" y="3337089"/>
                </a:lnTo>
                <a:lnTo>
                  <a:pt x="132416" y="3352817"/>
                </a:lnTo>
                <a:cubicBezTo>
                  <a:pt x="134076" y="3359286"/>
                  <a:pt x="136012" y="3364631"/>
                  <a:pt x="138226" y="3368856"/>
                </a:cubicBezTo>
                <a:cubicBezTo>
                  <a:pt x="138628" y="3398425"/>
                  <a:pt x="140238" y="3413209"/>
                  <a:pt x="143054" y="3413209"/>
                </a:cubicBezTo>
                <a:lnTo>
                  <a:pt x="144205" y="3412812"/>
                </a:lnTo>
                <a:lnTo>
                  <a:pt x="143306" y="3408235"/>
                </a:lnTo>
                <a:lnTo>
                  <a:pt x="143306" y="3399013"/>
                </a:lnTo>
                <a:cubicBezTo>
                  <a:pt x="143708" y="3388766"/>
                  <a:pt x="144714" y="3383642"/>
                  <a:pt x="146324" y="3383642"/>
                </a:cubicBezTo>
                <a:lnTo>
                  <a:pt x="148135" y="3383642"/>
                </a:lnTo>
                <a:cubicBezTo>
                  <a:pt x="150549" y="3383642"/>
                  <a:pt x="151756" y="3388766"/>
                  <a:pt x="151756" y="3399013"/>
                </a:cubicBezTo>
                <a:lnTo>
                  <a:pt x="151756" y="3408235"/>
                </a:lnTo>
                <a:lnTo>
                  <a:pt x="151250" y="3410383"/>
                </a:lnTo>
                <a:lnTo>
                  <a:pt x="163728" y="3406081"/>
                </a:lnTo>
                <a:cubicBezTo>
                  <a:pt x="169261" y="3404497"/>
                  <a:pt x="173436" y="3403705"/>
                  <a:pt x="176253" y="3403705"/>
                </a:cubicBezTo>
                <a:cubicBezTo>
                  <a:pt x="177863" y="3403705"/>
                  <a:pt x="181686" y="3421658"/>
                  <a:pt x="187722" y="3457563"/>
                </a:cubicBezTo>
                <a:lnTo>
                  <a:pt x="199794" y="3457563"/>
                </a:lnTo>
                <a:cubicBezTo>
                  <a:pt x="203819" y="3457563"/>
                  <a:pt x="210458" y="3434331"/>
                  <a:pt x="219714" y="3387865"/>
                </a:cubicBezTo>
                <a:cubicBezTo>
                  <a:pt x="225750" y="3387865"/>
                  <a:pt x="233396" y="3378359"/>
                  <a:pt x="242651" y="3359352"/>
                </a:cubicBezTo>
                <a:lnTo>
                  <a:pt x="242651" y="3368856"/>
                </a:lnTo>
                <a:cubicBezTo>
                  <a:pt x="229372" y="3400537"/>
                  <a:pt x="222732" y="3432218"/>
                  <a:pt x="222732" y="3463899"/>
                </a:cubicBezTo>
                <a:cubicBezTo>
                  <a:pt x="222732" y="3470236"/>
                  <a:pt x="222128" y="3479739"/>
                  <a:pt x="220921" y="3492412"/>
                </a:cubicBezTo>
                <a:lnTo>
                  <a:pt x="224543" y="3492412"/>
                </a:lnTo>
                <a:lnTo>
                  <a:pt x="227561" y="3482908"/>
                </a:lnTo>
                <a:cubicBezTo>
                  <a:pt x="236816" y="3482908"/>
                  <a:pt x="241444" y="3520925"/>
                  <a:pt x="241444" y="3596959"/>
                </a:cubicBezTo>
                <a:cubicBezTo>
                  <a:pt x="240237" y="3596959"/>
                  <a:pt x="239633" y="3599072"/>
                  <a:pt x="239633" y="3603295"/>
                </a:cubicBezTo>
                <a:lnTo>
                  <a:pt x="236011" y="3596959"/>
                </a:lnTo>
                <a:lnTo>
                  <a:pt x="231182" y="3596959"/>
                </a:lnTo>
                <a:lnTo>
                  <a:pt x="231182" y="3612800"/>
                </a:lnTo>
                <a:cubicBezTo>
                  <a:pt x="231182" y="3621248"/>
                  <a:pt x="232792" y="3629697"/>
                  <a:pt x="236011" y="3638145"/>
                </a:cubicBezTo>
                <a:cubicBezTo>
                  <a:pt x="240840" y="3638145"/>
                  <a:pt x="245267" y="3629697"/>
                  <a:pt x="249291" y="3612800"/>
                </a:cubicBezTo>
                <a:cubicBezTo>
                  <a:pt x="252913" y="3612800"/>
                  <a:pt x="254723" y="3627585"/>
                  <a:pt x="254723" y="3657153"/>
                </a:cubicBezTo>
                <a:lnTo>
                  <a:pt x="259552" y="3657153"/>
                </a:lnTo>
                <a:cubicBezTo>
                  <a:pt x="261967" y="3657153"/>
                  <a:pt x="268607" y="3639201"/>
                  <a:pt x="279472" y="3603295"/>
                </a:cubicBezTo>
                <a:cubicBezTo>
                  <a:pt x="281082" y="3605408"/>
                  <a:pt x="283898" y="3617024"/>
                  <a:pt x="287922" y="3638145"/>
                </a:cubicBezTo>
                <a:cubicBezTo>
                  <a:pt x="287922" y="3667714"/>
                  <a:pt x="279472" y="3692003"/>
                  <a:pt x="262570" y="3711011"/>
                </a:cubicBezTo>
                <a:lnTo>
                  <a:pt x="259459" y="3741627"/>
                </a:lnTo>
                <a:lnTo>
                  <a:pt x="259605" y="3741387"/>
                </a:lnTo>
                <a:lnTo>
                  <a:pt x="261416" y="3741387"/>
                </a:lnTo>
                <a:cubicBezTo>
                  <a:pt x="263428" y="3741387"/>
                  <a:pt x="264434" y="3746667"/>
                  <a:pt x="264434" y="3757228"/>
                </a:cubicBezTo>
                <a:lnTo>
                  <a:pt x="264434" y="3766732"/>
                </a:lnTo>
                <a:cubicBezTo>
                  <a:pt x="264434" y="3777293"/>
                  <a:pt x="263428" y="3782572"/>
                  <a:pt x="261416" y="3782572"/>
                </a:cubicBezTo>
                <a:lnTo>
                  <a:pt x="259605" y="3782572"/>
                </a:lnTo>
                <a:cubicBezTo>
                  <a:pt x="258398" y="3782572"/>
                  <a:pt x="257493" y="3781252"/>
                  <a:pt x="256889" y="3778612"/>
                </a:cubicBezTo>
                <a:lnTo>
                  <a:pt x="256074" y="3767911"/>
                </a:lnTo>
                <a:lnTo>
                  <a:pt x="249291" y="3806053"/>
                </a:lnTo>
                <a:lnTo>
                  <a:pt x="249291" y="3856743"/>
                </a:lnTo>
                <a:cubicBezTo>
                  <a:pt x="249291" y="3875751"/>
                  <a:pt x="256534" y="3885256"/>
                  <a:pt x="271021" y="3885256"/>
                </a:cubicBezTo>
                <a:lnTo>
                  <a:pt x="275850" y="3885256"/>
                </a:lnTo>
                <a:lnTo>
                  <a:pt x="287922" y="3875751"/>
                </a:lnTo>
                <a:lnTo>
                  <a:pt x="287922" y="3901096"/>
                </a:lnTo>
                <a:lnTo>
                  <a:pt x="279472" y="3910601"/>
                </a:lnTo>
                <a:cubicBezTo>
                  <a:pt x="269814" y="3907432"/>
                  <a:pt x="262218" y="3905057"/>
                  <a:pt x="256685" y="3903473"/>
                </a:cubicBezTo>
                <a:lnTo>
                  <a:pt x="256414" y="3903401"/>
                </a:lnTo>
                <a:lnTo>
                  <a:pt x="257795" y="3915633"/>
                </a:lnTo>
                <a:lnTo>
                  <a:pt x="257795" y="3921970"/>
                </a:lnTo>
                <a:lnTo>
                  <a:pt x="254777" y="3921970"/>
                </a:lnTo>
                <a:cubicBezTo>
                  <a:pt x="253972" y="3921970"/>
                  <a:pt x="253117" y="3919857"/>
                  <a:pt x="252211" y="3915633"/>
                </a:cubicBezTo>
                <a:lnTo>
                  <a:pt x="250116" y="3901738"/>
                </a:lnTo>
                <a:lnTo>
                  <a:pt x="249932" y="3901691"/>
                </a:lnTo>
                <a:cubicBezTo>
                  <a:pt x="248197" y="3901294"/>
                  <a:pt x="246977" y="3901096"/>
                  <a:pt x="246273" y="3901096"/>
                </a:cubicBezTo>
                <a:lnTo>
                  <a:pt x="244462" y="3920105"/>
                </a:lnTo>
                <a:lnTo>
                  <a:pt x="244462" y="3945450"/>
                </a:lnTo>
                <a:cubicBezTo>
                  <a:pt x="254522" y="3945450"/>
                  <a:pt x="259552" y="3973962"/>
                  <a:pt x="259552" y="4030989"/>
                </a:cubicBezTo>
                <a:lnTo>
                  <a:pt x="259552" y="4040493"/>
                </a:lnTo>
                <a:lnTo>
                  <a:pt x="255931" y="4040493"/>
                </a:lnTo>
                <a:lnTo>
                  <a:pt x="249899" y="4001529"/>
                </a:lnTo>
                <a:lnTo>
                  <a:pt x="249721" y="4003350"/>
                </a:lnTo>
                <a:cubicBezTo>
                  <a:pt x="249168" y="4006915"/>
                  <a:pt x="248338" y="4011204"/>
                  <a:pt x="247231" y="4016221"/>
                </a:cubicBezTo>
                <a:lnTo>
                  <a:pt x="245994" y="4021358"/>
                </a:lnTo>
                <a:lnTo>
                  <a:pt x="248084" y="4049997"/>
                </a:lnTo>
                <a:cubicBezTo>
                  <a:pt x="246876" y="4060558"/>
                  <a:pt x="246273" y="4069007"/>
                  <a:pt x="246273" y="4075342"/>
                </a:cubicBezTo>
                <a:lnTo>
                  <a:pt x="247926" y="4091900"/>
                </a:lnTo>
                <a:lnTo>
                  <a:pt x="253758" y="4090473"/>
                </a:lnTo>
                <a:cubicBezTo>
                  <a:pt x="255846" y="4090077"/>
                  <a:pt x="257593" y="4089879"/>
                  <a:pt x="259002" y="4089879"/>
                </a:cubicBezTo>
                <a:cubicBezTo>
                  <a:pt x="259807" y="4089879"/>
                  <a:pt x="261165" y="4094367"/>
                  <a:pt x="263076" y="4103343"/>
                </a:cubicBezTo>
                <a:lnTo>
                  <a:pt x="266131" y="4120028"/>
                </a:lnTo>
                <a:lnTo>
                  <a:pt x="266192" y="4119696"/>
                </a:lnTo>
                <a:cubicBezTo>
                  <a:pt x="266997" y="4119696"/>
                  <a:pt x="268104" y="4122600"/>
                  <a:pt x="269512" y="4128408"/>
                </a:cubicBezTo>
                <a:lnTo>
                  <a:pt x="272521" y="4143737"/>
                </a:lnTo>
                <a:lnTo>
                  <a:pt x="282543" y="4143737"/>
                </a:lnTo>
                <a:cubicBezTo>
                  <a:pt x="286567" y="4143737"/>
                  <a:pt x="293207" y="4120505"/>
                  <a:pt x="302462" y="4074039"/>
                </a:cubicBezTo>
                <a:cubicBezTo>
                  <a:pt x="308498" y="4074039"/>
                  <a:pt x="316144" y="4064534"/>
                  <a:pt x="325400" y="4045526"/>
                </a:cubicBezTo>
                <a:lnTo>
                  <a:pt x="325400" y="4055029"/>
                </a:lnTo>
                <a:cubicBezTo>
                  <a:pt x="312120" y="4086711"/>
                  <a:pt x="305480" y="4118392"/>
                  <a:pt x="305480" y="4150073"/>
                </a:cubicBezTo>
                <a:cubicBezTo>
                  <a:pt x="305480" y="4156409"/>
                  <a:pt x="304877" y="4165913"/>
                  <a:pt x="303669" y="4178586"/>
                </a:cubicBezTo>
                <a:lnTo>
                  <a:pt x="307291" y="4178586"/>
                </a:lnTo>
                <a:lnTo>
                  <a:pt x="310309" y="4169082"/>
                </a:lnTo>
                <a:cubicBezTo>
                  <a:pt x="319565" y="4169082"/>
                  <a:pt x="324192" y="4207098"/>
                  <a:pt x="324192" y="4283133"/>
                </a:cubicBezTo>
                <a:cubicBezTo>
                  <a:pt x="322985" y="4283133"/>
                  <a:pt x="322382" y="4285246"/>
                  <a:pt x="322382" y="4289469"/>
                </a:cubicBezTo>
                <a:lnTo>
                  <a:pt x="318760" y="4283133"/>
                </a:lnTo>
                <a:lnTo>
                  <a:pt x="313931" y="4283133"/>
                </a:lnTo>
                <a:lnTo>
                  <a:pt x="313931" y="4298974"/>
                </a:lnTo>
                <a:cubicBezTo>
                  <a:pt x="313931" y="4307422"/>
                  <a:pt x="315541" y="4315870"/>
                  <a:pt x="318760" y="4324319"/>
                </a:cubicBezTo>
                <a:cubicBezTo>
                  <a:pt x="323589" y="4324319"/>
                  <a:pt x="328015" y="4315870"/>
                  <a:pt x="332039" y="4298974"/>
                </a:cubicBezTo>
                <a:cubicBezTo>
                  <a:pt x="335661" y="4298974"/>
                  <a:pt x="337472" y="4313759"/>
                  <a:pt x="337472" y="4343327"/>
                </a:cubicBezTo>
                <a:lnTo>
                  <a:pt x="342301" y="4343327"/>
                </a:lnTo>
                <a:cubicBezTo>
                  <a:pt x="344715" y="4343327"/>
                  <a:pt x="351355" y="4325375"/>
                  <a:pt x="362220" y="4289469"/>
                </a:cubicBezTo>
                <a:cubicBezTo>
                  <a:pt x="363830" y="4291582"/>
                  <a:pt x="366647" y="4303198"/>
                  <a:pt x="370671" y="4324319"/>
                </a:cubicBezTo>
                <a:cubicBezTo>
                  <a:pt x="370671" y="4353888"/>
                  <a:pt x="362220" y="4378177"/>
                  <a:pt x="345319" y="4397185"/>
                </a:cubicBezTo>
                <a:cubicBezTo>
                  <a:pt x="343307" y="4428865"/>
                  <a:pt x="338880" y="4460547"/>
                  <a:pt x="332039" y="4492228"/>
                </a:cubicBezTo>
                <a:lnTo>
                  <a:pt x="332039" y="4542918"/>
                </a:lnTo>
                <a:cubicBezTo>
                  <a:pt x="332039" y="4561926"/>
                  <a:pt x="339283" y="4571431"/>
                  <a:pt x="353770" y="4571431"/>
                </a:cubicBezTo>
                <a:lnTo>
                  <a:pt x="358599" y="4571431"/>
                </a:lnTo>
                <a:lnTo>
                  <a:pt x="370671" y="4561926"/>
                </a:lnTo>
                <a:lnTo>
                  <a:pt x="370671" y="4587271"/>
                </a:lnTo>
                <a:lnTo>
                  <a:pt x="362220" y="4596776"/>
                </a:lnTo>
                <a:cubicBezTo>
                  <a:pt x="342905" y="4590439"/>
                  <a:pt x="331838" y="4587271"/>
                  <a:pt x="329021" y="4587271"/>
                </a:cubicBezTo>
                <a:lnTo>
                  <a:pt x="327211" y="4606279"/>
                </a:lnTo>
                <a:lnTo>
                  <a:pt x="327211" y="4631624"/>
                </a:lnTo>
                <a:cubicBezTo>
                  <a:pt x="337271" y="4631624"/>
                  <a:pt x="342301" y="4660137"/>
                  <a:pt x="342301" y="4717164"/>
                </a:cubicBezTo>
                <a:lnTo>
                  <a:pt x="342301" y="4726668"/>
                </a:lnTo>
                <a:lnTo>
                  <a:pt x="338679" y="4726668"/>
                </a:lnTo>
                <a:lnTo>
                  <a:pt x="330832" y="4675979"/>
                </a:lnTo>
                <a:lnTo>
                  <a:pt x="327211" y="4675979"/>
                </a:lnTo>
                <a:cubicBezTo>
                  <a:pt x="327211" y="4686539"/>
                  <a:pt x="328418" y="4706603"/>
                  <a:pt x="330832" y="4736172"/>
                </a:cubicBezTo>
                <a:cubicBezTo>
                  <a:pt x="329625" y="4746733"/>
                  <a:pt x="329021" y="4755180"/>
                  <a:pt x="329021" y="4761517"/>
                </a:cubicBezTo>
                <a:cubicBezTo>
                  <a:pt x="331838" y="4788975"/>
                  <a:pt x="333951" y="4810887"/>
                  <a:pt x="335359" y="4827255"/>
                </a:cubicBezTo>
                <a:lnTo>
                  <a:pt x="335531" y="4829460"/>
                </a:lnTo>
                <a:lnTo>
                  <a:pt x="337571" y="4833625"/>
                </a:lnTo>
                <a:cubicBezTo>
                  <a:pt x="338175" y="4836265"/>
                  <a:pt x="338476" y="4839697"/>
                  <a:pt x="338476" y="4843921"/>
                </a:cubicBezTo>
                <a:lnTo>
                  <a:pt x="338476" y="4862929"/>
                </a:lnTo>
                <a:lnTo>
                  <a:pt x="334855" y="4862929"/>
                </a:lnTo>
                <a:cubicBezTo>
                  <a:pt x="332440" y="4862929"/>
                  <a:pt x="331233" y="4856593"/>
                  <a:pt x="331233" y="4843921"/>
                </a:cubicBezTo>
                <a:lnTo>
                  <a:pt x="331233" y="4828081"/>
                </a:lnTo>
                <a:lnTo>
                  <a:pt x="332476" y="4828081"/>
                </a:lnTo>
                <a:lnTo>
                  <a:pt x="332002" y="4825077"/>
                </a:lnTo>
                <a:cubicBezTo>
                  <a:pt x="327097" y="4795376"/>
                  <a:pt x="323891" y="4780525"/>
                  <a:pt x="322382" y="4780525"/>
                </a:cubicBezTo>
                <a:cubicBezTo>
                  <a:pt x="305883" y="4812206"/>
                  <a:pt x="297030" y="4832272"/>
                  <a:pt x="295822" y="4840720"/>
                </a:cubicBezTo>
                <a:lnTo>
                  <a:pt x="296982" y="4851856"/>
                </a:lnTo>
                <a:lnTo>
                  <a:pt x="301693" y="4857386"/>
                </a:lnTo>
                <a:cubicBezTo>
                  <a:pt x="303429" y="4862138"/>
                  <a:pt x="304875" y="4869266"/>
                  <a:pt x="306032" y="4878771"/>
                </a:cubicBezTo>
                <a:lnTo>
                  <a:pt x="306686" y="4887720"/>
                </a:lnTo>
                <a:lnTo>
                  <a:pt x="308838" y="4891211"/>
                </a:lnTo>
                <a:cubicBezTo>
                  <a:pt x="311227" y="4893456"/>
                  <a:pt x="313931" y="4894577"/>
                  <a:pt x="316949" y="4894577"/>
                </a:cubicBezTo>
                <a:lnTo>
                  <a:pt x="316949" y="4910418"/>
                </a:lnTo>
                <a:lnTo>
                  <a:pt x="315742" y="4910418"/>
                </a:lnTo>
                <a:lnTo>
                  <a:pt x="307770" y="4902573"/>
                </a:lnTo>
                <a:lnTo>
                  <a:pt x="308635" y="4914412"/>
                </a:lnTo>
                <a:cubicBezTo>
                  <a:pt x="309214" y="4928668"/>
                  <a:pt x="309503" y="4945301"/>
                  <a:pt x="309503" y="4964309"/>
                </a:cubicBezTo>
                <a:cubicBezTo>
                  <a:pt x="308296" y="4964309"/>
                  <a:pt x="307692" y="4966422"/>
                  <a:pt x="307692" y="4970645"/>
                </a:cubicBezTo>
                <a:lnTo>
                  <a:pt x="304070" y="4964309"/>
                </a:lnTo>
                <a:lnTo>
                  <a:pt x="299241" y="4964309"/>
                </a:lnTo>
                <a:lnTo>
                  <a:pt x="299241" y="4980149"/>
                </a:lnTo>
                <a:cubicBezTo>
                  <a:pt x="299241" y="4988598"/>
                  <a:pt x="300851" y="4997046"/>
                  <a:pt x="304070" y="5005494"/>
                </a:cubicBezTo>
                <a:cubicBezTo>
                  <a:pt x="306485" y="5005494"/>
                  <a:pt x="308799" y="5003383"/>
                  <a:pt x="311012" y="4999159"/>
                </a:cubicBezTo>
                <a:lnTo>
                  <a:pt x="313973" y="4990278"/>
                </a:lnTo>
                <a:lnTo>
                  <a:pt x="313931" y="4989620"/>
                </a:lnTo>
                <a:lnTo>
                  <a:pt x="313931" y="4980116"/>
                </a:lnTo>
                <a:cubicBezTo>
                  <a:pt x="314333" y="4969557"/>
                  <a:pt x="315339" y="4964276"/>
                  <a:pt x="316949" y="4964276"/>
                </a:cubicBezTo>
                <a:lnTo>
                  <a:pt x="318760" y="4964276"/>
                </a:lnTo>
                <a:cubicBezTo>
                  <a:pt x="321174" y="4964276"/>
                  <a:pt x="322382" y="4969557"/>
                  <a:pt x="322382" y="4980116"/>
                </a:cubicBezTo>
                <a:lnTo>
                  <a:pt x="322382" y="4989620"/>
                </a:lnTo>
                <a:lnTo>
                  <a:pt x="321715" y="4998365"/>
                </a:lnTo>
                <a:lnTo>
                  <a:pt x="322782" y="5024503"/>
                </a:lnTo>
                <a:lnTo>
                  <a:pt x="327611" y="5024503"/>
                </a:lnTo>
                <a:cubicBezTo>
                  <a:pt x="330026" y="5024503"/>
                  <a:pt x="336665" y="5006551"/>
                  <a:pt x="347531" y="4970645"/>
                </a:cubicBezTo>
                <a:cubicBezTo>
                  <a:pt x="349140" y="4972757"/>
                  <a:pt x="351957" y="4984374"/>
                  <a:pt x="355981" y="5005494"/>
                </a:cubicBezTo>
                <a:cubicBezTo>
                  <a:pt x="355981" y="5035064"/>
                  <a:pt x="347531" y="5059352"/>
                  <a:pt x="330629" y="5078361"/>
                </a:cubicBezTo>
                <a:cubicBezTo>
                  <a:pt x="328617" y="5110041"/>
                  <a:pt x="324191" y="5141723"/>
                  <a:pt x="317350" y="5173404"/>
                </a:cubicBezTo>
                <a:lnTo>
                  <a:pt x="317350" y="5224094"/>
                </a:lnTo>
                <a:cubicBezTo>
                  <a:pt x="317350" y="5243102"/>
                  <a:pt x="324593" y="5252607"/>
                  <a:pt x="339080" y="5252607"/>
                </a:cubicBezTo>
                <a:lnTo>
                  <a:pt x="343909" y="5252607"/>
                </a:lnTo>
                <a:lnTo>
                  <a:pt x="355981" y="5243102"/>
                </a:lnTo>
                <a:lnTo>
                  <a:pt x="355981" y="5268447"/>
                </a:lnTo>
                <a:lnTo>
                  <a:pt x="347531" y="5277952"/>
                </a:lnTo>
                <a:cubicBezTo>
                  <a:pt x="328215" y="5271615"/>
                  <a:pt x="317149" y="5268447"/>
                  <a:pt x="314332" y="5268447"/>
                </a:cubicBezTo>
                <a:lnTo>
                  <a:pt x="313297" y="5279305"/>
                </a:lnTo>
                <a:lnTo>
                  <a:pt x="313931" y="5283462"/>
                </a:lnTo>
                <a:cubicBezTo>
                  <a:pt x="316748" y="5296663"/>
                  <a:pt x="320168" y="5303263"/>
                  <a:pt x="324192" y="5303263"/>
                </a:cubicBezTo>
                <a:cubicBezTo>
                  <a:pt x="324796" y="5320687"/>
                  <a:pt x="325349" y="5335934"/>
                  <a:pt x="325852" y="5349002"/>
                </a:cubicBezTo>
                <a:lnTo>
                  <a:pt x="326140" y="5355931"/>
                </a:lnTo>
                <a:lnTo>
                  <a:pt x="326668" y="5360916"/>
                </a:lnTo>
                <a:lnTo>
                  <a:pt x="327161" y="5380492"/>
                </a:lnTo>
                <a:lnTo>
                  <a:pt x="327211" y="5381673"/>
                </a:lnTo>
                <a:cubicBezTo>
                  <a:pt x="328015" y="5399097"/>
                  <a:pt x="328619" y="5407810"/>
                  <a:pt x="329021" y="5407810"/>
                </a:cubicBezTo>
                <a:cubicBezTo>
                  <a:pt x="327814" y="5418370"/>
                  <a:pt x="327211" y="5429986"/>
                  <a:pt x="327211" y="5442659"/>
                </a:cubicBezTo>
                <a:lnTo>
                  <a:pt x="324192" y="5442659"/>
                </a:lnTo>
                <a:cubicBezTo>
                  <a:pt x="323388" y="5442659"/>
                  <a:pt x="321979" y="5430251"/>
                  <a:pt x="319967" y="5405434"/>
                </a:cubicBezTo>
                <a:lnTo>
                  <a:pt x="316574" y="5359940"/>
                </a:lnTo>
                <a:lnTo>
                  <a:pt x="316142" y="5357154"/>
                </a:lnTo>
                <a:lnTo>
                  <a:pt x="312521" y="5357154"/>
                </a:lnTo>
                <a:cubicBezTo>
                  <a:pt x="312521" y="5362434"/>
                  <a:pt x="312823" y="5370091"/>
                  <a:pt x="313426" y="5380123"/>
                </a:cubicBezTo>
                <a:lnTo>
                  <a:pt x="315297" y="5405766"/>
                </a:lnTo>
                <a:lnTo>
                  <a:pt x="315948" y="5405766"/>
                </a:lnTo>
                <a:lnTo>
                  <a:pt x="315948" y="5414686"/>
                </a:lnTo>
                <a:lnTo>
                  <a:pt x="316142" y="5417348"/>
                </a:lnTo>
                <a:lnTo>
                  <a:pt x="315948" y="5420066"/>
                </a:lnTo>
                <a:lnTo>
                  <a:pt x="315948" y="5431111"/>
                </a:lnTo>
                <a:lnTo>
                  <a:pt x="315159" y="5431111"/>
                </a:lnTo>
                <a:lnTo>
                  <a:pt x="314332" y="5442693"/>
                </a:lnTo>
                <a:cubicBezTo>
                  <a:pt x="319966" y="5497607"/>
                  <a:pt x="322782" y="5530344"/>
                  <a:pt x="322782" y="5540904"/>
                </a:cubicBezTo>
                <a:cubicBezTo>
                  <a:pt x="314734" y="5488103"/>
                  <a:pt x="309704" y="5461701"/>
                  <a:pt x="307692" y="5461701"/>
                </a:cubicBezTo>
                <a:cubicBezTo>
                  <a:pt x="299443" y="5477542"/>
                  <a:pt x="293104" y="5490478"/>
                  <a:pt x="288678" y="5500510"/>
                </a:cubicBezTo>
                <a:lnTo>
                  <a:pt x="285919" y="5507330"/>
                </a:lnTo>
                <a:lnTo>
                  <a:pt x="285202" y="5511897"/>
                </a:lnTo>
                <a:cubicBezTo>
                  <a:pt x="284372" y="5519817"/>
                  <a:pt x="283957" y="5527737"/>
                  <a:pt x="283957" y="5535658"/>
                </a:cubicBezTo>
                <a:lnTo>
                  <a:pt x="283429" y="5543962"/>
                </a:lnTo>
                <a:lnTo>
                  <a:pt x="283585" y="5545458"/>
                </a:lnTo>
                <a:lnTo>
                  <a:pt x="287225" y="5559580"/>
                </a:lnTo>
                <a:lnTo>
                  <a:pt x="288786" y="5554667"/>
                </a:lnTo>
                <a:cubicBezTo>
                  <a:pt x="291099" y="5554667"/>
                  <a:pt x="293124" y="5557042"/>
                  <a:pt x="294859" y="5561795"/>
                </a:cubicBezTo>
                <a:lnTo>
                  <a:pt x="297271" y="5573682"/>
                </a:lnTo>
                <a:lnTo>
                  <a:pt x="302259" y="5575753"/>
                </a:lnTo>
                <a:lnTo>
                  <a:pt x="302259" y="5591594"/>
                </a:lnTo>
                <a:lnTo>
                  <a:pt x="301052" y="5591594"/>
                </a:lnTo>
                <a:lnTo>
                  <a:pt x="299716" y="5590279"/>
                </a:lnTo>
                <a:lnTo>
                  <a:pt x="301801" y="5618821"/>
                </a:lnTo>
                <a:lnTo>
                  <a:pt x="302264" y="5645452"/>
                </a:lnTo>
                <a:lnTo>
                  <a:pt x="304070" y="5645452"/>
                </a:lnTo>
                <a:cubicBezTo>
                  <a:pt x="306485" y="5645452"/>
                  <a:pt x="307692" y="5650732"/>
                  <a:pt x="307692" y="5661292"/>
                </a:cubicBezTo>
                <a:lnTo>
                  <a:pt x="307692" y="5670796"/>
                </a:lnTo>
                <a:cubicBezTo>
                  <a:pt x="307692" y="5681357"/>
                  <a:pt x="306485" y="5686637"/>
                  <a:pt x="304070" y="5686637"/>
                </a:cubicBezTo>
                <a:lnTo>
                  <a:pt x="302259" y="5686637"/>
                </a:lnTo>
                <a:cubicBezTo>
                  <a:pt x="301253" y="5686637"/>
                  <a:pt x="300499" y="5685317"/>
                  <a:pt x="299996" y="5682677"/>
                </a:cubicBezTo>
                <a:lnTo>
                  <a:pt x="299343" y="5672405"/>
                </a:lnTo>
                <a:lnTo>
                  <a:pt x="297236" y="5668718"/>
                </a:lnTo>
                <a:lnTo>
                  <a:pt x="292407" y="5668718"/>
                </a:lnTo>
                <a:lnTo>
                  <a:pt x="292407" y="5684559"/>
                </a:lnTo>
                <a:cubicBezTo>
                  <a:pt x="292407" y="5693007"/>
                  <a:pt x="294017" y="5701455"/>
                  <a:pt x="297236" y="5709904"/>
                </a:cubicBezTo>
                <a:cubicBezTo>
                  <a:pt x="302065" y="5709904"/>
                  <a:pt x="306492" y="5701455"/>
                  <a:pt x="310516" y="5684559"/>
                </a:cubicBezTo>
                <a:cubicBezTo>
                  <a:pt x="314137" y="5684559"/>
                  <a:pt x="315948" y="5699344"/>
                  <a:pt x="315948" y="5728912"/>
                </a:cubicBezTo>
                <a:lnTo>
                  <a:pt x="320777" y="5728912"/>
                </a:lnTo>
                <a:cubicBezTo>
                  <a:pt x="323192" y="5728912"/>
                  <a:pt x="329831" y="5710960"/>
                  <a:pt x="340696" y="5675054"/>
                </a:cubicBezTo>
                <a:cubicBezTo>
                  <a:pt x="342306" y="5677167"/>
                  <a:pt x="345123" y="5688783"/>
                  <a:pt x="349147" y="5709904"/>
                </a:cubicBezTo>
                <a:cubicBezTo>
                  <a:pt x="349147" y="5739473"/>
                  <a:pt x="340696" y="5763762"/>
                  <a:pt x="323795" y="5782770"/>
                </a:cubicBezTo>
                <a:cubicBezTo>
                  <a:pt x="321783" y="5814450"/>
                  <a:pt x="317357" y="5846132"/>
                  <a:pt x="310516" y="5877813"/>
                </a:cubicBezTo>
                <a:lnTo>
                  <a:pt x="310516" y="5928503"/>
                </a:lnTo>
                <a:cubicBezTo>
                  <a:pt x="310516" y="5947511"/>
                  <a:pt x="317759" y="5957016"/>
                  <a:pt x="332246" y="5957016"/>
                </a:cubicBezTo>
                <a:lnTo>
                  <a:pt x="337075" y="5957016"/>
                </a:lnTo>
                <a:lnTo>
                  <a:pt x="349147" y="5947511"/>
                </a:lnTo>
                <a:lnTo>
                  <a:pt x="349147" y="5972856"/>
                </a:lnTo>
                <a:lnTo>
                  <a:pt x="340696" y="5982361"/>
                </a:lnTo>
                <a:cubicBezTo>
                  <a:pt x="321381" y="5976024"/>
                  <a:pt x="310314" y="5972856"/>
                  <a:pt x="307498" y="5972856"/>
                </a:cubicBezTo>
                <a:lnTo>
                  <a:pt x="306636" y="5981897"/>
                </a:lnTo>
                <a:lnTo>
                  <a:pt x="309503" y="5984438"/>
                </a:lnTo>
                <a:lnTo>
                  <a:pt x="310844" y="6021385"/>
                </a:lnTo>
                <a:lnTo>
                  <a:pt x="312289" y="6022556"/>
                </a:lnTo>
                <a:cubicBezTo>
                  <a:pt x="317948" y="6033249"/>
                  <a:pt x="320777" y="6059979"/>
                  <a:pt x="320777" y="6102749"/>
                </a:cubicBezTo>
                <a:lnTo>
                  <a:pt x="320777" y="6112253"/>
                </a:lnTo>
                <a:lnTo>
                  <a:pt x="317156" y="6112253"/>
                </a:lnTo>
                <a:lnTo>
                  <a:pt x="314136" y="6092749"/>
                </a:lnTo>
                <a:lnTo>
                  <a:pt x="312521" y="6123835"/>
                </a:lnTo>
                <a:lnTo>
                  <a:pt x="309503" y="6123835"/>
                </a:lnTo>
                <a:lnTo>
                  <a:pt x="309258" y="6122463"/>
                </a:lnTo>
                <a:lnTo>
                  <a:pt x="307498" y="6147102"/>
                </a:lnTo>
                <a:cubicBezTo>
                  <a:pt x="313131" y="6202016"/>
                  <a:pt x="315948" y="6234753"/>
                  <a:pt x="315948" y="6245313"/>
                </a:cubicBezTo>
                <a:cubicBezTo>
                  <a:pt x="307900" y="6192512"/>
                  <a:pt x="302870" y="6166110"/>
                  <a:pt x="300858" y="6166110"/>
                </a:cubicBezTo>
                <a:cubicBezTo>
                  <a:pt x="284359" y="6197791"/>
                  <a:pt x="275506" y="6217857"/>
                  <a:pt x="274299" y="6226305"/>
                </a:cubicBezTo>
                <a:cubicBezTo>
                  <a:pt x="276311" y="6262210"/>
                  <a:pt x="283353" y="6280162"/>
                  <a:pt x="295425" y="6280162"/>
                </a:cubicBezTo>
                <a:lnTo>
                  <a:pt x="295425" y="6296003"/>
                </a:lnTo>
                <a:lnTo>
                  <a:pt x="294218" y="6296003"/>
                </a:lnTo>
                <a:cubicBezTo>
                  <a:pt x="289792" y="6290723"/>
                  <a:pt x="285768" y="6286762"/>
                  <a:pt x="282146" y="6284122"/>
                </a:cubicBezTo>
                <a:lnTo>
                  <a:pt x="274395" y="6280944"/>
                </a:lnTo>
                <a:lnTo>
                  <a:pt x="275743" y="6287589"/>
                </a:lnTo>
                <a:cubicBezTo>
                  <a:pt x="278057" y="6306597"/>
                  <a:pt x="279214" y="6335110"/>
                  <a:pt x="279214" y="6373127"/>
                </a:cubicBezTo>
                <a:cubicBezTo>
                  <a:pt x="278007" y="6373127"/>
                  <a:pt x="277403" y="6375240"/>
                  <a:pt x="277403" y="6379463"/>
                </a:cubicBezTo>
                <a:lnTo>
                  <a:pt x="273781" y="6373127"/>
                </a:lnTo>
                <a:lnTo>
                  <a:pt x="269607" y="6373127"/>
                </a:lnTo>
                <a:lnTo>
                  <a:pt x="268952" y="6388960"/>
                </a:lnTo>
                <a:lnTo>
                  <a:pt x="268952" y="6388968"/>
                </a:lnTo>
                <a:cubicBezTo>
                  <a:pt x="268952" y="6397416"/>
                  <a:pt x="270562" y="6405865"/>
                  <a:pt x="273781" y="6414313"/>
                </a:cubicBezTo>
                <a:cubicBezTo>
                  <a:pt x="278610" y="6414313"/>
                  <a:pt x="283037" y="6405865"/>
                  <a:pt x="287061" y="6388968"/>
                </a:cubicBezTo>
                <a:cubicBezTo>
                  <a:pt x="290682" y="6388968"/>
                  <a:pt x="292493" y="6403753"/>
                  <a:pt x="292493" y="6433321"/>
                </a:cubicBezTo>
                <a:lnTo>
                  <a:pt x="297322" y="6433321"/>
                </a:lnTo>
                <a:cubicBezTo>
                  <a:pt x="299737" y="6433321"/>
                  <a:pt x="306377" y="6415369"/>
                  <a:pt x="317242" y="6379463"/>
                </a:cubicBezTo>
                <a:cubicBezTo>
                  <a:pt x="318851" y="6381576"/>
                  <a:pt x="321668" y="6393192"/>
                  <a:pt x="325692" y="6414313"/>
                </a:cubicBezTo>
                <a:cubicBezTo>
                  <a:pt x="325692" y="6443882"/>
                  <a:pt x="317242" y="6468171"/>
                  <a:pt x="300340" y="6487179"/>
                </a:cubicBezTo>
                <a:cubicBezTo>
                  <a:pt x="298328" y="6518860"/>
                  <a:pt x="293902" y="6550542"/>
                  <a:pt x="287061" y="6582222"/>
                </a:cubicBezTo>
                <a:lnTo>
                  <a:pt x="287061" y="6625276"/>
                </a:lnTo>
                <a:lnTo>
                  <a:pt x="288635" y="6644297"/>
                </a:lnTo>
                <a:lnTo>
                  <a:pt x="288992" y="6646639"/>
                </a:lnTo>
                <a:lnTo>
                  <a:pt x="292493" y="6654297"/>
                </a:lnTo>
                <a:cubicBezTo>
                  <a:pt x="296115" y="6659049"/>
                  <a:pt x="301548" y="6661425"/>
                  <a:pt x="308791" y="6661425"/>
                </a:cubicBezTo>
                <a:lnTo>
                  <a:pt x="313620" y="6661425"/>
                </a:lnTo>
                <a:lnTo>
                  <a:pt x="325692" y="6651920"/>
                </a:lnTo>
                <a:lnTo>
                  <a:pt x="325692" y="6677265"/>
                </a:lnTo>
                <a:lnTo>
                  <a:pt x="317242" y="6686770"/>
                </a:lnTo>
                <a:cubicBezTo>
                  <a:pt x="312413" y="6685186"/>
                  <a:pt x="308099" y="6683800"/>
                  <a:pt x="304302" y="6682612"/>
                </a:cubicBezTo>
                <a:lnTo>
                  <a:pt x="295880" y="6680072"/>
                </a:lnTo>
                <a:lnTo>
                  <a:pt x="297085" y="6683898"/>
                </a:lnTo>
                <a:cubicBezTo>
                  <a:pt x="298796" y="6687198"/>
                  <a:pt x="300657" y="6688848"/>
                  <a:pt x="302669" y="6688848"/>
                </a:cubicBezTo>
                <a:cubicBezTo>
                  <a:pt x="305083" y="6758546"/>
                  <a:pt x="306693" y="6793395"/>
                  <a:pt x="307498" y="6793395"/>
                </a:cubicBezTo>
                <a:cubicBezTo>
                  <a:pt x="306290" y="6803955"/>
                  <a:pt x="305687" y="6815572"/>
                  <a:pt x="305687" y="6828244"/>
                </a:cubicBezTo>
                <a:lnTo>
                  <a:pt x="302669" y="6828244"/>
                </a:lnTo>
                <a:cubicBezTo>
                  <a:pt x="301059" y="6828244"/>
                  <a:pt x="297035" y="6778611"/>
                  <a:pt x="290596" y="6679344"/>
                </a:cubicBezTo>
                <a:lnTo>
                  <a:pt x="290496" y="6678597"/>
                </a:lnTo>
                <a:lnTo>
                  <a:pt x="287702" y="6677860"/>
                </a:lnTo>
                <a:cubicBezTo>
                  <a:pt x="285967" y="6677463"/>
                  <a:pt x="284747" y="6677265"/>
                  <a:pt x="284043" y="6677265"/>
                </a:cubicBezTo>
                <a:lnTo>
                  <a:pt x="282232" y="6696274"/>
                </a:lnTo>
                <a:lnTo>
                  <a:pt x="282232" y="6721619"/>
                </a:lnTo>
                <a:cubicBezTo>
                  <a:pt x="292292" y="6721619"/>
                  <a:pt x="297322" y="6750132"/>
                  <a:pt x="297322" y="6807158"/>
                </a:cubicBezTo>
                <a:lnTo>
                  <a:pt x="297322" y="6816662"/>
                </a:lnTo>
                <a:lnTo>
                  <a:pt x="293701" y="6816662"/>
                </a:lnTo>
                <a:lnTo>
                  <a:pt x="285854" y="6765973"/>
                </a:lnTo>
                <a:lnTo>
                  <a:pt x="282232" y="6765973"/>
                </a:lnTo>
                <a:cubicBezTo>
                  <a:pt x="282232" y="6776533"/>
                  <a:pt x="283439" y="6796597"/>
                  <a:pt x="285854" y="6826167"/>
                </a:cubicBezTo>
                <a:cubicBezTo>
                  <a:pt x="284646" y="6836727"/>
                  <a:pt x="284043" y="6845175"/>
                  <a:pt x="284043" y="6851512"/>
                </a:cubicBezTo>
                <a:lnTo>
                  <a:pt x="28469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7957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864BE3F-265F-4C02-8F07-B3D5CD156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5" t="-17" r="1806" b="13"/>
          <a:stretch/>
        </p:blipFill>
        <p:spPr>
          <a:xfrm>
            <a:off x="11648271" y="0"/>
            <a:ext cx="1087458" cy="6858000"/>
          </a:xfrm>
          <a:custGeom>
            <a:avLst/>
            <a:gdLst>
              <a:gd name="connsiteX0" fmla="*/ 61569 w 1087458"/>
              <a:gd name="connsiteY0" fmla="*/ 6846782 h 6858000"/>
              <a:gd name="connsiteX1" fmla="*/ 65191 w 1087458"/>
              <a:gd name="connsiteY1" fmla="*/ 6846782 h 6858000"/>
              <a:gd name="connsiteX2" fmla="*/ 65191 w 1087458"/>
              <a:gd name="connsiteY2" fmla="*/ 6856287 h 6858000"/>
              <a:gd name="connsiteX3" fmla="*/ 65060 w 1087458"/>
              <a:gd name="connsiteY3" fmla="*/ 6858000 h 6858000"/>
              <a:gd name="connsiteX4" fmla="*/ 58845 w 1087458"/>
              <a:gd name="connsiteY4" fmla="*/ 6858000 h 6858000"/>
              <a:gd name="connsiteX5" fmla="*/ 59306 w 1087458"/>
              <a:gd name="connsiteY5" fmla="*/ 6850742 h 6858000"/>
              <a:gd name="connsiteX6" fmla="*/ 61569 w 1087458"/>
              <a:gd name="connsiteY6" fmla="*/ 6846782 h 6858000"/>
              <a:gd name="connsiteX7" fmla="*/ 59758 w 1087458"/>
              <a:gd name="connsiteY7" fmla="*/ 6533139 h 6858000"/>
              <a:gd name="connsiteX8" fmla="*/ 66398 w 1087458"/>
              <a:gd name="connsiteY8" fmla="*/ 6558484 h 6858000"/>
              <a:gd name="connsiteX9" fmla="*/ 66398 w 1087458"/>
              <a:gd name="connsiteY9" fmla="*/ 6577494 h 6858000"/>
              <a:gd name="connsiteX10" fmla="*/ 54929 w 1087458"/>
              <a:gd name="connsiteY10" fmla="*/ 6618679 h 6858000"/>
              <a:gd name="connsiteX11" fmla="*/ 56740 w 1087458"/>
              <a:gd name="connsiteY11" fmla="*/ 6663032 h 6858000"/>
              <a:gd name="connsiteX12" fmla="*/ 51307 w 1087458"/>
              <a:gd name="connsiteY12" fmla="*/ 6688377 h 6858000"/>
              <a:gd name="connsiteX13" fmla="*/ 44668 w 1087458"/>
              <a:gd name="connsiteY13" fmla="*/ 6688377 h 6858000"/>
              <a:gd name="connsiteX14" fmla="*/ 41650 w 1087458"/>
              <a:gd name="connsiteY14" fmla="*/ 6672537 h 6858000"/>
              <a:gd name="connsiteX15" fmla="*/ 41650 w 1087458"/>
              <a:gd name="connsiteY15" fmla="*/ 6653528 h 6858000"/>
              <a:gd name="connsiteX16" fmla="*/ 53118 w 1087458"/>
              <a:gd name="connsiteY16" fmla="*/ 6618679 h 6858000"/>
              <a:gd name="connsiteX17" fmla="*/ 50100 w 1087458"/>
              <a:gd name="connsiteY17" fmla="*/ 6567989 h 6858000"/>
              <a:gd name="connsiteX18" fmla="*/ 59758 w 1087458"/>
              <a:gd name="connsiteY18" fmla="*/ 6533139 h 6858000"/>
              <a:gd name="connsiteX19" fmla="*/ 1012212 w 1087458"/>
              <a:gd name="connsiteY19" fmla="*/ 6489561 h 6858000"/>
              <a:gd name="connsiteX20" fmla="*/ 1014023 w 1087458"/>
              <a:gd name="connsiteY20" fmla="*/ 6489561 h 6858000"/>
              <a:gd name="connsiteX21" fmla="*/ 1017645 w 1087458"/>
              <a:gd name="connsiteY21" fmla="*/ 6505401 h 6858000"/>
              <a:gd name="connsiteX22" fmla="*/ 1017645 w 1087458"/>
              <a:gd name="connsiteY22" fmla="*/ 6514905 h 6858000"/>
              <a:gd name="connsiteX23" fmla="*/ 1014023 w 1087458"/>
              <a:gd name="connsiteY23" fmla="*/ 6530746 h 6858000"/>
              <a:gd name="connsiteX24" fmla="*/ 1012212 w 1087458"/>
              <a:gd name="connsiteY24" fmla="*/ 6530746 h 6858000"/>
              <a:gd name="connsiteX25" fmla="*/ 1009194 w 1087458"/>
              <a:gd name="connsiteY25" fmla="*/ 6514905 h 6858000"/>
              <a:gd name="connsiteX26" fmla="*/ 1009194 w 1087458"/>
              <a:gd name="connsiteY26" fmla="*/ 6505401 h 6858000"/>
              <a:gd name="connsiteX27" fmla="*/ 1012212 w 1087458"/>
              <a:gd name="connsiteY27" fmla="*/ 6489561 h 6858000"/>
              <a:gd name="connsiteX28" fmla="*/ 1022474 w 1087458"/>
              <a:gd name="connsiteY28" fmla="*/ 6454711 h 6858000"/>
              <a:gd name="connsiteX29" fmla="*/ 1026095 w 1087458"/>
              <a:gd name="connsiteY29" fmla="*/ 6454711 h 6858000"/>
              <a:gd name="connsiteX30" fmla="*/ 1026095 w 1087458"/>
              <a:gd name="connsiteY30" fmla="*/ 6480056 h 6858000"/>
              <a:gd name="connsiteX31" fmla="*/ 1022474 w 1087458"/>
              <a:gd name="connsiteY31" fmla="*/ 6461047 h 6858000"/>
              <a:gd name="connsiteX32" fmla="*/ 33199 w 1087458"/>
              <a:gd name="connsiteY32" fmla="*/ 6438096 h 6858000"/>
              <a:gd name="connsiteX33" fmla="*/ 39839 w 1087458"/>
              <a:gd name="connsiteY33" fmla="*/ 6438096 h 6858000"/>
              <a:gd name="connsiteX34" fmla="*/ 1811 w 1087458"/>
              <a:gd name="connsiteY34" fmla="*/ 6577494 h 6858000"/>
              <a:gd name="connsiteX35" fmla="*/ 0 w 1087458"/>
              <a:gd name="connsiteY35" fmla="*/ 6558484 h 6858000"/>
              <a:gd name="connsiteX36" fmla="*/ 0 w 1087458"/>
              <a:gd name="connsiteY36" fmla="*/ 6548981 h 6858000"/>
              <a:gd name="connsiteX37" fmla="*/ 23541 w 1087458"/>
              <a:gd name="connsiteY37" fmla="*/ 6498291 h 6858000"/>
              <a:gd name="connsiteX38" fmla="*/ 33199 w 1087458"/>
              <a:gd name="connsiteY38" fmla="*/ 6438096 h 6858000"/>
              <a:gd name="connsiteX39" fmla="*/ 975747 w 1087458"/>
              <a:gd name="connsiteY39" fmla="*/ 6404039 h 6858000"/>
              <a:gd name="connsiteX40" fmla="*/ 975478 w 1087458"/>
              <a:gd name="connsiteY40" fmla="*/ 6408280 h 6858000"/>
              <a:gd name="connsiteX41" fmla="*/ 976875 w 1087458"/>
              <a:gd name="connsiteY41" fmla="*/ 6408280 h 6858000"/>
              <a:gd name="connsiteX42" fmla="*/ 1030924 w 1087458"/>
              <a:gd name="connsiteY42" fmla="*/ 6391349 h 6858000"/>
              <a:gd name="connsiteX43" fmla="*/ 1032735 w 1087458"/>
              <a:gd name="connsiteY43" fmla="*/ 6391349 h 6858000"/>
              <a:gd name="connsiteX44" fmla="*/ 1039375 w 1087458"/>
              <a:gd name="connsiteY44" fmla="*/ 6435703 h 6858000"/>
              <a:gd name="connsiteX45" fmla="*/ 1035753 w 1087458"/>
              <a:gd name="connsiteY45" fmla="*/ 6445207 h 6858000"/>
              <a:gd name="connsiteX46" fmla="*/ 1030924 w 1087458"/>
              <a:gd name="connsiteY46" fmla="*/ 6419862 h 6858000"/>
              <a:gd name="connsiteX47" fmla="*/ 112876 w 1087458"/>
              <a:gd name="connsiteY47" fmla="*/ 6384239 h 6858000"/>
              <a:gd name="connsiteX48" fmla="*/ 109289 w 1087458"/>
              <a:gd name="connsiteY48" fmla="*/ 6449601 h 6858000"/>
              <a:gd name="connsiteX49" fmla="*/ 114691 w 1087458"/>
              <a:gd name="connsiteY49" fmla="*/ 6458957 h 6858000"/>
              <a:gd name="connsiteX50" fmla="*/ 118227 w 1087458"/>
              <a:gd name="connsiteY50" fmla="*/ 6460847 h 6858000"/>
              <a:gd name="connsiteX51" fmla="*/ 117856 w 1087458"/>
              <a:gd name="connsiteY51" fmla="*/ 6449185 h 6858000"/>
              <a:gd name="connsiteX52" fmla="*/ 116498 w 1087458"/>
              <a:gd name="connsiteY52" fmla="*/ 6444433 h 6858000"/>
              <a:gd name="connsiteX53" fmla="*/ 119516 w 1087458"/>
              <a:gd name="connsiteY53" fmla="*/ 6393743 h 6858000"/>
              <a:gd name="connsiteX54" fmla="*/ 1017731 w 1087458"/>
              <a:gd name="connsiteY54" fmla="*/ 6376599 h 6858000"/>
              <a:gd name="connsiteX55" fmla="*/ 1021353 w 1087458"/>
              <a:gd name="connsiteY55" fmla="*/ 6376599 h 6858000"/>
              <a:gd name="connsiteX56" fmla="*/ 1024974 w 1087458"/>
              <a:gd name="connsiteY56" fmla="*/ 6392439 h 6858000"/>
              <a:gd name="connsiteX57" fmla="*/ 1024974 w 1087458"/>
              <a:gd name="connsiteY57" fmla="*/ 6411448 h 6858000"/>
              <a:gd name="connsiteX58" fmla="*/ 1021353 w 1087458"/>
              <a:gd name="connsiteY58" fmla="*/ 6411448 h 6858000"/>
              <a:gd name="connsiteX59" fmla="*/ 1017731 w 1087458"/>
              <a:gd name="connsiteY59" fmla="*/ 6392439 h 6858000"/>
              <a:gd name="connsiteX60" fmla="*/ 1044204 w 1087458"/>
              <a:gd name="connsiteY60" fmla="*/ 6331155 h 6858000"/>
              <a:gd name="connsiteX61" fmla="*/ 1052655 w 1087458"/>
              <a:gd name="connsiteY61" fmla="*/ 6366005 h 6858000"/>
              <a:gd name="connsiteX62" fmla="*/ 1047222 w 1087458"/>
              <a:gd name="connsiteY62" fmla="*/ 6400854 h 6858000"/>
              <a:gd name="connsiteX63" fmla="*/ 1037564 w 1087458"/>
              <a:gd name="connsiteY63" fmla="*/ 6375509 h 6858000"/>
              <a:gd name="connsiteX64" fmla="*/ 1044204 w 1087458"/>
              <a:gd name="connsiteY64" fmla="*/ 6331155 h 6858000"/>
              <a:gd name="connsiteX65" fmla="*/ 24748 w 1087458"/>
              <a:gd name="connsiteY65" fmla="*/ 5782299 h 6858000"/>
              <a:gd name="connsiteX66" fmla="*/ 28370 w 1087458"/>
              <a:gd name="connsiteY66" fmla="*/ 5782299 h 6858000"/>
              <a:gd name="connsiteX67" fmla="*/ 36821 w 1087458"/>
              <a:gd name="connsiteY67" fmla="*/ 5807643 h 6858000"/>
              <a:gd name="connsiteX68" fmla="*/ 36821 w 1087458"/>
              <a:gd name="connsiteY68" fmla="*/ 5817148 h 6858000"/>
              <a:gd name="connsiteX69" fmla="*/ 31388 w 1087458"/>
              <a:gd name="connsiteY69" fmla="*/ 5817148 h 6858000"/>
              <a:gd name="connsiteX70" fmla="*/ 24748 w 1087458"/>
              <a:gd name="connsiteY70" fmla="*/ 5807643 h 6858000"/>
              <a:gd name="connsiteX71" fmla="*/ 1029308 w 1087458"/>
              <a:gd name="connsiteY71" fmla="*/ 5750302 h 6858000"/>
              <a:gd name="connsiteX72" fmla="*/ 1032929 w 1087458"/>
              <a:gd name="connsiteY72" fmla="*/ 5750302 h 6858000"/>
              <a:gd name="connsiteX73" fmla="*/ 1032929 w 1087458"/>
              <a:gd name="connsiteY73" fmla="*/ 5775647 h 6858000"/>
              <a:gd name="connsiteX74" fmla="*/ 1029308 w 1087458"/>
              <a:gd name="connsiteY74" fmla="*/ 5756638 h 6858000"/>
              <a:gd name="connsiteX75" fmla="*/ 80483 w 1087458"/>
              <a:gd name="connsiteY75" fmla="*/ 5699425 h 6858000"/>
              <a:gd name="connsiteX76" fmla="*/ 76455 w 1087458"/>
              <a:gd name="connsiteY76" fmla="*/ 5719052 h 6858000"/>
              <a:gd name="connsiteX77" fmla="*/ 69782 w 1087458"/>
              <a:gd name="connsiteY77" fmla="*/ 5748713 h 6858000"/>
              <a:gd name="connsiteX78" fmla="*/ 82696 w 1087458"/>
              <a:gd name="connsiteY78" fmla="*/ 5786259 h 6858000"/>
              <a:gd name="connsiteX79" fmla="*/ 94768 w 1087458"/>
              <a:gd name="connsiteY79" fmla="*/ 5817148 h 6858000"/>
              <a:gd name="connsiteX80" fmla="*/ 96579 w 1087458"/>
              <a:gd name="connsiteY80" fmla="*/ 5807643 h 6858000"/>
              <a:gd name="connsiteX81" fmla="*/ 87072 w 1087458"/>
              <a:gd name="connsiteY81" fmla="*/ 5741114 h 6858000"/>
              <a:gd name="connsiteX82" fmla="*/ 85962 w 1087458"/>
              <a:gd name="connsiteY82" fmla="*/ 5663215 h 6858000"/>
              <a:gd name="connsiteX83" fmla="*/ 84906 w 1087458"/>
              <a:gd name="connsiteY83" fmla="*/ 5674699 h 6858000"/>
              <a:gd name="connsiteX84" fmla="*/ 82473 w 1087458"/>
              <a:gd name="connsiteY84" fmla="*/ 5688990 h 6858000"/>
              <a:gd name="connsiteX85" fmla="*/ 83601 w 1087458"/>
              <a:gd name="connsiteY85" fmla="*/ 5696562 h 6858000"/>
              <a:gd name="connsiteX86" fmla="*/ 87169 w 1087458"/>
              <a:gd name="connsiteY86" fmla="*/ 5716781 h 6858000"/>
              <a:gd name="connsiteX87" fmla="*/ 87169 w 1087458"/>
              <a:gd name="connsiteY87" fmla="*/ 5698064 h 6858000"/>
              <a:gd name="connsiteX88" fmla="*/ 90791 w 1087458"/>
              <a:gd name="connsiteY88" fmla="*/ 5672719 h 6858000"/>
              <a:gd name="connsiteX89" fmla="*/ 90791 w 1087458"/>
              <a:gd name="connsiteY89" fmla="*/ 5663215 h 6858000"/>
              <a:gd name="connsiteX90" fmla="*/ 1051038 w 1087458"/>
              <a:gd name="connsiteY90" fmla="*/ 5626746 h 6858000"/>
              <a:gd name="connsiteX91" fmla="*/ 1059489 w 1087458"/>
              <a:gd name="connsiteY91" fmla="*/ 5661596 h 6858000"/>
              <a:gd name="connsiteX92" fmla="*/ 1054056 w 1087458"/>
              <a:gd name="connsiteY92" fmla="*/ 5696444 h 6858000"/>
              <a:gd name="connsiteX93" fmla="*/ 1048624 w 1087458"/>
              <a:gd name="connsiteY93" fmla="*/ 5690109 h 6858000"/>
              <a:gd name="connsiteX94" fmla="*/ 1048429 w 1087458"/>
              <a:gd name="connsiteY94" fmla="*/ 5689234 h 6858000"/>
              <a:gd name="connsiteX95" fmla="*/ 1048429 w 1087458"/>
              <a:gd name="connsiteY95" fmla="*/ 5707038 h 6858000"/>
              <a:gd name="connsiteX96" fmla="*/ 1044808 w 1087458"/>
              <a:gd name="connsiteY96" fmla="*/ 5707038 h 6858000"/>
              <a:gd name="connsiteX97" fmla="*/ 1044796 w 1087458"/>
              <a:gd name="connsiteY97" fmla="*/ 5707018 h 6858000"/>
              <a:gd name="connsiteX98" fmla="*/ 1046209 w 1087458"/>
              <a:gd name="connsiteY98" fmla="*/ 5731294 h 6858000"/>
              <a:gd name="connsiteX99" fmla="*/ 1042587 w 1087458"/>
              <a:gd name="connsiteY99" fmla="*/ 5740798 h 6858000"/>
              <a:gd name="connsiteX100" fmla="*/ 1037758 w 1087458"/>
              <a:gd name="connsiteY100" fmla="*/ 5715453 h 6858000"/>
              <a:gd name="connsiteX101" fmla="*/ 1037758 w 1087458"/>
              <a:gd name="connsiteY101" fmla="*/ 5686940 h 6858000"/>
              <a:gd name="connsiteX102" fmla="*/ 1039569 w 1087458"/>
              <a:gd name="connsiteY102" fmla="*/ 5686940 h 6858000"/>
              <a:gd name="connsiteX103" fmla="*/ 1041508 w 1087458"/>
              <a:gd name="connsiteY103" fmla="*/ 5693108 h 6858000"/>
              <a:gd name="connsiteX104" fmla="*/ 1041186 w 1087458"/>
              <a:gd name="connsiteY104" fmla="*/ 5688030 h 6858000"/>
              <a:gd name="connsiteX105" fmla="*/ 1041186 w 1087458"/>
              <a:gd name="connsiteY105" fmla="*/ 5672190 h 6858000"/>
              <a:gd name="connsiteX106" fmla="*/ 1044641 w 1087458"/>
              <a:gd name="connsiteY106" fmla="*/ 5672190 h 6858000"/>
              <a:gd name="connsiteX107" fmla="*/ 1044398 w 1087458"/>
              <a:gd name="connsiteY107" fmla="*/ 5671099 h 6858000"/>
              <a:gd name="connsiteX108" fmla="*/ 1051038 w 1087458"/>
              <a:gd name="connsiteY108" fmla="*/ 5626746 h 6858000"/>
              <a:gd name="connsiteX109" fmla="*/ 117785 w 1087458"/>
              <a:gd name="connsiteY109" fmla="*/ 5618817 h 6858000"/>
              <a:gd name="connsiteX110" fmla="*/ 119516 w 1087458"/>
              <a:gd name="connsiteY110" fmla="*/ 5634982 h 6858000"/>
              <a:gd name="connsiteX111" fmla="*/ 127967 w 1087458"/>
              <a:gd name="connsiteY111" fmla="*/ 5693592 h 6858000"/>
              <a:gd name="connsiteX112" fmla="*/ 133523 w 1087458"/>
              <a:gd name="connsiteY112" fmla="*/ 5676235 h 6858000"/>
              <a:gd name="connsiteX113" fmla="*/ 133572 w 1087458"/>
              <a:gd name="connsiteY113" fmla="*/ 5672323 h 6858000"/>
              <a:gd name="connsiteX114" fmla="*/ 133648 w 1087458"/>
              <a:gd name="connsiteY114" fmla="*/ 5663215 h 6858000"/>
              <a:gd name="connsiteX115" fmla="*/ 124631 w 1087458"/>
              <a:gd name="connsiteY115" fmla="*/ 5636879 h 6858000"/>
              <a:gd name="connsiteX116" fmla="*/ 108899 w 1087458"/>
              <a:gd name="connsiteY116" fmla="*/ 5603021 h 6858000"/>
              <a:gd name="connsiteX117" fmla="*/ 88980 w 1087458"/>
              <a:gd name="connsiteY117" fmla="*/ 5717073 h 6858000"/>
              <a:gd name="connsiteX118" fmla="*/ 87221 w 1087458"/>
              <a:gd name="connsiteY118" fmla="*/ 5717073 h 6858000"/>
              <a:gd name="connsiteX119" fmla="*/ 93561 w 1087458"/>
              <a:gd name="connsiteY119" fmla="*/ 5752994 h 6858000"/>
              <a:gd name="connsiteX120" fmla="*/ 100033 w 1087458"/>
              <a:gd name="connsiteY120" fmla="*/ 5779889 h 6858000"/>
              <a:gd name="connsiteX121" fmla="*/ 102750 w 1087458"/>
              <a:gd name="connsiteY121" fmla="*/ 5756277 h 6858000"/>
              <a:gd name="connsiteX122" fmla="*/ 105020 w 1087458"/>
              <a:gd name="connsiteY122" fmla="*/ 5743554 h 6858000"/>
              <a:gd name="connsiteX123" fmla="*/ 104878 w 1087458"/>
              <a:gd name="connsiteY123" fmla="*/ 5742698 h 6858000"/>
              <a:gd name="connsiteX124" fmla="*/ 103218 w 1087458"/>
              <a:gd name="connsiteY124" fmla="*/ 5728442 h 6858000"/>
              <a:gd name="connsiteX125" fmla="*/ 103218 w 1087458"/>
              <a:gd name="connsiteY125" fmla="*/ 5693592 h 6858000"/>
              <a:gd name="connsiteX126" fmla="*/ 106236 w 1087458"/>
              <a:gd name="connsiteY126" fmla="*/ 5693592 h 6858000"/>
              <a:gd name="connsiteX127" fmla="*/ 107557 w 1087458"/>
              <a:gd name="connsiteY127" fmla="*/ 5721313 h 6858000"/>
              <a:gd name="connsiteX128" fmla="*/ 108210 w 1087458"/>
              <a:gd name="connsiteY128" fmla="*/ 5729672 h 6858000"/>
              <a:gd name="connsiteX129" fmla="*/ 110899 w 1087458"/>
              <a:gd name="connsiteY129" fmla="*/ 5721429 h 6858000"/>
              <a:gd name="connsiteX130" fmla="*/ 115539 w 1087458"/>
              <a:gd name="connsiteY130" fmla="*/ 5717073 h 6858000"/>
              <a:gd name="connsiteX131" fmla="*/ 118076 w 1087458"/>
              <a:gd name="connsiteY131" fmla="*/ 5721993 h 6858000"/>
              <a:gd name="connsiteX132" fmla="*/ 118309 w 1087458"/>
              <a:gd name="connsiteY132" fmla="*/ 5719245 h 6858000"/>
              <a:gd name="connsiteX133" fmla="*/ 118309 w 1087458"/>
              <a:gd name="connsiteY133" fmla="*/ 5693592 h 6858000"/>
              <a:gd name="connsiteX134" fmla="*/ 113131 w 1087458"/>
              <a:gd name="connsiteY134" fmla="*/ 5612212 h 6858000"/>
              <a:gd name="connsiteX135" fmla="*/ 112741 w 1087458"/>
              <a:gd name="connsiteY135" fmla="*/ 5607826 h 6858000"/>
              <a:gd name="connsiteX136" fmla="*/ 112257 w 1087458"/>
              <a:gd name="connsiteY136" fmla="*/ 5606783 h 6858000"/>
              <a:gd name="connsiteX137" fmla="*/ 108899 w 1087458"/>
              <a:gd name="connsiteY137" fmla="*/ 5603021 h 6858000"/>
              <a:gd name="connsiteX138" fmla="*/ 1029308 w 1087458"/>
              <a:gd name="connsiteY138" fmla="*/ 5439424 h 6858000"/>
              <a:gd name="connsiteX139" fmla="*/ 1029308 w 1087458"/>
              <a:gd name="connsiteY139" fmla="*/ 5452500 h 6858000"/>
              <a:gd name="connsiteX140" fmla="*/ 1030237 w 1087458"/>
              <a:gd name="connsiteY140" fmla="*/ 5453252 h 6858000"/>
              <a:gd name="connsiteX141" fmla="*/ 36821 w 1087458"/>
              <a:gd name="connsiteY141" fmla="*/ 5433807 h 6858000"/>
              <a:gd name="connsiteX142" fmla="*/ 39839 w 1087458"/>
              <a:gd name="connsiteY142" fmla="*/ 5433807 h 6858000"/>
              <a:gd name="connsiteX143" fmla="*/ 39839 w 1087458"/>
              <a:gd name="connsiteY143" fmla="*/ 5459152 h 6858000"/>
              <a:gd name="connsiteX144" fmla="*/ 33199 w 1087458"/>
              <a:gd name="connsiteY144" fmla="*/ 5459152 h 6858000"/>
              <a:gd name="connsiteX145" fmla="*/ 33199 w 1087458"/>
              <a:gd name="connsiteY145" fmla="*/ 5449648 h 6858000"/>
              <a:gd name="connsiteX146" fmla="*/ 36821 w 1087458"/>
              <a:gd name="connsiteY146" fmla="*/ 5433807 h 6858000"/>
              <a:gd name="connsiteX147" fmla="*/ 95704 w 1087458"/>
              <a:gd name="connsiteY147" fmla="*/ 5398170 h 6858000"/>
              <a:gd name="connsiteX148" fmla="*/ 98608 w 1087458"/>
              <a:gd name="connsiteY148" fmla="*/ 5429222 h 6858000"/>
              <a:gd name="connsiteX149" fmla="*/ 99241 w 1087458"/>
              <a:gd name="connsiteY149" fmla="*/ 5428775 h 6858000"/>
              <a:gd name="connsiteX150" fmla="*/ 99241 w 1087458"/>
              <a:gd name="connsiteY150" fmla="*/ 5419271 h 6858000"/>
              <a:gd name="connsiteX151" fmla="*/ 73464 w 1087458"/>
              <a:gd name="connsiteY151" fmla="*/ 5324466 h 6858000"/>
              <a:gd name="connsiteX152" fmla="*/ 80103 w 1087458"/>
              <a:gd name="connsiteY152" fmla="*/ 5349811 h 6858000"/>
              <a:gd name="connsiteX153" fmla="*/ 80103 w 1087458"/>
              <a:gd name="connsiteY153" fmla="*/ 5368821 h 6858000"/>
              <a:gd name="connsiteX154" fmla="*/ 68635 w 1087458"/>
              <a:gd name="connsiteY154" fmla="*/ 5410006 h 6858000"/>
              <a:gd name="connsiteX155" fmla="*/ 70446 w 1087458"/>
              <a:gd name="connsiteY155" fmla="*/ 5454359 h 6858000"/>
              <a:gd name="connsiteX156" fmla="*/ 65013 w 1087458"/>
              <a:gd name="connsiteY156" fmla="*/ 5479704 h 6858000"/>
              <a:gd name="connsiteX157" fmla="*/ 58373 w 1087458"/>
              <a:gd name="connsiteY157" fmla="*/ 5479704 h 6858000"/>
              <a:gd name="connsiteX158" fmla="*/ 55355 w 1087458"/>
              <a:gd name="connsiteY158" fmla="*/ 5463864 h 6858000"/>
              <a:gd name="connsiteX159" fmla="*/ 55355 w 1087458"/>
              <a:gd name="connsiteY159" fmla="*/ 5444855 h 6858000"/>
              <a:gd name="connsiteX160" fmla="*/ 66824 w 1087458"/>
              <a:gd name="connsiteY160" fmla="*/ 5410006 h 6858000"/>
              <a:gd name="connsiteX161" fmla="*/ 63806 w 1087458"/>
              <a:gd name="connsiteY161" fmla="*/ 5359316 h 6858000"/>
              <a:gd name="connsiteX162" fmla="*/ 73464 w 1087458"/>
              <a:gd name="connsiteY162" fmla="*/ 5324466 h 6858000"/>
              <a:gd name="connsiteX163" fmla="*/ 46905 w 1087458"/>
              <a:gd name="connsiteY163" fmla="*/ 5229423 h 6858000"/>
              <a:gd name="connsiteX164" fmla="*/ 53544 w 1087458"/>
              <a:gd name="connsiteY164" fmla="*/ 5229423 h 6858000"/>
              <a:gd name="connsiteX165" fmla="*/ 15517 w 1087458"/>
              <a:gd name="connsiteY165" fmla="*/ 5368821 h 6858000"/>
              <a:gd name="connsiteX166" fmla="*/ 13706 w 1087458"/>
              <a:gd name="connsiteY166" fmla="*/ 5349811 h 6858000"/>
              <a:gd name="connsiteX167" fmla="*/ 13706 w 1087458"/>
              <a:gd name="connsiteY167" fmla="*/ 5340308 h 6858000"/>
              <a:gd name="connsiteX168" fmla="*/ 37247 w 1087458"/>
              <a:gd name="connsiteY168" fmla="*/ 5289618 h 6858000"/>
              <a:gd name="connsiteX169" fmla="*/ 46905 w 1087458"/>
              <a:gd name="connsiteY169" fmla="*/ 5229423 h 6858000"/>
              <a:gd name="connsiteX170" fmla="*/ 52159 w 1087458"/>
              <a:gd name="connsiteY170" fmla="*/ 5096124 h 6858000"/>
              <a:gd name="connsiteX171" fmla="*/ 55781 w 1087458"/>
              <a:gd name="connsiteY171" fmla="*/ 5096124 h 6858000"/>
              <a:gd name="connsiteX172" fmla="*/ 64232 w 1087458"/>
              <a:gd name="connsiteY172" fmla="*/ 5121468 h 6858000"/>
              <a:gd name="connsiteX173" fmla="*/ 64232 w 1087458"/>
              <a:gd name="connsiteY173" fmla="*/ 5130973 h 6858000"/>
              <a:gd name="connsiteX174" fmla="*/ 58799 w 1087458"/>
              <a:gd name="connsiteY174" fmla="*/ 5130973 h 6858000"/>
              <a:gd name="connsiteX175" fmla="*/ 52159 w 1087458"/>
              <a:gd name="connsiteY175" fmla="*/ 5121468 h 6858000"/>
              <a:gd name="connsiteX176" fmla="*/ 1043998 w 1087458"/>
              <a:gd name="connsiteY176" fmla="*/ 5069126 h 6858000"/>
              <a:gd name="connsiteX177" fmla="*/ 1047619 w 1087458"/>
              <a:gd name="connsiteY177" fmla="*/ 5069126 h 6858000"/>
              <a:gd name="connsiteX178" fmla="*/ 1047619 w 1087458"/>
              <a:gd name="connsiteY178" fmla="*/ 5094471 h 6858000"/>
              <a:gd name="connsiteX179" fmla="*/ 1043998 w 1087458"/>
              <a:gd name="connsiteY179" fmla="*/ 5075462 h 6858000"/>
              <a:gd name="connsiteX180" fmla="*/ 1052448 w 1087458"/>
              <a:gd name="connsiteY180" fmla="*/ 5005764 h 6858000"/>
              <a:gd name="connsiteX181" fmla="*/ 1054259 w 1087458"/>
              <a:gd name="connsiteY181" fmla="*/ 5005764 h 6858000"/>
              <a:gd name="connsiteX182" fmla="*/ 1060899 w 1087458"/>
              <a:gd name="connsiteY182" fmla="*/ 5050118 h 6858000"/>
              <a:gd name="connsiteX183" fmla="*/ 1057277 w 1087458"/>
              <a:gd name="connsiteY183" fmla="*/ 5059622 h 6858000"/>
              <a:gd name="connsiteX184" fmla="*/ 1052448 w 1087458"/>
              <a:gd name="connsiteY184" fmla="*/ 5034277 h 6858000"/>
              <a:gd name="connsiteX185" fmla="*/ 1065728 w 1087458"/>
              <a:gd name="connsiteY185" fmla="*/ 4945570 h 6858000"/>
              <a:gd name="connsiteX186" fmla="*/ 1074178 w 1087458"/>
              <a:gd name="connsiteY186" fmla="*/ 4980420 h 6858000"/>
              <a:gd name="connsiteX187" fmla="*/ 1068746 w 1087458"/>
              <a:gd name="connsiteY187" fmla="*/ 5015269 h 6858000"/>
              <a:gd name="connsiteX188" fmla="*/ 1059088 w 1087458"/>
              <a:gd name="connsiteY188" fmla="*/ 4989924 h 6858000"/>
              <a:gd name="connsiteX189" fmla="*/ 1065728 w 1087458"/>
              <a:gd name="connsiteY189" fmla="*/ 4945570 h 6858000"/>
              <a:gd name="connsiteX190" fmla="*/ 64232 w 1087458"/>
              <a:gd name="connsiteY190" fmla="*/ 4747632 h 6858000"/>
              <a:gd name="connsiteX191" fmla="*/ 67250 w 1087458"/>
              <a:gd name="connsiteY191" fmla="*/ 4747632 h 6858000"/>
              <a:gd name="connsiteX192" fmla="*/ 67250 w 1087458"/>
              <a:gd name="connsiteY192" fmla="*/ 4772977 h 6858000"/>
              <a:gd name="connsiteX193" fmla="*/ 60610 w 1087458"/>
              <a:gd name="connsiteY193" fmla="*/ 4772977 h 6858000"/>
              <a:gd name="connsiteX194" fmla="*/ 60610 w 1087458"/>
              <a:gd name="connsiteY194" fmla="*/ 4763473 h 6858000"/>
              <a:gd name="connsiteX195" fmla="*/ 64232 w 1087458"/>
              <a:gd name="connsiteY195" fmla="*/ 4747632 h 6858000"/>
              <a:gd name="connsiteX196" fmla="*/ 93178 w 1087458"/>
              <a:gd name="connsiteY196" fmla="*/ 4709690 h 6858000"/>
              <a:gd name="connsiteX197" fmla="*/ 82481 w 1087458"/>
              <a:gd name="connsiteY197" fmla="*/ 4767910 h 6858000"/>
              <a:gd name="connsiteX198" fmla="*/ 76859 w 1087458"/>
              <a:gd name="connsiteY198" fmla="*/ 4792226 h 6858000"/>
              <a:gd name="connsiteX199" fmla="*/ 85536 w 1087458"/>
              <a:gd name="connsiteY199" fmla="*/ 4792226 h 6858000"/>
              <a:gd name="connsiteX200" fmla="*/ 95194 w 1087458"/>
              <a:gd name="connsiteY200" fmla="*/ 4713023 h 6858000"/>
              <a:gd name="connsiteX201" fmla="*/ 108024 w 1087458"/>
              <a:gd name="connsiteY201" fmla="*/ 4649038 h 6858000"/>
              <a:gd name="connsiteX202" fmla="*/ 102891 w 1087458"/>
              <a:gd name="connsiteY202" fmla="*/ 4674055 h 6858000"/>
              <a:gd name="connsiteX203" fmla="*/ 100042 w 1087458"/>
              <a:gd name="connsiteY203" fmla="*/ 4686720 h 6858000"/>
              <a:gd name="connsiteX204" fmla="*/ 101834 w 1087458"/>
              <a:gd name="connsiteY204" fmla="*/ 4687678 h 6858000"/>
              <a:gd name="connsiteX205" fmla="*/ 108473 w 1087458"/>
              <a:gd name="connsiteY205" fmla="*/ 4652828 h 6858000"/>
              <a:gd name="connsiteX206" fmla="*/ 38454 w 1087458"/>
              <a:gd name="connsiteY206" fmla="*/ 4573626 h 6858000"/>
              <a:gd name="connsiteX207" fmla="*/ 42076 w 1087458"/>
              <a:gd name="connsiteY207" fmla="*/ 4573626 h 6858000"/>
              <a:gd name="connsiteX208" fmla="*/ 50526 w 1087458"/>
              <a:gd name="connsiteY208" fmla="*/ 4598970 h 6858000"/>
              <a:gd name="connsiteX209" fmla="*/ 50526 w 1087458"/>
              <a:gd name="connsiteY209" fmla="*/ 4608475 h 6858000"/>
              <a:gd name="connsiteX210" fmla="*/ 45094 w 1087458"/>
              <a:gd name="connsiteY210" fmla="*/ 4608475 h 6858000"/>
              <a:gd name="connsiteX211" fmla="*/ 38454 w 1087458"/>
              <a:gd name="connsiteY211" fmla="*/ 4598970 h 6858000"/>
              <a:gd name="connsiteX212" fmla="*/ 105881 w 1087458"/>
              <a:gd name="connsiteY212" fmla="*/ 4449831 h 6858000"/>
              <a:gd name="connsiteX213" fmla="*/ 110710 w 1087458"/>
              <a:gd name="connsiteY213" fmla="*/ 4449831 h 6858000"/>
              <a:gd name="connsiteX214" fmla="*/ 110710 w 1087458"/>
              <a:gd name="connsiteY214" fmla="*/ 4468840 h 6858000"/>
              <a:gd name="connsiteX215" fmla="*/ 107089 w 1087458"/>
              <a:gd name="connsiteY215" fmla="*/ 4484680 h 6858000"/>
              <a:gd name="connsiteX216" fmla="*/ 105881 w 1087458"/>
              <a:gd name="connsiteY216" fmla="*/ 4484680 h 6858000"/>
              <a:gd name="connsiteX217" fmla="*/ 102260 w 1087458"/>
              <a:gd name="connsiteY217" fmla="*/ 4468840 h 6858000"/>
              <a:gd name="connsiteX218" fmla="*/ 105881 w 1087458"/>
              <a:gd name="connsiteY218" fmla="*/ 4449831 h 6858000"/>
              <a:gd name="connsiteX219" fmla="*/ 119038 w 1087458"/>
              <a:gd name="connsiteY219" fmla="*/ 4409123 h 6858000"/>
              <a:gd name="connsiteX220" fmla="*/ 93799 w 1087458"/>
              <a:gd name="connsiteY220" fmla="*/ 4462585 h 6858000"/>
              <a:gd name="connsiteX221" fmla="*/ 93628 w 1087458"/>
              <a:gd name="connsiteY221" fmla="*/ 4463198 h 6858000"/>
              <a:gd name="connsiteX222" fmla="*/ 97307 w 1087458"/>
              <a:gd name="connsiteY222" fmla="*/ 4487889 h 6858000"/>
              <a:gd name="connsiteX223" fmla="*/ 115415 w 1087458"/>
              <a:gd name="connsiteY223" fmla="*/ 4578180 h 6858000"/>
              <a:gd name="connsiteX224" fmla="*/ 116175 w 1087458"/>
              <a:gd name="connsiteY224" fmla="*/ 4579533 h 6858000"/>
              <a:gd name="connsiteX225" fmla="*/ 119943 w 1087458"/>
              <a:gd name="connsiteY225" fmla="*/ 4557232 h 6858000"/>
              <a:gd name="connsiteX226" fmla="*/ 121112 w 1087458"/>
              <a:gd name="connsiteY226" fmla="*/ 4549301 h 6858000"/>
              <a:gd name="connsiteX227" fmla="*/ 118584 w 1087458"/>
              <a:gd name="connsiteY227" fmla="*/ 4534025 h 6858000"/>
              <a:gd name="connsiteX228" fmla="*/ 116924 w 1087458"/>
              <a:gd name="connsiteY228" fmla="*/ 4519769 h 6858000"/>
              <a:gd name="connsiteX229" fmla="*/ 116924 w 1087458"/>
              <a:gd name="connsiteY229" fmla="*/ 4484919 h 6858000"/>
              <a:gd name="connsiteX230" fmla="*/ 119942 w 1087458"/>
              <a:gd name="connsiteY230" fmla="*/ 4484919 h 6858000"/>
              <a:gd name="connsiteX231" fmla="*/ 122809 w 1087458"/>
              <a:gd name="connsiteY231" fmla="*/ 4532441 h 6858000"/>
              <a:gd name="connsiteX232" fmla="*/ 123205 w 1087458"/>
              <a:gd name="connsiteY232" fmla="*/ 4535093 h 6858000"/>
              <a:gd name="connsiteX233" fmla="*/ 126507 w 1087458"/>
              <a:gd name="connsiteY233" fmla="*/ 4512681 h 6858000"/>
              <a:gd name="connsiteX234" fmla="*/ 128695 w 1087458"/>
              <a:gd name="connsiteY234" fmla="*/ 4488326 h 6858000"/>
              <a:gd name="connsiteX235" fmla="*/ 128695 w 1087458"/>
              <a:gd name="connsiteY235" fmla="*/ 4434468 h 6858000"/>
              <a:gd name="connsiteX236" fmla="*/ 119038 w 1087458"/>
              <a:gd name="connsiteY236" fmla="*/ 4409123 h 6858000"/>
              <a:gd name="connsiteX237" fmla="*/ 1062710 w 1087458"/>
              <a:gd name="connsiteY237" fmla="*/ 4286605 h 6858000"/>
              <a:gd name="connsiteX238" fmla="*/ 1066331 w 1087458"/>
              <a:gd name="connsiteY238" fmla="*/ 4286605 h 6858000"/>
              <a:gd name="connsiteX239" fmla="*/ 1069953 w 1087458"/>
              <a:gd name="connsiteY239" fmla="*/ 4302445 h 6858000"/>
              <a:gd name="connsiteX240" fmla="*/ 1069953 w 1087458"/>
              <a:gd name="connsiteY240" fmla="*/ 4321453 h 6858000"/>
              <a:gd name="connsiteX241" fmla="*/ 1066331 w 1087458"/>
              <a:gd name="connsiteY241" fmla="*/ 4321453 h 6858000"/>
              <a:gd name="connsiteX242" fmla="*/ 1062710 w 1087458"/>
              <a:gd name="connsiteY242" fmla="*/ 4302445 h 6858000"/>
              <a:gd name="connsiteX243" fmla="*/ 956420 w 1087458"/>
              <a:gd name="connsiteY243" fmla="*/ 4234051 h 6858000"/>
              <a:gd name="connsiteX244" fmla="*/ 956368 w 1087458"/>
              <a:gd name="connsiteY244" fmla="*/ 4234153 h 6858000"/>
              <a:gd name="connsiteX245" fmla="*/ 956452 w 1087458"/>
              <a:gd name="connsiteY245" fmla="*/ 4234126 h 6858000"/>
              <a:gd name="connsiteX246" fmla="*/ 50526 w 1087458"/>
              <a:gd name="connsiteY246" fmla="*/ 4225134 h 6858000"/>
              <a:gd name="connsiteX247" fmla="*/ 53544 w 1087458"/>
              <a:gd name="connsiteY247" fmla="*/ 4225134 h 6858000"/>
              <a:gd name="connsiteX248" fmla="*/ 53544 w 1087458"/>
              <a:gd name="connsiteY248" fmla="*/ 4250479 h 6858000"/>
              <a:gd name="connsiteX249" fmla="*/ 46905 w 1087458"/>
              <a:gd name="connsiteY249" fmla="*/ 4250479 h 6858000"/>
              <a:gd name="connsiteX250" fmla="*/ 46905 w 1087458"/>
              <a:gd name="connsiteY250" fmla="*/ 4240976 h 6858000"/>
              <a:gd name="connsiteX251" fmla="*/ 50526 w 1087458"/>
              <a:gd name="connsiteY251" fmla="*/ 4225134 h 6858000"/>
              <a:gd name="connsiteX252" fmla="*/ 1047619 w 1087458"/>
              <a:gd name="connsiteY252" fmla="*/ 4159881 h 6858000"/>
              <a:gd name="connsiteX253" fmla="*/ 1054259 w 1087458"/>
              <a:gd name="connsiteY253" fmla="*/ 4159881 h 6858000"/>
              <a:gd name="connsiteX254" fmla="*/ 1054259 w 1087458"/>
              <a:gd name="connsiteY254" fmla="*/ 4185226 h 6858000"/>
              <a:gd name="connsiteX255" fmla="*/ 1047619 w 1087458"/>
              <a:gd name="connsiteY255" fmla="*/ 4185226 h 6858000"/>
              <a:gd name="connsiteX256" fmla="*/ 998123 w 1087458"/>
              <a:gd name="connsiteY256" fmla="*/ 4125032 h 6858000"/>
              <a:gd name="connsiteX257" fmla="*/ 1006573 w 1087458"/>
              <a:gd name="connsiteY257" fmla="*/ 4175721 h 6858000"/>
              <a:gd name="connsiteX258" fmla="*/ 1004762 w 1087458"/>
              <a:gd name="connsiteY258" fmla="*/ 4175721 h 6858000"/>
              <a:gd name="connsiteX259" fmla="*/ 998123 w 1087458"/>
              <a:gd name="connsiteY259" fmla="*/ 4140872 h 6858000"/>
              <a:gd name="connsiteX260" fmla="*/ 986050 w 1087458"/>
              <a:gd name="connsiteY260" fmla="*/ 4080678 h 6858000"/>
              <a:gd name="connsiteX261" fmla="*/ 989672 w 1087458"/>
              <a:gd name="connsiteY261" fmla="*/ 4080678 h 6858000"/>
              <a:gd name="connsiteX262" fmla="*/ 992690 w 1087458"/>
              <a:gd name="connsiteY262" fmla="*/ 4096518 h 6858000"/>
              <a:gd name="connsiteX263" fmla="*/ 992690 w 1087458"/>
              <a:gd name="connsiteY263" fmla="*/ 4115527 h 6858000"/>
              <a:gd name="connsiteX264" fmla="*/ 989672 w 1087458"/>
              <a:gd name="connsiteY264" fmla="*/ 4115527 h 6858000"/>
              <a:gd name="connsiteX265" fmla="*/ 986050 w 1087458"/>
              <a:gd name="connsiteY265" fmla="*/ 4096518 h 6858000"/>
              <a:gd name="connsiteX266" fmla="*/ 78595 w 1087458"/>
              <a:gd name="connsiteY266" fmla="*/ 4051127 h 6858000"/>
              <a:gd name="connsiteX267" fmla="*/ 82217 w 1087458"/>
              <a:gd name="connsiteY267" fmla="*/ 4051127 h 6858000"/>
              <a:gd name="connsiteX268" fmla="*/ 90668 w 1087458"/>
              <a:gd name="connsiteY268" fmla="*/ 4076471 h 6858000"/>
              <a:gd name="connsiteX269" fmla="*/ 90668 w 1087458"/>
              <a:gd name="connsiteY269" fmla="*/ 4085976 h 6858000"/>
              <a:gd name="connsiteX270" fmla="*/ 85235 w 1087458"/>
              <a:gd name="connsiteY270" fmla="*/ 4085976 h 6858000"/>
              <a:gd name="connsiteX271" fmla="*/ 78595 w 1087458"/>
              <a:gd name="connsiteY271" fmla="*/ 4076471 h 6858000"/>
              <a:gd name="connsiteX272" fmla="*/ 119942 w 1087458"/>
              <a:gd name="connsiteY272" fmla="*/ 4031880 h 6858000"/>
              <a:gd name="connsiteX273" fmla="*/ 139861 w 1087458"/>
              <a:gd name="connsiteY273" fmla="*/ 4136428 h 6858000"/>
              <a:gd name="connsiteX274" fmla="*/ 139861 w 1087458"/>
              <a:gd name="connsiteY274" fmla="*/ 4145932 h 6858000"/>
              <a:gd name="connsiteX275" fmla="*/ 138654 w 1087458"/>
              <a:gd name="connsiteY275" fmla="*/ 4145932 h 6858000"/>
              <a:gd name="connsiteX276" fmla="*/ 116924 w 1087458"/>
              <a:gd name="connsiteY276" fmla="*/ 4057225 h 6858000"/>
              <a:gd name="connsiteX277" fmla="*/ 116924 w 1087458"/>
              <a:gd name="connsiteY277" fmla="*/ 4041385 h 6858000"/>
              <a:gd name="connsiteX278" fmla="*/ 119942 w 1087458"/>
              <a:gd name="connsiteY278" fmla="*/ 4031880 h 6858000"/>
              <a:gd name="connsiteX279" fmla="*/ 1026493 w 1087458"/>
              <a:gd name="connsiteY279" fmla="*/ 4017316 h 6858000"/>
              <a:gd name="connsiteX280" fmla="*/ 1033132 w 1087458"/>
              <a:gd name="connsiteY280" fmla="*/ 4017316 h 6858000"/>
              <a:gd name="connsiteX281" fmla="*/ 1033132 w 1087458"/>
              <a:gd name="connsiteY281" fmla="*/ 4026820 h 6858000"/>
              <a:gd name="connsiteX282" fmla="*/ 1029511 w 1087458"/>
              <a:gd name="connsiteY282" fmla="*/ 4042661 h 6858000"/>
              <a:gd name="connsiteX283" fmla="*/ 1026493 w 1087458"/>
              <a:gd name="connsiteY283" fmla="*/ 4042661 h 6858000"/>
              <a:gd name="connsiteX284" fmla="*/ 159093 w 1087458"/>
              <a:gd name="connsiteY284" fmla="*/ 4013749 h 6858000"/>
              <a:gd name="connsiteX285" fmla="*/ 151782 w 1087458"/>
              <a:gd name="connsiteY285" fmla="*/ 4039998 h 6858000"/>
              <a:gd name="connsiteX286" fmla="*/ 155556 w 1087458"/>
              <a:gd name="connsiteY286" fmla="*/ 4055681 h 6858000"/>
              <a:gd name="connsiteX287" fmla="*/ 161894 w 1087458"/>
              <a:gd name="connsiteY287" fmla="*/ 4066968 h 6858000"/>
              <a:gd name="connsiteX288" fmla="*/ 163705 w 1087458"/>
              <a:gd name="connsiteY288" fmla="*/ 4051127 h 6858000"/>
              <a:gd name="connsiteX289" fmla="*/ 163705 w 1087458"/>
              <a:gd name="connsiteY289" fmla="*/ 4041623 h 6858000"/>
              <a:gd name="connsiteX290" fmla="*/ 172156 w 1087458"/>
              <a:gd name="connsiteY290" fmla="*/ 3973486 h 6858000"/>
              <a:gd name="connsiteX291" fmla="*/ 171855 w 1087458"/>
              <a:gd name="connsiteY291" fmla="*/ 3974123 h 6858000"/>
              <a:gd name="connsiteX292" fmla="*/ 162472 w 1087458"/>
              <a:gd name="connsiteY292" fmla="*/ 4002000 h 6858000"/>
              <a:gd name="connsiteX293" fmla="*/ 162951 w 1087458"/>
              <a:gd name="connsiteY293" fmla="*/ 4009942 h 6858000"/>
              <a:gd name="connsiteX294" fmla="*/ 166723 w 1087458"/>
              <a:gd name="connsiteY294" fmla="*/ 4025782 h 6858000"/>
              <a:gd name="connsiteX295" fmla="*/ 172156 w 1087458"/>
              <a:gd name="connsiteY295" fmla="*/ 3997270 h 6858000"/>
              <a:gd name="connsiteX296" fmla="*/ 185125 w 1087458"/>
              <a:gd name="connsiteY296" fmla="*/ 3952078 h 6858000"/>
              <a:gd name="connsiteX297" fmla="*/ 180510 w 1087458"/>
              <a:gd name="connsiteY297" fmla="*/ 3956091 h 6858000"/>
              <a:gd name="connsiteX298" fmla="*/ 181814 w 1087458"/>
              <a:gd name="connsiteY298" fmla="*/ 3962420 h 6858000"/>
              <a:gd name="connsiteX299" fmla="*/ 92176 w 1087458"/>
              <a:gd name="connsiteY299" fmla="*/ 3927333 h 6858000"/>
              <a:gd name="connsiteX300" fmla="*/ 97005 w 1087458"/>
              <a:gd name="connsiteY300" fmla="*/ 3927333 h 6858000"/>
              <a:gd name="connsiteX301" fmla="*/ 97005 w 1087458"/>
              <a:gd name="connsiteY301" fmla="*/ 3946342 h 6858000"/>
              <a:gd name="connsiteX302" fmla="*/ 93383 w 1087458"/>
              <a:gd name="connsiteY302" fmla="*/ 3962182 h 6858000"/>
              <a:gd name="connsiteX303" fmla="*/ 92176 w 1087458"/>
              <a:gd name="connsiteY303" fmla="*/ 3962182 h 6858000"/>
              <a:gd name="connsiteX304" fmla="*/ 88554 w 1087458"/>
              <a:gd name="connsiteY304" fmla="*/ 3946342 h 6858000"/>
              <a:gd name="connsiteX305" fmla="*/ 92176 w 1087458"/>
              <a:gd name="connsiteY305" fmla="*/ 3927333 h 6858000"/>
              <a:gd name="connsiteX306" fmla="*/ 90668 w 1087458"/>
              <a:gd name="connsiteY306" fmla="*/ 3702637 h 6858000"/>
              <a:gd name="connsiteX307" fmla="*/ 93686 w 1087458"/>
              <a:gd name="connsiteY307" fmla="*/ 3702637 h 6858000"/>
              <a:gd name="connsiteX308" fmla="*/ 93686 w 1087458"/>
              <a:gd name="connsiteY308" fmla="*/ 3727982 h 6858000"/>
              <a:gd name="connsiteX309" fmla="*/ 87046 w 1087458"/>
              <a:gd name="connsiteY309" fmla="*/ 3727982 h 6858000"/>
              <a:gd name="connsiteX310" fmla="*/ 87046 w 1087458"/>
              <a:gd name="connsiteY310" fmla="*/ 3718478 h 6858000"/>
              <a:gd name="connsiteX311" fmla="*/ 90668 w 1087458"/>
              <a:gd name="connsiteY311" fmla="*/ 3702637 h 6858000"/>
              <a:gd name="connsiteX312" fmla="*/ 186522 w 1087458"/>
              <a:gd name="connsiteY312" fmla="*/ 3612333 h 6858000"/>
              <a:gd name="connsiteX313" fmla="*/ 165091 w 1087458"/>
              <a:gd name="connsiteY313" fmla="*/ 3688565 h 6858000"/>
              <a:gd name="connsiteX314" fmla="*/ 163280 w 1087458"/>
              <a:gd name="connsiteY314" fmla="*/ 3670119 h 6858000"/>
              <a:gd name="connsiteX315" fmla="*/ 163280 w 1087458"/>
              <a:gd name="connsiteY315" fmla="*/ 3660897 h 6858000"/>
              <a:gd name="connsiteX316" fmla="*/ 186997 w 1087458"/>
              <a:gd name="connsiteY316" fmla="*/ 3610645 h 6858000"/>
              <a:gd name="connsiteX317" fmla="*/ 186821 w 1087458"/>
              <a:gd name="connsiteY317" fmla="*/ 3611709 h 6858000"/>
              <a:gd name="connsiteX318" fmla="*/ 186522 w 1087458"/>
              <a:gd name="connsiteY318" fmla="*/ 3612333 h 6858000"/>
              <a:gd name="connsiteX319" fmla="*/ 979961 w 1087458"/>
              <a:gd name="connsiteY319" fmla="*/ 3600431 h 6858000"/>
              <a:gd name="connsiteX320" fmla="*/ 983583 w 1087458"/>
              <a:gd name="connsiteY320" fmla="*/ 3600431 h 6858000"/>
              <a:gd name="connsiteX321" fmla="*/ 987205 w 1087458"/>
              <a:gd name="connsiteY321" fmla="*/ 3616271 h 6858000"/>
              <a:gd name="connsiteX322" fmla="*/ 987205 w 1087458"/>
              <a:gd name="connsiteY322" fmla="*/ 3635280 h 6858000"/>
              <a:gd name="connsiteX323" fmla="*/ 983583 w 1087458"/>
              <a:gd name="connsiteY323" fmla="*/ 3635280 h 6858000"/>
              <a:gd name="connsiteX324" fmla="*/ 979961 w 1087458"/>
              <a:gd name="connsiteY324" fmla="*/ 3616271 h 6858000"/>
              <a:gd name="connsiteX325" fmla="*/ 146654 w 1087458"/>
              <a:gd name="connsiteY325" fmla="*/ 3592367 h 6858000"/>
              <a:gd name="connsiteX326" fmla="*/ 150276 w 1087458"/>
              <a:gd name="connsiteY326" fmla="*/ 3592367 h 6858000"/>
              <a:gd name="connsiteX327" fmla="*/ 158726 w 1087458"/>
              <a:gd name="connsiteY327" fmla="*/ 3617712 h 6858000"/>
              <a:gd name="connsiteX328" fmla="*/ 158726 w 1087458"/>
              <a:gd name="connsiteY328" fmla="*/ 3627217 h 6858000"/>
              <a:gd name="connsiteX329" fmla="*/ 153294 w 1087458"/>
              <a:gd name="connsiteY329" fmla="*/ 3627217 h 6858000"/>
              <a:gd name="connsiteX330" fmla="*/ 146654 w 1087458"/>
              <a:gd name="connsiteY330" fmla="*/ 3617712 h 6858000"/>
              <a:gd name="connsiteX331" fmla="*/ 841154 w 1087458"/>
              <a:gd name="connsiteY331" fmla="*/ 3584003 h 6858000"/>
              <a:gd name="connsiteX332" fmla="*/ 839785 w 1087458"/>
              <a:gd name="connsiteY332" fmla="*/ 3598369 h 6858000"/>
              <a:gd name="connsiteX333" fmla="*/ 844224 w 1087458"/>
              <a:gd name="connsiteY333" fmla="*/ 3584502 h 6858000"/>
              <a:gd name="connsiteX334" fmla="*/ 844172 w 1087458"/>
              <a:gd name="connsiteY334" fmla="*/ 3515022 h 6858000"/>
              <a:gd name="connsiteX335" fmla="*/ 844172 w 1087458"/>
              <a:gd name="connsiteY335" fmla="*/ 3539650 h 6858000"/>
              <a:gd name="connsiteX336" fmla="*/ 845530 w 1087458"/>
              <a:gd name="connsiteY336" fmla="*/ 3552125 h 6858000"/>
              <a:gd name="connsiteX337" fmla="*/ 846047 w 1087458"/>
              <a:gd name="connsiteY337" fmla="*/ 3553254 h 6858000"/>
              <a:gd name="connsiteX338" fmla="*/ 846562 w 1087458"/>
              <a:gd name="connsiteY338" fmla="*/ 3543405 h 6858000"/>
              <a:gd name="connsiteX339" fmla="*/ 846562 w 1087458"/>
              <a:gd name="connsiteY339" fmla="*/ 3527565 h 6858000"/>
              <a:gd name="connsiteX340" fmla="*/ 160083 w 1087458"/>
              <a:gd name="connsiteY340" fmla="*/ 3509383 h 6858000"/>
              <a:gd name="connsiteX341" fmla="*/ 161329 w 1087458"/>
              <a:gd name="connsiteY341" fmla="*/ 3515920 h 6858000"/>
              <a:gd name="connsiteX342" fmla="*/ 162530 w 1087458"/>
              <a:gd name="connsiteY342" fmla="*/ 3515920 h 6858000"/>
              <a:gd name="connsiteX343" fmla="*/ 162530 w 1087458"/>
              <a:gd name="connsiteY343" fmla="*/ 3522226 h 6858000"/>
              <a:gd name="connsiteX344" fmla="*/ 180003 w 1087458"/>
              <a:gd name="connsiteY344" fmla="*/ 3613930 h 6858000"/>
              <a:gd name="connsiteX345" fmla="*/ 180003 w 1087458"/>
              <a:gd name="connsiteY345" fmla="*/ 3623435 h 6858000"/>
              <a:gd name="connsiteX346" fmla="*/ 178796 w 1087458"/>
              <a:gd name="connsiteY346" fmla="*/ 3623435 h 6858000"/>
              <a:gd name="connsiteX347" fmla="*/ 162498 w 1087458"/>
              <a:gd name="connsiteY347" fmla="*/ 3596505 h 6858000"/>
              <a:gd name="connsiteX348" fmla="*/ 157574 w 1087458"/>
              <a:gd name="connsiteY348" fmla="*/ 3540514 h 6858000"/>
              <a:gd name="connsiteX349" fmla="*/ 155890 w 1087458"/>
              <a:gd name="connsiteY349" fmla="*/ 3540514 h 6858000"/>
              <a:gd name="connsiteX350" fmla="*/ 155890 w 1087458"/>
              <a:gd name="connsiteY350" fmla="*/ 3531291 h 6858000"/>
              <a:gd name="connsiteX351" fmla="*/ 157065 w 1087458"/>
              <a:gd name="connsiteY351" fmla="*/ 3525307 h 6858000"/>
              <a:gd name="connsiteX352" fmla="*/ 157065 w 1087458"/>
              <a:gd name="connsiteY352" fmla="*/ 3518887 h 6858000"/>
              <a:gd name="connsiteX353" fmla="*/ 160083 w 1087458"/>
              <a:gd name="connsiteY353" fmla="*/ 3509383 h 6858000"/>
              <a:gd name="connsiteX354" fmla="*/ 964871 w 1087458"/>
              <a:gd name="connsiteY354" fmla="*/ 3473706 h 6858000"/>
              <a:gd name="connsiteX355" fmla="*/ 971510 w 1087458"/>
              <a:gd name="connsiteY355" fmla="*/ 3473706 h 6858000"/>
              <a:gd name="connsiteX356" fmla="*/ 971510 w 1087458"/>
              <a:gd name="connsiteY356" fmla="*/ 3499052 h 6858000"/>
              <a:gd name="connsiteX357" fmla="*/ 964871 w 1087458"/>
              <a:gd name="connsiteY357" fmla="*/ 3499052 h 6858000"/>
              <a:gd name="connsiteX358" fmla="*/ 221831 w 1087458"/>
              <a:gd name="connsiteY358" fmla="*/ 3467220 h 6858000"/>
              <a:gd name="connsiteX359" fmla="*/ 217606 w 1087458"/>
              <a:gd name="connsiteY359" fmla="*/ 3496426 h 6858000"/>
              <a:gd name="connsiteX360" fmla="*/ 210145 w 1087458"/>
              <a:gd name="connsiteY360" fmla="*/ 3529898 h 6858000"/>
              <a:gd name="connsiteX361" fmla="*/ 215466 w 1087458"/>
              <a:gd name="connsiteY361" fmla="*/ 3563062 h 6858000"/>
              <a:gd name="connsiteX362" fmla="*/ 222288 w 1087458"/>
              <a:gd name="connsiteY362" fmla="*/ 3584321 h 6858000"/>
              <a:gd name="connsiteX363" fmla="*/ 222288 w 1087458"/>
              <a:gd name="connsiteY363" fmla="*/ 3583553 h 6858000"/>
              <a:gd name="connsiteX364" fmla="*/ 227117 w 1087458"/>
              <a:gd name="connsiteY364" fmla="*/ 3583553 h 6858000"/>
              <a:gd name="connsiteX365" fmla="*/ 227117 w 1087458"/>
              <a:gd name="connsiteY365" fmla="*/ 3599369 h 6858000"/>
              <a:gd name="connsiteX366" fmla="*/ 229953 w 1087458"/>
              <a:gd name="connsiteY366" fmla="*/ 3608207 h 6858000"/>
              <a:gd name="connsiteX367" fmla="*/ 231764 w 1087458"/>
              <a:gd name="connsiteY367" fmla="*/ 3592367 h 6858000"/>
              <a:gd name="connsiteX368" fmla="*/ 231764 w 1087458"/>
              <a:gd name="connsiteY368" fmla="*/ 3582863 h 6858000"/>
              <a:gd name="connsiteX369" fmla="*/ 225124 w 1087458"/>
              <a:gd name="connsiteY369" fmla="*/ 3538510 h 6858000"/>
              <a:gd name="connsiteX370" fmla="*/ 225124 w 1087458"/>
              <a:gd name="connsiteY370" fmla="*/ 3517954 h 6858000"/>
              <a:gd name="connsiteX371" fmla="*/ 224849 w 1087458"/>
              <a:gd name="connsiteY371" fmla="*/ 3519482 h 6858000"/>
              <a:gd name="connsiteX372" fmla="*/ 223038 w 1087458"/>
              <a:gd name="connsiteY372" fmla="*/ 3519482 h 6858000"/>
              <a:gd name="connsiteX373" fmla="*/ 223038 w 1087458"/>
              <a:gd name="connsiteY373" fmla="*/ 3501037 h 6858000"/>
              <a:gd name="connsiteX374" fmla="*/ 226660 w 1087458"/>
              <a:gd name="connsiteY374" fmla="*/ 3476443 h 6858000"/>
              <a:gd name="connsiteX375" fmla="*/ 226660 w 1087458"/>
              <a:gd name="connsiteY375" fmla="*/ 3467220 h 6858000"/>
              <a:gd name="connsiteX376" fmla="*/ 236615 w 1087458"/>
              <a:gd name="connsiteY376" fmla="*/ 3454107 h 6858000"/>
              <a:gd name="connsiteX377" fmla="*/ 227697 w 1087458"/>
              <a:gd name="connsiteY377" fmla="*/ 3503661 h 6858000"/>
              <a:gd name="connsiteX378" fmla="*/ 228142 w 1087458"/>
              <a:gd name="connsiteY378" fmla="*/ 3503661 h 6858000"/>
              <a:gd name="connsiteX379" fmla="*/ 231009 w 1087458"/>
              <a:gd name="connsiteY379" fmla="*/ 3551183 h 6858000"/>
              <a:gd name="connsiteX380" fmla="*/ 234541 w 1087458"/>
              <a:gd name="connsiteY380" fmla="*/ 3566008 h 6858000"/>
              <a:gd name="connsiteX381" fmla="*/ 237346 w 1087458"/>
              <a:gd name="connsiteY381" fmla="*/ 3553736 h 6858000"/>
              <a:gd name="connsiteX382" fmla="*/ 238173 w 1087458"/>
              <a:gd name="connsiteY382" fmla="*/ 3553736 h 6858000"/>
              <a:gd name="connsiteX383" fmla="*/ 240215 w 1087458"/>
              <a:gd name="connsiteY383" fmla="*/ 3538510 h 6858000"/>
              <a:gd name="connsiteX384" fmla="*/ 240215 w 1087458"/>
              <a:gd name="connsiteY384" fmla="*/ 3503661 h 6858000"/>
              <a:gd name="connsiteX385" fmla="*/ 915374 w 1087458"/>
              <a:gd name="connsiteY385" fmla="*/ 3438857 h 6858000"/>
              <a:gd name="connsiteX386" fmla="*/ 923825 w 1087458"/>
              <a:gd name="connsiteY386" fmla="*/ 3489547 h 6858000"/>
              <a:gd name="connsiteX387" fmla="*/ 922014 w 1087458"/>
              <a:gd name="connsiteY387" fmla="*/ 3489547 h 6858000"/>
              <a:gd name="connsiteX388" fmla="*/ 915374 w 1087458"/>
              <a:gd name="connsiteY388" fmla="*/ 3454698 h 6858000"/>
              <a:gd name="connsiteX389" fmla="*/ 244768 w 1087458"/>
              <a:gd name="connsiteY389" fmla="*/ 3408810 h 6858000"/>
              <a:gd name="connsiteX390" fmla="*/ 240266 w 1087458"/>
              <a:gd name="connsiteY390" fmla="*/ 3433825 h 6858000"/>
              <a:gd name="connsiteX391" fmla="*/ 241422 w 1087458"/>
              <a:gd name="connsiteY391" fmla="*/ 3445051 h 6858000"/>
              <a:gd name="connsiteX392" fmla="*/ 249873 w 1087458"/>
              <a:gd name="connsiteY392" fmla="*/ 3503661 h 6858000"/>
              <a:gd name="connsiteX393" fmla="*/ 258323 w 1087458"/>
              <a:gd name="connsiteY393" fmla="*/ 3443466 h 6858000"/>
              <a:gd name="connsiteX394" fmla="*/ 258323 w 1087458"/>
              <a:gd name="connsiteY394" fmla="*/ 3436850 h 6858000"/>
              <a:gd name="connsiteX395" fmla="*/ 253370 w 1087458"/>
              <a:gd name="connsiteY395" fmla="*/ 3423413 h 6858000"/>
              <a:gd name="connsiteX396" fmla="*/ 244768 w 1087458"/>
              <a:gd name="connsiteY396" fmla="*/ 3408810 h 6858000"/>
              <a:gd name="connsiteX397" fmla="*/ 132317 w 1087458"/>
              <a:gd name="connsiteY397" fmla="*/ 3404835 h 6858000"/>
              <a:gd name="connsiteX398" fmla="*/ 137146 w 1087458"/>
              <a:gd name="connsiteY398" fmla="*/ 3404835 h 6858000"/>
              <a:gd name="connsiteX399" fmla="*/ 137146 w 1087458"/>
              <a:gd name="connsiteY399" fmla="*/ 3423844 h 6858000"/>
              <a:gd name="connsiteX400" fmla="*/ 133524 w 1087458"/>
              <a:gd name="connsiteY400" fmla="*/ 3439685 h 6858000"/>
              <a:gd name="connsiteX401" fmla="*/ 132317 w 1087458"/>
              <a:gd name="connsiteY401" fmla="*/ 3439685 h 6858000"/>
              <a:gd name="connsiteX402" fmla="*/ 128695 w 1087458"/>
              <a:gd name="connsiteY402" fmla="*/ 3423844 h 6858000"/>
              <a:gd name="connsiteX403" fmla="*/ 132317 w 1087458"/>
              <a:gd name="connsiteY403" fmla="*/ 3404835 h 6858000"/>
              <a:gd name="connsiteX404" fmla="*/ 167809 w 1087458"/>
              <a:gd name="connsiteY404" fmla="*/ 3374868 h 6858000"/>
              <a:gd name="connsiteX405" fmla="*/ 172638 w 1087458"/>
              <a:gd name="connsiteY405" fmla="*/ 3374868 h 6858000"/>
              <a:gd name="connsiteX406" fmla="*/ 172638 w 1087458"/>
              <a:gd name="connsiteY406" fmla="*/ 3393314 h 6858000"/>
              <a:gd name="connsiteX407" fmla="*/ 167809 w 1087458"/>
              <a:gd name="connsiteY407" fmla="*/ 3393314 h 6858000"/>
              <a:gd name="connsiteX408" fmla="*/ 895103 w 1087458"/>
              <a:gd name="connsiteY408" fmla="*/ 3369630 h 6858000"/>
              <a:gd name="connsiteX409" fmla="*/ 903302 w 1087458"/>
              <a:gd name="connsiteY409" fmla="*/ 3402443 h 6858000"/>
              <a:gd name="connsiteX410" fmla="*/ 903302 w 1087458"/>
              <a:gd name="connsiteY410" fmla="*/ 3394504 h 6858000"/>
              <a:gd name="connsiteX411" fmla="*/ 906924 w 1087458"/>
              <a:gd name="connsiteY411" fmla="*/ 3394504 h 6858000"/>
              <a:gd name="connsiteX412" fmla="*/ 909942 w 1087458"/>
              <a:gd name="connsiteY412" fmla="*/ 3410345 h 6858000"/>
              <a:gd name="connsiteX413" fmla="*/ 909942 w 1087458"/>
              <a:gd name="connsiteY413" fmla="*/ 3429353 h 6858000"/>
              <a:gd name="connsiteX414" fmla="*/ 906924 w 1087458"/>
              <a:gd name="connsiteY414" fmla="*/ 3429353 h 6858000"/>
              <a:gd name="connsiteX415" fmla="*/ 903302 w 1087458"/>
              <a:gd name="connsiteY415" fmla="*/ 3410345 h 6858000"/>
              <a:gd name="connsiteX416" fmla="*/ 903302 w 1087458"/>
              <a:gd name="connsiteY416" fmla="*/ 3405010 h 6858000"/>
              <a:gd name="connsiteX417" fmla="*/ 898121 w 1087458"/>
              <a:gd name="connsiteY417" fmla="*/ 3437263 h 6858000"/>
              <a:gd name="connsiteX418" fmla="*/ 888463 w 1087458"/>
              <a:gd name="connsiteY418" fmla="*/ 3412669 h 6858000"/>
              <a:gd name="connsiteX419" fmla="*/ 895103 w 1087458"/>
              <a:gd name="connsiteY419" fmla="*/ 3369630 h 6858000"/>
              <a:gd name="connsiteX420" fmla="*/ 883383 w 1087458"/>
              <a:gd name="connsiteY420" fmla="*/ 3340646 h 6858000"/>
              <a:gd name="connsiteX421" fmla="*/ 887004 w 1087458"/>
              <a:gd name="connsiteY421" fmla="*/ 3340646 h 6858000"/>
              <a:gd name="connsiteX422" fmla="*/ 891833 w 1087458"/>
              <a:gd name="connsiteY422" fmla="*/ 3369159 h 6858000"/>
              <a:gd name="connsiteX423" fmla="*/ 891833 w 1087458"/>
              <a:gd name="connsiteY423" fmla="*/ 3375496 h 6858000"/>
              <a:gd name="connsiteX424" fmla="*/ 888815 w 1087458"/>
              <a:gd name="connsiteY424" fmla="*/ 3375496 h 6858000"/>
              <a:gd name="connsiteX425" fmla="*/ 883383 w 1087458"/>
              <a:gd name="connsiteY425" fmla="*/ 3350151 h 6858000"/>
              <a:gd name="connsiteX426" fmla="*/ 943744 w 1087458"/>
              <a:gd name="connsiteY426" fmla="*/ 3331142 h 6858000"/>
              <a:gd name="connsiteX427" fmla="*/ 950384 w 1087458"/>
              <a:gd name="connsiteY427" fmla="*/ 3331142 h 6858000"/>
              <a:gd name="connsiteX428" fmla="*/ 950384 w 1087458"/>
              <a:gd name="connsiteY428" fmla="*/ 3340646 h 6858000"/>
              <a:gd name="connsiteX429" fmla="*/ 946762 w 1087458"/>
              <a:gd name="connsiteY429" fmla="*/ 3356487 h 6858000"/>
              <a:gd name="connsiteX430" fmla="*/ 943744 w 1087458"/>
              <a:gd name="connsiteY430" fmla="*/ 3356487 h 6858000"/>
              <a:gd name="connsiteX431" fmla="*/ 104429 w 1087458"/>
              <a:gd name="connsiteY431" fmla="*/ 3307235 h 6858000"/>
              <a:gd name="connsiteX432" fmla="*/ 108051 w 1087458"/>
              <a:gd name="connsiteY432" fmla="*/ 3307235 h 6858000"/>
              <a:gd name="connsiteX433" fmla="*/ 108051 w 1087458"/>
              <a:gd name="connsiteY433" fmla="*/ 3316458 h 6858000"/>
              <a:gd name="connsiteX434" fmla="*/ 104429 w 1087458"/>
              <a:gd name="connsiteY434" fmla="*/ 3331829 h 6858000"/>
              <a:gd name="connsiteX435" fmla="*/ 101411 w 1087458"/>
              <a:gd name="connsiteY435" fmla="*/ 3331829 h 6858000"/>
              <a:gd name="connsiteX436" fmla="*/ 101411 w 1087458"/>
              <a:gd name="connsiteY436" fmla="*/ 3322606 h 6858000"/>
              <a:gd name="connsiteX437" fmla="*/ 104429 w 1087458"/>
              <a:gd name="connsiteY437" fmla="*/ 3307235 h 6858000"/>
              <a:gd name="connsiteX438" fmla="*/ 233309 w 1087458"/>
              <a:gd name="connsiteY438" fmla="*/ 3269014 h 6858000"/>
              <a:gd name="connsiteX439" fmla="*/ 231191 w 1087458"/>
              <a:gd name="connsiteY439" fmla="*/ 3301109 h 6858000"/>
              <a:gd name="connsiteX440" fmla="*/ 230469 w 1087458"/>
              <a:gd name="connsiteY440" fmla="*/ 3338699 h 6858000"/>
              <a:gd name="connsiteX441" fmla="*/ 233985 w 1087458"/>
              <a:gd name="connsiteY441" fmla="*/ 3372838 h 6858000"/>
              <a:gd name="connsiteX442" fmla="*/ 238129 w 1087458"/>
              <a:gd name="connsiteY442" fmla="*/ 3341177 h 6858000"/>
              <a:gd name="connsiteX443" fmla="*/ 238129 w 1087458"/>
              <a:gd name="connsiteY443" fmla="*/ 3288915 h 6858000"/>
              <a:gd name="connsiteX444" fmla="*/ 234809 w 1087458"/>
              <a:gd name="connsiteY444" fmla="*/ 3270469 h 6858000"/>
              <a:gd name="connsiteX445" fmla="*/ 228471 w 1087458"/>
              <a:gd name="connsiteY445" fmla="*/ 3264321 h 6858000"/>
              <a:gd name="connsiteX446" fmla="*/ 223970 w 1087458"/>
              <a:gd name="connsiteY446" fmla="*/ 3275596 h 6858000"/>
              <a:gd name="connsiteX447" fmla="*/ 227550 w 1087458"/>
              <a:gd name="connsiteY447" fmla="*/ 3310357 h 6858000"/>
              <a:gd name="connsiteX448" fmla="*/ 228928 w 1087458"/>
              <a:gd name="connsiteY448" fmla="*/ 3282279 h 6858000"/>
              <a:gd name="connsiteX449" fmla="*/ 229302 w 1087458"/>
              <a:gd name="connsiteY449" fmla="*/ 3265127 h 6858000"/>
              <a:gd name="connsiteX450" fmla="*/ 157098 w 1087458"/>
              <a:gd name="connsiteY450" fmla="*/ 3211571 h 6858000"/>
              <a:gd name="connsiteX451" fmla="*/ 163737 w 1087458"/>
              <a:gd name="connsiteY451" fmla="*/ 3236165 h 6858000"/>
              <a:gd name="connsiteX452" fmla="*/ 163737 w 1087458"/>
              <a:gd name="connsiteY452" fmla="*/ 3254611 h 6858000"/>
              <a:gd name="connsiteX453" fmla="*/ 161745 w 1087458"/>
              <a:gd name="connsiteY453" fmla="*/ 3261553 h 6858000"/>
              <a:gd name="connsiteX454" fmla="*/ 161745 w 1087458"/>
              <a:gd name="connsiteY454" fmla="*/ 3269221 h 6858000"/>
              <a:gd name="connsiteX455" fmla="*/ 159545 w 1087458"/>
              <a:gd name="connsiteY455" fmla="*/ 3269221 h 6858000"/>
              <a:gd name="connsiteX456" fmla="*/ 152269 w 1087458"/>
              <a:gd name="connsiteY456" fmla="*/ 3294576 h 6858000"/>
              <a:gd name="connsiteX457" fmla="*/ 154079 w 1087458"/>
              <a:gd name="connsiteY457" fmla="*/ 3337615 h 6858000"/>
              <a:gd name="connsiteX458" fmla="*/ 148647 w 1087458"/>
              <a:gd name="connsiteY458" fmla="*/ 3362209 h 6858000"/>
              <a:gd name="connsiteX459" fmla="*/ 142007 w 1087458"/>
              <a:gd name="connsiteY459" fmla="*/ 3362209 h 6858000"/>
              <a:gd name="connsiteX460" fmla="*/ 138989 w 1087458"/>
              <a:gd name="connsiteY460" fmla="*/ 3346838 h 6858000"/>
              <a:gd name="connsiteX461" fmla="*/ 138989 w 1087458"/>
              <a:gd name="connsiteY461" fmla="*/ 3328392 h 6858000"/>
              <a:gd name="connsiteX462" fmla="*/ 150458 w 1087458"/>
              <a:gd name="connsiteY462" fmla="*/ 3294576 h 6858000"/>
              <a:gd name="connsiteX463" fmla="*/ 147440 w 1087458"/>
              <a:gd name="connsiteY463" fmla="*/ 3245388 h 6858000"/>
              <a:gd name="connsiteX464" fmla="*/ 157098 w 1087458"/>
              <a:gd name="connsiteY464" fmla="*/ 3211571 h 6858000"/>
              <a:gd name="connsiteX465" fmla="*/ 893644 w 1087458"/>
              <a:gd name="connsiteY465" fmla="*/ 3194913 h 6858000"/>
              <a:gd name="connsiteX466" fmla="*/ 895455 w 1087458"/>
              <a:gd name="connsiteY466" fmla="*/ 3194913 h 6858000"/>
              <a:gd name="connsiteX467" fmla="*/ 898473 w 1087458"/>
              <a:gd name="connsiteY467" fmla="*/ 3210754 h 6858000"/>
              <a:gd name="connsiteX468" fmla="*/ 898473 w 1087458"/>
              <a:gd name="connsiteY468" fmla="*/ 3220258 h 6858000"/>
              <a:gd name="connsiteX469" fmla="*/ 895455 w 1087458"/>
              <a:gd name="connsiteY469" fmla="*/ 3236098 h 6858000"/>
              <a:gd name="connsiteX470" fmla="*/ 893644 w 1087458"/>
              <a:gd name="connsiteY470" fmla="*/ 3236098 h 6858000"/>
              <a:gd name="connsiteX471" fmla="*/ 890022 w 1087458"/>
              <a:gd name="connsiteY471" fmla="*/ 3220258 h 6858000"/>
              <a:gd name="connsiteX472" fmla="*/ 890022 w 1087458"/>
              <a:gd name="connsiteY472" fmla="*/ 3210754 h 6858000"/>
              <a:gd name="connsiteX473" fmla="*/ 893644 w 1087458"/>
              <a:gd name="connsiteY473" fmla="*/ 3194913 h 6858000"/>
              <a:gd name="connsiteX474" fmla="*/ 120580 w 1087458"/>
              <a:gd name="connsiteY474" fmla="*/ 3178384 h 6858000"/>
              <a:gd name="connsiteX475" fmla="*/ 99150 w 1087458"/>
              <a:gd name="connsiteY475" fmla="*/ 3254611 h 6858000"/>
              <a:gd name="connsiteX476" fmla="*/ 97339 w 1087458"/>
              <a:gd name="connsiteY476" fmla="*/ 3236165 h 6858000"/>
              <a:gd name="connsiteX477" fmla="*/ 97339 w 1087458"/>
              <a:gd name="connsiteY477" fmla="*/ 3226943 h 6858000"/>
              <a:gd name="connsiteX478" fmla="*/ 121058 w 1087458"/>
              <a:gd name="connsiteY478" fmla="*/ 3176682 h 6858000"/>
              <a:gd name="connsiteX479" fmla="*/ 120881 w 1087458"/>
              <a:gd name="connsiteY479" fmla="*/ 3177755 h 6858000"/>
              <a:gd name="connsiteX480" fmla="*/ 120580 w 1087458"/>
              <a:gd name="connsiteY480" fmla="*/ 3178384 h 6858000"/>
              <a:gd name="connsiteX481" fmla="*/ 875183 w 1087458"/>
              <a:gd name="connsiteY481" fmla="*/ 3157508 h 6858000"/>
              <a:gd name="connsiteX482" fmla="*/ 873372 w 1087458"/>
              <a:gd name="connsiteY482" fmla="*/ 3175953 h 6858000"/>
              <a:gd name="connsiteX483" fmla="*/ 873372 w 1087458"/>
              <a:gd name="connsiteY483" fmla="*/ 3200547 h 6858000"/>
              <a:gd name="connsiteX484" fmla="*/ 878543 w 1087458"/>
              <a:gd name="connsiteY484" fmla="*/ 3204610 h 6858000"/>
              <a:gd name="connsiteX485" fmla="*/ 879503 w 1087458"/>
              <a:gd name="connsiteY485" fmla="*/ 3185047 h 6858000"/>
              <a:gd name="connsiteX486" fmla="*/ 880084 w 1087458"/>
              <a:gd name="connsiteY486" fmla="*/ 3158402 h 6858000"/>
              <a:gd name="connsiteX487" fmla="*/ 878843 w 1087458"/>
              <a:gd name="connsiteY487" fmla="*/ 3158085 h 6858000"/>
              <a:gd name="connsiteX488" fmla="*/ 875183 w 1087458"/>
              <a:gd name="connsiteY488" fmla="*/ 3157508 h 6858000"/>
              <a:gd name="connsiteX489" fmla="*/ 130539 w 1087458"/>
              <a:gd name="connsiteY489" fmla="*/ 3119344 h 6858000"/>
              <a:gd name="connsiteX490" fmla="*/ 137178 w 1087458"/>
              <a:gd name="connsiteY490" fmla="*/ 3119344 h 6858000"/>
              <a:gd name="connsiteX491" fmla="*/ 121058 w 1087458"/>
              <a:gd name="connsiteY491" fmla="*/ 3176682 h 6858000"/>
              <a:gd name="connsiteX492" fmla="*/ 988757 w 1087458"/>
              <a:gd name="connsiteY492" fmla="*/ 3089746 h 6858000"/>
              <a:gd name="connsiteX493" fmla="*/ 990568 w 1087458"/>
              <a:gd name="connsiteY493" fmla="*/ 3089746 h 6858000"/>
              <a:gd name="connsiteX494" fmla="*/ 994190 w 1087458"/>
              <a:gd name="connsiteY494" fmla="*/ 3105117 h 6858000"/>
              <a:gd name="connsiteX495" fmla="*/ 994190 w 1087458"/>
              <a:gd name="connsiteY495" fmla="*/ 3114339 h 6858000"/>
              <a:gd name="connsiteX496" fmla="*/ 990568 w 1087458"/>
              <a:gd name="connsiteY496" fmla="*/ 3129711 h 6858000"/>
              <a:gd name="connsiteX497" fmla="*/ 988757 w 1087458"/>
              <a:gd name="connsiteY497" fmla="*/ 3129711 h 6858000"/>
              <a:gd name="connsiteX498" fmla="*/ 985739 w 1087458"/>
              <a:gd name="connsiteY498" fmla="*/ 3114339 h 6858000"/>
              <a:gd name="connsiteX499" fmla="*/ 985739 w 1087458"/>
              <a:gd name="connsiteY499" fmla="*/ 3105117 h 6858000"/>
              <a:gd name="connsiteX500" fmla="*/ 988757 w 1087458"/>
              <a:gd name="connsiteY500" fmla="*/ 3089746 h 6858000"/>
              <a:gd name="connsiteX501" fmla="*/ 878201 w 1087458"/>
              <a:gd name="connsiteY501" fmla="*/ 3078086 h 6858000"/>
              <a:gd name="connsiteX502" fmla="*/ 878201 w 1087458"/>
              <a:gd name="connsiteY502" fmla="*/ 3114469 h 6858000"/>
              <a:gd name="connsiteX503" fmla="*/ 879560 w 1087458"/>
              <a:gd name="connsiteY503" fmla="*/ 3126574 h 6858000"/>
              <a:gd name="connsiteX504" fmla="*/ 880692 w 1087458"/>
              <a:gd name="connsiteY504" fmla="*/ 3128976 h 6858000"/>
              <a:gd name="connsiteX505" fmla="*/ 879805 w 1087458"/>
              <a:gd name="connsiteY505" fmla="*/ 3093396 h 6858000"/>
              <a:gd name="connsiteX506" fmla="*/ 210216 w 1087458"/>
              <a:gd name="connsiteY506" fmla="*/ 3067083 h 6858000"/>
              <a:gd name="connsiteX507" fmla="*/ 207871 w 1087458"/>
              <a:gd name="connsiteY507" fmla="*/ 3104121 h 6858000"/>
              <a:gd name="connsiteX508" fmla="*/ 221947 w 1087458"/>
              <a:gd name="connsiteY508" fmla="*/ 3254616 h 6858000"/>
              <a:gd name="connsiteX509" fmla="*/ 224472 w 1087458"/>
              <a:gd name="connsiteY509" fmla="*/ 3247028 h 6858000"/>
              <a:gd name="connsiteX510" fmla="*/ 229776 w 1087458"/>
              <a:gd name="connsiteY510" fmla="*/ 3243388 h 6858000"/>
              <a:gd name="connsiteX511" fmla="*/ 230135 w 1087458"/>
              <a:gd name="connsiteY511" fmla="*/ 3226943 h 6858000"/>
              <a:gd name="connsiteX512" fmla="*/ 229400 w 1087458"/>
              <a:gd name="connsiteY512" fmla="*/ 3197454 h 6858000"/>
              <a:gd name="connsiteX513" fmla="*/ 221831 w 1087458"/>
              <a:gd name="connsiteY513" fmla="*/ 3153648 h 6858000"/>
              <a:gd name="connsiteX514" fmla="*/ 222043 w 1087458"/>
              <a:gd name="connsiteY514" fmla="*/ 3149322 h 6858000"/>
              <a:gd name="connsiteX515" fmla="*/ 221986 w 1087458"/>
              <a:gd name="connsiteY515" fmla="*/ 3149126 h 6858000"/>
              <a:gd name="connsiteX516" fmla="*/ 215648 w 1087458"/>
              <a:gd name="connsiteY516" fmla="*/ 3143938 h 6858000"/>
              <a:gd name="connsiteX517" fmla="*/ 213837 w 1087458"/>
              <a:gd name="connsiteY517" fmla="*/ 3125493 h 6858000"/>
              <a:gd name="connsiteX518" fmla="*/ 216856 w 1087458"/>
              <a:gd name="connsiteY518" fmla="*/ 3076305 h 6858000"/>
              <a:gd name="connsiteX519" fmla="*/ 999019 w 1087458"/>
              <a:gd name="connsiteY519" fmla="*/ 3055929 h 6858000"/>
              <a:gd name="connsiteX520" fmla="*/ 1002641 w 1087458"/>
              <a:gd name="connsiteY520" fmla="*/ 3055929 h 6858000"/>
              <a:gd name="connsiteX521" fmla="*/ 1002641 w 1087458"/>
              <a:gd name="connsiteY521" fmla="*/ 3080523 h 6858000"/>
              <a:gd name="connsiteX522" fmla="*/ 999019 w 1087458"/>
              <a:gd name="connsiteY522" fmla="*/ 3062077 h 6858000"/>
              <a:gd name="connsiteX523" fmla="*/ 102618 w 1087458"/>
              <a:gd name="connsiteY523" fmla="*/ 3002886 h 6858000"/>
              <a:gd name="connsiteX524" fmla="*/ 109258 w 1087458"/>
              <a:gd name="connsiteY524" fmla="*/ 3027480 h 6858000"/>
              <a:gd name="connsiteX525" fmla="*/ 109258 w 1087458"/>
              <a:gd name="connsiteY525" fmla="*/ 3045926 h 6858000"/>
              <a:gd name="connsiteX526" fmla="*/ 97789 w 1087458"/>
              <a:gd name="connsiteY526" fmla="*/ 3085891 h 6858000"/>
              <a:gd name="connsiteX527" fmla="*/ 99600 w 1087458"/>
              <a:gd name="connsiteY527" fmla="*/ 3128930 h 6858000"/>
              <a:gd name="connsiteX528" fmla="*/ 94168 w 1087458"/>
              <a:gd name="connsiteY528" fmla="*/ 3153524 h 6858000"/>
              <a:gd name="connsiteX529" fmla="*/ 87528 w 1087458"/>
              <a:gd name="connsiteY529" fmla="*/ 3153524 h 6858000"/>
              <a:gd name="connsiteX530" fmla="*/ 84510 w 1087458"/>
              <a:gd name="connsiteY530" fmla="*/ 3138153 h 6858000"/>
              <a:gd name="connsiteX531" fmla="*/ 84510 w 1087458"/>
              <a:gd name="connsiteY531" fmla="*/ 3119707 h 6858000"/>
              <a:gd name="connsiteX532" fmla="*/ 95978 w 1087458"/>
              <a:gd name="connsiteY532" fmla="*/ 3085891 h 6858000"/>
              <a:gd name="connsiteX533" fmla="*/ 92960 w 1087458"/>
              <a:gd name="connsiteY533" fmla="*/ 3036703 h 6858000"/>
              <a:gd name="connsiteX534" fmla="*/ 102618 w 1087458"/>
              <a:gd name="connsiteY534" fmla="*/ 3002886 h 6858000"/>
              <a:gd name="connsiteX535" fmla="*/ 1007469 w 1087458"/>
              <a:gd name="connsiteY535" fmla="*/ 2994444 h 6858000"/>
              <a:gd name="connsiteX536" fmla="*/ 1009280 w 1087458"/>
              <a:gd name="connsiteY536" fmla="*/ 2994444 h 6858000"/>
              <a:gd name="connsiteX537" fmla="*/ 1015920 w 1087458"/>
              <a:gd name="connsiteY537" fmla="*/ 3037484 h 6858000"/>
              <a:gd name="connsiteX538" fmla="*/ 1012298 w 1087458"/>
              <a:gd name="connsiteY538" fmla="*/ 3046706 h 6858000"/>
              <a:gd name="connsiteX539" fmla="*/ 1007469 w 1087458"/>
              <a:gd name="connsiteY539" fmla="*/ 3022112 h 6858000"/>
              <a:gd name="connsiteX540" fmla="*/ 187893 w 1087458"/>
              <a:gd name="connsiteY540" fmla="*/ 2990644 h 6858000"/>
              <a:gd name="connsiteX541" fmla="*/ 185163 w 1087458"/>
              <a:gd name="connsiteY541" fmla="*/ 3003271 h 6858000"/>
              <a:gd name="connsiteX542" fmla="*/ 176712 w 1087458"/>
              <a:gd name="connsiteY542" fmla="*/ 3092424 h 6858000"/>
              <a:gd name="connsiteX543" fmla="*/ 176515 w 1087458"/>
              <a:gd name="connsiteY543" fmla="*/ 3102706 h 6858000"/>
              <a:gd name="connsiteX544" fmla="*/ 176564 w 1087458"/>
              <a:gd name="connsiteY544" fmla="*/ 3102436 h 6858000"/>
              <a:gd name="connsiteX545" fmla="*/ 185468 w 1087458"/>
              <a:gd name="connsiteY545" fmla="*/ 3085528 h 6858000"/>
              <a:gd name="connsiteX546" fmla="*/ 198747 w 1087458"/>
              <a:gd name="connsiteY546" fmla="*/ 3119344 h 6858000"/>
              <a:gd name="connsiteX547" fmla="*/ 202369 w 1087458"/>
              <a:gd name="connsiteY547" fmla="*/ 3119344 h 6858000"/>
              <a:gd name="connsiteX548" fmla="*/ 202897 w 1087458"/>
              <a:gd name="connsiteY548" fmla="*/ 3085143 h 6858000"/>
              <a:gd name="connsiteX549" fmla="*/ 202976 w 1087458"/>
              <a:gd name="connsiteY549" fmla="*/ 3079742 h 6858000"/>
              <a:gd name="connsiteX550" fmla="*/ 199197 w 1087458"/>
              <a:gd name="connsiteY550" fmla="*/ 3079742 h 6858000"/>
              <a:gd name="connsiteX551" fmla="*/ 199197 w 1087458"/>
              <a:gd name="connsiteY551" fmla="*/ 3052074 h 6858000"/>
              <a:gd name="connsiteX552" fmla="*/ 201008 w 1087458"/>
              <a:gd name="connsiteY552" fmla="*/ 3052074 h 6858000"/>
              <a:gd name="connsiteX553" fmla="*/ 203271 w 1087458"/>
              <a:gd name="connsiteY553" fmla="*/ 3058223 h 6858000"/>
              <a:gd name="connsiteX554" fmla="*/ 203286 w 1087458"/>
              <a:gd name="connsiteY554" fmla="*/ 3058467 h 6858000"/>
              <a:gd name="connsiteX555" fmla="*/ 203501 w 1087458"/>
              <a:gd name="connsiteY555" fmla="*/ 3042104 h 6858000"/>
              <a:gd name="connsiteX556" fmla="*/ 203576 w 1087458"/>
              <a:gd name="connsiteY556" fmla="*/ 3033266 h 6858000"/>
              <a:gd name="connsiteX557" fmla="*/ 194559 w 1087458"/>
              <a:gd name="connsiteY557" fmla="*/ 3007711 h 6858000"/>
              <a:gd name="connsiteX558" fmla="*/ 66102 w 1087458"/>
              <a:gd name="connsiteY558" fmla="*/ 2969694 h 6858000"/>
              <a:gd name="connsiteX559" fmla="*/ 44671 w 1087458"/>
              <a:gd name="connsiteY559" fmla="*/ 3045926 h 6858000"/>
              <a:gd name="connsiteX560" fmla="*/ 42860 w 1087458"/>
              <a:gd name="connsiteY560" fmla="*/ 3027480 h 6858000"/>
              <a:gd name="connsiteX561" fmla="*/ 42860 w 1087458"/>
              <a:gd name="connsiteY561" fmla="*/ 3018258 h 6858000"/>
              <a:gd name="connsiteX562" fmla="*/ 66577 w 1087458"/>
              <a:gd name="connsiteY562" fmla="*/ 2968006 h 6858000"/>
              <a:gd name="connsiteX563" fmla="*/ 66401 w 1087458"/>
              <a:gd name="connsiteY563" fmla="*/ 2969070 h 6858000"/>
              <a:gd name="connsiteX564" fmla="*/ 66102 w 1087458"/>
              <a:gd name="connsiteY564" fmla="*/ 2969694 h 6858000"/>
              <a:gd name="connsiteX565" fmla="*/ 1020749 w 1087458"/>
              <a:gd name="connsiteY565" fmla="*/ 2936034 h 6858000"/>
              <a:gd name="connsiteX566" fmla="*/ 1029200 w 1087458"/>
              <a:gd name="connsiteY566" fmla="*/ 2969851 h 6858000"/>
              <a:gd name="connsiteX567" fmla="*/ 1023767 w 1087458"/>
              <a:gd name="connsiteY567" fmla="*/ 3003667 h 6858000"/>
              <a:gd name="connsiteX568" fmla="*/ 1014109 w 1087458"/>
              <a:gd name="connsiteY568" fmla="*/ 2979073 h 6858000"/>
              <a:gd name="connsiteX569" fmla="*/ 1020749 w 1087458"/>
              <a:gd name="connsiteY569" fmla="*/ 2936034 h 6858000"/>
              <a:gd name="connsiteX570" fmla="*/ 76059 w 1087458"/>
              <a:gd name="connsiteY570" fmla="*/ 2910659 h 6858000"/>
              <a:gd name="connsiteX571" fmla="*/ 82699 w 1087458"/>
              <a:gd name="connsiteY571" fmla="*/ 2910659 h 6858000"/>
              <a:gd name="connsiteX572" fmla="*/ 66577 w 1087458"/>
              <a:gd name="connsiteY572" fmla="*/ 2968006 h 6858000"/>
              <a:gd name="connsiteX573" fmla="*/ 148800 w 1087458"/>
              <a:gd name="connsiteY573" fmla="*/ 2850317 h 6858000"/>
              <a:gd name="connsiteX574" fmla="*/ 147289 w 1087458"/>
              <a:gd name="connsiteY574" fmla="*/ 2853424 h 6858000"/>
              <a:gd name="connsiteX575" fmla="*/ 137291 w 1087458"/>
              <a:gd name="connsiteY575" fmla="*/ 2882245 h 6858000"/>
              <a:gd name="connsiteX576" fmla="*/ 135525 w 1087458"/>
              <a:gd name="connsiteY576" fmla="*/ 2888397 h 6858000"/>
              <a:gd name="connsiteX577" fmla="*/ 144268 w 1087458"/>
              <a:gd name="connsiteY577" fmla="*/ 2910659 h 6858000"/>
              <a:gd name="connsiteX578" fmla="*/ 147889 w 1087458"/>
              <a:gd name="connsiteY578" fmla="*/ 2910659 h 6858000"/>
              <a:gd name="connsiteX579" fmla="*/ 148795 w 1087458"/>
              <a:gd name="connsiteY579" fmla="*/ 2850712 h 6858000"/>
              <a:gd name="connsiteX580" fmla="*/ 124949 w 1087458"/>
              <a:gd name="connsiteY580" fmla="*/ 2820478 h 6858000"/>
              <a:gd name="connsiteX581" fmla="*/ 129778 w 1087458"/>
              <a:gd name="connsiteY581" fmla="*/ 2820478 h 6858000"/>
              <a:gd name="connsiteX582" fmla="*/ 129778 w 1087458"/>
              <a:gd name="connsiteY582" fmla="*/ 2838924 h 6858000"/>
              <a:gd name="connsiteX583" fmla="*/ 124949 w 1087458"/>
              <a:gd name="connsiteY583" fmla="*/ 2838924 h 6858000"/>
              <a:gd name="connsiteX584" fmla="*/ 61569 w 1087458"/>
              <a:gd name="connsiteY584" fmla="*/ 2752845 h 6858000"/>
              <a:gd name="connsiteX585" fmla="*/ 65191 w 1087458"/>
              <a:gd name="connsiteY585" fmla="*/ 2752845 h 6858000"/>
              <a:gd name="connsiteX586" fmla="*/ 65191 w 1087458"/>
              <a:gd name="connsiteY586" fmla="*/ 2762068 h 6858000"/>
              <a:gd name="connsiteX587" fmla="*/ 61569 w 1087458"/>
              <a:gd name="connsiteY587" fmla="*/ 2777439 h 6858000"/>
              <a:gd name="connsiteX588" fmla="*/ 58551 w 1087458"/>
              <a:gd name="connsiteY588" fmla="*/ 2777439 h 6858000"/>
              <a:gd name="connsiteX589" fmla="*/ 58551 w 1087458"/>
              <a:gd name="connsiteY589" fmla="*/ 2768216 h 6858000"/>
              <a:gd name="connsiteX590" fmla="*/ 61569 w 1087458"/>
              <a:gd name="connsiteY590" fmla="*/ 2752845 h 6858000"/>
              <a:gd name="connsiteX591" fmla="*/ 59758 w 1087458"/>
              <a:gd name="connsiteY591" fmla="*/ 2448496 h 6858000"/>
              <a:gd name="connsiteX592" fmla="*/ 66398 w 1087458"/>
              <a:gd name="connsiteY592" fmla="*/ 2473090 h 6858000"/>
              <a:gd name="connsiteX593" fmla="*/ 66398 w 1087458"/>
              <a:gd name="connsiteY593" fmla="*/ 2491536 h 6858000"/>
              <a:gd name="connsiteX594" fmla="*/ 54929 w 1087458"/>
              <a:gd name="connsiteY594" fmla="*/ 2531501 h 6858000"/>
              <a:gd name="connsiteX595" fmla="*/ 56740 w 1087458"/>
              <a:gd name="connsiteY595" fmla="*/ 2574540 h 6858000"/>
              <a:gd name="connsiteX596" fmla="*/ 51307 w 1087458"/>
              <a:gd name="connsiteY596" fmla="*/ 2599134 h 6858000"/>
              <a:gd name="connsiteX597" fmla="*/ 44668 w 1087458"/>
              <a:gd name="connsiteY597" fmla="*/ 2599134 h 6858000"/>
              <a:gd name="connsiteX598" fmla="*/ 41650 w 1087458"/>
              <a:gd name="connsiteY598" fmla="*/ 2583763 h 6858000"/>
              <a:gd name="connsiteX599" fmla="*/ 41650 w 1087458"/>
              <a:gd name="connsiteY599" fmla="*/ 2565317 h 6858000"/>
              <a:gd name="connsiteX600" fmla="*/ 53118 w 1087458"/>
              <a:gd name="connsiteY600" fmla="*/ 2531501 h 6858000"/>
              <a:gd name="connsiteX601" fmla="*/ 50100 w 1087458"/>
              <a:gd name="connsiteY601" fmla="*/ 2482313 h 6858000"/>
              <a:gd name="connsiteX602" fmla="*/ 59758 w 1087458"/>
              <a:gd name="connsiteY602" fmla="*/ 2448496 h 6858000"/>
              <a:gd name="connsiteX603" fmla="*/ 23242 w 1087458"/>
              <a:gd name="connsiteY603" fmla="*/ 2415304 h 6858000"/>
              <a:gd name="connsiteX604" fmla="*/ 1811 w 1087458"/>
              <a:gd name="connsiteY604" fmla="*/ 2491536 h 6858000"/>
              <a:gd name="connsiteX605" fmla="*/ 0 w 1087458"/>
              <a:gd name="connsiteY605" fmla="*/ 2473090 h 6858000"/>
              <a:gd name="connsiteX606" fmla="*/ 0 w 1087458"/>
              <a:gd name="connsiteY606" fmla="*/ 2463868 h 6858000"/>
              <a:gd name="connsiteX607" fmla="*/ 23717 w 1087458"/>
              <a:gd name="connsiteY607" fmla="*/ 2413616 h 6858000"/>
              <a:gd name="connsiteX608" fmla="*/ 23541 w 1087458"/>
              <a:gd name="connsiteY608" fmla="*/ 2414680 h 6858000"/>
              <a:gd name="connsiteX609" fmla="*/ 23242 w 1087458"/>
              <a:gd name="connsiteY609" fmla="*/ 2415304 h 6858000"/>
              <a:gd name="connsiteX610" fmla="*/ 1012212 w 1087458"/>
              <a:gd name="connsiteY610" fmla="*/ 2406209 h 6858000"/>
              <a:gd name="connsiteX611" fmla="*/ 1014023 w 1087458"/>
              <a:gd name="connsiteY611" fmla="*/ 2406209 h 6858000"/>
              <a:gd name="connsiteX612" fmla="*/ 1017645 w 1087458"/>
              <a:gd name="connsiteY612" fmla="*/ 2421580 h 6858000"/>
              <a:gd name="connsiteX613" fmla="*/ 1017645 w 1087458"/>
              <a:gd name="connsiteY613" fmla="*/ 2430802 h 6858000"/>
              <a:gd name="connsiteX614" fmla="*/ 1014023 w 1087458"/>
              <a:gd name="connsiteY614" fmla="*/ 2446174 h 6858000"/>
              <a:gd name="connsiteX615" fmla="*/ 1012212 w 1087458"/>
              <a:gd name="connsiteY615" fmla="*/ 2446174 h 6858000"/>
              <a:gd name="connsiteX616" fmla="*/ 1009194 w 1087458"/>
              <a:gd name="connsiteY616" fmla="*/ 2430802 h 6858000"/>
              <a:gd name="connsiteX617" fmla="*/ 1009194 w 1087458"/>
              <a:gd name="connsiteY617" fmla="*/ 2421580 h 6858000"/>
              <a:gd name="connsiteX618" fmla="*/ 1012212 w 1087458"/>
              <a:gd name="connsiteY618" fmla="*/ 2406209 h 6858000"/>
              <a:gd name="connsiteX619" fmla="*/ 1022474 w 1087458"/>
              <a:gd name="connsiteY619" fmla="*/ 2372392 h 6858000"/>
              <a:gd name="connsiteX620" fmla="*/ 1026095 w 1087458"/>
              <a:gd name="connsiteY620" fmla="*/ 2372392 h 6858000"/>
              <a:gd name="connsiteX621" fmla="*/ 1026095 w 1087458"/>
              <a:gd name="connsiteY621" fmla="*/ 2396986 h 6858000"/>
              <a:gd name="connsiteX622" fmla="*/ 1022474 w 1087458"/>
              <a:gd name="connsiteY622" fmla="*/ 2378540 h 6858000"/>
              <a:gd name="connsiteX623" fmla="*/ 33199 w 1087458"/>
              <a:gd name="connsiteY623" fmla="*/ 2356269 h 6858000"/>
              <a:gd name="connsiteX624" fmla="*/ 39839 w 1087458"/>
              <a:gd name="connsiteY624" fmla="*/ 2356269 h 6858000"/>
              <a:gd name="connsiteX625" fmla="*/ 23717 w 1087458"/>
              <a:gd name="connsiteY625" fmla="*/ 2413616 h 6858000"/>
              <a:gd name="connsiteX626" fmla="*/ 975747 w 1087458"/>
              <a:gd name="connsiteY626" fmla="*/ 2323221 h 6858000"/>
              <a:gd name="connsiteX627" fmla="*/ 975478 w 1087458"/>
              <a:gd name="connsiteY627" fmla="*/ 2327336 h 6858000"/>
              <a:gd name="connsiteX628" fmla="*/ 976875 w 1087458"/>
              <a:gd name="connsiteY628" fmla="*/ 2327336 h 6858000"/>
              <a:gd name="connsiteX629" fmla="*/ 1030924 w 1087458"/>
              <a:gd name="connsiteY629" fmla="*/ 2310907 h 6858000"/>
              <a:gd name="connsiteX630" fmla="*/ 1032735 w 1087458"/>
              <a:gd name="connsiteY630" fmla="*/ 2310907 h 6858000"/>
              <a:gd name="connsiteX631" fmla="*/ 1039375 w 1087458"/>
              <a:gd name="connsiteY631" fmla="*/ 2353947 h 6858000"/>
              <a:gd name="connsiteX632" fmla="*/ 1035753 w 1087458"/>
              <a:gd name="connsiteY632" fmla="*/ 2363169 h 6858000"/>
              <a:gd name="connsiteX633" fmla="*/ 1030924 w 1087458"/>
              <a:gd name="connsiteY633" fmla="*/ 2338575 h 6858000"/>
              <a:gd name="connsiteX634" fmla="*/ 112876 w 1087458"/>
              <a:gd name="connsiteY634" fmla="*/ 2304008 h 6858000"/>
              <a:gd name="connsiteX635" fmla="*/ 109289 w 1087458"/>
              <a:gd name="connsiteY635" fmla="*/ 2367433 h 6858000"/>
              <a:gd name="connsiteX636" fmla="*/ 114691 w 1087458"/>
              <a:gd name="connsiteY636" fmla="*/ 2376512 h 6858000"/>
              <a:gd name="connsiteX637" fmla="*/ 118227 w 1087458"/>
              <a:gd name="connsiteY637" fmla="*/ 2378346 h 6858000"/>
              <a:gd name="connsiteX638" fmla="*/ 117856 w 1087458"/>
              <a:gd name="connsiteY638" fmla="*/ 2367029 h 6858000"/>
              <a:gd name="connsiteX639" fmla="*/ 116498 w 1087458"/>
              <a:gd name="connsiteY639" fmla="*/ 2362418 h 6858000"/>
              <a:gd name="connsiteX640" fmla="*/ 119516 w 1087458"/>
              <a:gd name="connsiteY640" fmla="*/ 2313230 h 6858000"/>
              <a:gd name="connsiteX641" fmla="*/ 1017731 w 1087458"/>
              <a:gd name="connsiteY641" fmla="*/ 2296594 h 6858000"/>
              <a:gd name="connsiteX642" fmla="*/ 1021353 w 1087458"/>
              <a:gd name="connsiteY642" fmla="*/ 2296594 h 6858000"/>
              <a:gd name="connsiteX643" fmla="*/ 1024974 w 1087458"/>
              <a:gd name="connsiteY643" fmla="*/ 2311965 h 6858000"/>
              <a:gd name="connsiteX644" fmla="*/ 1024974 w 1087458"/>
              <a:gd name="connsiteY644" fmla="*/ 2330410 h 6858000"/>
              <a:gd name="connsiteX645" fmla="*/ 1021353 w 1087458"/>
              <a:gd name="connsiteY645" fmla="*/ 2330410 h 6858000"/>
              <a:gd name="connsiteX646" fmla="*/ 1017731 w 1087458"/>
              <a:gd name="connsiteY646" fmla="*/ 2311965 h 6858000"/>
              <a:gd name="connsiteX647" fmla="*/ 1044204 w 1087458"/>
              <a:gd name="connsiteY647" fmla="*/ 2252497 h 6858000"/>
              <a:gd name="connsiteX648" fmla="*/ 1052655 w 1087458"/>
              <a:gd name="connsiteY648" fmla="*/ 2286314 h 6858000"/>
              <a:gd name="connsiteX649" fmla="*/ 1047222 w 1087458"/>
              <a:gd name="connsiteY649" fmla="*/ 2320130 h 6858000"/>
              <a:gd name="connsiteX650" fmla="*/ 1037564 w 1087458"/>
              <a:gd name="connsiteY650" fmla="*/ 2295536 h 6858000"/>
              <a:gd name="connsiteX651" fmla="*/ 1044204 w 1087458"/>
              <a:gd name="connsiteY651" fmla="*/ 2252497 h 6858000"/>
              <a:gd name="connsiteX652" fmla="*/ 24748 w 1087458"/>
              <a:gd name="connsiteY652" fmla="*/ 1719904 h 6858000"/>
              <a:gd name="connsiteX653" fmla="*/ 28370 w 1087458"/>
              <a:gd name="connsiteY653" fmla="*/ 1719904 h 6858000"/>
              <a:gd name="connsiteX654" fmla="*/ 36821 w 1087458"/>
              <a:gd name="connsiteY654" fmla="*/ 1744497 h 6858000"/>
              <a:gd name="connsiteX655" fmla="*/ 36821 w 1087458"/>
              <a:gd name="connsiteY655" fmla="*/ 1753720 h 6858000"/>
              <a:gd name="connsiteX656" fmla="*/ 31388 w 1087458"/>
              <a:gd name="connsiteY656" fmla="*/ 1753720 h 6858000"/>
              <a:gd name="connsiteX657" fmla="*/ 24748 w 1087458"/>
              <a:gd name="connsiteY657" fmla="*/ 1744497 h 6858000"/>
              <a:gd name="connsiteX658" fmla="*/ 1029308 w 1087458"/>
              <a:gd name="connsiteY658" fmla="*/ 1688855 h 6858000"/>
              <a:gd name="connsiteX659" fmla="*/ 1032929 w 1087458"/>
              <a:gd name="connsiteY659" fmla="*/ 1688855 h 6858000"/>
              <a:gd name="connsiteX660" fmla="*/ 1032929 w 1087458"/>
              <a:gd name="connsiteY660" fmla="*/ 1713449 h 6858000"/>
              <a:gd name="connsiteX661" fmla="*/ 1029308 w 1087458"/>
              <a:gd name="connsiteY661" fmla="*/ 1695003 h 6858000"/>
              <a:gd name="connsiteX662" fmla="*/ 80483 w 1087458"/>
              <a:gd name="connsiteY662" fmla="*/ 1639485 h 6858000"/>
              <a:gd name="connsiteX663" fmla="*/ 76455 w 1087458"/>
              <a:gd name="connsiteY663" fmla="*/ 1658531 h 6858000"/>
              <a:gd name="connsiteX664" fmla="*/ 69782 w 1087458"/>
              <a:gd name="connsiteY664" fmla="*/ 1687313 h 6858000"/>
              <a:gd name="connsiteX665" fmla="*/ 82696 w 1087458"/>
              <a:gd name="connsiteY665" fmla="*/ 1723746 h 6858000"/>
              <a:gd name="connsiteX666" fmla="*/ 94768 w 1087458"/>
              <a:gd name="connsiteY666" fmla="*/ 1753720 h 6858000"/>
              <a:gd name="connsiteX667" fmla="*/ 96579 w 1087458"/>
              <a:gd name="connsiteY667" fmla="*/ 1744497 h 6858000"/>
              <a:gd name="connsiteX668" fmla="*/ 87072 w 1087458"/>
              <a:gd name="connsiteY668" fmla="*/ 1679939 h 6858000"/>
              <a:gd name="connsiteX669" fmla="*/ 85962 w 1087458"/>
              <a:gd name="connsiteY669" fmla="*/ 1604348 h 6858000"/>
              <a:gd name="connsiteX670" fmla="*/ 84906 w 1087458"/>
              <a:gd name="connsiteY670" fmla="*/ 1615492 h 6858000"/>
              <a:gd name="connsiteX671" fmla="*/ 82473 w 1087458"/>
              <a:gd name="connsiteY671" fmla="*/ 1629359 h 6858000"/>
              <a:gd name="connsiteX672" fmla="*/ 83601 w 1087458"/>
              <a:gd name="connsiteY672" fmla="*/ 1636707 h 6858000"/>
              <a:gd name="connsiteX673" fmla="*/ 87169 w 1087458"/>
              <a:gd name="connsiteY673" fmla="*/ 1656327 h 6858000"/>
              <a:gd name="connsiteX674" fmla="*/ 87169 w 1087458"/>
              <a:gd name="connsiteY674" fmla="*/ 1638165 h 6858000"/>
              <a:gd name="connsiteX675" fmla="*/ 90791 w 1087458"/>
              <a:gd name="connsiteY675" fmla="*/ 1613571 h 6858000"/>
              <a:gd name="connsiteX676" fmla="*/ 90791 w 1087458"/>
              <a:gd name="connsiteY676" fmla="*/ 1604348 h 6858000"/>
              <a:gd name="connsiteX677" fmla="*/ 1051038 w 1087458"/>
              <a:gd name="connsiteY677" fmla="*/ 1568960 h 6858000"/>
              <a:gd name="connsiteX678" fmla="*/ 1059489 w 1087458"/>
              <a:gd name="connsiteY678" fmla="*/ 1602777 h 6858000"/>
              <a:gd name="connsiteX679" fmla="*/ 1054056 w 1087458"/>
              <a:gd name="connsiteY679" fmla="*/ 1636593 h 6858000"/>
              <a:gd name="connsiteX680" fmla="*/ 1048624 w 1087458"/>
              <a:gd name="connsiteY680" fmla="*/ 1630445 h 6858000"/>
              <a:gd name="connsiteX681" fmla="*/ 1048429 w 1087458"/>
              <a:gd name="connsiteY681" fmla="*/ 1629596 h 6858000"/>
              <a:gd name="connsiteX682" fmla="*/ 1048429 w 1087458"/>
              <a:gd name="connsiteY682" fmla="*/ 1646873 h 6858000"/>
              <a:gd name="connsiteX683" fmla="*/ 1044808 w 1087458"/>
              <a:gd name="connsiteY683" fmla="*/ 1646873 h 6858000"/>
              <a:gd name="connsiteX684" fmla="*/ 1044796 w 1087458"/>
              <a:gd name="connsiteY684" fmla="*/ 1646853 h 6858000"/>
              <a:gd name="connsiteX685" fmla="*/ 1046209 w 1087458"/>
              <a:gd name="connsiteY685" fmla="*/ 1670410 h 6858000"/>
              <a:gd name="connsiteX686" fmla="*/ 1042587 w 1087458"/>
              <a:gd name="connsiteY686" fmla="*/ 1679632 h 6858000"/>
              <a:gd name="connsiteX687" fmla="*/ 1037758 w 1087458"/>
              <a:gd name="connsiteY687" fmla="*/ 1655038 h 6858000"/>
              <a:gd name="connsiteX688" fmla="*/ 1037758 w 1087458"/>
              <a:gd name="connsiteY688" fmla="*/ 1627370 h 6858000"/>
              <a:gd name="connsiteX689" fmla="*/ 1039569 w 1087458"/>
              <a:gd name="connsiteY689" fmla="*/ 1627370 h 6858000"/>
              <a:gd name="connsiteX690" fmla="*/ 1041508 w 1087458"/>
              <a:gd name="connsiteY690" fmla="*/ 1633355 h 6858000"/>
              <a:gd name="connsiteX691" fmla="*/ 1041186 w 1087458"/>
              <a:gd name="connsiteY691" fmla="*/ 1628428 h 6858000"/>
              <a:gd name="connsiteX692" fmla="*/ 1041186 w 1087458"/>
              <a:gd name="connsiteY692" fmla="*/ 1613057 h 6858000"/>
              <a:gd name="connsiteX693" fmla="*/ 1044641 w 1087458"/>
              <a:gd name="connsiteY693" fmla="*/ 1613057 h 6858000"/>
              <a:gd name="connsiteX694" fmla="*/ 1044398 w 1087458"/>
              <a:gd name="connsiteY694" fmla="*/ 1611999 h 6858000"/>
              <a:gd name="connsiteX695" fmla="*/ 1051038 w 1087458"/>
              <a:gd name="connsiteY695" fmla="*/ 1568960 h 6858000"/>
              <a:gd name="connsiteX696" fmla="*/ 117785 w 1087458"/>
              <a:gd name="connsiteY696" fmla="*/ 1561266 h 6858000"/>
              <a:gd name="connsiteX697" fmla="*/ 119516 w 1087458"/>
              <a:gd name="connsiteY697" fmla="*/ 1576952 h 6858000"/>
              <a:gd name="connsiteX698" fmla="*/ 127967 w 1087458"/>
              <a:gd name="connsiteY698" fmla="*/ 1633825 h 6858000"/>
              <a:gd name="connsiteX699" fmla="*/ 133523 w 1087458"/>
              <a:gd name="connsiteY699" fmla="*/ 1616982 h 6858000"/>
              <a:gd name="connsiteX700" fmla="*/ 133572 w 1087458"/>
              <a:gd name="connsiteY700" fmla="*/ 1613186 h 6858000"/>
              <a:gd name="connsiteX701" fmla="*/ 133648 w 1087458"/>
              <a:gd name="connsiteY701" fmla="*/ 1604348 h 6858000"/>
              <a:gd name="connsiteX702" fmla="*/ 124631 w 1087458"/>
              <a:gd name="connsiteY702" fmla="*/ 1578793 h 6858000"/>
              <a:gd name="connsiteX703" fmla="*/ 108899 w 1087458"/>
              <a:gd name="connsiteY703" fmla="*/ 1545938 h 6858000"/>
              <a:gd name="connsiteX704" fmla="*/ 88980 w 1087458"/>
              <a:gd name="connsiteY704" fmla="*/ 1656610 h 6858000"/>
              <a:gd name="connsiteX705" fmla="*/ 87221 w 1087458"/>
              <a:gd name="connsiteY705" fmla="*/ 1656610 h 6858000"/>
              <a:gd name="connsiteX706" fmla="*/ 93561 w 1087458"/>
              <a:gd name="connsiteY706" fmla="*/ 1691467 h 6858000"/>
              <a:gd name="connsiteX707" fmla="*/ 100033 w 1087458"/>
              <a:gd name="connsiteY707" fmla="*/ 1717565 h 6858000"/>
              <a:gd name="connsiteX708" fmla="*/ 102750 w 1087458"/>
              <a:gd name="connsiteY708" fmla="*/ 1694653 h 6858000"/>
              <a:gd name="connsiteX709" fmla="*/ 105020 w 1087458"/>
              <a:gd name="connsiteY709" fmla="*/ 1682307 h 6858000"/>
              <a:gd name="connsiteX710" fmla="*/ 104878 w 1087458"/>
              <a:gd name="connsiteY710" fmla="*/ 1681476 h 6858000"/>
              <a:gd name="connsiteX711" fmla="*/ 103218 w 1087458"/>
              <a:gd name="connsiteY711" fmla="*/ 1667642 h 6858000"/>
              <a:gd name="connsiteX712" fmla="*/ 103218 w 1087458"/>
              <a:gd name="connsiteY712" fmla="*/ 1633825 h 6858000"/>
              <a:gd name="connsiteX713" fmla="*/ 106236 w 1087458"/>
              <a:gd name="connsiteY713" fmla="*/ 1633825 h 6858000"/>
              <a:gd name="connsiteX714" fmla="*/ 107557 w 1087458"/>
              <a:gd name="connsiteY714" fmla="*/ 1660725 h 6858000"/>
              <a:gd name="connsiteX715" fmla="*/ 108210 w 1087458"/>
              <a:gd name="connsiteY715" fmla="*/ 1668836 h 6858000"/>
              <a:gd name="connsiteX716" fmla="*/ 110899 w 1087458"/>
              <a:gd name="connsiteY716" fmla="*/ 1660837 h 6858000"/>
              <a:gd name="connsiteX717" fmla="*/ 115539 w 1087458"/>
              <a:gd name="connsiteY717" fmla="*/ 1656610 h 6858000"/>
              <a:gd name="connsiteX718" fmla="*/ 118076 w 1087458"/>
              <a:gd name="connsiteY718" fmla="*/ 1661385 h 6858000"/>
              <a:gd name="connsiteX719" fmla="*/ 118309 w 1087458"/>
              <a:gd name="connsiteY719" fmla="*/ 1658718 h 6858000"/>
              <a:gd name="connsiteX720" fmla="*/ 118309 w 1087458"/>
              <a:gd name="connsiteY720" fmla="*/ 1633825 h 6858000"/>
              <a:gd name="connsiteX721" fmla="*/ 113131 w 1087458"/>
              <a:gd name="connsiteY721" fmla="*/ 1554856 h 6858000"/>
              <a:gd name="connsiteX722" fmla="*/ 112741 w 1087458"/>
              <a:gd name="connsiteY722" fmla="*/ 1550600 h 6858000"/>
              <a:gd name="connsiteX723" fmla="*/ 112257 w 1087458"/>
              <a:gd name="connsiteY723" fmla="*/ 1549588 h 6858000"/>
              <a:gd name="connsiteX724" fmla="*/ 108899 w 1087458"/>
              <a:gd name="connsiteY724" fmla="*/ 1545938 h 6858000"/>
              <a:gd name="connsiteX725" fmla="*/ 1029308 w 1087458"/>
              <a:gd name="connsiteY725" fmla="*/ 1387188 h 6858000"/>
              <a:gd name="connsiteX726" fmla="*/ 1029308 w 1087458"/>
              <a:gd name="connsiteY726" fmla="*/ 1399877 h 6858000"/>
              <a:gd name="connsiteX727" fmla="*/ 1030237 w 1087458"/>
              <a:gd name="connsiteY727" fmla="*/ 1400607 h 6858000"/>
              <a:gd name="connsiteX728" fmla="*/ 36821 w 1087458"/>
              <a:gd name="connsiteY728" fmla="*/ 1381738 h 6858000"/>
              <a:gd name="connsiteX729" fmla="*/ 39839 w 1087458"/>
              <a:gd name="connsiteY729" fmla="*/ 1381738 h 6858000"/>
              <a:gd name="connsiteX730" fmla="*/ 39839 w 1087458"/>
              <a:gd name="connsiteY730" fmla="*/ 1406332 h 6858000"/>
              <a:gd name="connsiteX731" fmla="*/ 33199 w 1087458"/>
              <a:gd name="connsiteY731" fmla="*/ 1406332 h 6858000"/>
              <a:gd name="connsiteX732" fmla="*/ 33199 w 1087458"/>
              <a:gd name="connsiteY732" fmla="*/ 1397109 h 6858000"/>
              <a:gd name="connsiteX733" fmla="*/ 36821 w 1087458"/>
              <a:gd name="connsiteY733" fmla="*/ 1381738 h 6858000"/>
              <a:gd name="connsiteX734" fmla="*/ 95704 w 1087458"/>
              <a:gd name="connsiteY734" fmla="*/ 1347157 h 6858000"/>
              <a:gd name="connsiteX735" fmla="*/ 98608 w 1087458"/>
              <a:gd name="connsiteY735" fmla="*/ 1377289 h 6858000"/>
              <a:gd name="connsiteX736" fmla="*/ 99241 w 1087458"/>
              <a:gd name="connsiteY736" fmla="*/ 1376855 h 6858000"/>
              <a:gd name="connsiteX737" fmla="*/ 99241 w 1087458"/>
              <a:gd name="connsiteY737" fmla="*/ 1367632 h 6858000"/>
              <a:gd name="connsiteX738" fmla="*/ 73464 w 1087458"/>
              <a:gd name="connsiteY738" fmla="*/ 1275637 h 6858000"/>
              <a:gd name="connsiteX739" fmla="*/ 80103 w 1087458"/>
              <a:gd name="connsiteY739" fmla="*/ 1300231 h 6858000"/>
              <a:gd name="connsiteX740" fmla="*/ 80103 w 1087458"/>
              <a:gd name="connsiteY740" fmla="*/ 1318677 h 6858000"/>
              <a:gd name="connsiteX741" fmla="*/ 68635 w 1087458"/>
              <a:gd name="connsiteY741" fmla="*/ 1358642 h 6858000"/>
              <a:gd name="connsiteX742" fmla="*/ 70446 w 1087458"/>
              <a:gd name="connsiteY742" fmla="*/ 1401681 h 6858000"/>
              <a:gd name="connsiteX743" fmla="*/ 65013 w 1087458"/>
              <a:gd name="connsiteY743" fmla="*/ 1426275 h 6858000"/>
              <a:gd name="connsiteX744" fmla="*/ 58373 w 1087458"/>
              <a:gd name="connsiteY744" fmla="*/ 1426275 h 6858000"/>
              <a:gd name="connsiteX745" fmla="*/ 55355 w 1087458"/>
              <a:gd name="connsiteY745" fmla="*/ 1410904 h 6858000"/>
              <a:gd name="connsiteX746" fmla="*/ 55355 w 1087458"/>
              <a:gd name="connsiteY746" fmla="*/ 1392458 h 6858000"/>
              <a:gd name="connsiteX747" fmla="*/ 66824 w 1087458"/>
              <a:gd name="connsiteY747" fmla="*/ 1358642 h 6858000"/>
              <a:gd name="connsiteX748" fmla="*/ 63806 w 1087458"/>
              <a:gd name="connsiteY748" fmla="*/ 1309454 h 6858000"/>
              <a:gd name="connsiteX749" fmla="*/ 73464 w 1087458"/>
              <a:gd name="connsiteY749" fmla="*/ 1275637 h 6858000"/>
              <a:gd name="connsiteX750" fmla="*/ 36947 w 1087458"/>
              <a:gd name="connsiteY750" fmla="*/ 1242448 h 6858000"/>
              <a:gd name="connsiteX751" fmla="*/ 15517 w 1087458"/>
              <a:gd name="connsiteY751" fmla="*/ 1318677 h 6858000"/>
              <a:gd name="connsiteX752" fmla="*/ 13706 w 1087458"/>
              <a:gd name="connsiteY752" fmla="*/ 1300231 h 6858000"/>
              <a:gd name="connsiteX753" fmla="*/ 13706 w 1087458"/>
              <a:gd name="connsiteY753" fmla="*/ 1291009 h 6858000"/>
              <a:gd name="connsiteX754" fmla="*/ 37424 w 1087458"/>
              <a:gd name="connsiteY754" fmla="*/ 1240752 h 6858000"/>
              <a:gd name="connsiteX755" fmla="*/ 37247 w 1087458"/>
              <a:gd name="connsiteY755" fmla="*/ 1241821 h 6858000"/>
              <a:gd name="connsiteX756" fmla="*/ 36947 w 1087458"/>
              <a:gd name="connsiteY756" fmla="*/ 1242448 h 6858000"/>
              <a:gd name="connsiteX757" fmla="*/ 46905 w 1087458"/>
              <a:gd name="connsiteY757" fmla="*/ 1183410 h 6858000"/>
              <a:gd name="connsiteX758" fmla="*/ 53544 w 1087458"/>
              <a:gd name="connsiteY758" fmla="*/ 1183410 h 6858000"/>
              <a:gd name="connsiteX759" fmla="*/ 37424 w 1087458"/>
              <a:gd name="connsiteY759" fmla="*/ 1240752 h 6858000"/>
              <a:gd name="connsiteX760" fmla="*/ 52159 w 1087458"/>
              <a:gd name="connsiteY760" fmla="*/ 1054061 h 6858000"/>
              <a:gd name="connsiteX761" fmla="*/ 55781 w 1087458"/>
              <a:gd name="connsiteY761" fmla="*/ 1054061 h 6858000"/>
              <a:gd name="connsiteX762" fmla="*/ 64232 w 1087458"/>
              <a:gd name="connsiteY762" fmla="*/ 1078654 h 6858000"/>
              <a:gd name="connsiteX763" fmla="*/ 64232 w 1087458"/>
              <a:gd name="connsiteY763" fmla="*/ 1087877 h 6858000"/>
              <a:gd name="connsiteX764" fmla="*/ 58799 w 1087458"/>
              <a:gd name="connsiteY764" fmla="*/ 1087877 h 6858000"/>
              <a:gd name="connsiteX765" fmla="*/ 52159 w 1087458"/>
              <a:gd name="connsiteY765" fmla="*/ 1078654 h 6858000"/>
              <a:gd name="connsiteX766" fmla="*/ 1043998 w 1087458"/>
              <a:gd name="connsiteY766" fmla="*/ 1027863 h 6858000"/>
              <a:gd name="connsiteX767" fmla="*/ 1047619 w 1087458"/>
              <a:gd name="connsiteY767" fmla="*/ 1027863 h 6858000"/>
              <a:gd name="connsiteX768" fmla="*/ 1047619 w 1087458"/>
              <a:gd name="connsiteY768" fmla="*/ 1052457 h 6858000"/>
              <a:gd name="connsiteX769" fmla="*/ 1043998 w 1087458"/>
              <a:gd name="connsiteY769" fmla="*/ 1034011 h 6858000"/>
              <a:gd name="connsiteX770" fmla="*/ 1052448 w 1087458"/>
              <a:gd name="connsiteY770" fmla="*/ 966378 h 6858000"/>
              <a:gd name="connsiteX771" fmla="*/ 1054259 w 1087458"/>
              <a:gd name="connsiteY771" fmla="*/ 966378 h 6858000"/>
              <a:gd name="connsiteX772" fmla="*/ 1060899 w 1087458"/>
              <a:gd name="connsiteY772" fmla="*/ 1009418 h 6858000"/>
              <a:gd name="connsiteX773" fmla="*/ 1057277 w 1087458"/>
              <a:gd name="connsiteY773" fmla="*/ 1018640 h 6858000"/>
              <a:gd name="connsiteX774" fmla="*/ 1052448 w 1087458"/>
              <a:gd name="connsiteY774" fmla="*/ 994046 h 6858000"/>
              <a:gd name="connsiteX775" fmla="*/ 1065728 w 1087458"/>
              <a:gd name="connsiteY775" fmla="*/ 907968 h 6858000"/>
              <a:gd name="connsiteX776" fmla="*/ 1074178 w 1087458"/>
              <a:gd name="connsiteY776" fmla="*/ 941785 h 6858000"/>
              <a:gd name="connsiteX777" fmla="*/ 1068746 w 1087458"/>
              <a:gd name="connsiteY777" fmla="*/ 975601 h 6858000"/>
              <a:gd name="connsiteX778" fmla="*/ 1059088 w 1087458"/>
              <a:gd name="connsiteY778" fmla="*/ 951007 h 6858000"/>
              <a:gd name="connsiteX779" fmla="*/ 1065728 w 1087458"/>
              <a:gd name="connsiteY779" fmla="*/ 907968 h 6858000"/>
              <a:gd name="connsiteX780" fmla="*/ 64232 w 1087458"/>
              <a:gd name="connsiteY780" fmla="*/ 715895 h 6858000"/>
              <a:gd name="connsiteX781" fmla="*/ 67250 w 1087458"/>
              <a:gd name="connsiteY781" fmla="*/ 715895 h 6858000"/>
              <a:gd name="connsiteX782" fmla="*/ 67250 w 1087458"/>
              <a:gd name="connsiteY782" fmla="*/ 740489 h 6858000"/>
              <a:gd name="connsiteX783" fmla="*/ 60610 w 1087458"/>
              <a:gd name="connsiteY783" fmla="*/ 740489 h 6858000"/>
              <a:gd name="connsiteX784" fmla="*/ 60610 w 1087458"/>
              <a:gd name="connsiteY784" fmla="*/ 731266 h 6858000"/>
              <a:gd name="connsiteX785" fmla="*/ 64232 w 1087458"/>
              <a:gd name="connsiteY785" fmla="*/ 715895 h 6858000"/>
              <a:gd name="connsiteX786" fmla="*/ 93178 w 1087458"/>
              <a:gd name="connsiteY786" fmla="*/ 679077 h 6858000"/>
              <a:gd name="connsiteX787" fmla="*/ 82481 w 1087458"/>
              <a:gd name="connsiteY787" fmla="*/ 735572 h 6858000"/>
              <a:gd name="connsiteX788" fmla="*/ 76859 w 1087458"/>
              <a:gd name="connsiteY788" fmla="*/ 759167 h 6858000"/>
              <a:gd name="connsiteX789" fmla="*/ 85536 w 1087458"/>
              <a:gd name="connsiteY789" fmla="*/ 759167 h 6858000"/>
              <a:gd name="connsiteX790" fmla="*/ 95194 w 1087458"/>
              <a:gd name="connsiteY790" fmla="*/ 682311 h 6858000"/>
              <a:gd name="connsiteX791" fmla="*/ 108024 w 1087458"/>
              <a:gd name="connsiteY791" fmla="*/ 620222 h 6858000"/>
              <a:gd name="connsiteX792" fmla="*/ 102891 w 1087458"/>
              <a:gd name="connsiteY792" fmla="*/ 644498 h 6858000"/>
              <a:gd name="connsiteX793" fmla="*/ 100042 w 1087458"/>
              <a:gd name="connsiteY793" fmla="*/ 656788 h 6858000"/>
              <a:gd name="connsiteX794" fmla="*/ 101834 w 1087458"/>
              <a:gd name="connsiteY794" fmla="*/ 657717 h 6858000"/>
              <a:gd name="connsiteX795" fmla="*/ 108473 w 1087458"/>
              <a:gd name="connsiteY795" fmla="*/ 623900 h 6858000"/>
              <a:gd name="connsiteX796" fmla="*/ 38454 w 1087458"/>
              <a:gd name="connsiteY796" fmla="*/ 547045 h 6858000"/>
              <a:gd name="connsiteX797" fmla="*/ 42076 w 1087458"/>
              <a:gd name="connsiteY797" fmla="*/ 547045 h 6858000"/>
              <a:gd name="connsiteX798" fmla="*/ 50526 w 1087458"/>
              <a:gd name="connsiteY798" fmla="*/ 571638 h 6858000"/>
              <a:gd name="connsiteX799" fmla="*/ 50526 w 1087458"/>
              <a:gd name="connsiteY799" fmla="*/ 580861 h 6858000"/>
              <a:gd name="connsiteX800" fmla="*/ 45094 w 1087458"/>
              <a:gd name="connsiteY800" fmla="*/ 580861 h 6858000"/>
              <a:gd name="connsiteX801" fmla="*/ 38454 w 1087458"/>
              <a:gd name="connsiteY801" fmla="*/ 571638 h 6858000"/>
              <a:gd name="connsiteX802" fmla="*/ 105881 w 1087458"/>
              <a:gd name="connsiteY802" fmla="*/ 426918 h 6858000"/>
              <a:gd name="connsiteX803" fmla="*/ 110710 w 1087458"/>
              <a:gd name="connsiteY803" fmla="*/ 426918 h 6858000"/>
              <a:gd name="connsiteX804" fmla="*/ 110710 w 1087458"/>
              <a:gd name="connsiteY804" fmla="*/ 445363 h 6858000"/>
              <a:gd name="connsiteX805" fmla="*/ 107089 w 1087458"/>
              <a:gd name="connsiteY805" fmla="*/ 460734 h 6858000"/>
              <a:gd name="connsiteX806" fmla="*/ 105881 w 1087458"/>
              <a:gd name="connsiteY806" fmla="*/ 460734 h 6858000"/>
              <a:gd name="connsiteX807" fmla="*/ 102260 w 1087458"/>
              <a:gd name="connsiteY807" fmla="*/ 445363 h 6858000"/>
              <a:gd name="connsiteX808" fmla="*/ 105881 w 1087458"/>
              <a:gd name="connsiteY808" fmla="*/ 426918 h 6858000"/>
              <a:gd name="connsiteX809" fmla="*/ 119038 w 1087458"/>
              <a:gd name="connsiteY809" fmla="*/ 387416 h 6858000"/>
              <a:gd name="connsiteX810" fmla="*/ 93799 w 1087458"/>
              <a:gd name="connsiteY810" fmla="*/ 439294 h 6858000"/>
              <a:gd name="connsiteX811" fmla="*/ 93628 w 1087458"/>
              <a:gd name="connsiteY811" fmla="*/ 439889 h 6858000"/>
              <a:gd name="connsiteX812" fmla="*/ 97307 w 1087458"/>
              <a:gd name="connsiteY812" fmla="*/ 463848 h 6858000"/>
              <a:gd name="connsiteX813" fmla="*/ 115415 w 1087458"/>
              <a:gd name="connsiteY813" fmla="*/ 551464 h 6858000"/>
              <a:gd name="connsiteX814" fmla="*/ 116175 w 1087458"/>
              <a:gd name="connsiteY814" fmla="*/ 552777 h 6858000"/>
              <a:gd name="connsiteX815" fmla="*/ 119943 w 1087458"/>
              <a:gd name="connsiteY815" fmla="*/ 531136 h 6858000"/>
              <a:gd name="connsiteX816" fmla="*/ 121112 w 1087458"/>
              <a:gd name="connsiteY816" fmla="*/ 523440 h 6858000"/>
              <a:gd name="connsiteX817" fmla="*/ 118584 w 1087458"/>
              <a:gd name="connsiteY817" fmla="*/ 508617 h 6858000"/>
              <a:gd name="connsiteX818" fmla="*/ 116924 w 1087458"/>
              <a:gd name="connsiteY818" fmla="*/ 494783 h 6858000"/>
              <a:gd name="connsiteX819" fmla="*/ 116924 w 1087458"/>
              <a:gd name="connsiteY819" fmla="*/ 460966 h 6858000"/>
              <a:gd name="connsiteX820" fmla="*/ 119942 w 1087458"/>
              <a:gd name="connsiteY820" fmla="*/ 460966 h 6858000"/>
              <a:gd name="connsiteX821" fmla="*/ 122809 w 1087458"/>
              <a:gd name="connsiteY821" fmla="*/ 507080 h 6858000"/>
              <a:gd name="connsiteX822" fmla="*/ 123205 w 1087458"/>
              <a:gd name="connsiteY822" fmla="*/ 509653 h 6858000"/>
              <a:gd name="connsiteX823" fmla="*/ 126507 w 1087458"/>
              <a:gd name="connsiteY823" fmla="*/ 487905 h 6858000"/>
              <a:gd name="connsiteX824" fmla="*/ 128695 w 1087458"/>
              <a:gd name="connsiteY824" fmla="*/ 464272 h 6858000"/>
              <a:gd name="connsiteX825" fmla="*/ 128695 w 1087458"/>
              <a:gd name="connsiteY825" fmla="*/ 412010 h 6858000"/>
              <a:gd name="connsiteX826" fmla="*/ 119038 w 1087458"/>
              <a:gd name="connsiteY826" fmla="*/ 387416 h 6858000"/>
              <a:gd name="connsiteX827" fmla="*/ 1062710 w 1087458"/>
              <a:gd name="connsiteY827" fmla="*/ 268528 h 6858000"/>
              <a:gd name="connsiteX828" fmla="*/ 1066331 w 1087458"/>
              <a:gd name="connsiteY828" fmla="*/ 268528 h 6858000"/>
              <a:gd name="connsiteX829" fmla="*/ 1069953 w 1087458"/>
              <a:gd name="connsiteY829" fmla="*/ 283899 h 6858000"/>
              <a:gd name="connsiteX830" fmla="*/ 1069953 w 1087458"/>
              <a:gd name="connsiteY830" fmla="*/ 302344 h 6858000"/>
              <a:gd name="connsiteX831" fmla="*/ 1066331 w 1087458"/>
              <a:gd name="connsiteY831" fmla="*/ 302344 h 6858000"/>
              <a:gd name="connsiteX832" fmla="*/ 1062710 w 1087458"/>
              <a:gd name="connsiteY832" fmla="*/ 283899 h 6858000"/>
              <a:gd name="connsiteX833" fmla="*/ 956420 w 1087458"/>
              <a:gd name="connsiteY833" fmla="*/ 217531 h 6858000"/>
              <a:gd name="connsiteX834" fmla="*/ 956368 w 1087458"/>
              <a:gd name="connsiteY834" fmla="*/ 217630 h 6858000"/>
              <a:gd name="connsiteX835" fmla="*/ 956452 w 1087458"/>
              <a:gd name="connsiteY835" fmla="*/ 217604 h 6858000"/>
              <a:gd name="connsiteX836" fmla="*/ 50526 w 1087458"/>
              <a:gd name="connsiteY836" fmla="*/ 208879 h 6858000"/>
              <a:gd name="connsiteX837" fmla="*/ 53544 w 1087458"/>
              <a:gd name="connsiteY837" fmla="*/ 208879 h 6858000"/>
              <a:gd name="connsiteX838" fmla="*/ 53544 w 1087458"/>
              <a:gd name="connsiteY838" fmla="*/ 233473 h 6858000"/>
              <a:gd name="connsiteX839" fmla="*/ 46905 w 1087458"/>
              <a:gd name="connsiteY839" fmla="*/ 233473 h 6858000"/>
              <a:gd name="connsiteX840" fmla="*/ 46905 w 1087458"/>
              <a:gd name="connsiteY840" fmla="*/ 224251 h 6858000"/>
              <a:gd name="connsiteX841" fmla="*/ 50526 w 1087458"/>
              <a:gd name="connsiteY841" fmla="*/ 208879 h 6858000"/>
              <a:gd name="connsiteX842" fmla="*/ 1047619 w 1087458"/>
              <a:gd name="connsiteY842" fmla="*/ 145559 h 6858000"/>
              <a:gd name="connsiteX843" fmla="*/ 1054259 w 1087458"/>
              <a:gd name="connsiteY843" fmla="*/ 145559 h 6858000"/>
              <a:gd name="connsiteX844" fmla="*/ 1054259 w 1087458"/>
              <a:gd name="connsiteY844" fmla="*/ 170153 h 6858000"/>
              <a:gd name="connsiteX845" fmla="*/ 1047619 w 1087458"/>
              <a:gd name="connsiteY845" fmla="*/ 170153 h 6858000"/>
              <a:gd name="connsiteX846" fmla="*/ 998123 w 1087458"/>
              <a:gd name="connsiteY846" fmla="*/ 111743 h 6858000"/>
              <a:gd name="connsiteX847" fmla="*/ 1006573 w 1087458"/>
              <a:gd name="connsiteY847" fmla="*/ 160930 h 6858000"/>
              <a:gd name="connsiteX848" fmla="*/ 1004762 w 1087458"/>
              <a:gd name="connsiteY848" fmla="*/ 160930 h 6858000"/>
              <a:gd name="connsiteX849" fmla="*/ 998123 w 1087458"/>
              <a:gd name="connsiteY849" fmla="*/ 127113 h 6858000"/>
              <a:gd name="connsiteX850" fmla="*/ 986050 w 1087458"/>
              <a:gd name="connsiteY850" fmla="*/ 68703 h 6858000"/>
              <a:gd name="connsiteX851" fmla="*/ 989672 w 1087458"/>
              <a:gd name="connsiteY851" fmla="*/ 68703 h 6858000"/>
              <a:gd name="connsiteX852" fmla="*/ 992690 w 1087458"/>
              <a:gd name="connsiteY852" fmla="*/ 84074 h 6858000"/>
              <a:gd name="connsiteX853" fmla="*/ 992690 w 1087458"/>
              <a:gd name="connsiteY853" fmla="*/ 102519 h 6858000"/>
              <a:gd name="connsiteX854" fmla="*/ 989672 w 1087458"/>
              <a:gd name="connsiteY854" fmla="*/ 102519 h 6858000"/>
              <a:gd name="connsiteX855" fmla="*/ 986050 w 1087458"/>
              <a:gd name="connsiteY855" fmla="*/ 84074 h 6858000"/>
              <a:gd name="connsiteX856" fmla="*/ 78595 w 1087458"/>
              <a:gd name="connsiteY856" fmla="*/ 40028 h 6858000"/>
              <a:gd name="connsiteX857" fmla="*/ 82217 w 1087458"/>
              <a:gd name="connsiteY857" fmla="*/ 40028 h 6858000"/>
              <a:gd name="connsiteX858" fmla="*/ 90668 w 1087458"/>
              <a:gd name="connsiteY858" fmla="*/ 64621 h 6858000"/>
              <a:gd name="connsiteX859" fmla="*/ 90668 w 1087458"/>
              <a:gd name="connsiteY859" fmla="*/ 73844 h 6858000"/>
              <a:gd name="connsiteX860" fmla="*/ 85235 w 1087458"/>
              <a:gd name="connsiteY860" fmla="*/ 73844 h 6858000"/>
              <a:gd name="connsiteX861" fmla="*/ 78595 w 1087458"/>
              <a:gd name="connsiteY861" fmla="*/ 64621 h 6858000"/>
              <a:gd name="connsiteX862" fmla="*/ 119942 w 1087458"/>
              <a:gd name="connsiteY862" fmla="*/ 21351 h 6858000"/>
              <a:gd name="connsiteX863" fmla="*/ 139861 w 1087458"/>
              <a:gd name="connsiteY863" fmla="*/ 122801 h 6858000"/>
              <a:gd name="connsiteX864" fmla="*/ 139861 w 1087458"/>
              <a:gd name="connsiteY864" fmla="*/ 132023 h 6858000"/>
              <a:gd name="connsiteX865" fmla="*/ 138654 w 1087458"/>
              <a:gd name="connsiteY865" fmla="*/ 132023 h 6858000"/>
              <a:gd name="connsiteX866" fmla="*/ 116924 w 1087458"/>
              <a:gd name="connsiteY866" fmla="*/ 45945 h 6858000"/>
              <a:gd name="connsiteX867" fmla="*/ 116924 w 1087458"/>
              <a:gd name="connsiteY867" fmla="*/ 30574 h 6858000"/>
              <a:gd name="connsiteX868" fmla="*/ 119942 w 1087458"/>
              <a:gd name="connsiteY868" fmla="*/ 21351 h 6858000"/>
              <a:gd name="connsiteX869" fmla="*/ 1026493 w 1087458"/>
              <a:gd name="connsiteY869" fmla="*/ 7218 h 6858000"/>
              <a:gd name="connsiteX870" fmla="*/ 1033132 w 1087458"/>
              <a:gd name="connsiteY870" fmla="*/ 7218 h 6858000"/>
              <a:gd name="connsiteX871" fmla="*/ 1033132 w 1087458"/>
              <a:gd name="connsiteY871" fmla="*/ 16441 h 6858000"/>
              <a:gd name="connsiteX872" fmla="*/ 1029511 w 1087458"/>
              <a:gd name="connsiteY872" fmla="*/ 31812 h 6858000"/>
              <a:gd name="connsiteX873" fmla="*/ 1026493 w 1087458"/>
              <a:gd name="connsiteY873" fmla="*/ 31812 h 6858000"/>
              <a:gd name="connsiteX874" fmla="*/ 159093 w 1087458"/>
              <a:gd name="connsiteY874" fmla="*/ 3757 h 6858000"/>
              <a:gd name="connsiteX875" fmla="*/ 151782 w 1087458"/>
              <a:gd name="connsiteY875" fmla="*/ 29228 h 6858000"/>
              <a:gd name="connsiteX876" fmla="*/ 155556 w 1087458"/>
              <a:gd name="connsiteY876" fmla="*/ 44447 h 6858000"/>
              <a:gd name="connsiteX877" fmla="*/ 161894 w 1087458"/>
              <a:gd name="connsiteY877" fmla="*/ 55399 h 6858000"/>
              <a:gd name="connsiteX878" fmla="*/ 163705 w 1087458"/>
              <a:gd name="connsiteY878" fmla="*/ 40028 h 6858000"/>
              <a:gd name="connsiteX879" fmla="*/ 163705 w 1087458"/>
              <a:gd name="connsiteY879" fmla="*/ 30805 h 6858000"/>
              <a:gd name="connsiteX880" fmla="*/ 114872 w 1087458"/>
              <a:gd name="connsiteY880" fmla="*/ 0 h 6858000"/>
              <a:gd name="connsiteX881" fmla="*/ 121052 w 1087458"/>
              <a:gd name="connsiteY881" fmla="*/ 0 h 6858000"/>
              <a:gd name="connsiteX882" fmla="*/ 123263 w 1087458"/>
              <a:gd name="connsiteY882" fmla="*/ 6403 h 6858000"/>
              <a:gd name="connsiteX883" fmla="*/ 148615 w 1087458"/>
              <a:gd name="connsiteY883" fmla="*/ 73844 h 6858000"/>
              <a:gd name="connsiteX884" fmla="*/ 150426 w 1087458"/>
              <a:gd name="connsiteY884" fmla="*/ 64621 h 6858000"/>
              <a:gd name="connsiteX885" fmla="*/ 140919 w 1087458"/>
              <a:gd name="connsiteY885" fmla="*/ 63 h 6858000"/>
              <a:gd name="connsiteX886" fmla="*/ 140909 w 1087458"/>
              <a:gd name="connsiteY886" fmla="*/ 0 h 6858000"/>
              <a:gd name="connsiteX887" fmla="*/ 145300 w 1087458"/>
              <a:gd name="connsiteY887" fmla="*/ 0 h 6858000"/>
              <a:gd name="connsiteX888" fmla="*/ 147408 w 1087458"/>
              <a:gd name="connsiteY888" fmla="*/ 11591 h 6858000"/>
              <a:gd name="connsiteX889" fmla="*/ 149897 w 1087458"/>
              <a:gd name="connsiteY889" fmla="*/ 21629 h 6858000"/>
              <a:gd name="connsiteX890" fmla="*/ 155357 w 1087458"/>
              <a:gd name="connsiteY890" fmla="*/ 0 h 6858000"/>
              <a:gd name="connsiteX891" fmla="*/ 162947 w 1087458"/>
              <a:gd name="connsiteY891" fmla="*/ 0 h 6858000"/>
              <a:gd name="connsiteX892" fmla="*/ 162951 w 1087458"/>
              <a:gd name="connsiteY892" fmla="*/ 63 h 6858000"/>
              <a:gd name="connsiteX893" fmla="*/ 166723 w 1087458"/>
              <a:gd name="connsiteY893" fmla="*/ 15434 h 6858000"/>
              <a:gd name="connsiteX894" fmla="*/ 169289 w 1087458"/>
              <a:gd name="connsiteY894" fmla="*/ 8517 h 6858000"/>
              <a:gd name="connsiteX895" fmla="*/ 170466 w 1087458"/>
              <a:gd name="connsiteY895" fmla="*/ 0 h 6858000"/>
              <a:gd name="connsiteX896" fmla="*/ 969491 w 1087458"/>
              <a:gd name="connsiteY896" fmla="*/ 0 h 6858000"/>
              <a:gd name="connsiteX897" fmla="*/ 971510 w 1087458"/>
              <a:gd name="connsiteY897" fmla="*/ 7715 h 6858000"/>
              <a:gd name="connsiteX898" fmla="*/ 987808 w 1087458"/>
              <a:gd name="connsiteY898" fmla="*/ 14632 h 6858000"/>
              <a:gd name="connsiteX899" fmla="*/ 992637 w 1087458"/>
              <a:gd name="connsiteY899" fmla="*/ 14632 h 6858000"/>
              <a:gd name="connsiteX900" fmla="*/ 1004709 w 1087458"/>
              <a:gd name="connsiteY900" fmla="*/ 5409 h 6858000"/>
              <a:gd name="connsiteX901" fmla="*/ 1004709 w 1087458"/>
              <a:gd name="connsiteY901" fmla="*/ 30003 h 6858000"/>
              <a:gd name="connsiteX902" fmla="*/ 996259 w 1087458"/>
              <a:gd name="connsiteY902" fmla="*/ 39226 h 6858000"/>
              <a:gd name="connsiteX903" fmla="*/ 973472 w 1087458"/>
              <a:gd name="connsiteY903" fmla="*/ 32309 h 6858000"/>
              <a:gd name="connsiteX904" fmla="*/ 973201 w 1087458"/>
              <a:gd name="connsiteY904" fmla="*/ 32239 h 6858000"/>
              <a:gd name="connsiteX905" fmla="*/ 974582 w 1087458"/>
              <a:gd name="connsiteY905" fmla="*/ 44109 h 6858000"/>
              <a:gd name="connsiteX906" fmla="*/ 974582 w 1087458"/>
              <a:gd name="connsiteY906" fmla="*/ 50258 h 6858000"/>
              <a:gd name="connsiteX907" fmla="*/ 971564 w 1087458"/>
              <a:gd name="connsiteY907" fmla="*/ 50258 h 6858000"/>
              <a:gd name="connsiteX908" fmla="*/ 968998 w 1087458"/>
              <a:gd name="connsiteY908" fmla="*/ 44109 h 6858000"/>
              <a:gd name="connsiteX909" fmla="*/ 966903 w 1087458"/>
              <a:gd name="connsiteY909" fmla="*/ 30626 h 6858000"/>
              <a:gd name="connsiteX910" fmla="*/ 966719 w 1087458"/>
              <a:gd name="connsiteY910" fmla="*/ 30580 h 6858000"/>
              <a:gd name="connsiteX911" fmla="*/ 963060 w 1087458"/>
              <a:gd name="connsiteY911" fmla="*/ 30003 h 6858000"/>
              <a:gd name="connsiteX912" fmla="*/ 961249 w 1087458"/>
              <a:gd name="connsiteY912" fmla="*/ 48448 h 6858000"/>
              <a:gd name="connsiteX913" fmla="*/ 961249 w 1087458"/>
              <a:gd name="connsiteY913" fmla="*/ 73042 h 6858000"/>
              <a:gd name="connsiteX914" fmla="*/ 976339 w 1087458"/>
              <a:gd name="connsiteY914" fmla="*/ 156047 h 6858000"/>
              <a:gd name="connsiteX915" fmla="*/ 976339 w 1087458"/>
              <a:gd name="connsiteY915" fmla="*/ 165269 h 6858000"/>
              <a:gd name="connsiteX916" fmla="*/ 972718 w 1087458"/>
              <a:gd name="connsiteY916" fmla="*/ 165269 h 6858000"/>
              <a:gd name="connsiteX917" fmla="*/ 966686 w 1087458"/>
              <a:gd name="connsiteY917" fmla="*/ 127460 h 6858000"/>
              <a:gd name="connsiteX918" fmla="*/ 966508 w 1087458"/>
              <a:gd name="connsiteY918" fmla="*/ 129227 h 6858000"/>
              <a:gd name="connsiteX919" fmla="*/ 964018 w 1087458"/>
              <a:gd name="connsiteY919" fmla="*/ 141716 h 6858000"/>
              <a:gd name="connsiteX920" fmla="*/ 962781 w 1087458"/>
              <a:gd name="connsiteY920" fmla="*/ 146701 h 6858000"/>
              <a:gd name="connsiteX921" fmla="*/ 964871 w 1087458"/>
              <a:gd name="connsiteY921" fmla="*/ 174492 h 6858000"/>
              <a:gd name="connsiteX922" fmla="*/ 963060 w 1087458"/>
              <a:gd name="connsiteY922" fmla="*/ 199086 h 6858000"/>
              <a:gd name="connsiteX923" fmla="*/ 964713 w 1087458"/>
              <a:gd name="connsiteY923" fmla="*/ 215153 h 6858000"/>
              <a:gd name="connsiteX924" fmla="*/ 970545 w 1087458"/>
              <a:gd name="connsiteY924" fmla="*/ 213768 h 6858000"/>
              <a:gd name="connsiteX925" fmla="*/ 975789 w 1087458"/>
              <a:gd name="connsiteY925" fmla="*/ 213192 h 6858000"/>
              <a:gd name="connsiteX926" fmla="*/ 979863 w 1087458"/>
              <a:gd name="connsiteY926" fmla="*/ 226257 h 6858000"/>
              <a:gd name="connsiteX927" fmla="*/ 982918 w 1087458"/>
              <a:gd name="connsiteY927" fmla="*/ 242448 h 6858000"/>
              <a:gd name="connsiteX928" fmla="*/ 982979 w 1087458"/>
              <a:gd name="connsiteY928" fmla="*/ 242125 h 6858000"/>
              <a:gd name="connsiteX929" fmla="*/ 986299 w 1087458"/>
              <a:gd name="connsiteY929" fmla="*/ 250579 h 6858000"/>
              <a:gd name="connsiteX930" fmla="*/ 989308 w 1087458"/>
              <a:gd name="connsiteY930" fmla="*/ 265454 h 6858000"/>
              <a:gd name="connsiteX931" fmla="*/ 999330 w 1087458"/>
              <a:gd name="connsiteY931" fmla="*/ 265454 h 6858000"/>
              <a:gd name="connsiteX932" fmla="*/ 1019249 w 1087458"/>
              <a:gd name="connsiteY932" fmla="*/ 197821 h 6858000"/>
              <a:gd name="connsiteX933" fmla="*/ 1042187 w 1087458"/>
              <a:gd name="connsiteY933" fmla="*/ 170153 h 6858000"/>
              <a:gd name="connsiteX934" fmla="*/ 1042187 w 1087458"/>
              <a:gd name="connsiteY934" fmla="*/ 179375 h 6858000"/>
              <a:gd name="connsiteX935" fmla="*/ 1022267 w 1087458"/>
              <a:gd name="connsiteY935" fmla="*/ 271602 h 6858000"/>
              <a:gd name="connsiteX936" fmla="*/ 1020456 w 1087458"/>
              <a:gd name="connsiteY936" fmla="*/ 299270 h 6858000"/>
              <a:gd name="connsiteX937" fmla="*/ 1024078 w 1087458"/>
              <a:gd name="connsiteY937" fmla="*/ 299270 h 6858000"/>
              <a:gd name="connsiteX938" fmla="*/ 1027096 w 1087458"/>
              <a:gd name="connsiteY938" fmla="*/ 290048 h 6858000"/>
              <a:gd name="connsiteX939" fmla="*/ 1040979 w 1087458"/>
              <a:gd name="connsiteY939" fmla="*/ 400720 h 6858000"/>
              <a:gd name="connsiteX940" fmla="*/ 1039169 w 1087458"/>
              <a:gd name="connsiteY940" fmla="*/ 406868 h 6858000"/>
              <a:gd name="connsiteX941" fmla="*/ 1035547 w 1087458"/>
              <a:gd name="connsiteY941" fmla="*/ 400720 h 6858000"/>
              <a:gd name="connsiteX942" fmla="*/ 1030718 w 1087458"/>
              <a:gd name="connsiteY942" fmla="*/ 400720 h 6858000"/>
              <a:gd name="connsiteX943" fmla="*/ 1030718 w 1087458"/>
              <a:gd name="connsiteY943" fmla="*/ 416091 h 6858000"/>
              <a:gd name="connsiteX944" fmla="*/ 1035547 w 1087458"/>
              <a:gd name="connsiteY944" fmla="*/ 440685 h 6858000"/>
              <a:gd name="connsiteX945" fmla="*/ 1048826 w 1087458"/>
              <a:gd name="connsiteY945" fmla="*/ 416091 h 6858000"/>
              <a:gd name="connsiteX946" fmla="*/ 1054259 w 1087458"/>
              <a:gd name="connsiteY946" fmla="*/ 459130 h 6858000"/>
              <a:gd name="connsiteX947" fmla="*/ 1059088 w 1087458"/>
              <a:gd name="connsiteY947" fmla="*/ 459130 h 6858000"/>
              <a:gd name="connsiteX948" fmla="*/ 1079007 w 1087458"/>
              <a:gd name="connsiteY948" fmla="*/ 406868 h 6858000"/>
              <a:gd name="connsiteX949" fmla="*/ 1087458 w 1087458"/>
              <a:gd name="connsiteY949" fmla="*/ 440685 h 6858000"/>
              <a:gd name="connsiteX950" fmla="*/ 1062106 w 1087458"/>
              <a:gd name="connsiteY950" fmla="*/ 511392 h 6858000"/>
              <a:gd name="connsiteX951" fmla="*/ 1048826 w 1087458"/>
              <a:gd name="connsiteY951" fmla="*/ 603619 h 6858000"/>
              <a:gd name="connsiteX952" fmla="*/ 1048826 w 1087458"/>
              <a:gd name="connsiteY952" fmla="*/ 652807 h 6858000"/>
              <a:gd name="connsiteX953" fmla="*/ 1070557 w 1087458"/>
              <a:gd name="connsiteY953" fmla="*/ 680475 h 6858000"/>
              <a:gd name="connsiteX954" fmla="*/ 1075386 w 1087458"/>
              <a:gd name="connsiteY954" fmla="*/ 680475 h 6858000"/>
              <a:gd name="connsiteX955" fmla="*/ 1087458 w 1087458"/>
              <a:gd name="connsiteY955" fmla="*/ 671252 h 6858000"/>
              <a:gd name="connsiteX956" fmla="*/ 1087458 w 1087458"/>
              <a:gd name="connsiteY956" fmla="*/ 695846 h 6858000"/>
              <a:gd name="connsiteX957" fmla="*/ 1079007 w 1087458"/>
              <a:gd name="connsiteY957" fmla="*/ 705069 h 6858000"/>
              <a:gd name="connsiteX958" fmla="*/ 1045808 w 1087458"/>
              <a:gd name="connsiteY958" fmla="*/ 695846 h 6858000"/>
              <a:gd name="connsiteX959" fmla="*/ 1043998 w 1087458"/>
              <a:gd name="connsiteY959" fmla="*/ 714291 h 6858000"/>
              <a:gd name="connsiteX960" fmla="*/ 1043998 w 1087458"/>
              <a:gd name="connsiteY960" fmla="*/ 738885 h 6858000"/>
              <a:gd name="connsiteX961" fmla="*/ 1059088 w 1087458"/>
              <a:gd name="connsiteY961" fmla="*/ 821890 h 6858000"/>
              <a:gd name="connsiteX962" fmla="*/ 1059088 w 1087458"/>
              <a:gd name="connsiteY962" fmla="*/ 831112 h 6858000"/>
              <a:gd name="connsiteX963" fmla="*/ 1055466 w 1087458"/>
              <a:gd name="connsiteY963" fmla="*/ 831112 h 6858000"/>
              <a:gd name="connsiteX964" fmla="*/ 1047619 w 1087458"/>
              <a:gd name="connsiteY964" fmla="*/ 781925 h 6858000"/>
              <a:gd name="connsiteX965" fmla="*/ 1043998 w 1087458"/>
              <a:gd name="connsiteY965" fmla="*/ 781925 h 6858000"/>
              <a:gd name="connsiteX966" fmla="*/ 1047619 w 1087458"/>
              <a:gd name="connsiteY966" fmla="*/ 840335 h 6858000"/>
              <a:gd name="connsiteX967" fmla="*/ 1045808 w 1087458"/>
              <a:gd name="connsiteY967" fmla="*/ 864929 h 6858000"/>
              <a:gd name="connsiteX968" fmla="*/ 1052146 w 1087458"/>
              <a:gd name="connsiteY968" fmla="*/ 928719 h 6858000"/>
              <a:gd name="connsiteX969" fmla="*/ 1052318 w 1087458"/>
              <a:gd name="connsiteY969" fmla="*/ 930859 h 6858000"/>
              <a:gd name="connsiteX970" fmla="*/ 1054358 w 1087458"/>
              <a:gd name="connsiteY970" fmla="*/ 934900 h 6858000"/>
              <a:gd name="connsiteX971" fmla="*/ 1055263 w 1087458"/>
              <a:gd name="connsiteY971" fmla="*/ 944891 h 6858000"/>
              <a:gd name="connsiteX972" fmla="*/ 1055263 w 1087458"/>
              <a:gd name="connsiteY972" fmla="*/ 963336 h 6858000"/>
              <a:gd name="connsiteX973" fmla="*/ 1051642 w 1087458"/>
              <a:gd name="connsiteY973" fmla="*/ 963336 h 6858000"/>
              <a:gd name="connsiteX974" fmla="*/ 1048020 w 1087458"/>
              <a:gd name="connsiteY974" fmla="*/ 944891 h 6858000"/>
              <a:gd name="connsiteX975" fmla="*/ 1048020 w 1087458"/>
              <a:gd name="connsiteY975" fmla="*/ 929520 h 6858000"/>
              <a:gd name="connsiteX976" fmla="*/ 1049263 w 1087458"/>
              <a:gd name="connsiteY976" fmla="*/ 929520 h 6858000"/>
              <a:gd name="connsiteX977" fmla="*/ 1048789 w 1087458"/>
              <a:gd name="connsiteY977" fmla="*/ 926605 h 6858000"/>
              <a:gd name="connsiteX978" fmla="*/ 1039169 w 1087458"/>
              <a:gd name="connsiteY978" fmla="*/ 883374 h 6858000"/>
              <a:gd name="connsiteX979" fmla="*/ 1012609 w 1087458"/>
              <a:gd name="connsiteY979" fmla="*/ 941785 h 6858000"/>
              <a:gd name="connsiteX980" fmla="*/ 1013769 w 1087458"/>
              <a:gd name="connsiteY980" fmla="*/ 952591 h 6858000"/>
              <a:gd name="connsiteX981" fmla="*/ 1018480 w 1087458"/>
              <a:gd name="connsiteY981" fmla="*/ 957957 h 6858000"/>
              <a:gd name="connsiteX982" fmla="*/ 1022819 w 1087458"/>
              <a:gd name="connsiteY982" fmla="*/ 978708 h 6858000"/>
              <a:gd name="connsiteX983" fmla="*/ 1023473 w 1087458"/>
              <a:gd name="connsiteY983" fmla="*/ 987392 h 6858000"/>
              <a:gd name="connsiteX984" fmla="*/ 1025625 w 1087458"/>
              <a:gd name="connsiteY984" fmla="*/ 990780 h 6858000"/>
              <a:gd name="connsiteX985" fmla="*/ 1033736 w 1087458"/>
              <a:gd name="connsiteY985" fmla="*/ 994046 h 6858000"/>
              <a:gd name="connsiteX986" fmla="*/ 1033736 w 1087458"/>
              <a:gd name="connsiteY986" fmla="*/ 1009418 h 6858000"/>
              <a:gd name="connsiteX987" fmla="*/ 1032529 w 1087458"/>
              <a:gd name="connsiteY987" fmla="*/ 1009418 h 6858000"/>
              <a:gd name="connsiteX988" fmla="*/ 1024557 w 1087458"/>
              <a:gd name="connsiteY988" fmla="*/ 1001805 h 6858000"/>
              <a:gd name="connsiteX989" fmla="*/ 1025422 w 1087458"/>
              <a:gd name="connsiteY989" fmla="*/ 1013293 h 6858000"/>
              <a:gd name="connsiteX990" fmla="*/ 1026290 w 1087458"/>
              <a:gd name="connsiteY990" fmla="*/ 1061712 h 6858000"/>
              <a:gd name="connsiteX991" fmla="*/ 1024479 w 1087458"/>
              <a:gd name="connsiteY991" fmla="*/ 1067860 h 6858000"/>
              <a:gd name="connsiteX992" fmla="*/ 1020857 w 1087458"/>
              <a:gd name="connsiteY992" fmla="*/ 1061712 h 6858000"/>
              <a:gd name="connsiteX993" fmla="*/ 1016028 w 1087458"/>
              <a:gd name="connsiteY993" fmla="*/ 1061712 h 6858000"/>
              <a:gd name="connsiteX994" fmla="*/ 1016028 w 1087458"/>
              <a:gd name="connsiteY994" fmla="*/ 1077083 h 6858000"/>
              <a:gd name="connsiteX995" fmla="*/ 1020857 w 1087458"/>
              <a:gd name="connsiteY995" fmla="*/ 1101677 h 6858000"/>
              <a:gd name="connsiteX996" fmla="*/ 1027799 w 1087458"/>
              <a:gd name="connsiteY996" fmla="*/ 1095529 h 6858000"/>
              <a:gd name="connsiteX997" fmla="*/ 1030760 w 1087458"/>
              <a:gd name="connsiteY997" fmla="*/ 1086911 h 6858000"/>
              <a:gd name="connsiteX998" fmla="*/ 1030718 w 1087458"/>
              <a:gd name="connsiteY998" fmla="*/ 1086273 h 6858000"/>
              <a:gd name="connsiteX999" fmla="*/ 1030718 w 1087458"/>
              <a:gd name="connsiteY999" fmla="*/ 1077051 h 6858000"/>
              <a:gd name="connsiteX1000" fmla="*/ 1033736 w 1087458"/>
              <a:gd name="connsiteY1000" fmla="*/ 1061680 h 6858000"/>
              <a:gd name="connsiteX1001" fmla="*/ 1035547 w 1087458"/>
              <a:gd name="connsiteY1001" fmla="*/ 1061680 h 6858000"/>
              <a:gd name="connsiteX1002" fmla="*/ 1039169 w 1087458"/>
              <a:gd name="connsiteY1002" fmla="*/ 1077051 h 6858000"/>
              <a:gd name="connsiteX1003" fmla="*/ 1039169 w 1087458"/>
              <a:gd name="connsiteY1003" fmla="*/ 1086273 h 6858000"/>
              <a:gd name="connsiteX1004" fmla="*/ 1038502 w 1087458"/>
              <a:gd name="connsiteY1004" fmla="*/ 1094759 h 6858000"/>
              <a:gd name="connsiteX1005" fmla="*/ 1039569 w 1087458"/>
              <a:gd name="connsiteY1005" fmla="*/ 1120122 h 6858000"/>
              <a:gd name="connsiteX1006" fmla="*/ 1044398 w 1087458"/>
              <a:gd name="connsiteY1006" fmla="*/ 1120122 h 6858000"/>
              <a:gd name="connsiteX1007" fmla="*/ 1064318 w 1087458"/>
              <a:gd name="connsiteY1007" fmla="*/ 1067860 h 6858000"/>
              <a:gd name="connsiteX1008" fmla="*/ 1072768 w 1087458"/>
              <a:gd name="connsiteY1008" fmla="*/ 1101677 h 6858000"/>
              <a:gd name="connsiteX1009" fmla="*/ 1047416 w 1087458"/>
              <a:gd name="connsiteY1009" fmla="*/ 1172384 h 6858000"/>
              <a:gd name="connsiteX1010" fmla="*/ 1034137 w 1087458"/>
              <a:gd name="connsiteY1010" fmla="*/ 1264611 h 6858000"/>
              <a:gd name="connsiteX1011" fmla="*/ 1034137 w 1087458"/>
              <a:gd name="connsiteY1011" fmla="*/ 1313799 h 6858000"/>
              <a:gd name="connsiteX1012" fmla="*/ 1055867 w 1087458"/>
              <a:gd name="connsiteY1012" fmla="*/ 1341467 h 6858000"/>
              <a:gd name="connsiteX1013" fmla="*/ 1060696 w 1087458"/>
              <a:gd name="connsiteY1013" fmla="*/ 1341467 h 6858000"/>
              <a:gd name="connsiteX1014" fmla="*/ 1072768 w 1087458"/>
              <a:gd name="connsiteY1014" fmla="*/ 1332244 h 6858000"/>
              <a:gd name="connsiteX1015" fmla="*/ 1072768 w 1087458"/>
              <a:gd name="connsiteY1015" fmla="*/ 1356838 h 6858000"/>
              <a:gd name="connsiteX1016" fmla="*/ 1064318 w 1087458"/>
              <a:gd name="connsiteY1016" fmla="*/ 1366061 h 6858000"/>
              <a:gd name="connsiteX1017" fmla="*/ 1031119 w 1087458"/>
              <a:gd name="connsiteY1017" fmla="*/ 1356838 h 6858000"/>
              <a:gd name="connsiteX1018" fmla="*/ 1030084 w 1087458"/>
              <a:gd name="connsiteY1018" fmla="*/ 1367374 h 6858000"/>
              <a:gd name="connsiteX1019" fmla="*/ 1030718 w 1087458"/>
              <a:gd name="connsiteY1019" fmla="*/ 1371408 h 6858000"/>
              <a:gd name="connsiteX1020" fmla="*/ 1040979 w 1087458"/>
              <a:gd name="connsiteY1020" fmla="*/ 1390622 h 6858000"/>
              <a:gd name="connsiteX1021" fmla="*/ 1042639 w 1087458"/>
              <a:gd name="connsiteY1021" fmla="*/ 1435006 h 6858000"/>
              <a:gd name="connsiteX1022" fmla="*/ 1042927 w 1087458"/>
              <a:gd name="connsiteY1022" fmla="*/ 1441730 h 6858000"/>
              <a:gd name="connsiteX1023" fmla="*/ 1043455 w 1087458"/>
              <a:gd name="connsiteY1023" fmla="*/ 1446567 h 6858000"/>
              <a:gd name="connsiteX1024" fmla="*/ 1043948 w 1087458"/>
              <a:gd name="connsiteY1024" fmla="*/ 1465563 h 6858000"/>
              <a:gd name="connsiteX1025" fmla="*/ 1043998 w 1087458"/>
              <a:gd name="connsiteY1025" fmla="*/ 1466709 h 6858000"/>
              <a:gd name="connsiteX1026" fmla="*/ 1045808 w 1087458"/>
              <a:gd name="connsiteY1026" fmla="*/ 1492072 h 6858000"/>
              <a:gd name="connsiteX1027" fmla="*/ 1043998 w 1087458"/>
              <a:gd name="connsiteY1027" fmla="*/ 1525888 h 6858000"/>
              <a:gd name="connsiteX1028" fmla="*/ 1040979 w 1087458"/>
              <a:gd name="connsiteY1028" fmla="*/ 1525888 h 6858000"/>
              <a:gd name="connsiteX1029" fmla="*/ 1036754 w 1087458"/>
              <a:gd name="connsiteY1029" fmla="*/ 1489766 h 6858000"/>
              <a:gd name="connsiteX1030" fmla="*/ 1033361 w 1087458"/>
              <a:gd name="connsiteY1030" fmla="*/ 1445620 h 6858000"/>
              <a:gd name="connsiteX1031" fmla="*/ 1032929 w 1087458"/>
              <a:gd name="connsiteY1031" fmla="*/ 1442917 h 6858000"/>
              <a:gd name="connsiteX1032" fmla="*/ 1029308 w 1087458"/>
              <a:gd name="connsiteY1032" fmla="*/ 1442917 h 6858000"/>
              <a:gd name="connsiteX1033" fmla="*/ 1030213 w 1087458"/>
              <a:gd name="connsiteY1033" fmla="*/ 1465205 h 6858000"/>
              <a:gd name="connsiteX1034" fmla="*/ 1032084 w 1087458"/>
              <a:gd name="connsiteY1034" fmla="*/ 1490088 h 6858000"/>
              <a:gd name="connsiteX1035" fmla="*/ 1032735 w 1087458"/>
              <a:gd name="connsiteY1035" fmla="*/ 1490088 h 6858000"/>
              <a:gd name="connsiteX1036" fmla="*/ 1032735 w 1087458"/>
              <a:gd name="connsiteY1036" fmla="*/ 1498744 h 6858000"/>
              <a:gd name="connsiteX1037" fmla="*/ 1032929 w 1087458"/>
              <a:gd name="connsiteY1037" fmla="*/ 1501327 h 6858000"/>
              <a:gd name="connsiteX1038" fmla="*/ 1032735 w 1087458"/>
              <a:gd name="connsiteY1038" fmla="*/ 1503964 h 6858000"/>
              <a:gd name="connsiteX1039" fmla="*/ 1032735 w 1087458"/>
              <a:gd name="connsiteY1039" fmla="*/ 1514682 h 6858000"/>
              <a:gd name="connsiteX1040" fmla="*/ 1031946 w 1087458"/>
              <a:gd name="connsiteY1040" fmla="*/ 1514682 h 6858000"/>
              <a:gd name="connsiteX1041" fmla="*/ 1031119 w 1087458"/>
              <a:gd name="connsiteY1041" fmla="*/ 1525921 h 6858000"/>
              <a:gd name="connsiteX1042" fmla="*/ 1039569 w 1087458"/>
              <a:gd name="connsiteY1042" fmla="*/ 1621222 h 6858000"/>
              <a:gd name="connsiteX1043" fmla="*/ 1024479 w 1087458"/>
              <a:gd name="connsiteY1043" fmla="*/ 1544366 h 6858000"/>
              <a:gd name="connsiteX1044" fmla="*/ 1005465 w 1087458"/>
              <a:gd name="connsiteY1044" fmla="*/ 1582025 h 6858000"/>
              <a:gd name="connsiteX1045" fmla="*/ 1002706 w 1087458"/>
              <a:gd name="connsiteY1045" fmla="*/ 1588643 h 6858000"/>
              <a:gd name="connsiteX1046" fmla="*/ 1001989 w 1087458"/>
              <a:gd name="connsiteY1046" fmla="*/ 1593074 h 6858000"/>
              <a:gd name="connsiteX1047" fmla="*/ 1000744 w 1087458"/>
              <a:gd name="connsiteY1047" fmla="*/ 1616131 h 6858000"/>
              <a:gd name="connsiteX1048" fmla="*/ 1000216 w 1087458"/>
              <a:gd name="connsiteY1048" fmla="*/ 1624189 h 6858000"/>
              <a:gd name="connsiteX1049" fmla="*/ 1000372 w 1087458"/>
              <a:gd name="connsiteY1049" fmla="*/ 1625641 h 6858000"/>
              <a:gd name="connsiteX1050" fmla="*/ 1004012 w 1087458"/>
              <a:gd name="connsiteY1050" fmla="*/ 1639345 h 6858000"/>
              <a:gd name="connsiteX1051" fmla="*/ 1005573 w 1087458"/>
              <a:gd name="connsiteY1051" fmla="*/ 1634577 h 6858000"/>
              <a:gd name="connsiteX1052" fmla="*/ 1011646 w 1087458"/>
              <a:gd name="connsiteY1052" fmla="*/ 1641494 h 6858000"/>
              <a:gd name="connsiteX1053" fmla="*/ 1014058 w 1087458"/>
              <a:gd name="connsiteY1053" fmla="*/ 1653029 h 6858000"/>
              <a:gd name="connsiteX1054" fmla="*/ 1019046 w 1087458"/>
              <a:gd name="connsiteY1054" fmla="*/ 1655038 h 6858000"/>
              <a:gd name="connsiteX1055" fmla="*/ 1019046 w 1087458"/>
              <a:gd name="connsiteY1055" fmla="*/ 1670410 h 6858000"/>
              <a:gd name="connsiteX1056" fmla="*/ 1017839 w 1087458"/>
              <a:gd name="connsiteY1056" fmla="*/ 1670410 h 6858000"/>
              <a:gd name="connsiteX1057" fmla="*/ 1016503 w 1087458"/>
              <a:gd name="connsiteY1057" fmla="*/ 1669134 h 6858000"/>
              <a:gd name="connsiteX1058" fmla="*/ 1018588 w 1087458"/>
              <a:gd name="connsiteY1058" fmla="*/ 1696830 h 6858000"/>
              <a:gd name="connsiteX1059" fmla="*/ 1019051 w 1087458"/>
              <a:gd name="connsiteY1059" fmla="*/ 1722672 h 6858000"/>
              <a:gd name="connsiteX1060" fmla="*/ 1020857 w 1087458"/>
              <a:gd name="connsiteY1060" fmla="*/ 1722672 h 6858000"/>
              <a:gd name="connsiteX1061" fmla="*/ 1024479 w 1087458"/>
              <a:gd name="connsiteY1061" fmla="*/ 1738043 h 6858000"/>
              <a:gd name="connsiteX1062" fmla="*/ 1024479 w 1087458"/>
              <a:gd name="connsiteY1062" fmla="*/ 1747265 h 6858000"/>
              <a:gd name="connsiteX1063" fmla="*/ 1020857 w 1087458"/>
              <a:gd name="connsiteY1063" fmla="*/ 1762637 h 6858000"/>
              <a:gd name="connsiteX1064" fmla="*/ 1019046 w 1087458"/>
              <a:gd name="connsiteY1064" fmla="*/ 1762637 h 6858000"/>
              <a:gd name="connsiteX1065" fmla="*/ 1016783 w 1087458"/>
              <a:gd name="connsiteY1065" fmla="*/ 1758794 h 6858000"/>
              <a:gd name="connsiteX1066" fmla="*/ 1016130 w 1087458"/>
              <a:gd name="connsiteY1066" fmla="*/ 1748826 h 6858000"/>
              <a:gd name="connsiteX1067" fmla="*/ 1014023 w 1087458"/>
              <a:gd name="connsiteY1067" fmla="*/ 1745249 h 6858000"/>
              <a:gd name="connsiteX1068" fmla="*/ 1009194 w 1087458"/>
              <a:gd name="connsiteY1068" fmla="*/ 1745249 h 6858000"/>
              <a:gd name="connsiteX1069" fmla="*/ 1009194 w 1087458"/>
              <a:gd name="connsiteY1069" fmla="*/ 1760620 h 6858000"/>
              <a:gd name="connsiteX1070" fmla="*/ 1014023 w 1087458"/>
              <a:gd name="connsiteY1070" fmla="*/ 1785214 h 6858000"/>
              <a:gd name="connsiteX1071" fmla="*/ 1027303 w 1087458"/>
              <a:gd name="connsiteY1071" fmla="*/ 1760620 h 6858000"/>
              <a:gd name="connsiteX1072" fmla="*/ 1032735 w 1087458"/>
              <a:gd name="connsiteY1072" fmla="*/ 1803659 h 6858000"/>
              <a:gd name="connsiteX1073" fmla="*/ 1037564 w 1087458"/>
              <a:gd name="connsiteY1073" fmla="*/ 1803659 h 6858000"/>
              <a:gd name="connsiteX1074" fmla="*/ 1057483 w 1087458"/>
              <a:gd name="connsiteY1074" fmla="*/ 1751397 h 6858000"/>
              <a:gd name="connsiteX1075" fmla="*/ 1065934 w 1087458"/>
              <a:gd name="connsiteY1075" fmla="*/ 1785214 h 6858000"/>
              <a:gd name="connsiteX1076" fmla="*/ 1040582 w 1087458"/>
              <a:gd name="connsiteY1076" fmla="*/ 1855921 h 6858000"/>
              <a:gd name="connsiteX1077" fmla="*/ 1027303 w 1087458"/>
              <a:gd name="connsiteY1077" fmla="*/ 1948148 h 6858000"/>
              <a:gd name="connsiteX1078" fmla="*/ 1027303 w 1087458"/>
              <a:gd name="connsiteY1078" fmla="*/ 1997336 h 6858000"/>
              <a:gd name="connsiteX1079" fmla="*/ 1049033 w 1087458"/>
              <a:gd name="connsiteY1079" fmla="*/ 2025004 h 6858000"/>
              <a:gd name="connsiteX1080" fmla="*/ 1053862 w 1087458"/>
              <a:gd name="connsiteY1080" fmla="*/ 2025004 h 6858000"/>
              <a:gd name="connsiteX1081" fmla="*/ 1065934 w 1087458"/>
              <a:gd name="connsiteY1081" fmla="*/ 2015781 h 6858000"/>
              <a:gd name="connsiteX1082" fmla="*/ 1065934 w 1087458"/>
              <a:gd name="connsiteY1082" fmla="*/ 2040375 h 6858000"/>
              <a:gd name="connsiteX1083" fmla="*/ 1057483 w 1087458"/>
              <a:gd name="connsiteY1083" fmla="*/ 2049598 h 6858000"/>
              <a:gd name="connsiteX1084" fmla="*/ 1024285 w 1087458"/>
              <a:gd name="connsiteY1084" fmla="*/ 2040375 h 6858000"/>
              <a:gd name="connsiteX1085" fmla="*/ 1023423 w 1087458"/>
              <a:gd name="connsiteY1085" fmla="*/ 2049148 h 6858000"/>
              <a:gd name="connsiteX1086" fmla="*/ 1026290 w 1087458"/>
              <a:gd name="connsiteY1086" fmla="*/ 2051614 h 6858000"/>
              <a:gd name="connsiteX1087" fmla="*/ 1027631 w 1087458"/>
              <a:gd name="connsiteY1087" fmla="*/ 2087466 h 6858000"/>
              <a:gd name="connsiteX1088" fmla="*/ 1029076 w 1087458"/>
              <a:gd name="connsiteY1088" fmla="*/ 2088602 h 6858000"/>
              <a:gd name="connsiteX1089" fmla="*/ 1037564 w 1087458"/>
              <a:gd name="connsiteY1089" fmla="*/ 2166419 h 6858000"/>
              <a:gd name="connsiteX1090" fmla="*/ 1037564 w 1087458"/>
              <a:gd name="connsiteY1090" fmla="*/ 2175641 h 6858000"/>
              <a:gd name="connsiteX1091" fmla="*/ 1033943 w 1087458"/>
              <a:gd name="connsiteY1091" fmla="*/ 2175641 h 6858000"/>
              <a:gd name="connsiteX1092" fmla="*/ 1030923 w 1087458"/>
              <a:gd name="connsiteY1092" fmla="*/ 2156715 h 6858000"/>
              <a:gd name="connsiteX1093" fmla="*/ 1029308 w 1087458"/>
              <a:gd name="connsiteY1093" fmla="*/ 2186880 h 6858000"/>
              <a:gd name="connsiteX1094" fmla="*/ 1026290 w 1087458"/>
              <a:gd name="connsiteY1094" fmla="*/ 2186880 h 6858000"/>
              <a:gd name="connsiteX1095" fmla="*/ 1026045 w 1087458"/>
              <a:gd name="connsiteY1095" fmla="*/ 2185549 h 6858000"/>
              <a:gd name="connsiteX1096" fmla="*/ 1024285 w 1087458"/>
              <a:gd name="connsiteY1096" fmla="*/ 2209458 h 6858000"/>
              <a:gd name="connsiteX1097" fmla="*/ 1032735 w 1087458"/>
              <a:gd name="connsiteY1097" fmla="*/ 2304759 h 6858000"/>
              <a:gd name="connsiteX1098" fmla="*/ 1017645 w 1087458"/>
              <a:gd name="connsiteY1098" fmla="*/ 2227903 h 6858000"/>
              <a:gd name="connsiteX1099" fmla="*/ 991086 w 1087458"/>
              <a:gd name="connsiteY1099" fmla="*/ 2286314 h 6858000"/>
              <a:gd name="connsiteX1100" fmla="*/ 1012212 w 1087458"/>
              <a:gd name="connsiteY1100" fmla="*/ 2338575 h 6858000"/>
              <a:gd name="connsiteX1101" fmla="*/ 1012212 w 1087458"/>
              <a:gd name="connsiteY1101" fmla="*/ 2353947 h 6858000"/>
              <a:gd name="connsiteX1102" fmla="*/ 1011005 w 1087458"/>
              <a:gd name="connsiteY1102" fmla="*/ 2353947 h 6858000"/>
              <a:gd name="connsiteX1103" fmla="*/ 998933 w 1087458"/>
              <a:gd name="connsiteY1103" fmla="*/ 2342418 h 6858000"/>
              <a:gd name="connsiteX1104" fmla="*/ 991182 w 1087458"/>
              <a:gd name="connsiteY1104" fmla="*/ 2339334 h 6858000"/>
              <a:gd name="connsiteX1105" fmla="*/ 992530 w 1087458"/>
              <a:gd name="connsiteY1105" fmla="*/ 2345782 h 6858000"/>
              <a:gd name="connsiteX1106" fmla="*/ 996001 w 1087458"/>
              <a:gd name="connsiteY1106" fmla="*/ 2428786 h 6858000"/>
              <a:gd name="connsiteX1107" fmla="*/ 994190 w 1087458"/>
              <a:gd name="connsiteY1107" fmla="*/ 2434934 h 6858000"/>
              <a:gd name="connsiteX1108" fmla="*/ 990568 w 1087458"/>
              <a:gd name="connsiteY1108" fmla="*/ 2428786 h 6858000"/>
              <a:gd name="connsiteX1109" fmla="*/ 986394 w 1087458"/>
              <a:gd name="connsiteY1109" fmla="*/ 2428786 h 6858000"/>
              <a:gd name="connsiteX1110" fmla="*/ 985739 w 1087458"/>
              <a:gd name="connsiteY1110" fmla="*/ 2444149 h 6858000"/>
              <a:gd name="connsiteX1111" fmla="*/ 985739 w 1087458"/>
              <a:gd name="connsiteY1111" fmla="*/ 2444157 h 6858000"/>
              <a:gd name="connsiteX1112" fmla="*/ 990568 w 1087458"/>
              <a:gd name="connsiteY1112" fmla="*/ 2468751 h 6858000"/>
              <a:gd name="connsiteX1113" fmla="*/ 1003848 w 1087458"/>
              <a:gd name="connsiteY1113" fmla="*/ 2444157 h 6858000"/>
              <a:gd name="connsiteX1114" fmla="*/ 1009280 w 1087458"/>
              <a:gd name="connsiteY1114" fmla="*/ 2487196 h 6858000"/>
              <a:gd name="connsiteX1115" fmla="*/ 1014109 w 1087458"/>
              <a:gd name="connsiteY1115" fmla="*/ 2487196 h 6858000"/>
              <a:gd name="connsiteX1116" fmla="*/ 1034029 w 1087458"/>
              <a:gd name="connsiteY1116" fmla="*/ 2434934 h 6858000"/>
              <a:gd name="connsiteX1117" fmla="*/ 1042479 w 1087458"/>
              <a:gd name="connsiteY1117" fmla="*/ 2468751 h 6858000"/>
              <a:gd name="connsiteX1118" fmla="*/ 1017127 w 1087458"/>
              <a:gd name="connsiteY1118" fmla="*/ 2539458 h 6858000"/>
              <a:gd name="connsiteX1119" fmla="*/ 1003848 w 1087458"/>
              <a:gd name="connsiteY1119" fmla="*/ 2631685 h 6858000"/>
              <a:gd name="connsiteX1120" fmla="*/ 1003848 w 1087458"/>
              <a:gd name="connsiteY1120" fmla="*/ 2673463 h 6858000"/>
              <a:gd name="connsiteX1121" fmla="*/ 1005422 w 1087458"/>
              <a:gd name="connsiteY1121" fmla="*/ 2691920 h 6858000"/>
              <a:gd name="connsiteX1122" fmla="*/ 1005779 w 1087458"/>
              <a:gd name="connsiteY1122" fmla="*/ 2694193 h 6858000"/>
              <a:gd name="connsiteX1123" fmla="*/ 1009280 w 1087458"/>
              <a:gd name="connsiteY1123" fmla="*/ 2701624 h 6858000"/>
              <a:gd name="connsiteX1124" fmla="*/ 1025578 w 1087458"/>
              <a:gd name="connsiteY1124" fmla="*/ 2708541 h 6858000"/>
              <a:gd name="connsiteX1125" fmla="*/ 1030407 w 1087458"/>
              <a:gd name="connsiteY1125" fmla="*/ 2708541 h 6858000"/>
              <a:gd name="connsiteX1126" fmla="*/ 1042479 w 1087458"/>
              <a:gd name="connsiteY1126" fmla="*/ 2699318 h 6858000"/>
              <a:gd name="connsiteX1127" fmla="*/ 1042479 w 1087458"/>
              <a:gd name="connsiteY1127" fmla="*/ 2723912 h 6858000"/>
              <a:gd name="connsiteX1128" fmla="*/ 1034029 w 1087458"/>
              <a:gd name="connsiteY1128" fmla="*/ 2733135 h 6858000"/>
              <a:gd name="connsiteX1129" fmla="*/ 1021089 w 1087458"/>
              <a:gd name="connsiteY1129" fmla="*/ 2729100 h 6858000"/>
              <a:gd name="connsiteX1130" fmla="*/ 1012667 w 1087458"/>
              <a:gd name="connsiteY1130" fmla="*/ 2726635 h 6858000"/>
              <a:gd name="connsiteX1131" fmla="*/ 1013872 w 1087458"/>
              <a:gd name="connsiteY1131" fmla="*/ 2730348 h 6858000"/>
              <a:gd name="connsiteX1132" fmla="*/ 1019456 w 1087458"/>
              <a:gd name="connsiteY1132" fmla="*/ 2735151 h 6858000"/>
              <a:gd name="connsiteX1133" fmla="*/ 1024285 w 1087458"/>
              <a:gd name="connsiteY1133" fmla="*/ 2836601 h 6858000"/>
              <a:gd name="connsiteX1134" fmla="*/ 1022474 w 1087458"/>
              <a:gd name="connsiteY1134" fmla="*/ 2870417 h 6858000"/>
              <a:gd name="connsiteX1135" fmla="*/ 1019456 w 1087458"/>
              <a:gd name="connsiteY1135" fmla="*/ 2870417 h 6858000"/>
              <a:gd name="connsiteX1136" fmla="*/ 1007383 w 1087458"/>
              <a:gd name="connsiteY1136" fmla="*/ 2725929 h 6858000"/>
              <a:gd name="connsiteX1137" fmla="*/ 1007283 w 1087458"/>
              <a:gd name="connsiteY1137" fmla="*/ 2725204 h 6858000"/>
              <a:gd name="connsiteX1138" fmla="*/ 1004489 w 1087458"/>
              <a:gd name="connsiteY1138" fmla="*/ 2724489 h 6858000"/>
              <a:gd name="connsiteX1139" fmla="*/ 1000830 w 1087458"/>
              <a:gd name="connsiteY1139" fmla="*/ 2723912 h 6858000"/>
              <a:gd name="connsiteX1140" fmla="*/ 999019 w 1087458"/>
              <a:gd name="connsiteY1140" fmla="*/ 2742357 h 6858000"/>
              <a:gd name="connsiteX1141" fmla="*/ 999019 w 1087458"/>
              <a:gd name="connsiteY1141" fmla="*/ 2766951 h 6858000"/>
              <a:gd name="connsiteX1142" fmla="*/ 1014109 w 1087458"/>
              <a:gd name="connsiteY1142" fmla="*/ 2849956 h 6858000"/>
              <a:gd name="connsiteX1143" fmla="*/ 1014109 w 1087458"/>
              <a:gd name="connsiteY1143" fmla="*/ 2859178 h 6858000"/>
              <a:gd name="connsiteX1144" fmla="*/ 1010488 w 1087458"/>
              <a:gd name="connsiteY1144" fmla="*/ 2859178 h 6858000"/>
              <a:gd name="connsiteX1145" fmla="*/ 1002641 w 1087458"/>
              <a:gd name="connsiteY1145" fmla="*/ 2809991 h 6858000"/>
              <a:gd name="connsiteX1146" fmla="*/ 999019 w 1087458"/>
              <a:gd name="connsiteY1146" fmla="*/ 2809991 h 6858000"/>
              <a:gd name="connsiteX1147" fmla="*/ 1002641 w 1087458"/>
              <a:gd name="connsiteY1147" fmla="*/ 2868401 h 6858000"/>
              <a:gd name="connsiteX1148" fmla="*/ 1000830 w 1087458"/>
              <a:gd name="connsiteY1148" fmla="*/ 2892995 h 6858000"/>
              <a:gd name="connsiteX1149" fmla="*/ 1009280 w 1087458"/>
              <a:gd name="connsiteY1149" fmla="*/ 2988296 h 6858000"/>
              <a:gd name="connsiteX1150" fmla="*/ 994190 w 1087458"/>
              <a:gd name="connsiteY1150" fmla="*/ 2911440 h 6858000"/>
              <a:gd name="connsiteX1151" fmla="*/ 967631 w 1087458"/>
              <a:gd name="connsiteY1151" fmla="*/ 2969851 h 6858000"/>
              <a:gd name="connsiteX1152" fmla="*/ 988757 w 1087458"/>
              <a:gd name="connsiteY1152" fmla="*/ 3022112 h 6858000"/>
              <a:gd name="connsiteX1153" fmla="*/ 988757 w 1087458"/>
              <a:gd name="connsiteY1153" fmla="*/ 3037484 h 6858000"/>
              <a:gd name="connsiteX1154" fmla="*/ 987550 w 1087458"/>
              <a:gd name="connsiteY1154" fmla="*/ 3037484 h 6858000"/>
              <a:gd name="connsiteX1155" fmla="*/ 965820 w 1087458"/>
              <a:gd name="connsiteY1155" fmla="*/ 3022112 h 6858000"/>
              <a:gd name="connsiteX1156" fmla="*/ 962198 w 1087458"/>
              <a:gd name="connsiteY1156" fmla="*/ 3129711 h 6858000"/>
              <a:gd name="connsiteX1157" fmla="*/ 959180 w 1087458"/>
              <a:gd name="connsiteY1157" fmla="*/ 3129711 h 6858000"/>
              <a:gd name="connsiteX1158" fmla="*/ 960991 w 1087458"/>
              <a:gd name="connsiteY1158" fmla="*/ 3046706 h 6858000"/>
              <a:gd name="connsiteX1159" fmla="*/ 948919 w 1087458"/>
              <a:gd name="connsiteY1159" fmla="*/ 2994444 h 6858000"/>
              <a:gd name="connsiteX1160" fmla="*/ 942279 w 1087458"/>
              <a:gd name="connsiteY1160" fmla="*/ 3028261 h 6858000"/>
              <a:gd name="connsiteX1161" fmla="*/ 942279 w 1087458"/>
              <a:gd name="connsiteY1161" fmla="*/ 3055929 h 6858000"/>
              <a:gd name="connsiteX1162" fmla="*/ 979100 w 1087458"/>
              <a:gd name="connsiteY1162" fmla="*/ 3341832 h 6858000"/>
              <a:gd name="connsiteX1163" fmla="*/ 996001 w 1087458"/>
              <a:gd name="connsiteY1163" fmla="*/ 3418688 h 6858000"/>
              <a:gd name="connsiteX1164" fmla="*/ 1000830 w 1087458"/>
              <a:gd name="connsiteY1164" fmla="*/ 3520138 h 6858000"/>
              <a:gd name="connsiteX1165" fmla="*/ 999019 w 1087458"/>
              <a:gd name="connsiteY1165" fmla="*/ 3553954 h 6858000"/>
              <a:gd name="connsiteX1166" fmla="*/ 996001 w 1087458"/>
              <a:gd name="connsiteY1166" fmla="*/ 3553954 h 6858000"/>
              <a:gd name="connsiteX1167" fmla="*/ 983929 w 1087458"/>
              <a:gd name="connsiteY1167" fmla="*/ 3409466 h 6858000"/>
              <a:gd name="connsiteX1168" fmla="*/ 927792 w 1087458"/>
              <a:gd name="connsiteY1168" fmla="*/ 3062077 h 6858000"/>
              <a:gd name="connsiteX1169" fmla="*/ 910891 w 1087458"/>
              <a:gd name="connsiteY1169" fmla="*/ 3062077 h 6858000"/>
              <a:gd name="connsiteX1170" fmla="*/ 904251 w 1087458"/>
              <a:gd name="connsiteY1170" fmla="*/ 3089746 h 6858000"/>
              <a:gd name="connsiteX1171" fmla="*/ 901233 w 1087458"/>
              <a:gd name="connsiteY1171" fmla="*/ 3080523 h 6858000"/>
              <a:gd name="connsiteX1172" fmla="*/ 897611 w 1087458"/>
              <a:gd name="connsiteY1172" fmla="*/ 3080523 h 6858000"/>
              <a:gd name="connsiteX1173" fmla="*/ 890217 w 1087458"/>
              <a:gd name="connsiteY1173" fmla="*/ 3114724 h 6858000"/>
              <a:gd name="connsiteX1174" fmla="*/ 887231 w 1087458"/>
              <a:gd name="connsiteY1174" fmla="*/ 3137968 h 6858000"/>
              <a:gd name="connsiteX1175" fmla="*/ 890425 w 1087458"/>
              <a:gd name="connsiteY1175" fmla="*/ 3140408 h 6858000"/>
              <a:gd name="connsiteX1176" fmla="*/ 899932 w 1087458"/>
              <a:gd name="connsiteY1176" fmla="*/ 3142137 h 6858000"/>
              <a:gd name="connsiteX1177" fmla="*/ 904761 w 1087458"/>
              <a:gd name="connsiteY1177" fmla="*/ 3142137 h 6858000"/>
              <a:gd name="connsiteX1178" fmla="*/ 910290 w 1087458"/>
              <a:gd name="connsiteY1178" fmla="*/ 3137913 h 6858000"/>
              <a:gd name="connsiteX1179" fmla="*/ 908627 w 1087458"/>
              <a:gd name="connsiteY1179" fmla="*/ 3135091 h 6858000"/>
              <a:gd name="connsiteX1180" fmla="*/ 907873 w 1087458"/>
              <a:gd name="connsiteY1180" fmla="*/ 3123562 h 6858000"/>
              <a:gd name="connsiteX1181" fmla="*/ 907873 w 1087458"/>
              <a:gd name="connsiteY1181" fmla="*/ 3105117 h 6858000"/>
              <a:gd name="connsiteX1182" fmla="*/ 910891 w 1087458"/>
              <a:gd name="connsiteY1182" fmla="*/ 3105117 h 6858000"/>
              <a:gd name="connsiteX1183" fmla="*/ 914513 w 1087458"/>
              <a:gd name="connsiteY1183" fmla="*/ 3123562 h 6858000"/>
              <a:gd name="connsiteX1184" fmla="*/ 914513 w 1087458"/>
              <a:gd name="connsiteY1184" fmla="*/ 3134687 h 6858000"/>
              <a:gd name="connsiteX1185" fmla="*/ 916833 w 1087458"/>
              <a:gd name="connsiteY1185" fmla="*/ 3132914 h 6858000"/>
              <a:gd name="connsiteX1186" fmla="*/ 916833 w 1087458"/>
              <a:gd name="connsiteY1186" fmla="*/ 3157508 h 6858000"/>
              <a:gd name="connsiteX1187" fmla="*/ 908382 w 1087458"/>
              <a:gd name="connsiteY1187" fmla="*/ 3166731 h 6858000"/>
              <a:gd name="connsiteX1188" fmla="*/ 907093 w 1087458"/>
              <a:gd name="connsiteY1188" fmla="*/ 3166329 h 6858000"/>
              <a:gd name="connsiteX1189" fmla="*/ 908326 w 1087458"/>
              <a:gd name="connsiteY1189" fmla="*/ 3169676 h 6858000"/>
              <a:gd name="connsiteX1190" fmla="*/ 909080 w 1087458"/>
              <a:gd name="connsiteY1190" fmla="*/ 3181972 h 6858000"/>
              <a:gd name="connsiteX1191" fmla="*/ 909080 w 1087458"/>
              <a:gd name="connsiteY1191" fmla="*/ 3191195 h 6858000"/>
              <a:gd name="connsiteX1192" fmla="*/ 904251 w 1087458"/>
              <a:gd name="connsiteY1192" fmla="*/ 3191195 h 6858000"/>
              <a:gd name="connsiteX1193" fmla="*/ 904251 w 1087458"/>
              <a:gd name="connsiteY1193" fmla="*/ 3165443 h 6858000"/>
              <a:gd name="connsiteX1194" fmla="*/ 895442 w 1087458"/>
              <a:gd name="connsiteY1194" fmla="*/ 3162696 h 6858000"/>
              <a:gd name="connsiteX1195" fmla="*/ 885596 w 1087458"/>
              <a:gd name="connsiteY1195" fmla="*/ 3159814 h 6858000"/>
              <a:gd name="connsiteX1196" fmla="*/ 884689 w 1087458"/>
              <a:gd name="connsiteY1196" fmla="*/ 3159582 h 6858000"/>
              <a:gd name="connsiteX1197" fmla="*/ 881766 w 1087458"/>
              <a:gd name="connsiteY1197" fmla="*/ 3203877 h 6858000"/>
              <a:gd name="connsiteX1198" fmla="*/ 881626 w 1087458"/>
              <a:gd name="connsiteY1198" fmla="*/ 3211185 h 6858000"/>
              <a:gd name="connsiteX1199" fmla="*/ 884690 w 1087458"/>
              <a:gd name="connsiteY1199" fmla="*/ 3221298 h 6858000"/>
              <a:gd name="connsiteX1200" fmla="*/ 888463 w 1087458"/>
              <a:gd name="connsiteY1200" fmla="*/ 3283552 h 6858000"/>
              <a:gd name="connsiteX1201" fmla="*/ 888463 w 1087458"/>
              <a:gd name="connsiteY1201" fmla="*/ 3292774 h 6858000"/>
              <a:gd name="connsiteX1202" fmla="*/ 884841 w 1087458"/>
              <a:gd name="connsiteY1202" fmla="*/ 3292774 h 6858000"/>
              <a:gd name="connsiteX1203" fmla="*/ 879426 w 1087458"/>
              <a:gd name="connsiteY1203" fmla="*/ 3258828 h 6858000"/>
              <a:gd name="connsiteX1204" fmla="*/ 875881 w 1087458"/>
              <a:gd name="connsiteY1204" fmla="*/ 3258828 h 6858000"/>
              <a:gd name="connsiteX1205" fmla="*/ 876629 w 1087458"/>
              <a:gd name="connsiteY1205" fmla="*/ 3243587 h 6858000"/>
              <a:gd name="connsiteX1206" fmla="*/ 873372 w 1087458"/>
              <a:gd name="connsiteY1206" fmla="*/ 3243587 h 6858000"/>
              <a:gd name="connsiteX1207" fmla="*/ 876585 w 1087458"/>
              <a:gd name="connsiteY1207" fmla="*/ 3295407 h 6858000"/>
              <a:gd name="connsiteX1208" fmla="*/ 882804 w 1087458"/>
              <a:gd name="connsiteY1208" fmla="*/ 3321051 h 6858000"/>
              <a:gd name="connsiteX1209" fmla="*/ 877621 w 1087458"/>
              <a:gd name="connsiteY1209" fmla="*/ 3354083 h 6858000"/>
              <a:gd name="connsiteX1210" fmla="*/ 883634 w 1087458"/>
              <a:gd name="connsiteY1210" fmla="*/ 3421892 h 6858000"/>
              <a:gd name="connsiteX1211" fmla="*/ 872945 w 1087458"/>
              <a:gd name="connsiteY1211" fmla="*/ 3367457 h 6858000"/>
              <a:gd name="connsiteX1212" fmla="*/ 857452 w 1087458"/>
              <a:gd name="connsiteY1212" fmla="*/ 3393917 h 6858000"/>
              <a:gd name="connsiteX1213" fmla="*/ 852623 w 1087458"/>
              <a:gd name="connsiteY1213" fmla="*/ 3441439 h 6858000"/>
              <a:gd name="connsiteX1214" fmla="*/ 851902 w 1087458"/>
              <a:gd name="connsiteY1214" fmla="*/ 3445493 h 6858000"/>
              <a:gd name="connsiteX1215" fmla="*/ 863111 w 1087458"/>
              <a:gd name="connsiteY1215" fmla="*/ 3455708 h 6858000"/>
              <a:gd name="connsiteX1216" fmla="*/ 863111 w 1087458"/>
              <a:gd name="connsiteY1216" fmla="*/ 3469969 h 6858000"/>
              <a:gd name="connsiteX1217" fmla="*/ 866481 w 1087458"/>
              <a:gd name="connsiteY1217" fmla="*/ 3457867 h 6858000"/>
              <a:gd name="connsiteX1218" fmla="*/ 870103 w 1087458"/>
              <a:gd name="connsiteY1218" fmla="*/ 3464202 h 6858000"/>
              <a:gd name="connsiteX1219" fmla="*/ 879761 w 1087458"/>
              <a:gd name="connsiteY1219" fmla="*/ 3429353 h 6858000"/>
              <a:gd name="connsiteX1220" fmla="*/ 881572 w 1087458"/>
              <a:gd name="connsiteY1220" fmla="*/ 3429353 h 6858000"/>
              <a:gd name="connsiteX1221" fmla="*/ 881823 w 1087458"/>
              <a:gd name="connsiteY1221" fmla="*/ 3430934 h 6858000"/>
              <a:gd name="connsiteX1222" fmla="*/ 881823 w 1087458"/>
              <a:gd name="connsiteY1222" fmla="*/ 3428040 h 6858000"/>
              <a:gd name="connsiteX1223" fmla="*/ 883634 w 1087458"/>
              <a:gd name="connsiteY1223" fmla="*/ 3428040 h 6858000"/>
              <a:gd name="connsiteX1224" fmla="*/ 890274 w 1087458"/>
              <a:gd name="connsiteY1224" fmla="*/ 3471080 h 6858000"/>
              <a:gd name="connsiteX1225" fmla="*/ 886652 w 1087458"/>
              <a:gd name="connsiteY1225" fmla="*/ 3480302 h 6858000"/>
              <a:gd name="connsiteX1226" fmla="*/ 882363 w 1087458"/>
              <a:gd name="connsiteY1226" fmla="*/ 3458457 h 6858000"/>
              <a:gd name="connsiteX1227" fmla="*/ 876215 w 1087458"/>
              <a:gd name="connsiteY1227" fmla="*/ 3486321 h 6858000"/>
              <a:gd name="connsiteX1228" fmla="*/ 877692 w 1087458"/>
              <a:gd name="connsiteY1228" fmla="*/ 3486321 h 6858000"/>
              <a:gd name="connsiteX1229" fmla="*/ 877692 w 1087458"/>
              <a:gd name="connsiteY1229" fmla="*/ 3504767 h 6858000"/>
              <a:gd name="connsiteX1230" fmla="*/ 876994 w 1087458"/>
              <a:gd name="connsiteY1230" fmla="*/ 3504767 h 6858000"/>
              <a:gd name="connsiteX1231" fmla="*/ 876994 w 1087458"/>
              <a:gd name="connsiteY1231" fmla="*/ 3514119 h 6858000"/>
              <a:gd name="connsiteX1232" fmla="*/ 874278 w 1087458"/>
              <a:gd name="connsiteY1232" fmla="*/ 3509507 h 6858000"/>
              <a:gd name="connsiteX1233" fmla="*/ 873968 w 1087458"/>
              <a:gd name="connsiteY1233" fmla="*/ 3504767 h 6858000"/>
              <a:gd name="connsiteX1234" fmla="*/ 872863 w 1087458"/>
              <a:gd name="connsiteY1234" fmla="*/ 3504767 h 6858000"/>
              <a:gd name="connsiteX1235" fmla="*/ 872863 w 1087458"/>
              <a:gd name="connsiteY1235" fmla="*/ 3501516 h 6858000"/>
              <a:gd name="connsiteX1236" fmla="*/ 871310 w 1087458"/>
              <a:gd name="connsiteY1236" fmla="*/ 3508556 h 6858000"/>
              <a:gd name="connsiteX1237" fmla="*/ 868292 w 1087458"/>
              <a:gd name="connsiteY1237" fmla="*/ 3483211 h 6858000"/>
              <a:gd name="connsiteX1238" fmla="*/ 866481 w 1087458"/>
              <a:gd name="connsiteY1238" fmla="*/ 3483211 h 6858000"/>
              <a:gd name="connsiteX1239" fmla="*/ 855013 w 1087458"/>
              <a:gd name="connsiteY1239" fmla="*/ 3499052 h 6858000"/>
              <a:gd name="connsiteX1240" fmla="*/ 862802 w 1087458"/>
              <a:gd name="connsiteY1240" fmla="*/ 3471080 h 6858000"/>
              <a:gd name="connsiteX1241" fmla="*/ 861904 w 1087458"/>
              <a:gd name="connsiteY1241" fmla="*/ 3471080 h 6858000"/>
              <a:gd name="connsiteX1242" fmla="*/ 848978 w 1087458"/>
              <a:gd name="connsiteY1242" fmla="*/ 3461936 h 6858000"/>
              <a:gd name="connsiteX1243" fmla="*/ 846336 w 1087458"/>
              <a:gd name="connsiteY1243" fmla="*/ 3476789 h 6858000"/>
              <a:gd name="connsiteX1244" fmla="*/ 849203 w 1087458"/>
              <a:gd name="connsiteY1244" fmla="*/ 3492517 h 6858000"/>
              <a:gd name="connsiteX1245" fmla="*/ 855013 w 1087458"/>
              <a:gd name="connsiteY1245" fmla="*/ 3508556 h 6858000"/>
              <a:gd name="connsiteX1246" fmla="*/ 859841 w 1087458"/>
              <a:gd name="connsiteY1246" fmla="*/ 3552909 h 6858000"/>
              <a:gd name="connsiteX1247" fmla="*/ 860992 w 1087458"/>
              <a:gd name="connsiteY1247" fmla="*/ 3552512 h 6858000"/>
              <a:gd name="connsiteX1248" fmla="*/ 860093 w 1087458"/>
              <a:gd name="connsiteY1248" fmla="*/ 3547935 h 6858000"/>
              <a:gd name="connsiteX1249" fmla="*/ 860093 w 1087458"/>
              <a:gd name="connsiteY1249" fmla="*/ 3538713 h 6858000"/>
              <a:gd name="connsiteX1250" fmla="*/ 863111 w 1087458"/>
              <a:gd name="connsiteY1250" fmla="*/ 3523342 h 6858000"/>
              <a:gd name="connsiteX1251" fmla="*/ 864922 w 1087458"/>
              <a:gd name="connsiteY1251" fmla="*/ 3523342 h 6858000"/>
              <a:gd name="connsiteX1252" fmla="*/ 868543 w 1087458"/>
              <a:gd name="connsiteY1252" fmla="*/ 3538713 h 6858000"/>
              <a:gd name="connsiteX1253" fmla="*/ 868543 w 1087458"/>
              <a:gd name="connsiteY1253" fmla="*/ 3547935 h 6858000"/>
              <a:gd name="connsiteX1254" fmla="*/ 868037 w 1087458"/>
              <a:gd name="connsiteY1254" fmla="*/ 3550083 h 6858000"/>
              <a:gd name="connsiteX1255" fmla="*/ 880515 w 1087458"/>
              <a:gd name="connsiteY1255" fmla="*/ 3545781 h 6858000"/>
              <a:gd name="connsiteX1256" fmla="*/ 893040 w 1087458"/>
              <a:gd name="connsiteY1256" fmla="*/ 3543405 h 6858000"/>
              <a:gd name="connsiteX1257" fmla="*/ 904509 w 1087458"/>
              <a:gd name="connsiteY1257" fmla="*/ 3597263 h 6858000"/>
              <a:gd name="connsiteX1258" fmla="*/ 916581 w 1087458"/>
              <a:gd name="connsiteY1258" fmla="*/ 3597263 h 6858000"/>
              <a:gd name="connsiteX1259" fmla="*/ 936501 w 1087458"/>
              <a:gd name="connsiteY1259" fmla="*/ 3527565 h 6858000"/>
              <a:gd name="connsiteX1260" fmla="*/ 959438 w 1087458"/>
              <a:gd name="connsiteY1260" fmla="*/ 3499052 h 6858000"/>
              <a:gd name="connsiteX1261" fmla="*/ 959438 w 1087458"/>
              <a:gd name="connsiteY1261" fmla="*/ 3508556 h 6858000"/>
              <a:gd name="connsiteX1262" fmla="*/ 939519 w 1087458"/>
              <a:gd name="connsiteY1262" fmla="*/ 3603599 h 6858000"/>
              <a:gd name="connsiteX1263" fmla="*/ 937708 w 1087458"/>
              <a:gd name="connsiteY1263" fmla="*/ 3632112 h 6858000"/>
              <a:gd name="connsiteX1264" fmla="*/ 941330 w 1087458"/>
              <a:gd name="connsiteY1264" fmla="*/ 3632112 h 6858000"/>
              <a:gd name="connsiteX1265" fmla="*/ 944348 w 1087458"/>
              <a:gd name="connsiteY1265" fmla="*/ 3622608 h 6858000"/>
              <a:gd name="connsiteX1266" fmla="*/ 958231 w 1087458"/>
              <a:gd name="connsiteY1266" fmla="*/ 3736659 h 6858000"/>
              <a:gd name="connsiteX1267" fmla="*/ 956420 w 1087458"/>
              <a:gd name="connsiteY1267" fmla="*/ 3742995 h 6858000"/>
              <a:gd name="connsiteX1268" fmla="*/ 952798 w 1087458"/>
              <a:gd name="connsiteY1268" fmla="*/ 3736659 h 6858000"/>
              <a:gd name="connsiteX1269" fmla="*/ 947969 w 1087458"/>
              <a:gd name="connsiteY1269" fmla="*/ 3736659 h 6858000"/>
              <a:gd name="connsiteX1270" fmla="*/ 947969 w 1087458"/>
              <a:gd name="connsiteY1270" fmla="*/ 3752500 h 6858000"/>
              <a:gd name="connsiteX1271" fmla="*/ 952798 w 1087458"/>
              <a:gd name="connsiteY1271" fmla="*/ 3777845 h 6858000"/>
              <a:gd name="connsiteX1272" fmla="*/ 966078 w 1087458"/>
              <a:gd name="connsiteY1272" fmla="*/ 3752500 h 6858000"/>
              <a:gd name="connsiteX1273" fmla="*/ 971510 w 1087458"/>
              <a:gd name="connsiteY1273" fmla="*/ 3796853 h 6858000"/>
              <a:gd name="connsiteX1274" fmla="*/ 976339 w 1087458"/>
              <a:gd name="connsiteY1274" fmla="*/ 3796853 h 6858000"/>
              <a:gd name="connsiteX1275" fmla="*/ 996259 w 1087458"/>
              <a:gd name="connsiteY1275" fmla="*/ 3742995 h 6858000"/>
              <a:gd name="connsiteX1276" fmla="*/ 1004709 w 1087458"/>
              <a:gd name="connsiteY1276" fmla="*/ 3777845 h 6858000"/>
              <a:gd name="connsiteX1277" fmla="*/ 979357 w 1087458"/>
              <a:gd name="connsiteY1277" fmla="*/ 3850711 h 6858000"/>
              <a:gd name="connsiteX1278" fmla="*/ 976246 w 1087458"/>
              <a:gd name="connsiteY1278" fmla="*/ 3881327 h 6858000"/>
              <a:gd name="connsiteX1279" fmla="*/ 976392 w 1087458"/>
              <a:gd name="connsiteY1279" fmla="*/ 3881087 h 6858000"/>
              <a:gd name="connsiteX1280" fmla="*/ 978203 w 1087458"/>
              <a:gd name="connsiteY1280" fmla="*/ 3881087 h 6858000"/>
              <a:gd name="connsiteX1281" fmla="*/ 981221 w 1087458"/>
              <a:gd name="connsiteY1281" fmla="*/ 3896928 h 6858000"/>
              <a:gd name="connsiteX1282" fmla="*/ 981221 w 1087458"/>
              <a:gd name="connsiteY1282" fmla="*/ 3906432 h 6858000"/>
              <a:gd name="connsiteX1283" fmla="*/ 978203 w 1087458"/>
              <a:gd name="connsiteY1283" fmla="*/ 3922272 h 6858000"/>
              <a:gd name="connsiteX1284" fmla="*/ 976392 w 1087458"/>
              <a:gd name="connsiteY1284" fmla="*/ 3922272 h 6858000"/>
              <a:gd name="connsiteX1285" fmla="*/ 973676 w 1087458"/>
              <a:gd name="connsiteY1285" fmla="*/ 3918312 h 6858000"/>
              <a:gd name="connsiteX1286" fmla="*/ 972861 w 1087458"/>
              <a:gd name="connsiteY1286" fmla="*/ 3907611 h 6858000"/>
              <a:gd name="connsiteX1287" fmla="*/ 966078 w 1087458"/>
              <a:gd name="connsiteY1287" fmla="*/ 3945753 h 6858000"/>
              <a:gd name="connsiteX1288" fmla="*/ 966078 w 1087458"/>
              <a:gd name="connsiteY1288" fmla="*/ 3996443 h 6858000"/>
              <a:gd name="connsiteX1289" fmla="*/ 987808 w 1087458"/>
              <a:gd name="connsiteY1289" fmla="*/ 4024956 h 6858000"/>
              <a:gd name="connsiteX1290" fmla="*/ 992637 w 1087458"/>
              <a:gd name="connsiteY1290" fmla="*/ 4024956 h 6858000"/>
              <a:gd name="connsiteX1291" fmla="*/ 1004709 w 1087458"/>
              <a:gd name="connsiteY1291" fmla="*/ 4015451 h 6858000"/>
              <a:gd name="connsiteX1292" fmla="*/ 1004709 w 1087458"/>
              <a:gd name="connsiteY1292" fmla="*/ 4040796 h 6858000"/>
              <a:gd name="connsiteX1293" fmla="*/ 996259 w 1087458"/>
              <a:gd name="connsiteY1293" fmla="*/ 4050301 h 6858000"/>
              <a:gd name="connsiteX1294" fmla="*/ 973472 w 1087458"/>
              <a:gd name="connsiteY1294" fmla="*/ 4043173 h 6858000"/>
              <a:gd name="connsiteX1295" fmla="*/ 973201 w 1087458"/>
              <a:gd name="connsiteY1295" fmla="*/ 4043101 h 6858000"/>
              <a:gd name="connsiteX1296" fmla="*/ 974582 w 1087458"/>
              <a:gd name="connsiteY1296" fmla="*/ 4055333 h 6858000"/>
              <a:gd name="connsiteX1297" fmla="*/ 974582 w 1087458"/>
              <a:gd name="connsiteY1297" fmla="*/ 4061670 h 6858000"/>
              <a:gd name="connsiteX1298" fmla="*/ 971564 w 1087458"/>
              <a:gd name="connsiteY1298" fmla="*/ 4061670 h 6858000"/>
              <a:gd name="connsiteX1299" fmla="*/ 968998 w 1087458"/>
              <a:gd name="connsiteY1299" fmla="*/ 4055333 h 6858000"/>
              <a:gd name="connsiteX1300" fmla="*/ 966903 w 1087458"/>
              <a:gd name="connsiteY1300" fmla="*/ 4041438 h 6858000"/>
              <a:gd name="connsiteX1301" fmla="*/ 966719 w 1087458"/>
              <a:gd name="connsiteY1301" fmla="*/ 4041391 h 6858000"/>
              <a:gd name="connsiteX1302" fmla="*/ 963060 w 1087458"/>
              <a:gd name="connsiteY1302" fmla="*/ 4040796 h 6858000"/>
              <a:gd name="connsiteX1303" fmla="*/ 961249 w 1087458"/>
              <a:gd name="connsiteY1303" fmla="*/ 4059805 h 6858000"/>
              <a:gd name="connsiteX1304" fmla="*/ 961249 w 1087458"/>
              <a:gd name="connsiteY1304" fmla="*/ 4085150 h 6858000"/>
              <a:gd name="connsiteX1305" fmla="*/ 976339 w 1087458"/>
              <a:gd name="connsiteY1305" fmla="*/ 4170689 h 6858000"/>
              <a:gd name="connsiteX1306" fmla="*/ 976339 w 1087458"/>
              <a:gd name="connsiteY1306" fmla="*/ 4180193 h 6858000"/>
              <a:gd name="connsiteX1307" fmla="*/ 972718 w 1087458"/>
              <a:gd name="connsiteY1307" fmla="*/ 4180193 h 6858000"/>
              <a:gd name="connsiteX1308" fmla="*/ 966686 w 1087458"/>
              <a:gd name="connsiteY1308" fmla="*/ 4141229 h 6858000"/>
              <a:gd name="connsiteX1309" fmla="*/ 966508 w 1087458"/>
              <a:gd name="connsiteY1309" fmla="*/ 4143050 h 6858000"/>
              <a:gd name="connsiteX1310" fmla="*/ 964018 w 1087458"/>
              <a:gd name="connsiteY1310" fmla="*/ 4155921 h 6858000"/>
              <a:gd name="connsiteX1311" fmla="*/ 962781 w 1087458"/>
              <a:gd name="connsiteY1311" fmla="*/ 4161058 h 6858000"/>
              <a:gd name="connsiteX1312" fmla="*/ 964871 w 1087458"/>
              <a:gd name="connsiteY1312" fmla="*/ 4189697 h 6858000"/>
              <a:gd name="connsiteX1313" fmla="*/ 963060 w 1087458"/>
              <a:gd name="connsiteY1313" fmla="*/ 4215042 h 6858000"/>
              <a:gd name="connsiteX1314" fmla="*/ 964713 w 1087458"/>
              <a:gd name="connsiteY1314" fmla="*/ 4231600 h 6858000"/>
              <a:gd name="connsiteX1315" fmla="*/ 970545 w 1087458"/>
              <a:gd name="connsiteY1315" fmla="*/ 4230173 h 6858000"/>
              <a:gd name="connsiteX1316" fmla="*/ 975789 w 1087458"/>
              <a:gd name="connsiteY1316" fmla="*/ 4229579 h 6858000"/>
              <a:gd name="connsiteX1317" fmla="*/ 979863 w 1087458"/>
              <a:gd name="connsiteY1317" fmla="*/ 4243043 h 6858000"/>
              <a:gd name="connsiteX1318" fmla="*/ 982918 w 1087458"/>
              <a:gd name="connsiteY1318" fmla="*/ 4259728 h 6858000"/>
              <a:gd name="connsiteX1319" fmla="*/ 982979 w 1087458"/>
              <a:gd name="connsiteY1319" fmla="*/ 4259396 h 6858000"/>
              <a:gd name="connsiteX1320" fmla="*/ 986299 w 1087458"/>
              <a:gd name="connsiteY1320" fmla="*/ 4268108 h 6858000"/>
              <a:gd name="connsiteX1321" fmla="*/ 989308 w 1087458"/>
              <a:gd name="connsiteY1321" fmla="*/ 4283437 h 6858000"/>
              <a:gd name="connsiteX1322" fmla="*/ 999330 w 1087458"/>
              <a:gd name="connsiteY1322" fmla="*/ 4283437 h 6858000"/>
              <a:gd name="connsiteX1323" fmla="*/ 1019249 w 1087458"/>
              <a:gd name="connsiteY1323" fmla="*/ 4213739 h 6858000"/>
              <a:gd name="connsiteX1324" fmla="*/ 1042187 w 1087458"/>
              <a:gd name="connsiteY1324" fmla="*/ 4185226 h 6858000"/>
              <a:gd name="connsiteX1325" fmla="*/ 1042187 w 1087458"/>
              <a:gd name="connsiteY1325" fmla="*/ 4194729 h 6858000"/>
              <a:gd name="connsiteX1326" fmla="*/ 1022267 w 1087458"/>
              <a:gd name="connsiteY1326" fmla="*/ 4289773 h 6858000"/>
              <a:gd name="connsiteX1327" fmla="*/ 1020456 w 1087458"/>
              <a:gd name="connsiteY1327" fmla="*/ 4318286 h 6858000"/>
              <a:gd name="connsiteX1328" fmla="*/ 1024078 w 1087458"/>
              <a:gd name="connsiteY1328" fmla="*/ 4318286 h 6858000"/>
              <a:gd name="connsiteX1329" fmla="*/ 1027096 w 1087458"/>
              <a:gd name="connsiteY1329" fmla="*/ 4308782 h 6858000"/>
              <a:gd name="connsiteX1330" fmla="*/ 1040979 w 1087458"/>
              <a:gd name="connsiteY1330" fmla="*/ 4422833 h 6858000"/>
              <a:gd name="connsiteX1331" fmla="*/ 1039169 w 1087458"/>
              <a:gd name="connsiteY1331" fmla="*/ 4429169 h 6858000"/>
              <a:gd name="connsiteX1332" fmla="*/ 1035547 w 1087458"/>
              <a:gd name="connsiteY1332" fmla="*/ 4422833 h 6858000"/>
              <a:gd name="connsiteX1333" fmla="*/ 1030718 w 1087458"/>
              <a:gd name="connsiteY1333" fmla="*/ 4422833 h 6858000"/>
              <a:gd name="connsiteX1334" fmla="*/ 1030718 w 1087458"/>
              <a:gd name="connsiteY1334" fmla="*/ 4438674 h 6858000"/>
              <a:gd name="connsiteX1335" fmla="*/ 1035547 w 1087458"/>
              <a:gd name="connsiteY1335" fmla="*/ 4464019 h 6858000"/>
              <a:gd name="connsiteX1336" fmla="*/ 1048826 w 1087458"/>
              <a:gd name="connsiteY1336" fmla="*/ 4438674 h 6858000"/>
              <a:gd name="connsiteX1337" fmla="*/ 1054259 w 1087458"/>
              <a:gd name="connsiteY1337" fmla="*/ 4483027 h 6858000"/>
              <a:gd name="connsiteX1338" fmla="*/ 1059088 w 1087458"/>
              <a:gd name="connsiteY1338" fmla="*/ 4483027 h 6858000"/>
              <a:gd name="connsiteX1339" fmla="*/ 1079007 w 1087458"/>
              <a:gd name="connsiteY1339" fmla="*/ 4429169 h 6858000"/>
              <a:gd name="connsiteX1340" fmla="*/ 1087458 w 1087458"/>
              <a:gd name="connsiteY1340" fmla="*/ 4464019 h 6858000"/>
              <a:gd name="connsiteX1341" fmla="*/ 1062106 w 1087458"/>
              <a:gd name="connsiteY1341" fmla="*/ 4536885 h 6858000"/>
              <a:gd name="connsiteX1342" fmla="*/ 1048826 w 1087458"/>
              <a:gd name="connsiteY1342" fmla="*/ 4631928 h 6858000"/>
              <a:gd name="connsiteX1343" fmla="*/ 1048826 w 1087458"/>
              <a:gd name="connsiteY1343" fmla="*/ 4682618 h 6858000"/>
              <a:gd name="connsiteX1344" fmla="*/ 1070557 w 1087458"/>
              <a:gd name="connsiteY1344" fmla="*/ 4711131 h 6858000"/>
              <a:gd name="connsiteX1345" fmla="*/ 1075386 w 1087458"/>
              <a:gd name="connsiteY1345" fmla="*/ 4711131 h 6858000"/>
              <a:gd name="connsiteX1346" fmla="*/ 1087458 w 1087458"/>
              <a:gd name="connsiteY1346" fmla="*/ 4701626 h 6858000"/>
              <a:gd name="connsiteX1347" fmla="*/ 1087458 w 1087458"/>
              <a:gd name="connsiteY1347" fmla="*/ 4726971 h 6858000"/>
              <a:gd name="connsiteX1348" fmla="*/ 1079007 w 1087458"/>
              <a:gd name="connsiteY1348" fmla="*/ 4736476 h 6858000"/>
              <a:gd name="connsiteX1349" fmla="*/ 1045808 w 1087458"/>
              <a:gd name="connsiteY1349" fmla="*/ 4726971 h 6858000"/>
              <a:gd name="connsiteX1350" fmla="*/ 1043998 w 1087458"/>
              <a:gd name="connsiteY1350" fmla="*/ 4745979 h 6858000"/>
              <a:gd name="connsiteX1351" fmla="*/ 1043998 w 1087458"/>
              <a:gd name="connsiteY1351" fmla="*/ 4771324 h 6858000"/>
              <a:gd name="connsiteX1352" fmla="*/ 1059088 w 1087458"/>
              <a:gd name="connsiteY1352" fmla="*/ 4856864 h 6858000"/>
              <a:gd name="connsiteX1353" fmla="*/ 1059088 w 1087458"/>
              <a:gd name="connsiteY1353" fmla="*/ 4866368 h 6858000"/>
              <a:gd name="connsiteX1354" fmla="*/ 1055466 w 1087458"/>
              <a:gd name="connsiteY1354" fmla="*/ 4866368 h 6858000"/>
              <a:gd name="connsiteX1355" fmla="*/ 1047619 w 1087458"/>
              <a:gd name="connsiteY1355" fmla="*/ 4815679 h 6858000"/>
              <a:gd name="connsiteX1356" fmla="*/ 1043998 w 1087458"/>
              <a:gd name="connsiteY1356" fmla="*/ 4815679 h 6858000"/>
              <a:gd name="connsiteX1357" fmla="*/ 1047619 w 1087458"/>
              <a:gd name="connsiteY1357" fmla="*/ 4875872 h 6858000"/>
              <a:gd name="connsiteX1358" fmla="*/ 1045808 w 1087458"/>
              <a:gd name="connsiteY1358" fmla="*/ 4901217 h 6858000"/>
              <a:gd name="connsiteX1359" fmla="*/ 1052146 w 1087458"/>
              <a:gd name="connsiteY1359" fmla="*/ 4966955 h 6858000"/>
              <a:gd name="connsiteX1360" fmla="*/ 1052318 w 1087458"/>
              <a:gd name="connsiteY1360" fmla="*/ 4969160 h 6858000"/>
              <a:gd name="connsiteX1361" fmla="*/ 1054358 w 1087458"/>
              <a:gd name="connsiteY1361" fmla="*/ 4973325 h 6858000"/>
              <a:gd name="connsiteX1362" fmla="*/ 1055263 w 1087458"/>
              <a:gd name="connsiteY1362" fmla="*/ 4983621 h 6858000"/>
              <a:gd name="connsiteX1363" fmla="*/ 1055263 w 1087458"/>
              <a:gd name="connsiteY1363" fmla="*/ 5002629 h 6858000"/>
              <a:gd name="connsiteX1364" fmla="*/ 1051642 w 1087458"/>
              <a:gd name="connsiteY1364" fmla="*/ 5002629 h 6858000"/>
              <a:gd name="connsiteX1365" fmla="*/ 1048020 w 1087458"/>
              <a:gd name="connsiteY1365" fmla="*/ 4983621 h 6858000"/>
              <a:gd name="connsiteX1366" fmla="*/ 1048020 w 1087458"/>
              <a:gd name="connsiteY1366" fmla="*/ 4967781 h 6858000"/>
              <a:gd name="connsiteX1367" fmla="*/ 1049263 w 1087458"/>
              <a:gd name="connsiteY1367" fmla="*/ 4967781 h 6858000"/>
              <a:gd name="connsiteX1368" fmla="*/ 1048789 w 1087458"/>
              <a:gd name="connsiteY1368" fmla="*/ 4964777 h 6858000"/>
              <a:gd name="connsiteX1369" fmla="*/ 1039169 w 1087458"/>
              <a:gd name="connsiteY1369" fmla="*/ 4920225 h 6858000"/>
              <a:gd name="connsiteX1370" fmla="*/ 1012609 w 1087458"/>
              <a:gd name="connsiteY1370" fmla="*/ 4980420 h 6858000"/>
              <a:gd name="connsiteX1371" fmla="*/ 1013769 w 1087458"/>
              <a:gd name="connsiteY1371" fmla="*/ 4991556 h 6858000"/>
              <a:gd name="connsiteX1372" fmla="*/ 1018480 w 1087458"/>
              <a:gd name="connsiteY1372" fmla="*/ 4997086 h 6858000"/>
              <a:gd name="connsiteX1373" fmla="*/ 1022819 w 1087458"/>
              <a:gd name="connsiteY1373" fmla="*/ 5018471 h 6858000"/>
              <a:gd name="connsiteX1374" fmla="*/ 1023473 w 1087458"/>
              <a:gd name="connsiteY1374" fmla="*/ 5027420 h 6858000"/>
              <a:gd name="connsiteX1375" fmla="*/ 1025625 w 1087458"/>
              <a:gd name="connsiteY1375" fmla="*/ 5030911 h 6858000"/>
              <a:gd name="connsiteX1376" fmla="*/ 1033736 w 1087458"/>
              <a:gd name="connsiteY1376" fmla="*/ 5034277 h 6858000"/>
              <a:gd name="connsiteX1377" fmla="*/ 1033736 w 1087458"/>
              <a:gd name="connsiteY1377" fmla="*/ 5050118 h 6858000"/>
              <a:gd name="connsiteX1378" fmla="*/ 1032529 w 1087458"/>
              <a:gd name="connsiteY1378" fmla="*/ 5050118 h 6858000"/>
              <a:gd name="connsiteX1379" fmla="*/ 1024557 w 1087458"/>
              <a:gd name="connsiteY1379" fmla="*/ 5042273 h 6858000"/>
              <a:gd name="connsiteX1380" fmla="*/ 1025422 w 1087458"/>
              <a:gd name="connsiteY1380" fmla="*/ 5054112 h 6858000"/>
              <a:gd name="connsiteX1381" fmla="*/ 1026290 w 1087458"/>
              <a:gd name="connsiteY1381" fmla="*/ 5104009 h 6858000"/>
              <a:gd name="connsiteX1382" fmla="*/ 1024479 w 1087458"/>
              <a:gd name="connsiteY1382" fmla="*/ 5110345 h 6858000"/>
              <a:gd name="connsiteX1383" fmla="*/ 1020857 w 1087458"/>
              <a:gd name="connsiteY1383" fmla="*/ 5104009 h 6858000"/>
              <a:gd name="connsiteX1384" fmla="*/ 1016028 w 1087458"/>
              <a:gd name="connsiteY1384" fmla="*/ 5104009 h 6858000"/>
              <a:gd name="connsiteX1385" fmla="*/ 1016028 w 1087458"/>
              <a:gd name="connsiteY1385" fmla="*/ 5119849 h 6858000"/>
              <a:gd name="connsiteX1386" fmla="*/ 1020857 w 1087458"/>
              <a:gd name="connsiteY1386" fmla="*/ 5145194 h 6858000"/>
              <a:gd name="connsiteX1387" fmla="*/ 1027799 w 1087458"/>
              <a:gd name="connsiteY1387" fmla="*/ 5138859 h 6858000"/>
              <a:gd name="connsiteX1388" fmla="*/ 1030760 w 1087458"/>
              <a:gd name="connsiteY1388" fmla="*/ 5129978 h 6858000"/>
              <a:gd name="connsiteX1389" fmla="*/ 1030718 w 1087458"/>
              <a:gd name="connsiteY1389" fmla="*/ 5129320 h 6858000"/>
              <a:gd name="connsiteX1390" fmla="*/ 1030718 w 1087458"/>
              <a:gd name="connsiteY1390" fmla="*/ 5119816 h 6858000"/>
              <a:gd name="connsiteX1391" fmla="*/ 1033736 w 1087458"/>
              <a:gd name="connsiteY1391" fmla="*/ 5103976 h 6858000"/>
              <a:gd name="connsiteX1392" fmla="*/ 1035547 w 1087458"/>
              <a:gd name="connsiteY1392" fmla="*/ 5103976 h 6858000"/>
              <a:gd name="connsiteX1393" fmla="*/ 1039169 w 1087458"/>
              <a:gd name="connsiteY1393" fmla="*/ 5119816 h 6858000"/>
              <a:gd name="connsiteX1394" fmla="*/ 1039169 w 1087458"/>
              <a:gd name="connsiteY1394" fmla="*/ 5129320 h 6858000"/>
              <a:gd name="connsiteX1395" fmla="*/ 1038502 w 1087458"/>
              <a:gd name="connsiteY1395" fmla="*/ 5138065 h 6858000"/>
              <a:gd name="connsiteX1396" fmla="*/ 1039569 w 1087458"/>
              <a:gd name="connsiteY1396" fmla="*/ 5164203 h 6858000"/>
              <a:gd name="connsiteX1397" fmla="*/ 1044398 w 1087458"/>
              <a:gd name="connsiteY1397" fmla="*/ 5164203 h 6858000"/>
              <a:gd name="connsiteX1398" fmla="*/ 1064318 w 1087458"/>
              <a:gd name="connsiteY1398" fmla="*/ 5110345 h 6858000"/>
              <a:gd name="connsiteX1399" fmla="*/ 1072768 w 1087458"/>
              <a:gd name="connsiteY1399" fmla="*/ 5145194 h 6858000"/>
              <a:gd name="connsiteX1400" fmla="*/ 1047416 w 1087458"/>
              <a:gd name="connsiteY1400" fmla="*/ 5218061 h 6858000"/>
              <a:gd name="connsiteX1401" fmla="*/ 1034137 w 1087458"/>
              <a:gd name="connsiteY1401" fmla="*/ 5313104 h 6858000"/>
              <a:gd name="connsiteX1402" fmla="*/ 1034137 w 1087458"/>
              <a:gd name="connsiteY1402" fmla="*/ 5363794 h 6858000"/>
              <a:gd name="connsiteX1403" fmla="*/ 1055867 w 1087458"/>
              <a:gd name="connsiteY1403" fmla="*/ 5392307 h 6858000"/>
              <a:gd name="connsiteX1404" fmla="*/ 1060696 w 1087458"/>
              <a:gd name="connsiteY1404" fmla="*/ 5392307 h 6858000"/>
              <a:gd name="connsiteX1405" fmla="*/ 1072768 w 1087458"/>
              <a:gd name="connsiteY1405" fmla="*/ 5382802 h 6858000"/>
              <a:gd name="connsiteX1406" fmla="*/ 1072768 w 1087458"/>
              <a:gd name="connsiteY1406" fmla="*/ 5408147 h 6858000"/>
              <a:gd name="connsiteX1407" fmla="*/ 1064318 w 1087458"/>
              <a:gd name="connsiteY1407" fmla="*/ 5417652 h 6858000"/>
              <a:gd name="connsiteX1408" fmla="*/ 1031119 w 1087458"/>
              <a:gd name="connsiteY1408" fmla="*/ 5408147 h 6858000"/>
              <a:gd name="connsiteX1409" fmla="*/ 1030084 w 1087458"/>
              <a:gd name="connsiteY1409" fmla="*/ 5419005 h 6858000"/>
              <a:gd name="connsiteX1410" fmla="*/ 1030718 w 1087458"/>
              <a:gd name="connsiteY1410" fmla="*/ 5423162 h 6858000"/>
              <a:gd name="connsiteX1411" fmla="*/ 1040979 w 1087458"/>
              <a:gd name="connsiteY1411" fmla="*/ 5442963 h 6858000"/>
              <a:gd name="connsiteX1412" fmla="*/ 1042639 w 1087458"/>
              <a:gd name="connsiteY1412" fmla="*/ 5488702 h 6858000"/>
              <a:gd name="connsiteX1413" fmla="*/ 1042927 w 1087458"/>
              <a:gd name="connsiteY1413" fmla="*/ 5495631 h 6858000"/>
              <a:gd name="connsiteX1414" fmla="*/ 1043455 w 1087458"/>
              <a:gd name="connsiteY1414" fmla="*/ 5500616 h 6858000"/>
              <a:gd name="connsiteX1415" fmla="*/ 1043948 w 1087458"/>
              <a:gd name="connsiteY1415" fmla="*/ 5520192 h 6858000"/>
              <a:gd name="connsiteX1416" fmla="*/ 1043998 w 1087458"/>
              <a:gd name="connsiteY1416" fmla="*/ 5521373 h 6858000"/>
              <a:gd name="connsiteX1417" fmla="*/ 1045808 w 1087458"/>
              <a:gd name="connsiteY1417" fmla="*/ 5547510 h 6858000"/>
              <a:gd name="connsiteX1418" fmla="*/ 1043998 w 1087458"/>
              <a:gd name="connsiteY1418" fmla="*/ 5582359 h 6858000"/>
              <a:gd name="connsiteX1419" fmla="*/ 1040979 w 1087458"/>
              <a:gd name="connsiteY1419" fmla="*/ 5582359 h 6858000"/>
              <a:gd name="connsiteX1420" fmla="*/ 1036754 w 1087458"/>
              <a:gd name="connsiteY1420" fmla="*/ 5545134 h 6858000"/>
              <a:gd name="connsiteX1421" fmla="*/ 1033361 w 1087458"/>
              <a:gd name="connsiteY1421" fmla="*/ 5499640 h 6858000"/>
              <a:gd name="connsiteX1422" fmla="*/ 1032929 w 1087458"/>
              <a:gd name="connsiteY1422" fmla="*/ 5496854 h 6858000"/>
              <a:gd name="connsiteX1423" fmla="*/ 1029308 w 1087458"/>
              <a:gd name="connsiteY1423" fmla="*/ 5496854 h 6858000"/>
              <a:gd name="connsiteX1424" fmla="*/ 1030213 w 1087458"/>
              <a:gd name="connsiteY1424" fmla="*/ 5519823 h 6858000"/>
              <a:gd name="connsiteX1425" fmla="*/ 1032084 w 1087458"/>
              <a:gd name="connsiteY1425" fmla="*/ 5545466 h 6858000"/>
              <a:gd name="connsiteX1426" fmla="*/ 1032735 w 1087458"/>
              <a:gd name="connsiteY1426" fmla="*/ 5545466 h 6858000"/>
              <a:gd name="connsiteX1427" fmla="*/ 1032735 w 1087458"/>
              <a:gd name="connsiteY1427" fmla="*/ 5554386 h 6858000"/>
              <a:gd name="connsiteX1428" fmla="*/ 1032929 w 1087458"/>
              <a:gd name="connsiteY1428" fmla="*/ 5557048 h 6858000"/>
              <a:gd name="connsiteX1429" fmla="*/ 1032735 w 1087458"/>
              <a:gd name="connsiteY1429" fmla="*/ 5559766 h 6858000"/>
              <a:gd name="connsiteX1430" fmla="*/ 1032735 w 1087458"/>
              <a:gd name="connsiteY1430" fmla="*/ 5570811 h 6858000"/>
              <a:gd name="connsiteX1431" fmla="*/ 1031946 w 1087458"/>
              <a:gd name="connsiteY1431" fmla="*/ 5570811 h 6858000"/>
              <a:gd name="connsiteX1432" fmla="*/ 1031119 w 1087458"/>
              <a:gd name="connsiteY1432" fmla="*/ 5582393 h 6858000"/>
              <a:gd name="connsiteX1433" fmla="*/ 1039569 w 1087458"/>
              <a:gd name="connsiteY1433" fmla="*/ 5680604 h 6858000"/>
              <a:gd name="connsiteX1434" fmla="*/ 1024479 w 1087458"/>
              <a:gd name="connsiteY1434" fmla="*/ 5601401 h 6858000"/>
              <a:gd name="connsiteX1435" fmla="*/ 1005465 w 1087458"/>
              <a:gd name="connsiteY1435" fmla="*/ 5640210 h 6858000"/>
              <a:gd name="connsiteX1436" fmla="*/ 1002706 w 1087458"/>
              <a:gd name="connsiteY1436" fmla="*/ 5647030 h 6858000"/>
              <a:gd name="connsiteX1437" fmla="*/ 1001989 w 1087458"/>
              <a:gd name="connsiteY1437" fmla="*/ 5651597 h 6858000"/>
              <a:gd name="connsiteX1438" fmla="*/ 1000744 w 1087458"/>
              <a:gd name="connsiteY1438" fmla="*/ 5675358 h 6858000"/>
              <a:gd name="connsiteX1439" fmla="*/ 1000216 w 1087458"/>
              <a:gd name="connsiteY1439" fmla="*/ 5683662 h 6858000"/>
              <a:gd name="connsiteX1440" fmla="*/ 1000372 w 1087458"/>
              <a:gd name="connsiteY1440" fmla="*/ 5685158 h 6858000"/>
              <a:gd name="connsiteX1441" fmla="*/ 1004012 w 1087458"/>
              <a:gd name="connsiteY1441" fmla="*/ 5699280 h 6858000"/>
              <a:gd name="connsiteX1442" fmla="*/ 1005573 w 1087458"/>
              <a:gd name="connsiteY1442" fmla="*/ 5694367 h 6858000"/>
              <a:gd name="connsiteX1443" fmla="*/ 1011646 w 1087458"/>
              <a:gd name="connsiteY1443" fmla="*/ 5701495 h 6858000"/>
              <a:gd name="connsiteX1444" fmla="*/ 1014058 w 1087458"/>
              <a:gd name="connsiteY1444" fmla="*/ 5713382 h 6858000"/>
              <a:gd name="connsiteX1445" fmla="*/ 1019046 w 1087458"/>
              <a:gd name="connsiteY1445" fmla="*/ 5715453 h 6858000"/>
              <a:gd name="connsiteX1446" fmla="*/ 1019046 w 1087458"/>
              <a:gd name="connsiteY1446" fmla="*/ 5731294 h 6858000"/>
              <a:gd name="connsiteX1447" fmla="*/ 1017839 w 1087458"/>
              <a:gd name="connsiteY1447" fmla="*/ 5731294 h 6858000"/>
              <a:gd name="connsiteX1448" fmla="*/ 1016503 w 1087458"/>
              <a:gd name="connsiteY1448" fmla="*/ 5729979 h 6858000"/>
              <a:gd name="connsiteX1449" fmla="*/ 1018588 w 1087458"/>
              <a:gd name="connsiteY1449" fmla="*/ 5758521 h 6858000"/>
              <a:gd name="connsiteX1450" fmla="*/ 1019051 w 1087458"/>
              <a:gd name="connsiteY1450" fmla="*/ 5785152 h 6858000"/>
              <a:gd name="connsiteX1451" fmla="*/ 1020857 w 1087458"/>
              <a:gd name="connsiteY1451" fmla="*/ 5785152 h 6858000"/>
              <a:gd name="connsiteX1452" fmla="*/ 1024479 w 1087458"/>
              <a:gd name="connsiteY1452" fmla="*/ 5800992 h 6858000"/>
              <a:gd name="connsiteX1453" fmla="*/ 1024479 w 1087458"/>
              <a:gd name="connsiteY1453" fmla="*/ 5810496 h 6858000"/>
              <a:gd name="connsiteX1454" fmla="*/ 1020857 w 1087458"/>
              <a:gd name="connsiteY1454" fmla="*/ 5826337 h 6858000"/>
              <a:gd name="connsiteX1455" fmla="*/ 1019046 w 1087458"/>
              <a:gd name="connsiteY1455" fmla="*/ 5826337 h 6858000"/>
              <a:gd name="connsiteX1456" fmla="*/ 1016783 w 1087458"/>
              <a:gd name="connsiteY1456" fmla="*/ 5822377 h 6858000"/>
              <a:gd name="connsiteX1457" fmla="*/ 1016130 w 1087458"/>
              <a:gd name="connsiteY1457" fmla="*/ 5812105 h 6858000"/>
              <a:gd name="connsiteX1458" fmla="*/ 1014023 w 1087458"/>
              <a:gd name="connsiteY1458" fmla="*/ 5808418 h 6858000"/>
              <a:gd name="connsiteX1459" fmla="*/ 1009194 w 1087458"/>
              <a:gd name="connsiteY1459" fmla="*/ 5808418 h 6858000"/>
              <a:gd name="connsiteX1460" fmla="*/ 1009194 w 1087458"/>
              <a:gd name="connsiteY1460" fmla="*/ 5824259 h 6858000"/>
              <a:gd name="connsiteX1461" fmla="*/ 1014023 w 1087458"/>
              <a:gd name="connsiteY1461" fmla="*/ 5849604 h 6858000"/>
              <a:gd name="connsiteX1462" fmla="*/ 1027303 w 1087458"/>
              <a:gd name="connsiteY1462" fmla="*/ 5824259 h 6858000"/>
              <a:gd name="connsiteX1463" fmla="*/ 1032735 w 1087458"/>
              <a:gd name="connsiteY1463" fmla="*/ 5868612 h 6858000"/>
              <a:gd name="connsiteX1464" fmla="*/ 1037564 w 1087458"/>
              <a:gd name="connsiteY1464" fmla="*/ 5868612 h 6858000"/>
              <a:gd name="connsiteX1465" fmla="*/ 1057483 w 1087458"/>
              <a:gd name="connsiteY1465" fmla="*/ 5814754 h 6858000"/>
              <a:gd name="connsiteX1466" fmla="*/ 1065934 w 1087458"/>
              <a:gd name="connsiteY1466" fmla="*/ 5849604 h 6858000"/>
              <a:gd name="connsiteX1467" fmla="*/ 1040582 w 1087458"/>
              <a:gd name="connsiteY1467" fmla="*/ 5922470 h 6858000"/>
              <a:gd name="connsiteX1468" fmla="*/ 1027303 w 1087458"/>
              <a:gd name="connsiteY1468" fmla="*/ 6017513 h 6858000"/>
              <a:gd name="connsiteX1469" fmla="*/ 1027303 w 1087458"/>
              <a:gd name="connsiteY1469" fmla="*/ 6068203 h 6858000"/>
              <a:gd name="connsiteX1470" fmla="*/ 1049033 w 1087458"/>
              <a:gd name="connsiteY1470" fmla="*/ 6096716 h 6858000"/>
              <a:gd name="connsiteX1471" fmla="*/ 1053862 w 1087458"/>
              <a:gd name="connsiteY1471" fmla="*/ 6096716 h 6858000"/>
              <a:gd name="connsiteX1472" fmla="*/ 1065934 w 1087458"/>
              <a:gd name="connsiteY1472" fmla="*/ 6087211 h 6858000"/>
              <a:gd name="connsiteX1473" fmla="*/ 1065934 w 1087458"/>
              <a:gd name="connsiteY1473" fmla="*/ 6112556 h 6858000"/>
              <a:gd name="connsiteX1474" fmla="*/ 1057483 w 1087458"/>
              <a:gd name="connsiteY1474" fmla="*/ 6122061 h 6858000"/>
              <a:gd name="connsiteX1475" fmla="*/ 1024285 w 1087458"/>
              <a:gd name="connsiteY1475" fmla="*/ 6112556 h 6858000"/>
              <a:gd name="connsiteX1476" fmla="*/ 1023423 w 1087458"/>
              <a:gd name="connsiteY1476" fmla="*/ 6121597 h 6858000"/>
              <a:gd name="connsiteX1477" fmla="*/ 1026290 w 1087458"/>
              <a:gd name="connsiteY1477" fmla="*/ 6124138 h 6858000"/>
              <a:gd name="connsiteX1478" fmla="*/ 1027631 w 1087458"/>
              <a:gd name="connsiteY1478" fmla="*/ 6161085 h 6858000"/>
              <a:gd name="connsiteX1479" fmla="*/ 1029076 w 1087458"/>
              <a:gd name="connsiteY1479" fmla="*/ 6162256 h 6858000"/>
              <a:gd name="connsiteX1480" fmla="*/ 1037564 w 1087458"/>
              <a:gd name="connsiteY1480" fmla="*/ 6242449 h 6858000"/>
              <a:gd name="connsiteX1481" fmla="*/ 1037564 w 1087458"/>
              <a:gd name="connsiteY1481" fmla="*/ 6251953 h 6858000"/>
              <a:gd name="connsiteX1482" fmla="*/ 1033943 w 1087458"/>
              <a:gd name="connsiteY1482" fmla="*/ 6251953 h 6858000"/>
              <a:gd name="connsiteX1483" fmla="*/ 1030923 w 1087458"/>
              <a:gd name="connsiteY1483" fmla="*/ 6232449 h 6858000"/>
              <a:gd name="connsiteX1484" fmla="*/ 1029308 w 1087458"/>
              <a:gd name="connsiteY1484" fmla="*/ 6263535 h 6858000"/>
              <a:gd name="connsiteX1485" fmla="*/ 1026290 w 1087458"/>
              <a:gd name="connsiteY1485" fmla="*/ 6263535 h 6858000"/>
              <a:gd name="connsiteX1486" fmla="*/ 1026045 w 1087458"/>
              <a:gd name="connsiteY1486" fmla="*/ 6262163 h 6858000"/>
              <a:gd name="connsiteX1487" fmla="*/ 1024285 w 1087458"/>
              <a:gd name="connsiteY1487" fmla="*/ 6286802 h 6858000"/>
              <a:gd name="connsiteX1488" fmla="*/ 1032735 w 1087458"/>
              <a:gd name="connsiteY1488" fmla="*/ 6385013 h 6858000"/>
              <a:gd name="connsiteX1489" fmla="*/ 1017645 w 1087458"/>
              <a:gd name="connsiteY1489" fmla="*/ 6305810 h 6858000"/>
              <a:gd name="connsiteX1490" fmla="*/ 991086 w 1087458"/>
              <a:gd name="connsiteY1490" fmla="*/ 6366005 h 6858000"/>
              <a:gd name="connsiteX1491" fmla="*/ 1012212 w 1087458"/>
              <a:gd name="connsiteY1491" fmla="*/ 6419862 h 6858000"/>
              <a:gd name="connsiteX1492" fmla="*/ 1012212 w 1087458"/>
              <a:gd name="connsiteY1492" fmla="*/ 6435703 h 6858000"/>
              <a:gd name="connsiteX1493" fmla="*/ 1011005 w 1087458"/>
              <a:gd name="connsiteY1493" fmla="*/ 6435703 h 6858000"/>
              <a:gd name="connsiteX1494" fmla="*/ 998933 w 1087458"/>
              <a:gd name="connsiteY1494" fmla="*/ 6423822 h 6858000"/>
              <a:gd name="connsiteX1495" fmla="*/ 991182 w 1087458"/>
              <a:gd name="connsiteY1495" fmla="*/ 6420644 h 6858000"/>
              <a:gd name="connsiteX1496" fmla="*/ 992530 w 1087458"/>
              <a:gd name="connsiteY1496" fmla="*/ 6427289 h 6858000"/>
              <a:gd name="connsiteX1497" fmla="*/ 996001 w 1087458"/>
              <a:gd name="connsiteY1497" fmla="*/ 6512827 h 6858000"/>
              <a:gd name="connsiteX1498" fmla="*/ 994190 w 1087458"/>
              <a:gd name="connsiteY1498" fmla="*/ 6519163 h 6858000"/>
              <a:gd name="connsiteX1499" fmla="*/ 990568 w 1087458"/>
              <a:gd name="connsiteY1499" fmla="*/ 6512827 h 6858000"/>
              <a:gd name="connsiteX1500" fmla="*/ 986394 w 1087458"/>
              <a:gd name="connsiteY1500" fmla="*/ 6512827 h 6858000"/>
              <a:gd name="connsiteX1501" fmla="*/ 985739 w 1087458"/>
              <a:gd name="connsiteY1501" fmla="*/ 6528660 h 6858000"/>
              <a:gd name="connsiteX1502" fmla="*/ 985739 w 1087458"/>
              <a:gd name="connsiteY1502" fmla="*/ 6528668 h 6858000"/>
              <a:gd name="connsiteX1503" fmla="*/ 990568 w 1087458"/>
              <a:gd name="connsiteY1503" fmla="*/ 6554013 h 6858000"/>
              <a:gd name="connsiteX1504" fmla="*/ 1003848 w 1087458"/>
              <a:gd name="connsiteY1504" fmla="*/ 6528668 h 6858000"/>
              <a:gd name="connsiteX1505" fmla="*/ 1009280 w 1087458"/>
              <a:gd name="connsiteY1505" fmla="*/ 6573021 h 6858000"/>
              <a:gd name="connsiteX1506" fmla="*/ 1014109 w 1087458"/>
              <a:gd name="connsiteY1506" fmla="*/ 6573021 h 6858000"/>
              <a:gd name="connsiteX1507" fmla="*/ 1034029 w 1087458"/>
              <a:gd name="connsiteY1507" fmla="*/ 6519163 h 6858000"/>
              <a:gd name="connsiteX1508" fmla="*/ 1042479 w 1087458"/>
              <a:gd name="connsiteY1508" fmla="*/ 6554013 h 6858000"/>
              <a:gd name="connsiteX1509" fmla="*/ 1017127 w 1087458"/>
              <a:gd name="connsiteY1509" fmla="*/ 6626879 h 6858000"/>
              <a:gd name="connsiteX1510" fmla="*/ 1003848 w 1087458"/>
              <a:gd name="connsiteY1510" fmla="*/ 6721922 h 6858000"/>
              <a:gd name="connsiteX1511" fmla="*/ 1003848 w 1087458"/>
              <a:gd name="connsiteY1511" fmla="*/ 6764976 h 6858000"/>
              <a:gd name="connsiteX1512" fmla="*/ 1005422 w 1087458"/>
              <a:gd name="connsiteY1512" fmla="*/ 6783997 h 6858000"/>
              <a:gd name="connsiteX1513" fmla="*/ 1005779 w 1087458"/>
              <a:gd name="connsiteY1513" fmla="*/ 6786339 h 6858000"/>
              <a:gd name="connsiteX1514" fmla="*/ 1009280 w 1087458"/>
              <a:gd name="connsiteY1514" fmla="*/ 6793997 h 6858000"/>
              <a:gd name="connsiteX1515" fmla="*/ 1025578 w 1087458"/>
              <a:gd name="connsiteY1515" fmla="*/ 6801125 h 6858000"/>
              <a:gd name="connsiteX1516" fmla="*/ 1030407 w 1087458"/>
              <a:gd name="connsiteY1516" fmla="*/ 6801125 h 6858000"/>
              <a:gd name="connsiteX1517" fmla="*/ 1042479 w 1087458"/>
              <a:gd name="connsiteY1517" fmla="*/ 6791620 h 6858000"/>
              <a:gd name="connsiteX1518" fmla="*/ 1042479 w 1087458"/>
              <a:gd name="connsiteY1518" fmla="*/ 6816965 h 6858000"/>
              <a:gd name="connsiteX1519" fmla="*/ 1034029 w 1087458"/>
              <a:gd name="connsiteY1519" fmla="*/ 6826470 h 6858000"/>
              <a:gd name="connsiteX1520" fmla="*/ 1021089 w 1087458"/>
              <a:gd name="connsiteY1520" fmla="*/ 6822312 h 6858000"/>
              <a:gd name="connsiteX1521" fmla="*/ 1012667 w 1087458"/>
              <a:gd name="connsiteY1521" fmla="*/ 6819772 h 6858000"/>
              <a:gd name="connsiteX1522" fmla="*/ 1013872 w 1087458"/>
              <a:gd name="connsiteY1522" fmla="*/ 6823598 h 6858000"/>
              <a:gd name="connsiteX1523" fmla="*/ 1019456 w 1087458"/>
              <a:gd name="connsiteY1523" fmla="*/ 6828548 h 6858000"/>
              <a:gd name="connsiteX1524" fmla="*/ 1020525 w 1087458"/>
              <a:gd name="connsiteY1524" fmla="*/ 6858000 h 6858000"/>
              <a:gd name="connsiteX1525" fmla="*/ 1010000 w 1087458"/>
              <a:gd name="connsiteY1525" fmla="*/ 6858000 h 6858000"/>
              <a:gd name="connsiteX1526" fmla="*/ 1007383 w 1087458"/>
              <a:gd name="connsiteY1526" fmla="*/ 6819044 h 6858000"/>
              <a:gd name="connsiteX1527" fmla="*/ 1007283 w 1087458"/>
              <a:gd name="connsiteY1527" fmla="*/ 6818297 h 6858000"/>
              <a:gd name="connsiteX1528" fmla="*/ 1004489 w 1087458"/>
              <a:gd name="connsiteY1528" fmla="*/ 6817560 h 6858000"/>
              <a:gd name="connsiteX1529" fmla="*/ 1000830 w 1087458"/>
              <a:gd name="connsiteY1529" fmla="*/ 6816965 h 6858000"/>
              <a:gd name="connsiteX1530" fmla="*/ 999019 w 1087458"/>
              <a:gd name="connsiteY1530" fmla="*/ 6835974 h 6858000"/>
              <a:gd name="connsiteX1531" fmla="*/ 999019 w 1087458"/>
              <a:gd name="connsiteY1531" fmla="*/ 6858000 h 6858000"/>
              <a:gd name="connsiteX1532" fmla="*/ 109210 w 1087458"/>
              <a:gd name="connsiteY1532" fmla="*/ 6858000 h 6858000"/>
              <a:gd name="connsiteX1533" fmla="*/ 115521 w 1087458"/>
              <a:gd name="connsiteY1533" fmla="*/ 6815172 h 6858000"/>
              <a:gd name="connsiteX1534" fmla="*/ 117709 w 1087458"/>
              <a:gd name="connsiteY1534" fmla="*/ 6790817 h 6858000"/>
              <a:gd name="connsiteX1535" fmla="*/ 117709 w 1087458"/>
              <a:gd name="connsiteY1535" fmla="*/ 6736959 h 6858000"/>
              <a:gd name="connsiteX1536" fmla="*/ 108051 w 1087458"/>
              <a:gd name="connsiteY1536" fmla="*/ 6711614 h 6858000"/>
              <a:gd name="connsiteX1537" fmla="*/ 71230 w 1087458"/>
              <a:gd name="connsiteY1537" fmla="*/ 6806657 h 6858000"/>
              <a:gd name="connsiteX1538" fmla="*/ 67608 w 1087458"/>
              <a:gd name="connsiteY1538" fmla="*/ 6806657 h 6858000"/>
              <a:gd name="connsiteX1539" fmla="*/ 114691 w 1087458"/>
              <a:gd name="connsiteY1539" fmla="*/ 6686269 h 6858000"/>
              <a:gd name="connsiteX1540" fmla="*/ 114691 w 1087458"/>
              <a:gd name="connsiteY1540" fmla="*/ 6676764 h 6858000"/>
              <a:gd name="connsiteX1541" fmla="*/ 101411 w 1087458"/>
              <a:gd name="connsiteY1541" fmla="*/ 6597561 h 6858000"/>
              <a:gd name="connsiteX1542" fmla="*/ 102618 w 1087458"/>
              <a:gd name="connsiteY1542" fmla="*/ 6572217 h 6858000"/>
              <a:gd name="connsiteX1543" fmla="*/ 114691 w 1087458"/>
              <a:gd name="connsiteY1543" fmla="*/ 6572217 h 6858000"/>
              <a:gd name="connsiteX1544" fmla="*/ 124348 w 1087458"/>
              <a:gd name="connsiteY1544" fmla="*/ 6493014 h 6858000"/>
              <a:gd name="connsiteX1545" fmla="*/ 112729 w 1087458"/>
              <a:gd name="connsiteY1545" fmla="*/ 6473807 h 6858000"/>
              <a:gd name="connsiteX1546" fmla="*/ 108428 w 1087458"/>
              <a:gd name="connsiteY1546" fmla="*/ 6465291 h 6858000"/>
              <a:gd name="connsiteX1547" fmla="*/ 108236 w 1087458"/>
              <a:gd name="connsiteY1547" fmla="*/ 6468788 h 6858000"/>
              <a:gd name="connsiteX1548" fmla="*/ 96579 w 1087458"/>
              <a:gd name="connsiteY1548" fmla="*/ 6577494 h 6858000"/>
              <a:gd name="connsiteX1549" fmla="*/ 86317 w 1087458"/>
              <a:gd name="connsiteY1549" fmla="*/ 6577494 h 6858000"/>
              <a:gd name="connsiteX1550" fmla="*/ 71830 w 1087458"/>
              <a:gd name="connsiteY1550" fmla="*/ 6472946 h 6858000"/>
              <a:gd name="connsiteX1551" fmla="*/ 88128 w 1087458"/>
              <a:gd name="connsiteY1551" fmla="*/ 6403248 h 6858000"/>
              <a:gd name="connsiteX1552" fmla="*/ 95070 w 1087458"/>
              <a:gd name="connsiteY1552" fmla="*/ 6416712 h 6858000"/>
              <a:gd name="connsiteX1553" fmla="*/ 100101 w 1087458"/>
              <a:gd name="connsiteY1553" fmla="*/ 6433686 h 6858000"/>
              <a:gd name="connsiteX1554" fmla="*/ 102647 w 1087458"/>
              <a:gd name="connsiteY1554" fmla="*/ 6438096 h 6858000"/>
              <a:gd name="connsiteX1555" fmla="*/ 105029 w 1087458"/>
              <a:gd name="connsiteY1555" fmla="*/ 6438096 h 6858000"/>
              <a:gd name="connsiteX1556" fmla="*/ 106236 w 1087458"/>
              <a:gd name="connsiteY1556" fmla="*/ 6349390 h 6858000"/>
              <a:gd name="connsiteX1557" fmla="*/ 81488 w 1087458"/>
              <a:gd name="connsiteY1557" fmla="*/ 6289196 h 6858000"/>
              <a:gd name="connsiteX1558" fmla="*/ 68473 w 1087458"/>
              <a:gd name="connsiteY1558" fmla="*/ 6353350 h 6858000"/>
              <a:gd name="connsiteX1559" fmla="*/ 68436 w 1087458"/>
              <a:gd name="connsiteY1559" fmla="*/ 6353618 h 6858000"/>
              <a:gd name="connsiteX1560" fmla="*/ 71230 w 1087458"/>
              <a:gd name="connsiteY1560" fmla="*/ 6353618 h 6858000"/>
              <a:gd name="connsiteX1561" fmla="*/ 79681 w 1087458"/>
              <a:gd name="connsiteY1561" fmla="*/ 6378962 h 6858000"/>
              <a:gd name="connsiteX1562" fmla="*/ 79681 w 1087458"/>
              <a:gd name="connsiteY1562" fmla="*/ 6388467 h 6858000"/>
              <a:gd name="connsiteX1563" fmla="*/ 74248 w 1087458"/>
              <a:gd name="connsiteY1563" fmla="*/ 6388467 h 6858000"/>
              <a:gd name="connsiteX1564" fmla="*/ 67608 w 1087458"/>
              <a:gd name="connsiteY1564" fmla="*/ 6378962 h 6858000"/>
              <a:gd name="connsiteX1565" fmla="*/ 67608 w 1087458"/>
              <a:gd name="connsiteY1565" fmla="*/ 6359596 h 6858000"/>
              <a:gd name="connsiteX1566" fmla="*/ 61569 w 1087458"/>
              <a:gd name="connsiteY1566" fmla="*/ 6403248 h 6858000"/>
              <a:gd name="connsiteX1567" fmla="*/ 59758 w 1087458"/>
              <a:gd name="connsiteY1567" fmla="*/ 6403248 h 6858000"/>
              <a:gd name="connsiteX1568" fmla="*/ 59758 w 1087458"/>
              <a:gd name="connsiteY1568" fmla="*/ 6384239 h 6858000"/>
              <a:gd name="connsiteX1569" fmla="*/ 63380 w 1087458"/>
              <a:gd name="connsiteY1569" fmla="*/ 6358894 h 6858000"/>
              <a:gd name="connsiteX1570" fmla="*/ 63380 w 1087458"/>
              <a:gd name="connsiteY1570" fmla="*/ 6349390 h 6858000"/>
              <a:gd name="connsiteX1571" fmla="*/ 58551 w 1087458"/>
              <a:gd name="connsiteY1571" fmla="*/ 6349390 h 6858000"/>
              <a:gd name="connsiteX1572" fmla="*/ 41650 w 1087458"/>
              <a:gd name="connsiteY1572" fmla="*/ 6438096 h 6858000"/>
              <a:gd name="connsiteX1573" fmla="*/ 39839 w 1087458"/>
              <a:gd name="connsiteY1573" fmla="*/ 6438096 h 6858000"/>
              <a:gd name="connsiteX1574" fmla="*/ 74848 w 1087458"/>
              <a:gd name="connsiteY1574" fmla="*/ 6219498 h 6858000"/>
              <a:gd name="connsiteX1575" fmla="*/ 74848 w 1087458"/>
              <a:gd name="connsiteY1575" fmla="*/ 6165640 h 6858000"/>
              <a:gd name="connsiteX1576" fmla="*/ 65191 w 1087458"/>
              <a:gd name="connsiteY1576" fmla="*/ 6140295 h 6858000"/>
              <a:gd name="connsiteX1577" fmla="*/ 28370 w 1087458"/>
              <a:gd name="connsiteY1577" fmla="*/ 6235338 h 6858000"/>
              <a:gd name="connsiteX1578" fmla="*/ 24748 w 1087458"/>
              <a:gd name="connsiteY1578" fmla="*/ 6235338 h 6858000"/>
              <a:gd name="connsiteX1579" fmla="*/ 71830 w 1087458"/>
              <a:gd name="connsiteY1579" fmla="*/ 6114950 h 6858000"/>
              <a:gd name="connsiteX1580" fmla="*/ 71830 w 1087458"/>
              <a:gd name="connsiteY1580" fmla="*/ 6105445 h 6858000"/>
              <a:gd name="connsiteX1581" fmla="*/ 58551 w 1087458"/>
              <a:gd name="connsiteY1581" fmla="*/ 6026243 h 6858000"/>
              <a:gd name="connsiteX1582" fmla="*/ 59758 w 1087458"/>
              <a:gd name="connsiteY1582" fmla="*/ 6000899 h 6858000"/>
              <a:gd name="connsiteX1583" fmla="*/ 71334 w 1087458"/>
              <a:gd name="connsiteY1583" fmla="*/ 6000899 h 6858000"/>
              <a:gd name="connsiteX1584" fmla="*/ 69815 w 1087458"/>
              <a:gd name="connsiteY1584" fmla="*/ 5998242 h 6858000"/>
              <a:gd name="connsiteX1585" fmla="*/ 69061 w 1087458"/>
              <a:gd name="connsiteY1585" fmla="*/ 5986362 h 6858000"/>
              <a:gd name="connsiteX1586" fmla="*/ 69061 w 1087458"/>
              <a:gd name="connsiteY1586" fmla="*/ 5967353 h 6858000"/>
              <a:gd name="connsiteX1587" fmla="*/ 80529 w 1087458"/>
              <a:gd name="connsiteY1587" fmla="*/ 5932504 h 6858000"/>
              <a:gd name="connsiteX1588" fmla="*/ 79320 w 1087458"/>
              <a:gd name="connsiteY1588" fmla="*/ 5918111 h 6858000"/>
              <a:gd name="connsiteX1589" fmla="*/ 69869 w 1087458"/>
              <a:gd name="connsiteY1589" fmla="*/ 5902489 h 6858000"/>
              <a:gd name="connsiteX1590" fmla="*/ 54929 w 1087458"/>
              <a:gd name="connsiteY1590" fmla="*/ 5861501 h 6858000"/>
              <a:gd name="connsiteX1591" fmla="*/ 56740 w 1087458"/>
              <a:gd name="connsiteY1591" fmla="*/ 5861501 h 6858000"/>
              <a:gd name="connsiteX1592" fmla="*/ 71830 w 1087458"/>
              <a:gd name="connsiteY1592" fmla="*/ 5887639 h 6858000"/>
              <a:gd name="connsiteX1593" fmla="*/ 77798 w 1087458"/>
              <a:gd name="connsiteY1593" fmla="*/ 5890828 h 6858000"/>
              <a:gd name="connsiteX1594" fmla="*/ 77511 w 1087458"/>
              <a:gd name="connsiteY1594" fmla="*/ 5881814 h 6858000"/>
              <a:gd name="connsiteX1595" fmla="*/ 87169 w 1087458"/>
              <a:gd name="connsiteY1595" fmla="*/ 5846964 h 6858000"/>
              <a:gd name="connsiteX1596" fmla="*/ 92149 w 1087458"/>
              <a:gd name="connsiteY1596" fmla="*/ 5859637 h 6858000"/>
              <a:gd name="connsiteX1597" fmla="*/ 93707 w 1087458"/>
              <a:gd name="connsiteY1597" fmla="*/ 5871527 h 6858000"/>
              <a:gd name="connsiteX1598" fmla="*/ 94768 w 1087458"/>
              <a:gd name="connsiteY1598" fmla="*/ 5861501 h 6858000"/>
              <a:gd name="connsiteX1599" fmla="*/ 69642 w 1087458"/>
              <a:gd name="connsiteY1599" fmla="*/ 5763488 h 6858000"/>
              <a:gd name="connsiteX1600" fmla="*/ 66587 w 1087458"/>
              <a:gd name="connsiteY1600" fmla="*/ 5755531 h 6858000"/>
              <a:gd name="connsiteX1601" fmla="*/ 56045 w 1087458"/>
              <a:gd name="connsiteY1601" fmla="*/ 5812907 h 6858000"/>
              <a:gd name="connsiteX1602" fmla="*/ 29222 w 1087458"/>
              <a:gd name="connsiteY1602" fmla="*/ 5891319 h 6858000"/>
              <a:gd name="connsiteX1603" fmla="*/ 27411 w 1087458"/>
              <a:gd name="connsiteY1603" fmla="*/ 5872309 h 6858000"/>
              <a:gd name="connsiteX1604" fmla="*/ 27411 w 1087458"/>
              <a:gd name="connsiteY1604" fmla="*/ 5862806 h 6858000"/>
              <a:gd name="connsiteX1605" fmla="*/ 50952 w 1087458"/>
              <a:gd name="connsiteY1605" fmla="*/ 5812116 h 6858000"/>
              <a:gd name="connsiteX1606" fmla="*/ 60610 w 1087458"/>
              <a:gd name="connsiteY1606" fmla="*/ 5751921 h 6858000"/>
              <a:gd name="connsiteX1607" fmla="*/ 65200 w 1087458"/>
              <a:gd name="connsiteY1607" fmla="*/ 5751921 h 6858000"/>
              <a:gd name="connsiteX1608" fmla="*/ 50100 w 1087458"/>
              <a:gd name="connsiteY1608" fmla="*/ 5712601 h 6858000"/>
              <a:gd name="connsiteX1609" fmla="*/ 50100 w 1087458"/>
              <a:gd name="connsiteY1609" fmla="*/ 5693592 h 6858000"/>
              <a:gd name="connsiteX1610" fmla="*/ 51307 w 1087458"/>
              <a:gd name="connsiteY1610" fmla="*/ 5693592 h 6858000"/>
              <a:gd name="connsiteX1611" fmla="*/ 68509 w 1087458"/>
              <a:gd name="connsiteY1611" fmla="*/ 5744940 h 6858000"/>
              <a:gd name="connsiteX1612" fmla="*/ 78722 w 1087458"/>
              <a:gd name="connsiteY1612" fmla="*/ 5688301 h 6858000"/>
              <a:gd name="connsiteX1613" fmla="*/ 74666 w 1087458"/>
              <a:gd name="connsiteY1613" fmla="*/ 5663454 h 6858000"/>
              <a:gd name="connsiteX1614" fmla="*/ 72256 w 1087458"/>
              <a:gd name="connsiteY1614" fmla="*/ 5663454 h 6858000"/>
              <a:gd name="connsiteX1615" fmla="*/ 72256 w 1087458"/>
              <a:gd name="connsiteY1615" fmla="*/ 5653949 h 6858000"/>
              <a:gd name="connsiteX1616" fmla="*/ 72497 w 1087458"/>
              <a:gd name="connsiteY1616" fmla="*/ 5650165 h 6858000"/>
              <a:gd name="connsiteX1617" fmla="*/ 68209 w 1087458"/>
              <a:gd name="connsiteY1617" fmla="*/ 5623894 h 6858000"/>
              <a:gd name="connsiteX1618" fmla="*/ 68209 w 1087458"/>
              <a:gd name="connsiteY1618" fmla="*/ 5617558 h 6858000"/>
              <a:gd name="connsiteX1619" fmla="*/ 71830 w 1087458"/>
              <a:gd name="connsiteY1619" fmla="*/ 5617558 h 6858000"/>
              <a:gd name="connsiteX1620" fmla="*/ 74971 w 1087458"/>
              <a:gd name="connsiteY1620" fmla="*/ 5638640 h 6858000"/>
              <a:gd name="connsiteX1621" fmla="*/ 75274 w 1087458"/>
              <a:gd name="connsiteY1621" fmla="*/ 5638109 h 6858000"/>
              <a:gd name="connsiteX1622" fmla="*/ 78896 w 1087458"/>
              <a:gd name="connsiteY1622" fmla="*/ 5638109 h 6858000"/>
              <a:gd name="connsiteX1623" fmla="*/ 78896 w 1087458"/>
              <a:gd name="connsiteY1623" fmla="*/ 5647614 h 6858000"/>
              <a:gd name="connsiteX1624" fmla="*/ 78020 w 1087458"/>
              <a:gd name="connsiteY1624" fmla="*/ 5659105 h 6858000"/>
              <a:gd name="connsiteX1625" fmla="*/ 80719 w 1087458"/>
              <a:gd name="connsiteY1625" fmla="*/ 5677222 h 6858000"/>
              <a:gd name="connsiteX1626" fmla="*/ 82567 w 1087458"/>
              <a:gd name="connsiteY1626" fmla="*/ 5666976 h 6858000"/>
              <a:gd name="connsiteX1627" fmla="*/ 102260 w 1087458"/>
              <a:gd name="connsiteY1627" fmla="*/ 5533323 h 6858000"/>
              <a:gd name="connsiteX1628" fmla="*/ 102260 w 1087458"/>
              <a:gd name="connsiteY1628" fmla="*/ 5495683 h 6858000"/>
              <a:gd name="connsiteX1629" fmla="*/ 98732 w 1087458"/>
              <a:gd name="connsiteY1629" fmla="*/ 5460248 h 6858000"/>
              <a:gd name="connsiteX1630" fmla="*/ 92602 w 1087458"/>
              <a:gd name="connsiteY1630" fmla="*/ 5454120 h 6858000"/>
              <a:gd name="connsiteX1631" fmla="*/ 55781 w 1087458"/>
              <a:gd name="connsiteY1631" fmla="*/ 5549163 h 6858000"/>
              <a:gd name="connsiteX1632" fmla="*/ 52159 w 1087458"/>
              <a:gd name="connsiteY1632" fmla="*/ 5549163 h 6858000"/>
              <a:gd name="connsiteX1633" fmla="*/ 88603 w 1087458"/>
              <a:gd name="connsiteY1633" fmla="*/ 5436299 h 6858000"/>
              <a:gd name="connsiteX1634" fmla="*/ 95782 w 1087458"/>
              <a:gd name="connsiteY1634" fmla="*/ 5431222 h 6858000"/>
              <a:gd name="connsiteX1635" fmla="*/ 90118 w 1087458"/>
              <a:gd name="connsiteY1635" fmla="*/ 5376188 h 6858000"/>
              <a:gd name="connsiteX1636" fmla="*/ 86891 w 1087458"/>
              <a:gd name="connsiteY1636" fmla="*/ 5345609 h 6858000"/>
              <a:gd name="connsiteX1637" fmla="*/ 85962 w 1087458"/>
              <a:gd name="connsiteY1637" fmla="*/ 5340068 h 6858000"/>
              <a:gd name="connsiteX1638" fmla="*/ 86069 w 1087458"/>
              <a:gd name="connsiteY1638" fmla="*/ 5337820 h 6858000"/>
              <a:gd name="connsiteX1639" fmla="*/ 81488 w 1087458"/>
              <a:gd name="connsiteY1639" fmla="*/ 5294411 h 6858000"/>
              <a:gd name="connsiteX1640" fmla="*/ 81488 w 1087458"/>
              <a:gd name="connsiteY1640" fmla="*/ 5284906 h 6858000"/>
              <a:gd name="connsiteX1641" fmla="*/ 85110 w 1087458"/>
              <a:gd name="connsiteY1641" fmla="*/ 5284906 h 6858000"/>
              <a:gd name="connsiteX1642" fmla="*/ 87899 w 1087458"/>
              <a:gd name="connsiteY1642" fmla="*/ 5314724 h 6858000"/>
              <a:gd name="connsiteX1643" fmla="*/ 89770 w 1087458"/>
              <a:gd name="connsiteY1643" fmla="*/ 5314724 h 6858000"/>
              <a:gd name="connsiteX1644" fmla="*/ 89158 w 1087458"/>
              <a:gd name="connsiteY1644" fmla="*/ 5311002 h 6858000"/>
              <a:gd name="connsiteX1645" fmla="*/ 85536 w 1087458"/>
              <a:gd name="connsiteY1645" fmla="*/ 5264273 h 6858000"/>
              <a:gd name="connsiteX1646" fmla="*/ 92930 w 1087458"/>
              <a:gd name="connsiteY1646" fmla="*/ 5211999 h 6858000"/>
              <a:gd name="connsiteX1647" fmla="*/ 93782 w 1087458"/>
              <a:gd name="connsiteY1647" fmla="*/ 5209388 h 6858000"/>
              <a:gd name="connsiteX1648" fmla="*/ 88980 w 1087458"/>
              <a:gd name="connsiteY1648" fmla="*/ 5199880 h 6858000"/>
              <a:gd name="connsiteX1649" fmla="*/ 82340 w 1087458"/>
              <a:gd name="connsiteY1649" fmla="*/ 5175326 h 6858000"/>
              <a:gd name="connsiteX1650" fmla="*/ 84151 w 1087458"/>
              <a:gd name="connsiteY1650" fmla="*/ 5175326 h 6858000"/>
              <a:gd name="connsiteX1651" fmla="*/ 97573 w 1087458"/>
              <a:gd name="connsiteY1651" fmla="*/ 5198574 h 6858000"/>
              <a:gd name="connsiteX1652" fmla="*/ 101834 w 1087458"/>
              <a:gd name="connsiteY1652" fmla="*/ 5194575 h 6858000"/>
              <a:gd name="connsiteX1653" fmla="*/ 107723 w 1087458"/>
              <a:gd name="connsiteY1653" fmla="*/ 5205997 h 6858000"/>
              <a:gd name="connsiteX1654" fmla="*/ 115539 w 1087458"/>
              <a:gd name="connsiteY1654" fmla="*/ 5210176 h 6858000"/>
              <a:gd name="connsiteX1655" fmla="*/ 119192 w 1087458"/>
              <a:gd name="connsiteY1655" fmla="*/ 5198938 h 6858000"/>
              <a:gd name="connsiteX1656" fmla="*/ 119263 w 1087458"/>
              <a:gd name="connsiteY1656" fmla="*/ 5194178 h 6858000"/>
              <a:gd name="connsiteX1657" fmla="*/ 119640 w 1087458"/>
              <a:gd name="connsiteY1657" fmla="*/ 5167646 h 6858000"/>
              <a:gd name="connsiteX1658" fmla="*/ 119798 w 1087458"/>
              <a:gd name="connsiteY1658" fmla="*/ 5155231 h 6858000"/>
              <a:gd name="connsiteX1659" fmla="*/ 119387 w 1087458"/>
              <a:gd name="connsiteY1659" fmla="*/ 5151764 h 6858000"/>
              <a:gd name="connsiteX1660" fmla="*/ 116290 w 1087458"/>
              <a:gd name="connsiteY1660" fmla="*/ 5139681 h 6858000"/>
              <a:gd name="connsiteX1661" fmla="*/ 115416 w 1087458"/>
              <a:gd name="connsiteY1661" fmla="*/ 5140955 h 6858000"/>
              <a:gd name="connsiteX1662" fmla="*/ 112398 w 1087458"/>
              <a:gd name="connsiteY1662" fmla="*/ 5140955 h 6858000"/>
              <a:gd name="connsiteX1663" fmla="*/ 112398 w 1087458"/>
              <a:gd name="connsiteY1663" fmla="*/ 5131451 h 6858000"/>
              <a:gd name="connsiteX1664" fmla="*/ 112752 w 1087458"/>
              <a:gd name="connsiteY1664" fmla="*/ 5125879 h 6858000"/>
              <a:gd name="connsiteX1665" fmla="*/ 111012 w 1087458"/>
              <a:gd name="connsiteY1665" fmla="*/ 5119093 h 6858000"/>
              <a:gd name="connsiteX1666" fmla="*/ 101045 w 1087458"/>
              <a:gd name="connsiteY1666" fmla="*/ 5089261 h 6858000"/>
              <a:gd name="connsiteX1667" fmla="*/ 100938 w 1087458"/>
              <a:gd name="connsiteY1667" fmla="*/ 5088988 h 6858000"/>
              <a:gd name="connsiteX1668" fmla="*/ 95194 w 1087458"/>
              <a:gd name="connsiteY1668" fmla="*/ 5080523 h 6858000"/>
              <a:gd name="connsiteX1669" fmla="*/ 87800 w 1087458"/>
              <a:gd name="connsiteY1669" fmla="*/ 5109036 h 6858000"/>
              <a:gd name="connsiteX1670" fmla="*/ 83299 w 1087458"/>
              <a:gd name="connsiteY1670" fmla="*/ 5137571 h 6858000"/>
              <a:gd name="connsiteX1671" fmla="*/ 83299 w 1087458"/>
              <a:gd name="connsiteY1671" fmla="*/ 5155014 h 6858000"/>
              <a:gd name="connsiteX1672" fmla="*/ 79677 w 1087458"/>
              <a:gd name="connsiteY1672" fmla="*/ 5170855 h 6858000"/>
              <a:gd name="connsiteX1673" fmla="*/ 78556 w 1087458"/>
              <a:gd name="connsiteY1673" fmla="*/ 5170855 h 6858000"/>
              <a:gd name="connsiteX1674" fmla="*/ 75274 w 1087458"/>
              <a:gd name="connsiteY1674" fmla="*/ 5194575 h 6858000"/>
              <a:gd name="connsiteX1675" fmla="*/ 73464 w 1087458"/>
              <a:gd name="connsiteY1675" fmla="*/ 5194575 h 6858000"/>
              <a:gd name="connsiteX1676" fmla="*/ 73464 w 1087458"/>
              <a:gd name="connsiteY1676" fmla="*/ 5175566 h 6858000"/>
              <a:gd name="connsiteX1677" fmla="*/ 75446 w 1087458"/>
              <a:gd name="connsiteY1677" fmla="*/ 5162852 h 6858000"/>
              <a:gd name="connsiteX1678" fmla="*/ 74848 w 1087458"/>
              <a:gd name="connsiteY1678" fmla="*/ 5155014 h 6858000"/>
              <a:gd name="connsiteX1679" fmla="*/ 76056 w 1087458"/>
              <a:gd name="connsiteY1679" fmla="*/ 5140758 h 6858000"/>
              <a:gd name="connsiteX1680" fmla="*/ 76077 w 1087458"/>
              <a:gd name="connsiteY1680" fmla="*/ 5140717 h 6858000"/>
              <a:gd name="connsiteX1681" fmla="*/ 72256 w 1087458"/>
              <a:gd name="connsiteY1681" fmla="*/ 5140717 h 6858000"/>
              <a:gd name="connsiteX1682" fmla="*/ 55355 w 1087458"/>
              <a:gd name="connsiteY1682" fmla="*/ 5229423 h 6858000"/>
              <a:gd name="connsiteX1683" fmla="*/ 53544 w 1087458"/>
              <a:gd name="connsiteY1683" fmla="*/ 5229423 h 6858000"/>
              <a:gd name="connsiteX1684" fmla="*/ 79802 w 1087458"/>
              <a:gd name="connsiteY1684" fmla="*/ 5079731 h 6858000"/>
              <a:gd name="connsiteX1685" fmla="*/ 84843 w 1087458"/>
              <a:gd name="connsiteY1685" fmla="*/ 5045517 h 6858000"/>
              <a:gd name="connsiteX1686" fmla="*/ 77511 w 1087458"/>
              <a:gd name="connsiteY1686" fmla="*/ 5026426 h 6858000"/>
              <a:gd name="connsiteX1687" fmla="*/ 77511 w 1087458"/>
              <a:gd name="connsiteY1687" fmla="*/ 5007417 h 6858000"/>
              <a:gd name="connsiteX1688" fmla="*/ 78719 w 1087458"/>
              <a:gd name="connsiteY1688" fmla="*/ 5007417 h 6858000"/>
              <a:gd name="connsiteX1689" fmla="*/ 86716 w 1087458"/>
              <a:gd name="connsiteY1689" fmla="*/ 5031288 h 6858000"/>
              <a:gd name="connsiteX1690" fmla="*/ 88554 w 1087458"/>
              <a:gd name="connsiteY1690" fmla="*/ 5010825 h 6858000"/>
              <a:gd name="connsiteX1691" fmla="*/ 88554 w 1087458"/>
              <a:gd name="connsiteY1691" fmla="*/ 4956967 h 6858000"/>
              <a:gd name="connsiteX1692" fmla="*/ 78896 w 1087458"/>
              <a:gd name="connsiteY1692" fmla="*/ 4931622 h 6858000"/>
              <a:gd name="connsiteX1693" fmla="*/ 42076 w 1087458"/>
              <a:gd name="connsiteY1693" fmla="*/ 5026665 h 6858000"/>
              <a:gd name="connsiteX1694" fmla="*/ 38454 w 1087458"/>
              <a:gd name="connsiteY1694" fmla="*/ 5026665 h 6858000"/>
              <a:gd name="connsiteX1695" fmla="*/ 85536 w 1087458"/>
              <a:gd name="connsiteY1695" fmla="*/ 4906277 h 6858000"/>
              <a:gd name="connsiteX1696" fmla="*/ 85536 w 1087458"/>
              <a:gd name="connsiteY1696" fmla="*/ 4896773 h 6858000"/>
              <a:gd name="connsiteX1697" fmla="*/ 72256 w 1087458"/>
              <a:gd name="connsiteY1697" fmla="*/ 4817570 h 6858000"/>
              <a:gd name="connsiteX1698" fmla="*/ 72583 w 1087458"/>
              <a:gd name="connsiteY1698" fmla="*/ 4810717 h 6858000"/>
              <a:gd name="connsiteX1699" fmla="*/ 72408 w 1087458"/>
              <a:gd name="connsiteY1699" fmla="*/ 4811472 h 6858000"/>
              <a:gd name="connsiteX1700" fmla="*/ 55658 w 1087458"/>
              <a:gd name="connsiteY1700" fmla="*/ 4846322 h 6858000"/>
              <a:gd name="connsiteX1701" fmla="*/ 53847 w 1087458"/>
              <a:gd name="connsiteY1701" fmla="*/ 4827312 h 6858000"/>
              <a:gd name="connsiteX1702" fmla="*/ 53847 w 1087458"/>
              <a:gd name="connsiteY1702" fmla="*/ 4817809 h 6858000"/>
              <a:gd name="connsiteX1703" fmla="*/ 77388 w 1087458"/>
              <a:gd name="connsiteY1703" fmla="*/ 4767119 h 6858000"/>
              <a:gd name="connsiteX1704" fmla="*/ 87046 w 1087458"/>
              <a:gd name="connsiteY1704" fmla="*/ 4706924 h 6858000"/>
              <a:gd name="connsiteX1705" fmla="*/ 91505 w 1087458"/>
              <a:gd name="connsiteY1705" fmla="*/ 4706924 h 6858000"/>
              <a:gd name="connsiteX1706" fmla="*/ 83574 w 1087458"/>
              <a:gd name="connsiteY1706" fmla="*/ 4693816 h 6858000"/>
              <a:gd name="connsiteX1707" fmla="*/ 68635 w 1087458"/>
              <a:gd name="connsiteY1707" fmla="*/ 4652828 h 6858000"/>
              <a:gd name="connsiteX1708" fmla="*/ 70446 w 1087458"/>
              <a:gd name="connsiteY1708" fmla="*/ 4652828 h 6858000"/>
              <a:gd name="connsiteX1709" fmla="*/ 85536 w 1087458"/>
              <a:gd name="connsiteY1709" fmla="*/ 4678966 h 6858000"/>
              <a:gd name="connsiteX1710" fmla="*/ 97567 w 1087458"/>
              <a:gd name="connsiteY1710" fmla="*/ 4685397 h 6858000"/>
              <a:gd name="connsiteX1711" fmla="*/ 106477 w 1087458"/>
              <a:gd name="connsiteY1711" fmla="*/ 4635983 h 6858000"/>
              <a:gd name="connsiteX1712" fmla="*/ 105682 w 1087458"/>
              <a:gd name="connsiteY1712" fmla="*/ 4629266 h 6858000"/>
              <a:gd name="connsiteX1713" fmla="*/ 63806 w 1087458"/>
              <a:gd name="connsiteY1713" fmla="*/ 4503928 h 6858000"/>
              <a:gd name="connsiteX1714" fmla="*/ 63806 w 1087458"/>
              <a:gd name="connsiteY1714" fmla="*/ 4484919 h 6858000"/>
              <a:gd name="connsiteX1715" fmla="*/ 65013 w 1087458"/>
              <a:gd name="connsiteY1715" fmla="*/ 4484919 h 6858000"/>
              <a:gd name="connsiteX1716" fmla="*/ 108473 w 1087458"/>
              <a:gd name="connsiteY1716" fmla="*/ 4608475 h 6858000"/>
              <a:gd name="connsiteX1717" fmla="*/ 108899 w 1087458"/>
              <a:gd name="connsiteY1717" fmla="*/ 4606239 h 6858000"/>
              <a:gd name="connsiteX1718" fmla="*/ 108899 w 1087458"/>
              <a:gd name="connsiteY1718" fmla="*/ 4598731 h 6858000"/>
              <a:gd name="connsiteX1719" fmla="*/ 110251 w 1087458"/>
              <a:gd name="connsiteY1719" fmla="*/ 4598731 h 6858000"/>
              <a:gd name="connsiteX1720" fmla="*/ 104031 w 1087458"/>
              <a:gd name="connsiteY1720" fmla="*/ 4553826 h 6858000"/>
              <a:gd name="connsiteX1721" fmla="*/ 92515 w 1087458"/>
              <a:gd name="connsiteY1721" fmla="*/ 4480167 h 6858000"/>
              <a:gd name="connsiteX1722" fmla="*/ 91180 w 1087458"/>
              <a:gd name="connsiteY1722" fmla="*/ 4471987 h 6858000"/>
              <a:gd name="connsiteX1723" fmla="*/ 82217 w 1087458"/>
              <a:gd name="connsiteY1723" fmla="*/ 4504166 h 6858000"/>
              <a:gd name="connsiteX1724" fmla="*/ 78595 w 1087458"/>
              <a:gd name="connsiteY1724" fmla="*/ 4504166 h 6858000"/>
              <a:gd name="connsiteX1725" fmla="*/ 88343 w 1087458"/>
              <a:gd name="connsiteY1725" fmla="*/ 4463253 h 6858000"/>
              <a:gd name="connsiteX1726" fmla="*/ 89243 w 1087458"/>
              <a:gd name="connsiteY1726" fmla="*/ 4460120 h 6858000"/>
              <a:gd name="connsiteX1727" fmla="*/ 81914 w 1087458"/>
              <a:gd name="connsiteY1727" fmla="*/ 4415221 h 6858000"/>
              <a:gd name="connsiteX1728" fmla="*/ 81914 w 1087458"/>
              <a:gd name="connsiteY1728" fmla="*/ 4408885 h 6858000"/>
              <a:gd name="connsiteX1729" fmla="*/ 85536 w 1087458"/>
              <a:gd name="connsiteY1729" fmla="*/ 4408885 h 6858000"/>
              <a:gd name="connsiteX1730" fmla="*/ 91829 w 1087458"/>
              <a:gd name="connsiteY1730" fmla="*/ 4451121 h 6858000"/>
              <a:gd name="connsiteX1731" fmla="*/ 97666 w 1087458"/>
              <a:gd name="connsiteY1731" fmla="*/ 4430805 h 6858000"/>
              <a:gd name="connsiteX1732" fmla="*/ 115039 w 1087458"/>
              <a:gd name="connsiteY1732" fmla="*/ 4391302 h 6858000"/>
              <a:gd name="connsiteX1733" fmla="*/ 123503 w 1087458"/>
              <a:gd name="connsiteY1733" fmla="*/ 4385316 h 6858000"/>
              <a:gd name="connsiteX1734" fmla="*/ 121906 w 1087458"/>
              <a:gd name="connsiteY1734" fmla="*/ 4368551 h 6858000"/>
              <a:gd name="connsiteX1735" fmla="*/ 121906 w 1087458"/>
              <a:gd name="connsiteY1735" fmla="*/ 4359047 h 6858000"/>
              <a:gd name="connsiteX1736" fmla="*/ 122785 w 1087458"/>
              <a:gd name="connsiteY1736" fmla="*/ 4357945 h 6858000"/>
              <a:gd name="connsiteX1737" fmla="*/ 122584 w 1087458"/>
              <a:gd name="connsiteY1737" fmla="*/ 4355822 h 6858000"/>
              <a:gd name="connsiteX1738" fmla="*/ 112398 w 1087458"/>
              <a:gd name="connsiteY1738" fmla="*/ 4295071 h 6858000"/>
              <a:gd name="connsiteX1739" fmla="*/ 113605 w 1087458"/>
              <a:gd name="connsiteY1739" fmla="*/ 4269727 h 6858000"/>
              <a:gd name="connsiteX1740" fmla="*/ 114244 w 1087458"/>
              <a:gd name="connsiteY1740" fmla="*/ 4269727 h 6858000"/>
              <a:gd name="connsiteX1741" fmla="*/ 111303 w 1087458"/>
              <a:gd name="connsiteY1741" fmla="*/ 4240183 h 6858000"/>
              <a:gd name="connsiteX1742" fmla="*/ 95194 w 1087458"/>
              <a:gd name="connsiteY1742" fmla="*/ 4085738 h 6858000"/>
              <a:gd name="connsiteX1743" fmla="*/ 95194 w 1087458"/>
              <a:gd name="connsiteY1743" fmla="*/ 4076233 h 6858000"/>
              <a:gd name="connsiteX1744" fmla="*/ 98815 w 1087458"/>
              <a:gd name="connsiteY1744" fmla="*/ 4076233 h 6858000"/>
              <a:gd name="connsiteX1745" fmla="*/ 115113 w 1087458"/>
              <a:gd name="connsiteY1745" fmla="*/ 4250479 h 6858000"/>
              <a:gd name="connsiteX1746" fmla="*/ 117039 w 1087458"/>
              <a:gd name="connsiteY1746" fmla="*/ 4269727 h 6858000"/>
              <a:gd name="connsiteX1747" fmla="*/ 125677 w 1087458"/>
              <a:gd name="connsiteY1747" fmla="*/ 4269727 h 6858000"/>
              <a:gd name="connsiteX1748" fmla="*/ 135335 w 1087458"/>
              <a:gd name="connsiteY1748" fmla="*/ 4190524 h 6858000"/>
              <a:gd name="connsiteX1749" fmla="*/ 108776 w 1087458"/>
              <a:gd name="connsiteY1749" fmla="*/ 4130329 h 6858000"/>
              <a:gd name="connsiteX1750" fmla="*/ 110587 w 1087458"/>
              <a:gd name="connsiteY1750" fmla="*/ 4130329 h 6858000"/>
              <a:gd name="connsiteX1751" fmla="*/ 141975 w 1087458"/>
              <a:gd name="connsiteY1751" fmla="*/ 4165179 h 6858000"/>
              <a:gd name="connsiteX1752" fmla="*/ 148615 w 1087458"/>
              <a:gd name="connsiteY1752" fmla="*/ 4130329 h 6858000"/>
              <a:gd name="connsiteX1753" fmla="*/ 103947 w 1087458"/>
              <a:gd name="connsiteY1753" fmla="*/ 3981429 h 6858000"/>
              <a:gd name="connsiteX1754" fmla="*/ 103947 w 1087458"/>
              <a:gd name="connsiteY1754" fmla="*/ 3962420 h 6858000"/>
              <a:gd name="connsiteX1755" fmla="*/ 105155 w 1087458"/>
              <a:gd name="connsiteY1755" fmla="*/ 3962420 h 6858000"/>
              <a:gd name="connsiteX1756" fmla="*/ 148615 w 1087458"/>
              <a:gd name="connsiteY1756" fmla="*/ 4085976 h 6858000"/>
              <a:gd name="connsiteX1757" fmla="*/ 150426 w 1087458"/>
              <a:gd name="connsiteY1757" fmla="*/ 4076471 h 6858000"/>
              <a:gd name="connsiteX1758" fmla="*/ 122056 w 1087458"/>
              <a:gd name="connsiteY1758" fmla="*/ 3892722 h 6858000"/>
              <a:gd name="connsiteX1759" fmla="*/ 122056 w 1087458"/>
              <a:gd name="connsiteY1759" fmla="*/ 3886386 h 6858000"/>
              <a:gd name="connsiteX1760" fmla="*/ 125677 w 1087458"/>
              <a:gd name="connsiteY1760" fmla="*/ 3886386 h 6858000"/>
              <a:gd name="connsiteX1761" fmla="*/ 147408 w 1087458"/>
              <a:gd name="connsiteY1761" fmla="*/ 4021822 h 6858000"/>
              <a:gd name="connsiteX1762" fmla="*/ 149897 w 1087458"/>
              <a:gd name="connsiteY1762" fmla="*/ 4032167 h 6858000"/>
              <a:gd name="connsiteX1763" fmla="*/ 157510 w 1087458"/>
              <a:gd name="connsiteY1763" fmla="*/ 4001089 h 6858000"/>
              <a:gd name="connsiteX1764" fmla="*/ 157065 w 1087458"/>
              <a:gd name="connsiteY1764" fmla="*/ 3997270 h 6858000"/>
              <a:gd name="connsiteX1765" fmla="*/ 157065 w 1087458"/>
              <a:gd name="connsiteY1765" fmla="*/ 3962420 h 6858000"/>
              <a:gd name="connsiteX1766" fmla="*/ 160083 w 1087458"/>
              <a:gd name="connsiteY1766" fmla="*/ 3962420 h 6858000"/>
              <a:gd name="connsiteX1767" fmla="*/ 161542 w 1087458"/>
              <a:gd name="connsiteY1767" fmla="*/ 3986587 h 6858000"/>
              <a:gd name="connsiteX1768" fmla="*/ 171704 w 1087458"/>
              <a:gd name="connsiteY1768" fmla="*/ 3955113 h 6858000"/>
              <a:gd name="connsiteX1769" fmla="*/ 171910 w 1087458"/>
              <a:gd name="connsiteY1769" fmla="*/ 3954706 h 6858000"/>
              <a:gd name="connsiteX1770" fmla="*/ 171581 w 1087458"/>
              <a:gd name="connsiteY1770" fmla="*/ 3944402 h 6858000"/>
              <a:gd name="connsiteX1771" fmla="*/ 135335 w 1087458"/>
              <a:gd name="connsiteY1771" fmla="*/ 3563240 h 6858000"/>
              <a:gd name="connsiteX1772" fmla="*/ 135335 w 1087458"/>
              <a:gd name="connsiteY1772" fmla="*/ 3553736 h 6858000"/>
              <a:gd name="connsiteX1773" fmla="*/ 138957 w 1087458"/>
              <a:gd name="connsiteY1773" fmla="*/ 3553736 h 6858000"/>
              <a:gd name="connsiteX1774" fmla="*/ 155255 w 1087458"/>
              <a:gd name="connsiteY1774" fmla="*/ 3727982 h 6858000"/>
              <a:gd name="connsiteX1775" fmla="*/ 173363 w 1087458"/>
              <a:gd name="connsiteY1775" fmla="*/ 3903810 h 6858000"/>
              <a:gd name="connsiteX1776" fmla="*/ 178130 w 1087458"/>
              <a:gd name="connsiteY1776" fmla="*/ 3942382 h 6858000"/>
              <a:gd name="connsiteX1777" fmla="*/ 183097 w 1087458"/>
              <a:gd name="connsiteY1777" fmla="*/ 3932541 h 6858000"/>
              <a:gd name="connsiteX1778" fmla="*/ 188893 w 1087458"/>
              <a:gd name="connsiteY1778" fmla="*/ 3928441 h 6858000"/>
              <a:gd name="connsiteX1779" fmla="*/ 190264 w 1087458"/>
              <a:gd name="connsiteY1779" fmla="*/ 3902226 h 6858000"/>
              <a:gd name="connsiteX1780" fmla="*/ 190264 w 1087458"/>
              <a:gd name="connsiteY1780" fmla="*/ 3894804 h 6858000"/>
              <a:gd name="connsiteX1781" fmla="*/ 185633 w 1087458"/>
              <a:gd name="connsiteY1781" fmla="*/ 3867181 h 6858000"/>
              <a:gd name="connsiteX1782" fmla="*/ 180003 w 1087458"/>
              <a:gd name="connsiteY1782" fmla="*/ 3851538 h 6858000"/>
              <a:gd name="connsiteX1783" fmla="*/ 181153 w 1087458"/>
              <a:gd name="connsiteY1783" fmla="*/ 3840466 h 6858000"/>
              <a:gd name="connsiteX1784" fmla="*/ 180457 w 1087458"/>
              <a:gd name="connsiteY1784" fmla="*/ 3836311 h 6858000"/>
              <a:gd name="connsiteX1785" fmla="*/ 181664 w 1087458"/>
              <a:gd name="connsiteY1785" fmla="*/ 3810967 h 6858000"/>
              <a:gd name="connsiteX1786" fmla="*/ 183432 w 1087458"/>
              <a:gd name="connsiteY1786" fmla="*/ 3810967 h 6858000"/>
              <a:gd name="connsiteX1787" fmla="*/ 181814 w 1087458"/>
              <a:gd name="connsiteY1787" fmla="*/ 3762831 h 6858000"/>
              <a:gd name="connsiteX1788" fmla="*/ 185435 w 1087458"/>
              <a:gd name="connsiteY1788" fmla="*/ 3762831 h 6858000"/>
              <a:gd name="connsiteX1789" fmla="*/ 186265 w 1087458"/>
              <a:gd name="connsiteY1789" fmla="*/ 3799067 h 6858000"/>
              <a:gd name="connsiteX1790" fmla="*/ 187270 w 1087458"/>
              <a:gd name="connsiteY1790" fmla="*/ 3810967 h 6858000"/>
              <a:gd name="connsiteX1791" fmla="*/ 193736 w 1087458"/>
              <a:gd name="connsiteY1791" fmla="*/ 3810967 h 6858000"/>
              <a:gd name="connsiteX1792" fmla="*/ 203394 w 1087458"/>
              <a:gd name="connsiteY1792" fmla="*/ 3731764 h 6858000"/>
              <a:gd name="connsiteX1793" fmla="*/ 176835 w 1087458"/>
              <a:gd name="connsiteY1793" fmla="*/ 3671570 h 6858000"/>
              <a:gd name="connsiteX1794" fmla="*/ 178646 w 1087458"/>
              <a:gd name="connsiteY1794" fmla="*/ 3671570 h 6858000"/>
              <a:gd name="connsiteX1795" fmla="*/ 210034 w 1087458"/>
              <a:gd name="connsiteY1795" fmla="*/ 3706418 h 6858000"/>
              <a:gd name="connsiteX1796" fmla="*/ 213822 w 1087458"/>
              <a:gd name="connsiteY1796" fmla="*/ 3686540 h 6858000"/>
              <a:gd name="connsiteX1797" fmla="*/ 213380 w 1087458"/>
              <a:gd name="connsiteY1797" fmla="*/ 3679342 h 6858000"/>
              <a:gd name="connsiteX1798" fmla="*/ 216233 w 1087458"/>
              <a:gd name="connsiteY1798" fmla="*/ 3669351 h 6858000"/>
              <a:gd name="connsiteX1799" fmla="*/ 205507 w 1087458"/>
              <a:gd name="connsiteY1799" fmla="*/ 3615336 h 6858000"/>
              <a:gd name="connsiteX1800" fmla="*/ 194352 w 1087458"/>
              <a:gd name="connsiteY1800" fmla="*/ 3584482 h 6858000"/>
              <a:gd name="connsiteX1801" fmla="*/ 186997 w 1087458"/>
              <a:gd name="connsiteY1801" fmla="*/ 3610645 h 6858000"/>
              <a:gd name="connsiteX1802" fmla="*/ 192274 w 1087458"/>
              <a:gd name="connsiteY1802" fmla="*/ 3578732 h 6858000"/>
              <a:gd name="connsiteX1803" fmla="*/ 172006 w 1087458"/>
              <a:gd name="connsiteY1803" fmla="*/ 3522670 h 6858000"/>
              <a:gd name="connsiteX1804" fmla="*/ 172006 w 1087458"/>
              <a:gd name="connsiteY1804" fmla="*/ 3503661 h 6858000"/>
              <a:gd name="connsiteX1805" fmla="*/ 173213 w 1087458"/>
              <a:gd name="connsiteY1805" fmla="*/ 3503661 h 6858000"/>
              <a:gd name="connsiteX1806" fmla="*/ 194362 w 1087458"/>
              <a:gd name="connsiteY1806" fmla="*/ 3566099 h 6858000"/>
              <a:gd name="connsiteX1807" fmla="*/ 196479 w 1087458"/>
              <a:gd name="connsiteY1807" fmla="*/ 3553298 h 6858000"/>
              <a:gd name="connsiteX1808" fmla="*/ 203119 w 1087458"/>
              <a:gd name="connsiteY1808" fmla="*/ 3553298 h 6858000"/>
              <a:gd name="connsiteX1809" fmla="*/ 197181 w 1087458"/>
              <a:gd name="connsiteY1809" fmla="*/ 3574420 h 6858000"/>
              <a:gd name="connsiteX1810" fmla="*/ 204601 w 1087458"/>
              <a:gd name="connsiteY1810" fmla="*/ 3596328 h 6858000"/>
              <a:gd name="connsiteX1811" fmla="*/ 216674 w 1087458"/>
              <a:gd name="connsiteY1811" fmla="*/ 3627217 h 6858000"/>
              <a:gd name="connsiteX1812" fmla="*/ 218485 w 1087458"/>
              <a:gd name="connsiteY1812" fmla="*/ 3617712 h 6858000"/>
              <a:gd name="connsiteX1813" fmla="*/ 208978 w 1087458"/>
              <a:gd name="connsiteY1813" fmla="*/ 3551182 h 6858000"/>
              <a:gd name="connsiteX1814" fmla="*/ 207478 w 1087458"/>
              <a:gd name="connsiteY1814" fmla="*/ 3541864 h 6858000"/>
              <a:gd name="connsiteX1815" fmla="*/ 204930 w 1087458"/>
              <a:gd name="connsiteY1815" fmla="*/ 3553298 h 6858000"/>
              <a:gd name="connsiteX1816" fmla="*/ 203119 w 1087458"/>
              <a:gd name="connsiteY1816" fmla="*/ 3553298 h 6858000"/>
              <a:gd name="connsiteX1817" fmla="*/ 206399 w 1087458"/>
              <a:gd name="connsiteY1817" fmla="*/ 3535155 h 6858000"/>
              <a:gd name="connsiteX1818" fmla="*/ 190115 w 1087458"/>
              <a:gd name="connsiteY1818" fmla="*/ 3433962 h 6858000"/>
              <a:gd name="connsiteX1819" fmla="*/ 190115 w 1087458"/>
              <a:gd name="connsiteY1819" fmla="*/ 3427626 h 6858000"/>
              <a:gd name="connsiteX1820" fmla="*/ 193736 w 1087458"/>
              <a:gd name="connsiteY1820" fmla="*/ 3427626 h 6858000"/>
              <a:gd name="connsiteX1821" fmla="*/ 208830 w 1087458"/>
              <a:gd name="connsiteY1821" fmla="*/ 3521703 h 6858000"/>
              <a:gd name="connsiteX1822" fmla="*/ 229377 w 1087458"/>
              <a:gd name="connsiteY1822" fmla="*/ 3408041 h 6858000"/>
              <a:gd name="connsiteX1823" fmla="*/ 231880 w 1087458"/>
              <a:gd name="connsiteY1823" fmla="*/ 3388917 h 6858000"/>
              <a:gd name="connsiteX1824" fmla="*/ 231010 w 1087458"/>
              <a:gd name="connsiteY1824" fmla="*/ 3376937 h 6858000"/>
              <a:gd name="connsiteX1825" fmla="*/ 228894 w 1087458"/>
              <a:gd name="connsiteY1825" fmla="*/ 3356060 h 6858000"/>
              <a:gd name="connsiteX1826" fmla="*/ 225306 w 1087458"/>
              <a:gd name="connsiteY1826" fmla="*/ 3356060 h 6858000"/>
              <a:gd name="connsiteX1827" fmla="*/ 226477 w 1087458"/>
              <a:gd name="connsiteY1827" fmla="*/ 3332214 h 6858000"/>
              <a:gd name="connsiteX1828" fmla="*/ 221392 w 1087458"/>
              <a:gd name="connsiteY1828" fmla="*/ 3282052 h 6858000"/>
              <a:gd name="connsiteX1829" fmla="*/ 191650 w 1087458"/>
              <a:gd name="connsiteY1829" fmla="*/ 3356548 h 6858000"/>
              <a:gd name="connsiteX1830" fmla="*/ 188028 w 1087458"/>
              <a:gd name="connsiteY1830" fmla="*/ 3356548 h 6858000"/>
              <a:gd name="connsiteX1831" fmla="*/ 219390 w 1087458"/>
              <a:gd name="connsiteY1831" fmla="*/ 3262300 h 6858000"/>
              <a:gd name="connsiteX1832" fmla="*/ 206136 w 1087458"/>
              <a:gd name="connsiteY1832" fmla="*/ 3131533 h 6858000"/>
              <a:gd name="connsiteX1833" fmla="*/ 201313 w 1087458"/>
              <a:gd name="connsiteY1833" fmla="*/ 3207729 h 6858000"/>
              <a:gd name="connsiteX1834" fmla="*/ 193918 w 1087458"/>
              <a:gd name="connsiteY1834" fmla="*/ 3254611 h 6858000"/>
              <a:gd name="connsiteX1835" fmla="*/ 183657 w 1087458"/>
              <a:gd name="connsiteY1835" fmla="*/ 3254611 h 6858000"/>
              <a:gd name="connsiteX1836" fmla="*/ 169170 w 1087458"/>
              <a:gd name="connsiteY1836" fmla="*/ 3153161 h 6858000"/>
              <a:gd name="connsiteX1837" fmla="*/ 171513 w 1087458"/>
              <a:gd name="connsiteY1837" fmla="*/ 3133401 h 6858000"/>
              <a:gd name="connsiteX1838" fmla="*/ 174449 w 1087458"/>
              <a:gd name="connsiteY1838" fmla="*/ 3073594 h 6858000"/>
              <a:gd name="connsiteX1839" fmla="*/ 175656 w 1087458"/>
              <a:gd name="connsiteY1839" fmla="*/ 3018258 h 6858000"/>
              <a:gd name="connsiteX1840" fmla="*/ 174856 w 1087458"/>
              <a:gd name="connsiteY1840" fmla="*/ 2986156 h 6858000"/>
              <a:gd name="connsiteX1841" fmla="*/ 171433 w 1087458"/>
              <a:gd name="connsiteY1841" fmla="*/ 3002524 h 6858000"/>
              <a:gd name="connsiteX1842" fmla="*/ 158908 w 1087458"/>
              <a:gd name="connsiteY1842" fmla="*/ 3085528 h 6858000"/>
              <a:gd name="connsiteX1843" fmla="*/ 157098 w 1087458"/>
              <a:gd name="connsiteY1843" fmla="*/ 3085528 h 6858000"/>
              <a:gd name="connsiteX1844" fmla="*/ 157098 w 1087458"/>
              <a:gd name="connsiteY1844" fmla="*/ 3067083 h 6858000"/>
              <a:gd name="connsiteX1845" fmla="*/ 160719 w 1087458"/>
              <a:gd name="connsiteY1845" fmla="*/ 3042489 h 6858000"/>
              <a:gd name="connsiteX1846" fmla="*/ 160719 w 1087458"/>
              <a:gd name="connsiteY1846" fmla="*/ 3033266 h 6858000"/>
              <a:gd name="connsiteX1847" fmla="*/ 155890 w 1087458"/>
              <a:gd name="connsiteY1847" fmla="*/ 3033266 h 6858000"/>
              <a:gd name="connsiteX1848" fmla="*/ 138989 w 1087458"/>
              <a:gd name="connsiteY1848" fmla="*/ 3119344 h 6858000"/>
              <a:gd name="connsiteX1849" fmla="*/ 137178 w 1087458"/>
              <a:gd name="connsiteY1849" fmla="*/ 3119344 h 6858000"/>
              <a:gd name="connsiteX1850" fmla="*/ 163435 w 1087458"/>
              <a:gd name="connsiteY1850" fmla="*/ 2974087 h 6858000"/>
              <a:gd name="connsiteX1851" fmla="*/ 168189 w 1087458"/>
              <a:gd name="connsiteY1851" fmla="*/ 2942784 h 6858000"/>
              <a:gd name="connsiteX1852" fmla="*/ 167507 w 1087458"/>
              <a:gd name="connsiteY1852" fmla="*/ 2940441 h 6858000"/>
              <a:gd name="connsiteX1853" fmla="*/ 161169 w 1087458"/>
              <a:gd name="connsiteY1853" fmla="*/ 2935253 h 6858000"/>
              <a:gd name="connsiteX1854" fmla="*/ 159358 w 1087458"/>
              <a:gd name="connsiteY1854" fmla="*/ 2916808 h 6858000"/>
              <a:gd name="connsiteX1855" fmla="*/ 162376 w 1087458"/>
              <a:gd name="connsiteY1855" fmla="*/ 2867620 h 6858000"/>
              <a:gd name="connsiteX1856" fmla="*/ 155737 w 1087458"/>
              <a:gd name="connsiteY1856" fmla="*/ 2858398 h 6858000"/>
              <a:gd name="connsiteX1857" fmla="*/ 139439 w 1087458"/>
              <a:gd name="connsiteY1857" fmla="*/ 3045926 h 6858000"/>
              <a:gd name="connsiteX1858" fmla="*/ 129177 w 1087458"/>
              <a:gd name="connsiteY1858" fmla="*/ 3045926 h 6858000"/>
              <a:gd name="connsiteX1859" fmla="*/ 114691 w 1087458"/>
              <a:gd name="connsiteY1859" fmla="*/ 2944476 h 6858000"/>
              <a:gd name="connsiteX1860" fmla="*/ 130988 w 1087458"/>
              <a:gd name="connsiteY1860" fmla="*/ 2876843 h 6858000"/>
              <a:gd name="connsiteX1861" fmla="*/ 132601 w 1087458"/>
              <a:gd name="connsiteY1861" fmla="*/ 2880949 h 6858000"/>
              <a:gd name="connsiteX1862" fmla="*/ 134990 w 1087458"/>
              <a:gd name="connsiteY1862" fmla="*/ 2871485 h 6858000"/>
              <a:gd name="connsiteX1863" fmla="*/ 147138 w 1087458"/>
              <a:gd name="connsiteY1863" fmla="*/ 2834978 h 6858000"/>
              <a:gd name="connsiteX1864" fmla="*/ 149039 w 1087458"/>
              <a:gd name="connsiteY1864" fmla="*/ 2831323 h 6858000"/>
              <a:gd name="connsiteX1865" fmla="*/ 149097 w 1087458"/>
              <a:gd name="connsiteY1865" fmla="*/ 2824581 h 6858000"/>
              <a:gd name="connsiteX1866" fmla="*/ 124348 w 1087458"/>
              <a:gd name="connsiteY1866" fmla="*/ 2766171 h 6858000"/>
              <a:gd name="connsiteX1867" fmla="*/ 104429 w 1087458"/>
              <a:gd name="connsiteY1867" fmla="*/ 2876843 h 6858000"/>
              <a:gd name="connsiteX1868" fmla="*/ 102618 w 1087458"/>
              <a:gd name="connsiteY1868" fmla="*/ 2876843 h 6858000"/>
              <a:gd name="connsiteX1869" fmla="*/ 102618 w 1087458"/>
              <a:gd name="connsiteY1869" fmla="*/ 2858398 h 6858000"/>
              <a:gd name="connsiteX1870" fmla="*/ 106240 w 1087458"/>
              <a:gd name="connsiteY1870" fmla="*/ 2833804 h 6858000"/>
              <a:gd name="connsiteX1871" fmla="*/ 106240 w 1087458"/>
              <a:gd name="connsiteY1871" fmla="*/ 2824581 h 6858000"/>
              <a:gd name="connsiteX1872" fmla="*/ 101411 w 1087458"/>
              <a:gd name="connsiteY1872" fmla="*/ 2824581 h 6858000"/>
              <a:gd name="connsiteX1873" fmla="*/ 84510 w 1087458"/>
              <a:gd name="connsiteY1873" fmla="*/ 2910659 h 6858000"/>
              <a:gd name="connsiteX1874" fmla="*/ 82699 w 1087458"/>
              <a:gd name="connsiteY1874" fmla="*/ 2910659 h 6858000"/>
              <a:gd name="connsiteX1875" fmla="*/ 117709 w 1087458"/>
              <a:gd name="connsiteY1875" fmla="*/ 2698538 h 6858000"/>
              <a:gd name="connsiteX1876" fmla="*/ 117709 w 1087458"/>
              <a:gd name="connsiteY1876" fmla="*/ 2646276 h 6858000"/>
              <a:gd name="connsiteX1877" fmla="*/ 108051 w 1087458"/>
              <a:gd name="connsiteY1877" fmla="*/ 2621682 h 6858000"/>
              <a:gd name="connsiteX1878" fmla="*/ 71230 w 1087458"/>
              <a:gd name="connsiteY1878" fmla="*/ 2713909 h 6858000"/>
              <a:gd name="connsiteX1879" fmla="*/ 67608 w 1087458"/>
              <a:gd name="connsiteY1879" fmla="*/ 2713909 h 6858000"/>
              <a:gd name="connsiteX1880" fmla="*/ 114691 w 1087458"/>
              <a:gd name="connsiteY1880" fmla="*/ 2597088 h 6858000"/>
              <a:gd name="connsiteX1881" fmla="*/ 114691 w 1087458"/>
              <a:gd name="connsiteY1881" fmla="*/ 2587865 h 6858000"/>
              <a:gd name="connsiteX1882" fmla="*/ 101411 w 1087458"/>
              <a:gd name="connsiteY1882" fmla="*/ 2511009 h 6858000"/>
              <a:gd name="connsiteX1883" fmla="*/ 102618 w 1087458"/>
              <a:gd name="connsiteY1883" fmla="*/ 2486416 h 6858000"/>
              <a:gd name="connsiteX1884" fmla="*/ 114691 w 1087458"/>
              <a:gd name="connsiteY1884" fmla="*/ 2486416 h 6858000"/>
              <a:gd name="connsiteX1885" fmla="*/ 124348 w 1087458"/>
              <a:gd name="connsiteY1885" fmla="*/ 2409560 h 6858000"/>
              <a:gd name="connsiteX1886" fmla="*/ 112729 w 1087458"/>
              <a:gd name="connsiteY1886" fmla="*/ 2390922 h 6858000"/>
              <a:gd name="connsiteX1887" fmla="*/ 108428 w 1087458"/>
              <a:gd name="connsiteY1887" fmla="*/ 2382658 h 6858000"/>
              <a:gd name="connsiteX1888" fmla="*/ 108236 w 1087458"/>
              <a:gd name="connsiteY1888" fmla="*/ 2386051 h 6858000"/>
              <a:gd name="connsiteX1889" fmla="*/ 96579 w 1087458"/>
              <a:gd name="connsiteY1889" fmla="*/ 2491536 h 6858000"/>
              <a:gd name="connsiteX1890" fmla="*/ 86317 w 1087458"/>
              <a:gd name="connsiteY1890" fmla="*/ 2491536 h 6858000"/>
              <a:gd name="connsiteX1891" fmla="*/ 71830 w 1087458"/>
              <a:gd name="connsiteY1891" fmla="*/ 2390086 h 6858000"/>
              <a:gd name="connsiteX1892" fmla="*/ 88128 w 1087458"/>
              <a:gd name="connsiteY1892" fmla="*/ 2322453 h 6858000"/>
              <a:gd name="connsiteX1893" fmla="*/ 95070 w 1087458"/>
              <a:gd name="connsiteY1893" fmla="*/ 2335518 h 6858000"/>
              <a:gd name="connsiteX1894" fmla="*/ 100101 w 1087458"/>
              <a:gd name="connsiteY1894" fmla="*/ 2351990 h 6858000"/>
              <a:gd name="connsiteX1895" fmla="*/ 102647 w 1087458"/>
              <a:gd name="connsiteY1895" fmla="*/ 2356269 h 6858000"/>
              <a:gd name="connsiteX1896" fmla="*/ 105029 w 1087458"/>
              <a:gd name="connsiteY1896" fmla="*/ 2356269 h 6858000"/>
              <a:gd name="connsiteX1897" fmla="*/ 106236 w 1087458"/>
              <a:gd name="connsiteY1897" fmla="*/ 2270191 h 6858000"/>
              <a:gd name="connsiteX1898" fmla="*/ 81488 w 1087458"/>
              <a:gd name="connsiteY1898" fmla="*/ 2211781 h 6858000"/>
              <a:gd name="connsiteX1899" fmla="*/ 68473 w 1087458"/>
              <a:gd name="connsiteY1899" fmla="*/ 2274034 h 6858000"/>
              <a:gd name="connsiteX1900" fmla="*/ 68436 w 1087458"/>
              <a:gd name="connsiteY1900" fmla="*/ 2274294 h 6858000"/>
              <a:gd name="connsiteX1901" fmla="*/ 71230 w 1087458"/>
              <a:gd name="connsiteY1901" fmla="*/ 2274294 h 6858000"/>
              <a:gd name="connsiteX1902" fmla="*/ 79681 w 1087458"/>
              <a:gd name="connsiteY1902" fmla="*/ 2298887 h 6858000"/>
              <a:gd name="connsiteX1903" fmla="*/ 79681 w 1087458"/>
              <a:gd name="connsiteY1903" fmla="*/ 2308110 h 6858000"/>
              <a:gd name="connsiteX1904" fmla="*/ 74248 w 1087458"/>
              <a:gd name="connsiteY1904" fmla="*/ 2308110 h 6858000"/>
              <a:gd name="connsiteX1905" fmla="*/ 67608 w 1087458"/>
              <a:gd name="connsiteY1905" fmla="*/ 2298887 h 6858000"/>
              <a:gd name="connsiteX1906" fmla="*/ 67608 w 1087458"/>
              <a:gd name="connsiteY1906" fmla="*/ 2280095 h 6858000"/>
              <a:gd name="connsiteX1907" fmla="*/ 61569 w 1087458"/>
              <a:gd name="connsiteY1907" fmla="*/ 2322453 h 6858000"/>
              <a:gd name="connsiteX1908" fmla="*/ 59758 w 1087458"/>
              <a:gd name="connsiteY1908" fmla="*/ 2322453 h 6858000"/>
              <a:gd name="connsiteX1909" fmla="*/ 59758 w 1087458"/>
              <a:gd name="connsiteY1909" fmla="*/ 2304008 h 6858000"/>
              <a:gd name="connsiteX1910" fmla="*/ 63380 w 1087458"/>
              <a:gd name="connsiteY1910" fmla="*/ 2279414 h 6858000"/>
              <a:gd name="connsiteX1911" fmla="*/ 63380 w 1087458"/>
              <a:gd name="connsiteY1911" fmla="*/ 2270191 h 6858000"/>
              <a:gd name="connsiteX1912" fmla="*/ 58551 w 1087458"/>
              <a:gd name="connsiteY1912" fmla="*/ 2270191 h 6858000"/>
              <a:gd name="connsiteX1913" fmla="*/ 41650 w 1087458"/>
              <a:gd name="connsiteY1913" fmla="*/ 2356269 h 6858000"/>
              <a:gd name="connsiteX1914" fmla="*/ 39839 w 1087458"/>
              <a:gd name="connsiteY1914" fmla="*/ 2356269 h 6858000"/>
              <a:gd name="connsiteX1915" fmla="*/ 74848 w 1087458"/>
              <a:gd name="connsiteY1915" fmla="*/ 2144148 h 6858000"/>
              <a:gd name="connsiteX1916" fmla="*/ 74848 w 1087458"/>
              <a:gd name="connsiteY1916" fmla="*/ 2091886 h 6858000"/>
              <a:gd name="connsiteX1917" fmla="*/ 65191 w 1087458"/>
              <a:gd name="connsiteY1917" fmla="*/ 2067292 h 6858000"/>
              <a:gd name="connsiteX1918" fmla="*/ 28370 w 1087458"/>
              <a:gd name="connsiteY1918" fmla="*/ 2159519 h 6858000"/>
              <a:gd name="connsiteX1919" fmla="*/ 24748 w 1087458"/>
              <a:gd name="connsiteY1919" fmla="*/ 2159519 h 6858000"/>
              <a:gd name="connsiteX1920" fmla="*/ 71830 w 1087458"/>
              <a:gd name="connsiteY1920" fmla="*/ 2042698 h 6858000"/>
              <a:gd name="connsiteX1921" fmla="*/ 71830 w 1087458"/>
              <a:gd name="connsiteY1921" fmla="*/ 2033475 h 6858000"/>
              <a:gd name="connsiteX1922" fmla="*/ 58551 w 1087458"/>
              <a:gd name="connsiteY1922" fmla="*/ 1956619 h 6858000"/>
              <a:gd name="connsiteX1923" fmla="*/ 59758 w 1087458"/>
              <a:gd name="connsiteY1923" fmla="*/ 1932026 h 6858000"/>
              <a:gd name="connsiteX1924" fmla="*/ 71334 w 1087458"/>
              <a:gd name="connsiteY1924" fmla="*/ 1932026 h 6858000"/>
              <a:gd name="connsiteX1925" fmla="*/ 69815 w 1087458"/>
              <a:gd name="connsiteY1925" fmla="*/ 1929448 h 6858000"/>
              <a:gd name="connsiteX1926" fmla="*/ 69061 w 1087458"/>
              <a:gd name="connsiteY1926" fmla="*/ 1917920 h 6858000"/>
              <a:gd name="connsiteX1927" fmla="*/ 69061 w 1087458"/>
              <a:gd name="connsiteY1927" fmla="*/ 1899474 h 6858000"/>
              <a:gd name="connsiteX1928" fmla="*/ 80529 w 1087458"/>
              <a:gd name="connsiteY1928" fmla="*/ 1865658 h 6858000"/>
              <a:gd name="connsiteX1929" fmla="*/ 79320 w 1087458"/>
              <a:gd name="connsiteY1929" fmla="*/ 1851691 h 6858000"/>
              <a:gd name="connsiteX1930" fmla="*/ 69869 w 1087458"/>
              <a:gd name="connsiteY1930" fmla="*/ 1836532 h 6858000"/>
              <a:gd name="connsiteX1931" fmla="*/ 54929 w 1087458"/>
              <a:gd name="connsiteY1931" fmla="*/ 1796759 h 6858000"/>
              <a:gd name="connsiteX1932" fmla="*/ 56740 w 1087458"/>
              <a:gd name="connsiteY1932" fmla="*/ 1796759 h 6858000"/>
              <a:gd name="connsiteX1933" fmla="*/ 71830 w 1087458"/>
              <a:gd name="connsiteY1933" fmla="*/ 1822122 h 6858000"/>
              <a:gd name="connsiteX1934" fmla="*/ 77798 w 1087458"/>
              <a:gd name="connsiteY1934" fmla="*/ 1825217 h 6858000"/>
              <a:gd name="connsiteX1935" fmla="*/ 77511 w 1087458"/>
              <a:gd name="connsiteY1935" fmla="*/ 1816470 h 6858000"/>
              <a:gd name="connsiteX1936" fmla="*/ 87169 w 1087458"/>
              <a:gd name="connsiteY1936" fmla="*/ 1782653 h 6858000"/>
              <a:gd name="connsiteX1937" fmla="*/ 92149 w 1087458"/>
              <a:gd name="connsiteY1937" fmla="*/ 1794950 h 6858000"/>
              <a:gd name="connsiteX1938" fmla="*/ 93707 w 1087458"/>
              <a:gd name="connsiteY1938" fmla="*/ 1806488 h 6858000"/>
              <a:gd name="connsiteX1939" fmla="*/ 94768 w 1087458"/>
              <a:gd name="connsiteY1939" fmla="*/ 1796759 h 6858000"/>
              <a:gd name="connsiteX1940" fmla="*/ 69642 w 1087458"/>
              <a:gd name="connsiteY1940" fmla="*/ 1701650 h 6858000"/>
              <a:gd name="connsiteX1941" fmla="*/ 66587 w 1087458"/>
              <a:gd name="connsiteY1941" fmla="*/ 1693929 h 6858000"/>
              <a:gd name="connsiteX1942" fmla="*/ 56045 w 1087458"/>
              <a:gd name="connsiteY1942" fmla="*/ 1749605 h 6858000"/>
              <a:gd name="connsiteX1943" fmla="*/ 29222 w 1087458"/>
              <a:gd name="connsiteY1943" fmla="*/ 1825693 h 6858000"/>
              <a:gd name="connsiteX1944" fmla="*/ 27411 w 1087458"/>
              <a:gd name="connsiteY1944" fmla="*/ 1807247 h 6858000"/>
              <a:gd name="connsiteX1945" fmla="*/ 27411 w 1087458"/>
              <a:gd name="connsiteY1945" fmla="*/ 1798025 h 6858000"/>
              <a:gd name="connsiteX1946" fmla="*/ 50952 w 1087458"/>
              <a:gd name="connsiteY1946" fmla="*/ 1748837 h 6858000"/>
              <a:gd name="connsiteX1947" fmla="*/ 60610 w 1087458"/>
              <a:gd name="connsiteY1947" fmla="*/ 1690426 h 6858000"/>
              <a:gd name="connsiteX1948" fmla="*/ 65200 w 1087458"/>
              <a:gd name="connsiteY1948" fmla="*/ 1690426 h 6858000"/>
              <a:gd name="connsiteX1949" fmla="*/ 50100 w 1087458"/>
              <a:gd name="connsiteY1949" fmla="*/ 1652271 h 6858000"/>
              <a:gd name="connsiteX1950" fmla="*/ 50100 w 1087458"/>
              <a:gd name="connsiteY1950" fmla="*/ 1633825 h 6858000"/>
              <a:gd name="connsiteX1951" fmla="*/ 51307 w 1087458"/>
              <a:gd name="connsiteY1951" fmla="*/ 1633825 h 6858000"/>
              <a:gd name="connsiteX1952" fmla="*/ 68509 w 1087458"/>
              <a:gd name="connsiteY1952" fmla="*/ 1683652 h 6858000"/>
              <a:gd name="connsiteX1953" fmla="*/ 78722 w 1087458"/>
              <a:gd name="connsiteY1953" fmla="*/ 1628691 h 6858000"/>
              <a:gd name="connsiteX1954" fmla="*/ 74666 w 1087458"/>
              <a:gd name="connsiteY1954" fmla="*/ 1604580 h 6858000"/>
              <a:gd name="connsiteX1955" fmla="*/ 72256 w 1087458"/>
              <a:gd name="connsiteY1955" fmla="*/ 1604580 h 6858000"/>
              <a:gd name="connsiteX1956" fmla="*/ 72256 w 1087458"/>
              <a:gd name="connsiteY1956" fmla="*/ 1595357 h 6858000"/>
              <a:gd name="connsiteX1957" fmla="*/ 72497 w 1087458"/>
              <a:gd name="connsiteY1957" fmla="*/ 1591685 h 6858000"/>
              <a:gd name="connsiteX1958" fmla="*/ 68209 w 1087458"/>
              <a:gd name="connsiteY1958" fmla="*/ 1566192 h 6858000"/>
              <a:gd name="connsiteX1959" fmla="*/ 68209 w 1087458"/>
              <a:gd name="connsiteY1959" fmla="*/ 1560044 h 6858000"/>
              <a:gd name="connsiteX1960" fmla="*/ 71830 w 1087458"/>
              <a:gd name="connsiteY1960" fmla="*/ 1560044 h 6858000"/>
              <a:gd name="connsiteX1961" fmla="*/ 74971 w 1087458"/>
              <a:gd name="connsiteY1961" fmla="*/ 1580501 h 6858000"/>
              <a:gd name="connsiteX1962" fmla="*/ 75274 w 1087458"/>
              <a:gd name="connsiteY1962" fmla="*/ 1579986 h 6858000"/>
              <a:gd name="connsiteX1963" fmla="*/ 78896 w 1087458"/>
              <a:gd name="connsiteY1963" fmla="*/ 1579986 h 6858000"/>
              <a:gd name="connsiteX1964" fmla="*/ 78896 w 1087458"/>
              <a:gd name="connsiteY1964" fmla="*/ 1589209 h 6858000"/>
              <a:gd name="connsiteX1965" fmla="*/ 78020 w 1087458"/>
              <a:gd name="connsiteY1965" fmla="*/ 1600360 h 6858000"/>
              <a:gd name="connsiteX1966" fmla="*/ 80719 w 1087458"/>
              <a:gd name="connsiteY1966" fmla="*/ 1617940 h 6858000"/>
              <a:gd name="connsiteX1967" fmla="*/ 82567 w 1087458"/>
              <a:gd name="connsiteY1967" fmla="*/ 1607998 h 6858000"/>
              <a:gd name="connsiteX1968" fmla="*/ 102260 w 1087458"/>
              <a:gd name="connsiteY1968" fmla="*/ 1478305 h 6858000"/>
              <a:gd name="connsiteX1969" fmla="*/ 102260 w 1087458"/>
              <a:gd name="connsiteY1969" fmla="*/ 1441780 h 6858000"/>
              <a:gd name="connsiteX1970" fmla="*/ 98732 w 1087458"/>
              <a:gd name="connsiteY1970" fmla="*/ 1407395 h 6858000"/>
              <a:gd name="connsiteX1971" fmla="*/ 92602 w 1087458"/>
              <a:gd name="connsiteY1971" fmla="*/ 1401449 h 6858000"/>
              <a:gd name="connsiteX1972" fmla="*/ 55781 w 1087458"/>
              <a:gd name="connsiteY1972" fmla="*/ 1493676 h 6858000"/>
              <a:gd name="connsiteX1973" fmla="*/ 52159 w 1087458"/>
              <a:gd name="connsiteY1973" fmla="*/ 1493676 h 6858000"/>
              <a:gd name="connsiteX1974" fmla="*/ 88603 w 1087458"/>
              <a:gd name="connsiteY1974" fmla="*/ 1384156 h 6858000"/>
              <a:gd name="connsiteX1975" fmla="*/ 95782 w 1087458"/>
              <a:gd name="connsiteY1975" fmla="*/ 1379229 h 6858000"/>
              <a:gd name="connsiteX1976" fmla="*/ 90118 w 1087458"/>
              <a:gd name="connsiteY1976" fmla="*/ 1325826 h 6858000"/>
              <a:gd name="connsiteX1977" fmla="*/ 86891 w 1087458"/>
              <a:gd name="connsiteY1977" fmla="*/ 1296153 h 6858000"/>
              <a:gd name="connsiteX1978" fmla="*/ 85962 w 1087458"/>
              <a:gd name="connsiteY1978" fmla="*/ 1290776 h 6858000"/>
              <a:gd name="connsiteX1979" fmla="*/ 86069 w 1087458"/>
              <a:gd name="connsiteY1979" fmla="*/ 1288595 h 6858000"/>
              <a:gd name="connsiteX1980" fmla="*/ 81488 w 1087458"/>
              <a:gd name="connsiteY1980" fmla="*/ 1246472 h 6858000"/>
              <a:gd name="connsiteX1981" fmla="*/ 81488 w 1087458"/>
              <a:gd name="connsiteY1981" fmla="*/ 1237249 h 6858000"/>
              <a:gd name="connsiteX1982" fmla="*/ 85110 w 1087458"/>
              <a:gd name="connsiteY1982" fmla="*/ 1237249 h 6858000"/>
              <a:gd name="connsiteX1983" fmla="*/ 87899 w 1087458"/>
              <a:gd name="connsiteY1983" fmla="*/ 1266183 h 6858000"/>
              <a:gd name="connsiteX1984" fmla="*/ 89770 w 1087458"/>
              <a:gd name="connsiteY1984" fmla="*/ 1266183 h 6858000"/>
              <a:gd name="connsiteX1985" fmla="*/ 89158 w 1087458"/>
              <a:gd name="connsiteY1985" fmla="*/ 1262572 h 6858000"/>
              <a:gd name="connsiteX1986" fmla="*/ 85536 w 1087458"/>
              <a:gd name="connsiteY1986" fmla="*/ 1217227 h 6858000"/>
              <a:gd name="connsiteX1987" fmla="*/ 92930 w 1087458"/>
              <a:gd name="connsiteY1987" fmla="*/ 1166502 h 6858000"/>
              <a:gd name="connsiteX1988" fmla="*/ 93782 w 1087458"/>
              <a:gd name="connsiteY1988" fmla="*/ 1163968 h 6858000"/>
              <a:gd name="connsiteX1989" fmla="*/ 88980 w 1087458"/>
              <a:gd name="connsiteY1989" fmla="*/ 1154742 h 6858000"/>
              <a:gd name="connsiteX1990" fmla="*/ 82340 w 1087458"/>
              <a:gd name="connsiteY1990" fmla="*/ 1130916 h 6858000"/>
              <a:gd name="connsiteX1991" fmla="*/ 84151 w 1087458"/>
              <a:gd name="connsiteY1991" fmla="*/ 1130916 h 6858000"/>
              <a:gd name="connsiteX1992" fmla="*/ 97573 w 1087458"/>
              <a:gd name="connsiteY1992" fmla="*/ 1153475 h 6858000"/>
              <a:gd name="connsiteX1993" fmla="*/ 101834 w 1087458"/>
              <a:gd name="connsiteY1993" fmla="*/ 1149594 h 6858000"/>
              <a:gd name="connsiteX1994" fmla="*/ 107723 w 1087458"/>
              <a:gd name="connsiteY1994" fmla="*/ 1160678 h 6858000"/>
              <a:gd name="connsiteX1995" fmla="*/ 115539 w 1087458"/>
              <a:gd name="connsiteY1995" fmla="*/ 1164733 h 6858000"/>
              <a:gd name="connsiteX1996" fmla="*/ 119192 w 1087458"/>
              <a:gd name="connsiteY1996" fmla="*/ 1153828 h 6858000"/>
              <a:gd name="connsiteX1997" fmla="*/ 119263 w 1087458"/>
              <a:gd name="connsiteY1997" fmla="*/ 1149209 h 6858000"/>
              <a:gd name="connsiteX1998" fmla="*/ 119640 w 1087458"/>
              <a:gd name="connsiteY1998" fmla="*/ 1123463 h 6858000"/>
              <a:gd name="connsiteX1999" fmla="*/ 119798 w 1087458"/>
              <a:gd name="connsiteY1999" fmla="*/ 1111416 h 6858000"/>
              <a:gd name="connsiteX2000" fmla="*/ 119387 w 1087458"/>
              <a:gd name="connsiteY2000" fmla="*/ 1108052 h 6858000"/>
              <a:gd name="connsiteX2001" fmla="*/ 116290 w 1087458"/>
              <a:gd name="connsiteY2001" fmla="*/ 1096327 h 6858000"/>
              <a:gd name="connsiteX2002" fmla="*/ 115416 w 1087458"/>
              <a:gd name="connsiteY2002" fmla="*/ 1097563 h 6858000"/>
              <a:gd name="connsiteX2003" fmla="*/ 112398 w 1087458"/>
              <a:gd name="connsiteY2003" fmla="*/ 1097563 h 6858000"/>
              <a:gd name="connsiteX2004" fmla="*/ 112398 w 1087458"/>
              <a:gd name="connsiteY2004" fmla="*/ 1088341 h 6858000"/>
              <a:gd name="connsiteX2005" fmla="*/ 112752 w 1087458"/>
              <a:gd name="connsiteY2005" fmla="*/ 1082934 h 6858000"/>
              <a:gd name="connsiteX2006" fmla="*/ 111012 w 1087458"/>
              <a:gd name="connsiteY2006" fmla="*/ 1076349 h 6858000"/>
              <a:gd name="connsiteX2007" fmla="*/ 101045 w 1087458"/>
              <a:gd name="connsiteY2007" fmla="*/ 1047401 h 6858000"/>
              <a:gd name="connsiteX2008" fmla="*/ 100938 w 1087458"/>
              <a:gd name="connsiteY2008" fmla="*/ 1047136 h 6858000"/>
              <a:gd name="connsiteX2009" fmla="*/ 95194 w 1087458"/>
              <a:gd name="connsiteY2009" fmla="*/ 1038922 h 6858000"/>
              <a:gd name="connsiteX2010" fmla="*/ 87800 w 1087458"/>
              <a:gd name="connsiteY2010" fmla="*/ 1066590 h 6858000"/>
              <a:gd name="connsiteX2011" fmla="*/ 83299 w 1087458"/>
              <a:gd name="connsiteY2011" fmla="*/ 1094279 h 6858000"/>
              <a:gd name="connsiteX2012" fmla="*/ 83299 w 1087458"/>
              <a:gd name="connsiteY2012" fmla="*/ 1111206 h 6858000"/>
              <a:gd name="connsiteX2013" fmla="*/ 79677 w 1087458"/>
              <a:gd name="connsiteY2013" fmla="*/ 1126577 h 6858000"/>
              <a:gd name="connsiteX2014" fmla="*/ 78556 w 1087458"/>
              <a:gd name="connsiteY2014" fmla="*/ 1126577 h 6858000"/>
              <a:gd name="connsiteX2015" fmla="*/ 75274 w 1087458"/>
              <a:gd name="connsiteY2015" fmla="*/ 1149594 h 6858000"/>
              <a:gd name="connsiteX2016" fmla="*/ 73464 w 1087458"/>
              <a:gd name="connsiteY2016" fmla="*/ 1149594 h 6858000"/>
              <a:gd name="connsiteX2017" fmla="*/ 73464 w 1087458"/>
              <a:gd name="connsiteY2017" fmla="*/ 1131149 h 6858000"/>
              <a:gd name="connsiteX2018" fmla="*/ 75446 w 1087458"/>
              <a:gd name="connsiteY2018" fmla="*/ 1118811 h 6858000"/>
              <a:gd name="connsiteX2019" fmla="*/ 74848 w 1087458"/>
              <a:gd name="connsiteY2019" fmla="*/ 1111206 h 6858000"/>
              <a:gd name="connsiteX2020" fmla="*/ 76056 w 1087458"/>
              <a:gd name="connsiteY2020" fmla="*/ 1097372 h 6858000"/>
              <a:gd name="connsiteX2021" fmla="*/ 76077 w 1087458"/>
              <a:gd name="connsiteY2021" fmla="*/ 1097332 h 6858000"/>
              <a:gd name="connsiteX2022" fmla="*/ 72256 w 1087458"/>
              <a:gd name="connsiteY2022" fmla="*/ 1097332 h 6858000"/>
              <a:gd name="connsiteX2023" fmla="*/ 55355 w 1087458"/>
              <a:gd name="connsiteY2023" fmla="*/ 1183410 h 6858000"/>
              <a:gd name="connsiteX2024" fmla="*/ 53544 w 1087458"/>
              <a:gd name="connsiteY2024" fmla="*/ 1183410 h 6858000"/>
              <a:gd name="connsiteX2025" fmla="*/ 79802 w 1087458"/>
              <a:gd name="connsiteY2025" fmla="*/ 1038153 h 6858000"/>
              <a:gd name="connsiteX2026" fmla="*/ 84843 w 1087458"/>
              <a:gd name="connsiteY2026" fmla="*/ 1004953 h 6858000"/>
              <a:gd name="connsiteX2027" fmla="*/ 77511 w 1087458"/>
              <a:gd name="connsiteY2027" fmla="*/ 986428 h 6858000"/>
              <a:gd name="connsiteX2028" fmla="*/ 77511 w 1087458"/>
              <a:gd name="connsiteY2028" fmla="*/ 967982 h 6858000"/>
              <a:gd name="connsiteX2029" fmla="*/ 78719 w 1087458"/>
              <a:gd name="connsiteY2029" fmla="*/ 967982 h 6858000"/>
              <a:gd name="connsiteX2030" fmla="*/ 86716 w 1087458"/>
              <a:gd name="connsiteY2030" fmla="*/ 991146 h 6858000"/>
              <a:gd name="connsiteX2031" fmla="*/ 88554 w 1087458"/>
              <a:gd name="connsiteY2031" fmla="*/ 971289 h 6858000"/>
              <a:gd name="connsiteX2032" fmla="*/ 88554 w 1087458"/>
              <a:gd name="connsiteY2032" fmla="*/ 919027 h 6858000"/>
              <a:gd name="connsiteX2033" fmla="*/ 78896 w 1087458"/>
              <a:gd name="connsiteY2033" fmla="*/ 894433 h 6858000"/>
              <a:gd name="connsiteX2034" fmla="*/ 42076 w 1087458"/>
              <a:gd name="connsiteY2034" fmla="*/ 986660 h 6858000"/>
              <a:gd name="connsiteX2035" fmla="*/ 38454 w 1087458"/>
              <a:gd name="connsiteY2035" fmla="*/ 986660 h 6858000"/>
              <a:gd name="connsiteX2036" fmla="*/ 85536 w 1087458"/>
              <a:gd name="connsiteY2036" fmla="*/ 869839 h 6858000"/>
              <a:gd name="connsiteX2037" fmla="*/ 85536 w 1087458"/>
              <a:gd name="connsiteY2037" fmla="*/ 860616 h 6858000"/>
              <a:gd name="connsiteX2038" fmla="*/ 72256 w 1087458"/>
              <a:gd name="connsiteY2038" fmla="*/ 783760 h 6858000"/>
              <a:gd name="connsiteX2039" fmla="*/ 72583 w 1087458"/>
              <a:gd name="connsiteY2039" fmla="*/ 777110 h 6858000"/>
              <a:gd name="connsiteX2040" fmla="*/ 72408 w 1087458"/>
              <a:gd name="connsiteY2040" fmla="*/ 777843 h 6858000"/>
              <a:gd name="connsiteX2041" fmla="*/ 55658 w 1087458"/>
              <a:gd name="connsiteY2041" fmla="*/ 811660 h 6858000"/>
              <a:gd name="connsiteX2042" fmla="*/ 53847 w 1087458"/>
              <a:gd name="connsiteY2042" fmla="*/ 793214 h 6858000"/>
              <a:gd name="connsiteX2043" fmla="*/ 53847 w 1087458"/>
              <a:gd name="connsiteY2043" fmla="*/ 783992 h 6858000"/>
              <a:gd name="connsiteX2044" fmla="*/ 77388 w 1087458"/>
              <a:gd name="connsiteY2044" fmla="*/ 734804 h 6858000"/>
              <a:gd name="connsiteX2045" fmla="*/ 87046 w 1087458"/>
              <a:gd name="connsiteY2045" fmla="*/ 676393 h 6858000"/>
              <a:gd name="connsiteX2046" fmla="*/ 91505 w 1087458"/>
              <a:gd name="connsiteY2046" fmla="*/ 676393 h 6858000"/>
              <a:gd name="connsiteX2047" fmla="*/ 83574 w 1087458"/>
              <a:gd name="connsiteY2047" fmla="*/ 663673 h 6858000"/>
              <a:gd name="connsiteX2048" fmla="*/ 68635 w 1087458"/>
              <a:gd name="connsiteY2048" fmla="*/ 623900 h 6858000"/>
              <a:gd name="connsiteX2049" fmla="*/ 70446 w 1087458"/>
              <a:gd name="connsiteY2049" fmla="*/ 623900 h 6858000"/>
              <a:gd name="connsiteX2050" fmla="*/ 85536 w 1087458"/>
              <a:gd name="connsiteY2050" fmla="*/ 649263 h 6858000"/>
              <a:gd name="connsiteX2051" fmla="*/ 97567 w 1087458"/>
              <a:gd name="connsiteY2051" fmla="*/ 655504 h 6858000"/>
              <a:gd name="connsiteX2052" fmla="*/ 106477 w 1087458"/>
              <a:gd name="connsiteY2052" fmla="*/ 607554 h 6858000"/>
              <a:gd name="connsiteX2053" fmla="*/ 105682 w 1087458"/>
              <a:gd name="connsiteY2053" fmla="*/ 601036 h 6858000"/>
              <a:gd name="connsiteX2054" fmla="*/ 63806 w 1087458"/>
              <a:gd name="connsiteY2054" fmla="*/ 479412 h 6858000"/>
              <a:gd name="connsiteX2055" fmla="*/ 63806 w 1087458"/>
              <a:gd name="connsiteY2055" fmla="*/ 460966 h 6858000"/>
              <a:gd name="connsiteX2056" fmla="*/ 65013 w 1087458"/>
              <a:gd name="connsiteY2056" fmla="*/ 460966 h 6858000"/>
              <a:gd name="connsiteX2057" fmla="*/ 108473 w 1087458"/>
              <a:gd name="connsiteY2057" fmla="*/ 580861 h 6858000"/>
              <a:gd name="connsiteX2058" fmla="*/ 108899 w 1087458"/>
              <a:gd name="connsiteY2058" fmla="*/ 578691 h 6858000"/>
              <a:gd name="connsiteX2059" fmla="*/ 108899 w 1087458"/>
              <a:gd name="connsiteY2059" fmla="*/ 571406 h 6858000"/>
              <a:gd name="connsiteX2060" fmla="*/ 110251 w 1087458"/>
              <a:gd name="connsiteY2060" fmla="*/ 571406 h 6858000"/>
              <a:gd name="connsiteX2061" fmla="*/ 104031 w 1087458"/>
              <a:gd name="connsiteY2061" fmla="*/ 527831 h 6858000"/>
              <a:gd name="connsiteX2062" fmla="*/ 92515 w 1087458"/>
              <a:gd name="connsiteY2062" fmla="*/ 456355 h 6858000"/>
              <a:gd name="connsiteX2063" fmla="*/ 91180 w 1087458"/>
              <a:gd name="connsiteY2063" fmla="*/ 448417 h 6858000"/>
              <a:gd name="connsiteX2064" fmla="*/ 82217 w 1087458"/>
              <a:gd name="connsiteY2064" fmla="*/ 479643 h 6858000"/>
              <a:gd name="connsiteX2065" fmla="*/ 78595 w 1087458"/>
              <a:gd name="connsiteY2065" fmla="*/ 479643 h 6858000"/>
              <a:gd name="connsiteX2066" fmla="*/ 88343 w 1087458"/>
              <a:gd name="connsiteY2066" fmla="*/ 439942 h 6858000"/>
              <a:gd name="connsiteX2067" fmla="*/ 89243 w 1087458"/>
              <a:gd name="connsiteY2067" fmla="*/ 436902 h 6858000"/>
              <a:gd name="connsiteX2068" fmla="*/ 81914 w 1087458"/>
              <a:gd name="connsiteY2068" fmla="*/ 393333 h 6858000"/>
              <a:gd name="connsiteX2069" fmla="*/ 81914 w 1087458"/>
              <a:gd name="connsiteY2069" fmla="*/ 387185 h 6858000"/>
              <a:gd name="connsiteX2070" fmla="*/ 85536 w 1087458"/>
              <a:gd name="connsiteY2070" fmla="*/ 387185 h 6858000"/>
              <a:gd name="connsiteX2071" fmla="*/ 91829 w 1087458"/>
              <a:gd name="connsiteY2071" fmla="*/ 428169 h 6858000"/>
              <a:gd name="connsiteX2072" fmla="*/ 97666 w 1087458"/>
              <a:gd name="connsiteY2072" fmla="*/ 408455 h 6858000"/>
              <a:gd name="connsiteX2073" fmla="*/ 115039 w 1087458"/>
              <a:gd name="connsiteY2073" fmla="*/ 370123 h 6858000"/>
              <a:gd name="connsiteX2074" fmla="*/ 123503 w 1087458"/>
              <a:gd name="connsiteY2074" fmla="*/ 364314 h 6858000"/>
              <a:gd name="connsiteX2075" fmla="*/ 121906 w 1087458"/>
              <a:gd name="connsiteY2075" fmla="*/ 348046 h 6858000"/>
              <a:gd name="connsiteX2076" fmla="*/ 121906 w 1087458"/>
              <a:gd name="connsiteY2076" fmla="*/ 338824 h 6858000"/>
              <a:gd name="connsiteX2077" fmla="*/ 122785 w 1087458"/>
              <a:gd name="connsiteY2077" fmla="*/ 337754 h 6858000"/>
              <a:gd name="connsiteX2078" fmla="*/ 122584 w 1087458"/>
              <a:gd name="connsiteY2078" fmla="*/ 335694 h 6858000"/>
              <a:gd name="connsiteX2079" fmla="*/ 112398 w 1087458"/>
              <a:gd name="connsiteY2079" fmla="*/ 276743 h 6858000"/>
              <a:gd name="connsiteX2080" fmla="*/ 113605 w 1087458"/>
              <a:gd name="connsiteY2080" fmla="*/ 252150 h 6858000"/>
              <a:gd name="connsiteX2081" fmla="*/ 114244 w 1087458"/>
              <a:gd name="connsiteY2081" fmla="*/ 252150 h 6858000"/>
              <a:gd name="connsiteX2082" fmla="*/ 111303 w 1087458"/>
              <a:gd name="connsiteY2082" fmla="*/ 223482 h 6858000"/>
              <a:gd name="connsiteX2083" fmla="*/ 95194 w 1087458"/>
              <a:gd name="connsiteY2083" fmla="*/ 73613 h 6858000"/>
              <a:gd name="connsiteX2084" fmla="*/ 95194 w 1087458"/>
              <a:gd name="connsiteY2084" fmla="*/ 64390 h 6858000"/>
              <a:gd name="connsiteX2085" fmla="*/ 98815 w 1087458"/>
              <a:gd name="connsiteY2085" fmla="*/ 64390 h 6858000"/>
              <a:gd name="connsiteX2086" fmla="*/ 115113 w 1087458"/>
              <a:gd name="connsiteY2086" fmla="*/ 233473 h 6858000"/>
              <a:gd name="connsiteX2087" fmla="*/ 117039 w 1087458"/>
              <a:gd name="connsiteY2087" fmla="*/ 252150 h 6858000"/>
              <a:gd name="connsiteX2088" fmla="*/ 125677 w 1087458"/>
              <a:gd name="connsiteY2088" fmla="*/ 252150 h 6858000"/>
              <a:gd name="connsiteX2089" fmla="*/ 135335 w 1087458"/>
              <a:gd name="connsiteY2089" fmla="*/ 175294 h 6858000"/>
              <a:gd name="connsiteX2090" fmla="*/ 108776 w 1087458"/>
              <a:gd name="connsiteY2090" fmla="*/ 116883 h 6858000"/>
              <a:gd name="connsiteX2091" fmla="*/ 110587 w 1087458"/>
              <a:gd name="connsiteY2091" fmla="*/ 116883 h 6858000"/>
              <a:gd name="connsiteX2092" fmla="*/ 141975 w 1087458"/>
              <a:gd name="connsiteY2092" fmla="*/ 150700 h 6858000"/>
              <a:gd name="connsiteX2093" fmla="*/ 148615 w 1087458"/>
              <a:gd name="connsiteY2093" fmla="*/ 116883 h 6858000"/>
              <a:gd name="connsiteX2094" fmla="*/ 123489 w 1087458"/>
              <a:gd name="connsiteY2094" fmla="*/ 217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</a:cxnLst>
            <a:rect l="l" t="t" r="r" b="b"/>
            <a:pathLst>
              <a:path w="1087458" h="6858000">
                <a:moveTo>
                  <a:pt x="61569" y="6846782"/>
                </a:moveTo>
                <a:lnTo>
                  <a:pt x="65191" y="6846782"/>
                </a:lnTo>
                <a:lnTo>
                  <a:pt x="65191" y="6856287"/>
                </a:lnTo>
                <a:lnTo>
                  <a:pt x="65060" y="6858000"/>
                </a:lnTo>
                <a:lnTo>
                  <a:pt x="58845" y="6858000"/>
                </a:lnTo>
                <a:lnTo>
                  <a:pt x="59306" y="6850742"/>
                </a:lnTo>
                <a:cubicBezTo>
                  <a:pt x="59809" y="6848102"/>
                  <a:pt x="60563" y="6846782"/>
                  <a:pt x="61569" y="6846782"/>
                </a:cubicBezTo>
                <a:close/>
                <a:moveTo>
                  <a:pt x="59758" y="6533139"/>
                </a:moveTo>
                <a:cubicBezTo>
                  <a:pt x="64185" y="6541589"/>
                  <a:pt x="66398" y="6550036"/>
                  <a:pt x="66398" y="6558484"/>
                </a:cubicBezTo>
                <a:lnTo>
                  <a:pt x="66398" y="6577494"/>
                </a:lnTo>
                <a:cubicBezTo>
                  <a:pt x="63178" y="6604950"/>
                  <a:pt x="59356" y="6618679"/>
                  <a:pt x="54929" y="6618679"/>
                </a:cubicBezTo>
                <a:lnTo>
                  <a:pt x="56740" y="6663032"/>
                </a:lnTo>
                <a:cubicBezTo>
                  <a:pt x="56740" y="6671481"/>
                  <a:pt x="54929" y="6679929"/>
                  <a:pt x="51307" y="6688377"/>
                </a:cubicBezTo>
                <a:lnTo>
                  <a:pt x="44668" y="6688377"/>
                </a:lnTo>
                <a:cubicBezTo>
                  <a:pt x="42655" y="6688377"/>
                  <a:pt x="41650" y="6683097"/>
                  <a:pt x="41650" y="6672537"/>
                </a:cubicBezTo>
                <a:lnTo>
                  <a:pt x="41650" y="6653528"/>
                </a:lnTo>
                <a:cubicBezTo>
                  <a:pt x="43259" y="6630295"/>
                  <a:pt x="47082" y="6618679"/>
                  <a:pt x="53118" y="6618679"/>
                </a:cubicBezTo>
                <a:cubicBezTo>
                  <a:pt x="51106" y="6599670"/>
                  <a:pt x="50100" y="6582774"/>
                  <a:pt x="50100" y="6567989"/>
                </a:cubicBezTo>
                <a:cubicBezTo>
                  <a:pt x="50100" y="6555317"/>
                  <a:pt x="53319" y="6543700"/>
                  <a:pt x="59758" y="6533139"/>
                </a:cubicBezTo>
                <a:close/>
                <a:moveTo>
                  <a:pt x="1012212" y="6489561"/>
                </a:moveTo>
                <a:lnTo>
                  <a:pt x="1014023" y="6489561"/>
                </a:lnTo>
                <a:cubicBezTo>
                  <a:pt x="1016438" y="6489561"/>
                  <a:pt x="1017645" y="6494842"/>
                  <a:pt x="1017645" y="6505401"/>
                </a:cubicBezTo>
                <a:lnTo>
                  <a:pt x="1017645" y="6514905"/>
                </a:lnTo>
                <a:cubicBezTo>
                  <a:pt x="1017645" y="6525466"/>
                  <a:pt x="1016438" y="6530746"/>
                  <a:pt x="1014023" y="6530746"/>
                </a:cubicBezTo>
                <a:lnTo>
                  <a:pt x="1012212" y="6530746"/>
                </a:lnTo>
                <a:cubicBezTo>
                  <a:pt x="1010200" y="6530746"/>
                  <a:pt x="1009194" y="6525466"/>
                  <a:pt x="1009194" y="6514905"/>
                </a:cubicBezTo>
                <a:lnTo>
                  <a:pt x="1009194" y="6505401"/>
                </a:lnTo>
                <a:cubicBezTo>
                  <a:pt x="1009597" y="6494842"/>
                  <a:pt x="1010603" y="6489561"/>
                  <a:pt x="1012212" y="6489561"/>
                </a:cubicBezTo>
                <a:close/>
                <a:moveTo>
                  <a:pt x="1022474" y="6454711"/>
                </a:moveTo>
                <a:lnTo>
                  <a:pt x="1026095" y="6454711"/>
                </a:lnTo>
                <a:lnTo>
                  <a:pt x="1026095" y="6480056"/>
                </a:lnTo>
                <a:cubicBezTo>
                  <a:pt x="1023681" y="6480056"/>
                  <a:pt x="1022474" y="6473720"/>
                  <a:pt x="1022474" y="6461047"/>
                </a:cubicBezTo>
                <a:close/>
                <a:moveTo>
                  <a:pt x="33199" y="6438096"/>
                </a:moveTo>
                <a:lnTo>
                  <a:pt x="39839" y="6438096"/>
                </a:lnTo>
                <a:cubicBezTo>
                  <a:pt x="24145" y="6531028"/>
                  <a:pt x="11469" y="6577494"/>
                  <a:pt x="1811" y="6577494"/>
                </a:cubicBezTo>
                <a:lnTo>
                  <a:pt x="0" y="6558484"/>
                </a:lnTo>
                <a:lnTo>
                  <a:pt x="0" y="6548981"/>
                </a:lnTo>
                <a:cubicBezTo>
                  <a:pt x="5634" y="6548981"/>
                  <a:pt x="13481" y="6532084"/>
                  <a:pt x="23541" y="6498291"/>
                </a:cubicBezTo>
                <a:cubicBezTo>
                  <a:pt x="25151" y="6470834"/>
                  <a:pt x="28370" y="6450769"/>
                  <a:pt x="33199" y="6438096"/>
                </a:cubicBezTo>
                <a:close/>
                <a:moveTo>
                  <a:pt x="975747" y="6404039"/>
                </a:moveTo>
                <a:lnTo>
                  <a:pt x="975478" y="6408280"/>
                </a:lnTo>
                <a:lnTo>
                  <a:pt x="976875" y="6408280"/>
                </a:lnTo>
                <a:close/>
                <a:moveTo>
                  <a:pt x="1030924" y="6391349"/>
                </a:moveTo>
                <a:lnTo>
                  <a:pt x="1032735" y="6391349"/>
                </a:lnTo>
                <a:cubicBezTo>
                  <a:pt x="1037162" y="6397686"/>
                  <a:pt x="1039375" y="6412471"/>
                  <a:pt x="1039375" y="6435703"/>
                </a:cubicBezTo>
                <a:lnTo>
                  <a:pt x="1035753" y="6445207"/>
                </a:lnTo>
                <a:cubicBezTo>
                  <a:pt x="1034144" y="6445207"/>
                  <a:pt x="1032534" y="6436760"/>
                  <a:pt x="1030924" y="6419862"/>
                </a:cubicBezTo>
                <a:close/>
                <a:moveTo>
                  <a:pt x="112876" y="6384239"/>
                </a:moveTo>
                <a:lnTo>
                  <a:pt x="109289" y="6449601"/>
                </a:lnTo>
                <a:lnTo>
                  <a:pt x="114691" y="6458957"/>
                </a:lnTo>
                <a:lnTo>
                  <a:pt x="118227" y="6460847"/>
                </a:lnTo>
                <a:lnTo>
                  <a:pt x="117856" y="6449185"/>
                </a:lnTo>
                <a:cubicBezTo>
                  <a:pt x="117554" y="6446017"/>
                  <a:pt x="117102" y="6444433"/>
                  <a:pt x="116498" y="6444433"/>
                </a:cubicBezTo>
                <a:cubicBezTo>
                  <a:pt x="118510" y="6425425"/>
                  <a:pt x="119516" y="6408528"/>
                  <a:pt x="119516" y="6393743"/>
                </a:cubicBezTo>
                <a:close/>
                <a:moveTo>
                  <a:pt x="1017731" y="6376599"/>
                </a:moveTo>
                <a:lnTo>
                  <a:pt x="1021353" y="6376599"/>
                </a:lnTo>
                <a:cubicBezTo>
                  <a:pt x="1023767" y="6378712"/>
                  <a:pt x="1024974" y="6383991"/>
                  <a:pt x="1024974" y="6392439"/>
                </a:cubicBezTo>
                <a:lnTo>
                  <a:pt x="1024974" y="6411448"/>
                </a:lnTo>
                <a:lnTo>
                  <a:pt x="1021353" y="6411448"/>
                </a:lnTo>
                <a:cubicBezTo>
                  <a:pt x="1018938" y="6411448"/>
                  <a:pt x="1017731" y="6405112"/>
                  <a:pt x="1017731" y="6392439"/>
                </a:cubicBezTo>
                <a:close/>
                <a:moveTo>
                  <a:pt x="1044204" y="6331155"/>
                </a:moveTo>
                <a:cubicBezTo>
                  <a:pt x="1045814" y="6331155"/>
                  <a:pt x="1048631" y="6342773"/>
                  <a:pt x="1052655" y="6366005"/>
                </a:cubicBezTo>
                <a:cubicBezTo>
                  <a:pt x="1050643" y="6389237"/>
                  <a:pt x="1048832" y="6400854"/>
                  <a:pt x="1047222" y="6400854"/>
                </a:cubicBezTo>
                <a:cubicBezTo>
                  <a:pt x="1043198" y="6400854"/>
                  <a:pt x="1039979" y="6392405"/>
                  <a:pt x="1037564" y="6375509"/>
                </a:cubicBezTo>
                <a:cubicBezTo>
                  <a:pt x="1037564" y="6367060"/>
                  <a:pt x="1039777" y="6352276"/>
                  <a:pt x="1044204" y="6331155"/>
                </a:cubicBezTo>
                <a:close/>
                <a:moveTo>
                  <a:pt x="24748" y="5782299"/>
                </a:moveTo>
                <a:lnTo>
                  <a:pt x="28370" y="5782299"/>
                </a:lnTo>
                <a:cubicBezTo>
                  <a:pt x="31992" y="5799196"/>
                  <a:pt x="34808" y="5807643"/>
                  <a:pt x="36821" y="5807643"/>
                </a:cubicBezTo>
                <a:lnTo>
                  <a:pt x="36821" y="5817148"/>
                </a:lnTo>
                <a:lnTo>
                  <a:pt x="31388" y="5817148"/>
                </a:lnTo>
                <a:lnTo>
                  <a:pt x="24748" y="5807643"/>
                </a:lnTo>
                <a:close/>
                <a:moveTo>
                  <a:pt x="1029308" y="5750302"/>
                </a:moveTo>
                <a:lnTo>
                  <a:pt x="1032929" y="5750302"/>
                </a:lnTo>
                <a:lnTo>
                  <a:pt x="1032929" y="5775647"/>
                </a:lnTo>
                <a:cubicBezTo>
                  <a:pt x="1030515" y="5775647"/>
                  <a:pt x="1029308" y="5769311"/>
                  <a:pt x="1029308" y="5756638"/>
                </a:cubicBezTo>
                <a:close/>
                <a:moveTo>
                  <a:pt x="80483" y="5699425"/>
                </a:moveTo>
                <a:lnTo>
                  <a:pt x="76455" y="5719052"/>
                </a:lnTo>
                <a:lnTo>
                  <a:pt x="69782" y="5748713"/>
                </a:lnTo>
                <a:lnTo>
                  <a:pt x="82696" y="5786259"/>
                </a:lnTo>
                <a:cubicBezTo>
                  <a:pt x="89939" y="5806852"/>
                  <a:pt x="93963" y="5817148"/>
                  <a:pt x="94768" y="5817148"/>
                </a:cubicBezTo>
                <a:cubicBezTo>
                  <a:pt x="94768" y="5810812"/>
                  <a:pt x="95371" y="5807643"/>
                  <a:pt x="96579" y="5807643"/>
                </a:cubicBezTo>
                <a:cubicBezTo>
                  <a:pt x="94969" y="5793916"/>
                  <a:pt x="91800" y="5771738"/>
                  <a:pt x="87072" y="5741114"/>
                </a:cubicBezTo>
                <a:close/>
                <a:moveTo>
                  <a:pt x="85962" y="5663215"/>
                </a:moveTo>
                <a:cubicBezTo>
                  <a:pt x="85962" y="5665855"/>
                  <a:pt x="85610" y="5669682"/>
                  <a:pt x="84906" y="5674699"/>
                </a:cubicBezTo>
                <a:lnTo>
                  <a:pt x="82473" y="5688990"/>
                </a:lnTo>
                <a:lnTo>
                  <a:pt x="83601" y="5696562"/>
                </a:lnTo>
                <a:lnTo>
                  <a:pt x="87169" y="5716781"/>
                </a:lnTo>
                <a:lnTo>
                  <a:pt x="87169" y="5698064"/>
                </a:lnTo>
                <a:cubicBezTo>
                  <a:pt x="89584" y="5683279"/>
                  <a:pt x="90791" y="5674832"/>
                  <a:pt x="90791" y="5672719"/>
                </a:cubicBezTo>
                <a:lnTo>
                  <a:pt x="90791" y="5663215"/>
                </a:lnTo>
                <a:close/>
                <a:moveTo>
                  <a:pt x="1051038" y="5626746"/>
                </a:moveTo>
                <a:cubicBezTo>
                  <a:pt x="1052648" y="5626746"/>
                  <a:pt x="1055465" y="5638363"/>
                  <a:pt x="1059489" y="5661596"/>
                </a:cubicBezTo>
                <a:cubicBezTo>
                  <a:pt x="1057477" y="5684828"/>
                  <a:pt x="1055666" y="5696444"/>
                  <a:pt x="1054056" y="5696444"/>
                </a:cubicBezTo>
                <a:cubicBezTo>
                  <a:pt x="1052044" y="5696444"/>
                  <a:pt x="1050233" y="5694333"/>
                  <a:pt x="1048624" y="5690109"/>
                </a:cubicBezTo>
                <a:lnTo>
                  <a:pt x="1048429" y="5689234"/>
                </a:lnTo>
                <a:lnTo>
                  <a:pt x="1048429" y="5707038"/>
                </a:lnTo>
                <a:lnTo>
                  <a:pt x="1044808" y="5707038"/>
                </a:lnTo>
                <a:lnTo>
                  <a:pt x="1044796" y="5707018"/>
                </a:lnTo>
                <a:lnTo>
                  <a:pt x="1046209" y="5731294"/>
                </a:lnTo>
                <a:lnTo>
                  <a:pt x="1042587" y="5740798"/>
                </a:lnTo>
                <a:cubicBezTo>
                  <a:pt x="1040978" y="5740798"/>
                  <a:pt x="1039368" y="5732350"/>
                  <a:pt x="1037758" y="5715453"/>
                </a:cubicBezTo>
                <a:lnTo>
                  <a:pt x="1037758" y="5686940"/>
                </a:lnTo>
                <a:lnTo>
                  <a:pt x="1039569" y="5686940"/>
                </a:lnTo>
                <a:lnTo>
                  <a:pt x="1041508" y="5693108"/>
                </a:lnTo>
                <a:lnTo>
                  <a:pt x="1041186" y="5688030"/>
                </a:lnTo>
                <a:lnTo>
                  <a:pt x="1041186" y="5672190"/>
                </a:lnTo>
                <a:lnTo>
                  <a:pt x="1044641" y="5672190"/>
                </a:lnTo>
                <a:lnTo>
                  <a:pt x="1044398" y="5671099"/>
                </a:lnTo>
                <a:cubicBezTo>
                  <a:pt x="1044398" y="5662651"/>
                  <a:pt x="1046612" y="5647867"/>
                  <a:pt x="1051038" y="5626746"/>
                </a:cubicBezTo>
                <a:close/>
                <a:moveTo>
                  <a:pt x="117785" y="5618817"/>
                </a:moveTo>
                <a:lnTo>
                  <a:pt x="119516" y="5634982"/>
                </a:lnTo>
                <a:cubicBezTo>
                  <a:pt x="123943" y="5674055"/>
                  <a:pt x="126759" y="5693592"/>
                  <a:pt x="127967" y="5693592"/>
                </a:cubicBezTo>
                <a:lnTo>
                  <a:pt x="133523" y="5676235"/>
                </a:lnTo>
                <a:lnTo>
                  <a:pt x="133572" y="5672323"/>
                </a:lnTo>
                <a:cubicBezTo>
                  <a:pt x="133623" y="5667835"/>
                  <a:pt x="133648" y="5664799"/>
                  <a:pt x="133648" y="5663215"/>
                </a:cubicBezTo>
                <a:cubicBezTo>
                  <a:pt x="130328" y="5653183"/>
                  <a:pt x="127322" y="5644404"/>
                  <a:pt x="124631" y="5636879"/>
                </a:cubicBezTo>
                <a:close/>
                <a:moveTo>
                  <a:pt x="108899" y="5603021"/>
                </a:moveTo>
                <a:cubicBezTo>
                  <a:pt x="105680" y="5603021"/>
                  <a:pt x="99040" y="5641038"/>
                  <a:pt x="88980" y="5717073"/>
                </a:cubicBezTo>
                <a:lnTo>
                  <a:pt x="87221" y="5717073"/>
                </a:lnTo>
                <a:lnTo>
                  <a:pt x="93561" y="5752994"/>
                </a:lnTo>
                <a:lnTo>
                  <a:pt x="100033" y="5779889"/>
                </a:lnTo>
                <a:lnTo>
                  <a:pt x="102750" y="5756277"/>
                </a:lnTo>
                <a:lnTo>
                  <a:pt x="105020" y="5743554"/>
                </a:lnTo>
                <a:lnTo>
                  <a:pt x="104878" y="5742698"/>
                </a:lnTo>
                <a:cubicBezTo>
                  <a:pt x="103772" y="5735305"/>
                  <a:pt x="103218" y="5730553"/>
                  <a:pt x="103218" y="5728442"/>
                </a:cubicBezTo>
                <a:lnTo>
                  <a:pt x="103218" y="5693592"/>
                </a:lnTo>
                <a:lnTo>
                  <a:pt x="106236" y="5693592"/>
                </a:lnTo>
                <a:cubicBezTo>
                  <a:pt x="106639" y="5704153"/>
                  <a:pt x="107079" y="5713393"/>
                  <a:pt x="107557" y="5721313"/>
                </a:cubicBezTo>
                <a:lnTo>
                  <a:pt x="108210" y="5729672"/>
                </a:lnTo>
                <a:lnTo>
                  <a:pt x="110899" y="5721429"/>
                </a:lnTo>
                <a:cubicBezTo>
                  <a:pt x="112383" y="5718525"/>
                  <a:pt x="113930" y="5717073"/>
                  <a:pt x="115539" y="5717073"/>
                </a:cubicBezTo>
                <a:lnTo>
                  <a:pt x="118076" y="5721993"/>
                </a:lnTo>
                <a:lnTo>
                  <a:pt x="118309" y="5719245"/>
                </a:lnTo>
                <a:lnTo>
                  <a:pt x="118309" y="5693592"/>
                </a:lnTo>
                <a:cubicBezTo>
                  <a:pt x="118309" y="5680128"/>
                  <a:pt x="116583" y="5653001"/>
                  <a:pt x="113131" y="5612212"/>
                </a:cubicBezTo>
                <a:lnTo>
                  <a:pt x="112741" y="5607826"/>
                </a:lnTo>
                <a:lnTo>
                  <a:pt x="112257" y="5606783"/>
                </a:lnTo>
                <a:cubicBezTo>
                  <a:pt x="110823" y="5604274"/>
                  <a:pt x="109704" y="5603021"/>
                  <a:pt x="108899" y="5603021"/>
                </a:cubicBezTo>
                <a:close/>
                <a:moveTo>
                  <a:pt x="1029308" y="5439424"/>
                </a:moveTo>
                <a:lnTo>
                  <a:pt x="1029308" y="5452500"/>
                </a:lnTo>
                <a:lnTo>
                  <a:pt x="1030237" y="5453252"/>
                </a:lnTo>
                <a:close/>
                <a:moveTo>
                  <a:pt x="36821" y="5433807"/>
                </a:moveTo>
                <a:lnTo>
                  <a:pt x="39839" y="5433807"/>
                </a:lnTo>
                <a:lnTo>
                  <a:pt x="39839" y="5459152"/>
                </a:lnTo>
                <a:lnTo>
                  <a:pt x="33199" y="5459152"/>
                </a:lnTo>
                <a:lnTo>
                  <a:pt x="33199" y="5449648"/>
                </a:lnTo>
                <a:cubicBezTo>
                  <a:pt x="33601" y="5439088"/>
                  <a:pt x="34808" y="5433807"/>
                  <a:pt x="36821" y="5433807"/>
                </a:cubicBezTo>
                <a:close/>
                <a:moveTo>
                  <a:pt x="95704" y="5398170"/>
                </a:moveTo>
                <a:lnTo>
                  <a:pt x="98608" y="5429222"/>
                </a:lnTo>
                <a:lnTo>
                  <a:pt x="99241" y="5428775"/>
                </a:lnTo>
                <a:lnTo>
                  <a:pt x="99241" y="5419271"/>
                </a:lnTo>
                <a:close/>
                <a:moveTo>
                  <a:pt x="73464" y="5324466"/>
                </a:moveTo>
                <a:cubicBezTo>
                  <a:pt x="77890" y="5332916"/>
                  <a:pt x="80103" y="5341363"/>
                  <a:pt x="80103" y="5349811"/>
                </a:cubicBezTo>
                <a:lnTo>
                  <a:pt x="80103" y="5368821"/>
                </a:lnTo>
                <a:cubicBezTo>
                  <a:pt x="76884" y="5396277"/>
                  <a:pt x="73061" y="5410006"/>
                  <a:pt x="68635" y="5410006"/>
                </a:cubicBezTo>
                <a:lnTo>
                  <a:pt x="70446" y="5454359"/>
                </a:lnTo>
                <a:cubicBezTo>
                  <a:pt x="70446" y="5462808"/>
                  <a:pt x="68635" y="5471256"/>
                  <a:pt x="65013" y="5479704"/>
                </a:cubicBezTo>
                <a:lnTo>
                  <a:pt x="58373" y="5479704"/>
                </a:lnTo>
                <a:cubicBezTo>
                  <a:pt x="56361" y="5479704"/>
                  <a:pt x="55355" y="5474424"/>
                  <a:pt x="55355" y="5463864"/>
                </a:cubicBezTo>
                <a:lnTo>
                  <a:pt x="55355" y="5444855"/>
                </a:lnTo>
                <a:cubicBezTo>
                  <a:pt x="56965" y="5421622"/>
                  <a:pt x="60788" y="5410006"/>
                  <a:pt x="66824" y="5410006"/>
                </a:cubicBezTo>
                <a:cubicBezTo>
                  <a:pt x="64812" y="5390997"/>
                  <a:pt x="63806" y="5374101"/>
                  <a:pt x="63806" y="5359316"/>
                </a:cubicBezTo>
                <a:cubicBezTo>
                  <a:pt x="63806" y="5346644"/>
                  <a:pt x="67025" y="5335027"/>
                  <a:pt x="73464" y="5324466"/>
                </a:cubicBezTo>
                <a:close/>
                <a:moveTo>
                  <a:pt x="46905" y="5229423"/>
                </a:moveTo>
                <a:lnTo>
                  <a:pt x="53544" y="5229423"/>
                </a:lnTo>
                <a:cubicBezTo>
                  <a:pt x="37850" y="5322355"/>
                  <a:pt x="25174" y="5368821"/>
                  <a:pt x="15517" y="5368821"/>
                </a:cubicBezTo>
                <a:lnTo>
                  <a:pt x="13706" y="5349811"/>
                </a:lnTo>
                <a:lnTo>
                  <a:pt x="13706" y="5340308"/>
                </a:lnTo>
                <a:cubicBezTo>
                  <a:pt x="19339" y="5340308"/>
                  <a:pt x="27186" y="5323411"/>
                  <a:pt x="37247" y="5289618"/>
                </a:cubicBezTo>
                <a:cubicBezTo>
                  <a:pt x="38856" y="5262161"/>
                  <a:pt x="42076" y="5242096"/>
                  <a:pt x="46905" y="5229423"/>
                </a:cubicBezTo>
                <a:close/>
                <a:moveTo>
                  <a:pt x="52159" y="5096124"/>
                </a:moveTo>
                <a:lnTo>
                  <a:pt x="55781" y="5096124"/>
                </a:lnTo>
                <a:cubicBezTo>
                  <a:pt x="59403" y="5113021"/>
                  <a:pt x="62220" y="5121468"/>
                  <a:pt x="64232" y="5121468"/>
                </a:cubicBezTo>
                <a:lnTo>
                  <a:pt x="64232" y="5130973"/>
                </a:lnTo>
                <a:lnTo>
                  <a:pt x="58799" y="5130973"/>
                </a:lnTo>
                <a:lnTo>
                  <a:pt x="52159" y="5121468"/>
                </a:lnTo>
                <a:close/>
                <a:moveTo>
                  <a:pt x="1043998" y="5069126"/>
                </a:moveTo>
                <a:lnTo>
                  <a:pt x="1047619" y="5069126"/>
                </a:lnTo>
                <a:lnTo>
                  <a:pt x="1047619" y="5094471"/>
                </a:lnTo>
                <a:cubicBezTo>
                  <a:pt x="1045205" y="5094471"/>
                  <a:pt x="1043998" y="5088135"/>
                  <a:pt x="1043998" y="5075462"/>
                </a:cubicBezTo>
                <a:close/>
                <a:moveTo>
                  <a:pt x="1052448" y="5005764"/>
                </a:moveTo>
                <a:lnTo>
                  <a:pt x="1054259" y="5005764"/>
                </a:lnTo>
                <a:cubicBezTo>
                  <a:pt x="1058685" y="5012101"/>
                  <a:pt x="1060899" y="5026886"/>
                  <a:pt x="1060899" y="5050118"/>
                </a:cubicBezTo>
                <a:lnTo>
                  <a:pt x="1057277" y="5059622"/>
                </a:lnTo>
                <a:cubicBezTo>
                  <a:pt x="1055667" y="5059622"/>
                  <a:pt x="1054058" y="5051175"/>
                  <a:pt x="1052448" y="5034277"/>
                </a:cubicBezTo>
                <a:close/>
                <a:moveTo>
                  <a:pt x="1065728" y="4945570"/>
                </a:moveTo>
                <a:cubicBezTo>
                  <a:pt x="1067337" y="4945570"/>
                  <a:pt x="1070154" y="4957188"/>
                  <a:pt x="1074178" y="4980420"/>
                </a:cubicBezTo>
                <a:cubicBezTo>
                  <a:pt x="1072166" y="5003652"/>
                  <a:pt x="1070356" y="5015269"/>
                  <a:pt x="1068746" y="5015269"/>
                </a:cubicBezTo>
                <a:cubicBezTo>
                  <a:pt x="1064722" y="5015269"/>
                  <a:pt x="1061502" y="5006821"/>
                  <a:pt x="1059088" y="4989924"/>
                </a:cubicBezTo>
                <a:cubicBezTo>
                  <a:pt x="1059088" y="4981475"/>
                  <a:pt x="1061301" y="4966692"/>
                  <a:pt x="1065728" y="4945570"/>
                </a:cubicBezTo>
                <a:close/>
                <a:moveTo>
                  <a:pt x="64232" y="4747632"/>
                </a:moveTo>
                <a:lnTo>
                  <a:pt x="67250" y="4747632"/>
                </a:lnTo>
                <a:lnTo>
                  <a:pt x="67250" y="4772977"/>
                </a:lnTo>
                <a:lnTo>
                  <a:pt x="60610" y="4772977"/>
                </a:lnTo>
                <a:lnTo>
                  <a:pt x="60610" y="4763473"/>
                </a:lnTo>
                <a:cubicBezTo>
                  <a:pt x="61013" y="4752913"/>
                  <a:pt x="62220" y="4747632"/>
                  <a:pt x="64232" y="4747632"/>
                </a:cubicBezTo>
                <a:close/>
                <a:moveTo>
                  <a:pt x="93178" y="4709690"/>
                </a:moveTo>
                <a:lnTo>
                  <a:pt x="82481" y="4767910"/>
                </a:lnTo>
                <a:lnTo>
                  <a:pt x="76859" y="4792226"/>
                </a:lnTo>
                <a:lnTo>
                  <a:pt x="85536" y="4792226"/>
                </a:lnTo>
                <a:cubicBezTo>
                  <a:pt x="87950" y="4792226"/>
                  <a:pt x="91170" y="4765824"/>
                  <a:pt x="95194" y="4713023"/>
                </a:cubicBezTo>
                <a:close/>
                <a:moveTo>
                  <a:pt x="108024" y="4649038"/>
                </a:moveTo>
                <a:lnTo>
                  <a:pt x="102891" y="4674055"/>
                </a:lnTo>
                <a:lnTo>
                  <a:pt x="100042" y="4686720"/>
                </a:lnTo>
                <a:lnTo>
                  <a:pt x="101834" y="4687678"/>
                </a:lnTo>
                <a:cubicBezTo>
                  <a:pt x="105455" y="4681341"/>
                  <a:pt x="107669" y="4669725"/>
                  <a:pt x="108473" y="4652828"/>
                </a:cubicBezTo>
                <a:close/>
                <a:moveTo>
                  <a:pt x="38454" y="4573626"/>
                </a:moveTo>
                <a:lnTo>
                  <a:pt x="42076" y="4573626"/>
                </a:lnTo>
                <a:cubicBezTo>
                  <a:pt x="45697" y="4590523"/>
                  <a:pt x="48514" y="4598970"/>
                  <a:pt x="50526" y="4598970"/>
                </a:cubicBezTo>
                <a:lnTo>
                  <a:pt x="50526" y="4608475"/>
                </a:lnTo>
                <a:lnTo>
                  <a:pt x="45094" y="4608475"/>
                </a:lnTo>
                <a:lnTo>
                  <a:pt x="38454" y="4598970"/>
                </a:lnTo>
                <a:close/>
                <a:moveTo>
                  <a:pt x="105881" y="4449831"/>
                </a:moveTo>
                <a:lnTo>
                  <a:pt x="110710" y="4449831"/>
                </a:lnTo>
                <a:lnTo>
                  <a:pt x="110710" y="4468840"/>
                </a:lnTo>
                <a:cubicBezTo>
                  <a:pt x="110710" y="4479400"/>
                  <a:pt x="109503" y="4484680"/>
                  <a:pt x="107089" y="4484680"/>
                </a:cubicBezTo>
                <a:lnTo>
                  <a:pt x="105881" y="4484680"/>
                </a:lnTo>
                <a:cubicBezTo>
                  <a:pt x="103467" y="4484680"/>
                  <a:pt x="102260" y="4479400"/>
                  <a:pt x="102260" y="4468840"/>
                </a:cubicBezTo>
                <a:cubicBezTo>
                  <a:pt x="102662" y="4456167"/>
                  <a:pt x="103869" y="4449831"/>
                  <a:pt x="105881" y="4449831"/>
                </a:cubicBezTo>
                <a:close/>
                <a:moveTo>
                  <a:pt x="119038" y="4409123"/>
                </a:moveTo>
                <a:cubicBezTo>
                  <a:pt x="113001" y="4409123"/>
                  <a:pt x="104589" y="4426944"/>
                  <a:pt x="93799" y="4462585"/>
                </a:cubicBezTo>
                <a:lnTo>
                  <a:pt x="93628" y="4463198"/>
                </a:lnTo>
                <a:lnTo>
                  <a:pt x="97307" y="4487889"/>
                </a:lnTo>
                <a:cubicBezTo>
                  <a:pt x="104550" y="4533035"/>
                  <a:pt x="110586" y="4563131"/>
                  <a:pt x="115415" y="4578180"/>
                </a:cubicBezTo>
                <a:lnTo>
                  <a:pt x="116175" y="4579533"/>
                </a:lnTo>
                <a:lnTo>
                  <a:pt x="119943" y="4557232"/>
                </a:lnTo>
                <a:lnTo>
                  <a:pt x="121112" y="4549301"/>
                </a:lnTo>
                <a:lnTo>
                  <a:pt x="118584" y="4534025"/>
                </a:lnTo>
                <a:cubicBezTo>
                  <a:pt x="117477" y="4526633"/>
                  <a:pt x="116924" y="4521880"/>
                  <a:pt x="116924" y="4519769"/>
                </a:cubicBezTo>
                <a:lnTo>
                  <a:pt x="116924" y="4484919"/>
                </a:lnTo>
                <a:lnTo>
                  <a:pt x="119942" y="4484919"/>
                </a:lnTo>
                <a:cubicBezTo>
                  <a:pt x="120747" y="4506040"/>
                  <a:pt x="121703" y="4521880"/>
                  <a:pt x="122809" y="4532441"/>
                </a:cubicBezTo>
                <a:lnTo>
                  <a:pt x="123205" y="4535093"/>
                </a:lnTo>
                <a:lnTo>
                  <a:pt x="126507" y="4512681"/>
                </a:lnTo>
                <a:cubicBezTo>
                  <a:pt x="127966" y="4501196"/>
                  <a:pt x="128695" y="4493078"/>
                  <a:pt x="128695" y="4488326"/>
                </a:cubicBezTo>
                <a:lnTo>
                  <a:pt x="128695" y="4434468"/>
                </a:lnTo>
                <a:cubicBezTo>
                  <a:pt x="127488" y="4417571"/>
                  <a:pt x="124269" y="4409123"/>
                  <a:pt x="119038" y="4409123"/>
                </a:cubicBezTo>
                <a:close/>
                <a:moveTo>
                  <a:pt x="1062710" y="4286605"/>
                </a:moveTo>
                <a:lnTo>
                  <a:pt x="1066331" y="4286605"/>
                </a:lnTo>
                <a:cubicBezTo>
                  <a:pt x="1068746" y="4288717"/>
                  <a:pt x="1069953" y="4293997"/>
                  <a:pt x="1069953" y="4302445"/>
                </a:cubicBezTo>
                <a:lnTo>
                  <a:pt x="1069953" y="4321453"/>
                </a:lnTo>
                <a:lnTo>
                  <a:pt x="1066331" y="4321453"/>
                </a:lnTo>
                <a:cubicBezTo>
                  <a:pt x="1063917" y="4321453"/>
                  <a:pt x="1062710" y="4315118"/>
                  <a:pt x="1062710" y="4302445"/>
                </a:cubicBezTo>
                <a:close/>
                <a:moveTo>
                  <a:pt x="956420" y="4234051"/>
                </a:moveTo>
                <a:lnTo>
                  <a:pt x="956368" y="4234153"/>
                </a:lnTo>
                <a:lnTo>
                  <a:pt x="956452" y="4234126"/>
                </a:lnTo>
                <a:close/>
                <a:moveTo>
                  <a:pt x="50526" y="4225134"/>
                </a:moveTo>
                <a:lnTo>
                  <a:pt x="53544" y="4225134"/>
                </a:lnTo>
                <a:lnTo>
                  <a:pt x="53544" y="4250479"/>
                </a:lnTo>
                <a:lnTo>
                  <a:pt x="46905" y="4250479"/>
                </a:lnTo>
                <a:lnTo>
                  <a:pt x="46905" y="4240976"/>
                </a:lnTo>
                <a:cubicBezTo>
                  <a:pt x="47307" y="4230415"/>
                  <a:pt x="48514" y="4225134"/>
                  <a:pt x="50526" y="4225134"/>
                </a:cubicBezTo>
                <a:close/>
                <a:moveTo>
                  <a:pt x="1047619" y="4159881"/>
                </a:moveTo>
                <a:lnTo>
                  <a:pt x="1054259" y="4159881"/>
                </a:lnTo>
                <a:lnTo>
                  <a:pt x="1054259" y="4185226"/>
                </a:lnTo>
                <a:lnTo>
                  <a:pt x="1047619" y="4185226"/>
                </a:lnTo>
                <a:close/>
                <a:moveTo>
                  <a:pt x="998123" y="4125032"/>
                </a:moveTo>
                <a:cubicBezTo>
                  <a:pt x="1002147" y="4135592"/>
                  <a:pt x="1004964" y="4152488"/>
                  <a:pt x="1006573" y="4175721"/>
                </a:cubicBezTo>
                <a:lnTo>
                  <a:pt x="1004762" y="4175721"/>
                </a:lnTo>
                <a:cubicBezTo>
                  <a:pt x="1002750" y="4175721"/>
                  <a:pt x="1000537" y="4164105"/>
                  <a:pt x="998123" y="4140872"/>
                </a:cubicBezTo>
                <a:close/>
                <a:moveTo>
                  <a:pt x="986050" y="4080678"/>
                </a:moveTo>
                <a:lnTo>
                  <a:pt x="989672" y="4080678"/>
                </a:lnTo>
                <a:cubicBezTo>
                  <a:pt x="991684" y="4082790"/>
                  <a:pt x="992690" y="4088070"/>
                  <a:pt x="992690" y="4096518"/>
                </a:cubicBezTo>
                <a:lnTo>
                  <a:pt x="992690" y="4115527"/>
                </a:lnTo>
                <a:lnTo>
                  <a:pt x="989672" y="4115527"/>
                </a:lnTo>
                <a:cubicBezTo>
                  <a:pt x="987258" y="4115527"/>
                  <a:pt x="986050" y="4109191"/>
                  <a:pt x="986050" y="4096518"/>
                </a:cubicBezTo>
                <a:close/>
                <a:moveTo>
                  <a:pt x="78595" y="4051127"/>
                </a:moveTo>
                <a:lnTo>
                  <a:pt x="82217" y="4051127"/>
                </a:lnTo>
                <a:cubicBezTo>
                  <a:pt x="85839" y="4068024"/>
                  <a:pt x="88655" y="4076471"/>
                  <a:pt x="90668" y="4076471"/>
                </a:cubicBezTo>
                <a:lnTo>
                  <a:pt x="90668" y="4085976"/>
                </a:lnTo>
                <a:lnTo>
                  <a:pt x="85235" y="4085976"/>
                </a:lnTo>
                <a:lnTo>
                  <a:pt x="78595" y="4076471"/>
                </a:lnTo>
                <a:close/>
                <a:moveTo>
                  <a:pt x="119942" y="4031880"/>
                </a:moveTo>
                <a:cubicBezTo>
                  <a:pt x="125978" y="4031880"/>
                  <a:pt x="132618" y="4066730"/>
                  <a:pt x="139861" y="4136428"/>
                </a:cubicBezTo>
                <a:lnTo>
                  <a:pt x="139861" y="4145932"/>
                </a:lnTo>
                <a:lnTo>
                  <a:pt x="138654" y="4145932"/>
                </a:lnTo>
                <a:cubicBezTo>
                  <a:pt x="124167" y="4139596"/>
                  <a:pt x="116924" y="4110027"/>
                  <a:pt x="116924" y="4057225"/>
                </a:cubicBezTo>
                <a:lnTo>
                  <a:pt x="116924" y="4041385"/>
                </a:lnTo>
                <a:cubicBezTo>
                  <a:pt x="118936" y="4041385"/>
                  <a:pt x="119942" y="4038217"/>
                  <a:pt x="119942" y="4031880"/>
                </a:cubicBezTo>
                <a:close/>
                <a:moveTo>
                  <a:pt x="1026493" y="4017316"/>
                </a:moveTo>
                <a:lnTo>
                  <a:pt x="1033132" y="4017316"/>
                </a:lnTo>
                <a:lnTo>
                  <a:pt x="1033132" y="4026820"/>
                </a:lnTo>
                <a:cubicBezTo>
                  <a:pt x="1033132" y="4037381"/>
                  <a:pt x="1031925" y="4042661"/>
                  <a:pt x="1029511" y="4042661"/>
                </a:cubicBezTo>
                <a:lnTo>
                  <a:pt x="1026493" y="4042661"/>
                </a:lnTo>
                <a:close/>
                <a:moveTo>
                  <a:pt x="159093" y="4013749"/>
                </a:moveTo>
                <a:lnTo>
                  <a:pt x="151782" y="4039998"/>
                </a:lnTo>
                <a:lnTo>
                  <a:pt x="155556" y="4055681"/>
                </a:lnTo>
                <a:cubicBezTo>
                  <a:pt x="157971" y="4063205"/>
                  <a:pt x="160084" y="4066968"/>
                  <a:pt x="161894" y="4066968"/>
                </a:cubicBezTo>
                <a:lnTo>
                  <a:pt x="163705" y="4051127"/>
                </a:lnTo>
                <a:lnTo>
                  <a:pt x="163705" y="4041623"/>
                </a:lnTo>
                <a:close/>
                <a:moveTo>
                  <a:pt x="172156" y="3973486"/>
                </a:moveTo>
                <a:lnTo>
                  <a:pt x="171855" y="3974123"/>
                </a:lnTo>
                <a:lnTo>
                  <a:pt x="162472" y="4002000"/>
                </a:lnTo>
                <a:lnTo>
                  <a:pt x="162951" y="4009942"/>
                </a:lnTo>
                <a:cubicBezTo>
                  <a:pt x="164057" y="4020502"/>
                  <a:pt x="165315" y="4025782"/>
                  <a:pt x="166723" y="4025782"/>
                </a:cubicBezTo>
                <a:cubicBezTo>
                  <a:pt x="168333" y="4025782"/>
                  <a:pt x="170144" y="4016278"/>
                  <a:pt x="172156" y="3997270"/>
                </a:cubicBezTo>
                <a:close/>
                <a:moveTo>
                  <a:pt x="185125" y="3952078"/>
                </a:moveTo>
                <a:lnTo>
                  <a:pt x="180510" y="3956091"/>
                </a:lnTo>
                <a:lnTo>
                  <a:pt x="181814" y="3962420"/>
                </a:lnTo>
                <a:close/>
                <a:moveTo>
                  <a:pt x="92176" y="3927333"/>
                </a:moveTo>
                <a:lnTo>
                  <a:pt x="97005" y="3927333"/>
                </a:lnTo>
                <a:lnTo>
                  <a:pt x="97005" y="3946342"/>
                </a:lnTo>
                <a:cubicBezTo>
                  <a:pt x="97005" y="3956902"/>
                  <a:pt x="95797" y="3962182"/>
                  <a:pt x="93383" y="3962182"/>
                </a:cubicBezTo>
                <a:lnTo>
                  <a:pt x="92176" y="3962182"/>
                </a:lnTo>
                <a:cubicBezTo>
                  <a:pt x="89761" y="3962182"/>
                  <a:pt x="88554" y="3956902"/>
                  <a:pt x="88554" y="3946342"/>
                </a:cubicBezTo>
                <a:cubicBezTo>
                  <a:pt x="88956" y="3933669"/>
                  <a:pt x="90164" y="3927333"/>
                  <a:pt x="92176" y="3927333"/>
                </a:cubicBezTo>
                <a:close/>
                <a:moveTo>
                  <a:pt x="90668" y="3702637"/>
                </a:moveTo>
                <a:lnTo>
                  <a:pt x="93686" y="3702637"/>
                </a:lnTo>
                <a:lnTo>
                  <a:pt x="93686" y="3727982"/>
                </a:lnTo>
                <a:lnTo>
                  <a:pt x="87046" y="3727982"/>
                </a:lnTo>
                <a:lnTo>
                  <a:pt x="87046" y="3718478"/>
                </a:lnTo>
                <a:cubicBezTo>
                  <a:pt x="87448" y="3707917"/>
                  <a:pt x="88655" y="3702637"/>
                  <a:pt x="90668" y="3702637"/>
                </a:cubicBezTo>
                <a:close/>
                <a:moveTo>
                  <a:pt x="186522" y="3612333"/>
                </a:moveTo>
                <a:lnTo>
                  <a:pt x="165091" y="3688565"/>
                </a:lnTo>
                <a:lnTo>
                  <a:pt x="163280" y="3670119"/>
                </a:lnTo>
                <a:lnTo>
                  <a:pt x="163280" y="3660897"/>
                </a:lnTo>
                <a:close/>
                <a:moveTo>
                  <a:pt x="186997" y="3610645"/>
                </a:moveTo>
                <a:lnTo>
                  <a:pt x="186821" y="3611709"/>
                </a:lnTo>
                <a:lnTo>
                  <a:pt x="186522" y="3612333"/>
                </a:lnTo>
                <a:close/>
                <a:moveTo>
                  <a:pt x="979961" y="3600431"/>
                </a:moveTo>
                <a:lnTo>
                  <a:pt x="983583" y="3600431"/>
                </a:lnTo>
                <a:cubicBezTo>
                  <a:pt x="985997" y="3602544"/>
                  <a:pt x="987205" y="3607823"/>
                  <a:pt x="987205" y="3616271"/>
                </a:cubicBezTo>
                <a:lnTo>
                  <a:pt x="987205" y="3635280"/>
                </a:lnTo>
                <a:lnTo>
                  <a:pt x="983583" y="3635280"/>
                </a:lnTo>
                <a:cubicBezTo>
                  <a:pt x="981168" y="3635280"/>
                  <a:pt x="979961" y="3628944"/>
                  <a:pt x="979961" y="3616271"/>
                </a:cubicBezTo>
                <a:close/>
                <a:moveTo>
                  <a:pt x="146654" y="3592367"/>
                </a:moveTo>
                <a:lnTo>
                  <a:pt x="150276" y="3592367"/>
                </a:lnTo>
                <a:cubicBezTo>
                  <a:pt x="153897" y="3609265"/>
                  <a:pt x="156714" y="3617712"/>
                  <a:pt x="158726" y="3617712"/>
                </a:cubicBezTo>
                <a:lnTo>
                  <a:pt x="158726" y="3627217"/>
                </a:lnTo>
                <a:lnTo>
                  <a:pt x="153294" y="3627217"/>
                </a:lnTo>
                <a:lnTo>
                  <a:pt x="146654" y="3617712"/>
                </a:lnTo>
                <a:close/>
                <a:moveTo>
                  <a:pt x="841154" y="3584003"/>
                </a:moveTo>
                <a:lnTo>
                  <a:pt x="839785" y="3598369"/>
                </a:lnTo>
                <a:lnTo>
                  <a:pt x="844224" y="3584502"/>
                </a:lnTo>
                <a:close/>
                <a:moveTo>
                  <a:pt x="844172" y="3515022"/>
                </a:moveTo>
                <a:lnTo>
                  <a:pt x="844172" y="3539650"/>
                </a:lnTo>
                <a:cubicBezTo>
                  <a:pt x="844172" y="3544402"/>
                  <a:pt x="844625" y="3548560"/>
                  <a:pt x="845530" y="3552125"/>
                </a:cubicBezTo>
                <a:lnTo>
                  <a:pt x="846047" y="3553254"/>
                </a:lnTo>
                <a:lnTo>
                  <a:pt x="846562" y="3543405"/>
                </a:lnTo>
                <a:lnTo>
                  <a:pt x="846562" y="3527565"/>
                </a:lnTo>
                <a:close/>
                <a:moveTo>
                  <a:pt x="160083" y="3509383"/>
                </a:moveTo>
                <a:lnTo>
                  <a:pt x="161329" y="3515920"/>
                </a:lnTo>
                <a:lnTo>
                  <a:pt x="162530" y="3515920"/>
                </a:lnTo>
                <a:lnTo>
                  <a:pt x="162530" y="3522226"/>
                </a:lnTo>
                <a:lnTo>
                  <a:pt x="180003" y="3613930"/>
                </a:lnTo>
                <a:lnTo>
                  <a:pt x="180003" y="3623435"/>
                </a:lnTo>
                <a:lnTo>
                  <a:pt x="178796" y="3623435"/>
                </a:lnTo>
                <a:cubicBezTo>
                  <a:pt x="171553" y="3620266"/>
                  <a:pt x="166120" y="3611290"/>
                  <a:pt x="162498" y="3596505"/>
                </a:cubicBezTo>
                <a:lnTo>
                  <a:pt x="157574" y="3540514"/>
                </a:lnTo>
                <a:lnTo>
                  <a:pt x="155890" y="3540514"/>
                </a:lnTo>
                <a:lnTo>
                  <a:pt x="155890" y="3531291"/>
                </a:lnTo>
                <a:lnTo>
                  <a:pt x="157065" y="3525307"/>
                </a:lnTo>
                <a:lnTo>
                  <a:pt x="157065" y="3518887"/>
                </a:lnTo>
                <a:cubicBezTo>
                  <a:pt x="159078" y="3518887"/>
                  <a:pt x="160083" y="3515719"/>
                  <a:pt x="160083" y="3509383"/>
                </a:cubicBezTo>
                <a:close/>
                <a:moveTo>
                  <a:pt x="964871" y="3473706"/>
                </a:moveTo>
                <a:lnTo>
                  <a:pt x="971510" y="3473706"/>
                </a:lnTo>
                <a:lnTo>
                  <a:pt x="971510" y="3499052"/>
                </a:lnTo>
                <a:lnTo>
                  <a:pt x="964871" y="3499052"/>
                </a:lnTo>
                <a:close/>
                <a:moveTo>
                  <a:pt x="221831" y="3467220"/>
                </a:moveTo>
                <a:cubicBezTo>
                  <a:pt x="221831" y="3472344"/>
                  <a:pt x="220423" y="3482079"/>
                  <a:pt x="217606" y="3496426"/>
                </a:cubicBezTo>
                <a:lnTo>
                  <a:pt x="210145" y="3529898"/>
                </a:lnTo>
                <a:lnTo>
                  <a:pt x="215466" y="3563062"/>
                </a:lnTo>
                <a:lnTo>
                  <a:pt x="222288" y="3584321"/>
                </a:lnTo>
                <a:lnTo>
                  <a:pt x="222288" y="3583553"/>
                </a:lnTo>
                <a:lnTo>
                  <a:pt x="227117" y="3583553"/>
                </a:lnTo>
                <a:lnTo>
                  <a:pt x="227117" y="3599369"/>
                </a:lnTo>
                <a:lnTo>
                  <a:pt x="229953" y="3608207"/>
                </a:lnTo>
                <a:lnTo>
                  <a:pt x="231764" y="3592367"/>
                </a:lnTo>
                <a:lnTo>
                  <a:pt x="231764" y="3582863"/>
                </a:lnTo>
                <a:cubicBezTo>
                  <a:pt x="227337" y="3557518"/>
                  <a:pt x="225124" y="3542734"/>
                  <a:pt x="225124" y="3538510"/>
                </a:cubicBezTo>
                <a:lnTo>
                  <a:pt x="225124" y="3517954"/>
                </a:lnTo>
                <a:lnTo>
                  <a:pt x="224849" y="3519482"/>
                </a:lnTo>
                <a:lnTo>
                  <a:pt x="223038" y="3519482"/>
                </a:lnTo>
                <a:lnTo>
                  <a:pt x="223038" y="3501037"/>
                </a:lnTo>
                <a:cubicBezTo>
                  <a:pt x="225453" y="3486690"/>
                  <a:pt x="226660" y="3478493"/>
                  <a:pt x="226660" y="3476443"/>
                </a:cubicBezTo>
                <a:lnTo>
                  <a:pt x="226660" y="3467220"/>
                </a:lnTo>
                <a:close/>
                <a:moveTo>
                  <a:pt x="236615" y="3454107"/>
                </a:moveTo>
                <a:lnTo>
                  <a:pt x="227697" y="3503661"/>
                </a:lnTo>
                <a:lnTo>
                  <a:pt x="228142" y="3503661"/>
                </a:lnTo>
                <a:cubicBezTo>
                  <a:pt x="228947" y="3524781"/>
                  <a:pt x="229903" y="3540622"/>
                  <a:pt x="231009" y="3551183"/>
                </a:cubicBezTo>
                <a:lnTo>
                  <a:pt x="234541" y="3566008"/>
                </a:lnTo>
                <a:lnTo>
                  <a:pt x="237346" y="3553736"/>
                </a:lnTo>
                <a:lnTo>
                  <a:pt x="238173" y="3553736"/>
                </a:lnTo>
                <a:lnTo>
                  <a:pt x="240215" y="3538510"/>
                </a:lnTo>
                <a:lnTo>
                  <a:pt x="240215" y="3503661"/>
                </a:lnTo>
                <a:close/>
                <a:moveTo>
                  <a:pt x="915374" y="3438857"/>
                </a:moveTo>
                <a:cubicBezTo>
                  <a:pt x="919398" y="3449418"/>
                  <a:pt x="922215" y="3466314"/>
                  <a:pt x="923825" y="3489547"/>
                </a:cubicBezTo>
                <a:lnTo>
                  <a:pt x="922014" y="3489547"/>
                </a:lnTo>
                <a:cubicBezTo>
                  <a:pt x="920002" y="3489547"/>
                  <a:pt x="917789" y="3477931"/>
                  <a:pt x="915374" y="3454698"/>
                </a:cubicBezTo>
                <a:close/>
                <a:moveTo>
                  <a:pt x="244768" y="3408810"/>
                </a:moveTo>
                <a:lnTo>
                  <a:pt x="240266" y="3433825"/>
                </a:lnTo>
                <a:lnTo>
                  <a:pt x="241422" y="3445051"/>
                </a:lnTo>
                <a:cubicBezTo>
                  <a:pt x="245849" y="3484124"/>
                  <a:pt x="248666" y="3503661"/>
                  <a:pt x="249873" y="3503661"/>
                </a:cubicBezTo>
                <a:cubicBezTo>
                  <a:pt x="255506" y="3497324"/>
                  <a:pt x="258323" y="3477260"/>
                  <a:pt x="258323" y="3443466"/>
                </a:cubicBezTo>
                <a:lnTo>
                  <a:pt x="258323" y="3436850"/>
                </a:lnTo>
                <a:lnTo>
                  <a:pt x="253370" y="3423413"/>
                </a:lnTo>
                <a:cubicBezTo>
                  <a:pt x="249245" y="3413678"/>
                  <a:pt x="246378" y="3408810"/>
                  <a:pt x="244768" y="3408810"/>
                </a:cubicBezTo>
                <a:close/>
                <a:moveTo>
                  <a:pt x="132317" y="3404835"/>
                </a:moveTo>
                <a:lnTo>
                  <a:pt x="137146" y="3404835"/>
                </a:lnTo>
                <a:lnTo>
                  <a:pt x="137146" y="3423844"/>
                </a:lnTo>
                <a:cubicBezTo>
                  <a:pt x="137146" y="3434405"/>
                  <a:pt x="135939" y="3439685"/>
                  <a:pt x="133524" y="3439685"/>
                </a:cubicBezTo>
                <a:lnTo>
                  <a:pt x="132317" y="3439685"/>
                </a:lnTo>
                <a:cubicBezTo>
                  <a:pt x="129903" y="3439685"/>
                  <a:pt x="128695" y="3434405"/>
                  <a:pt x="128695" y="3423844"/>
                </a:cubicBezTo>
                <a:cubicBezTo>
                  <a:pt x="129098" y="3411172"/>
                  <a:pt x="130305" y="3404835"/>
                  <a:pt x="132317" y="3404835"/>
                </a:cubicBezTo>
                <a:close/>
                <a:moveTo>
                  <a:pt x="167809" y="3374868"/>
                </a:moveTo>
                <a:lnTo>
                  <a:pt x="172638" y="3374868"/>
                </a:lnTo>
                <a:lnTo>
                  <a:pt x="172638" y="3393314"/>
                </a:lnTo>
                <a:lnTo>
                  <a:pt x="167809" y="3393314"/>
                </a:lnTo>
                <a:close/>
                <a:moveTo>
                  <a:pt x="895103" y="3369630"/>
                </a:moveTo>
                <a:lnTo>
                  <a:pt x="903302" y="3402443"/>
                </a:lnTo>
                <a:lnTo>
                  <a:pt x="903302" y="3394504"/>
                </a:lnTo>
                <a:lnTo>
                  <a:pt x="906924" y="3394504"/>
                </a:lnTo>
                <a:cubicBezTo>
                  <a:pt x="908936" y="3396616"/>
                  <a:pt x="909942" y="3401896"/>
                  <a:pt x="909942" y="3410345"/>
                </a:cubicBezTo>
                <a:lnTo>
                  <a:pt x="909942" y="3429353"/>
                </a:lnTo>
                <a:lnTo>
                  <a:pt x="906924" y="3429353"/>
                </a:lnTo>
                <a:cubicBezTo>
                  <a:pt x="904509" y="3429353"/>
                  <a:pt x="903302" y="3423017"/>
                  <a:pt x="903302" y="3410345"/>
                </a:cubicBezTo>
                <a:lnTo>
                  <a:pt x="903302" y="3405010"/>
                </a:lnTo>
                <a:lnTo>
                  <a:pt x="898121" y="3437263"/>
                </a:lnTo>
                <a:cubicBezTo>
                  <a:pt x="894097" y="3437263"/>
                  <a:pt x="890877" y="3429065"/>
                  <a:pt x="888463" y="3412669"/>
                </a:cubicBezTo>
                <a:cubicBezTo>
                  <a:pt x="888463" y="3404471"/>
                  <a:pt x="890676" y="3390125"/>
                  <a:pt x="895103" y="3369630"/>
                </a:cubicBezTo>
                <a:close/>
                <a:moveTo>
                  <a:pt x="883383" y="3340646"/>
                </a:moveTo>
                <a:lnTo>
                  <a:pt x="887004" y="3340646"/>
                </a:lnTo>
                <a:cubicBezTo>
                  <a:pt x="888614" y="3340646"/>
                  <a:pt x="890224" y="3350151"/>
                  <a:pt x="891833" y="3369159"/>
                </a:cubicBezTo>
                <a:lnTo>
                  <a:pt x="891833" y="3375496"/>
                </a:lnTo>
                <a:lnTo>
                  <a:pt x="888815" y="3375496"/>
                </a:lnTo>
                <a:cubicBezTo>
                  <a:pt x="887205" y="3375496"/>
                  <a:pt x="885395" y="3367047"/>
                  <a:pt x="883383" y="3350151"/>
                </a:cubicBezTo>
                <a:close/>
                <a:moveTo>
                  <a:pt x="943744" y="3331142"/>
                </a:moveTo>
                <a:lnTo>
                  <a:pt x="950384" y="3331142"/>
                </a:lnTo>
                <a:lnTo>
                  <a:pt x="950384" y="3340646"/>
                </a:lnTo>
                <a:cubicBezTo>
                  <a:pt x="950384" y="3351207"/>
                  <a:pt x="949177" y="3356487"/>
                  <a:pt x="946762" y="3356487"/>
                </a:cubicBezTo>
                <a:lnTo>
                  <a:pt x="943744" y="3356487"/>
                </a:lnTo>
                <a:close/>
                <a:moveTo>
                  <a:pt x="104429" y="3307235"/>
                </a:moveTo>
                <a:lnTo>
                  <a:pt x="108051" y="3307235"/>
                </a:lnTo>
                <a:lnTo>
                  <a:pt x="108051" y="3316458"/>
                </a:lnTo>
                <a:cubicBezTo>
                  <a:pt x="108051" y="3326706"/>
                  <a:pt x="106843" y="3331829"/>
                  <a:pt x="104429" y="3331829"/>
                </a:cubicBezTo>
                <a:lnTo>
                  <a:pt x="101411" y="3331829"/>
                </a:lnTo>
                <a:lnTo>
                  <a:pt x="101411" y="3322606"/>
                </a:lnTo>
                <a:cubicBezTo>
                  <a:pt x="101411" y="3312359"/>
                  <a:pt x="102417" y="3307235"/>
                  <a:pt x="104429" y="3307235"/>
                </a:cubicBezTo>
                <a:close/>
                <a:moveTo>
                  <a:pt x="233309" y="3269014"/>
                </a:moveTo>
                <a:lnTo>
                  <a:pt x="231191" y="3301109"/>
                </a:lnTo>
                <a:lnTo>
                  <a:pt x="230469" y="3338699"/>
                </a:lnTo>
                <a:lnTo>
                  <a:pt x="233985" y="3372838"/>
                </a:lnTo>
                <a:lnTo>
                  <a:pt x="238129" y="3341177"/>
                </a:lnTo>
                <a:lnTo>
                  <a:pt x="238129" y="3288915"/>
                </a:lnTo>
                <a:cubicBezTo>
                  <a:pt x="237525" y="3280717"/>
                  <a:pt x="236418" y="3274569"/>
                  <a:pt x="234809" y="3270469"/>
                </a:cubicBezTo>
                <a:close/>
                <a:moveTo>
                  <a:pt x="228471" y="3264321"/>
                </a:moveTo>
                <a:lnTo>
                  <a:pt x="223970" y="3275596"/>
                </a:lnTo>
                <a:lnTo>
                  <a:pt x="227550" y="3310357"/>
                </a:lnTo>
                <a:lnTo>
                  <a:pt x="228928" y="3282279"/>
                </a:lnTo>
                <a:lnTo>
                  <a:pt x="229302" y="3265127"/>
                </a:lnTo>
                <a:close/>
                <a:moveTo>
                  <a:pt x="157098" y="3211571"/>
                </a:moveTo>
                <a:cubicBezTo>
                  <a:pt x="161524" y="3219770"/>
                  <a:pt x="163737" y="3227967"/>
                  <a:pt x="163737" y="3236165"/>
                </a:cubicBezTo>
                <a:lnTo>
                  <a:pt x="163737" y="3254611"/>
                </a:lnTo>
                <a:lnTo>
                  <a:pt x="161745" y="3261553"/>
                </a:lnTo>
                <a:lnTo>
                  <a:pt x="161745" y="3269221"/>
                </a:lnTo>
                <a:lnTo>
                  <a:pt x="159545" y="3269221"/>
                </a:lnTo>
                <a:lnTo>
                  <a:pt x="152269" y="3294576"/>
                </a:lnTo>
                <a:lnTo>
                  <a:pt x="154079" y="3337615"/>
                </a:lnTo>
                <a:cubicBezTo>
                  <a:pt x="154079" y="3345813"/>
                  <a:pt x="152269" y="3354011"/>
                  <a:pt x="148647" y="3362209"/>
                </a:cubicBezTo>
                <a:lnTo>
                  <a:pt x="142007" y="3362209"/>
                </a:lnTo>
                <a:cubicBezTo>
                  <a:pt x="139995" y="3362209"/>
                  <a:pt x="138989" y="3357085"/>
                  <a:pt x="138989" y="3346838"/>
                </a:cubicBezTo>
                <a:lnTo>
                  <a:pt x="138989" y="3328392"/>
                </a:lnTo>
                <a:cubicBezTo>
                  <a:pt x="140599" y="3305848"/>
                  <a:pt x="144422" y="3294576"/>
                  <a:pt x="150458" y="3294576"/>
                </a:cubicBezTo>
                <a:cubicBezTo>
                  <a:pt x="148446" y="3276130"/>
                  <a:pt x="147440" y="3259735"/>
                  <a:pt x="147440" y="3245388"/>
                </a:cubicBezTo>
                <a:cubicBezTo>
                  <a:pt x="147440" y="3233091"/>
                  <a:pt x="150659" y="3221819"/>
                  <a:pt x="157098" y="3211571"/>
                </a:cubicBezTo>
                <a:close/>
                <a:moveTo>
                  <a:pt x="893644" y="3194913"/>
                </a:moveTo>
                <a:lnTo>
                  <a:pt x="895455" y="3194913"/>
                </a:lnTo>
                <a:cubicBezTo>
                  <a:pt x="897467" y="3194913"/>
                  <a:pt x="898473" y="3200194"/>
                  <a:pt x="898473" y="3210754"/>
                </a:cubicBezTo>
                <a:lnTo>
                  <a:pt x="898473" y="3220258"/>
                </a:lnTo>
                <a:cubicBezTo>
                  <a:pt x="898473" y="3230819"/>
                  <a:pt x="897467" y="3236098"/>
                  <a:pt x="895455" y="3236098"/>
                </a:cubicBezTo>
                <a:lnTo>
                  <a:pt x="893644" y="3236098"/>
                </a:lnTo>
                <a:cubicBezTo>
                  <a:pt x="891230" y="3236098"/>
                  <a:pt x="890022" y="3230819"/>
                  <a:pt x="890022" y="3220258"/>
                </a:cubicBezTo>
                <a:lnTo>
                  <a:pt x="890022" y="3210754"/>
                </a:lnTo>
                <a:cubicBezTo>
                  <a:pt x="890425" y="3200194"/>
                  <a:pt x="891632" y="3194913"/>
                  <a:pt x="893644" y="3194913"/>
                </a:cubicBezTo>
                <a:close/>
                <a:moveTo>
                  <a:pt x="120580" y="3178384"/>
                </a:moveTo>
                <a:lnTo>
                  <a:pt x="99150" y="3254611"/>
                </a:lnTo>
                <a:lnTo>
                  <a:pt x="97339" y="3236165"/>
                </a:lnTo>
                <a:lnTo>
                  <a:pt x="97339" y="3226943"/>
                </a:lnTo>
                <a:close/>
                <a:moveTo>
                  <a:pt x="121058" y="3176682"/>
                </a:moveTo>
                <a:lnTo>
                  <a:pt x="120881" y="3177755"/>
                </a:lnTo>
                <a:lnTo>
                  <a:pt x="120580" y="3178384"/>
                </a:lnTo>
                <a:close/>
                <a:moveTo>
                  <a:pt x="875183" y="3157508"/>
                </a:moveTo>
                <a:lnTo>
                  <a:pt x="873372" y="3175953"/>
                </a:lnTo>
                <a:lnTo>
                  <a:pt x="873372" y="3200547"/>
                </a:lnTo>
                <a:lnTo>
                  <a:pt x="878543" y="3204610"/>
                </a:lnTo>
                <a:lnTo>
                  <a:pt x="879503" y="3185047"/>
                </a:lnTo>
                <a:lnTo>
                  <a:pt x="880084" y="3158402"/>
                </a:lnTo>
                <a:lnTo>
                  <a:pt x="878843" y="3158085"/>
                </a:lnTo>
                <a:cubicBezTo>
                  <a:pt x="877107" y="3157700"/>
                  <a:pt x="875888" y="3157508"/>
                  <a:pt x="875183" y="3157508"/>
                </a:cubicBezTo>
                <a:close/>
                <a:moveTo>
                  <a:pt x="130539" y="3119344"/>
                </a:moveTo>
                <a:lnTo>
                  <a:pt x="137178" y="3119344"/>
                </a:lnTo>
                <a:lnTo>
                  <a:pt x="121058" y="3176682"/>
                </a:lnTo>
                <a:close/>
                <a:moveTo>
                  <a:pt x="988757" y="3089746"/>
                </a:moveTo>
                <a:lnTo>
                  <a:pt x="990568" y="3089746"/>
                </a:lnTo>
                <a:cubicBezTo>
                  <a:pt x="992983" y="3089746"/>
                  <a:pt x="994190" y="3094870"/>
                  <a:pt x="994190" y="3105117"/>
                </a:cubicBezTo>
                <a:lnTo>
                  <a:pt x="994190" y="3114339"/>
                </a:lnTo>
                <a:cubicBezTo>
                  <a:pt x="994190" y="3124587"/>
                  <a:pt x="992983" y="3129711"/>
                  <a:pt x="990568" y="3129711"/>
                </a:cubicBezTo>
                <a:lnTo>
                  <a:pt x="988757" y="3129711"/>
                </a:lnTo>
                <a:cubicBezTo>
                  <a:pt x="986745" y="3129711"/>
                  <a:pt x="985739" y="3124587"/>
                  <a:pt x="985739" y="3114339"/>
                </a:cubicBezTo>
                <a:lnTo>
                  <a:pt x="985739" y="3105117"/>
                </a:lnTo>
                <a:cubicBezTo>
                  <a:pt x="986142" y="3094870"/>
                  <a:pt x="987148" y="3089746"/>
                  <a:pt x="988757" y="3089746"/>
                </a:cubicBezTo>
                <a:close/>
                <a:moveTo>
                  <a:pt x="878201" y="3078086"/>
                </a:moveTo>
                <a:lnTo>
                  <a:pt x="878201" y="3114469"/>
                </a:lnTo>
                <a:cubicBezTo>
                  <a:pt x="878201" y="3119080"/>
                  <a:pt x="878654" y="3123115"/>
                  <a:pt x="879560" y="3126574"/>
                </a:cubicBezTo>
                <a:lnTo>
                  <a:pt x="880692" y="3128976"/>
                </a:lnTo>
                <a:lnTo>
                  <a:pt x="879805" y="3093396"/>
                </a:lnTo>
                <a:close/>
                <a:moveTo>
                  <a:pt x="210216" y="3067083"/>
                </a:moveTo>
                <a:lnTo>
                  <a:pt x="207871" y="3104121"/>
                </a:lnTo>
                <a:lnTo>
                  <a:pt x="221947" y="3254616"/>
                </a:lnTo>
                <a:lnTo>
                  <a:pt x="224472" y="3247028"/>
                </a:lnTo>
                <a:lnTo>
                  <a:pt x="229776" y="3243388"/>
                </a:lnTo>
                <a:lnTo>
                  <a:pt x="230135" y="3226943"/>
                </a:lnTo>
                <a:lnTo>
                  <a:pt x="229400" y="3197454"/>
                </a:lnTo>
                <a:lnTo>
                  <a:pt x="221831" y="3153648"/>
                </a:lnTo>
                <a:lnTo>
                  <a:pt x="222043" y="3149322"/>
                </a:lnTo>
                <a:lnTo>
                  <a:pt x="221986" y="3149126"/>
                </a:lnTo>
                <a:cubicBezTo>
                  <a:pt x="220175" y="3145667"/>
                  <a:pt x="218063" y="3143938"/>
                  <a:pt x="215648" y="3143938"/>
                </a:cubicBezTo>
                <a:cubicBezTo>
                  <a:pt x="215648" y="3131641"/>
                  <a:pt x="215045" y="3125493"/>
                  <a:pt x="213837" y="3125493"/>
                </a:cubicBezTo>
                <a:cubicBezTo>
                  <a:pt x="215850" y="3107048"/>
                  <a:pt x="216856" y="3090652"/>
                  <a:pt x="216856" y="3076305"/>
                </a:cubicBezTo>
                <a:close/>
                <a:moveTo>
                  <a:pt x="999019" y="3055929"/>
                </a:moveTo>
                <a:lnTo>
                  <a:pt x="1002641" y="3055929"/>
                </a:lnTo>
                <a:lnTo>
                  <a:pt x="1002641" y="3080523"/>
                </a:lnTo>
                <a:cubicBezTo>
                  <a:pt x="1000226" y="3080523"/>
                  <a:pt x="999019" y="3074374"/>
                  <a:pt x="999019" y="3062077"/>
                </a:cubicBezTo>
                <a:close/>
                <a:moveTo>
                  <a:pt x="102618" y="3002886"/>
                </a:moveTo>
                <a:cubicBezTo>
                  <a:pt x="107045" y="3011085"/>
                  <a:pt x="109258" y="3019282"/>
                  <a:pt x="109258" y="3027480"/>
                </a:cubicBezTo>
                <a:lnTo>
                  <a:pt x="109258" y="3045926"/>
                </a:lnTo>
                <a:cubicBezTo>
                  <a:pt x="106039" y="3072569"/>
                  <a:pt x="102216" y="3085891"/>
                  <a:pt x="97789" y="3085891"/>
                </a:cubicBezTo>
                <a:lnTo>
                  <a:pt x="99600" y="3128930"/>
                </a:lnTo>
                <a:cubicBezTo>
                  <a:pt x="99600" y="3137128"/>
                  <a:pt x="97789" y="3145326"/>
                  <a:pt x="94168" y="3153524"/>
                </a:cubicBezTo>
                <a:lnTo>
                  <a:pt x="87528" y="3153524"/>
                </a:lnTo>
                <a:cubicBezTo>
                  <a:pt x="85516" y="3153524"/>
                  <a:pt x="84510" y="3148400"/>
                  <a:pt x="84510" y="3138153"/>
                </a:cubicBezTo>
                <a:lnTo>
                  <a:pt x="84510" y="3119707"/>
                </a:lnTo>
                <a:cubicBezTo>
                  <a:pt x="86119" y="3097163"/>
                  <a:pt x="89942" y="3085891"/>
                  <a:pt x="95978" y="3085891"/>
                </a:cubicBezTo>
                <a:cubicBezTo>
                  <a:pt x="93966" y="3067445"/>
                  <a:pt x="92960" y="3051050"/>
                  <a:pt x="92960" y="3036703"/>
                </a:cubicBezTo>
                <a:cubicBezTo>
                  <a:pt x="92960" y="3024406"/>
                  <a:pt x="96180" y="3013134"/>
                  <a:pt x="102618" y="3002886"/>
                </a:cubicBezTo>
                <a:close/>
                <a:moveTo>
                  <a:pt x="1007469" y="2994444"/>
                </a:moveTo>
                <a:lnTo>
                  <a:pt x="1009280" y="2994444"/>
                </a:lnTo>
                <a:cubicBezTo>
                  <a:pt x="1013707" y="3000593"/>
                  <a:pt x="1015920" y="3014940"/>
                  <a:pt x="1015920" y="3037484"/>
                </a:cubicBezTo>
                <a:lnTo>
                  <a:pt x="1012298" y="3046706"/>
                </a:lnTo>
                <a:cubicBezTo>
                  <a:pt x="1010689" y="3046706"/>
                  <a:pt x="1009079" y="3038509"/>
                  <a:pt x="1007469" y="3022112"/>
                </a:cubicBezTo>
                <a:close/>
                <a:moveTo>
                  <a:pt x="187893" y="2990644"/>
                </a:moveTo>
                <a:lnTo>
                  <a:pt x="185163" y="3003271"/>
                </a:lnTo>
                <a:cubicBezTo>
                  <a:pt x="180937" y="3028377"/>
                  <a:pt x="178121" y="3058095"/>
                  <a:pt x="176712" y="3092424"/>
                </a:cubicBezTo>
                <a:lnTo>
                  <a:pt x="176515" y="3102706"/>
                </a:lnTo>
                <a:lnTo>
                  <a:pt x="176564" y="3102436"/>
                </a:lnTo>
                <a:cubicBezTo>
                  <a:pt x="179281" y="3091164"/>
                  <a:pt x="182248" y="3085528"/>
                  <a:pt x="185468" y="3085528"/>
                </a:cubicBezTo>
                <a:cubicBezTo>
                  <a:pt x="190296" y="3091676"/>
                  <a:pt x="194723" y="3102949"/>
                  <a:pt x="198747" y="3119344"/>
                </a:cubicBezTo>
                <a:lnTo>
                  <a:pt x="202369" y="3119344"/>
                </a:lnTo>
                <a:cubicBezTo>
                  <a:pt x="202570" y="3106535"/>
                  <a:pt x="202746" y="3095135"/>
                  <a:pt x="202897" y="3085143"/>
                </a:cubicBezTo>
                <a:lnTo>
                  <a:pt x="202976" y="3079742"/>
                </a:lnTo>
                <a:lnTo>
                  <a:pt x="199197" y="3079742"/>
                </a:lnTo>
                <a:lnTo>
                  <a:pt x="199197" y="3052074"/>
                </a:lnTo>
                <a:lnTo>
                  <a:pt x="201008" y="3052074"/>
                </a:lnTo>
                <a:cubicBezTo>
                  <a:pt x="202014" y="3053099"/>
                  <a:pt x="202768" y="3055149"/>
                  <a:pt x="203271" y="3058223"/>
                </a:cubicBezTo>
                <a:lnTo>
                  <a:pt x="203286" y="3058467"/>
                </a:lnTo>
                <a:lnTo>
                  <a:pt x="203501" y="3042104"/>
                </a:lnTo>
                <a:cubicBezTo>
                  <a:pt x="203551" y="3037749"/>
                  <a:pt x="203576" y="3034803"/>
                  <a:pt x="203576" y="3033266"/>
                </a:cubicBezTo>
                <a:cubicBezTo>
                  <a:pt x="200256" y="3023531"/>
                  <a:pt x="197251" y="3015013"/>
                  <a:pt x="194559" y="3007711"/>
                </a:cubicBezTo>
                <a:close/>
                <a:moveTo>
                  <a:pt x="66102" y="2969694"/>
                </a:moveTo>
                <a:lnTo>
                  <a:pt x="44671" y="3045926"/>
                </a:lnTo>
                <a:lnTo>
                  <a:pt x="42860" y="3027480"/>
                </a:lnTo>
                <a:lnTo>
                  <a:pt x="42860" y="3018258"/>
                </a:lnTo>
                <a:close/>
                <a:moveTo>
                  <a:pt x="66577" y="2968006"/>
                </a:moveTo>
                <a:lnTo>
                  <a:pt x="66401" y="2969070"/>
                </a:lnTo>
                <a:lnTo>
                  <a:pt x="66102" y="2969694"/>
                </a:lnTo>
                <a:close/>
                <a:moveTo>
                  <a:pt x="1020749" y="2936034"/>
                </a:moveTo>
                <a:cubicBezTo>
                  <a:pt x="1022359" y="2936034"/>
                  <a:pt x="1025176" y="2947307"/>
                  <a:pt x="1029200" y="2969851"/>
                </a:cubicBezTo>
                <a:cubicBezTo>
                  <a:pt x="1027188" y="2992395"/>
                  <a:pt x="1025377" y="3003667"/>
                  <a:pt x="1023767" y="3003667"/>
                </a:cubicBezTo>
                <a:cubicBezTo>
                  <a:pt x="1019743" y="3003667"/>
                  <a:pt x="1016524" y="2995469"/>
                  <a:pt x="1014109" y="2979073"/>
                </a:cubicBezTo>
                <a:cubicBezTo>
                  <a:pt x="1014109" y="2970875"/>
                  <a:pt x="1016323" y="2956529"/>
                  <a:pt x="1020749" y="2936034"/>
                </a:cubicBezTo>
                <a:close/>
                <a:moveTo>
                  <a:pt x="76059" y="2910659"/>
                </a:moveTo>
                <a:lnTo>
                  <a:pt x="82699" y="2910659"/>
                </a:lnTo>
                <a:lnTo>
                  <a:pt x="66577" y="2968006"/>
                </a:lnTo>
                <a:close/>
                <a:moveTo>
                  <a:pt x="148800" y="2850317"/>
                </a:moveTo>
                <a:lnTo>
                  <a:pt x="147289" y="2853424"/>
                </a:lnTo>
                <a:cubicBezTo>
                  <a:pt x="144220" y="2861109"/>
                  <a:pt x="140888" y="2870716"/>
                  <a:pt x="137291" y="2882245"/>
                </a:cubicBezTo>
                <a:lnTo>
                  <a:pt x="135525" y="2888397"/>
                </a:lnTo>
                <a:lnTo>
                  <a:pt x="144268" y="2910659"/>
                </a:lnTo>
                <a:lnTo>
                  <a:pt x="147889" y="2910659"/>
                </a:lnTo>
                <a:cubicBezTo>
                  <a:pt x="148292" y="2885041"/>
                  <a:pt x="148594" y="2865058"/>
                  <a:pt x="148795" y="2850712"/>
                </a:cubicBezTo>
                <a:close/>
                <a:moveTo>
                  <a:pt x="124949" y="2820478"/>
                </a:moveTo>
                <a:lnTo>
                  <a:pt x="129778" y="2820478"/>
                </a:lnTo>
                <a:lnTo>
                  <a:pt x="129778" y="2838924"/>
                </a:lnTo>
                <a:lnTo>
                  <a:pt x="124949" y="2838924"/>
                </a:lnTo>
                <a:close/>
                <a:moveTo>
                  <a:pt x="61569" y="2752845"/>
                </a:moveTo>
                <a:lnTo>
                  <a:pt x="65191" y="2752845"/>
                </a:lnTo>
                <a:lnTo>
                  <a:pt x="65191" y="2762068"/>
                </a:lnTo>
                <a:cubicBezTo>
                  <a:pt x="65191" y="2772316"/>
                  <a:pt x="63983" y="2777439"/>
                  <a:pt x="61569" y="2777439"/>
                </a:cubicBezTo>
                <a:lnTo>
                  <a:pt x="58551" y="2777439"/>
                </a:lnTo>
                <a:lnTo>
                  <a:pt x="58551" y="2768216"/>
                </a:lnTo>
                <a:cubicBezTo>
                  <a:pt x="58551" y="2757969"/>
                  <a:pt x="59557" y="2752845"/>
                  <a:pt x="61569" y="2752845"/>
                </a:cubicBezTo>
                <a:close/>
                <a:moveTo>
                  <a:pt x="59758" y="2448496"/>
                </a:moveTo>
                <a:cubicBezTo>
                  <a:pt x="64185" y="2456695"/>
                  <a:pt x="66398" y="2464892"/>
                  <a:pt x="66398" y="2473090"/>
                </a:cubicBezTo>
                <a:lnTo>
                  <a:pt x="66398" y="2491536"/>
                </a:lnTo>
                <a:cubicBezTo>
                  <a:pt x="63178" y="2518179"/>
                  <a:pt x="59356" y="2531501"/>
                  <a:pt x="54929" y="2531501"/>
                </a:cubicBezTo>
                <a:lnTo>
                  <a:pt x="56740" y="2574540"/>
                </a:lnTo>
                <a:cubicBezTo>
                  <a:pt x="56740" y="2582738"/>
                  <a:pt x="54929" y="2590936"/>
                  <a:pt x="51307" y="2599134"/>
                </a:cubicBezTo>
                <a:lnTo>
                  <a:pt x="44668" y="2599134"/>
                </a:lnTo>
                <a:cubicBezTo>
                  <a:pt x="42655" y="2599134"/>
                  <a:pt x="41650" y="2594010"/>
                  <a:pt x="41650" y="2583763"/>
                </a:cubicBezTo>
                <a:lnTo>
                  <a:pt x="41650" y="2565317"/>
                </a:lnTo>
                <a:cubicBezTo>
                  <a:pt x="43259" y="2542773"/>
                  <a:pt x="47082" y="2531501"/>
                  <a:pt x="53118" y="2531501"/>
                </a:cubicBezTo>
                <a:cubicBezTo>
                  <a:pt x="51106" y="2513055"/>
                  <a:pt x="50100" y="2496660"/>
                  <a:pt x="50100" y="2482313"/>
                </a:cubicBezTo>
                <a:cubicBezTo>
                  <a:pt x="50100" y="2470016"/>
                  <a:pt x="53319" y="2458744"/>
                  <a:pt x="59758" y="2448496"/>
                </a:cubicBezTo>
                <a:close/>
                <a:moveTo>
                  <a:pt x="23242" y="2415304"/>
                </a:moveTo>
                <a:lnTo>
                  <a:pt x="1811" y="2491536"/>
                </a:lnTo>
                <a:lnTo>
                  <a:pt x="0" y="2473090"/>
                </a:lnTo>
                <a:lnTo>
                  <a:pt x="0" y="2463868"/>
                </a:lnTo>
                <a:close/>
                <a:moveTo>
                  <a:pt x="23717" y="2413616"/>
                </a:moveTo>
                <a:lnTo>
                  <a:pt x="23541" y="2414680"/>
                </a:lnTo>
                <a:lnTo>
                  <a:pt x="23242" y="2415304"/>
                </a:lnTo>
                <a:close/>
                <a:moveTo>
                  <a:pt x="1012212" y="2406209"/>
                </a:moveTo>
                <a:lnTo>
                  <a:pt x="1014023" y="2406209"/>
                </a:lnTo>
                <a:cubicBezTo>
                  <a:pt x="1016438" y="2406209"/>
                  <a:pt x="1017645" y="2411333"/>
                  <a:pt x="1017645" y="2421580"/>
                </a:cubicBezTo>
                <a:lnTo>
                  <a:pt x="1017645" y="2430802"/>
                </a:lnTo>
                <a:cubicBezTo>
                  <a:pt x="1017645" y="2441050"/>
                  <a:pt x="1016438" y="2446174"/>
                  <a:pt x="1014023" y="2446174"/>
                </a:cubicBezTo>
                <a:lnTo>
                  <a:pt x="1012212" y="2446174"/>
                </a:lnTo>
                <a:cubicBezTo>
                  <a:pt x="1010200" y="2446174"/>
                  <a:pt x="1009194" y="2441050"/>
                  <a:pt x="1009194" y="2430802"/>
                </a:cubicBezTo>
                <a:lnTo>
                  <a:pt x="1009194" y="2421580"/>
                </a:lnTo>
                <a:cubicBezTo>
                  <a:pt x="1009597" y="2411333"/>
                  <a:pt x="1010603" y="2406209"/>
                  <a:pt x="1012212" y="2406209"/>
                </a:cubicBezTo>
                <a:close/>
                <a:moveTo>
                  <a:pt x="1022474" y="2372392"/>
                </a:moveTo>
                <a:lnTo>
                  <a:pt x="1026095" y="2372392"/>
                </a:lnTo>
                <a:lnTo>
                  <a:pt x="1026095" y="2396986"/>
                </a:lnTo>
                <a:cubicBezTo>
                  <a:pt x="1023681" y="2396986"/>
                  <a:pt x="1022474" y="2390837"/>
                  <a:pt x="1022474" y="2378540"/>
                </a:cubicBezTo>
                <a:close/>
                <a:moveTo>
                  <a:pt x="33199" y="2356269"/>
                </a:moveTo>
                <a:lnTo>
                  <a:pt x="39839" y="2356269"/>
                </a:lnTo>
                <a:lnTo>
                  <a:pt x="23717" y="2413616"/>
                </a:lnTo>
                <a:close/>
                <a:moveTo>
                  <a:pt x="975747" y="2323221"/>
                </a:moveTo>
                <a:lnTo>
                  <a:pt x="975478" y="2327336"/>
                </a:lnTo>
                <a:lnTo>
                  <a:pt x="976875" y="2327336"/>
                </a:lnTo>
                <a:close/>
                <a:moveTo>
                  <a:pt x="1030924" y="2310907"/>
                </a:moveTo>
                <a:lnTo>
                  <a:pt x="1032735" y="2310907"/>
                </a:lnTo>
                <a:cubicBezTo>
                  <a:pt x="1037162" y="2317056"/>
                  <a:pt x="1039375" y="2331403"/>
                  <a:pt x="1039375" y="2353947"/>
                </a:cubicBezTo>
                <a:lnTo>
                  <a:pt x="1035753" y="2363169"/>
                </a:lnTo>
                <a:cubicBezTo>
                  <a:pt x="1034144" y="2363169"/>
                  <a:pt x="1032534" y="2354972"/>
                  <a:pt x="1030924" y="2338575"/>
                </a:cubicBezTo>
                <a:close/>
                <a:moveTo>
                  <a:pt x="112876" y="2304008"/>
                </a:moveTo>
                <a:lnTo>
                  <a:pt x="109289" y="2367433"/>
                </a:lnTo>
                <a:lnTo>
                  <a:pt x="114691" y="2376512"/>
                </a:lnTo>
                <a:lnTo>
                  <a:pt x="118227" y="2378346"/>
                </a:lnTo>
                <a:lnTo>
                  <a:pt x="117856" y="2367029"/>
                </a:lnTo>
                <a:cubicBezTo>
                  <a:pt x="117554" y="2363955"/>
                  <a:pt x="117102" y="2362418"/>
                  <a:pt x="116498" y="2362418"/>
                </a:cubicBezTo>
                <a:cubicBezTo>
                  <a:pt x="118510" y="2343973"/>
                  <a:pt x="119516" y="2327577"/>
                  <a:pt x="119516" y="2313230"/>
                </a:cubicBezTo>
                <a:close/>
                <a:moveTo>
                  <a:pt x="1017731" y="2296594"/>
                </a:moveTo>
                <a:lnTo>
                  <a:pt x="1021353" y="2296594"/>
                </a:lnTo>
                <a:cubicBezTo>
                  <a:pt x="1023767" y="2298644"/>
                  <a:pt x="1024974" y="2303767"/>
                  <a:pt x="1024974" y="2311965"/>
                </a:cubicBezTo>
                <a:lnTo>
                  <a:pt x="1024974" y="2330410"/>
                </a:lnTo>
                <a:lnTo>
                  <a:pt x="1021353" y="2330410"/>
                </a:lnTo>
                <a:cubicBezTo>
                  <a:pt x="1018938" y="2330410"/>
                  <a:pt x="1017731" y="2324262"/>
                  <a:pt x="1017731" y="2311965"/>
                </a:cubicBezTo>
                <a:close/>
                <a:moveTo>
                  <a:pt x="1044204" y="2252497"/>
                </a:moveTo>
                <a:cubicBezTo>
                  <a:pt x="1045814" y="2252497"/>
                  <a:pt x="1048631" y="2263770"/>
                  <a:pt x="1052655" y="2286314"/>
                </a:cubicBezTo>
                <a:cubicBezTo>
                  <a:pt x="1050643" y="2308858"/>
                  <a:pt x="1048832" y="2320130"/>
                  <a:pt x="1047222" y="2320130"/>
                </a:cubicBezTo>
                <a:cubicBezTo>
                  <a:pt x="1043198" y="2320130"/>
                  <a:pt x="1039979" y="2311932"/>
                  <a:pt x="1037564" y="2295536"/>
                </a:cubicBezTo>
                <a:cubicBezTo>
                  <a:pt x="1037564" y="2287338"/>
                  <a:pt x="1039777" y="2272992"/>
                  <a:pt x="1044204" y="2252497"/>
                </a:cubicBezTo>
                <a:close/>
                <a:moveTo>
                  <a:pt x="24748" y="1719904"/>
                </a:moveTo>
                <a:lnTo>
                  <a:pt x="28370" y="1719904"/>
                </a:lnTo>
                <a:cubicBezTo>
                  <a:pt x="31992" y="1736300"/>
                  <a:pt x="34808" y="1744497"/>
                  <a:pt x="36821" y="1744497"/>
                </a:cubicBezTo>
                <a:lnTo>
                  <a:pt x="36821" y="1753720"/>
                </a:lnTo>
                <a:lnTo>
                  <a:pt x="31388" y="1753720"/>
                </a:lnTo>
                <a:lnTo>
                  <a:pt x="24748" y="1744497"/>
                </a:lnTo>
                <a:close/>
                <a:moveTo>
                  <a:pt x="1029308" y="1688855"/>
                </a:moveTo>
                <a:lnTo>
                  <a:pt x="1032929" y="1688855"/>
                </a:lnTo>
                <a:lnTo>
                  <a:pt x="1032929" y="1713449"/>
                </a:lnTo>
                <a:cubicBezTo>
                  <a:pt x="1030515" y="1713449"/>
                  <a:pt x="1029308" y="1707300"/>
                  <a:pt x="1029308" y="1695003"/>
                </a:cubicBezTo>
                <a:close/>
                <a:moveTo>
                  <a:pt x="80483" y="1639485"/>
                </a:moveTo>
                <a:lnTo>
                  <a:pt x="76455" y="1658531"/>
                </a:lnTo>
                <a:lnTo>
                  <a:pt x="69782" y="1687313"/>
                </a:lnTo>
                <a:lnTo>
                  <a:pt x="82696" y="1723746"/>
                </a:lnTo>
                <a:cubicBezTo>
                  <a:pt x="89939" y="1743729"/>
                  <a:pt x="93963" y="1753720"/>
                  <a:pt x="94768" y="1753720"/>
                </a:cubicBezTo>
                <a:cubicBezTo>
                  <a:pt x="94768" y="1747572"/>
                  <a:pt x="95371" y="1744497"/>
                  <a:pt x="96579" y="1744497"/>
                </a:cubicBezTo>
                <a:cubicBezTo>
                  <a:pt x="94969" y="1731176"/>
                  <a:pt x="91800" y="1709656"/>
                  <a:pt x="87072" y="1679939"/>
                </a:cubicBezTo>
                <a:close/>
                <a:moveTo>
                  <a:pt x="85962" y="1604348"/>
                </a:moveTo>
                <a:cubicBezTo>
                  <a:pt x="85962" y="1606910"/>
                  <a:pt x="85610" y="1610624"/>
                  <a:pt x="84906" y="1615492"/>
                </a:cubicBezTo>
                <a:lnTo>
                  <a:pt x="82473" y="1629359"/>
                </a:lnTo>
                <a:lnTo>
                  <a:pt x="83601" y="1636707"/>
                </a:lnTo>
                <a:lnTo>
                  <a:pt x="87169" y="1656327"/>
                </a:lnTo>
                <a:lnTo>
                  <a:pt x="87169" y="1638165"/>
                </a:lnTo>
                <a:cubicBezTo>
                  <a:pt x="89584" y="1623818"/>
                  <a:pt x="90791" y="1615621"/>
                  <a:pt x="90791" y="1613571"/>
                </a:cubicBezTo>
                <a:lnTo>
                  <a:pt x="90791" y="1604348"/>
                </a:lnTo>
                <a:close/>
                <a:moveTo>
                  <a:pt x="1051038" y="1568960"/>
                </a:moveTo>
                <a:cubicBezTo>
                  <a:pt x="1052648" y="1568960"/>
                  <a:pt x="1055465" y="1580233"/>
                  <a:pt x="1059489" y="1602777"/>
                </a:cubicBezTo>
                <a:cubicBezTo>
                  <a:pt x="1057477" y="1625321"/>
                  <a:pt x="1055666" y="1636593"/>
                  <a:pt x="1054056" y="1636593"/>
                </a:cubicBezTo>
                <a:cubicBezTo>
                  <a:pt x="1052044" y="1636593"/>
                  <a:pt x="1050233" y="1634544"/>
                  <a:pt x="1048624" y="1630445"/>
                </a:cubicBezTo>
                <a:lnTo>
                  <a:pt x="1048429" y="1629596"/>
                </a:lnTo>
                <a:lnTo>
                  <a:pt x="1048429" y="1646873"/>
                </a:lnTo>
                <a:lnTo>
                  <a:pt x="1044808" y="1646873"/>
                </a:lnTo>
                <a:lnTo>
                  <a:pt x="1044796" y="1646853"/>
                </a:lnTo>
                <a:lnTo>
                  <a:pt x="1046209" y="1670410"/>
                </a:lnTo>
                <a:lnTo>
                  <a:pt x="1042587" y="1679632"/>
                </a:lnTo>
                <a:cubicBezTo>
                  <a:pt x="1040978" y="1679632"/>
                  <a:pt x="1039368" y="1671435"/>
                  <a:pt x="1037758" y="1655038"/>
                </a:cubicBezTo>
                <a:lnTo>
                  <a:pt x="1037758" y="1627370"/>
                </a:lnTo>
                <a:lnTo>
                  <a:pt x="1039569" y="1627370"/>
                </a:lnTo>
                <a:lnTo>
                  <a:pt x="1041508" y="1633355"/>
                </a:lnTo>
                <a:lnTo>
                  <a:pt x="1041186" y="1628428"/>
                </a:lnTo>
                <a:lnTo>
                  <a:pt x="1041186" y="1613057"/>
                </a:lnTo>
                <a:lnTo>
                  <a:pt x="1044641" y="1613057"/>
                </a:lnTo>
                <a:lnTo>
                  <a:pt x="1044398" y="1611999"/>
                </a:lnTo>
                <a:cubicBezTo>
                  <a:pt x="1044398" y="1603801"/>
                  <a:pt x="1046612" y="1589455"/>
                  <a:pt x="1051038" y="1568960"/>
                </a:cubicBezTo>
                <a:close/>
                <a:moveTo>
                  <a:pt x="117785" y="1561266"/>
                </a:moveTo>
                <a:lnTo>
                  <a:pt x="119516" y="1576952"/>
                </a:lnTo>
                <a:cubicBezTo>
                  <a:pt x="123943" y="1614867"/>
                  <a:pt x="126759" y="1633825"/>
                  <a:pt x="127967" y="1633825"/>
                </a:cubicBezTo>
                <a:lnTo>
                  <a:pt x="133523" y="1616982"/>
                </a:lnTo>
                <a:lnTo>
                  <a:pt x="133572" y="1613186"/>
                </a:lnTo>
                <a:cubicBezTo>
                  <a:pt x="133623" y="1608831"/>
                  <a:pt x="133648" y="1605885"/>
                  <a:pt x="133648" y="1604348"/>
                </a:cubicBezTo>
                <a:cubicBezTo>
                  <a:pt x="130328" y="1594613"/>
                  <a:pt x="127322" y="1586095"/>
                  <a:pt x="124631" y="1578793"/>
                </a:cubicBezTo>
                <a:close/>
                <a:moveTo>
                  <a:pt x="108899" y="1545938"/>
                </a:moveTo>
                <a:cubicBezTo>
                  <a:pt x="105680" y="1545938"/>
                  <a:pt x="99040" y="1582828"/>
                  <a:pt x="88980" y="1656610"/>
                </a:cubicBezTo>
                <a:lnTo>
                  <a:pt x="87221" y="1656610"/>
                </a:lnTo>
                <a:lnTo>
                  <a:pt x="93561" y="1691467"/>
                </a:lnTo>
                <a:lnTo>
                  <a:pt x="100033" y="1717565"/>
                </a:lnTo>
                <a:lnTo>
                  <a:pt x="102750" y="1694653"/>
                </a:lnTo>
                <a:lnTo>
                  <a:pt x="105020" y="1682307"/>
                </a:lnTo>
                <a:lnTo>
                  <a:pt x="104878" y="1681476"/>
                </a:lnTo>
                <a:cubicBezTo>
                  <a:pt x="103772" y="1674302"/>
                  <a:pt x="103218" y="1669691"/>
                  <a:pt x="103218" y="1667642"/>
                </a:cubicBezTo>
                <a:lnTo>
                  <a:pt x="103218" y="1633825"/>
                </a:lnTo>
                <a:lnTo>
                  <a:pt x="106236" y="1633825"/>
                </a:lnTo>
                <a:cubicBezTo>
                  <a:pt x="106639" y="1644073"/>
                  <a:pt x="107079" y="1653039"/>
                  <a:pt x="107557" y="1660725"/>
                </a:cubicBezTo>
                <a:lnTo>
                  <a:pt x="108210" y="1668836"/>
                </a:lnTo>
                <a:lnTo>
                  <a:pt x="110899" y="1660837"/>
                </a:lnTo>
                <a:cubicBezTo>
                  <a:pt x="112383" y="1658019"/>
                  <a:pt x="113930" y="1656610"/>
                  <a:pt x="115539" y="1656610"/>
                </a:cubicBezTo>
                <a:lnTo>
                  <a:pt x="118076" y="1661385"/>
                </a:lnTo>
                <a:lnTo>
                  <a:pt x="118309" y="1658718"/>
                </a:lnTo>
                <a:lnTo>
                  <a:pt x="118309" y="1633825"/>
                </a:lnTo>
                <a:cubicBezTo>
                  <a:pt x="118309" y="1620760"/>
                  <a:pt x="116583" y="1594437"/>
                  <a:pt x="113131" y="1554856"/>
                </a:cubicBezTo>
                <a:lnTo>
                  <a:pt x="112741" y="1550600"/>
                </a:lnTo>
                <a:lnTo>
                  <a:pt x="112257" y="1549588"/>
                </a:lnTo>
                <a:cubicBezTo>
                  <a:pt x="110823" y="1547154"/>
                  <a:pt x="109704" y="1545938"/>
                  <a:pt x="108899" y="1545938"/>
                </a:cubicBezTo>
                <a:close/>
                <a:moveTo>
                  <a:pt x="1029308" y="1387188"/>
                </a:moveTo>
                <a:lnTo>
                  <a:pt x="1029308" y="1399877"/>
                </a:lnTo>
                <a:lnTo>
                  <a:pt x="1030237" y="1400607"/>
                </a:lnTo>
                <a:close/>
                <a:moveTo>
                  <a:pt x="36821" y="1381738"/>
                </a:moveTo>
                <a:lnTo>
                  <a:pt x="39839" y="1381738"/>
                </a:lnTo>
                <a:lnTo>
                  <a:pt x="39839" y="1406332"/>
                </a:lnTo>
                <a:lnTo>
                  <a:pt x="33199" y="1406332"/>
                </a:lnTo>
                <a:lnTo>
                  <a:pt x="33199" y="1397109"/>
                </a:lnTo>
                <a:cubicBezTo>
                  <a:pt x="33601" y="1386862"/>
                  <a:pt x="34808" y="1381738"/>
                  <a:pt x="36821" y="1381738"/>
                </a:cubicBezTo>
                <a:close/>
                <a:moveTo>
                  <a:pt x="95704" y="1347157"/>
                </a:moveTo>
                <a:lnTo>
                  <a:pt x="98608" y="1377289"/>
                </a:lnTo>
                <a:lnTo>
                  <a:pt x="99241" y="1376855"/>
                </a:lnTo>
                <a:lnTo>
                  <a:pt x="99241" y="1367632"/>
                </a:lnTo>
                <a:close/>
                <a:moveTo>
                  <a:pt x="73464" y="1275637"/>
                </a:moveTo>
                <a:cubicBezTo>
                  <a:pt x="77890" y="1283836"/>
                  <a:pt x="80103" y="1292033"/>
                  <a:pt x="80103" y="1300231"/>
                </a:cubicBezTo>
                <a:lnTo>
                  <a:pt x="80103" y="1318677"/>
                </a:lnTo>
                <a:cubicBezTo>
                  <a:pt x="76884" y="1345320"/>
                  <a:pt x="73061" y="1358642"/>
                  <a:pt x="68635" y="1358642"/>
                </a:cubicBezTo>
                <a:lnTo>
                  <a:pt x="70446" y="1401681"/>
                </a:lnTo>
                <a:cubicBezTo>
                  <a:pt x="70446" y="1409879"/>
                  <a:pt x="68635" y="1418077"/>
                  <a:pt x="65013" y="1426275"/>
                </a:cubicBezTo>
                <a:lnTo>
                  <a:pt x="58373" y="1426275"/>
                </a:lnTo>
                <a:cubicBezTo>
                  <a:pt x="56361" y="1426275"/>
                  <a:pt x="55355" y="1421151"/>
                  <a:pt x="55355" y="1410904"/>
                </a:cubicBezTo>
                <a:lnTo>
                  <a:pt x="55355" y="1392458"/>
                </a:lnTo>
                <a:cubicBezTo>
                  <a:pt x="56965" y="1369914"/>
                  <a:pt x="60788" y="1358642"/>
                  <a:pt x="66824" y="1358642"/>
                </a:cubicBezTo>
                <a:cubicBezTo>
                  <a:pt x="64812" y="1340196"/>
                  <a:pt x="63806" y="1323801"/>
                  <a:pt x="63806" y="1309454"/>
                </a:cubicBezTo>
                <a:cubicBezTo>
                  <a:pt x="63806" y="1297157"/>
                  <a:pt x="67025" y="1285885"/>
                  <a:pt x="73464" y="1275637"/>
                </a:cubicBezTo>
                <a:close/>
                <a:moveTo>
                  <a:pt x="36947" y="1242448"/>
                </a:moveTo>
                <a:lnTo>
                  <a:pt x="15517" y="1318677"/>
                </a:lnTo>
                <a:lnTo>
                  <a:pt x="13706" y="1300231"/>
                </a:lnTo>
                <a:lnTo>
                  <a:pt x="13706" y="1291009"/>
                </a:lnTo>
                <a:close/>
                <a:moveTo>
                  <a:pt x="37424" y="1240752"/>
                </a:moveTo>
                <a:lnTo>
                  <a:pt x="37247" y="1241821"/>
                </a:lnTo>
                <a:lnTo>
                  <a:pt x="36947" y="1242448"/>
                </a:lnTo>
                <a:close/>
                <a:moveTo>
                  <a:pt x="46905" y="1183410"/>
                </a:moveTo>
                <a:lnTo>
                  <a:pt x="53544" y="1183410"/>
                </a:lnTo>
                <a:lnTo>
                  <a:pt x="37424" y="1240752"/>
                </a:lnTo>
                <a:close/>
                <a:moveTo>
                  <a:pt x="52159" y="1054061"/>
                </a:moveTo>
                <a:lnTo>
                  <a:pt x="55781" y="1054061"/>
                </a:lnTo>
                <a:cubicBezTo>
                  <a:pt x="59403" y="1070457"/>
                  <a:pt x="62220" y="1078654"/>
                  <a:pt x="64232" y="1078654"/>
                </a:cubicBezTo>
                <a:lnTo>
                  <a:pt x="64232" y="1087877"/>
                </a:lnTo>
                <a:lnTo>
                  <a:pt x="58799" y="1087877"/>
                </a:lnTo>
                <a:lnTo>
                  <a:pt x="52159" y="1078654"/>
                </a:lnTo>
                <a:close/>
                <a:moveTo>
                  <a:pt x="1043998" y="1027863"/>
                </a:moveTo>
                <a:lnTo>
                  <a:pt x="1047619" y="1027863"/>
                </a:lnTo>
                <a:lnTo>
                  <a:pt x="1047619" y="1052457"/>
                </a:lnTo>
                <a:cubicBezTo>
                  <a:pt x="1045205" y="1052457"/>
                  <a:pt x="1043998" y="1046308"/>
                  <a:pt x="1043998" y="1034011"/>
                </a:cubicBezTo>
                <a:close/>
                <a:moveTo>
                  <a:pt x="1052448" y="966378"/>
                </a:moveTo>
                <a:lnTo>
                  <a:pt x="1054259" y="966378"/>
                </a:lnTo>
                <a:cubicBezTo>
                  <a:pt x="1058685" y="972527"/>
                  <a:pt x="1060899" y="986874"/>
                  <a:pt x="1060899" y="1009418"/>
                </a:cubicBezTo>
                <a:lnTo>
                  <a:pt x="1057277" y="1018640"/>
                </a:lnTo>
                <a:cubicBezTo>
                  <a:pt x="1055667" y="1018640"/>
                  <a:pt x="1054058" y="1010443"/>
                  <a:pt x="1052448" y="994046"/>
                </a:cubicBezTo>
                <a:close/>
                <a:moveTo>
                  <a:pt x="1065728" y="907968"/>
                </a:moveTo>
                <a:cubicBezTo>
                  <a:pt x="1067337" y="907968"/>
                  <a:pt x="1070154" y="919241"/>
                  <a:pt x="1074178" y="941785"/>
                </a:cubicBezTo>
                <a:cubicBezTo>
                  <a:pt x="1072166" y="964329"/>
                  <a:pt x="1070356" y="975601"/>
                  <a:pt x="1068746" y="975601"/>
                </a:cubicBezTo>
                <a:cubicBezTo>
                  <a:pt x="1064722" y="975601"/>
                  <a:pt x="1061502" y="967404"/>
                  <a:pt x="1059088" y="951007"/>
                </a:cubicBezTo>
                <a:cubicBezTo>
                  <a:pt x="1059088" y="942809"/>
                  <a:pt x="1061301" y="928464"/>
                  <a:pt x="1065728" y="907968"/>
                </a:cubicBezTo>
                <a:close/>
                <a:moveTo>
                  <a:pt x="64232" y="715895"/>
                </a:moveTo>
                <a:lnTo>
                  <a:pt x="67250" y="715895"/>
                </a:lnTo>
                <a:lnTo>
                  <a:pt x="67250" y="740489"/>
                </a:lnTo>
                <a:lnTo>
                  <a:pt x="60610" y="740489"/>
                </a:lnTo>
                <a:lnTo>
                  <a:pt x="60610" y="731266"/>
                </a:lnTo>
                <a:cubicBezTo>
                  <a:pt x="61013" y="721019"/>
                  <a:pt x="62220" y="715895"/>
                  <a:pt x="64232" y="715895"/>
                </a:cubicBezTo>
                <a:close/>
                <a:moveTo>
                  <a:pt x="93178" y="679077"/>
                </a:moveTo>
                <a:lnTo>
                  <a:pt x="82481" y="735572"/>
                </a:lnTo>
                <a:lnTo>
                  <a:pt x="76859" y="759167"/>
                </a:lnTo>
                <a:lnTo>
                  <a:pt x="85536" y="759167"/>
                </a:lnTo>
                <a:cubicBezTo>
                  <a:pt x="87950" y="759167"/>
                  <a:pt x="91170" y="733548"/>
                  <a:pt x="95194" y="682311"/>
                </a:cubicBezTo>
                <a:close/>
                <a:moveTo>
                  <a:pt x="108024" y="620222"/>
                </a:moveTo>
                <a:lnTo>
                  <a:pt x="102891" y="644498"/>
                </a:lnTo>
                <a:lnTo>
                  <a:pt x="100042" y="656788"/>
                </a:lnTo>
                <a:lnTo>
                  <a:pt x="101834" y="657717"/>
                </a:lnTo>
                <a:cubicBezTo>
                  <a:pt x="105455" y="651568"/>
                  <a:pt x="107669" y="640296"/>
                  <a:pt x="108473" y="623900"/>
                </a:cubicBezTo>
                <a:close/>
                <a:moveTo>
                  <a:pt x="38454" y="547045"/>
                </a:moveTo>
                <a:lnTo>
                  <a:pt x="42076" y="547045"/>
                </a:lnTo>
                <a:cubicBezTo>
                  <a:pt x="45697" y="563441"/>
                  <a:pt x="48514" y="571638"/>
                  <a:pt x="50526" y="571638"/>
                </a:cubicBezTo>
                <a:lnTo>
                  <a:pt x="50526" y="580861"/>
                </a:lnTo>
                <a:lnTo>
                  <a:pt x="45094" y="580861"/>
                </a:lnTo>
                <a:lnTo>
                  <a:pt x="38454" y="571638"/>
                </a:lnTo>
                <a:close/>
                <a:moveTo>
                  <a:pt x="105881" y="426918"/>
                </a:moveTo>
                <a:lnTo>
                  <a:pt x="110710" y="426918"/>
                </a:lnTo>
                <a:lnTo>
                  <a:pt x="110710" y="445363"/>
                </a:lnTo>
                <a:cubicBezTo>
                  <a:pt x="110710" y="455611"/>
                  <a:pt x="109503" y="460734"/>
                  <a:pt x="107089" y="460734"/>
                </a:cubicBezTo>
                <a:lnTo>
                  <a:pt x="105881" y="460734"/>
                </a:lnTo>
                <a:cubicBezTo>
                  <a:pt x="103467" y="460734"/>
                  <a:pt x="102260" y="455611"/>
                  <a:pt x="102260" y="445363"/>
                </a:cubicBezTo>
                <a:cubicBezTo>
                  <a:pt x="102662" y="433066"/>
                  <a:pt x="103869" y="426918"/>
                  <a:pt x="105881" y="426918"/>
                </a:cubicBezTo>
                <a:close/>
                <a:moveTo>
                  <a:pt x="119038" y="387416"/>
                </a:moveTo>
                <a:cubicBezTo>
                  <a:pt x="113001" y="387416"/>
                  <a:pt x="104589" y="404709"/>
                  <a:pt x="93799" y="439294"/>
                </a:cubicBezTo>
                <a:lnTo>
                  <a:pt x="93628" y="439889"/>
                </a:lnTo>
                <a:lnTo>
                  <a:pt x="97307" y="463848"/>
                </a:lnTo>
                <a:cubicBezTo>
                  <a:pt x="104550" y="507656"/>
                  <a:pt x="110586" y="536861"/>
                  <a:pt x="115415" y="551464"/>
                </a:cubicBezTo>
                <a:lnTo>
                  <a:pt x="116175" y="552777"/>
                </a:lnTo>
                <a:lnTo>
                  <a:pt x="119943" y="531136"/>
                </a:lnTo>
                <a:lnTo>
                  <a:pt x="121112" y="523440"/>
                </a:lnTo>
                <a:lnTo>
                  <a:pt x="118584" y="508617"/>
                </a:lnTo>
                <a:cubicBezTo>
                  <a:pt x="117477" y="501444"/>
                  <a:pt x="116924" y="496832"/>
                  <a:pt x="116924" y="494783"/>
                </a:cubicBezTo>
                <a:lnTo>
                  <a:pt x="116924" y="460966"/>
                </a:lnTo>
                <a:lnTo>
                  <a:pt x="119942" y="460966"/>
                </a:lnTo>
                <a:cubicBezTo>
                  <a:pt x="120747" y="481461"/>
                  <a:pt x="121703" y="496832"/>
                  <a:pt x="122809" y="507080"/>
                </a:cubicBezTo>
                <a:lnTo>
                  <a:pt x="123205" y="509653"/>
                </a:lnTo>
                <a:lnTo>
                  <a:pt x="126507" y="487905"/>
                </a:lnTo>
                <a:cubicBezTo>
                  <a:pt x="127966" y="476761"/>
                  <a:pt x="128695" y="468883"/>
                  <a:pt x="128695" y="464272"/>
                </a:cubicBezTo>
                <a:lnTo>
                  <a:pt x="128695" y="412010"/>
                </a:lnTo>
                <a:cubicBezTo>
                  <a:pt x="127488" y="395614"/>
                  <a:pt x="124269" y="387416"/>
                  <a:pt x="119038" y="387416"/>
                </a:cubicBezTo>
                <a:close/>
                <a:moveTo>
                  <a:pt x="1062710" y="268528"/>
                </a:moveTo>
                <a:lnTo>
                  <a:pt x="1066331" y="268528"/>
                </a:lnTo>
                <a:cubicBezTo>
                  <a:pt x="1068746" y="270578"/>
                  <a:pt x="1069953" y="275701"/>
                  <a:pt x="1069953" y="283899"/>
                </a:cubicBezTo>
                <a:lnTo>
                  <a:pt x="1069953" y="302344"/>
                </a:lnTo>
                <a:lnTo>
                  <a:pt x="1066331" y="302344"/>
                </a:lnTo>
                <a:cubicBezTo>
                  <a:pt x="1063917" y="302344"/>
                  <a:pt x="1062710" y="296196"/>
                  <a:pt x="1062710" y="283899"/>
                </a:cubicBezTo>
                <a:close/>
                <a:moveTo>
                  <a:pt x="956420" y="217531"/>
                </a:moveTo>
                <a:lnTo>
                  <a:pt x="956368" y="217630"/>
                </a:lnTo>
                <a:lnTo>
                  <a:pt x="956452" y="217604"/>
                </a:lnTo>
                <a:close/>
                <a:moveTo>
                  <a:pt x="50526" y="208879"/>
                </a:moveTo>
                <a:lnTo>
                  <a:pt x="53544" y="208879"/>
                </a:lnTo>
                <a:lnTo>
                  <a:pt x="53544" y="233473"/>
                </a:lnTo>
                <a:lnTo>
                  <a:pt x="46905" y="233473"/>
                </a:lnTo>
                <a:lnTo>
                  <a:pt x="46905" y="224251"/>
                </a:lnTo>
                <a:cubicBezTo>
                  <a:pt x="47307" y="214003"/>
                  <a:pt x="48514" y="208879"/>
                  <a:pt x="50526" y="208879"/>
                </a:cubicBezTo>
                <a:close/>
                <a:moveTo>
                  <a:pt x="1047619" y="145559"/>
                </a:moveTo>
                <a:lnTo>
                  <a:pt x="1054259" y="145559"/>
                </a:lnTo>
                <a:lnTo>
                  <a:pt x="1054259" y="170153"/>
                </a:lnTo>
                <a:lnTo>
                  <a:pt x="1047619" y="170153"/>
                </a:lnTo>
                <a:close/>
                <a:moveTo>
                  <a:pt x="998123" y="111743"/>
                </a:moveTo>
                <a:cubicBezTo>
                  <a:pt x="1002147" y="121990"/>
                  <a:pt x="1004964" y="138385"/>
                  <a:pt x="1006573" y="160930"/>
                </a:cubicBezTo>
                <a:lnTo>
                  <a:pt x="1004762" y="160930"/>
                </a:lnTo>
                <a:cubicBezTo>
                  <a:pt x="1002750" y="160930"/>
                  <a:pt x="1000537" y="149658"/>
                  <a:pt x="998123" y="127113"/>
                </a:cubicBezTo>
                <a:close/>
                <a:moveTo>
                  <a:pt x="986050" y="68703"/>
                </a:moveTo>
                <a:lnTo>
                  <a:pt x="989672" y="68703"/>
                </a:lnTo>
                <a:cubicBezTo>
                  <a:pt x="991684" y="70752"/>
                  <a:pt x="992690" y="75876"/>
                  <a:pt x="992690" y="84074"/>
                </a:cubicBezTo>
                <a:lnTo>
                  <a:pt x="992690" y="102519"/>
                </a:lnTo>
                <a:lnTo>
                  <a:pt x="989672" y="102519"/>
                </a:lnTo>
                <a:cubicBezTo>
                  <a:pt x="987258" y="102519"/>
                  <a:pt x="986050" y="96371"/>
                  <a:pt x="986050" y="84074"/>
                </a:cubicBezTo>
                <a:close/>
                <a:moveTo>
                  <a:pt x="78595" y="40028"/>
                </a:moveTo>
                <a:lnTo>
                  <a:pt x="82217" y="40028"/>
                </a:lnTo>
                <a:cubicBezTo>
                  <a:pt x="85839" y="56424"/>
                  <a:pt x="88655" y="64621"/>
                  <a:pt x="90668" y="64621"/>
                </a:cubicBezTo>
                <a:lnTo>
                  <a:pt x="90668" y="73844"/>
                </a:lnTo>
                <a:lnTo>
                  <a:pt x="85235" y="73844"/>
                </a:lnTo>
                <a:lnTo>
                  <a:pt x="78595" y="64621"/>
                </a:lnTo>
                <a:close/>
                <a:moveTo>
                  <a:pt x="119942" y="21351"/>
                </a:moveTo>
                <a:cubicBezTo>
                  <a:pt x="125978" y="21351"/>
                  <a:pt x="132618" y="55168"/>
                  <a:pt x="139861" y="122801"/>
                </a:cubicBezTo>
                <a:lnTo>
                  <a:pt x="139861" y="132023"/>
                </a:lnTo>
                <a:lnTo>
                  <a:pt x="138654" y="132023"/>
                </a:lnTo>
                <a:cubicBezTo>
                  <a:pt x="124167" y="125875"/>
                  <a:pt x="116924" y="97182"/>
                  <a:pt x="116924" y="45945"/>
                </a:cubicBezTo>
                <a:lnTo>
                  <a:pt x="116924" y="30574"/>
                </a:lnTo>
                <a:cubicBezTo>
                  <a:pt x="118936" y="30574"/>
                  <a:pt x="119942" y="27500"/>
                  <a:pt x="119942" y="21351"/>
                </a:cubicBezTo>
                <a:close/>
                <a:moveTo>
                  <a:pt x="1026493" y="7218"/>
                </a:moveTo>
                <a:lnTo>
                  <a:pt x="1033132" y="7218"/>
                </a:lnTo>
                <a:lnTo>
                  <a:pt x="1033132" y="16441"/>
                </a:lnTo>
                <a:cubicBezTo>
                  <a:pt x="1033132" y="26689"/>
                  <a:pt x="1031925" y="31812"/>
                  <a:pt x="1029511" y="31812"/>
                </a:cubicBezTo>
                <a:lnTo>
                  <a:pt x="1026493" y="31812"/>
                </a:lnTo>
                <a:close/>
                <a:moveTo>
                  <a:pt x="159093" y="3757"/>
                </a:moveTo>
                <a:lnTo>
                  <a:pt x="151782" y="29228"/>
                </a:lnTo>
                <a:lnTo>
                  <a:pt x="155556" y="44447"/>
                </a:lnTo>
                <a:cubicBezTo>
                  <a:pt x="157971" y="51748"/>
                  <a:pt x="160084" y="55399"/>
                  <a:pt x="161894" y="55399"/>
                </a:cubicBezTo>
                <a:lnTo>
                  <a:pt x="163705" y="40028"/>
                </a:lnTo>
                <a:lnTo>
                  <a:pt x="163705" y="30805"/>
                </a:lnTo>
                <a:close/>
                <a:moveTo>
                  <a:pt x="114872" y="0"/>
                </a:moveTo>
                <a:lnTo>
                  <a:pt x="121052" y="0"/>
                </a:lnTo>
                <a:lnTo>
                  <a:pt x="123263" y="6403"/>
                </a:lnTo>
                <a:cubicBezTo>
                  <a:pt x="138957" y="51364"/>
                  <a:pt x="147407" y="73844"/>
                  <a:pt x="148615" y="73844"/>
                </a:cubicBezTo>
                <a:cubicBezTo>
                  <a:pt x="148615" y="67696"/>
                  <a:pt x="149218" y="64621"/>
                  <a:pt x="150426" y="64621"/>
                </a:cubicBezTo>
                <a:cubicBezTo>
                  <a:pt x="148816" y="51300"/>
                  <a:pt x="145647" y="29780"/>
                  <a:pt x="140919" y="63"/>
                </a:cubicBezTo>
                <a:lnTo>
                  <a:pt x="140909" y="0"/>
                </a:lnTo>
                <a:lnTo>
                  <a:pt x="145300" y="0"/>
                </a:lnTo>
                <a:lnTo>
                  <a:pt x="147408" y="11591"/>
                </a:lnTo>
                <a:lnTo>
                  <a:pt x="149897" y="21629"/>
                </a:lnTo>
                <a:lnTo>
                  <a:pt x="155357" y="0"/>
                </a:lnTo>
                <a:lnTo>
                  <a:pt x="162947" y="0"/>
                </a:lnTo>
                <a:lnTo>
                  <a:pt x="162951" y="63"/>
                </a:lnTo>
                <a:cubicBezTo>
                  <a:pt x="164057" y="10310"/>
                  <a:pt x="165315" y="15434"/>
                  <a:pt x="166723" y="15434"/>
                </a:cubicBezTo>
                <a:cubicBezTo>
                  <a:pt x="167528" y="15434"/>
                  <a:pt x="168383" y="13128"/>
                  <a:pt x="169289" y="8517"/>
                </a:cubicBezTo>
                <a:lnTo>
                  <a:pt x="170466" y="0"/>
                </a:lnTo>
                <a:lnTo>
                  <a:pt x="969491" y="0"/>
                </a:lnTo>
                <a:lnTo>
                  <a:pt x="971510" y="7715"/>
                </a:lnTo>
                <a:cubicBezTo>
                  <a:pt x="975132" y="12326"/>
                  <a:pt x="980564" y="14632"/>
                  <a:pt x="987808" y="14632"/>
                </a:cubicBezTo>
                <a:lnTo>
                  <a:pt x="992637" y="14632"/>
                </a:lnTo>
                <a:lnTo>
                  <a:pt x="1004709" y="5409"/>
                </a:lnTo>
                <a:lnTo>
                  <a:pt x="1004709" y="30003"/>
                </a:lnTo>
                <a:lnTo>
                  <a:pt x="996259" y="39226"/>
                </a:lnTo>
                <a:cubicBezTo>
                  <a:pt x="986601" y="36151"/>
                  <a:pt x="979005" y="33846"/>
                  <a:pt x="973472" y="32309"/>
                </a:cubicBezTo>
                <a:lnTo>
                  <a:pt x="973201" y="32239"/>
                </a:lnTo>
                <a:lnTo>
                  <a:pt x="974582" y="44109"/>
                </a:lnTo>
                <a:lnTo>
                  <a:pt x="974582" y="50258"/>
                </a:lnTo>
                <a:lnTo>
                  <a:pt x="971564" y="50258"/>
                </a:lnTo>
                <a:cubicBezTo>
                  <a:pt x="970759" y="50258"/>
                  <a:pt x="969904" y="48208"/>
                  <a:pt x="968998" y="44109"/>
                </a:cubicBezTo>
                <a:lnTo>
                  <a:pt x="966903" y="30626"/>
                </a:lnTo>
                <a:lnTo>
                  <a:pt x="966719" y="30580"/>
                </a:lnTo>
                <a:cubicBezTo>
                  <a:pt x="964984" y="30195"/>
                  <a:pt x="963764" y="30003"/>
                  <a:pt x="963060" y="30003"/>
                </a:cubicBezTo>
                <a:lnTo>
                  <a:pt x="961249" y="48448"/>
                </a:lnTo>
                <a:lnTo>
                  <a:pt x="961249" y="73042"/>
                </a:lnTo>
                <a:cubicBezTo>
                  <a:pt x="971309" y="73042"/>
                  <a:pt x="976339" y="100710"/>
                  <a:pt x="976339" y="156047"/>
                </a:cubicBezTo>
                <a:lnTo>
                  <a:pt x="976339" y="165269"/>
                </a:lnTo>
                <a:lnTo>
                  <a:pt x="972718" y="165269"/>
                </a:lnTo>
                <a:lnTo>
                  <a:pt x="966686" y="127460"/>
                </a:lnTo>
                <a:lnTo>
                  <a:pt x="966508" y="129227"/>
                </a:lnTo>
                <a:cubicBezTo>
                  <a:pt x="965955" y="132686"/>
                  <a:pt x="965125" y="136848"/>
                  <a:pt x="964018" y="141716"/>
                </a:cubicBezTo>
                <a:lnTo>
                  <a:pt x="962781" y="146701"/>
                </a:lnTo>
                <a:lnTo>
                  <a:pt x="964871" y="174492"/>
                </a:lnTo>
                <a:cubicBezTo>
                  <a:pt x="963663" y="184740"/>
                  <a:pt x="963060" y="192938"/>
                  <a:pt x="963060" y="199086"/>
                </a:cubicBezTo>
                <a:lnTo>
                  <a:pt x="964713" y="215153"/>
                </a:lnTo>
                <a:lnTo>
                  <a:pt x="970545" y="213768"/>
                </a:lnTo>
                <a:cubicBezTo>
                  <a:pt x="972633" y="213384"/>
                  <a:pt x="974380" y="213192"/>
                  <a:pt x="975789" y="213192"/>
                </a:cubicBezTo>
                <a:cubicBezTo>
                  <a:pt x="976594" y="213192"/>
                  <a:pt x="977952" y="217547"/>
                  <a:pt x="979863" y="226257"/>
                </a:cubicBezTo>
                <a:lnTo>
                  <a:pt x="982918" y="242448"/>
                </a:lnTo>
                <a:lnTo>
                  <a:pt x="982979" y="242125"/>
                </a:lnTo>
                <a:cubicBezTo>
                  <a:pt x="983784" y="242125"/>
                  <a:pt x="984891" y="244943"/>
                  <a:pt x="986299" y="250579"/>
                </a:cubicBezTo>
                <a:lnTo>
                  <a:pt x="989308" y="265454"/>
                </a:lnTo>
                <a:lnTo>
                  <a:pt x="999330" y="265454"/>
                </a:lnTo>
                <a:cubicBezTo>
                  <a:pt x="1003354" y="265454"/>
                  <a:pt x="1009994" y="242910"/>
                  <a:pt x="1019249" y="197821"/>
                </a:cubicBezTo>
                <a:cubicBezTo>
                  <a:pt x="1025285" y="197821"/>
                  <a:pt x="1032931" y="188598"/>
                  <a:pt x="1042187" y="170153"/>
                </a:cubicBezTo>
                <a:lnTo>
                  <a:pt x="1042187" y="179375"/>
                </a:lnTo>
                <a:cubicBezTo>
                  <a:pt x="1028907" y="210118"/>
                  <a:pt x="1022267" y="240860"/>
                  <a:pt x="1022267" y="271602"/>
                </a:cubicBezTo>
                <a:cubicBezTo>
                  <a:pt x="1022267" y="277751"/>
                  <a:pt x="1021664" y="286973"/>
                  <a:pt x="1020456" y="299270"/>
                </a:cubicBezTo>
                <a:lnTo>
                  <a:pt x="1024078" y="299270"/>
                </a:lnTo>
                <a:lnTo>
                  <a:pt x="1027096" y="290048"/>
                </a:lnTo>
                <a:cubicBezTo>
                  <a:pt x="1036352" y="290048"/>
                  <a:pt x="1040979" y="326938"/>
                  <a:pt x="1040979" y="400720"/>
                </a:cubicBezTo>
                <a:cubicBezTo>
                  <a:pt x="1039772" y="400720"/>
                  <a:pt x="1039169" y="402770"/>
                  <a:pt x="1039169" y="406868"/>
                </a:cubicBezTo>
                <a:lnTo>
                  <a:pt x="1035547" y="400720"/>
                </a:lnTo>
                <a:lnTo>
                  <a:pt x="1030718" y="400720"/>
                </a:lnTo>
                <a:lnTo>
                  <a:pt x="1030718" y="416091"/>
                </a:lnTo>
                <a:cubicBezTo>
                  <a:pt x="1030718" y="424289"/>
                  <a:pt x="1032328" y="432487"/>
                  <a:pt x="1035547" y="440685"/>
                </a:cubicBezTo>
                <a:cubicBezTo>
                  <a:pt x="1040376" y="440685"/>
                  <a:pt x="1044802" y="432487"/>
                  <a:pt x="1048826" y="416091"/>
                </a:cubicBezTo>
                <a:cubicBezTo>
                  <a:pt x="1052448" y="416091"/>
                  <a:pt x="1054259" y="430438"/>
                  <a:pt x="1054259" y="459130"/>
                </a:cubicBezTo>
                <a:lnTo>
                  <a:pt x="1059088" y="459130"/>
                </a:lnTo>
                <a:cubicBezTo>
                  <a:pt x="1061502" y="459130"/>
                  <a:pt x="1068142" y="441710"/>
                  <a:pt x="1079007" y="406868"/>
                </a:cubicBezTo>
                <a:cubicBezTo>
                  <a:pt x="1080617" y="408918"/>
                  <a:pt x="1083434" y="420190"/>
                  <a:pt x="1087458" y="440685"/>
                </a:cubicBezTo>
                <a:cubicBezTo>
                  <a:pt x="1087458" y="469378"/>
                  <a:pt x="1079007" y="492947"/>
                  <a:pt x="1062106" y="511392"/>
                </a:cubicBezTo>
                <a:cubicBezTo>
                  <a:pt x="1060094" y="542134"/>
                  <a:pt x="1055667" y="572877"/>
                  <a:pt x="1048826" y="603619"/>
                </a:cubicBezTo>
                <a:lnTo>
                  <a:pt x="1048826" y="652807"/>
                </a:lnTo>
                <a:cubicBezTo>
                  <a:pt x="1048826" y="671252"/>
                  <a:pt x="1056070" y="680475"/>
                  <a:pt x="1070557" y="680475"/>
                </a:cubicBezTo>
                <a:lnTo>
                  <a:pt x="1075386" y="680475"/>
                </a:lnTo>
                <a:lnTo>
                  <a:pt x="1087458" y="671252"/>
                </a:lnTo>
                <a:lnTo>
                  <a:pt x="1087458" y="695846"/>
                </a:lnTo>
                <a:lnTo>
                  <a:pt x="1079007" y="705069"/>
                </a:lnTo>
                <a:cubicBezTo>
                  <a:pt x="1059692" y="698920"/>
                  <a:pt x="1048625" y="695846"/>
                  <a:pt x="1045808" y="695846"/>
                </a:cubicBezTo>
                <a:lnTo>
                  <a:pt x="1043998" y="714291"/>
                </a:lnTo>
                <a:lnTo>
                  <a:pt x="1043998" y="738885"/>
                </a:lnTo>
                <a:cubicBezTo>
                  <a:pt x="1054058" y="738885"/>
                  <a:pt x="1059088" y="766553"/>
                  <a:pt x="1059088" y="821890"/>
                </a:cubicBezTo>
                <a:lnTo>
                  <a:pt x="1059088" y="831112"/>
                </a:lnTo>
                <a:lnTo>
                  <a:pt x="1055466" y="831112"/>
                </a:lnTo>
                <a:lnTo>
                  <a:pt x="1047619" y="781925"/>
                </a:lnTo>
                <a:lnTo>
                  <a:pt x="1043998" y="781925"/>
                </a:lnTo>
                <a:cubicBezTo>
                  <a:pt x="1043998" y="792172"/>
                  <a:pt x="1045205" y="811642"/>
                  <a:pt x="1047619" y="840335"/>
                </a:cubicBezTo>
                <a:cubicBezTo>
                  <a:pt x="1046412" y="850583"/>
                  <a:pt x="1045808" y="858780"/>
                  <a:pt x="1045808" y="864929"/>
                </a:cubicBezTo>
                <a:cubicBezTo>
                  <a:pt x="1048625" y="891573"/>
                  <a:pt x="1050738" y="912836"/>
                  <a:pt x="1052146" y="928719"/>
                </a:cubicBezTo>
                <a:lnTo>
                  <a:pt x="1052318" y="930859"/>
                </a:lnTo>
                <a:lnTo>
                  <a:pt x="1054358" y="934900"/>
                </a:lnTo>
                <a:cubicBezTo>
                  <a:pt x="1054962" y="937462"/>
                  <a:pt x="1055263" y="940792"/>
                  <a:pt x="1055263" y="944891"/>
                </a:cubicBezTo>
                <a:lnTo>
                  <a:pt x="1055263" y="963336"/>
                </a:lnTo>
                <a:lnTo>
                  <a:pt x="1051642" y="963336"/>
                </a:lnTo>
                <a:cubicBezTo>
                  <a:pt x="1049227" y="963336"/>
                  <a:pt x="1048020" y="957188"/>
                  <a:pt x="1048020" y="944891"/>
                </a:cubicBezTo>
                <a:lnTo>
                  <a:pt x="1048020" y="929520"/>
                </a:lnTo>
                <a:lnTo>
                  <a:pt x="1049263" y="929520"/>
                </a:lnTo>
                <a:lnTo>
                  <a:pt x="1048789" y="926605"/>
                </a:lnTo>
                <a:cubicBezTo>
                  <a:pt x="1043884" y="897785"/>
                  <a:pt x="1040678" y="883374"/>
                  <a:pt x="1039169" y="883374"/>
                </a:cubicBezTo>
                <a:cubicBezTo>
                  <a:pt x="1022670" y="914116"/>
                  <a:pt x="1013817" y="933587"/>
                  <a:pt x="1012609" y="941785"/>
                </a:cubicBezTo>
                <a:lnTo>
                  <a:pt x="1013769" y="952591"/>
                </a:lnTo>
                <a:lnTo>
                  <a:pt x="1018480" y="957957"/>
                </a:lnTo>
                <a:cubicBezTo>
                  <a:pt x="1020216" y="962568"/>
                  <a:pt x="1021662" y="969485"/>
                  <a:pt x="1022819" y="978708"/>
                </a:cubicBezTo>
                <a:lnTo>
                  <a:pt x="1023473" y="987392"/>
                </a:lnTo>
                <a:lnTo>
                  <a:pt x="1025625" y="990780"/>
                </a:lnTo>
                <a:cubicBezTo>
                  <a:pt x="1028014" y="992958"/>
                  <a:pt x="1030718" y="994046"/>
                  <a:pt x="1033736" y="994046"/>
                </a:cubicBezTo>
                <a:lnTo>
                  <a:pt x="1033736" y="1009418"/>
                </a:lnTo>
                <a:lnTo>
                  <a:pt x="1032529" y="1009418"/>
                </a:lnTo>
                <a:lnTo>
                  <a:pt x="1024557" y="1001805"/>
                </a:lnTo>
                <a:lnTo>
                  <a:pt x="1025422" y="1013293"/>
                </a:lnTo>
                <a:cubicBezTo>
                  <a:pt x="1026001" y="1027127"/>
                  <a:pt x="1026290" y="1043267"/>
                  <a:pt x="1026290" y="1061712"/>
                </a:cubicBezTo>
                <a:cubicBezTo>
                  <a:pt x="1025083" y="1061712"/>
                  <a:pt x="1024479" y="1063762"/>
                  <a:pt x="1024479" y="1067860"/>
                </a:cubicBezTo>
                <a:lnTo>
                  <a:pt x="1020857" y="1061712"/>
                </a:lnTo>
                <a:lnTo>
                  <a:pt x="1016028" y="1061712"/>
                </a:lnTo>
                <a:lnTo>
                  <a:pt x="1016028" y="1077083"/>
                </a:lnTo>
                <a:cubicBezTo>
                  <a:pt x="1016028" y="1085281"/>
                  <a:pt x="1017638" y="1093479"/>
                  <a:pt x="1020857" y="1101677"/>
                </a:cubicBezTo>
                <a:cubicBezTo>
                  <a:pt x="1023272" y="1101677"/>
                  <a:pt x="1025586" y="1099628"/>
                  <a:pt x="1027799" y="1095529"/>
                </a:cubicBezTo>
                <a:lnTo>
                  <a:pt x="1030760" y="1086911"/>
                </a:lnTo>
                <a:lnTo>
                  <a:pt x="1030718" y="1086273"/>
                </a:lnTo>
                <a:lnTo>
                  <a:pt x="1030718" y="1077051"/>
                </a:lnTo>
                <a:cubicBezTo>
                  <a:pt x="1031120" y="1066804"/>
                  <a:pt x="1032126" y="1061680"/>
                  <a:pt x="1033736" y="1061680"/>
                </a:cubicBezTo>
                <a:lnTo>
                  <a:pt x="1035547" y="1061680"/>
                </a:lnTo>
                <a:cubicBezTo>
                  <a:pt x="1037961" y="1061680"/>
                  <a:pt x="1039169" y="1066804"/>
                  <a:pt x="1039169" y="1077051"/>
                </a:cubicBezTo>
                <a:lnTo>
                  <a:pt x="1039169" y="1086273"/>
                </a:lnTo>
                <a:lnTo>
                  <a:pt x="1038502" y="1094759"/>
                </a:lnTo>
                <a:lnTo>
                  <a:pt x="1039569" y="1120122"/>
                </a:lnTo>
                <a:lnTo>
                  <a:pt x="1044398" y="1120122"/>
                </a:lnTo>
                <a:cubicBezTo>
                  <a:pt x="1046813" y="1120122"/>
                  <a:pt x="1053452" y="1102702"/>
                  <a:pt x="1064318" y="1067860"/>
                </a:cubicBezTo>
                <a:cubicBezTo>
                  <a:pt x="1065927" y="1069910"/>
                  <a:pt x="1068744" y="1081182"/>
                  <a:pt x="1072768" y="1101677"/>
                </a:cubicBezTo>
                <a:cubicBezTo>
                  <a:pt x="1072768" y="1130370"/>
                  <a:pt x="1064318" y="1153939"/>
                  <a:pt x="1047416" y="1172384"/>
                </a:cubicBezTo>
                <a:cubicBezTo>
                  <a:pt x="1045404" y="1203126"/>
                  <a:pt x="1040978" y="1233869"/>
                  <a:pt x="1034137" y="1264611"/>
                </a:cubicBezTo>
                <a:lnTo>
                  <a:pt x="1034137" y="1313799"/>
                </a:lnTo>
                <a:cubicBezTo>
                  <a:pt x="1034137" y="1332244"/>
                  <a:pt x="1041380" y="1341467"/>
                  <a:pt x="1055867" y="1341467"/>
                </a:cubicBezTo>
                <a:lnTo>
                  <a:pt x="1060696" y="1341467"/>
                </a:lnTo>
                <a:lnTo>
                  <a:pt x="1072768" y="1332244"/>
                </a:lnTo>
                <a:lnTo>
                  <a:pt x="1072768" y="1356838"/>
                </a:lnTo>
                <a:lnTo>
                  <a:pt x="1064318" y="1366061"/>
                </a:lnTo>
                <a:cubicBezTo>
                  <a:pt x="1045002" y="1359912"/>
                  <a:pt x="1033936" y="1356838"/>
                  <a:pt x="1031119" y="1356838"/>
                </a:cubicBezTo>
                <a:lnTo>
                  <a:pt x="1030084" y="1367374"/>
                </a:lnTo>
                <a:lnTo>
                  <a:pt x="1030718" y="1371408"/>
                </a:lnTo>
                <a:cubicBezTo>
                  <a:pt x="1033535" y="1384218"/>
                  <a:pt x="1036955" y="1390622"/>
                  <a:pt x="1040979" y="1390622"/>
                </a:cubicBezTo>
                <a:cubicBezTo>
                  <a:pt x="1041583" y="1407530"/>
                  <a:pt x="1042136" y="1422325"/>
                  <a:pt x="1042639" y="1435006"/>
                </a:cubicBezTo>
                <a:lnTo>
                  <a:pt x="1042927" y="1441730"/>
                </a:lnTo>
                <a:lnTo>
                  <a:pt x="1043455" y="1446567"/>
                </a:lnTo>
                <a:lnTo>
                  <a:pt x="1043948" y="1465563"/>
                </a:lnTo>
                <a:lnTo>
                  <a:pt x="1043998" y="1466709"/>
                </a:lnTo>
                <a:cubicBezTo>
                  <a:pt x="1044802" y="1483617"/>
                  <a:pt x="1045406" y="1492072"/>
                  <a:pt x="1045808" y="1492072"/>
                </a:cubicBezTo>
                <a:cubicBezTo>
                  <a:pt x="1044601" y="1502319"/>
                  <a:pt x="1043998" y="1513591"/>
                  <a:pt x="1043998" y="1525888"/>
                </a:cubicBezTo>
                <a:lnTo>
                  <a:pt x="1040979" y="1525888"/>
                </a:lnTo>
                <a:cubicBezTo>
                  <a:pt x="1040175" y="1525888"/>
                  <a:pt x="1038766" y="1513848"/>
                  <a:pt x="1036754" y="1489766"/>
                </a:cubicBezTo>
                <a:lnTo>
                  <a:pt x="1033361" y="1445620"/>
                </a:lnTo>
                <a:lnTo>
                  <a:pt x="1032929" y="1442917"/>
                </a:lnTo>
                <a:lnTo>
                  <a:pt x="1029308" y="1442917"/>
                </a:lnTo>
                <a:cubicBezTo>
                  <a:pt x="1029308" y="1448040"/>
                  <a:pt x="1029610" y="1455470"/>
                  <a:pt x="1030213" y="1465205"/>
                </a:cubicBezTo>
                <a:lnTo>
                  <a:pt x="1032084" y="1490088"/>
                </a:lnTo>
                <a:lnTo>
                  <a:pt x="1032735" y="1490088"/>
                </a:lnTo>
                <a:lnTo>
                  <a:pt x="1032735" y="1498744"/>
                </a:lnTo>
                <a:lnTo>
                  <a:pt x="1032929" y="1501327"/>
                </a:lnTo>
                <a:lnTo>
                  <a:pt x="1032735" y="1503964"/>
                </a:lnTo>
                <a:lnTo>
                  <a:pt x="1032735" y="1514682"/>
                </a:lnTo>
                <a:lnTo>
                  <a:pt x="1031946" y="1514682"/>
                </a:lnTo>
                <a:lnTo>
                  <a:pt x="1031119" y="1525921"/>
                </a:lnTo>
                <a:cubicBezTo>
                  <a:pt x="1036753" y="1579208"/>
                  <a:pt x="1039569" y="1610975"/>
                  <a:pt x="1039569" y="1621222"/>
                </a:cubicBezTo>
                <a:cubicBezTo>
                  <a:pt x="1031521" y="1569985"/>
                  <a:pt x="1026491" y="1544366"/>
                  <a:pt x="1024479" y="1544366"/>
                </a:cubicBezTo>
                <a:cubicBezTo>
                  <a:pt x="1016230" y="1559737"/>
                  <a:pt x="1009891" y="1572290"/>
                  <a:pt x="1005465" y="1582025"/>
                </a:cubicBezTo>
                <a:lnTo>
                  <a:pt x="1002706" y="1588643"/>
                </a:lnTo>
                <a:lnTo>
                  <a:pt x="1001989" y="1593074"/>
                </a:lnTo>
                <a:cubicBezTo>
                  <a:pt x="1001159" y="1600760"/>
                  <a:pt x="1000744" y="1608445"/>
                  <a:pt x="1000744" y="1616131"/>
                </a:cubicBezTo>
                <a:lnTo>
                  <a:pt x="1000216" y="1624189"/>
                </a:lnTo>
                <a:lnTo>
                  <a:pt x="1000372" y="1625641"/>
                </a:lnTo>
                <a:lnTo>
                  <a:pt x="1004012" y="1639345"/>
                </a:lnTo>
                <a:lnTo>
                  <a:pt x="1005573" y="1634577"/>
                </a:lnTo>
                <a:cubicBezTo>
                  <a:pt x="1007886" y="1634577"/>
                  <a:pt x="1009911" y="1636882"/>
                  <a:pt x="1011646" y="1641494"/>
                </a:cubicBezTo>
                <a:lnTo>
                  <a:pt x="1014058" y="1653029"/>
                </a:lnTo>
                <a:lnTo>
                  <a:pt x="1019046" y="1655038"/>
                </a:lnTo>
                <a:lnTo>
                  <a:pt x="1019046" y="1670410"/>
                </a:lnTo>
                <a:lnTo>
                  <a:pt x="1017839" y="1670410"/>
                </a:lnTo>
                <a:lnTo>
                  <a:pt x="1016503" y="1669134"/>
                </a:lnTo>
                <a:lnTo>
                  <a:pt x="1018588" y="1696830"/>
                </a:lnTo>
                <a:lnTo>
                  <a:pt x="1019051" y="1722672"/>
                </a:lnTo>
                <a:lnTo>
                  <a:pt x="1020857" y="1722672"/>
                </a:lnTo>
                <a:cubicBezTo>
                  <a:pt x="1023272" y="1722672"/>
                  <a:pt x="1024479" y="1727796"/>
                  <a:pt x="1024479" y="1738043"/>
                </a:cubicBezTo>
                <a:lnTo>
                  <a:pt x="1024479" y="1747265"/>
                </a:lnTo>
                <a:cubicBezTo>
                  <a:pt x="1024479" y="1757513"/>
                  <a:pt x="1023272" y="1762637"/>
                  <a:pt x="1020857" y="1762637"/>
                </a:cubicBezTo>
                <a:lnTo>
                  <a:pt x="1019046" y="1762637"/>
                </a:lnTo>
                <a:cubicBezTo>
                  <a:pt x="1018040" y="1762637"/>
                  <a:pt x="1017286" y="1761356"/>
                  <a:pt x="1016783" y="1758794"/>
                </a:cubicBezTo>
                <a:lnTo>
                  <a:pt x="1016130" y="1748826"/>
                </a:lnTo>
                <a:lnTo>
                  <a:pt x="1014023" y="1745249"/>
                </a:lnTo>
                <a:lnTo>
                  <a:pt x="1009194" y="1745249"/>
                </a:lnTo>
                <a:lnTo>
                  <a:pt x="1009194" y="1760620"/>
                </a:lnTo>
                <a:cubicBezTo>
                  <a:pt x="1009194" y="1768818"/>
                  <a:pt x="1010804" y="1777016"/>
                  <a:pt x="1014023" y="1785214"/>
                </a:cubicBezTo>
                <a:cubicBezTo>
                  <a:pt x="1018852" y="1785214"/>
                  <a:pt x="1023279" y="1777016"/>
                  <a:pt x="1027303" y="1760620"/>
                </a:cubicBezTo>
                <a:cubicBezTo>
                  <a:pt x="1030924" y="1760620"/>
                  <a:pt x="1032735" y="1774967"/>
                  <a:pt x="1032735" y="1803659"/>
                </a:cubicBezTo>
                <a:lnTo>
                  <a:pt x="1037564" y="1803659"/>
                </a:lnTo>
                <a:cubicBezTo>
                  <a:pt x="1039979" y="1803659"/>
                  <a:pt x="1046618" y="1786239"/>
                  <a:pt x="1057483" y="1751397"/>
                </a:cubicBezTo>
                <a:cubicBezTo>
                  <a:pt x="1059093" y="1753447"/>
                  <a:pt x="1061910" y="1764719"/>
                  <a:pt x="1065934" y="1785214"/>
                </a:cubicBezTo>
                <a:cubicBezTo>
                  <a:pt x="1065934" y="1813907"/>
                  <a:pt x="1057483" y="1837476"/>
                  <a:pt x="1040582" y="1855921"/>
                </a:cubicBezTo>
                <a:cubicBezTo>
                  <a:pt x="1038570" y="1886663"/>
                  <a:pt x="1034144" y="1917406"/>
                  <a:pt x="1027303" y="1948148"/>
                </a:cubicBezTo>
                <a:lnTo>
                  <a:pt x="1027303" y="1997336"/>
                </a:lnTo>
                <a:cubicBezTo>
                  <a:pt x="1027303" y="2015781"/>
                  <a:pt x="1034546" y="2025004"/>
                  <a:pt x="1049033" y="2025004"/>
                </a:cubicBezTo>
                <a:lnTo>
                  <a:pt x="1053862" y="2025004"/>
                </a:lnTo>
                <a:lnTo>
                  <a:pt x="1065934" y="2015781"/>
                </a:lnTo>
                <a:lnTo>
                  <a:pt x="1065934" y="2040375"/>
                </a:lnTo>
                <a:lnTo>
                  <a:pt x="1057483" y="2049598"/>
                </a:lnTo>
                <a:cubicBezTo>
                  <a:pt x="1038168" y="2043449"/>
                  <a:pt x="1027101" y="2040375"/>
                  <a:pt x="1024285" y="2040375"/>
                </a:cubicBezTo>
                <a:lnTo>
                  <a:pt x="1023423" y="2049148"/>
                </a:lnTo>
                <a:lnTo>
                  <a:pt x="1026290" y="2051614"/>
                </a:lnTo>
                <a:lnTo>
                  <a:pt x="1027631" y="2087466"/>
                </a:lnTo>
                <a:lnTo>
                  <a:pt x="1029076" y="2088602"/>
                </a:lnTo>
                <a:cubicBezTo>
                  <a:pt x="1034735" y="2098978"/>
                  <a:pt x="1037564" y="2124916"/>
                  <a:pt x="1037564" y="2166419"/>
                </a:cubicBezTo>
                <a:lnTo>
                  <a:pt x="1037564" y="2175641"/>
                </a:lnTo>
                <a:lnTo>
                  <a:pt x="1033943" y="2175641"/>
                </a:lnTo>
                <a:lnTo>
                  <a:pt x="1030923" y="2156715"/>
                </a:lnTo>
                <a:lnTo>
                  <a:pt x="1029308" y="2186880"/>
                </a:lnTo>
                <a:lnTo>
                  <a:pt x="1026290" y="2186880"/>
                </a:lnTo>
                <a:lnTo>
                  <a:pt x="1026045" y="2185549"/>
                </a:lnTo>
                <a:lnTo>
                  <a:pt x="1024285" y="2209458"/>
                </a:lnTo>
                <a:cubicBezTo>
                  <a:pt x="1029918" y="2262745"/>
                  <a:pt x="1032735" y="2294512"/>
                  <a:pt x="1032735" y="2304759"/>
                </a:cubicBezTo>
                <a:cubicBezTo>
                  <a:pt x="1024687" y="2253522"/>
                  <a:pt x="1019657" y="2227903"/>
                  <a:pt x="1017645" y="2227903"/>
                </a:cubicBezTo>
                <a:cubicBezTo>
                  <a:pt x="1001146" y="2258645"/>
                  <a:pt x="992293" y="2278116"/>
                  <a:pt x="991086" y="2286314"/>
                </a:cubicBezTo>
                <a:cubicBezTo>
                  <a:pt x="993098" y="2321155"/>
                  <a:pt x="1000140" y="2338575"/>
                  <a:pt x="1012212" y="2338575"/>
                </a:cubicBezTo>
                <a:lnTo>
                  <a:pt x="1012212" y="2353947"/>
                </a:lnTo>
                <a:lnTo>
                  <a:pt x="1011005" y="2353947"/>
                </a:lnTo>
                <a:cubicBezTo>
                  <a:pt x="1006579" y="2348823"/>
                  <a:pt x="1002555" y="2344980"/>
                  <a:pt x="998933" y="2342418"/>
                </a:cubicBezTo>
                <a:lnTo>
                  <a:pt x="991182" y="2339334"/>
                </a:lnTo>
                <a:lnTo>
                  <a:pt x="992530" y="2345782"/>
                </a:lnTo>
                <a:cubicBezTo>
                  <a:pt x="994844" y="2364227"/>
                  <a:pt x="996001" y="2391895"/>
                  <a:pt x="996001" y="2428786"/>
                </a:cubicBezTo>
                <a:cubicBezTo>
                  <a:pt x="994794" y="2428786"/>
                  <a:pt x="994190" y="2430836"/>
                  <a:pt x="994190" y="2434934"/>
                </a:cubicBezTo>
                <a:lnTo>
                  <a:pt x="990568" y="2428786"/>
                </a:lnTo>
                <a:lnTo>
                  <a:pt x="986394" y="2428786"/>
                </a:lnTo>
                <a:lnTo>
                  <a:pt x="985739" y="2444149"/>
                </a:lnTo>
                <a:lnTo>
                  <a:pt x="985739" y="2444157"/>
                </a:lnTo>
                <a:cubicBezTo>
                  <a:pt x="985739" y="2452355"/>
                  <a:pt x="987349" y="2460553"/>
                  <a:pt x="990568" y="2468751"/>
                </a:cubicBezTo>
                <a:cubicBezTo>
                  <a:pt x="995397" y="2468751"/>
                  <a:pt x="999824" y="2460553"/>
                  <a:pt x="1003848" y="2444157"/>
                </a:cubicBezTo>
                <a:cubicBezTo>
                  <a:pt x="1007469" y="2444157"/>
                  <a:pt x="1009280" y="2458504"/>
                  <a:pt x="1009280" y="2487196"/>
                </a:cubicBezTo>
                <a:lnTo>
                  <a:pt x="1014109" y="2487196"/>
                </a:lnTo>
                <a:cubicBezTo>
                  <a:pt x="1016524" y="2487196"/>
                  <a:pt x="1023164" y="2469776"/>
                  <a:pt x="1034029" y="2434934"/>
                </a:cubicBezTo>
                <a:cubicBezTo>
                  <a:pt x="1035638" y="2436984"/>
                  <a:pt x="1038455" y="2448256"/>
                  <a:pt x="1042479" y="2468751"/>
                </a:cubicBezTo>
                <a:cubicBezTo>
                  <a:pt x="1042479" y="2497444"/>
                  <a:pt x="1034029" y="2521013"/>
                  <a:pt x="1017127" y="2539458"/>
                </a:cubicBezTo>
                <a:cubicBezTo>
                  <a:pt x="1015115" y="2570200"/>
                  <a:pt x="1010689" y="2600943"/>
                  <a:pt x="1003848" y="2631685"/>
                </a:cubicBezTo>
                <a:lnTo>
                  <a:pt x="1003848" y="2673463"/>
                </a:lnTo>
                <a:lnTo>
                  <a:pt x="1005422" y="2691920"/>
                </a:lnTo>
                <a:lnTo>
                  <a:pt x="1005779" y="2694193"/>
                </a:lnTo>
                <a:lnTo>
                  <a:pt x="1009280" y="2701624"/>
                </a:lnTo>
                <a:cubicBezTo>
                  <a:pt x="1012902" y="2706235"/>
                  <a:pt x="1018335" y="2708541"/>
                  <a:pt x="1025578" y="2708541"/>
                </a:cubicBezTo>
                <a:lnTo>
                  <a:pt x="1030407" y="2708541"/>
                </a:lnTo>
                <a:lnTo>
                  <a:pt x="1042479" y="2699318"/>
                </a:lnTo>
                <a:lnTo>
                  <a:pt x="1042479" y="2723912"/>
                </a:lnTo>
                <a:lnTo>
                  <a:pt x="1034029" y="2733135"/>
                </a:lnTo>
                <a:cubicBezTo>
                  <a:pt x="1029200" y="2731598"/>
                  <a:pt x="1024886" y="2730253"/>
                  <a:pt x="1021089" y="2729100"/>
                </a:cubicBezTo>
                <a:lnTo>
                  <a:pt x="1012667" y="2726635"/>
                </a:lnTo>
                <a:lnTo>
                  <a:pt x="1013872" y="2730348"/>
                </a:lnTo>
                <a:cubicBezTo>
                  <a:pt x="1015583" y="2733550"/>
                  <a:pt x="1017444" y="2735151"/>
                  <a:pt x="1019456" y="2735151"/>
                </a:cubicBezTo>
                <a:cubicBezTo>
                  <a:pt x="1021870" y="2802784"/>
                  <a:pt x="1023480" y="2836601"/>
                  <a:pt x="1024285" y="2836601"/>
                </a:cubicBezTo>
                <a:cubicBezTo>
                  <a:pt x="1023077" y="2846848"/>
                  <a:pt x="1022474" y="2858120"/>
                  <a:pt x="1022474" y="2870417"/>
                </a:cubicBezTo>
                <a:lnTo>
                  <a:pt x="1019456" y="2870417"/>
                </a:lnTo>
                <a:cubicBezTo>
                  <a:pt x="1017846" y="2870417"/>
                  <a:pt x="1013822" y="2822255"/>
                  <a:pt x="1007383" y="2725929"/>
                </a:cubicBezTo>
                <a:lnTo>
                  <a:pt x="1007283" y="2725204"/>
                </a:lnTo>
                <a:lnTo>
                  <a:pt x="1004489" y="2724489"/>
                </a:lnTo>
                <a:cubicBezTo>
                  <a:pt x="1002754" y="2724104"/>
                  <a:pt x="1001534" y="2723912"/>
                  <a:pt x="1000830" y="2723912"/>
                </a:cubicBezTo>
                <a:lnTo>
                  <a:pt x="999019" y="2742357"/>
                </a:lnTo>
                <a:lnTo>
                  <a:pt x="999019" y="2766951"/>
                </a:lnTo>
                <a:cubicBezTo>
                  <a:pt x="1009079" y="2766951"/>
                  <a:pt x="1014109" y="2794619"/>
                  <a:pt x="1014109" y="2849956"/>
                </a:cubicBezTo>
                <a:lnTo>
                  <a:pt x="1014109" y="2859178"/>
                </a:lnTo>
                <a:lnTo>
                  <a:pt x="1010488" y="2859178"/>
                </a:lnTo>
                <a:lnTo>
                  <a:pt x="1002641" y="2809991"/>
                </a:lnTo>
                <a:lnTo>
                  <a:pt x="999019" y="2809991"/>
                </a:lnTo>
                <a:cubicBezTo>
                  <a:pt x="999019" y="2820238"/>
                  <a:pt x="1000226" y="2839708"/>
                  <a:pt x="1002641" y="2868401"/>
                </a:cubicBezTo>
                <a:cubicBezTo>
                  <a:pt x="1001433" y="2878649"/>
                  <a:pt x="1000830" y="2886846"/>
                  <a:pt x="1000830" y="2892995"/>
                </a:cubicBezTo>
                <a:cubicBezTo>
                  <a:pt x="1006464" y="2946282"/>
                  <a:pt x="1009280" y="2978049"/>
                  <a:pt x="1009280" y="2988296"/>
                </a:cubicBezTo>
                <a:cubicBezTo>
                  <a:pt x="1001232" y="2937059"/>
                  <a:pt x="996202" y="2911440"/>
                  <a:pt x="994190" y="2911440"/>
                </a:cubicBezTo>
                <a:cubicBezTo>
                  <a:pt x="977691" y="2942182"/>
                  <a:pt x="968838" y="2961653"/>
                  <a:pt x="967631" y="2969851"/>
                </a:cubicBezTo>
                <a:cubicBezTo>
                  <a:pt x="969643" y="3004692"/>
                  <a:pt x="976685" y="3022112"/>
                  <a:pt x="988757" y="3022112"/>
                </a:cubicBezTo>
                <a:lnTo>
                  <a:pt x="988757" y="3037484"/>
                </a:lnTo>
                <a:lnTo>
                  <a:pt x="987550" y="3037484"/>
                </a:lnTo>
                <a:cubicBezTo>
                  <a:pt x="978697" y="3027237"/>
                  <a:pt x="971454" y="3022112"/>
                  <a:pt x="965820" y="3022112"/>
                </a:cubicBezTo>
                <a:cubicBezTo>
                  <a:pt x="965820" y="3044657"/>
                  <a:pt x="964613" y="3080523"/>
                  <a:pt x="962198" y="3129711"/>
                </a:cubicBezTo>
                <a:lnTo>
                  <a:pt x="959180" y="3129711"/>
                </a:lnTo>
                <a:lnTo>
                  <a:pt x="960991" y="3046706"/>
                </a:lnTo>
                <a:cubicBezTo>
                  <a:pt x="960991" y="3038509"/>
                  <a:pt x="956967" y="3021088"/>
                  <a:pt x="948919" y="2994444"/>
                </a:cubicBezTo>
                <a:cubicBezTo>
                  <a:pt x="947309" y="2994444"/>
                  <a:pt x="945096" y="3005717"/>
                  <a:pt x="942279" y="3028261"/>
                </a:cubicBezTo>
                <a:lnTo>
                  <a:pt x="942279" y="3055929"/>
                </a:lnTo>
                <a:cubicBezTo>
                  <a:pt x="942279" y="3098968"/>
                  <a:pt x="954553" y="3194269"/>
                  <a:pt x="979100" y="3341832"/>
                </a:cubicBezTo>
                <a:cubicBezTo>
                  <a:pt x="982319" y="3393070"/>
                  <a:pt x="987953" y="3418688"/>
                  <a:pt x="996001" y="3418688"/>
                </a:cubicBezTo>
                <a:cubicBezTo>
                  <a:pt x="998415" y="3486321"/>
                  <a:pt x="1000025" y="3520138"/>
                  <a:pt x="1000830" y="3520138"/>
                </a:cubicBezTo>
                <a:cubicBezTo>
                  <a:pt x="999623" y="3530385"/>
                  <a:pt x="999019" y="3541657"/>
                  <a:pt x="999019" y="3553954"/>
                </a:cubicBezTo>
                <a:lnTo>
                  <a:pt x="996001" y="3553954"/>
                </a:lnTo>
                <a:cubicBezTo>
                  <a:pt x="994391" y="3553954"/>
                  <a:pt x="990367" y="3505792"/>
                  <a:pt x="983929" y="3409466"/>
                </a:cubicBezTo>
                <a:cubicBezTo>
                  <a:pt x="957772" y="3214765"/>
                  <a:pt x="939060" y="3098968"/>
                  <a:pt x="927792" y="3062077"/>
                </a:cubicBezTo>
                <a:lnTo>
                  <a:pt x="910891" y="3062077"/>
                </a:lnTo>
                <a:cubicBezTo>
                  <a:pt x="906464" y="3074374"/>
                  <a:pt x="904251" y="3083597"/>
                  <a:pt x="904251" y="3089746"/>
                </a:cubicBezTo>
                <a:lnTo>
                  <a:pt x="901233" y="3080523"/>
                </a:lnTo>
                <a:lnTo>
                  <a:pt x="897611" y="3080523"/>
                </a:lnTo>
                <a:cubicBezTo>
                  <a:pt x="894795" y="3090770"/>
                  <a:pt x="892330" y="3102171"/>
                  <a:pt x="890217" y="3114724"/>
                </a:cubicBezTo>
                <a:lnTo>
                  <a:pt x="887231" y="3137968"/>
                </a:lnTo>
                <a:lnTo>
                  <a:pt x="890425" y="3140408"/>
                </a:lnTo>
                <a:cubicBezTo>
                  <a:pt x="893141" y="3141560"/>
                  <a:pt x="896310" y="3142137"/>
                  <a:pt x="899932" y="3142137"/>
                </a:cubicBezTo>
                <a:lnTo>
                  <a:pt x="904761" y="3142137"/>
                </a:lnTo>
                <a:lnTo>
                  <a:pt x="910290" y="3137913"/>
                </a:lnTo>
                <a:lnTo>
                  <a:pt x="908627" y="3135091"/>
                </a:lnTo>
                <a:cubicBezTo>
                  <a:pt x="908124" y="3132529"/>
                  <a:pt x="907873" y="3128686"/>
                  <a:pt x="907873" y="3123562"/>
                </a:cubicBezTo>
                <a:lnTo>
                  <a:pt x="907873" y="3105117"/>
                </a:lnTo>
                <a:lnTo>
                  <a:pt x="910891" y="3105117"/>
                </a:lnTo>
                <a:cubicBezTo>
                  <a:pt x="913306" y="3107167"/>
                  <a:pt x="914513" y="3113315"/>
                  <a:pt x="914513" y="3123562"/>
                </a:cubicBezTo>
                <a:lnTo>
                  <a:pt x="914513" y="3134687"/>
                </a:lnTo>
                <a:lnTo>
                  <a:pt x="916833" y="3132914"/>
                </a:lnTo>
                <a:lnTo>
                  <a:pt x="916833" y="3157508"/>
                </a:lnTo>
                <a:lnTo>
                  <a:pt x="908382" y="3166731"/>
                </a:lnTo>
                <a:lnTo>
                  <a:pt x="907093" y="3166329"/>
                </a:lnTo>
                <a:lnTo>
                  <a:pt x="908326" y="3169676"/>
                </a:lnTo>
                <a:cubicBezTo>
                  <a:pt x="908829" y="3172750"/>
                  <a:pt x="909080" y="3176849"/>
                  <a:pt x="909080" y="3181972"/>
                </a:cubicBezTo>
                <a:lnTo>
                  <a:pt x="909080" y="3191195"/>
                </a:lnTo>
                <a:lnTo>
                  <a:pt x="904251" y="3191195"/>
                </a:lnTo>
                <a:lnTo>
                  <a:pt x="904251" y="3165443"/>
                </a:lnTo>
                <a:lnTo>
                  <a:pt x="895442" y="3162696"/>
                </a:lnTo>
                <a:cubicBezTo>
                  <a:pt x="891645" y="3161543"/>
                  <a:pt x="888362" y="3160582"/>
                  <a:pt x="885596" y="3159814"/>
                </a:cubicBezTo>
                <a:lnTo>
                  <a:pt x="884689" y="3159582"/>
                </a:lnTo>
                <a:lnTo>
                  <a:pt x="881766" y="3203877"/>
                </a:lnTo>
                <a:lnTo>
                  <a:pt x="881626" y="3211185"/>
                </a:lnTo>
                <a:lnTo>
                  <a:pt x="884690" y="3221298"/>
                </a:lnTo>
                <a:cubicBezTo>
                  <a:pt x="887205" y="3235132"/>
                  <a:pt x="888463" y="3255884"/>
                  <a:pt x="888463" y="3283552"/>
                </a:cubicBezTo>
                <a:lnTo>
                  <a:pt x="888463" y="3292774"/>
                </a:lnTo>
                <a:lnTo>
                  <a:pt x="884841" y="3292774"/>
                </a:lnTo>
                <a:lnTo>
                  <a:pt x="879426" y="3258828"/>
                </a:lnTo>
                <a:lnTo>
                  <a:pt x="875881" y="3258828"/>
                </a:lnTo>
                <a:lnTo>
                  <a:pt x="876629" y="3243587"/>
                </a:lnTo>
                <a:lnTo>
                  <a:pt x="873372" y="3243587"/>
                </a:lnTo>
                <a:lnTo>
                  <a:pt x="876585" y="3295407"/>
                </a:lnTo>
                <a:lnTo>
                  <a:pt x="882804" y="3321051"/>
                </a:lnTo>
                <a:lnTo>
                  <a:pt x="877621" y="3354083"/>
                </a:lnTo>
                <a:lnTo>
                  <a:pt x="883634" y="3421892"/>
                </a:lnTo>
                <a:lnTo>
                  <a:pt x="872945" y="3367457"/>
                </a:lnTo>
                <a:lnTo>
                  <a:pt x="857452" y="3393917"/>
                </a:lnTo>
                <a:cubicBezTo>
                  <a:pt x="856446" y="3409757"/>
                  <a:pt x="854836" y="3425597"/>
                  <a:pt x="852623" y="3441439"/>
                </a:cubicBezTo>
                <a:lnTo>
                  <a:pt x="851902" y="3445493"/>
                </a:lnTo>
                <a:lnTo>
                  <a:pt x="863111" y="3455708"/>
                </a:lnTo>
                <a:lnTo>
                  <a:pt x="863111" y="3469969"/>
                </a:lnTo>
                <a:lnTo>
                  <a:pt x="866481" y="3457867"/>
                </a:lnTo>
                <a:lnTo>
                  <a:pt x="870103" y="3464202"/>
                </a:lnTo>
                <a:cubicBezTo>
                  <a:pt x="870908" y="3464202"/>
                  <a:pt x="874127" y="3452586"/>
                  <a:pt x="879761" y="3429353"/>
                </a:cubicBezTo>
                <a:lnTo>
                  <a:pt x="881572" y="3429353"/>
                </a:lnTo>
                <a:lnTo>
                  <a:pt x="881823" y="3430934"/>
                </a:lnTo>
                <a:lnTo>
                  <a:pt x="881823" y="3428040"/>
                </a:lnTo>
                <a:lnTo>
                  <a:pt x="883634" y="3428040"/>
                </a:lnTo>
                <a:cubicBezTo>
                  <a:pt x="888061" y="3434189"/>
                  <a:pt x="890274" y="3448536"/>
                  <a:pt x="890274" y="3471080"/>
                </a:cubicBezTo>
                <a:lnTo>
                  <a:pt x="886652" y="3480302"/>
                </a:lnTo>
                <a:lnTo>
                  <a:pt x="882363" y="3458457"/>
                </a:lnTo>
                <a:lnTo>
                  <a:pt x="876215" y="3486321"/>
                </a:lnTo>
                <a:lnTo>
                  <a:pt x="877692" y="3486321"/>
                </a:lnTo>
                <a:lnTo>
                  <a:pt x="877692" y="3504767"/>
                </a:lnTo>
                <a:lnTo>
                  <a:pt x="876994" y="3504767"/>
                </a:lnTo>
                <a:lnTo>
                  <a:pt x="876994" y="3514119"/>
                </a:lnTo>
                <a:cubicBezTo>
                  <a:pt x="875787" y="3514119"/>
                  <a:pt x="874882" y="3512582"/>
                  <a:pt x="874278" y="3509507"/>
                </a:cubicBezTo>
                <a:lnTo>
                  <a:pt x="873968" y="3504767"/>
                </a:lnTo>
                <a:lnTo>
                  <a:pt x="872863" y="3504767"/>
                </a:lnTo>
                <a:lnTo>
                  <a:pt x="872863" y="3501516"/>
                </a:lnTo>
                <a:lnTo>
                  <a:pt x="871310" y="3508556"/>
                </a:lnTo>
                <a:cubicBezTo>
                  <a:pt x="869298" y="3508556"/>
                  <a:pt x="868292" y="3500107"/>
                  <a:pt x="868292" y="3483211"/>
                </a:cubicBezTo>
                <a:lnTo>
                  <a:pt x="866481" y="3483211"/>
                </a:lnTo>
                <a:lnTo>
                  <a:pt x="855013" y="3499052"/>
                </a:lnTo>
                <a:lnTo>
                  <a:pt x="862802" y="3471080"/>
                </a:lnTo>
                <a:lnTo>
                  <a:pt x="861904" y="3471080"/>
                </a:lnTo>
                <a:lnTo>
                  <a:pt x="848978" y="3461936"/>
                </a:lnTo>
                <a:lnTo>
                  <a:pt x="846336" y="3476789"/>
                </a:lnTo>
                <a:lnTo>
                  <a:pt x="849203" y="3492517"/>
                </a:lnTo>
                <a:cubicBezTo>
                  <a:pt x="850863" y="3498986"/>
                  <a:pt x="852799" y="3504331"/>
                  <a:pt x="855013" y="3508556"/>
                </a:cubicBezTo>
                <a:cubicBezTo>
                  <a:pt x="855415" y="3538125"/>
                  <a:pt x="857025" y="3552909"/>
                  <a:pt x="859841" y="3552909"/>
                </a:cubicBezTo>
                <a:lnTo>
                  <a:pt x="860992" y="3552512"/>
                </a:lnTo>
                <a:lnTo>
                  <a:pt x="860093" y="3547935"/>
                </a:lnTo>
                <a:lnTo>
                  <a:pt x="860093" y="3538713"/>
                </a:lnTo>
                <a:cubicBezTo>
                  <a:pt x="860495" y="3528466"/>
                  <a:pt x="861501" y="3523342"/>
                  <a:pt x="863111" y="3523342"/>
                </a:cubicBezTo>
                <a:lnTo>
                  <a:pt x="864922" y="3523342"/>
                </a:lnTo>
                <a:cubicBezTo>
                  <a:pt x="867336" y="3523342"/>
                  <a:pt x="868543" y="3528466"/>
                  <a:pt x="868543" y="3538713"/>
                </a:cubicBezTo>
                <a:lnTo>
                  <a:pt x="868543" y="3547935"/>
                </a:lnTo>
                <a:lnTo>
                  <a:pt x="868037" y="3550083"/>
                </a:lnTo>
                <a:lnTo>
                  <a:pt x="880515" y="3545781"/>
                </a:lnTo>
                <a:cubicBezTo>
                  <a:pt x="886048" y="3544197"/>
                  <a:pt x="890223" y="3543405"/>
                  <a:pt x="893040" y="3543405"/>
                </a:cubicBezTo>
                <a:cubicBezTo>
                  <a:pt x="894650" y="3543405"/>
                  <a:pt x="898473" y="3561358"/>
                  <a:pt x="904509" y="3597263"/>
                </a:cubicBezTo>
                <a:lnTo>
                  <a:pt x="916581" y="3597263"/>
                </a:lnTo>
                <a:cubicBezTo>
                  <a:pt x="920606" y="3597263"/>
                  <a:pt x="927245" y="3574031"/>
                  <a:pt x="936501" y="3527565"/>
                </a:cubicBezTo>
                <a:cubicBezTo>
                  <a:pt x="942537" y="3527565"/>
                  <a:pt x="950183" y="3518059"/>
                  <a:pt x="959438" y="3499052"/>
                </a:cubicBezTo>
                <a:lnTo>
                  <a:pt x="959438" y="3508556"/>
                </a:lnTo>
                <a:cubicBezTo>
                  <a:pt x="946159" y="3540237"/>
                  <a:pt x="939519" y="3571918"/>
                  <a:pt x="939519" y="3603599"/>
                </a:cubicBezTo>
                <a:cubicBezTo>
                  <a:pt x="939519" y="3609936"/>
                  <a:pt x="938915" y="3619439"/>
                  <a:pt x="937708" y="3632112"/>
                </a:cubicBezTo>
                <a:lnTo>
                  <a:pt x="941330" y="3632112"/>
                </a:lnTo>
                <a:lnTo>
                  <a:pt x="944348" y="3622608"/>
                </a:lnTo>
                <a:cubicBezTo>
                  <a:pt x="953603" y="3622608"/>
                  <a:pt x="958231" y="3660625"/>
                  <a:pt x="958231" y="3736659"/>
                </a:cubicBezTo>
                <a:cubicBezTo>
                  <a:pt x="957024" y="3736659"/>
                  <a:pt x="956420" y="3738772"/>
                  <a:pt x="956420" y="3742995"/>
                </a:cubicBezTo>
                <a:lnTo>
                  <a:pt x="952798" y="3736659"/>
                </a:lnTo>
                <a:lnTo>
                  <a:pt x="947969" y="3736659"/>
                </a:lnTo>
                <a:lnTo>
                  <a:pt x="947969" y="3752500"/>
                </a:lnTo>
                <a:cubicBezTo>
                  <a:pt x="947969" y="3760948"/>
                  <a:pt x="949579" y="3769397"/>
                  <a:pt x="952798" y="3777845"/>
                </a:cubicBezTo>
                <a:cubicBezTo>
                  <a:pt x="957627" y="3777845"/>
                  <a:pt x="962054" y="3769397"/>
                  <a:pt x="966078" y="3752500"/>
                </a:cubicBezTo>
                <a:cubicBezTo>
                  <a:pt x="969700" y="3752500"/>
                  <a:pt x="971510" y="3767285"/>
                  <a:pt x="971510" y="3796853"/>
                </a:cubicBezTo>
                <a:lnTo>
                  <a:pt x="976339" y="3796853"/>
                </a:lnTo>
                <a:cubicBezTo>
                  <a:pt x="978754" y="3796853"/>
                  <a:pt x="985394" y="3778901"/>
                  <a:pt x="996259" y="3742995"/>
                </a:cubicBezTo>
                <a:cubicBezTo>
                  <a:pt x="997869" y="3745108"/>
                  <a:pt x="1000685" y="3756724"/>
                  <a:pt x="1004709" y="3777845"/>
                </a:cubicBezTo>
                <a:cubicBezTo>
                  <a:pt x="1004709" y="3807414"/>
                  <a:pt x="996259" y="3831703"/>
                  <a:pt x="979357" y="3850711"/>
                </a:cubicBezTo>
                <a:lnTo>
                  <a:pt x="976246" y="3881327"/>
                </a:lnTo>
                <a:lnTo>
                  <a:pt x="976392" y="3881087"/>
                </a:lnTo>
                <a:lnTo>
                  <a:pt x="978203" y="3881087"/>
                </a:lnTo>
                <a:cubicBezTo>
                  <a:pt x="980215" y="3881087"/>
                  <a:pt x="981221" y="3886367"/>
                  <a:pt x="981221" y="3896928"/>
                </a:cubicBezTo>
                <a:lnTo>
                  <a:pt x="981221" y="3906432"/>
                </a:lnTo>
                <a:cubicBezTo>
                  <a:pt x="981221" y="3916993"/>
                  <a:pt x="980215" y="3922272"/>
                  <a:pt x="978203" y="3922272"/>
                </a:cubicBezTo>
                <a:lnTo>
                  <a:pt x="976392" y="3922272"/>
                </a:lnTo>
                <a:cubicBezTo>
                  <a:pt x="975185" y="3922272"/>
                  <a:pt x="974280" y="3920952"/>
                  <a:pt x="973676" y="3918312"/>
                </a:cubicBezTo>
                <a:lnTo>
                  <a:pt x="972861" y="3907611"/>
                </a:lnTo>
                <a:lnTo>
                  <a:pt x="966078" y="3945753"/>
                </a:lnTo>
                <a:lnTo>
                  <a:pt x="966078" y="3996443"/>
                </a:lnTo>
                <a:cubicBezTo>
                  <a:pt x="966078" y="4015451"/>
                  <a:pt x="973321" y="4024956"/>
                  <a:pt x="987808" y="4024956"/>
                </a:cubicBezTo>
                <a:lnTo>
                  <a:pt x="992637" y="4024956"/>
                </a:lnTo>
                <a:lnTo>
                  <a:pt x="1004709" y="4015451"/>
                </a:lnTo>
                <a:lnTo>
                  <a:pt x="1004709" y="4040796"/>
                </a:lnTo>
                <a:lnTo>
                  <a:pt x="996259" y="4050301"/>
                </a:lnTo>
                <a:cubicBezTo>
                  <a:pt x="986601" y="4047132"/>
                  <a:pt x="979005" y="4044757"/>
                  <a:pt x="973472" y="4043173"/>
                </a:cubicBezTo>
                <a:lnTo>
                  <a:pt x="973201" y="4043101"/>
                </a:lnTo>
                <a:lnTo>
                  <a:pt x="974582" y="4055333"/>
                </a:lnTo>
                <a:lnTo>
                  <a:pt x="974582" y="4061670"/>
                </a:lnTo>
                <a:lnTo>
                  <a:pt x="971564" y="4061670"/>
                </a:lnTo>
                <a:cubicBezTo>
                  <a:pt x="970759" y="4061670"/>
                  <a:pt x="969904" y="4059557"/>
                  <a:pt x="968998" y="4055333"/>
                </a:cubicBezTo>
                <a:lnTo>
                  <a:pt x="966903" y="4041438"/>
                </a:lnTo>
                <a:lnTo>
                  <a:pt x="966719" y="4041391"/>
                </a:lnTo>
                <a:cubicBezTo>
                  <a:pt x="964984" y="4040994"/>
                  <a:pt x="963764" y="4040796"/>
                  <a:pt x="963060" y="4040796"/>
                </a:cubicBezTo>
                <a:lnTo>
                  <a:pt x="961249" y="4059805"/>
                </a:lnTo>
                <a:lnTo>
                  <a:pt x="961249" y="4085150"/>
                </a:lnTo>
                <a:cubicBezTo>
                  <a:pt x="971309" y="4085150"/>
                  <a:pt x="976339" y="4113662"/>
                  <a:pt x="976339" y="4170689"/>
                </a:cubicBezTo>
                <a:lnTo>
                  <a:pt x="976339" y="4180193"/>
                </a:lnTo>
                <a:lnTo>
                  <a:pt x="972718" y="4180193"/>
                </a:lnTo>
                <a:lnTo>
                  <a:pt x="966686" y="4141229"/>
                </a:lnTo>
                <a:lnTo>
                  <a:pt x="966508" y="4143050"/>
                </a:lnTo>
                <a:cubicBezTo>
                  <a:pt x="965955" y="4146615"/>
                  <a:pt x="965125" y="4150904"/>
                  <a:pt x="964018" y="4155921"/>
                </a:cubicBezTo>
                <a:lnTo>
                  <a:pt x="962781" y="4161058"/>
                </a:lnTo>
                <a:lnTo>
                  <a:pt x="964871" y="4189697"/>
                </a:lnTo>
                <a:cubicBezTo>
                  <a:pt x="963663" y="4200258"/>
                  <a:pt x="963060" y="4208707"/>
                  <a:pt x="963060" y="4215042"/>
                </a:cubicBezTo>
                <a:lnTo>
                  <a:pt x="964713" y="4231600"/>
                </a:lnTo>
                <a:lnTo>
                  <a:pt x="970545" y="4230173"/>
                </a:lnTo>
                <a:cubicBezTo>
                  <a:pt x="972633" y="4229777"/>
                  <a:pt x="974380" y="4229579"/>
                  <a:pt x="975789" y="4229579"/>
                </a:cubicBezTo>
                <a:cubicBezTo>
                  <a:pt x="976594" y="4229579"/>
                  <a:pt x="977952" y="4234067"/>
                  <a:pt x="979863" y="4243043"/>
                </a:cubicBezTo>
                <a:lnTo>
                  <a:pt x="982918" y="4259728"/>
                </a:lnTo>
                <a:lnTo>
                  <a:pt x="982979" y="4259396"/>
                </a:lnTo>
                <a:cubicBezTo>
                  <a:pt x="983784" y="4259396"/>
                  <a:pt x="984891" y="4262300"/>
                  <a:pt x="986299" y="4268108"/>
                </a:cubicBezTo>
                <a:lnTo>
                  <a:pt x="989308" y="4283437"/>
                </a:lnTo>
                <a:lnTo>
                  <a:pt x="999330" y="4283437"/>
                </a:lnTo>
                <a:cubicBezTo>
                  <a:pt x="1003354" y="4283437"/>
                  <a:pt x="1009994" y="4260205"/>
                  <a:pt x="1019249" y="4213739"/>
                </a:cubicBezTo>
                <a:cubicBezTo>
                  <a:pt x="1025285" y="4213739"/>
                  <a:pt x="1032931" y="4204234"/>
                  <a:pt x="1042187" y="4185226"/>
                </a:cubicBezTo>
                <a:lnTo>
                  <a:pt x="1042187" y="4194729"/>
                </a:lnTo>
                <a:cubicBezTo>
                  <a:pt x="1028907" y="4226411"/>
                  <a:pt x="1022267" y="4258092"/>
                  <a:pt x="1022267" y="4289773"/>
                </a:cubicBezTo>
                <a:cubicBezTo>
                  <a:pt x="1022267" y="4296109"/>
                  <a:pt x="1021664" y="4305613"/>
                  <a:pt x="1020456" y="4318286"/>
                </a:cubicBezTo>
                <a:lnTo>
                  <a:pt x="1024078" y="4318286"/>
                </a:lnTo>
                <a:lnTo>
                  <a:pt x="1027096" y="4308782"/>
                </a:lnTo>
                <a:cubicBezTo>
                  <a:pt x="1036352" y="4308782"/>
                  <a:pt x="1040979" y="4346798"/>
                  <a:pt x="1040979" y="4422833"/>
                </a:cubicBezTo>
                <a:cubicBezTo>
                  <a:pt x="1039772" y="4422833"/>
                  <a:pt x="1039169" y="4424946"/>
                  <a:pt x="1039169" y="4429169"/>
                </a:cubicBezTo>
                <a:lnTo>
                  <a:pt x="1035547" y="4422833"/>
                </a:lnTo>
                <a:lnTo>
                  <a:pt x="1030718" y="4422833"/>
                </a:lnTo>
                <a:lnTo>
                  <a:pt x="1030718" y="4438674"/>
                </a:lnTo>
                <a:cubicBezTo>
                  <a:pt x="1030718" y="4447122"/>
                  <a:pt x="1032328" y="4455570"/>
                  <a:pt x="1035547" y="4464019"/>
                </a:cubicBezTo>
                <a:cubicBezTo>
                  <a:pt x="1040376" y="4464019"/>
                  <a:pt x="1044802" y="4455570"/>
                  <a:pt x="1048826" y="4438674"/>
                </a:cubicBezTo>
                <a:cubicBezTo>
                  <a:pt x="1052448" y="4438674"/>
                  <a:pt x="1054259" y="4453459"/>
                  <a:pt x="1054259" y="4483027"/>
                </a:cubicBezTo>
                <a:lnTo>
                  <a:pt x="1059088" y="4483027"/>
                </a:lnTo>
                <a:cubicBezTo>
                  <a:pt x="1061502" y="4483027"/>
                  <a:pt x="1068142" y="4465075"/>
                  <a:pt x="1079007" y="4429169"/>
                </a:cubicBezTo>
                <a:cubicBezTo>
                  <a:pt x="1080617" y="4431282"/>
                  <a:pt x="1083434" y="4442898"/>
                  <a:pt x="1087458" y="4464019"/>
                </a:cubicBezTo>
                <a:cubicBezTo>
                  <a:pt x="1087458" y="4493588"/>
                  <a:pt x="1079007" y="4517877"/>
                  <a:pt x="1062106" y="4536885"/>
                </a:cubicBezTo>
                <a:cubicBezTo>
                  <a:pt x="1060094" y="4568565"/>
                  <a:pt x="1055667" y="4600247"/>
                  <a:pt x="1048826" y="4631928"/>
                </a:cubicBezTo>
                <a:lnTo>
                  <a:pt x="1048826" y="4682618"/>
                </a:lnTo>
                <a:cubicBezTo>
                  <a:pt x="1048826" y="4701626"/>
                  <a:pt x="1056070" y="4711131"/>
                  <a:pt x="1070557" y="4711131"/>
                </a:cubicBezTo>
                <a:lnTo>
                  <a:pt x="1075386" y="4711131"/>
                </a:lnTo>
                <a:lnTo>
                  <a:pt x="1087458" y="4701626"/>
                </a:lnTo>
                <a:lnTo>
                  <a:pt x="1087458" y="4726971"/>
                </a:lnTo>
                <a:lnTo>
                  <a:pt x="1079007" y="4736476"/>
                </a:lnTo>
                <a:cubicBezTo>
                  <a:pt x="1059692" y="4730139"/>
                  <a:pt x="1048625" y="4726971"/>
                  <a:pt x="1045808" y="4726971"/>
                </a:cubicBezTo>
                <a:lnTo>
                  <a:pt x="1043998" y="4745979"/>
                </a:lnTo>
                <a:lnTo>
                  <a:pt x="1043998" y="4771324"/>
                </a:lnTo>
                <a:cubicBezTo>
                  <a:pt x="1054058" y="4771324"/>
                  <a:pt x="1059088" y="4799837"/>
                  <a:pt x="1059088" y="4856864"/>
                </a:cubicBezTo>
                <a:lnTo>
                  <a:pt x="1059088" y="4866368"/>
                </a:lnTo>
                <a:lnTo>
                  <a:pt x="1055466" y="4866368"/>
                </a:lnTo>
                <a:lnTo>
                  <a:pt x="1047619" y="4815679"/>
                </a:lnTo>
                <a:lnTo>
                  <a:pt x="1043998" y="4815679"/>
                </a:lnTo>
                <a:cubicBezTo>
                  <a:pt x="1043998" y="4826239"/>
                  <a:pt x="1045205" y="4846303"/>
                  <a:pt x="1047619" y="4875872"/>
                </a:cubicBezTo>
                <a:cubicBezTo>
                  <a:pt x="1046412" y="4886433"/>
                  <a:pt x="1045808" y="4894880"/>
                  <a:pt x="1045808" y="4901217"/>
                </a:cubicBezTo>
                <a:cubicBezTo>
                  <a:pt x="1048625" y="4928675"/>
                  <a:pt x="1050738" y="4950587"/>
                  <a:pt x="1052146" y="4966955"/>
                </a:cubicBezTo>
                <a:lnTo>
                  <a:pt x="1052318" y="4969160"/>
                </a:lnTo>
                <a:lnTo>
                  <a:pt x="1054358" y="4973325"/>
                </a:lnTo>
                <a:cubicBezTo>
                  <a:pt x="1054962" y="4975965"/>
                  <a:pt x="1055263" y="4979397"/>
                  <a:pt x="1055263" y="4983621"/>
                </a:cubicBezTo>
                <a:lnTo>
                  <a:pt x="1055263" y="5002629"/>
                </a:lnTo>
                <a:lnTo>
                  <a:pt x="1051642" y="5002629"/>
                </a:lnTo>
                <a:cubicBezTo>
                  <a:pt x="1049227" y="5002629"/>
                  <a:pt x="1048020" y="4996293"/>
                  <a:pt x="1048020" y="4983621"/>
                </a:cubicBezTo>
                <a:lnTo>
                  <a:pt x="1048020" y="4967781"/>
                </a:lnTo>
                <a:lnTo>
                  <a:pt x="1049263" y="4967781"/>
                </a:lnTo>
                <a:lnTo>
                  <a:pt x="1048789" y="4964777"/>
                </a:lnTo>
                <a:cubicBezTo>
                  <a:pt x="1043884" y="4935076"/>
                  <a:pt x="1040678" y="4920225"/>
                  <a:pt x="1039169" y="4920225"/>
                </a:cubicBezTo>
                <a:cubicBezTo>
                  <a:pt x="1022670" y="4951906"/>
                  <a:pt x="1013817" y="4971972"/>
                  <a:pt x="1012609" y="4980420"/>
                </a:cubicBezTo>
                <a:lnTo>
                  <a:pt x="1013769" y="4991556"/>
                </a:lnTo>
                <a:lnTo>
                  <a:pt x="1018480" y="4997086"/>
                </a:lnTo>
                <a:cubicBezTo>
                  <a:pt x="1020216" y="5001838"/>
                  <a:pt x="1021662" y="5008966"/>
                  <a:pt x="1022819" y="5018471"/>
                </a:cubicBezTo>
                <a:lnTo>
                  <a:pt x="1023473" y="5027420"/>
                </a:lnTo>
                <a:lnTo>
                  <a:pt x="1025625" y="5030911"/>
                </a:lnTo>
                <a:cubicBezTo>
                  <a:pt x="1028014" y="5033156"/>
                  <a:pt x="1030718" y="5034277"/>
                  <a:pt x="1033736" y="5034277"/>
                </a:cubicBezTo>
                <a:lnTo>
                  <a:pt x="1033736" y="5050118"/>
                </a:lnTo>
                <a:lnTo>
                  <a:pt x="1032529" y="5050118"/>
                </a:lnTo>
                <a:lnTo>
                  <a:pt x="1024557" y="5042273"/>
                </a:lnTo>
                <a:lnTo>
                  <a:pt x="1025422" y="5054112"/>
                </a:lnTo>
                <a:cubicBezTo>
                  <a:pt x="1026001" y="5068368"/>
                  <a:pt x="1026290" y="5085001"/>
                  <a:pt x="1026290" y="5104009"/>
                </a:cubicBezTo>
                <a:cubicBezTo>
                  <a:pt x="1025083" y="5104009"/>
                  <a:pt x="1024479" y="5106122"/>
                  <a:pt x="1024479" y="5110345"/>
                </a:cubicBezTo>
                <a:lnTo>
                  <a:pt x="1020857" y="5104009"/>
                </a:lnTo>
                <a:lnTo>
                  <a:pt x="1016028" y="5104009"/>
                </a:lnTo>
                <a:lnTo>
                  <a:pt x="1016028" y="5119849"/>
                </a:lnTo>
                <a:cubicBezTo>
                  <a:pt x="1016028" y="5128298"/>
                  <a:pt x="1017638" y="5136746"/>
                  <a:pt x="1020857" y="5145194"/>
                </a:cubicBezTo>
                <a:cubicBezTo>
                  <a:pt x="1023272" y="5145194"/>
                  <a:pt x="1025586" y="5143083"/>
                  <a:pt x="1027799" y="5138859"/>
                </a:cubicBezTo>
                <a:lnTo>
                  <a:pt x="1030760" y="5129978"/>
                </a:lnTo>
                <a:lnTo>
                  <a:pt x="1030718" y="5129320"/>
                </a:lnTo>
                <a:lnTo>
                  <a:pt x="1030718" y="5119816"/>
                </a:lnTo>
                <a:cubicBezTo>
                  <a:pt x="1031120" y="5109257"/>
                  <a:pt x="1032126" y="5103976"/>
                  <a:pt x="1033736" y="5103976"/>
                </a:cubicBezTo>
                <a:lnTo>
                  <a:pt x="1035547" y="5103976"/>
                </a:lnTo>
                <a:cubicBezTo>
                  <a:pt x="1037961" y="5103976"/>
                  <a:pt x="1039169" y="5109257"/>
                  <a:pt x="1039169" y="5119816"/>
                </a:cubicBezTo>
                <a:lnTo>
                  <a:pt x="1039169" y="5129320"/>
                </a:lnTo>
                <a:lnTo>
                  <a:pt x="1038502" y="5138065"/>
                </a:lnTo>
                <a:lnTo>
                  <a:pt x="1039569" y="5164203"/>
                </a:lnTo>
                <a:lnTo>
                  <a:pt x="1044398" y="5164203"/>
                </a:lnTo>
                <a:cubicBezTo>
                  <a:pt x="1046813" y="5164203"/>
                  <a:pt x="1053452" y="5146251"/>
                  <a:pt x="1064318" y="5110345"/>
                </a:cubicBezTo>
                <a:cubicBezTo>
                  <a:pt x="1065927" y="5112457"/>
                  <a:pt x="1068744" y="5124074"/>
                  <a:pt x="1072768" y="5145194"/>
                </a:cubicBezTo>
                <a:cubicBezTo>
                  <a:pt x="1072768" y="5174764"/>
                  <a:pt x="1064318" y="5199052"/>
                  <a:pt x="1047416" y="5218061"/>
                </a:cubicBezTo>
                <a:cubicBezTo>
                  <a:pt x="1045404" y="5249741"/>
                  <a:pt x="1040978" y="5281423"/>
                  <a:pt x="1034137" y="5313104"/>
                </a:cubicBezTo>
                <a:lnTo>
                  <a:pt x="1034137" y="5363794"/>
                </a:lnTo>
                <a:cubicBezTo>
                  <a:pt x="1034137" y="5382802"/>
                  <a:pt x="1041380" y="5392307"/>
                  <a:pt x="1055867" y="5392307"/>
                </a:cubicBezTo>
                <a:lnTo>
                  <a:pt x="1060696" y="5392307"/>
                </a:lnTo>
                <a:lnTo>
                  <a:pt x="1072768" y="5382802"/>
                </a:lnTo>
                <a:lnTo>
                  <a:pt x="1072768" y="5408147"/>
                </a:lnTo>
                <a:lnTo>
                  <a:pt x="1064318" y="5417652"/>
                </a:lnTo>
                <a:cubicBezTo>
                  <a:pt x="1045002" y="5411315"/>
                  <a:pt x="1033936" y="5408147"/>
                  <a:pt x="1031119" y="5408147"/>
                </a:cubicBezTo>
                <a:lnTo>
                  <a:pt x="1030084" y="5419005"/>
                </a:lnTo>
                <a:lnTo>
                  <a:pt x="1030718" y="5423162"/>
                </a:lnTo>
                <a:cubicBezTo>
                  <a:pt x="1033535" y="5436363"/>
                  <a:pt x="1036955" y="5442963"/>
                  <a:pt x="1040979" y="5442963"/>
                </a:cubicBezTo>
                <a:cubicBezTo>
                  <a:pt x="1041583" y="5460387"/>
                  <a:pt x="1042136" y="5475634"/>
                  <a:pt x="1042639" y="5488702"/>
                </a:cubicBezTo>
                <a:lnTo>
                  <a:pt x="1042927" y="5495631"/>
                </a:lnTo>
                <a:lnTo>
                  <a:pt x="1043455" y="5500616"/>
                </a:lnTo>
                <a:lnTo>
                  <a:pt x="1043948" y="5520192"/>
                </a:lnTo>
                <a:lnTo>
                  <a:pt x="1043998" y="5521373"/>
                </a:lnTo>
                <a:cubicBezTo>
                  <a:pt x="1044802" y="5538797"/>
                  <a:pt x="1045406" y="5547510"/>
                  <a:pt x="1045808" y="5547510"/>
                </a:cubicBezTo>
                <a:cubicBezTo>
                  <a:pt x="1044601" y="5558070"/>
                  <a:pt x="1043998" y="5569686"/>
                  <a:pt x="1043998" y="5582359"/>
                </a:cubicBezTo>
                <a:lnTo>
                  <a:pt x="1040979" y="5582359"/>
                </a:lnTo>
                <a:cubicBezTo>
                  <a:pt x="1040175" y="5582359"/>
                  <a:pt x="1038766" y="5569951"/>
                  <a:pt x="1036754" y="5545134"/>
                </a:cubicBezTo>
                <a:lnTo>
                  <a:pt x="1033361" y="5499640"/>
                </a:lnTo>
                <a:lnTo>
                  <a:pt x="1032929" y="5496854"/>
                </a:lnTo>
                <a:lnTo>
                  <a:pt x="1029308" y="5496854"/>
                </a:lnTo>
                <a:cubicBezTo>
                  <a:pt x="1029308" y="5502134"/>
                  <a:pt x="1029610" y="5509791"/>
                  <a:pt x="1030213" y="5519823"/>
                </a:cubicBezTo>
                <a:lnTo>
                  <a:pt x="1032084" y="5545466"/>
                </a:lnTo>
                <a:lnTo>
                  <a:pt x="1032735" y="5545466"/>
                </a:lnTo>
                <a:lnTo>
                  <a:pt x="1032735" y="5554386"/>
                </a:lnTo>
                <a:lnTo>
                  <a:pt x="1032929" y="5557048"/>
                </a:lnTo>
                <a:lnTo>
                  <a:pt x="1032735" y="5559766"/>
                </a:lnTo>
                <a:lnTo>
                  <a:pt x="1032735" y="5570811"/>
                </a:lnTo>
                <a:lnTo>
                  <a:pt x="1031946" y="5570811"/>
                </a:lnTo>
                <a:lnTo>
                  <a:pt x="1031119" y="5582393"/>
                </a:lnTo>
                <a:cubicBezTo>
                  <a:pt x="1036753" y="5637307"/>
                  <a:pt x="1039569" y="5670044"/>
                  <a:pt x="1039569" y="5680604"/>
                </a:cubicBezTo>
                <a:cubicBezTo>
                  <a:pt x="1031521" y="5627803"/>
                  <a:pt x="1026491" y="5601401"/>
                  <a:pt x="1024479" y="5601401"/>
                </a:cubicBezTo>
                <a:cubicBezTo>
                  <a:pt x="1016230" y="5617242"/>
                  <a:pt x="1009891" y="5630178"/>
                  <a:pt x="1005465" y="5640210"/>
                </a:cubicBezTo>
                <a:lnTo>
                  <a:pt x="1002706" y="5647030"/>
                </a:lnTo>
                <a:lnTo>
                  <a:pt x="1001989" y="5651597"/>
                </a:lnTo>
                <a:cubicBezTo>
                  <a:pt x="1001159" y="5659517"/>
                  <a:pt x="1000744" y="5667437"/>
                  <a:pt x="1000744" y="5675358"/>
                </a:cubicBezTo>
                <a:lnTo>
                  <a:pt x="1000216" y="5683662"/>
                </a:lnTo>
                <a:lnTo>
                  <a:pt x="1000372" y="5685158"/>
                </a:lnTo>
                <a:lnTo>
                  <a:pt x="1004012" y="5699280"/>
                </a:lnTo>
                <a:lnTo>
                  <a:pt x="1005573" y="5694367"/>
                </a:lnTo>
                <a:cubicBezTo>
                  <a:pt x="1007886" y="5694367"/>
                  <a:pt x="1009911" y="5696742"/>
                  <a:pt x="1011646" y="5701495"/>
                </a:cubicBezTo>
                <a:lnTo>
                  <a:pt x="1014058" y="5713382"/>
                </a:lnTo>
                <a:lnTo>
                  <a:pt x="1019046" y="5715453"/>
                </a:lnTo>
                <a:lnTo>
                  <a:pt x="1019046" y="5731294"/>
                </a:lnTo>
                <a:lnTo>
                  <a:pt x="1017839" y="5731294"/>
                </a:lnTo>
                <a:lnTo>
                  <a:pt x="1016503" y="5729979"/>
                </a:lnTo>
                <a:lnTo>
                  <a:pt x="1018588" y="5758521"/>
                </a:lnTo>
                <a:lnTo>
                  <a:pt x="1019051" y="5785152"/>
                </a:lnTo>
                <a:lnTo>
                  <a:pt x="1020857" y="5785152"/>
                </a:lnTo>
                <a:cubicBezTo>
                  <a:pt x="1023272" y="5785152"/>
                  <a:pt x="1024479" y="5790432"/>
                  <a:pt x="1024479" y="5800992"/>
                </a:cubicBezTo>
                <a:lnTo>
                  <a:pt x="1024479" y="5810496"/>
                </a:lnTo>
                <a:cubicBezTo>
                  <a:pt x="1024479" y="5821057"/>
                  <a:pt x="1023272" y="5826337"/>
                  <a:pt x="1020857" y="5826337"/>
                </a:cubicBezTo>
                <a:lnTo>
                  <a:pt x="1019046" y="5826337"/>
                </a:lnTo>
                <a:cubicBezTo>
                  <a:pt x="1018040" y="5826337"/>
                  <a:pt x="1017286" y="5825017"/>
                  <a:pt x="1016783" y="5822377"/>
                </a:cubicBezTo>
                <a:lnTo>
                  <a:pt x="1016130" y="5812105"/>
                </a:lnTo>
                <a:lnTo>
                  <a:pt x="1014023" y="5808418"/>
                </a:lnTo>
                <a:lnTo>
                  <a:pt x="1009194" y="5808418"/>
                </a:lnTo>
                <a:lnTo>
                  <a:pt x="1009194" y="5824259"/>
                </a:lnTo>
                <a:cubicBezTo>
                  <a:pt x="1009194" y="5832707"/>
                  <a:pt x="1010804" y="5841155"/>
                  <a:pt x="1014023" y="5849604"/>
                </a:cubicBezTo>
                <a:cubicBezTo>
                  <a:pt x="1018852" y="5849604"/>
                  <a:pt x="1023279" y="5841155"/>
                  <a:pt x="1027303" y="5824259"/>
                </a:cubicBezTo>
                <a:cubicBezTo>
                  <a:pt x="1030924" y="5824259"/>
                  <a:pt x="1032735" y="5839044"/>
                  <a:pt x="1032735" y="5868612"/>
                </a:cubicBezTo>
                <a:lnTo>
                  <a:pt x="1037564" y="5868612"/>
                </a:lnTo>
                <a:cubicBezTo>
                  <a:pt x="1039979" y="5868612"/>
                  <a:pt x="1046618" y="5850660"/>
                  <a:pt x="1057483" y="5814754"/>
                </a:cubicBezTo>
                <a:cubicBezTo>
                  <a:pt x="1059093" y="5816867"/>
                  <a:pt x="1061910" y="5828483"/>
                  <a:pt x="1065934" y="5849604"/>
                </a:cubicBezTo>
                <a:cubicBezTo>
                  <a:pt x="1065934" y="5879173"/>
                  <a:pt x="1057483" y="5903462"/>
                  <a:pt x="1040582" y="5922470"/>
                </a:cubicBezTo>
                <a:cubicBezTo>
                  <a:pt x="1038570" y="5954150"/>
                  <a:pt x="1034144" y="5985832"/>
                  <a:pt x="1027303" y="6017513"/>
                </a:cubicBezTo>
                <a:lnTo>
                  <a:pt x="1027303" y="6068203"/>
                </a:lnTo>
                <a:cubicBezTo>
                  <a:pt x="1027303" y="6087211"/>
                  <a:pt x="1034546" y="6096716"/>
                  <a:pt x="1049033" y="6096716"/>
                </a:cubicBezTo>
                <a:lnTo>
                  <a:pt x="1053862" y="6096716"/>
                </a:lnTo>
                <a:lnTo>
                  <a:pt x="1065934" y="6087211"/>
                </a:lnTo>
                <a:lnTo>
                  <a:pt x="1065934" y="6112556"/>
                </a:lnTo>
                <a:lnTo>
                  <a:pt x="1057483" y="6122061"/>
                </a:lnTo>
                <a:cubicBezTo>
                  <a:pt x="1038168" y="6115724"/>
                  <a:pt x="1027101" y="6112556"/>
                  <a:pt x="1024285" y="6112556"/>
                </a:cubicBezTo>
                <a:lnTo>
                  <a:pt x="1023423" y="6121597"/>
                </a:lnTo>
                <a:lnTo>
                  <a:pt x="1026290" y="6124138"/>
                </a:lnTo>
                <a:lnTo>
                  <a:pt x="1027631" y="6161085"/>
                </a:lnTo>
                <a:lnTo>
                  <a:pt x="1029076" y="6162256"/>
                </a:lnTo>
                <a:cubicBezTo>
                  <a:pt x="1034735" y="6172949"/>
                  <a:pt x="1037564" y="6199679"/>
                  <a:pt x="1037564" y="6242449"/>
                </a:cubicBezTo>
                <a:lnTo>
                  <a:pt x="1037564" y="6251953"/>
                </a:lnTo>
                <a:lnTo>
                  <a:pt x="1033943" y="6251953"/>
                </a:lnTo>
                <a:lnTo>
                  <a:pt x="1030923" y="6232449"/>
                </a:lnTo>
                <a:lnTo>
                  <a:pt x="1029308" y="6263535"/>
                </a:lnTo>
                <a:lnTo>
                  <a:pt x="1026290" y="6263535"/>
                </a:lnTo>
                <a:lnTo>
                  <a:pt x="1026045" y="6262163"/>
                </a:lnTo>
                <a:lnTo>
                  <a:pt x="1024285" y="6286802"/>
                </a:lnTo>
                <a:cubicBezTo>
                  <a:pt x="1029918" y="6341716"/>
                  <a:pt x="1032735" y="6374453"/>
                  <a:pt x="1032735" y="6385013"/>
                </a:cubicBezTo>
                <a:cubicBezTo>
                  <a:pt x="1024687" y="6332212"/>
                  <a:pt x="1019657" y="6305810"/>
                  <a:pt x="1017645" y="6305810"/>
                </a:cubicBezTo>
                <a:cubicBezTo>
                  <a:pt x="1001146" y="6337491"/>
                  <a:pt x="992293" y="6357557"/>
                  <a:pt x="991086" y="6366005"/>
                </a:cubicBezTo>
                <a:cubicBezTo>
                  <a:pt x="993098" y="6401910"/>
                  <a:pt x="1000140" y="6419862"/>
                  <a:pt x="1012212" y="6419862"/>
                </a:cubicBezTo>
                <a:lnTo>
                  <a:pt x="1012212" y="6435703"/>
                </a:lnTo>
                <a:lnTo>
                  <a:pt x="1011005" y="6435703"/>
                </a:lnTo>
                <a:cubicBezTo>
                  <a:pt x="1006579" y="6430423"/>
                  <a:pt x="1002555" y="6426462"/>
                  <a:pt x="998933" y="6423822"/>
                </a:cubicBezTo>
                <a:lnTo>
                  <a:pt x="991182" y="6420644"/>
                </a:lnTo>
                <a:lnTo>
                  <a:pt x="992530" y="6427289"/>
                </a:lnTo>
                <a:cubicBezTo>
                  <a:pt x="994844" y="6446297"/>
                  <a:pt x="996001" y="6474810"/>
                  <a:pt x="996001" y="6512827"/>
                </a:cubicBezTo>
                <a:cubicBezTo>
                  <a:pt x="994794" y="6512827"/>
                  <a:pt x="994190" y="6514940"/>
                  <a:pt x="994190" y="6519163"/>
                </a:cubicBezTo>
                <a:lnTo>
                  <a:pt x="990568" y="6512827"/>
                </a:lnTo>
                <a:lnTo>
                  <a:pt x="986394" y="6512827"/>
                </a:lnTo>
                <a:lnTo>
                  <a:pt x="985739" y="6528660"/>
                </a:lnTo>
                <a:lnTo>
                  <a:pt x="985739" y="6528668"/>
                </a:lnTo>
                <a:cubicBezTo>
                  <a:pt x="985739" y="6537116"/>
                  <a:pt x="987349" y="6545565"/>
                  <a:pt x="990568" y="6554013"/>
                </a:cubicBezTo>
                <a:cubicBezTo>
                  <a:pt x="995397" y="6554013"/>
                  <a:pt x="999824" y="6545565"/>
                  <a:pt x="1003848" y="6528668"/>
                </a:cubicBezTo>
                <a:cubicBezTo>
                  <a:pt x="1007469" y="6528668"/>
                  <a:pt x="1009280" y="6543453"/>
                  <a:pt x="1009280" y="6573021"/>
                </a:cubicBezTo>
                <a:lnTo>
                  <a:pt x="1014109" y="6573021"/>
                </a:lnTo>
                <a:cubicBezTo>
                  <a:pt x="1016524" y="6573021"/>
                  <a:pt x="1023164" y="6555069"/>
                  <a:pt x="1034029" y="6519163"/>
                </a:cubicBezTo>
                <a:cubicBezTo>
                  <a:pt x="1035638" y="6521276"/>
                  <a:pt x="1038455" y="6532892"/>
                  <a:pt x="1042479" y="6554013"/>
                </a:cubicBezTo>
                <a:cubicBezTo>
                  <a:pt x="1042479" y="6583582"/>
                  <a:pt x="1034029" y="6607871"/>
                  <a:pt x="1017127" y="6626879"/>
                </a:cubicBezTo>
                <a:cubicBezTo>
                  <a:pt x="1015115" y="6658560"/>
                  <a:pt x="1010689" y="6690242"/>
                  <a:pt x="1003848" y="6721922"/>
                </a:cubicBezTo>
                <a:lnTo>
                  <a:pt x="1003848" y="6764976"/>
                </a:lnTo>
                <a:lnTo>
                  <a:pt x="1005422" y="6783997"/>
                </a:lnTo>
                <a:lnTo>
                  <a:pt x="1005779" y="6786339"/>
                </a:lnTo>
                <a:lnTo>
                  <a:pt x="1009280" y="6793997"/>
                </a:lnTo>
                <a:cubicBezTo>
                  <a:pt x="1012902" y="6798749"/>
                  <a:pt x="1018335" y="6801125"/>
                  <a:pt x="1025578" y="6801125"/>
                </a:cubicBezTo>
                <a:lnTo>
                  <a:pt x="1030407" y="6801125"/>
                </a:lnTo>
                <a:lnTo>
                  <a:pt x="1042479" y="6791620"/>
                </a:lnTo>
                <a:lnTo>
                  <a:pt x="1042479" y="6816965"/>
                </a:lnTo>
                <a:lnTo>
                  <a:pt x="1034029" y="6826470"/>
                </a:lnTo>
                <a:cubicBezTo>
                  <a:pt x="1029200" y="6824886"/>
                  <a:pt x="1024886" y="6823500"/>
                  <a:pt x="1021089" y="6822312"/>
                </a:cubicBezTo>
                <a:lnTo>
                  <a:pt x="1012667" y="6819772"/>
                </a:lnTo>
                <a:lnTo>
                  <a:pt x="1013872" y="6823598"/>
                </a:lnTo>
                <a:cubicBezTo>
                  <a:pt x="1015583" y="6826898"/>
                  <a:pt x="1017444" y="6828548"/>
                  <a:pt x="1019456" y="6828548"/>
                </a:cubicBezTo>
                <a:lnTo>
                  <a:pt x="1020525" y="6858000"/>
                </a:lnTo>
                <a:lnTo>
                  <a:pt x="1010000" y="6858000"/>
                </a:lnTo>
                <a:lnTo>
                  <a:pt x="1007383" y="6819044"/>
                </a:lnTo>
                <a:lnTo>
                  <a:pt x="1007283" y="6818297"/>
                </a:lnTo>
                <a:lnTo>
                  <a:pt x="1004489" y="6817560"/>
                </a:lnTo>
                <a:cubicBezTo>
                  <a:pt x="1002754" y="6817163"/>
                  <a:pt x="1001534" y="6816965"/>
                  <a:pt x="1000830" y="6816965"/>
                </a:cubicBezTo>
                <a:lnTo>
                  <a:pt x="999019" y="6835974"/>
                </a:lnTo>
                <a:lnTo>
                  <a:pt x="999019" y="6858000"/>
                </a:lnTo>
                <a:lnTo>
                  <a:pt x="109210" y="6858000"/>
                </a:lnTo>
                <a:lnTo>
                  <a:pt x="115521" y="6815172"/>
                </a:lnTo>
                <a:cubicBezTo>
                  <a:pt x="116980" y="6803687"/>
                  <a:pt x="117709" y="6795569"/>
                  <a:pt x="117709" y="6790817"/>
                </a:cubicBezTo>
                <a:lnTo>
                  <a:pt x="117709" y="6736959"/>
                </a:lnTo>
                <a:cubicBezTo>
                  <a:pt x="116501" y="6720062"/>
                  <a:pt x="113282" y="6711614"/>
                  <a:pt x="108051" y="6711614"/>
                </a:cubicBezTo>
                <a:cubicBezTo>
                  <a:pt x="100003" y="6711614"/>
                  <a:pt x="87729" y="6743295"/>
                  <a:pt x="71230" y="6806657"/>
                </a:cubicBezTo>
                <a:lnTo>
                  <a:pt x="67608" y="6806657"/>
                </a:lnTo>
                <a:cubicBezTo>
                  <a:pt x="85315" y="6726399"/>
                  <a:pt x="101009" y="6686269"/>
                  <a:pt x="114691" y="6686269"/>
                </a:cubicBezTo>
                <a:lnTo>
                  <a:pt x="114691" y="6676764"/>
                </a:lnTo>
                <a:lnTo>
                  <a:pt x="101411" y="6597561"/>
                </a:lnTo>
                <a:cubicBezTo>
                  <a:pt x="102216" y="6587001"/>
                  <a:pt x="102618" y="6578553"/>
                  <a:pt x="102618" y="6572217"/>
                </a:cubicBezTo>
                <a:lnTo>
                  <a:pt x="114691" y="6572217"/>
                </a:lnTo>
                <a:cubicBezTo>
                  <a:pt x="117105" y="6572217"/>
                  <a:pt x="120324" y="6545816"/>
                  <a:pt x="124348" y="6493014"/>
                </a:cubicBezTo>
                <a:cubicBezTo>
                  <a:pt x="119922" y="6486150"/>
                  <a:pt x="116049" y="6479748"/>
                  <a:pt x="112729" y="6473807"/>
                </a:cubicBezTo>
                <a:lnTo>
                  <a:pt x="108428" y="6465291"/>
                </a:lnTo>
                <a:lnTo>
                  <a:pt x="108236" y="6468788"/>
                </a:lnTo>
                <a:cubicBezTo>
                  <a:pt x="103784" y="6541258"/>
                  <a:pt x="99899" y="6577494"/>
                  <a:pt x="96579" y="6577494"/>
                </a:cubicBezTo>
                <a:lnTo>
                  <a:pt x="86317" y="6577494"/>
                </a:lnTo>
                <a:cubicBezTo>
                  <a:pt x="76659" y="6535252"/>
                  <a:pt x="71830" y="6500403"/>
                  <a:pt x="71830" y="6472946"/>
                </a:cubicBezTo>
                <a:cubicBezTo>
                  <a:pt x="76257" y="6426480"/>
                  <a:pt x="81689" y="6403248"/>
                  <a:pt x="88128" y="6403248"/>
                </a:cubicBezTo>
                <a:cubicBezTo>
                  <a:pt x="90543" y="6406415"/>
                  <a:pt x="92856" y="6410903"/>
                  <a:pt x="95070" y="6416712"/>
                </a:cubicBezTo>
                <a:lnTo>
                  <a:pt x="100101" y="6433686"/>
                </a:lnTo>
                <a:lnTo>
                  <a:pt x="102647" y="6438096"/>
                </a:lnTo>
                <a:lnTo>
                  <a:pt x="105029" y="6438096"/>
                </a:lnTo>
                <a:cubicBezTo>
                  <a:pt x="105834" y="6385295"/>
                  <a:pt x="106236" y="6355725"/>
                  <a:pt x="106236" y="6349390"/>
                </a:cubicBezTo>
                <a:cubicBezTo>
                  <a:pt x="92957" y="6309261"/>
                  <a:pt x="84707" y="6289196"/>
                  <a:pt x="81488" y="6289196"/>
                </a:cubicBezTo>
                <a:cubicBezTo>
                  <a:pt x="79074" y="6289196"/>
                  <a:pt x="74735" y="6310581"/>
                  <a:pt x="68473" y="6353350"/>
                </a:cubicBezTo>
                <a:lnTo>
                  <a:pt x="68436" y="6353618"/>
                </a:lnTo>
                <a:lnTo>
                  <a:pt x="71230" y="6353618"/>
                </a:lnTo>
                <a:cubicBezTo>
                  <a:pt x="74852" y="6370515"/>
                  <a:pt x="77669" y="6378962"/>
                  <a:pt x="79681" y="6378962"/>
                </a:cubicBezTo>
                <a:lnTo>
                  <a:pt x="79681" y="6388467"/>
                </a:lnTo>
                <a:lnTo>
                  <a:pt x="74248" y="6388467"/>
                </a:lnTo>
                <a:lnTo>
                  <a:pt x="67608" y="6378962"/>
                </a:lnTo>
                <a:lnTo>
                  <a:pt x="67608" y="6359596"/>
                </a:lnTo>
                <a:lnTo>
                  <a:pt x="61569" y="6403248"/>
                </a:lnTo>
                <a:lnTo>
                  <a:pt x="59758" y="6403248"/>
                </a:lnTo>
                <a:lnTo>
                  <a:pt x="59758" y="6384239"/>
                </a:lnTo>
                <a:cubicBezTo>
                  <a:pt x="62173" y="6369454"/>
                  <a:pt x="63380" y="6361007"/>
                  <a:pt x="63380" y="6358894"/>
                </a:cubicBezTo>
                <a:lnTo>
                  <a:pt x="63380" y="6349390"/>
                </a:lnTo>
                <a:lnTo>
                  <a:pt x="58551" y="6349390"/>
                </a:lnTo>
                <a:cubicBezTo>
                  <a:pt x="58551" y="6359951"/>
                  <a:pt x="52917" y="6389520"/>
                  <a:pt x="41650" y="6438096"/>
                </a:cubicBezTo>
                <a:lnTo>
                  <a:pt x="39839" y="6438096"/>
                </a:lnTo>
                <a:cubicBezTo>
                  <a:pt x="63178" y="6311372"/>
                  <a:pt x="74848" y="6238506"/>
                  <a:pt x="74848" y="6219498"/>
                </a:cubicBezTo>
                <a:lnTo>
                  <a:pt x="74848" y="6165640"/>
                </a:lnTo>
                <a:cubicBezTo>
                  <a:pt x="73641" y="6148743"/>
                  <a:pt x="70422" y="6140295"/>
                  <a:pt x="65191" y="6140295"/>
                </a:cubicBezTo>
                <a:cubicBezTo>
                  <a:pt x="57142" y="6140295"/>
                  <a:pt x="44869" y="6171976"/>
                  <a:pt x="28370" y="6235338"/>
                </a:cubicBezTo>
                <a:lnTo>
                  <a:pt x="24748" y="6235338"/>
                </a:lnTo>
                <a:cubicBezTo>
                  <a:pt x="42454" y="6155080"/>
                  <a:pt x="58148" y="6114950"/>
                  <a:pt x="71830" y="6114950"/>
                </a:cubicBezTo>
                <a:lnTo>
                  <a:pt x="71830" y="6105445"/>
                </a:lnTo>
                <a:lnTo>
                  <a:pt x="58551" y="6026243"/>
                </a:lnTo>
                <a:cubicBezTo>
                  <a:pt x="59356" y="6015683"/>
                  <a:pt x="59758" y="6007234"/>
                  <a:pt x="59758" y="6000899"/>
                </a:cubicBezTo>
                <a:lnTo>
                  <a:pt x="71334" y="6000899"/>
                </a:lnTo>
                <a:lnTo>
                  <a:pt x="69815" y="5998242"/>
                </a:lnTo>
                <a:cubicBezTo>
                  <a:pt x="69312" y="5995602"/>
                  <a:pt x="69061" y="5991641"/>
                  <a:pt x="69061" y="5986362"/>
                </a:cubicBezTo>
                <a:lnTo>
                  <a:pt x="69061" y="5967353"/>
                </a:lnTo>
                <a:cubicBezTo>
                  <a:pt x="70670" y="5944120"/>
                  <a:pt x="74493" y="5932504"/>
                  <a:pt x="80529" y="5932504"/>
                </a:cubicBezTo>
                <a:lnTo>
                  <a:pt x="79320" y="5918111"/>
                </a:lnTo>
                <a:lnTo>
                  <a:pt x="69869" y="5902489"/>
                </a:lnTo>
                <a:cubicBezTo>
                  <a:pt x="59909" y="5884669"/>
                  <a:pt x="54929" y="5871006"/>
                  <a:pt x="54929" y="5861501"/>
                </a:cubicBezTo>
                <a:lnTo>
                  <a:pt x="56740" y="5861501"/>
                </a:lnTo>
                <a:cubicBezTo>
                  <a:pt x="61569" y="5873117"/>
                  <a:pt x="66599" y="5881830"/>
                  <a:pt x="71830" y="5887639"/>
                </a:cubicBezTo>
                <a:lnTo>
                  <a:pt x="77798" y="5890828"/>
                </a:lnTo>
                <a:lnTo>
                  <a:pt x="77511" y="5881814"/>
                </a:lnTo>
                <a:cubicBezTo>
                  <a:pt x="77511" y="5869142"/>
                  <a:pt x="80731" y="5857525"/>
                  <a:pt x="87169" y="5846964"/>
                </a:cubicBezTo>
                <a:cubicBezTo>
                  <a:pt x="89383" y="5851189"/>
                  <a:pt x="91042" y="5855413"/>
                  <a:pt x="92149" y="5859637"/>
                </a:cubicBezTo>
                <a:lnTo>
                  <a:pt x="93707" y="5871527"/>
                </a:lnTo>
                <a:lnTo>
                  <a:pt x="94768" y="5861501"/>
                </a:lnTo>
                <a:cubicBezTo>
                  <a:pt x="94768" y="5842493"/>
                  <a:pt x="86393" y="5809822"/>
                  <a:pt x="69642" y="5763488"/>
                </a:cubicBezTo>
                <a:lnTo>
                  <a:pt x="66587" y="5755531"/>
                </a:lnTo>
                <a:lnTo>
                  <a:pt x="56045" y="5812907"/>
                </a:lnTo>
                <a:cubicBezTo>
                  <a:pt x="45407" y="5865181"/>
                  <a:pt x="36466" y="5891319"/>
                  <a:pt x="29222" y="5891319"/>
                </a:cubicBezTo>
                <a:lnTo>
                  <a:pt x="27411" y="5872309"/>
                </a:lnTo>
                <a:lnTo>
                  <a:pt x="27411" y="5862806"/>
                </a:lnTo>
                <a:cubicBezTo>
                  <a:pt x="33045" y="5862806"/>
                  <a:pt x="40892" y="5845909"/>
                  <a:pt x="50952" y="5812116"/>
                </a:cubicBezTo>
                <a:cubicBezTo>
                  <a:pt x="52562" y="5784659"/>
                  <a:pt x="55781" y="5764594"/>
                  <a:pt x="60610" y="5751921"/>
                </a:cubicBezTo>
                <a:lnTo>
                  <a:pt x="65200" y="5751921"/>
                </a:lnTo>
                <a:lnTo>
                  <a:pt x="50100" y="5712601"/>
                </a:lnTo>
                <a:lnTo>
                  <a:pt x="50100" y="5693592"/>
                </a:lnTo>
                <a:lnTo>
                  <a:pt x="51307" y="5693592"/>
                </a:lnTo>
                <a:lnTo>
                  <a:pt x="68509" y="5744940"/>
                </a:lnTo>
                <a:lnTo>
                  <a:pt x="78722" y="5688301"/>
                </a:lnTo>
                <a:lnTo>
                  <a:pt x="74666" y="5663454"/>
                </a:lnTo>
                <a:lnTo>
                  <a:pt x="72256" y="5663454"/>
                </a:lnTo>
                <a:lnTo>
                  <a:pt x="72256" y="5653949"/>
                </a:lnTo>
                <a:lnTo>
                  <a:pt x="72497" y="5650165"/>
                </a:lnTo>
                <a:lnTo>
                  <a:pt x="68209" y="5623894"/>
                </a:lnTo>
                <a:lnTo>
                  <a:pt x="68209" y="5617558"/>
                </a:lnTo>
                <a:lnTo>
                  <a:pt x="71830" y="5617558"/>
                </a:lnTo>
                <a:lnTo>
                  <a:pt x="74971" y="5638640"/>
                </a:lnTo>
                <a:lnTo>
                  <a:pt x="75274" y="5638109"/>
                </a:lnTo>
                <a:lnTo>
                  <a:pt x="78896" y="5638109"/>
                </a:lnTo>
                <a:lnTo>
                  <a:pt x="78896" y="5647614"/>
                </a:lnTo>
                <a:lnTo>
                  <a:pt x="78020" y="5659105"/>
                </a:lnTo>
                <a:lnTo>
                  <a:pt x="80719" y="5677222"/>
                </a:lnTo>
                <a:lnTo>
                  <a:pt x="82567" y="5666976"/>
                </a:lnTo>
                <a:cubicBezTo>
                  <a:pt x="95695" y="5592131"/>
                  <a:pt x="102260" y="5547578"/>
                  <a:pt x="102260" y="5533323"/>
                </a:cubicBezTo>
                <a:lnTo>
                  <a:pt x="102260" y="5495683"/>
                </a:lnTo>
                <a:lnTo>
                  <a:pt x="98732" y="5460248"/>
                </a:lnTo>
                <a:lnTo>
                  <a:pt x="92602" y="5454120"/>
                </a:lnTo>
                <a:cubicBezTo>
                  <a:pt x="84554" y="5454120"/>
                  <a:pt x="72280" y="5485801"/>
                  <a:pt x="55781" y="5549163"/>
                </a:cubicBezTo>
                <a:lnTo>
                  <a:pt x="52159" y="5549163"/>
                </a:lnTo>
                <a:cubicBezTo>
                  <a:pt x="65439" y="5488970"/>
                  <a:pt x="77587" y="5451348"/>
                  <a:pt x="88603" y="5436299"/>
                </a:cubicBezTo>
                <a:lnTo>
                  <a:pt x="95782" y="5431222"/>
                </a:lnTo>
                <a:lnTo>
                  <a:pt x="90118" y="5376188"/>
                </a:lnTo>
                <a:lnTo>
                  <a:pt x="86891" y="5345609"/>
                </a:lnTo>
                <a:lnTo>
                  <a:pt x="85962" y="5340068"/>
                </a:lnTo>
                <a:lnTo>
                  <a:pt x="86069" y="5337820"/>
                </a:lnTo>
                <a:lnTo>
                  <a:pt x="81488" y="5294411"/>
                </a:lnTo>
                <a:lnTo>
                  <a:pt x="81488" y="5284906"/>
                </a:lnTo>
                <a:lnTo>
                  <a:pt x="85110" y="5284906"/>
                </a:lnTo>
                <a:lnTo>
                  <a:pt x="87899" y="5314724"/>
                </a:lnTo>
                <a:lnTo>
                  <a:pt x="89770" y="5314724"/>
                </a:lnTo>
                <a:lnTo>
                  <a:pt x="89158" y="5311002"/>
                </a:lnTo>
                <a:cubicBezTo>
                  <a:pt x="86743" y="5293578"/>
                  <a:pt x="85536" y="5278002"/>
                  <a:pt x="85536" y="5264273"/>
                </a:cubicBezTo>
                <a:cubicBezTo>
                  <a:pt x="87749" y="5241040"/>
                  <a:pt x="90214" y="5223615"/>
                  <a:pt x="92930" y="5211999"/>
                </a:cubicBezTo>
                <a:lnTo>
                  <a:pt x="93782" y="5209388"/>
                </a:lnTo>
                <a:lnTo>
                  <a:pt x="88980" y="5199880"/>
                </a:lnTo>
                <a:cubicBezTo>
                  <a:pt x="84554" y="5189848"/>
                  <a:pt x="82340" y="5181663"/>
                  <a:pt x="82340" y="5175326"/>
                </a:cubicBezTo>
                <a:lnTo>
                  <a:pt x="84151" y="5175326"/>
                </a:lnTo>
                <a:lnTo>
                  <a:pt x="97573" y="5198574"/>
                </a:lnTo>
                <a:lnTo>
                  <a:pt x="101834" y="5194575"/>
                </a:lnTo>
                <a:lnTo>
                  <a:pt x="107723" y="5205997"/>
                </a:lnTo>
                <a:lnTo>
                  <a:pt x="115539" y="5210176"/>
                </a:lnTo>
                <a:lnTo>
                  <a:pt x="119192" y="5198938"/>
                </a:lnTo>
                <a:lnTo>
                  <a:pt x="119263" y="5194178"/>
                </a:lnTo>
                <a:cubicBezTo>
                  <a:pt x="119414" y="5183882"/>
                  <a:pt x="119540" y="5175038"/>
                  <a:pt x="119640" y="5167646"/>
                </a:cubicBezTo>
                <a:lnTo>
                  <a:pt x="119798" y="5155231"/>
                </a:lnTo>
                <a:lnTo>
                  <a:pt x="119387" y="5151764"/>
                </a:lnTo>
                <a:lnTo>
                  <a:pt x="116290" y="5139681"/>
                </a:lnTo>
                <a:lnTo>
                  <a:pt x="115416" y="5140955"/>
                </a:lnTo>
                <a:lnTo>
                  <a:pt x="112398" y="5140955"/>
                </a:lnTo>
                <a:lnTo>
                  <a:pt x="112398" y="5131451"/>
                </a:lnTo>
                <a:lnTo>
                  <a:pt x="112752" y="5125879"/>
                </a:lnTo>
                <a:lnTo>
                  <a:pt x="111012" y="5119093"/>
                </a:lnTo>
                <a:lnTo>
                  <a:pt x="101045" y="5089261"/>
                </a:lnTo>
                <a:lnTo>
                  <a:pt x="100938" y="5088988"/>
                </a:lnTo>
                <a:cubicBezTo>
                  <a:pt x="98316" y="5083345"/>
                  <a:pt x="96401" y="5080523"/>
                  <a:pt x="95194" y="5080523"/>
                </a:cubicBezTo>
                <a:cubicBezTo>
                  <a:pt x="93584" y="5080523"/>
                  <a:pt x="91119" y="5090027"/>
                  <a:pt x="87800" y="5109036"/>
                </a:cubicBezTo>
                <a:lnTo>
                  <a:pt x="83299" y="5137571"/>
                </a:lnTo>
                <a:lnTo>
                  <a:pt x="83299" y="5155014"/>
                </a:lnTo>
                <a:cubicBezTo>
                  <a:pt x="83299" y="5165575"/>
                  <a:pt x="82092" y="5170855"/>
                  <a:pt x="79677" y="5170855"/>
                </a:cubicBezTo>
                <a:lnTo>
                  <a:pt x="78556" y="5170855"/>
                </a:lnTo>
                <a:lnTo>
                  <a:pt x="75274" y="5194575"/>
                </a:lnTo>
                <a:lnTo>
                  <a:pt x="73464" y="5194575"/>
                </a:lnTo>
                <a:lnTo>
                  <a:pt x="73464" y="5175566"/>
                </a:lnTo>
                <a:lnTo>
                  <a:pt x="75446" y="5162852"/>
                </a:lnTo>
                <a:lnTo>
                  <a:pt x="74848" y="5155014"/>
                </a:lnTo>
                <a:cubicBezTo>
                  <a:pt x="75050" y="5148678"/>
                  <a:pt x="75452" y="5143926"/>
                  <a:pt x="76056" y="5140758"/>
                </a:cubicBezTo>
                <a:lnTo>
                  <a:pt x="76077" y="5140717"/>
                </a:lnTo>
                <a:lnTo>
                  <a:pt x="72256" y="5140717"/>
                </a:lnTo>
                <a:cubicBezTo>
                  <a:pt x="72256" y="5151278"/>
                  <a:pt x="66623" y="5180847"/>
                  <a:pt x="55355" y="5229423"/>
                </a:cubicBezTo>
                <a:lnTo>
                  <a:pt x="53544" y="5229423"/>
                </a:lnTo>
                <a:cubicBezTo>
                  <a:pt x="65214" y="5166062"/>
                  <a:pt x="73967" y="5116164"/>
                  <a:pt x="79802" y="5079731"/>
                </a:cubicBezTo>
                <a:lnTo>
                  <a:pt x="84843" y="5045517"/>
                </a:lnTo>
                <a:lnTo>
                  <a:pt x="77511" y="5026426"/>
                </a:lnTo>
                <a:lnTo>
                  <a:pt x="77511" y="5007417"/>
                </a:lnTo>
                <a:lnTo>
                  <a:pt x="78719" y="5007417"/>
                </a:lnTo>
                <a:lnTo>
                  <a:pt x="86716" y="5031288"/>
                </a:lnTo>
                <a:lnTo>
                  <a:pt x="88554" y="5010825"/>
                </a:lnTo>
                <a:lnTo>
                  <a:pt x="88554" y="4956967"/>
                </a:lnTo>
                <a:cubicBezTo>
                  <a:pt x="87347" y="4940070"/>
                  <a:pt x="84127" y="4931622"/>
                  <a:pt x="78896" y="4931622"/>
                </a:cubicBezTo>
                <a:cubicBezTo>
                  <a:pt x="70848" y="4931622"/>
                  <a:pt x="58575" y="4963303"/>
                  <a:pt x="42076" y="5026665"/>
                </a:cubicBezTo>
                <a:lnTo>
                  <a:pt x="38454" y="5026665"/>
                </a:lnTo>
                <a:cubicBezTo>
                  <a:pt x="56160" y="4946407"/>
                  <a:pt x="71854" y="4906277"/>
                  <a:pt x="85536" y="4906277"/>
                </a:cubicBezTo>
                <a:lnTo>
                  <a:pt x="85536" y="4896773"/>
                </a:lnTo>
                <a:lnTo>
                  <a:pt x="72256" y="4817570"/>
                </a:lnTo>
                <a:lnTo>
                  <a:pt x="72583" y="4810717"/>
                </a:lnTo>
                <a:lnTo>
                  <a:pt x="72408" y="4811472"/>
                </a:lnTo>
                <a:cubicBezTo>
                  <a:pt x="66070" y="4834705"/>
                  <a:pt x="60487" y="4846322"/>
                  <a:pt x="55658" y="4846322"/>
                </a:cubicBezTo>
                <a:lnTo>
                  <a:pt x="53847" y="4827312"/>
                </a:lnTo>
                <a:lnTo>
                  <a:pt x="53847" y="4817809"/>
                </a:lnTo>
                <a:cubicBezTo>
                  <a:pt x="59481" y="4817809"/>
                  <a:pt x="67328" y="4800912"/>
                  <a:pt x="77388" y="4767119"/>
                </a:cubicBezTo>
                <a:cubicBezTo>
                  <a:pt x="78998" y="4739662"/>
                  <a:pt x="82217" y="4719597"/>
                  <a:pt x="87046" y="4706924"/>
                </a:cubicBezTo>
                <a:lnTo>
                  <a:pt x="91505" y="4706924"/>
                </a:lnTo>
                <a:lnTo>
                  <a:pt x="83574" y="4693816"/>
                </a:lnTo>
                <a:cubicBezTo>
                  <a:pt x="73615" y="4675996"/>
                  <a:pt x="68635" y="4662333"/>
                  <a:pt x="68635" y="4652828"/>
                </a:cubicBezTo>
                <a:lnTo>
                  <a:pt x="70446" y="4652828"/>
                </a:lnTo>
                <a:cubicBezTo>
                  <a:pt x="75275" y="4664445"/>
                  <a:pt x="80305" y="4673158"/>
                  <a:pt x="85536" y="4678966"/>
                </a:cubicBezTo>
                <a:lnTo>
                  <a:pt x="97567" y="4685397"/>
                </a:lnTo>
                <a:lnTo>
                  <a:pt x="106477" y="4635983"/>
                </a:lnTo>
                <a:lnTo>
                  <a:pt x="105682" y="4629266"/>
                </a:lnTo>
                <a:cubicBezTo>
                  <a:pt x="100098" y="4601149"/>
                  <a:pt x="86140" y="4559370"/>
                  <a:pt x="63806" y="4503928"/>
                </a:cubicBezTo>
                <a:lnTo>
                  <a:pt x="63806" y="4484919"/>
                </a:lnTo>
                <a:lnTo>
                  <a:pt x="65013" y="4484919"/>
                </a:lnTo>
                <a:cubicBezTo>
                  <a:pt x="92377" y="4567290"/>
                  <a:pt x="106864" y="4608475"/>
                  <a:pt x="108473" y="4608475"/>
                </a:cubicBezTo>
                <a:lnTo>
                  <a:pt x="108899" y="4606239"/>
                </a:lnTo>
                <a:lnTo>
                  <a:pt x="108899" y="4598731"/>
                </a:lnTo>
                <a:lnTo>
                  <a:pt x="110251" y="4598731"/>
                </a:lnTo>
                <a:lnTo>
                  <a:pt x="104031" y="4553826"/>
                </a:lnTo>
                <a:cubicBezTo>
                  <a:pt x="101070" y="4534025"/>
                  <a:pt x="97231" y="4509472"/>
                  <a:pt x="92515" y="4480167"/>
                </a:cubicBezTo>
                <a:lnTo>
                  <a:pt x="91180" y="4471987"/>
                </a:lnTo>
                <a:lnTo>
                  <a:pt x="82217" y="4504166"/>
                </a:lnTo>
                <a:lnTo>
                  <a:pt x="78595" y="4504166"/>
                </a:lnTo>
                <a:cubicBezTo>
                  <a:pt x="81915" y="4489117"/>
                  <a:pt x="85164" y="4475480"/>
                  <a:pt x="88343" y="4463253"/>
                </a:cubicBezTo>
                <a:lnTo>
                  <a:pt x="89243" y="4460120"/>
                </a:lnTo>
                <a:lnTo>
                  <a:pt x="81914" y="4415221"/>
                </a:lnTo>
                <a:lnTo>
                  <a:pt x="81914" y="4408885"/>
                </a:lnTo>
                <a:lnTo>
                  <a:pt x="85536" y="4408885"/>
                </a:lnTo>
                <a:lnTo>
                  <a:pt x="91829" y="4451121"/>
                </a:lnTo>
                <a:lnTo>
                  <a:pt x="97666" y="4430805"/>
                </a:lnTo>
                <a:cubicBezTo>
                  <a:pt x="103740" y="4411994"/>
                  <a:pt x="109531" y="4398827"/>
                  <a:pt x="115039" y="4391302"/>
                </a:cubicBezTo>
                <a:lnTo>
                  <a:pt x="123503" y="4385316"/>
                </a:lnTo>
                <a:lnTo>
                  <a:pt x="121906" y="4368551"/>
                </a:lnTo>
                <a:lnTo>
                  <a:pt x="121906" y="4359047"/>
                </a:lnTo>
                <a:lnTo>
                  <a:pt x="122785" y="4357945"/>
                </a:lnTo>
                <a:lnTo>
                  <a:pt x="122584" y="4355822"/>
                </a:lnTo>
                <a:lnTo>
                  <a:pt x="112398" y="4295071"/>
                </a:lnTo>
                <a:cubicBezTo>
                  <a:pt x="113203" y="4284511"/>
                  <a:pt x="113605" y="4276062"/>
                  <a:pt x="113605" y="4269727"/>
                </a:cubicBezTo>
                <a:lnTo>
                  <a:pt x="114244" y="4269727"/>
                </a:lnTo>
                <a:lnTo>
                  <a:pt x="111303" y="4240183"/>
                </a:lnTo>
                <a:cubicBezTo>
                  <a:pt x="106700" y="4194774"/>
                  <a:pt x="101331" y="4143292"/>
                  <a:pt x="95194" y="4085738"/>
                </a:cubicBezTo>
                <a:lnTo>
                  <a:pt x="95194" y="4076233"/>
                </a:lnTo>
                <a:lnTo>
                  <a:pt x="98815" y="4076233"/>
                </a:lnTo>
                <a:lnTo>
                  <a:pt x="115113" y="4250479"/>
                </a:lnTo>
                <a:lnTo>
                  <a:pt x="117039" y="4269727"/>
                </a:lnTo>
                <a:lnTo>
                  <a:pt x="125677" y="4269727"/>
                </a:lnTo>
                <a:cubicBezTo>
                  <a:pt x="128092" y="4269727"/>
                  <a:pt x="131311" y="4243325"/>
                  <a:pt x="135335" y="4190524"/>
                </a:cubicBezTo>
                <a:cubicBezTo>
                  <a:pt x="117629" y="4163067"/>
                  <a:pt x="108776" y="4143002"/>
                  <a:pt x="108776" y="4130329"/>
                </a:cubicBezTo>
                <a:lnTo>
                  <a:pt x="110587" y="4130329"/>
                </a:lnTo>
                <a:cubicBezTo>
                  <a:pt x="120245" y="4153563"/>
                  <a:pt x="130707" y="4165179"/>
                  <a:pt x="141975" y="4165179"/>
                </a:cubicBezTo>
                <a:cubicBezTo>
                  <a:pt x="145597" y="4158842"/>
                  <a:pt x="147810" y="4147226"/>
                  <a:pt x="148615" y="4130329"/>
                </a:cubicBezTo>
                <a:cubicBezTo>
                  <a:pt x="148615" y="4104985"/>
                  <a:pt x="133726" y="4055352"/>
                  <a:pt x="103947" y="3981429"/>
                </a:cubicBezTo>
                <a:lnTo>
                  <a:pt x="103947" y="3962420"/>
                </a:lnTo>
                <a:lnTo>
                  <a:pt x="105155" y="3962420"/>
                </a:lnTo>
                <a:cubicBezTo>
                  <a:pt x="132518" y="4044791"/>
                  <a:pt x="147005" y="4085976"/>
                  <a:pt x="148615" y="4085976"/>
                </a:cubicBezTo>
                <a:cubicBezTo>
                  <a:pt x="148615" y="4079640"/>
                  <a:pt x="149218" y="4076471"/>
                  <a:pt x="150426" y="4076471"/>
                </a:cubicBezTo>
                <a:cubicBezTo>
                  <a:pt x="147206" y="4049015"/>
                  <a:pt x="137750" y="3987765"/>
                  <a:pt x="122056" y="3892722"/>
                </a:cubicBezTo>
                <a:lnTo>
                  <a:pt x="122056" y="3886386"/>
                </a:lnTo>
                <a:lnTo>
                  <a:pt x="125677" y="3886386"/>
                </a:lnTo>
                <a:cubicBezTo>
                  <a:pt x="134128" y="3946580"/>
                  <a:pt x="141371" y="3991725"/>
                  <a:pt x="147408" y="4021822"/>
                </a:cubicBezTo>
                <a:lnTo>
                  <a:pt x="149897" y="4032167"/>
                </a:lnTo>
                <a:lnTo>
                  <a:pt x="157510" y="4001089"/>
                </a:lnTo>
                <a:lnTo>
                  <a:pt x="157065" y="3997270"/>
                </a:lnTo>
                <a:lnTo>
                  <a:pt x="157065" y="3962420"/>
                </a:lnTo>
                <a:lnTo>
                  <a:pt x="160083" y="3962420"/>
                </a:lnTo>
                <a:lnTo>
                  <a:pt x="161542" y="3986587"/>
                </a:lnTo>
                <a:lnTo>
                  <a:pt x="171704" y="3955113"/>
                </a:lnTo>
                <a:lnTo>
                  <a:pt x="171910" y="3954706"/>
                </a:lnTo>
                <a:lnTo>
                  <a:pt x="171581" y="3944402"/>
                </a:lnTo>
                <a:cubicBezTo>
                  <a:pt x="168896" y="3891732"/>
                  <a:pt x="156814" y="3764679"/>
                  <a:pt x="135335" y="3563240"/>
                </a:cubicBezTo>
                <a:lnTo>
                  <a:pt x="135335" y="3553736"/>
                </a:lnTo>
                <a:lnTo>
                  <a:pt x="138957" y="3553736"/>
                </a:lnTo>
                <a:lnTo>
                  <a:pt x="155255" y="3727982"/>
                </a:lnTo>
                <a:cubicBezTo>
                  <a:pt x="162900" y="3806129"/>
                  <a:pt x="168937" y="3864739"/>
                  <a:pt x="173363" y="3903810"/>
                </a:cubicBezTo>
                <a:lnTo>
                  <a:pt x="178130" y="3942382"/>
                </a:lnTo>
                <a:lnTo>
                  <a:pt x="183097" y="3932541"/>
                </a:lnTo>
                <a:lnTo>
                  <a:pt x="188893" y="3928441"/>
                </a:lnTo>
                <a:lnTo>
                  <a:pt x="190264" y="3902226"/>
                </a:lnTo>
                <a:lnTo>
                  <a:pt x="190264" y="3894804"/>
                </a:lnTo>
                <a:lnTo>
                  <a:pt x="185633" y="3867181"/>
                </a:lnTo>
                <a:lnTo>
                  <a:pt x="180003" y="3851538"/>
                </a:lnTo>
                <a:lnTo>
                  <a:pt x="181153" y="3840466"/>
                </a:lnTo>
                <a:lnTo>
                  <a:pt x="180457" y="3836311"/>
                </a:lnTo>
                <a:cubicBezTo>
                  <a:pt x="181261" y="3825751"/>
                  <a:pt x="181664" y="3817303"/>
                  <a:pt x="181664" y="3810967"/>
                </a:cubicBezTo>
                <a:lnTo>
                  <a:pt x="183432" y="3810967"/>
                </a:lnTo>
                <a:lnTo>
                  <a:pt x="181814" y="3762831"/>
                </a:lnTo>
                <a:lnTo>
                  <a:pt x="185435" y="3762831"/>
                </a:lnTo>
                <a:cubicBezTo>
                  <a:pt x="185435" y="3776031"/>
                  <a:pt x="185712" y="3788110"/>
                  <a:pt x="186265" y="3799067"/>
                </a:cubicBezTo>
                <a:lnTo>
                  <a:pt x="187270" y="3810967"/>
                </a:lnTo>
                <a:lnTo>
                  <a:pt x="193736" y="3810967"/>
                </a:lnTo>
                <a:cubicBezTo>
                  <a:pt x="196151" y="3810967"/>
                  <a:pt x="199370" y="3784566"/>
                  <a:pt x="203394" y="3731764"/>
                </a:cubicBezTo>
                <a:cubicBezTo>
                  <a:pt x="185688" y="3704308"/>
                  <a:pt x="176835" y="3684242"/>
                  <a:pt x="176835" y="3671570"/>
                </a:cubicBezTo>
                <a:lnTo>
                  <a:pt x="178646" y="3671570"/>
                </a:lnTo>
                <a:cubicBezTo>
                  <a:pt x="188304" y="3694803"/>
                  <a:pt x="198766" y="3706418"/>
                  <a:pt x="210034" y="3706418"/>
                </a:cubicBezTo>
                <a:lnTo>
                  <a:pt x="213822" y="3686540"/>
                </a:lnTo>
                <a:lnTo>
                  <a:pt x="213380" y="3679342"/>
                </a:lnTo>
                <a:lnTo>
                  <a:pt x="216233" y="3669351"/>
                </a:lnTo>
                <a:lnTo>
                  <a:pt x="205507" y="3615336"/>
                </a:lnTo>
                <a:lnTo>
                  <a:pt x="194352" y="3584482"/>
                </a:lnTo>
                <a:lnTo>
                  <a:pt x="186997" y="3610645"/>
                </a:lnTo>
                <a:lnTo>
                  <a:pt x="192274" y="3578732"/>
                </a:lnTo>
                <a:lnTo>
                  <a:pt x="172006" y="3522670"/>
                </a:lnTo>
                <a:lnTo>
                  <a:pt x="172006" y="3503661"/>
                </a:lnTo>
                <a:lnTo>
                  <a:pt x="173213" y="3503661"/>
                </a:lnTo>
                <a:lnTo>
                  <a:pt x="194362" y="3566099"/>
                </a:lnTo>
                <a:lnTo>
                  <a:pt x="196479" y="3553298"/>
                </a:lnTo>
                <a:lnTo>
                  <a:pt x="203119" y="3553298"/>
                </a:lnTo>
                <a:lnTo>
                  <a:pt x="197181" y="3574420"/>
                </a:lnTo>
                <a:lnTo>
                  <a:pt x="204601" y="3596328"/>
                </a:lnTo>
                <a:cubicBezTo>
                  <a:pt x="211845" y="3616920"/>
                  <a:pt x="215869" y="3627217"/>
                  <a:pt x="216674" y="3627217"/>
                </a:cubicBezTo>
                <a:cubicBezTo>
                  <a:pt x="216674" y="3620881"/>
                  <a:pt x="217277" y="3617712"/>
                  <a:pt x="218485" y="3617712"/>
                </a:cubicBezTo>
                <a:cubicBezTo>
                  <a:pt x="216875" y="3603984"/>
                  <a:pt x="213706" y="3581807"/>
                  <a:pt x="208978" y="3551182"/>
                </a:cubicBezTo>
                <a:lnTo>
                  <a:pt x="207478" y="3541864"/>
                </a:lnTo>
                <a:lnTo>
                  <a:pt x="204930" y="3553298"/>
                </a:lnTo>
                <a:lnTo>
                  <a:pt x="203119" y="3553298"/>
                </a:lnTo>
                <a:lnTo>
                  <a:pt x="206399" y="3535155"/>
                </a:lnTo>
                <a:lnTo>
                  <a:pt x="190115" y="3433962"/>
                </a:lnTo>
                <a:lnTo>
                  <a:pt x="190115" y="3427626"/>
                </a:lnTo>
                <a:lnTo>
                  <a:pt x="193736" y="3427626"/>
                </a:lnTo>
                <a:lnTo>
                  <a:pt x="208830" y="3521703"/>
                </a:lnTo>
                <a:lnTo>
                  <a:pt x="229377" y="3408041"/>
                </a:lnTo>
                <a:lnTo>
                  <a:pt x="231880" y="3388917"/>
                </a:lnTo>
                <a:lnTo>
                  <a:pt x="231010" y="3376937"/>
                </a:lnTo>
                <a:lnTo>
                  <a:pt x="228894" y="3356060"/>
                </a:lnTo>
                <a:lnTo>
                  <a:pt x="225306" y="3356060"/>
                </a:lnTo>
                <a:lnTo>
                  <a:pt x="226477" y="3332214"/>
                </a:lnTo>
                <a:lnTo>
                  <a:pt x="221392" y="3282052"/>
                </a:lnTo>
                <a:lnTo>
                  <a:pt x="191650" y="3356548"/>
                </a:lnTo>
                <a:lnTo>
                  <a:pt x="188028" y="3356548"/>
                </a:lnTo>
                <a:lnTo>
                  <a:pt x="219390" y="3262300"/>
                </a:lnTo>
                <a:lnTo>
                  <a:pt x="206136" y="3131533"/>
                </a:lnTo>
                <a:lnTo>
                  <a:pt x="201313" y="3207729"/>
                </a:lnTo>
                <a:cubicBezTo>
                  <a:pt x="198596" y="3238984"/>
                  <a:pt x="196132" y="3254611"/>
                  <a:pt x="193918" y="3254611"/>
                </a:cubicBezTo>
                <a:lnTo>
                  <a:pt x="183657" y="3254611"/>
                </a:lnTo>
                <a:cubicBezTo>
                  <a:pt x="173999" y="3213621"/>
                  <a:pt x="169170" y="3179805"/>
                  <a:pt x="169170" y="3153161"/>
                </a:cubicBezTo>
                <a:lnTo>
                  <a:pt x="171513" y="3133401"/>
                </a:lnTo>
                <a:lnTo>
                  <a:pt x="174449" y="3073594"/>
                </a:lnTo>
                <a:cubicBezTo>
                  <a:pt x="175253" y="3052074"/>
                  <a:pt x="175656" y="3033629"/>
                  <a:pt x="175656" y="3018258"/>
                </a:cubicBezTo>
                <a:lnTo>
                  <a:pt x="174856" y="2986156"/>
                </a:lnTo>
                <a:lnTo>
                  <a:pt x="171433" y="3002524"/>
                </a:lnTo>
                <a:cubicBezTo>
                  <a:pt x="168114" y="3020969"/>
                  <a:pt x="163939" y="3048637"/>
                  <a:pt x="158908" y="3085528"/>
                </a:cubicBezTo>
                <a:lnTo>
                  <a:pt x="157098" y="3085528"/>
                </a:lnTo>
                <a:lnTo>
                  <a:pt x="157098" y="3067083"/>
                </a:lnTo>
                <a:cubicBezTo>
                  <a:pt x="159512" y="3052736"/>
                  <a:pt x="160719" y="3044539"/>
                  <a:pt x="160719" y="3042489"/>
                </a:cubicBezTo>
                <a:lnTo>
                  <a:pt x="160719" y="3033266"/>
                </a:lnTo>
                <a:lnTo>
                  <a:pt x="155890" y="3033266"/>
                </a:lnTo>
                <a:cubicBezTo>
                  <a:pt x="155890" y="3043514"/>
                  <a:pt x="150256" y="3072207"/>
                  <a:pt x="138989" y="3119344"/>
                </a:cubicBezTo>
                <a:lnTo>
                  <a:pt x="137178" y="3119344"/>
                </a:lnTo>
                <a:cubicBezTo>
                  <a:pt x="148848" y="3057860"/>
                  <a:pt x="157601" y="3009441"/>
                  <a:pt x="163435" y="2974087"/>
                </a:cubicBezTo>
                <a:lnTo>
                  <a:pt x="168189" y="2942784"/>
                </a:lnTo>
                <a:lnTo>
                  <a:pt x="167507" y="2940441"/>
                </a:lnTo>
                <a:cubicBezTo>
                  <a:pt x="165696" y="2936982"/>
                  <a:pt x="163583" y="2935253"/>
                  <a:pt x="161169" y="2935253"/>
                </a:cubicBezTo>
                <a:cubicBezTo>
                  <a:pt x="161169" y="2922956"/>
                  <a:pt x="160565" y="2916808"/>
                  <a:pt x="159358" y="2916808"/>
                </a:cubicBezTo>
                <a:cubicBezTo>
                  <a:pt x="161370" y="2898363"/>
                  <a:pt x="162376" y="2881967"/>
                  <a:pt x="162376" y="2867620"/>
                </a:cubicBezTo>
                <a:lnTo>
                  <a:pt x="155737" y="2858398"/>
                </a:lnTo>
                <a:cubicBezTo>
                  <a:pt x="149298" y="2983417"/>
                  <a:pt x="143865" y="3045926"/>
                  <a:pt x="139439" y="3045926"/>
                </a:cubicBezTo>
                <a:lnTo>
                  <a:pt x="129177" y="3045926"/>
                </a:lnTo>
                <a:cubicBezTo>
                  <a:pt x="119519" y="3004936"/>
                  <a:pt x="114691" y="2971120"/>
                  <a:pt x="114691" y="2944476"/>
                </a:cubicBezTo>
                <a:cubicBezTo>
                  <a:pt x="119117" y="2899387"/>
                  <a:pt x="124550" y="2876843"/>
                  <a:pt x="130988" y="2876843"/>
                </a:cubicBezTo>
                <a:lnTo>
                  <a:pt x="132601" y="2880949"/>
                </a:lnTo>
                <a:lnTo>
                  <a:pt x="134990" y="2871485"/>
                </a:lnTo>
                <a:cubicBezTo>
                  <a:pt x="139165" y="2856882"/>
                  <a:pt x="143214" y="2844713"/>
                  <a:pt x="147138" y="2834978"/>
                </a:cubicBezTo>
                <a:lnTo>
                  <a:pt x="149039" y="2831323"/>
                </a:lnTo>
                <a:lnTo>
                  <a:pt x="149097" y="2824581"/>
                </a:lnTo>
                <a:cubicBezTo>
                  <a:pt x="135817" y="2785641"/>
                  <a:pt x="127568" y="2766171"/>
                  <a:pt x="124348" y="2766171"/>
                </a:cubicBezTo>
                <a:cubicBezTo>
                  <a:pt x="121129" y="2766171"/>
                  <a:pt x="114489" y="2803061"/>
                  <a:pt x="104429" y="2876843"/>
                </a:cubicBezTo>
                <a:lnTo>
                  <a:pt x="102618" y="2876843"/>
                </a:lnTo>
                <a:lnTo>
                  <a:pt x="102618" y="2858398"/>
                </a:lnTo>
                <a:cubicBezTo>
                  <a:pt x="105033" y="2844051"/>
                  <a:pt x="106240" y="2835854"/>
                  <a:pt x="106240" y="2833804"/>
                </a:cubicBezTo>
                <a:lnTo>
                  <a:pt x="106240" y="2824581"/>
                </a:lnTo>
                <a:lnTo>
                  <a:pt x="101411" y="2824581"/>
                </a:lnTo>
                <a:cubicBezTo>
                  <a:pt x="101411" y="2834829"/>
                  <a:pt x="95777" y="2863522"/>
                  <a:pt x="84510" y="2910659"/>
                </a:cubicBezTo>
                <a:lnTo>
                  <a:pt x="82699" y="2910659"/>
                </a:lnTo>
                <a:cubicBezTo>
                  <a:pt x="106039" y="2787690"/>
                  <a:pt x="117709" y="2716983"/>
                  <a:pt x="117709" y="2698538"/>
                </a:cubicBezTo>
                <a:lnTo>
                  <a:pt x="117709" y="2646276"/>
                </a:lnTo>
                <a:cubicBezTo>
                  <a:pt x="116501" y="2629880"/>
                  <a:pt x="113282" y="2621682"/>
                  <a:pt x="108051" y="2621682"/>
                </a:cubicBezTo>
                <a:cubicBezTo>
                  <a:pt x="100003" y="2621682"/>
                  <a:pt x="87729" y="2652424"/>
                  <a:pt x="71230" y="2713909"/>
                </a:cubicBezTo>
                <a:lnTo>
                  <a:pt x="67608" y="2713909"/>
                </a:lnTo>
                <a:cubicBezTo>
                  <a:pt x="85315" y="2636029"/>
                  <a:pt x="101009" y="2597088"/>
                  <a:pt x="114691" y="2597088"/>
                </a:cubicBezTo>
                <a:lnTo>
                  <a:pt x="114691" y="2587865"/>
                </a:lnTo>
                <a:lnTo>
                  <a:pt x="101411" y="2511009"/>
                </a:lnTo>
                <a:cubicBezTo>
                  <a:pt x="102216" y="2500762"/>
                  <a:pt x="102618" y="2492564"/>
                  <a:pt x="102618" y="2486416"/>
                </a:cubicBezTo>
                <a:lnTo>
                  <a:pt x="114691" y="2486416"/>
                </a:lnTo>
                <a:cubicBezTo>
                  <a:pt x="117105" y="2486416"/>
                  <a:pt x="120324" y="2460797"/>
                  <a:pt x="124348" y="2409560"/>
                </a:cubicBezTo>
                <a:cubicBezTo>
                  <a:pt x="119922" y="2402899"/>
                  <a:pt x="116049" y="2396687"/>
                  <a:pt x="112729" y="2390922"/>
                </a:cubicBezTo>
                <a:lnTo>
                  <a:pt x="108428" y="2382658"/>
                </a:lnTo>
                <a:lnTo>
                  <a:pt x="108236" y="2386051"/>
                </a:lnTo>
                <a:cubicBezTo>
                  <a:pt x="103784" y="2456374"/>
                  <a:pt x="99899" y="2491536"/>
                  <a:pt x="96579" y="2491536"/>
                </a:cubicBezTo>
                <a:lnTo>
                  <a:pt x="86317" y="2491536"/>
                </a:lnTo>
                <a:cubicBezTo>
                  <a:pt x="76659" y="2450546"/>
                  <a:pt x="71830" y="2416730"/>
                  <a:pt x="71830" y="2390086"/>
                </a:cubicBezTo>
                <a:cubicBezTo>
                  <a:pt x="76257" y="2344997"/>
                  <a:pt x="81689" y="2322453"/>
                  <a:pt x="88128" y="2322453"/>
                </a:cubicBezTo>
                <a:cubicBezTo>
                  <a:pt x="90543" y="2325527"/>
                  <a:pt x="92856" y="2329882"/>
                  <a:pt x="95070" y="2335518"/>
                </a:cubicBezTo>
                <a:lnTo>
                  <a:pt x="100101" y="2351990"/>
                </a:lnTo>
                <a:lnTo>
                  <a:pt x="102647" y="2356269"/>
                </a:lnTo>
                <a:lnTo>
                  <a:pt x="105029" y="2356269"/>
                </a:lnTo>
                <a:cubicBezTo>
                  <a:pt x="105834" y="2305032"/>
                  <a:pt x="106236" y="2276339"/>
                  <a:pt x="106236" y="2270191"/>
                </a:cubicBezTo>
                <a:cubicBezTo>
                  <a:pt x="92957" y="2231251"/>
                  <a:pt x="84707" y="2211781"/>
                  <a:pt x="81488" y="2211781"/>
                </a:cubicBezTo>
                <a:cubicBezTo>
                  <a:pt x="79074" y="2211781"/>
                  <a:pt x="74735" y="2232532"/>
                  <a:pt x="68473" y="2274034"/>
                </a:cubicBezTo>
                <a:lnTo>
                  <a:pt x="68436" y="2274294"/>
                </a:lnTo>
                <a:lnTo>
                  <a:pt x="71230" y="2274294"/>
                </a:lnTo>
                <a:cubicBezTo>
                  <a:pt x="74852" y="2290690"/>
                  <a:pt x="77669" y="2298887"/>
                  <a:pt x="79681" y="2298887"/>
                </a:cubicBezTo>
                <a:lnTo>
                  <a:pt x="79681" y="2308110"/>
                </a:lnTo>
                <a:lnTo>
                  <a:pt x="74248" y="2308110"/>
                </a:lnTo>
                <a:lnTo>
                  <a:pt x="67608" y="2298887"/>
                </a:lnTo>
                <a:lnTo>
                  <a:pt x="67608" y="2280095"/>
                </a:lnTo>
                <a:lnTo>
                  <a:pt x="61569" y="2322453"/>
                </a:lnTo>
                <a:lnTo>
                  <a:pt x="59758" y="2322453"/>
                </a:lnTo>
                <a:lnTo>
                  <a:pt x="59758" y="2304008"/>
                </a:lnTo>
                <a:cubicBezTo>
                  <a:pt x="62173" y="2289661"/>
                  <a:pt x="63380" y="2281464"/>
                  <a:pt x="63380" y="2279414"/>
                </a:cubicBezTo>
                <a:lnTo>
                  <a:pt x="63380" y="2270191"/>
                </a:lnTo>
                <a:lnTo>
                  <a:pt x="58551" y="2270191"/>
                </a:lnTo>
                <a:cubicBezTo>
                  <a:pt x="58551" y="2280439"/>
                  <a:pt x="52917" y="2309132"/>
                  <a:pt x="41650" y="2356269"/>
                </a:cubicBezTo>
                <a:lnTo>
                  <a:pt x="39839" y="2356269"/>
                </a:lnTo>
                <a:cubicBezTo>
                  <a:pt x="63178" y="2233300"/>
                  <a:pt x="74848" y="2162593"/>
                  <a:pt x="74848" y="2144148"/>
                </a:cubicBezTo>
                <a:lnTo>
                  <a:pt x="74848" y="2091886"/>
                </a:lnTo>
                <a:cubicBezTo>
                  <a:pt x="73641" y="2075490"/>
                  <a:pt x="70422" y="2067292"/>
                  <a:pt x="65191" y="2067292"/>
                </a:cubicBezTo>
                <a:cubicBezTo>
                  <a:pt x="57142" y="2067292"/>
                  <a:pt x="44869" y="2098034"/>
                  <a:pt x="28370" y="2159519"/>
                </a:cubicBezTo>
                <a:lnTo>
                  <a:pt x="24748" y="2159519"/>
                </a:lnTo>
                <a:cubicBezTo>
                  <a:pt x="42454" y="2081639"/>
                  <a:pt x="58148" y="2042698"/>
                  <a:pt x="71830" y="2042698"/>
                </a:cubicBezTo>
                <a:lnTo>
                  <a:pt x="71830" y="2033475"/>
                </a:lnTo>
                <a:lnTo>
                  <a:pt x="58551" y="1956619"/>
                </a:lnTo>
                <a:cubicBezTo>
                  <a:pt x="59356" y="1946372"/>
                  <a:pt x="59758" y="1938174"/>
                  <a:pt x="59758" y="1932026"/>
                </a:cubicBezTo>
                <a:lnTo>
                  <a:pt x="71334" y="1932026"/>
                </a:lnTo>
                <a:lnTo>
                  <a:pt x="69815" y="1929448"/>
                </a:lnTo>
                <a:cubicBezTo>
                  <a:pt x="69312" y="1926886"/>
                  <a:pt x="69061" y="1923043"/>
                  <a:pt x="69061" y="1917920"/>
                </a:cubicBezTo>
                <a:lnTo>
                  <a:pt x="69061" y="1899474"/>
                </a:lnTo>
                <a:cubicBezTo>
                  <a:pt x="70670" y="1876930"/>
                  <a:pt x="74493" y="1865658"/>
                  <a:pt x="80529" y="1865658"/>
                </a:cubicBezTo>
                <a:lnTo>
                  <a:pt x="79320" y="1851691"/>
                </a:lnTo>
                <a:lnTo>
                  <a:pt x="69869" y="1836532"/>
                </a:lnTo>
                <a:cubicBezTo>
                  <a:pt x="59909" y="1819240"/>
                  <a:pt x="54929" y="1805982"/>
                  <a:pt x="54929" y="1796759"/>
                </a:cubicBezTo>
                <a:lnTo>
                  <a:pt x="56740" y="1796759"/>
                </a:lnTo>
                <a:cubicBezTo>
                  <a:pt x="61569" y="1808031"/>
                  <a:pt x="66599" y="1816485"/>
                  <a:pt x="71830" y="1822122"/>
                </a:cubicBezTo>
                <a:lnTo>
                  <a:pt x="77798" y="1825217"/>
                </a:lnTo>
                <a:lnTo>
                  <a:pt x="77511" y="1816470"/>
                </a:lnTo>
                <a:cubicBezTo>
                  <a:pt x="77511" y="1804173"/>
                  <a:pt x="80731" y="1792901"/>
                  <a:pt x="87169" y="1782653"/>
                </a:cubicBezTo>
                <a:cubicBezTo>
                  <a:pt x="89383" y="1786752"/>
                  <a:pt x="91042" y="1790851"/>
                  <a:pt x="92149" y="1794950"/>
                </a:cubicBezTo>
                <a:lnTo>
                  <a:pt x="93707" y="1806488"/>
                </a:lnTo>
                <a:lnTo>
                  <a:pt x="94768" y="1796759"/>
                </a:lnTo>
                <a:cubicBezTo>
                  <a:pt x="94768" y="1778314"/>
                  <a:pt x="86393" y="1746611"/>
                  <a:pt x="69642" y="1701650"/>
                </a:cubicBezTo>
                <a:lnTo>
                  <a:pt x="66587" y="1693929"/>
                </a:lnTo>
                <a:lnTo>
                  <a:pt x="56045" y="1749605"/>
                </a:lnTo>
                <a:cubicBezTo>
                  <a:pt x="45407" y="1800330"/>
                  <a:pt x="36466" y="1825693"/>
                  <a:pt x="29222" y="1825693"/>
                </a:cubicBezTo>
                <a:lnTo>
                  <a:pt x="27411" y="1807247"/>
                </a:lnTo>
                <a:lnTo>
                  <a:pt x="27411" y="1798025"/>
                </a:lnTo>
                <a:cubicBezTo>
                  <a:pt x="33045" y="1798025"/>
                  <a:pt x="40892" y="1781629"/>
                  <a:pt x="50952" y="1748837"/>
                </a:cubicBezTo>
                <a:cubicBezTo>
                  <a:pt x="52562" y="1722194"/>
                  <a:pt x="55781" y="1702723"/>
                  <a:pt x="60610" y="1690426"/>
                </a:cubicBezTo>
                <a:lnTo>
                  <a:pt x="65200" y="1690426"/>
                </a:lnTo>
                <a:lnTo>
                  <a:pt x="50100" y="1652271"/>
                </a:lnTo>
                <a:lnTo>
                  <a:pt x="50100" y="1633825"/>
                </a:lnTo>
                <a:lnTo>
                  <a:pt x="51307" y="1633825"/>
                </a:lnTo>
                <a:lnTo>
                  <a:pt x="68509" y="1683652"/>
                </a:lnTo>
                <a:lnTo>
                  <a:pt x="78722" y="1628691"/>
                </a:lnTo>
                <a:lnTo>
                  <a:pt x="74666" y="1604580"/>
                </a:lnTo>
                <a:lnTo>
                  <a:pt x="72256" y="1604580"/>
                </a:lnTo>
                <a:lnTo>
                  <a:pt x="72256" y="1595357"/>
                </a:lnTo>
                <a:lnTo>
                  <a:pt x="72497" y="1591685"/>
                </a:lnTo>
                <a:lnTo>
                  <a:pt x="68209" y="1566192"/>
                </a:lnTo>
                <a:lnTo>
                  <a:pt x="68209" y="1560044"/>
                </a:lnTo>
                <a:lnTo>
                  <a:pt x="71830" y="1560044"/>
                </a:lnTo>
                <a:lnTo>
                  <a:pt x="74971" y="1580501"/>
                </a:lnTo>
                <a:lnTo>
                  <a:pt x="75274" y="1579986"/>
                </a:lnTo>
                <a:lnTo>
                  <a:pt x="78896" y="1579986"/>
                </a:lnTo>
                <a:lnTo>
                  <a:pt x="78896" y="1589209"/>
                </a:lnTo>
                <a:lnTo>
                  <a:pt x="78020" y="1600360"/>
                </a:lnTo>
                <a:lnTo>
                  <a:pt x="80719" y="1617940"/>
                </a:lnTo>
                <a:lnTo>
                  <a:pt x="82567" y="1607998"/>
                </a:lnTo>
                <a:cubicBezTo>
                  <a:pt x="95695" y="1535370"/>
                  <a:pt x="102260" y="1492138"/>
                  <a:pt x="102260" y="1478305"/>
                </a:cubicBezTo>
                <a:lnTo>
                  <a:pt x="102260" y="1441780"/>
                </a:lnTo>
                <a:lnTo>
                  <a:pt x="98732" y="1407395"/>
                </a:lnTo>
                <a:lnTo>
                  <a:pt x="92602" y="1401449"/>
                </a:lnTo>
                <a:cubicBezTo>
                  <a:pt x="84554" y="1401449"/>
                  <a:pt x="72280" y="1432191"/>
                  <a:pt x="55781" y="1493676"/>
                </a:cubicBezTo>
                <a:lnTo>
                  <a:pt x="52159" y="1493676"/>
                </a:lnTo>
                <a:cubicBezTo>
                  <a:pt x="65439" y="1435266"/>
                  <a:pt x="77587" y="1398759"/>
                  <a:pt x="88603" y="1384156"/>
                </a:cubicBezTo>
                <a:lnTo>
                  <a:pt x="95782" y="1379229"/>
                </a:lnTo>
                <a:lnTo>
                  <a:pt x="90118" y="1325826"/>
                </a:lnTo>
                <a:lnTo>
                  <a:pt x="86891" y="1296153"/>
                </a:lnTo>
                <a:lnTo>
                  <a:pt x="85962" y="1290776"/>
                </a:lnTo>
                <a:lnTo>
                  <a:pt x="86069" y="1288595"/>
                </a:lnTo>
                <a:lnTo>
                  <a:pt x="81488" y="1246472"/>
                </a:lnTo>
                <a:lnTo>
                  <a:pt x="81488" y="1237249"/>
                </a:lnTo>
                <a:lnTo>
                  <a:pt x="85110" y="1237249"/>
                </a:lnTo>
                <a:lnTo>
                  <a:pt x="87899" y="1266183"/>
                </a:lnTo>
                <a:lnTo>
                  <a:pt x="89770" y="1266183"/>
                </a:lnTo>
                <a:lnTo>
                  <a:pt x="89158" y="1262572"/>
                </a:lnTo>
                <a:cubicBezTo>
                  <a:pt x="86743" y="1245664"/>
                  <a:pt x="85536" y="1230549"/>
                  <a:pt x="85536" y="1217227"/>
                </a:cubicBezTo>
                <a:cubicBezTo>
                  <a:pt x="87749" y="1194683"/>
                  <a:pt x="90214" y="1177774"/>
                  <a:pt x="92930" y="1166502"/>
                </a:cubicBezTo>
                <a:lnTo>
                  <a:pt x="93782" y="1163968"/>
                </a:lnTo>
                <a:lnTo>
                  <a:pt x="88980" y="1154742"/>
                </a:lnTo>
                <a:cubicBezTo>
                  <a:pt x="84554" y="1145007"/>
                  <a:pt x="82340" y="1137065"/>
                  <a:pt x="82340" y="1130916"/>
                </a:cubicBezTo>
                <a:lnTo>
                  <a:pt x="84151" y="1130916"/>
                </a:lnTo>
                <a:lnTo>
                  <a:pt x="97573" y="1153475"/>
                </a:lnTo>
                <a:lnTo>
                  <a:pt x="101834" y="1149594"/>
                </a:lnTo>
                <a:lnTo>
                  <a:pt x="107723" y="1160678"/>
                </a:lnTo>
                <a:lnTo>
                  <a:pt x="115539" y="1164733"/>
                </a:lnTo>
                <a:lnTo>
                  <a:pt x="119192" y="1153828"/>
                </a:lnTo>
                <a:lnTo>
                  <a:pt x="119263" y="1149209"/>
                </a:lnTo>
                <a:cubicBezTo>
                  <a:pt x="119414" y="1139218"/>
                  <a:pt x="119540" y="1130636"/>
                  <a:pt x="119640" y="1123463"/>
                </a:cubicBezTo>
                <a:lnTo>
                  <a:pt x="119798" y="1111416"/>
                </a:lnTo>
                <a:lnTo>
                  <a:pt x="119387" y="1108052"/>
                </a:lnTo>
                <a:lnTo>
                  <a:pt x="116290" y="1096327"/>
                </a:lnTo>
                <a:lnTo>
                  <a:pt x="115416" y="1097563"/>
                </a:lnTo>
                <a:lnTo>
                  <a:pt x="112398" y="1097563"/>
                </a:lnTo>
                <a:lnTo>
                  <a:pt x="112398" y="1088341"/>
                </a:lnTo>
                <a:lnTo>
                  <a:pt x="112752" y="1082934"/>
                </a:lnTo>
                <a:lnTo>
                  <a:pt x="111012" y="1076349"/>
                </a:lnTo>
                <a:lnTo>
                  <a:pt x="101045" y="1047401"/>
                </a:lnTo>
                <a:lnTo>
                  <a:pt x="100938" y="1047136"/>
                </a:lnTo>
                <a:cubicBezTo>
                  <a:pt x="98316" y="1041660"/>
                  <a:pt x="96401" y="1038922"/>
                  <a:pt x="95194" y="1038922"/>
                </a:cubicBezTo>
                <a:cubicBezTo>
                  <a:pt x="93584" y="1038922"/>
                  <a:pt x="91119" y="1048144"/>
                  <a:pt x="87800" y="1066590"/>
                </a:cubicBezTo>
                <a:lnTo>
                  <a:pt x="83299" y="1094279"/>
                </a:lnTo>
                <a:lnTo>
                  <a:pt x="83299" y="1111206"/>
                </a:lnTo>
                <a:cubicBezTo>
                  <a:pt x="83299" y="1121454"/>
                  <a:pt x="82092" y="1126577"/>
                  <a:pt x="79677" y="1126577"/>
                </a:cubicBezTo>
                <a:lnTo>
                  <a:pt x="78556" y="1126577"/>
                </a:lnTo>
                <a:lnTo>
                  <a:pt x="75274" y="1149594"/>
                </a:lnTo>
                <a:lnTo>
                  <a:pt x="73464" y="1149594"/>
                </a:lnTo>
                <a:lnTo>
                  <a:pt x="73464" y="1131149"/>
                </a:lnTo>
                <a:lnTo>
                  <a:pt x="75446" y="1118811"/>
                </a:lnTo>
                <a:lnTo>
                  <a:pt x="74848" y="1111206"/>
                </a:lnTo>
                <a:cubicBezTo>
                  <a:pt x="75050" y="1105057"/>
                  <a:pt x="75452" y="1100446"/>
                  <a:pt x="76056" y="1097372"/>
                </a:cubicBezTo>
                <a:lnTo>
                  <a:pt x="76077" y="1097332"/>
                </a:lnTo>
                <a:lnTo>
                  <a:pt x="72256" y="1097332"/>
                </a:lnTo>
                <a:cubicBezTo>
                  <a:pt x="72256" y="1107580"/>
                  <a:pt x="66623" y="1136273"/>
                  <a:pt x="55355" y="1183410"/>
                </a:cubicBezTo>
                <a:lnTo>
                  <a:pt x="53544" y="1183410"/>
                </a:lnTo>
                <a:cubicBezTo>
                  <a:pt x="65214" y="1121926"/>
                  <a:pt x="73967" y="1073507"/>
                  <a:pt x="79802" y="1038153"/>
                </a:cubicBezTo>
                <a:lnTo>
                  <a:pt x="84843" y="1004953"/>
                </a:lnTo>
                <a:lnTo>
                  <a:pt x="77511" y="986428"/>
                </a:lnTo>
                <a:lnTo>
                  <a:pt x="77511" y="967982"/>
                </a:lnTo>
                <a:lnTo>
                  <a:pt x="78719" y="967982"/>
                </a:lnTo>
                <a:lnTo>
                  <a:pt x="86716" y="991146"/>
                </a:lnTo>
                <a:lnTo>
                  <a:pt x="88554" y="971289"/>
                </a:lnTo>
                <a:lnTo>
                  <a:pt x="88554" y="919027"/>
                </a:lnTo>
                <a:cubicBezTo>
                  <a:pt x="87347" y="902631"/>
                  <a:pt x="84127" y="894433"/>
                  <a:pt x="78896" y="894433"/>
                </a:cubicBezTo>
                <a:cubicBezTo>
                  <a:pt x="70848" y="894433"/>
                  <a:pt x="58575" y="925175"/>
                  <a:pt x="42076" y="986660"/>
                </a:cubicBezTo>
                <a:lnTo>
                  <a:pt x="38454" y="986660"/>
                </a:lnTo>
                <a:cubicBezTo>
                  <a:pt x="56160" y="908780"/>
                  <a:pt x="71854" y="869839"/>
                  <a:pt x="85536" y="869839"/>
                </a:cubicBezTo>
                <a:lnTo>
                  <a:pt x="85536" y="860616"/>
                </a:lnTo>
                <a:lnTo>
                  <a:pt x="72256" y="783760"/>
                </a:lnTo>
                <a:lnTo>
                  <a:pt x="72583" y="777110"/>
                </a:lnTo>
                <a:lnTo>
                  <a:pt x="72408" y="777843"/>
                </a:lnTo>
                <a:cubicBezTo>
                  <a:pt x="66070" y="800388"/>
                  <a:pt x="60487" y="811660"/>
                  <a:pt x="55658" y="811660"/>
                </a:cubicBezTo>
                <a:lnTo>
                  <a:pt x="53847" y="793214"/>
                </a:lnTo>
                <a:lnTo>
                  <a:pt x="53847" y="783992"/>
                </a:lnTo>
                <a:cubicBezTo>
                  <a:pt x="59481" y="783992"/>
                  <a:pt x="67328" y="767596"/>
                  <a:pt x="77388" y="734804"/>
                </a:cubicBezTo>
                <a:cubicBezTo>
                  <a:pt x="78998" y="708161"/>
                  <a:pt x="82217" y="688690"/>
                  <a:pt x="87046" y="676393"/>
                </a:cubicBezTo>
                <a:lnTo>
                  <a:pt x="91505" y="676393"/>
                </a:lnTo>
                <a:lnTo>
                  <a:pt x="83574" y="663673"/>
                </a:lnTo>
                <a:cubicBezTo>
                  <a:pt x="73615" y="646381"/>
                  <a:pt x="68635" y="633123"/>
                  <a:pt x="68635" y="623900"/>
                </a:cubicBezTo>
                <a:lnTo>
                  <a:pt x="70446" y="623900"/>
                </a:lnTo>
                <a:cubicBezTo>
                  <a:pt x="75275" y="635173"/>
                  <a:pt x="80305" y="643627"/>
                  <a:pt x="85536" y="649263"/>
                </a:cubicBezTo>
                <a:lnTo>
                  <a:pt x="97567" y="655504"/>
                </a:lnTo>
                <a:lnTo>
                  <a:pt x="106477" y="607554"/>
                </a:lnTo>
                <a:lnTo>
                  <a:pt x="105682" y="601036"/>
                </a:lnTo>
                <a:cubicBezTo>
                  <a:pt x="100098" y="573752"/>
                  <a:pt x="86140" y="533211"/>
                  <a:pt x="63806" y="479412"/>
                </a:cubicBezTo>
                <a:lnTo>
                  <a:pt x="63806" y="460966"/>
                </a:lnTo>
                <a:lnTo>
                  <a:pt x="65013" y="460966"/>
                </a:lnTo>
                <a:cubicBezTo>
                  <a:pt x="92377" y="540896"/>
                  <a:pt x="106864" y="580861"/>
                  <a:pt x="108473" y="580861"/>
                </a:cubicBezTo>
                <a:lnTo>
                  <a:pt x="108899" y="578691"/>
                </a:lnTo>
                <a:lnTo>
                  <a:pt x="108899" y="571406"/>
                </a:lnTo>
                <a:lnTo>
                  <a:pt x="110251" y="571406"/>
                </a:lnTo>
                <a:lnTo>
                  <a:pt x="104031" y="527831"/>
                </a:lnTo>
                <a:cubicBezTo>
                  <a:pt x="101070" y="508617"/>
                  <a:pt x="97231" y="484792"/>
                  <a:pt x="92515" y="456355"/>
                </a:cubicBezTo>
                <a:lnTo>
                  <a:pt x="91180" y="448417"/>
                </a:lnTo>
                <a:lnTo>
                  <a:pt x="82217" y="479643"/>
                </a:lnTo>
                <a:lnTo>
                  <a:pt x="78595" y="479643"/>
                </a:lnTo>
                <a:cubicBezTo>
                  <a:pt x="81915" y="465040"/>
                  <a:pt x="85164" y="451807"/>
                  <a:pt x="88343" y="439942"/>
                </a:cubicBezTo>
                <a:lnTo>
                  <a:pt x="89243" y="436902"/>
                </a:lnTo>
                <a:lnTo>
                  <a:pt x="81914" y="393333"/>
                </a:lnTo>
                <a:lnTo>
                  <a:pt x="81914" y="387185"/>
                </a:lnTo>
                <a:lnTo>
                  <a:pt x="85536" y="387185"/>
                </a:lnTo>
                <a:lnTo>
                  <a:pt x="91829" y="428169"/>
                </a:lnTo>
                <a:lnTo>
                  <a:pt x="97666" y="408455"/>
                </a:lnTo>
                <a:cubicBezTo>
                  <a:pt x="103740" y="390202"/>
                  <a:pt x="109531" y="377425"/>
                  <a:pt x="115039" y="370123"/>
                </a:cubicBezTo>
                <a:lnTo>
                  <a:pt x="123503" y="364314"/>
                </a:lnTo>
                <a:lnTo>
                  <a:pt x="121906" y="348046"/>
                </a:lnTo>
                <a:lnTo>
                  <a:pt x="121906" y="338824"/>
                </a:lnTo>
                <a:lnTo>
                  <a:pt x="122785" y="337754"/>
                </a:lnTo>
                <a:lnTo>
                  <a:pt x="122584" y="335694"/>
                </a:lnTo>
                <a:lnTo>
                  <a:pt x="112398" y="276743"/>
                </a:lnTo>
                <a:cubicBezTo>
                  <a:pt x="113203" y="266496"/>
                  <a:pt x="113605" y="258298"/>
                  <a:pt x="113605" y="252150"/>
                </a:cubicBezTo>
                <a:lnTo>
                  <a:pt x="114244" y="252150"/>
                </a:lnTo>
                <a:lnTo>
                  <a:pt x="111303" y="223482"/>
                </a:lnTo>
                <a:cubicBezTo>
                  <a:pt x="106700" y="179418"/>
                  <a:pt x="101331" y="129462"/>
                  <a:pt x="95194" y="73613"/>
                </a:cubicBezTo>
                <a:lnTo>
                  <a:pt x="95194" y="64390"/>
                </a:lnTo>
                <a:lnTo>
                  <a:pt x="98815" y="64390"/>
                </a:lnTo>
                <a:lnTo>
                  <a:pt x="115113" y="233473"/>
                </a:lnTo>
                <a:lnTo>
                  <a:pt x="117039" y="252150"/>
                </a:lnTo>
                <a:lnTo>
                  <a:pt x="125677" y="252150"/>
                </a:lnTo>
                <a:cubicBezTo>
                  <a:pt x="128092" y="252150"/>
                  <a:pt x="131311" y="226531"/>
                  <a:pt x="135335" y="175294"/>
                </a:cubicBezTo>
                <a:cubicBezTo>
                  <a:pt x="117629" y="148651"/>
                  <a:pt x="108776" y="129180"/>
                  <a:pt x="108776" y="116883"/>
                </a:cubicBezTo>
                <a:lnTo>
                  <a:pt x="110587" y="116883"/>
                </a:lnTo>
                <a:cubicBezTo>
                  <a:pt x="120245" y="139428"/>
                  <a:pt x="130707" y="150700"/>
                  <a:pt x="141975" y="150700"/>
                </a:cubicBezTo>
                <a:cubicBezTo>
                  <a:pt x="145597" y="144551"/>
                  <a:pt x="147810" y="133279"/>
                  <a:pt x="148615" y="116883"/>
                </a:cubicBezTo>
                <a:cubicBezTo>
                  <a:pt x="148615" y="98438"/>
                  <a:pt x="140240" y="66736"/>
                  <a:pt x="123489" y="2177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888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0FF8CB-20EC-4344-A18E-867F0901D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26EA8FC-0931-4CB6-A8D8-CF03E76F345C}"/>
              </a:ext>
            </a:extLst>
          </p:cNvPr>
          <p:cNvSpPr txBox="1"/>
          <p:nvPr userDrawn="1"/>
        </p:nvSpPr>
        <p:spPr>
          <a:xfrm flipH="1" flipV="1">
            <a:off x="-713598" y="1600200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6FFCD3-02EA-4AFF-93E2-4EF20946E8FA}"/>
              </a:ext>
            </a:extLst>
          </p:cNvPr>
          <p:cNvSpPr txBox="1"/>
          <p:nvPr userDrawn="1"/>
        </p:nvSpPr>
        <p:spPr>
          <a:xfrm flipH="1">
            <a:off x="1524000" y="1732963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CCD0D7D-8638-4DFB-A02B-89F9B492752E}"/>
              </a:ext>
            </a:extLst>
          </p:cNvPr>
          <p:cNvSpPr txBox="1"/>
          <p:nvPr userDrawn="1"/>
        </p:nvSpPr>
        <p:spPr>
          <a:xfrm flipH="1" flipV="1">
            <a:off x="3148398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33E4D7A-9C97-4928-BF45-5AE65BC3C0C2}"/>
              </a:ext>
            </a:extLst>
          </p:cNvPr>
          <p:cNvSpPr txBox="1"/>
          <p:nvPr userDrawn="1"/>
        </p:nvSpPr>
        <p:spPr>
          <a:xfrm flipH="1">
            <a:off x="4703040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F1ACAA-9D91-4502-83C9-77ADA91BC2D9}"/>
              </a:ext>
            </a:extLst>
          </p:cNvPr>
          <p:cNvSpPr txBox="1"/>
          <p:nvPr userDrawn="1"/>
        </p:nvSpPr>
        <p:spPr>
          <a:xfrm flipH="1">
            <a:off x="6257682" y="179220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9A7C3B0-1E08-4442-93B7-65F224FAA85B}"/>
              </a:ext>
            </a:extLst>
          </p:cNvPr>
          <p:cNvSpPr txBox="1"/>
          <p:nvPr userDrawn="1"/>
        </p:nvSpPr>
        <p:spPr>
          <a:xfrm flipH="1" flipV="1">
            <a:off x="8112035" y="1666582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BA44E3CB-E3CD-4606-8053-2B5A6C28E55B}"/>
              </a:ext>
            </a:extLst>
          </p:cNvPr>
          <p:cNvSpPr txBox="1"/>
          <p:nvPr userDrawn="1"/>
        </p:nvSpPr>
        <p:spPr>
          <a:xfrm flipV="1">
            <a:off x="-1195023" y="1562808"/>
            <a:ext cx="5538445" cy="4509674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4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B7D00D09-D1A5-44CC-AA10-9DA3398B0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42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5BBEA92D-7AA6-423C-BBBA-221E3EC88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62" y="0"/>
            <a:ext cx="9622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97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DC89066-F52D-4794-A597-9A8F7005F8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3B84FB-31FC-4BD2-ADAF-8984EC30601A}"/>
              </a:ext>
            </a:extLst>
          </p:cNvPr>
          <p:cNvSpPr/>
          <p:nvPr userDrawn="1"/>
        </p:nvSpPr>
        <p:spPr>
          <a:xfrm>
            <a:off x="241738" y="110359"/>
            <a:ext cx="11708524" cy="6637282"/>
          </a:xfrm>
          <a:prstGeom prst="roundRect">
            <a:avLst>
              <a:gd name="adj" fmla="val 440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5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B76EEE8-8925-4C5F-9E5E-B66B1885C6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D18E910-331E-4EF0-9C1B-1DF2C41F04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571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2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3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5A43B1-759A-476D-A952-3DB9E7F7F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154F82-1B29-4FD3-B4CA-697D738131F6}" type="datetimeFigureOut">
              <a:rPr lang="ar-SA" smtClean="0"/>
              <a:t>19/05/1444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96A5024-C9E4-4780-9DF0-9B88D6A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1CE375C-EE50-46AB-A7A1-F718EC5F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4AC5FE-6872-430E-9A84-535D61675CFD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7C6B65B-CAF2-4A73-A274-E005FEFBD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366089E3-2C7D-4DAA-8395-2E90C1B7F9CB}"/>
              </a:ext>
            </a:extLst>
          </p:cNvPr>
          <p:cNvSpPr/>
          <p:nvPr userDrawn="1"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119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34B7552-F24C-429B-93E1-E9A0482BD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8E123B44-AB30-42DF-87E8-AFEC41D71713}"/>
              </a:ext>
            </a:extLst>
          </p:cNvPr>
          <p:cNvSpPr txBox="1"/>
          <p:nvPr userDrawn="1"/>
        </p:nvSpPr>
        <p:spPr>
          <a:xfrm flipH="1">
            <a:off x="2654299" y="101599"/>
            <a:ext cx="6883400" cy="6654802"/>
          </a:xfrm>
          <a:custGeom>
            <a:avLst/>
            <a:gdLst/>
            <a:ahLst/>
            <a:cxnLst/>
            <a:rect l="l" t="t" r="r" b="b"/>
            <a:pathLst>
              <a:path w="5538445" h="5905339">
                <a:moveTo>
                  <a:pt x="3045253" y="5837706"/>
                </a:moveTo>
                <a:lnTo>
                  <a:pt x="3020659" y="5837706"/>
                </a:lnTo>
                <a:lnTo>
                  <a:pt x="3020659" y="5856152"/>
                </a:lnTo>
                <a:lnTo>
                  <a:pt x="3045253" y="5856152"/>
                </a:lnTo>
                <a:close/>
                <a:moveTo>
                  <a:pt x="3368047" y="5770073"/>
                </a:moveTo>
                <a:lnTo>
                  <a:pt x="3349602" y="5770073"/>
                </a:lnTo>
                <a:lnTo>
                  <a:pt x="3349602" y="5779296"/>
                </a:lnTo>
                <a:cubicBezTo>
                  <a:pt x="3349602" y="5789544"/>
                  <a:pt x="3355750" y="5794667"/>
                  <a:pt x="3368047" y="5794667"/>
                </a:cubicBezTo>
                <a:lnTo>
                  <a:pt x="3383418" y="5794667"/>
                </a:lnTo>
                <a:lnTo>
                  <a:pt x="3383418" y="5785444"/>
                </a:lnTo>
                <a:cubicBezTo>
                  <a:pt x="3383418" y="5775197"/>
                  <a:pt x="3378295" y="5770073"/>
                  <a:pt x="3368047" y="5770073"/>
                </a:cubicBezTo>
                <a:close/>
                <a:moveTo>
                  <a:pt x="3526516" y="5763696"/>
                </a:moveTo>
                <a:lnTo>
                  <a:pt x="3501922" y="5763696"/>
                </a:lnTo>
                <a:lnTo>
                  <a:pt x="3501922" y="5782142"/>
                </a:lnTo>
                <a:lnTo>
                  <a:pt x="3526516" y="5782142"/>
                </a:lnTo>
                <a:close/>
                <a:moveTo>
                  <a:pt x="3849311" y="5696063"/>
                </a:moveTo>
                <a:lnTo>
                  <a:pt x="3830865" y="5696063"/>
                </a:lnTo>
                <a:lnTo>
                  <a:pt x="3830865" y="5705286"/>
                </a:lnTo>
                <a:cubicBezTo>
                  <a:pt x="3830865" y="5715534"/>
                  <a:pt x="3837014" y="5720657"/>
                  <a:pt x="3849311" y="5720657"/>
                </a:cubicBezTo>
                <a:lnTo>
                  <a:pt x="3864682" y="5720657"/>
                </a:lnTo>
                <a:lnTo>
                  <a:pt x="3864682" y="5711434"/>
                </a:lnTo>
                <a:cubicBezTo>
                  <a:pt x="3864682" y="5701187"/>
                  <a:pt x="3859558" y="5696063"/>
                  <a:pt x="3849311" y="5696063"/>
                </a:cubicBezTo>
                <a:close/>
                <a:moveTo>
                  <a:pt x="4070490" y="5618654"/>
                </a:moveTo>
                <a:lnTo>
                  <a:pt x="4045896" y="5618654"/>
                </a:lnTo>
                <a:lnTo>
                  <a:pt x="4045896" y="5637100"/>
                </a:lnTo>
                <a:lnTo>
                  <a:pt x="4070490" y="5637100"/>
                </a:lnTo>
                <a:close/>
                <a:moveTo>
                  <a:pt x="2333290" y="5608006"/>
                </a:moveTo>
                <a:lnTo>
                  <a:pt x="2308696" y="5608006"/>
                </a:lnTo>
                <a:lnTo>
                  <a:pt x="2308696" y="5626452"/>
                </a:lnTo>
                <a:lnTo>
                  <a:pt x="2333290" y="5626452"/>
                </a:lnTo>
                <a:close/>
                <a:moveTo>
                  <a:pt x="4393285" y="5551021"/>
                </a:moveTo>
                <a:lnTo>
                  <a:pt x="4374839" y="5551021"/>
                </a:lnTo>
                <a:lnTo>
                  <a:pt x="4374839" y="5560244"/>
                </a:lnTo>
                <a:cubicBezTo>
                  <a:pt x="4374839" y="5570492"/>
                  <a:pt x="4380988" y="5575615"/>
                  <a:pt x="4393285" y="5575615"/>
                </a:cubicBezTo>
                <a:lnTo>
                  <a:pt x="4408656" y="5575615"/>
                </a:lnTo>
                <a:lnTo>
                  <a:pt x="4408656" y="5566392"/>
                </a:lnTo>
                <a:cubicBezTo>
                  <a:pt x="4408656" y="5556145"/>
                  <a:pt x="4403532" y="5551021"/>
                  <a:pt x="4393285" y="5551021"/>
                </a:cubicBezTo>
                <a:close/>
                <a:moveTo>
                  <a:pt x="2885393" y="5514912"/>
                </a:moveTo>
                <a:lnTo>
                  <a:pt x="2876170" y="5514912"/>
                </a:lnTo>
                <a:cubicBezTo>
                  <a:pt x="2865923" y="5516962"/>
                  <a:pt x="2860799" y="5523110"/>
                  <a:pt x="2860799" y="5533357"/>
                </a:cubicBezTo>
                <a:lnTo>
                  <a:pt x="2860799" y="5542580"/>
                </a:lnTo>
                <a:lnTo>
                  <a:pt x="2885393" y="5542580"/>
                </a:lnTo>
                <a:close/>
                <a:moveTo>
                  <a:pt x="2866948" y="5456502"/>
                </a:moveTo>
                <a:lnTo>
                  <a:pt x="2851576" y="5456502"/>
                </a:lnTo>
                <a:cubicBezTo>
                  <a:pt x="2839279" y="5458552"/>
                  <a:pt x="2833131" y="5464700"/>
                  <a:pt x="2833131" y="5474947"/>
                </a:cubicBezTo>
                <a:lnTo>
                  <a:pt x="2833131" y="5490318"/>
                </a:lnTo>
                <a:lnTo>
                  <a:pt x="2851576" y="5490318"/>
                </a:lnTo>
                <a:cubicBezTo>
                  <a:pt x="2861824" y="5490318"/>
                  <a:pt x="2866948" y="5485195"/>
                  <a:pt x="2866948" y="5474947"/>
                </a:cubicBezTo>
                <a:close/>
                <a:moveTo>
                  <a:pt x="2055650" y="5453431"/>
                </a:moveTo>
                <a:lnTo>
                  <a:pt x="2037205" y="5453431"/>
                </a:lnTo>
                <a:lnTo>
                  <a:pt x="2037205" y="5462654"/>
                </a:lnTo>
                <a:cubicBezTo>
                  <a:pt x="2037205" y="5472902"/>
                  <a:pt x="2043353" y="5478025"/>
                  <a:pt x="2055650" y="5478025"/>
                </a:cubicBezTo>
                <a:lnTo>
                  <a:pt x="2071021" y="5478025"/>
                </a:lnTo>
                <a:lnTo>
                  <a:pt x="2071021" y="5468802"/>
                </a:lnTo>
                <a:cubicBezTo>
                  <a:pt x="2071021" y="5458555"/>
                  <a:pt x="2065898" y="5453431"/>
                  <a:pt x="2055650" y="5453431"/>
                </a:cubicBezTo>
                <a:close/>
                <a:moveTo>
                  <a:pt x="2455001" y="5441131"/>
                </a:moveTo>
                <a:lnTo>
                  <a:pt x="2445778" y="5441131"/>
                </a:lnTo>
                <a:cubicBezTo>
                  <a:pt x="2433481" y="5441131"/>
                  <a:pt x="2427333" y="5446255"/>
                  <a:pt x="2427333" y="5456502"/>
                </a:cubicBezTo>
                <a:lnTo>
                  <a:pt x="2427333" y="5465724"/>
                </a:lnTo>
                <a:cubicBezTo>
                  <a:pt x="2427333" y="5475972"/>
                  <a:pt x="2433481" y="5481096"/>
                  <a:pt x="2445778" y="5481096"/>
                </a:cubicBezTo>
                <a:lnTo>
                  <a:pt x="2455001" y="5481096"/>
                </a:lnTo>
                <a:cubicBezTo>
                  <a:pt x="2465248" y="5481096"/>
                  <a:pt x="2470372" y="5475972"/>
                  <a:pt x="2470372" y="5465724"/>
                </a:cubicBezTo>
                <a:lnTo>
                  <a:pt x="2470372" y="5456502"/>
                </a:lnTo>
                <a:cubicBezTo>
                  <a:pt x="2468322" y="5446255"/>
                  <a:pt x="2463199" y="5441131"/>
                  <a:pt x="2455001" y="5441131"/>
                </a:cubicBezTo>
                <a:close/>
                <a:moveTo>
                  <a:pt x="3366656" y="5440902"/>
                </a:moveTo>
                <a:lnTo>
                  <a:pt x="3357433" y="5440902"/>
                </a:lnTo>
                <a:cubicBezTo>
                  <a:pt x="3347186" y="5442952"/>
                  <a:pt x="3342062" y="5449100"/>
                  <a:pt x="3342062" y="5459347"/>
                </a:cubicBezTo>
                <a:lnTo>
                  <a:pt x="3342062" y="5468570"/>
                </a:lnTo>
                <a:lnTo>
                  <a:pt x="3366656" y="5468570"/>
                </a:lnTo>
                <a:close/>
                <a:moveTo>
                  <a:pt x="2402739" y="5407314"/>
                </a:moveTo>
                <a:lnTo>
                  <a:pt x="2384293" y="5407314"/>
                </a:lnTo>
                <a:lnTo>
                  <a:pt x="2384293" y="5431908"/>
                </a:lnTo>
                <a:cubicBezTo>
                  <a:pt x="2396590" y="5431908"/>
                  <a:pt x="2402739" y="5425759"/>
                  <a:pt x="2402739" y="5413462"/>
                </a:cubicBezTo>
                <a:close/>
                <a:moveTo>
                  <a:pt x="3858533" y="5391714"/>
                </a:moveTo>
                <a:cubicBezTo>
                  <a:pt x="3835989" y="5399913"/>
                  <a:pt x="3824717" y="5408110"/>
                  <a:pt x="3824717" y="5416308"/>
                </a:cubicBezTo>
                <a:lnTo>
                  <a:pt x="3824717" y="5434754"/>
                </a:lnTo>
                <a:cubicBezTo>
                  <a:pt x="3841113" y="5461397"/>
                  <a:pt x="3860583" y="5474719"/>
                  <a:pt x="3883127" y="5474719"/>
                </a:cubicBezTo>
                <a:lnTo>
                  <a:pt x="3873905" y="5517758"/>
                </a:lnTo>
                <a:cubicBezTo>
                  <a:pt x="3873905" y="5525956"/>
                  <a:pt x="3883127" y="5534154"/>
                  <a:pt x="3901573" y="5542352"/>
                </a:cubicBezTo>
                <a:lnTo>
                  <a:pt x="3935389" y="5542352"/>
                </a:lnTo>
                <a:cubicBezTo>
                  <a:pt x="3945637" y="5542352"/>
                  <a:pt x="3950760" y="5537228"/>
                  <a:pt x="3950760" y="5526981"/>
                </a:cubicBezTo>
                <a:lnTo>
                  <a:pt x="3950760" y="5508535"/>
                </a:lnTo>
                <a:cubicBezTo>
                  <a:pt x="3942562" y="5485991"/>
                  <a:pt x="3923092" y="5474719"/>
                  <a:pt x="3892350" y="5474719"/>
                </a:cubicBezTo>
                <a:cubicBezTo>
                  <a:pt x="3902597" y="5456273"/>
                  <a:pt x="3907721" y="5439878"/>
                  <a:pt x="3907721" y="5425531"/>
                </a:cubicBezTo>
                <a:cubicBezTo>
                  <a:pt x="3907721" y="5413234"/>
                  <a:pt x="3891325" y="5401962"/>
                  <a:pt x="3858533" y="5391714"/>
                </a:cubicBezTo>
                <a:close/>
                <a:moveTo>
                  <a:pt x="3489408" y="5384582"/>
                </a:moveTo>
                <a:lnTo>
                  <a:pt x="3535785" y="5432676"/>
                </a:lnTo>
                <a:lnTo>
                  <a:pt x="3551951" y="5446469"/>
                </a:lnTo>
                <a:lnTo>
                  <a:pt x="3529425" y="5474165"/>
                </a:lnTo>
                <a:cubicBezTo>
                  <a:pt x="3525326" y="5486975"/>
                  <a:pt x="3520459" y="5498183"/>
                  <a:pt x="3514823" y="5507790"/>
                </a:cubicBezTo>
                <a:lnTo>
                  <a:pt x="3506608" y="5518058"/>
                </a:lnTo>
                <a:lnTo>
                  <a:pt x="3492699" y="5462422"/>
                </a:lnTo>
                <a:cubicBezTo>
                  <a:pt x="3488600" y="5440902"/>
                  <a:pt x="3486551" y="5422457"/>
                  <a:pt x="3486551" y="5407086"/>
                </a:cubicBezTo>
                <a:close/>
                <a:moveTo>
                  <a:pt x="2359699" y="5345829"/>
                </a:moveTo>
                <a:lnTo>
                  <a:pt x="2350477" y="5345829"/>
                </a:lnTo>
                <a:cubicBezTo>
                  <a:pt x="2327932" y="5351978"/>
                  <a:pt x="2316660" y="5366325"/>
                  <a:pt x="2316660" y="5388869"/>
                </a:cubicBezTo>
                <a:lnTo>
                  <a:pt x="2335106" y="5398091"/>
                </a:lnTo>
                <a:cubicBezTo>
                  <a:pt x="2343304" y="5398091"/>
                  <a:pt x="2351502" y="5389894"/>
                  <a:pt x="2359699" y="5373497"/>
                </a:cubicBezTo>
                <a:close/>
                <a:moveTo>
                  <a:pt x="3106738" y="5321236"/>
                </a:moveTo>
                <a:cubicBezTo>
                  <a:pt x="3114936" y="5352490"/>
                  <a:pt x="3122813" y="5379838"/>
                  <a:pt x="3130371" y="5403279"/>
                </a:cubicBezTo>
                <a:lnTo>
                  <a:pt x="3136273" y="5419210"/>
                </a:lnTo>
                <a:lnTo>
                  <a:pt x="3126097" y="5437059"/>
                </a:lnTo>
                <a:cubicBezTo>
                  <a:pt x="3110470" y="5460884"/>
                  <a:pt x="3090936" y="5487976"/>
                  <a:pt x="3067495" y="5518334"/>
                </a:cubicBezTo>
                <a:lnTo>
                  <a:pt x="3021155" y="5575309"/>
                </a:lnTo>
                <a:lnTo>
                  <a:pt x="3011436" y="5536432"/>
                </a:lnTo>
                <a:cubicBezTo>
                  <a:pt x="3007337" y="5514912"/>
                  <a:pt x="3005288" y="5496467"/>
                  <a:pt x="3005288" y="5481096"/>
                </a:cubicBezTo>
                <a:cubicBezTo>
                  <a:pt x="3005288" y="5439593"/>
                  <a:pt x="3019122" y="5413655"/>
                  <a:pt x="3046790" y="5403279"/>
                </a:cubicBezTo>
                <a:lnTo>
                  <a:pt x="3069899" y="5399565"/>
                </a:lnTo>
                <a:lnTo>
                  <a:pt x="3071530" y="5407086"/>
                </a:lnTo>
                <a:lnTo>
                  <a:pt x="3086901" y="5407086"/>
                </a:lnTo>
                <a:lnTo>
                  <a:pt x="3084158" y="5382402"/>
                </a:lnTo>
                <a:lnTo>
                  <a:pt x="3088292" y="5379646"/>
                </a:lnTo>
                <a:lnTo>
                  <a:pt x="3082357" y="5366194"/>
                </a:lnTo>
                <a:lnTo>
                  <a:pt x="3078226" y="5329011"/>
                </a:lnTo>
                <a:close/>
                <a:moveTo>
                  <a:pt x="3910630" y="5295860"/>
                </a:moveTo>
                <a:lnTo>
                  <a:pt x="3901408" y="5295860"/>
                </a:lnTo>
                <a:cubicBezTo>
                  <a:pt x="3891160" y="5297910"/>
                  <a:pt x="3886036" y="5304058"/>
                  <a:pt x="3886036" y="5314305"/>
                </a:cubicBezTo>
                <a:lnTo>
                  <a:pt x="3886036" y="5323528"/>
                </a:lnTo>
                <a:lnTo>
                  <a:pt x="3910630" y="5323528"/>
                </a:lnTo>
                <a:close/>
                <a:moveTo>
                  <a:pt x="3153583" y="5280168"/>
                </a:moveTo>
                <a:lnTo>
                  <a:pt x="3153765" y="5280273"/>
                </a:lnTo>
                <a:cubicBezTo>
                  <a:pt x="3159401" y="5285910"/>
                  <a:pt x="3165806" y="5294364"/>
                  <a:pt x="3172979" y="5305636"/>
                </a:cubicBezTo>
                <a:lnTo>
                  <a:pt x="3172979" y="5333304"/>
                </a:lnTo>
                <a:lnTo>
                  <a:pt x="3161784" y="5373497"/>
                </a:lnTo>
                <a:lnTo>
                  <a:pt x="3146703" y="5373497"/>
                </a:lnTo>
                <a:cubicBezTo>
                  <a:pt x="3142604" y="5322260"/>
                  <a:pt x="3140554" y="5293567"/>
                  <a:pt x="3140554" y="5287419"/>
                </a:cubicBezTo>
                <a:close/>
                <a:moveTo>
                  <a:pt x="3588001" y="5247226"/>
                </a:moveTo>
                <a:cubicBezTo>
                  <a:pt x="3596199" y="5278480"/>
                  <a:pt x="3604076" y="5305828"/>
                  <a:pt x="3611634" y="5329269"/>
                </a:cubicBezTo>
                <a:lnTo>
                  <a:pt x="3622352" y="5358199"/>
                </a:lnTo>
                <a:lnTo>
                  <a:pt x="3611469" y="5373292"/>
                </a:lnTo>
                <a:lnTo>
                  <a:pt x="3563163" y="5432684"/>
                </a:lnTo>
                <a:lnTo>
                  <a:pt x="3561724" y="5431908"/>
                </a:lnTo>
                <a:cubicBezTo>
                  <a:pt x="3553526" y="5405265"/>
                  <a:pt x="3537130" y="5385794"/>
                  <a:pt x="3512536" y="5373497"/>
                </a:cubicBezTo>
                <a:lnTo>
                  <a:pt x="3490816" y="5373497"/>
                </a:lnTo>
                <a:lnTo>
                  <a:pt x="3491162" y="5370771"/>
                </a:lnTo>
                <a:cubicBezTo>
                  <a:pt x="3500385" y="5339645"/>
                  <a:pt x="3523442" y="5324081"/>
                  <a:pt x="3560333" y="5324081"/>
                </a:cubicBezTo>
                <a:cubicBezTo>
                  <a:pt x="3560333" y="5311784"/>
                  <a:pt x="3563407" y="5305636"/>
                  <a:pt x="3569555" y="5305636"/>
                </a:cubicBezTo>
                <a:cubicBezTo>
                  <a:pt x="3559308" y="5287191"/>
                  <a:pt x="3554184" y="5270795"/>
                  <a:pt x="3554184" y="5256448"/>
                </a:cubicBezTo>
                <a:close/>
                <a:moveTo>
                  <a:pt x="4402507" y="5246672"/>
                </a:moveTo>
                <a:cubicBezTo>
                  <a:pt x="4379963" y="5254871"/>
                  <a:pt x="4368691" y="5263068"/>
                  <a:pt x="4368691" y="5271266"/>
                </a:cubicBezTo>
                <a:lnTo>
                  <a:pt x="4368691" y="5289712"/>
                </a:lnTo>
                <a:cubicBezTo>
                  <a:pt x="4385087" y="5316355"/>
                  <a:pt x="4404557" y="5329677"/>
                  <a:pt x="4427101" y="5329677"/>
                </a:cubicBezTo>
                <a:lnTo>
                  <a:pt x="4417879" y="5372716"/>
                </a:lnTo>
                <a:cubicBezTo>
                  <a:pt x="4417879" y="5380914"/>
                  <a:pt x="4427101" y="5389112"/>
                  <a:pt x="4445547" y="5397310"/>
                </a:cubicBezTo>
                <a:lnTo>
                  <a:pt x="4479363" y="5397310"/>
                </a:lnTo>
                <a:cubicBezTo>
                  <a:pt x="4489611" y="5397310"/>
                  <a:pt x="4494734" y="5392186"/>
                  <a:pt x="4494734" y="5381939"/>
                </a:cubicBezTo>
                <a:lnTo>
                  <a:pt x="4494734" y="5363493"/>
                </a:lnTo>
                <a:cubicBezTo>
                  <a:pt x="4486536" y="5340949"/>
                  <a:pt x="4467066" y="5329677"/>
                  <a:pt x="4436324" y="5329677"/>
                </a:cubicBezTo>
                <a:cubicBezTo>
                  <a:pt x="4446571" y="5311231"/>
                  <a:pt x="4451695" y="5294836"/>
                  <a:pt x="4451695" y="5280489"/>
                </a:cubicBezTo>
                <a:cubicBezTo>
                  <a:pt x="4451695" y="5268192"/>
                  <a:pt x="4435299" y="5256920"/>
                  <a:pt x="4402507" y="5246672"/>
                </a:cubicBezTo>
                <a:close/>
                <a:moveTo>
                  <a:pt x="3864682" y="5213409"/>
                </a:moveTo>
                <a:cubicBezTo>
                  <a:pt x="3864682" y="5215971"/>
                  <a:pt x="3866475" y="5219686"/>
                  <a:pt x="3870062" y="5224553"/>
                </a:cubicBezTo>
                <a:lnTo>
                  <a:pt x="3881586" y="5237450"/>
                </a:lnTo>
                <a:lnTo>
                  <a:pt x="3876814" y="5237450"/>
                </a:lnTo>
                <a:cubicBezTo>
                  <a:pt x="3870665" y="5238475"/>
                  <a:pt x="3866054" y="5240524"/>
                  <a:pt x="3862980" y="5243599"/>
                </a:cubicBezTo>
                <a:lnTo>
                  <a:pt x="3858533" y="5255455"/>
                </a:lnTo>
                <a:lnTo>
                  <a:pt x="3858533" y="5247226"/>
                </a:lnTo>
                <a:cubicBezTo>
                  <a:pt x="3846236" y="5232879"/>
                  <a:pt x="3840088" y="5224682"/>
                  <a:pt x="3840088" y="5222632"/>
                </a:cubicBezTo>
                <a:lnTo>
                  <a:pt x="3840088" y="5213409"/>
                </a:lnTo>
                <a:close/>
                <a:moveTo>
                  <a:pt x="1743038" y="5211431"/>
                </a:moveTo>
                <a:lnTo>
                  <a:pt x="1733815" y="5211431"/>
                </a:lnTo>
                <a:cubicBezTo>
                  <a:pt x="1721518" y="5211431"/>
                  <a:pt x="1715370" y="5216555"/>
                  <a:pt x="1715370" y="5226802"/>
                </a:cubicBezTo>
                <a:lnTo>
                  <a:pt x="1715370" y="5236024"/>
                </a:lnTo>
                <a:cubicBezTo>
                  <a:pt x="1715370" y="5246272"/>
                  <a:pt x="1721518" y="5251396"/>
                  <a:pt x="1733815" y="5251396"/>
                </a:cubicBezTo>
                <a:lnTo>
                  <a:pt x="1743038" y="5251396"/>
                </a:lnTo>
                <a:cubicBezTo>
                  <a:pt x="1753285" y="5251396"/>
                  <a:pt x="1758409" y="5246272"/>
                  <a:pt x="1758409" y="5236024"/>
                </a:cubicBezTo>
                <a:lnTo>
                  <a:pt x="1758409" y="5226802"/>
                </a:lnTo>
                <a:cubicBezTo>
                  <a:pt x="1756359" y="5216555"/>
                  <a:pt x="1751236" y="5211431"/>
                  <a:pt x="1743038" y="5211431"/>
                </a:cubicBezTo>
                <a:close/>
                <a:moveTo>
                  <a:pt x="1572996" y="5198270"/>
                </a:moveTo>
                <a:lnTo>
                  <a:pt x="1563773" y="5198270"/>
                </a:lnTo>
                <a:cubicBezTo>
                  <a:pt x="1553526" y="5200320"/>
                  <a:pt x="1548402" y="5206468"/>
                  <a:pt x="1548402" y="5216715"/>
                </a:cubicBezTo>
                <a:lnTo>
                  <a:pt x="1548402" y="5225938"/>
                </a:lnTo>
                <a:lnTo>
                  <a:pt x="1572996" y="5225938"/>
                </a:lnTo>
                <a:close/>
                <a:moveTo>
                  <a:pt x="4406327" y="5184700"/>
                </a:moveTo>
                <a:lnTo>
                  <a:pt x="4381733" y="5184700"/>
                </a:lnTo>
                <a:lnTo>
                  <a:pt x="4381733" y="5203146"/>
                </a:lnTo>
                <a:lnTo>
                  <a:pt x="4406327" y="5203146"/>
                </a:lnTo>
                <a:close/>
                <a:moveTo>
                  <a:pt x="3716953" y="5164311"/>
                </a:moveTo>
                <a:lnTo>
                  <a:pt x="3716953" y="5188262"/>
                </a:lnTo>
                <a:cubicBezTo>
                  <a:pt x="3716953" y="5199022"/>
                  <a:pt x="3713046" y="5213048"/>
                  <a:pt x="3705233" y="5230340"/>
                </a:cubicBezTo>
                <a:lnTo>
                  <a:pt x="3673548" y="5285919"/>
                </a:lnTo>
                <a:lnTo>
                  <a:pt x="3646411" y="5299487"/>
                </a:lnTo>
                <a:lnTo>
                  <a:pt x="3627966" y="5299487"/>
                </a:lnTo>
                <a:cubicBezTo>
                  <a:pt x="3626941" y="5286678"/>
                  <a:pt x="3626044" y="5275278"/>
                  <a:pt x="3625276" y="5265287"/>
                </a:cubicBezTo>
                <a:lnTo>
                  <a:pt x="3625034" y="5262044"/>
                </a:lnTo>
                <a:lnTo>
                  <a:pt x="3630875" y="5262044"/>
                </a:lnTo>
                <a:lnTo>
                  <a:pt x="3625258" y="5211494"/>
                </a:lnTo>
                <a:lnTo>
                  <a:pt x="3667738" y="5187854"/>
                </a:lnTo>
                <a:cubicBezTo>
                  <a:pt x="3681444" y="5180553"/>
                  <a:pt x="3693549" y="5174469"/>
                  <a:pt x="3704053" y="5169601"/>
                </a:cubicBezTo>
                <a:close/>
                <a:moveTo>
                  <a:pt x="4537773" y="5154445"/>
                </a:moveTo>
                <a:lnTo>
                  <a:pt x="4503957" y="5154445"/>
                </a:lnTo>
                <a:cubicBezTo>
                  <a:pt x="4583887" y="5244623"/>
                  <a:pt x="4648446" y="5289712"/>
                  <a:pt x="4697633" y="5289712"/>
                </a:cubicBezTo>
                <a:lnTo>
                  <a:pt x="4706856" y="5271266"/>
                </a:lnTo>
                <a:lnTo>
                  <a:pt x="4706856" y="5262044"/>
                </a:lnTo>
                <a:cubicBezTo>
                  <a:pt x="4678163" y="5262044"/>
                  <a:pt x="4638198" y="5245648"/>
                  <a:pt x="4586961" y="5212856"/>
                </a:cubicBezTo>
                <a:cubicBezTo>
                  <a:pt x="4578763" y="5186213"/>
                  <a:pt x="4562367" y="5166742"/>
                  <a:pt x="4537773" y="5154445"/>
                </a:cubicBezTo>
                <a:close/>
                <a:moveTo>
                  <a:pt x="1554551" y="5139860"/>
                </a:moveTo>
                <a:lnTo>
                  <a:pt x="1539179" y="5139860"/>
                </a:lnTo>
                <a:cubicBezTo>
                  <a:pt x="1526882" y="5141910"/>
                  <a:pt x="1520734" y="5148058"/>
                  <a:pt x="1520734" y="5158305"/>
                </a:cubicBezTo>
                <a:lnTo>
                  <a:pt x="1520734" y="5173676"/>
                </a:lnTo>
                <a:lnTo>
                  <a:pt x="1539179" y="5173676"/>
                </a:lnTo>
                <a:cubicBezTo>
                  <a:pt x="1549427" y="5173676"/>
                  <a:pt x="1554551" y="5168553"/>
                  <a:pt x="1554551" y="5158305"/>
                </a:cubicBezTo>
                <a:close/>
                <a:moveTo>
                  <a:pt x="1142604" y="5124489"/>
                </a:moveTo>
                <a:lnTo>
                  <a:pt x="1133381" y="5124489"/>
                </a:lnTo>
                <a:cubicBezTo>
                  <a:pt x="1121084" y="5124489"/>
                  <a:pt x="1114936" y="5129613"/>
                  <a:pt x="1114936" y="5139860"/>
                </a:cubicBezTo>
                <a:lnTo>
                  <a:pt x="1114936" y="5149082"/>
                </a:lnTo>
                <a:cubicBezTo>
                  <a:pt x="1114936" y="5159330"/>
                  <a:pt x="1121084" y="5164454"/>
                  <a:pt x="1133381" y="5164454"/>
                </a:cubicBezTo>
                <a:lnTo>
                  <a:pt x="1142604" y="5164454"/>
                </a:lnTo>
                <a:cubicBezTo>
                  <a:pt x="1152851" y="5164454"/>
                  <a:pt x="1157975" y="5159330"/>
                  <a:pt x="1157975" y="5149082"/>
                </a:cubicBezTo>
                <a:lnTo>
                  <a:pt x="1157975" y="5139860"/>
                </a:lnTo>
                <a:cubicBezTo>
                  <a:pt x="1155925" y="5129613"/>
                  <a:pt x="1150802" y="5124489"/>
                  <a:pt x="1142604" y="5124489"/>
                </a:cubicBezTo>
                <a:close/>
                <a:moveTo>
                  <a:pt x="4729122" y="5117067"/>
                </a:moveTo>
                <a:lnTo>
                  <a:pt x="4710676" y="5117067"/>
                </a:lnTo>
                <a:lnTo>
                  <a:pt x="4710676" y="5126290"/>
                </a:lnTo>
                <a:cubicBezTo>
                  <a:pt x="4710676" y="5136538"/>
                  <a:pt x="4716825" y="5141661"/>
                  <a:pt x="4729122" y="5141661"/>
                </a:cubicBezTo>
                <a:lnTo>
                  <a:pt x="4744493" y="5141661"/>
                </a:lnTo>
                <a:lnTo>
                  <a:pt x="4744493" y="5132438"/>
                </a:lnTo>
                <a:cubicBezTo>
                  <a:pt x="4744493" y="5122191"/>
                  <a:pt x="4739369" y="5117067"/>
                  <a:pt x="4729122" y="5117067"/>
                </a:cubicBezTo>
                <a:close/>
                <a:moveTo>
                  <a:pt x="2394775" y="5091536"/>
                </a:moveTo>
                <a:lnTo>
                  <a:pt x="2402505" y="5118372"/>
                </a:lnTo>
                <a:lnTo>
                  <a:pt x="2369114" y="5123524"/>
                </a:lnTo>
                <a:lnTo>
                  <a:pt x="2365660" y="5125763"/>
                </a:lnTo>
                <a:lnTo>
                  <a:pt x="2364801" y="5123815"/>
                </a:lnTo>
                <a:cubicBezTo>
                  <a:pt x="2362239" y="5115617"/>
                  <a:pt x="2360958" y="5107932"/>
                  <a:pt x="2360958" y="5100758"/>
                </a:cubicBezTo>
                <a:close/>
                <a:moveTo>
                  <a:pt x="1092936" y="5087468"/>
                </a:moveTo>
                <a:lnTo>
                  <a:pt x="1068342" y="5087468"/>
                </a:lnTo>
                <a:lnTo>
                  <a:pt x="1068342" y="5105914"/>
                </a:lnTo>
                <a:lnTo>
                  <a:pt x="1071896" y="5105914"/>
                </a:lnTo>
                <a:lnTo>
                  <a:pt x="1071896" y="5115266"/>
                </a:lnTo>
                <a:cubicBezTo>
                  <a:pt x="1078045" y="5115266"/>
                  <a:pt x="1082656" y="5113729"/>
                  <a:pt x="1085730" y="5110654"/>
                </a:cubicBezTo>
                <a:lnTo>
                  <a:pt x="1087311" y="5105914"/>
                </a:lnTo>
                <a:lnTo>
                  <a:pt x="1092936" y="5105914"/>
                </a:lnTo>
                <a:close/>
                <a:moveTo>
                  <a:pt x="1047302" y="5029187"/>
                </a:moveTo>
                <a:lnTo>
                  <a:pt x="1038080" y="5029187"/>
                </a:lnTo>
                <a:cubicBezTo>
                  <a:pt x="1015535" y="5035336"/>
                  <a:pt x="1004263" y="5049683"/>
                  <a:pt x="1004263" y="5072227"/>
                </a:cubicBezTo>
                <a:lnTo>
                  <a:pt x="1022709" y="5081449"/>
                </a:lnTo>
                <a:cubicBezTo>
                  <a:pt x="1030907" y="5081449"/>
                  <a:pt x="1039105" y="5073252"/>
                  <a:pt x="1047302" y="5056855"/>
                </a:cubicBezTo>
                <a:close/>
                <a:moveTo>
                  <a:pt x="4683791" y="4976015"/>
                </a:moveTo>
                <a:lnTo>
                  <a:pt x="4659197" y="4976015"/>
                </a:lnTo>
                <a:lnTo>
                  <a:pt x="4659197" y="4994461"/>
                </a:lnTo>
                <a:lnTo>
                  <a:pt x="4683791" y="4994461"/>
                </a:lnTo>
                <a:close/>
                <a:moveTo>
                  <a:pt x="979669" y="4970777"/>
                </a:moveTo>
                <a:cubicBezTo>
                  <a:pt x="971472" y="4970777"/>
                  <a:pt x="957125" y="4982050"/>
                  <a:pt x="936630" y="5004594"/>
                </a:cubicBezTo>
                <a:cubicBezTo>
                  <a:pt x="946878" y="5027138"/>
                  <a:pt x="956100" y="5038410"/>
                  <a:pt x="964298" y="5038410"/>
                </a:cubicBezTo>
                <a:cubicBezTo>
                  <a:pt x="984793" y="5038410"/>
                  <a:pt x="1001189" y="5030212"/>
                  <a:pt x="1013486" y="5013816"/>
                </a:cubicBezTo>
                <a:cubicBezTo>
                  <a:pt x="1013486" y="5005618"/>
                  <a:pt x="1002214" y="4991272"/>
                  <a:pt x="979669" y="4970777"/>
                </a:cubicBezTo>
                <a:close/>
                <a:moveTo>
                  <a:pt x="5006586" y="4908382"/>
                </a:moveTo>
                <a:lnTo>
                  <a:pt x="4988140" y="4908382"/>
                </a:lnTo>
                <a:lnTo>
                  <a:pt x="4988140" y="4917605"/>
                </a:lnTo>
                <a:cubicBezTo>
                  <a:pt x="4988140" y="4927853"/>
                  <a:pt x="4994289" y="4932976"/>
                  <a:pt x="5006586" y="4932976"/>
                </a:cubicBezTo>
                <a:lnTo>
                  <a:pt x="5021957" y="4932976"/>
                </a:lnTo>
                <a:lnTo>
                  <a:pt x="5021957" y="4923753"/>
                </a:lnTo>
                <a:cubicBezTo>
                  <a:pt x="5021957" y="4913506"/>
                  <a:pt x="5016833" y="4908382"/>
                  <a:pt x="5006586" y="4908382"/>
                </a:cubicBezTo>
                <a:close/>
                <a:moveTo>
                  <a:pt x="4738344" y="4812718"/>
                </a:moveTo>
                <a:cubicBezTo>
                  <a:pt x="4715800" y="4820917"/>
                  <a:pt x="4704528" y="4829114"/>
                  <a:pt x="4704528" y="4837312"/>
                </a:cubicBezTo>
                <a:lnTo>
                  <a:pt x="4704528" y="4855758"/>
                </a:lnTo>
                <a:cubicBezTo>
                  <a:pt x="4720924" y="4882401"/>
                  <a:pt x="4740394" y="4895723"/>
                  <a:pt x="4762938" y="4895723"/>
                </a:cubicBezTo>
                <a:lnTo>
                  <a:pt x="4753715" y="4938762"/>
                </a:lnTo>
                <a:cubicBezTo>
                  <a:pt x="4753715" y="4946960"/>
                  <a:pt x="4762938" y="4955158"/>
                  <a:pt x="4781383" y="4963356"/>
                </a:cubicBezTo>
                <a:lnTo>
                  <a:pt x="4815200" y="4963356"/>
                </a:lnTo>
                <a:cubicBezTo>
                  <a:pt x="4825448" y="4963356"/>
                  <a:pt x="4830571" y="4958232"/>
                  <a:pt x="4830571" y="4947985"/>
                </a:cubicBezTo>
                <a:lnTo>
                  <a:pt x="4830571" y="4929539"/>
                </a:lnTo>
                <a:cubicBezTo>
                  <a:pt x="4822373" y="4906995"/>
                  <a:pt x="4802903" y="4895723"/>
                  <a:pt x="4772161" y="4895723"/>
                </a:cubicBezTo>
                <a:cubicBezTo>
                  <a:pt x="4782408" y="4877277"/>
                  <a:pt x="4787532" y="4860882"/>
                  <a:pt x="4787532" y="4846535"/>
                </a:cubicBezTo>
                <a:cubicBezTo>
                  <a:pt x="4787532" y="4834238"/>
                  <a:pt x="4771136" y="4822966"/>
                  <a:pt x="4738344" y="4812718"/>
                </a:cubicBezTo>
                <a:close/>
                <a:moveTo>
                  <a:pt x="1081119" y="4758655"/>
                </a:moveTo>
                <a:lnTo>
                  <a:pt x="1090342" y="4777100"/>
                </a:lnTo>
                <a:lnTo>
                  <a:pt x="1090342" y="4801694"/>
                </a:lnTo>
                <a:lnTo>
                  <a:pt x="1064010" y="4805757"/>
                </a:lnTo>
                <a:lnTo>
                  <a:pt x="1059119" y="4786194"/>
                </a:lnTo>
                <a:lnTo>
                  <a:pt x="1056159" y="4759549"/>
                </a:lnTo>
                <a:lnTo>
                  <a:pt x="1062481" y="4759232"/>
                </a:lnTo>
                <a:cubicBezTo>
                  <a:pt x="1071320" y="4758847"/>
                  <a:pt x="1077532" y="4758655"/>
                  <a:pt x="1081119" y="4758655"/>
                </a:cubicBezTo>
                <a:close/>
                <a:moveTo>
                  <a:pt x="4873610" y="4720491"/>
                </a:moveTo>
                <a:lnTo>
                  <a:pt x="4839794" y="4720491"/>
                </a:lnTo>
                <a:cubicBezTo>
                  <a:pt x="4919724" y="4810669"/>
                  <a:pt x="4984283" y="4855758"/>
                  <a:pt x="5033470" y="4855758"/>
                </a:cubicBezTo>
                <a:lnTo>
                  <a:pt x="5042693" y="4837312"/>
                </a:lnTo>
                <a:lnTo>
                  <a:pt x="5042693" y="4828090"/>
                </a:lnTo>
                <a:cubicBezTo>
                  <a:pt x="5014000" y="4828090"/>
                  <a:pt x="4974035" y="4811694"/>
                  <a:pt x="4922798" y="4778902"/>
                </a:cubicBezTo>
                <a:cubicBezTo>
                  <a:pt x="4914600" y="4752259"/>
                  <a:pt x="4898204" y="4732788"/>
                  <a:pt x="4873610" y="4720491"/>
                </a:cubicBezTo>
                <a:close/>
                <a:moveTo>
                  <a:pt x="502684" y="4690893"/>
                </a:moveTo>
                <a:lnTo>
                  <a:pt x="493461" y="4690893"/>
                </a:lnTo>
                <a:cubicBezTo>
                  <a:pt x="481164" y="4690893"/>
                  <a:pt x="475016" y="4696017"/>
                  <a:pt x="475016" y="4706264"/>
                </a:cubicBezTo>
                <a:lnTo>
                  <a:pt x="475016" y="4715486"/>
                </a:lnTo>
                <a:cubicBezTo>
                  <a:pt x="475016" y="4725734"/>
                  <a:pt x="481164" y="4730858"/>
                  <a:pt x="493461" y="4730858"/>
                </a:cubicBezTo>
                <a:lnTo>
                  <a:pt x="502684" y="4730858"/>
                </a:lnTo>
                <a:cubicBezTo>
                  <a:pt x="512931" y="4730858"/>
                  <a:pt x="518055" y="4725734"/>
                  <a:pt x="518055" y="4715486"/>
                </a:cubicBezTo>
                <a:lnTo>
                  <a:pt x="518055" y="4706264"/>
                </a:lnTo>
                <a:cubicBezTo>
                  <a:pt x="516005" y="4696017"/>
                  <a:pt x="510882" y="4690893"/>
                  <a:pt x="502684" y="4690893"/>
                </a:cubicBezTo>
                <a:close/>
                <a:moveTo>
                  <a:pt x="1065748" y="4679233"/>
                </a:moveTo>
                <a:lnTo>
                  <a:pt x="1065748" y="4715616"/>
                </a:lnTo>
                <a:cubicBezTo>
                  <a:pt x="1065748" y="4720227"/>
                  <a:pt x="1063442" y="4724262"/>
                  <a:pt x="1058831" y="4727721"/>
                </a:cubicBezTo>
                <a:lnTo>
                  <a:pt x="1053064" y="4730123"/>
                </a:lnTo>
                <a:lnTo>
                  <a:pt x="1057582" y="4694543"/>
                </a:lnTo>
                <a:close/>
                <a:moveTo>
                  <a:pt x="450422" y="4657076"/>
                </a:moveTo>
                <a:lnTo>
                  <a:pt x="431977" y="4657076"/>
                </a:lnTo>
                <a:lnTo>
                  <a:pt x="431977" y="4681670"/>
                </a:lnTo>
                <a:cubicBezTo>
                  <a:pt x="444273" y="4681670"/>
                  <a:pt x="450422" y="4675521"/>
                  <a:pt x="450422" y="4663224"/>
                </a:cubicBezTo>
                <a:close/>
                <a:moveTo>
                  <a:pt x="5015808" y="4604033"/>
                </a:moveTo>
                <a:cubicBezTo>
                  <a:pt x="4993264" y="4612232"/>
                  <a:pt x="4981992" y="4620429"/>
                  <a:pt x="4981992" y="4628627"/>
                </a:cubicBezTo>
                <a:lnTo>
                  <a:pt x="4981992" y="4647073"/>
                </a:lnTo>
                <a:cubicBezTo>
                  <a:pt x="4998388" y="4673716"/>
                  <a:pt x="5017858" y="4687038"/>
                  <a:pt x="5040402" y="4687038"/>
                </a:cubicBezTo>
                <a:lnTo>
                  <a:pt x="5031179" y="4730077"/>
                </a:lnTo>
                <a:cubicBezTo>
                  <a:pt x="5031179" y="4738275"/>
                  <a:pt x="5040402" y="4746473"/>
                  <a:pt x="5058847" y="4754671"/>
                </a:cubicBezTo>
                <a:lnTo>
                  <a:pt x="5092664" y="4754671"/>
                </a:lnTo>
                <a:cubicBezTo>
                  <a:pt x="5102912" y="4754671"/>
                  <a:pt x="5108035" y="4749547"/>
                  <a:pt x="5108035" y="4739300"/>
                </a:cubicBezTo>
                <a:lnTo>
                  <a:pt x="5108035" y="4720854"/>
                </a:lnTo>
                <a:cubicBezTo>
                  <a:pt x="5099837" y="4698310"/>
                  <a:pt x="5080367" y="4687038"/>
                  <a:pt x="5049625" y="4687038"/>
                </a:cubicBezTo>
                <a:cubicBezTo>
                  <a:pt x="5059872" y="4668592"/>
                  <a:pt x="5064996" y="4652197"/>
                  <a:pt x="5064996" y="4637850"/>
                </a:cubicBezTo>
                <a:cubicBezTo>
                  <a:pt x="5064996" y="4625553"/>
                  <a:pt x="5048600" y="4614281"/>
                  <a:pt x="5015808" y="4604033"/>
                </a:cubicBezTo>
                <a:close/>
                <a:moveTo>
                  <a:pt x="407383" y="4595591"/>
                </a:moveTo>
                <a:lnTo>
                  <a:pt x="398160" y="4595591"/>
                </a:lnTo>
                <a:cubicBezTo>
                  <a:pt x="375615" y="4601740"/>
                  <a:pt x="364343" y="4616087"/>
                  <a:pt x="364343" y="4638631"/>
                </a:cubicBezTo>
                <a:lnTo>
                  <a:pt x="382789" y="4647853"/>
                </a:lnTo>
                <a:cubicBezTo>
                  <a:pt x="390987" y="4647853"/>
                  <a:pt x="399185" y="4639656"/>
                  <a:pt x="407383" y="4623259"/>
                </a:cubicBezTo>
                <a:close/>
                <a:moveTo>
                  <a:pt x="4581504" y="4591791"/>
                </a:moveTo>
                <a:lnTo>
                  <a:pt x="4595407" y="4604418"/>
                </a:lnTo>
                <a:cubicBezTo>
                  <a:pt x="4616927" y="4629524"/>
                  <a:pt x="4631273" y="4659242"/>
                  <a:pt x="4638446" y="4693571"/>
                </a:cubicBezTo>
                <a:lnTo>
                  <a:pt x="4639453" y="4703853"/>
                </a:lnTo>
                <a:lnTo>
                  <a:pt x="4639200" y="4703583"/>
                </a:lnTo>
                <a:cubicBezTo>
                  <a:pt x="4625366" y="4692311"/>
                  <a:pt x="4610251" y="4686675"/>
                  <a:pt x="4593855" y="4686675"/>
                </a:cubicBezTo>
                <a:cubicBezTo>
                  <a:pt x="4569262" y="4692823"/>
                  <a:pt x="4546717" y="4704096"/>
                  <a:pt x="4526222" y="4720491"/>
                </a:cubicBezTo>
                <a:lnTo>
                  <a:pt x="4507777" y="4720491"/>
                </a:lnTo>
                <a:cubicBezTo>
                  <a:pt x="4506752" y="4707682"/>
                  <a:pt x="4505856" y="4696282"/>
                  <a:pt x="4505087" y="4686290"/>
                </a:cubicBezTo>
                <a:lnTo>
                  <a:pt x="4504684" y="4680889"/>
                </a:lnTo>
                <a:lnTo>
                  <a:pt x="4523931" y="4680889"/>
                </a:lnTo>
                <a:lnTo>
                  <a:pt x="4523931" y="4653221"/>
                </a:lnTo>
                <a:lnTo>
                  <a:pt x="4514709" y="4653221"/>
                </a:lnTo>
                <a:cubicBezTo>
                  <a:pt x="4509585" y="4654246"/>
                  <a:pt x="4505742" y="4656296"/>
                  <a:pt x="4503180" y="4659370"/>
                </a:cubicBezTo>
                <a:lnTo>
                  <a:pt x="4503104" y="4659614"/>
                </a:lnTo>
                <a:lnTo>
                  <a:pt x="4502013" y="4643251"/>
                </a:lnTo>
                <a:cubicBezTo>
                  <a:pt x="4501757" y="4638896"/>
                  <a:pt x="4501629" y="4635950"/>
                  <a:pt x="4501629" y="4634413"/>
                </a:cubicBezTo>
                <a:cubicBezTo>
                  <a:pt x="4518537" y="4624678"/>
                  <a:pt x="4533844" y="4616160"/>
                  <a:pt x="4547550" y="4608858"/>
                </a:cubicBezTo>
                <a:close/>
                <a:moveTo>
                  <a:pt x="339749" y="4537181"/>
                </a:moveTo>
                <a:cubicBezTo>
                  <a:pt x="331552" y="4537181"/>
                  <a:pt x="317205" y="4548454"/>
                  <a:pt x="296710" y="4570998"/>
                </a:cubicBezTo>
                <a:cubicBezTo>
                  <a:pt x="306958" y="4593542"/>
                  <a:pt x="316181" y="4604814"/>
                  <a:pt x="324379" y="4604814"/>
                </a:cubicBezTo>
                <a:cubicBezTo>
                  <a:pt x="344873" y="4604814"/>
                  <a:pt x="361269" y="4596616"/>
                  <a:pt x="373566" y="4580220"/>
                </a:cubicBezTo>
                <a:cubicBezTo>
                  <a:pt x="373566" y="4572022"/>
                  <a:pt x="362294" y="4557676"/>
                  <a:pt x="339749" y="4537181"/>
                </a:cubicBezTo>
                <a:close/>
                <a:moveTo>
                  <a:pt x="5151074" y="4511806"/>
                </a:moveTo>
                <a:lnTo>
                  <a:pt x="5117258" y="4511806"/>
                </a:lnTo>
                <a:cubicBezTo>
                  <a:pt x="5197188" y="4601984"/>
                  <a:pt x="5261747" y="4647073"/>
                  <a:pt x="5310934" y="4647073"/>
                </a:cubicBezTo>
                <a:lnTo>
                  <a:pt x="5320157" y="4628627"/>
                </a:lnTo>
                <a:lnTo>
                  <a:pt x="5320157" y="4619405"/>
                </a:lnTo>
                <a:cubicBezTo>
                  <a:pt x="5291464" y="4619405"/>
                  <a:pt x="5251499" y="4603009"/>
                  <a:pt x="5200262" y="4570217"/>
                </a:cubicBezTo>
                <a:cubicBezTo>
                  <a:pt x="5192064" y="4543574"/>
                  <a:pt x="5175668" y="4524103"/>
                  <a:pt x="5151074" y="4511806"/>
                </a:cubicBezTo>
                <a:close/>
                <a:moveTo>
                  <a:pt x="4780603" y="4451464"/>
                </a:moveTo>
                <a:lnTo>
                  <a:pt x="4788300" y="4454571"/>
                </a:lnTo>
                <a:cubicBezTo>
                  <a:pt x="4803928" y="4462256"/>
                  <a:pt x="4820900" y="4471863"/>
                  <a:pt x="4839217" y="4483392"/>
                </a:cubicBezTo>
                <a:lnTo>
                  <a:pt x="4848211" y="4489544"/>
                </a:lnTo>
                <a:lnTo>
                  <a:pt x="4803686" y="4511806"/>
                </a:lnTo>
                <a:lnTo>
                  <a:pt x="4785241" y="4511806"/>
                </a:lnTo>
                <a:cubicBezTo>
                  <a:pt x="4783191" y="4486188"/>
                  <a:pt x="4781654" y="4466205"/>
                  <a:pt x="4780630" y="4451859"/>
                </a:cubicBezTo>
                <a:close/>
                <a:moveTo>
                  <a:pt x="4902079" y="4421625"/>
                </a:moveTo>
                <a:lnTo>
                  <a:pt x="4877485" y="4421625"/>
                </a:lnTo>
                <a:lnTo>
                  <a:pt x="4877485" y="4440071"/>
                </a:lnTo>
                <a:lnTo>
                  <a:pt x="4902079" y="4440071"/>
                </a:lnTo>
                <a:close/>
                <a:moveTo>
                  <a:pt x="5224874" y="4353992"/>
                </a:moveTo>
                <a:lnTo>
                  <a:pt x="5206428" y="4353992"/>
                </a:lnTo>
                <a:lnTo>
                  <a:pt x="5206428" y="4363215"/>
                </a:lnTo>
                <a:cubicBezTo>
                  <a:pt x="5206428" y="4373463"/>
                  <a:pt x="5212577" y="4378586"/>
                  <a:pt x="5224874" y="4378586"/>
                </a:cubicBezTo>
                <a:lnTo>
                  <a:pt x="5240245" y="4378586"/>
                </a:lnTo>
                <a:lnTo>
                  <a:pt x="5240245" y="4369363"/>
                </a:lnTo>
                <a:cubicBezTo>
                  <a:pt x="5240245" y="4359116"/>
                  <a:pt x="5235121" y="4353992"/>
                  <a:pt x="5224874" y="4353992"/>
                </a:cubicBezTo>
                <a:close/>
                <a:moveTo>
                  <a:pt x="5234096" y="4049643"/>
                </a:moveTo>
                <a:cubicBezTo>
                  <a:pt x="5211552" y="4057842"/>
                  <a:pt x="5200280" y="4066039"/>
                  <a:pt x="5200280" y="4074237"/>
                </a:cubicBezTo>
                <a:lnTo>
                  <a:pt x="5200280" y="4092683"/>
                </a:lnTo>
                <a:cubicBezTo>
                  <a:pt x="5216676" y="4119326"/>
                  <a:pt x="5236146" y="4132648"/>
                  <a:pt x="5258690" y="4132648"/>
                </a:cubicBezTo>
                <a:lnTo>
                  <a:pt x="5249467" y="4175687"/>
                </a:lnTo>
                <a:cubicBezTo>
                  <a:pt x="5249467" y="4183885"/>
                  <a:pt x="5258690" y="4192083"/>
                  <a:pt x="5277135" y="4200281"/>
                </a:cubicBezTo>
                <a:lnTo>
                  <a:pt x="5310952" y="4200281"/>
                </a:lnTo>
                <a:cubicBezTo>
                  <a:pt x="5321200" y="4200281"/>
                  <a:pt x="5326323" y="4195157"/>
                  <a:pt x="5326323" y="4184910"/>
                </a:cubicBezTo>
                <a:lnTo>
                  <a:pt x="5326323" y="4166464"/>
                </a:lnTo>
                <a:cubicBezTo>
                  <a:pt x="5318125" y="4143920"/>
                  <a:pt x="5298655" y="4132648"/>
                  <a:pt x="5267913" y="4132648"/>
                </a:cubicBezTo>
                <a:cubicBezTo>
                  <a:pt x="5278160" y="4114202"/>
                  <a:pt x="5283284" y="4097807"/>
                  <a:pt x="5283284" y="4083460"/>
                </a:cubicBezTo>
                <a:cubicBezTo>
                  <a:pt x="5283284" y="4071163"/>
                  <a:pt x="5266888" y="4059891"/>
                  <a:pt x="5234096" y="4049643"/>
                </a:cubicBezTo>
                <a:close/>
                <a:moveTo>
                  <a:pt x="383228" y="4007356"/>
                </a:moveTo>
                <a:lnTo>
                  <a:pt x="374005" y="4007356"/>
                </a:lnTo>
                <a:cubicBezTo>
                  <a:pt x="361708" y="4007356"/>
                  <a:pt x="355560" y="4012480"/>
                  <a:pt x="355560" y="4022727"/>
                </a:cubicBezTo>
                <a:lnTo>
                  <a:pt x="355560" y="4031949"/>
                </a:lnTo>
                <a:cubicBezTo>
                  <a:pt x="355560" y="4042197"/>
                  <a:pt x="361708" y="4047321"/>
                  <a:pt x="374005" y="4047321"/>
                </a:cubicBezTo>
                <a:lnTo>
                  <a:pt x="383228" y="4047321"/>
                </a:lnTo>
                <a:cubicBezTo>
                  <a:pt x="393475" y="4047321"/>
                  <a:pt x="398599" y="4042197"/>
                  <a:pt x="398599" y="4031949"/>
                </a:cubicBezTo>
                <a:lnTo>
                  <a:pt x="398599" y="4022727"/>
                </a:lnTo>
                <a:cubicBezTo>
                  <a:pt x="396549" y="4012480"/>
                  <a:pt x="391426" y="4007356"/>
                  <a:pt x="383228" y="4007356"/>
                </a:cubicBezTo>
                <a:close/>
                <a:moveTo>
                  <a:pt x="330966" y="3973539"/>
                </a:moveTo>
                <a:lnTo>
                  <a:pt x="312521" y="3973539"/>
                </a:lnTo>
                <a:lnTo>
                  <a:pt x="312521" y="3998133"/>
                </a:lnTo>
                <a:cubicBezTo>
                  <a:pt x="324817" y="3998133"/>
                  <a:pt x="330966" y="3991984"/>
                  <a:pt x="330966" y="3979687"/>
                </a:cubicBezTo>
                <a:close/>
                <a:moveTo>
                  <a:pt x="5369362" y="3957416"/>
                </a:moveTo>
                <a:lnTo>
                  <a:pt x="5335546" y="3957416"/>
                </a:lnTo>
                <a:cubicBezTo>
                  <a:pt x="5415476" y="4047594"/>
                  <a:pt x="5480035" y="4092683"/>
                  <a:pt x="5529222" y="4092683"/>
                </a:cubicBezTo>
                <a:lnTo>
                  <a:pt x="5538445" y="4074237"/>
                </a:lnTo>
                <a:lnTo>
                  <a:pt x="5538445" y="4065015"/>
                </a:lnTo>
                <a:cubicBezTo>
                  <a:pt x="5509752" y="4065015"/>
                  <a:pt x="5469787" y="4048619"/>
                  <a:pt x="5418550" y="4015827"/>
                </a:cubicBezTo>
                <a:cubicBezTo>
                  <a:pt x="5410352" y="3989184"/>
                  <a:pt x="5393956" y="3969713"/>
                  <a:pt x="5369362" y="3957416"/>
                </a:cubicBezTo>
                <a:close/>
                <a:moveTo>
                  <a:pt x="568945" y="3924368"/>
                </a:moveTo>
                <a:lnTo>
                  <a:pt x="570317" y="3928483"/>
                </a:lnTo>
                <a:lnTo>
                  <a:pt x="563203" y="3928483"/>
                </a:lnTo>
                <a:close/>
                <a:moveTo>
                  <a:pt x="287927" y="3912054"/>
                </a:moveTo>
                <a:lnTo>
                  <a:pt x="278704" y="3912054"/>
                </a:lnTo>
                <a:cubicBezTo>
                  <a:pt x="256159" y="3918203"/>
                  <a:pt x="244887" y="3932550"/>
                  <a:pt x="244887" y="3955094"/>
                </a:cubicBezTo>
                <a:lnTo>
                  <a:pt x="263333" y="3964316"/>
                </a:lnTo>
                <a:cubicBezTo>
                  <a:pt x="271531" y="3964316"/>
                  <a:pt x="279729" y="3956119"/>
                  <a:pt x="287927" y="3939722"/>
                </a:cubicBezTo>
                <a:close/>
                <a:moveTo>
                  <a:pt x="4963564" y="3905155"/>
                </a:moveTo>
                <a:lnTo>
                  <a:pt x="4981834" y="3968580"/>
                </a:lnTo>
                <a:lnTo>
                  <a:pt x="4954324" y="3977659"/>
                </a:lnTo>
                <a:lnTo>
                  <a:pt x="4936315" y="3979493"/>
                </a:lnTo>
                <a:lnTo>
                  <a:pt x="4938201" y="3968176"/>
                </a:lnTo>
                <a:cubicBezTo>
                  <a:pt x="4939739" y="3965102"/>
                  <a:pt x="4942044" y="3963565"/>
                  <a:pt x="4945119" y="3963565"/>
                </a:cubicBezTo>
                <a:cubicBezTo>
                  <a:pt x="4934871" y="3945120"/>
                  <a:pt x="4929747" y="3928724"/>
                  <a:pt x="4929747" y="3914377"/>
                </a:cubicBezTo>
                <a:close/>
                <a:moveTo>
                  <a:pt x="355121" y="3897741"/>
                </a:moveTo>
                <a:lnTo>
                  <a:pt x="336675" y="3897741"/>
                </a:lnTo>
                <a:cubicBezTo>
                  <a:pt x="324379" y="3899791"/>
                  <a:pt x="318230" y="3904914"/>
                  <a:pt x="318230" y="3913112"/>
                </a:cubicBezTo>
                <a:lnTo>
                  <a:pt x="318230" y="3931557"/>
                </a:lnTo>
                <a:lnTo>
                  <a:pt x="336675" y="3931557"/>
                </a:lnTo>
                <a:cubicBezTo>
                  <a:pt x="348972" y="3931557"/>
                  <a:pt x="355121" y="3925409"/>
                  <a:pt x="355121" y="3913112"/>
                </a:cubicBezTo>
                <a:close/>
                <a:moveTo>
                  <a:pt x="220293" y="3853644"/>
                </a:moveTo>
                <a:cubicBezTo>
                  <a:pt x="212096" y="3853644"/>
                  <a:pt x="197749" y="3864917"/>
                  <a:pt x="177254" y="3887461"/>
                </a:cubicBezTo>
                <a:cubicBezTo>
                  <a:pt x="187502" y="3910005"/>
                  <a:pt x="196725" y="3921277"/>
                  <a:pt x="204923" y="3921277"/>
                </a:cubicBezTo>
                <a:cubicBezTo>
                  <a:pt x="225417" y="3921277"/>
                  <a:pt x="241813" y="3913079"/>
                  <a:pt x="254110" y="3896683"/>
                </a:cubicBezTo>
                <a:cubicBezTo>
                  <a:pt x="254110" y="3888485"/>
                  <a:pt x="242838" y="3874139"/>
                  <a:pt x="220293" y="3853644"/>
                </a:cubicBezTo>
                <a:close/>
                <a:moveTo>
                  <a:pt x="5412402" y="3321051"/>
                </a:moveTo>
                <a:lnTo>
                  <a:pt x="5393956" y="3321051"/>
                </a:lnTo>
                <a:cubicBezTo>
                  <a:pt x="5375511" y="3337447"/>
                  <a:pt x="5361165" y="3345644"/>
                  <a:pt x="5350917" y="3345644"/>
                </a:cubicBezTo>
                <a:lnTo>
                  <a:pt x="5350917" y="3354867"/>
                </a:lnTo>
                <a:lnTo>
                  <a:pt x="5378585" y="3354867"/>
                </a:lnTo>
                <a:lnTo>
                  <a:pt x="5412402" y="3345644"/>
                </a:lnTo>
                <a:close/>
                <a:moveTo>
                  <a:pt x="296160" y="3290002"/>
                </a:moveTo>
                <a:lnTo>
                  <a:pt x="277715" y="3290002"/>
                </a:lnTo>
                <a:lnTo>
                  <a:pt x="277715" y="3314596"/>
                </a:lnTo>
                <a:cubicBezTo>
                  <a:pt x="290011" y="3314596"/>
                  <a:pt x="296160" y="3308447"/>
                  <a:pt x="296160" y="3296150"/>
                </a:cubicBezTo>
                <a:close/>
                <a:moveTo>
                  <a:pt x="5128546" y="3240632"/>
                </a:moveTo>
                <a:lnTo>
                  <a:pt x="5149058" y="3259678"/>
                </a:lnTo>
                <a:lnTo>
                  <a:pt x="5183042" y="3288460"/>
                </a:lnTo>
                <a:lnTo>
                  <a:pt x="5117275" y="3324893"/>
                </a:lnTo>
                <a:cubicBezTo>
                  <a:pt x="5080385" y="3344876"/>
                  <a:pt x="5059890" y="3354867"/>
                  <a:pt x="5055791" y="3354867"/>
                </a:cubicBezTo>
                <a:cubicBezTo>
                  <a:pt x="5055791" y="3348719"/>
                  <a:pt x="5052717" y="3345644"/>
                  <a:pt x="5046568" y="3345644"/>
                </a:cubicBezTo>
                <a:cubicBezTo>
                  <a:pt x="5054766" y="3332323"/>
                  <a:pt x="5070906" y="3310803"/>
                  <a:pt x="5094987" y="3281086"/>
                </a:cubicBezTo>
                <a:close/>
                <a:moveTo>
                  <a:pt x="5100639" y="3205495"/>
                </a:moveTo>
                <a:cubicBezTo>
                  <a:pt x="5100639" y="3208057"/>
                  <a:pt x="5102432" y="3211771"/>
                  <a:pt x="5106018" y="3216639"/>
                </a:cubicBezTo>
                <a:lnTo>
                  <a:pt x="5118410" y="3230506"/>
                </a:lnTo>
                <a:lnTo>
                  <a:pt x="5112664" y="3237854"/>
                </a:lnTo>
                <a:lnTo>
                  <a:pt x="5094490" y="3257474"/>
                </a:lnTo>
                <a:lnTo>
                  <a:pt x="5094490" y="3239312"/>
                </a:lnTo>
                <a:cubicBezTo>
                  <a:pt x="5082193" y="3224965"/>
                  <a:pt x="5076045" y="3216768"/>
                  <a:pt x="5076045" y="3214718"/>
                </a:cubicBezTo>
                <a:lnTo>
                  <a:pt x="5076045" y="3205495"/>
                </a:lnTo>
                <a:close/>
                <a:moveTo>
                  <a:pt x="185487" y="3170107"/>
                </a:moveTo>
                <a:cubicBezTo>
                  <a:pt x="177290" y="3170107"/>
                  <a:pt x="162943" y="3181380"/>
                  <a:pt x="142448" y="3203924"/>
                </a:cubicBezTo>
                <a:cubicBezTo>
                  <a:pt x="152696" y="3226468"/>
                  <a:pt x="161919" y="3237740"/>
                  <a:pt x="170117" y="3237740"/>
                </a:cubicBezTo>
                <a:cubicBezTo>
                  <a:pt x="180364" y="3237740"/>
                  <a:pt x="189586" y="3235691"/>
                  <a:pt x="197784" y="3231592"/>
                </a:cubicBezTo>
                <a:lnTo>
                  <a:pt x="198774" y="3230743"/>
                </a:lnTo>
                <a:lnTo>
                  <a:pt x="198774" y="3248020"/>
                </a:lnTo>
                <a:lnTo>
                  <a:pt x="217219" y="3248020"/>
                </a:lnTo>
                <a:lnTo>
                  <a:pt x="217279" y="3248000"/>
                </a:lnTo>
                <a:lnTo>
                  <a:pt x="210081" y="3271557"/>
                </a:lnTo>
                <a:lnTo>
                  <a:pt x="228527" y="3280779"/>
                </a:lnTo>
                <a:cubicBezTo>
                  <a:pt x="236725" y="3280779"/>
                  <a:pt x="244923" y="3272582"/>
                  <a:pt x="253121" y="3256185"/>
                </a:cubicBezTo>
                <a:lnTo>
                  <a:pt x="253121" y="3228517"/>
                </a:lnTo>
                <a:lnTo>
                  <a:pt x="243898" y="3228517"/>
                </a:lnTo>
                <a:lnTo>
                  <a:pt x="234022" y="3234502"/>
                </a:lnTo>
                <a:lnTo>
                  <a:pt x="235665" y="3229575"/>
                </a:lnTo>
                <a:lnTo>
                  <a:pt x="235665" y="3214204"/>
                </a:lnTo>
                <a:lnTo>
                  <a:pt x="218070" y="3214204"/>
                </a:lnTo>
                <a:lnTo>
                  <a:pt x="219304" y="3213146"/>
                </a:lnTo>
                <a:cubicBezTo>
                  <a:pt x="219304" y="3204948"/>
                  <a:pt x="208032" y="3190602"/>
                  <a:pt x="185487" y="3170107"/>
                </a:cubicBezTo>
                <a:close/>
                <a:moveTo>
                  <a:pt x="4938565" y="3162413"/>
                </a:moveTo>
                <a:lnTo>
                  <a:pt x="4929747" y="3178099"/>
                </a:lnTo>
                <a:cubicBezTo>
                  <a:pt x="4907203" y="3216014"/>
                  <a:pt x="4892857" y="3234972"/>
                  <a:pt x="4886708" y="3234972"/>
                </a:cubicBezTo>
                <a:lnTo>
                  <a:pt x="4858412" y="3218129"/>
                </a:lnTo>
                <a:lnTo>
                  <a:pt x="4858159" y="3214333"/>
                </a:lnTo>
                <a:cubicBezTo>
                  <a:pt x="4857903" y="3209978"/>
                  <a:pt x="4857775" y="3207032"/>
                  <a:pt x="4857775" y="3205495"/>
                </a:cubicBezTo>
                <a:cubicBezTo>
                  <a:pt x="4874683" y="3195760"/>
                  <a:pt x="4889990" y="3187242"/>
                  <a:pt x="4903696" y="3179940"/>
                </a:cubicBezTo>
                <a:close/>
                <a:moveTo>
                  <a:pt x="4983818" y="3147085"/>
                </a:moveTo>
                <a:cubicBezTo>
                  <a:pt x="5000214" y="3147085"/>
                  <a:pt x="5034030" y="3183975"/>
                  <a:pt x="5085268" y="3257757"/>
                </a:cubicBezTo>
                <a:lnTo>
                  <a:pt x="5094228" y="3257757"/>
                </a:lnTo>
                <a:lnTo>
                  <a:pt x="5061939" y="3292614"/>
                </a:lnTo>
                <a:lnTo>
                  <a:pt x="5028973" y="3318712"/>
                </a:lnTo>
                <a:lnTo>
                  <a:pt x="5015137" y="3295800"/>
                </a:lnTo>
                <a:lnTo>
                  <a:pt x="5003576" y="3283454"/>
                </a:lnTo>
                <a:lnTo>
                  <a:pt x="5004297" y="3282623"/>
                </a:lnTo>
                <a:cubicBezTo>
                  <a:pt x="5009934" y="3275449"/>
                  <a:pt x="5012752" y="3270838"/>
                  <a:pt x="5012752" y="3268789"/>
                </a:cubicBezTo>
                <a:lnTo>
                  <a:pt x="5012752" y="3234972"/>
                </a:lnTo>
                <a:lnTo>
                  <a:pt x="4997381" y="3234972"/>
                </a:lnTo>
                <a:cubicBezTo>
                  <a:pt x="4995331" y="3245220"/>
                  <a:pt x="4993089" y="3254186"/>
                  <a:pt x="4990656" y="3261872"/>
                </a:cubicBezTo>
                <a:lnTo>
                  <a:pt x="4987330" y="3269983"/>
                </a:lnTo>
                <a:lnTo>
                  <a:pt x="4973634" y="3261984"/>
                </a:lnTo>
                <a:cubicBezTo>
                  <a:pt x="4966077" y="3259166"/>
                  <a:pt x="4958199" y="3257757"/>
                  <a:pt x="4950001" y="3257757"/>
                </a:cubicBezTo>
                <a:lnTo>
                  <a:pt x="4937081" y="3262532"/>
                </a:lnTo>
                <a:lnTo>
                  <a:pt x="4935896" y="3259865"/>
                </a:lnTo>
                <a:lnTo>
                  <a:pt x="4935896" y="3234972"/>
                </a:lnTo>
                <a:cubicBezTo>
                  <a:pt x="4935896" y="3221907"/>
                  <a:pt x="4944686" y="3195584"/>
                  <a:pt x="4962267" y="3156003"/>
                </a:cubicBezTo>
                <a:lnTo>
                  <a:pt x="4964251" y="3151747"/>
                </a:lnTo>
                <a:lnTo>
                  <a:pt x="4966717" y="3150735"/>
                </a:lnTo>
                <a:cubicBezTo>
                  <a:pt x="4974019" y="3148301"/>
                  <a:pt x="4979719" y="3147085"/>
                  <a:pt x="4983818" y="3147085"/>
                </a:cubicBezTo>
                <a:close/>
                <a:moveTo>
                  <a:pt x="296160" y="2988335"/>
                </a:moveTo>
                <a:lnTo>
                  <a:pt x="296160" y="3001024"/>
                </a:lnTo>
                <a:lnTo>
                  <a:pt x="291429" y="3001754"/>
                </a:lnTo>
                <a:close/>
                <a:moveTo>
                  <a:pt x="5350917" y="2982885"/>
                </a:moveTo>
                <a:lnTo>
                  <a:pt x="5335546" y="2982885"/>
                </a:lnTo>
                <a:lnTo>
                  <a:pt x="5335546" y="3007479"/>
                </a:lnTo>
                <a:lnTo>
                  <a:pt x="5369362" y="3007479"/>
                </a:lnTo>
                <a:lnTo>
                  <a:pt x="5369362" y="2998256"/>
                </a:lnTo>
                <a:cubicBezTo>
                  <a:pt x="5367313" y="2988009"/>
                  <a:pt x="5361165" y="2982885"/>
                  <a:pt x="5350917" y="2982885"/>
                </a:cubicBezTo>
                <a:close/>
                <a:moveTo>
                  <a:pt x="5051024" y="2948304"/>
                </a:moveTo>
                <a:lnTo>
                  <a:pt x="5036231" y="2978436"/>
                </a:lnTo>
                <a:lnTo>
                  <a:pt x="5033006" y="2978002"/>
                </a:lnTo>
                <a:lnTo>
                  <a:pt x="5033006" y="2968779"/>
                </a:lnTo>
                <a:close/>
                <a:moveTo>
                  <a:pt x="5164293" y="2876784"/>
                </a:moveTo>
                <a:cubicBezTo>
                  <a:pt x="5141749" y="2884983"/>
                  <a:pt x="5130477" y="2893180"/>
                  <a:pt x="5130477" y="2901378"/>
                </a:cubicBezTo>
                <a:lnTo>
                  <a:pt x="5130477" y="2919824"/>
                </a:lnTo>
                <a:cubicBezTo>
                  <a:pt x="5146873" y="2946467"/>
                  <a:pt x="5166343" y="2959789"/>
                  <a:pt x="5188887" y="2959789"/>
                </a:cubicBezTo>
                <a:lnTo>
                  <a:pt x="5179664" y="3002828"/>
                </a:lnTo>
                <a:cubicBezTo>
                  <a:pt x="5179664" y="3011026"/>
                  <a:pt x="5188887" y="3019224"/>
                  <a:pt x="5207332" y="3027422"/>
                </a:cubicBezTo>
                <a:lnTo>
                  <a:pt x="5241149" y="3027422"/>
                </a:lnTo>
                <a:cubicBezTo>
                  <a:pt x="5251397" y="3027422"/>
                  <a:pt x="5256520" y="3022298"/>
                  <a:pt x="5256520" y="3012051"/>
                </a:cubicBezTo>
                <a:lnTo>
                  <a:pt x="5256520" y="2993605"/>
                </a:lnTo>
                <a:cubicBezTo>
                  <a:pt x="5248322" y="2971061"/>
                  <a:pt x="5228852" y="2959789"/>
                  <a:pt x="5198110" y="2959789"/>
                </a:cubicBezTo>
                <a:cubicBezTo>
                  <a:pt x="5208357" y="2941343"/>
                  <a:pt x="5213481" y="2924948"/>
                  <a:pt x="5213481" y="2910601"/>
                </a:cubicBezTo>
                <a:cubicBezTo>
                  <a:pt x="5213481" y="2898304"/>
                  <a:pt x="5197085" y="2887032"/>
                  <a:pt x="5164293" y="2876784"/>
                </a:cubicBezTo>
                <a:close/>
                <a:moveTo>
                  <a:pt x="5299559" y="2784557"/>
                </a:moveTo>
                <a:lnTo>
                  <a:pt x="5265743" y="2784557"/>
                </a:lnTo>
                <a:cubicBezTo>
                  <a:pt x="5345673" y="2874735"/>
                  <a:pt x="5410232" y="2919824"/>
                  <a:pt x="5459419" y="2919824"/>
                </a:cubicBezTo>
                <a:lnTo>
                  <a:pt x="5468642" y="2901378"/>
                </a:lnTo>
                <a:lnTo>
                  <a:pt x="5468642" y="2892156"/>
                </a:lnTo>
                <a:cubicBezTo>
                  <a:pt x="5439949" y="2892156"/>
                  <a:pt x="5399984" y="2875760"/>
                  <a:pt x="5348747" y="2842968"/>
                </a:cubicBezTo>
                <a:cubicBezTo>
                  <a:pt x="5340549" y="2816325"/>
                  <a:pt x="5324153" y="2796854"/>
                  <a:pt x="5299559" y="2784557"/>
                </a:cubicBezTo>
                <a:close/>
                <a:moveTo>
                  <a:pt x="5272796" y="2655208"/>
                </a:moveTo>
                <a:lnTo>
                  <a:pt x="5254350" y="2655208"/>
                </a:lnTo>
                <a:cubicBezTo>
                  <a:pt x="5235905" y="2671604"/>
                  <a:pt x="5221559" y="2679801"/>
                  <a:pt x="5211311" y="2679801"/>
                </a:cubicBezTo>
                <a:lnTo>
                  <a:pt x="5211311" y="2689024"/>
                </a:lnTo>
                <a:lnTo>
                  <a:pt x="5238979" y="2689024"/>
                </a:lnTo>
                <a:lnTo>
                  <a:pt x="5272796" y="2679801"/>
                </a:lnTo>
                <a:close/>
                <a:moveTo>
                  <a:pt x="221345" y="2629010"/>
                </a:moveTo>
                <a:lnTo>
                  <a:pt x="202899" y="2629010"/>
                </a:lnTo>
                <a:lnTo>
                  <a:pt x="202899" y="2653604"/>
                </a:lnTo>
                <a:cubicBezTo>
                  <a:pt x="215196" y="2653604"/>
                  <a:pt x="221345" y="2647455"/>
                  <a:pt x="221345" y="2635158"/>
                </a:cubicBezTo>
                <a:close/>
                <a:moveTo>
                  <a:pt x="178306" y="2567525"/>
                </a:moveTo>
                <a:lnTo>
                  <a:pt x="169083" y="2567525"/>
                </a:lnTo>
                <a:cubicBezTo>
                  <a:pt x="146539" y="2573674"/>
                  <a:pt x="135266" y="2588021"/>
                  <a:pt x="135266" y="2610565"/>
                </a:cubicBezTo>
                <a:lnTo>
                  <a:pt x="153712" y="2619787"/>
                </a:lnTo>
                <a:cubicBezTo>
                  <a:pt x="161910" y="2619787"/>
                  <a:pt x="170108" y="2611590"/>
                  <a:pt x="178306" y="2595193"/>
                </a:cubicBezTo>
                <a:close/>
                <a:moveTo>
                  <a:pt x="110673" y="2509115"/>
                </a:moveTo>
                <a:cubicBezTo>
                  <a:pt x="102475" y="2509115"/>
                  <a:pt x="88128" y="2520388"/>
                  <a:pt x="67633" y="2542932"/>
                </a:cubicBezTo>
                <a:cubicBezTo>
                  <a:pt x="77881" y="2565476"/>
                  <a:pt x="87103" y="2576748"/>
                  <a:pt x="95301" y="2576748"/>
                </a:cubicBezTo>
                <a:cubicBezTo>
                  <a:pt x="115796" y="2576748"/>
                  <a:pt x="132192" y="2568551"/>
                  <a:pt x="144489" y="2552154"/>
                </a:cubicBezTo>
                <a:cubicBezTo>
                  <a:pt x="144489" y="2543956"/>
                  <a:pt x="133217" y="2529611"/>
                  <a:pt x="110673" y="2509115"/>
                </a:cubicBezTo>
                <a:close/>
                <a:moveTo>
                  <a:pt x="5211311" y="2317042"/>
                </a:moveTo>
                <a:lnTo>
                  <a:pt x="5195940" y="2317042"/>
                </a:lnTo>
                <a:lnTo>
                  <a:pt x="5195940" y="2341636"/>
                </a:lnTo>
                <a:lnTo>
                  <a:pt x="5229756" y="2341636"/>
                </a:lnTo>
                <a:lnTo>
                  <a:pt x="5229756" y="2332413"/>
                </a:lnTo>
                <a:cubicBezTo>
                  <a:pt x="5227707" y="2322166"/>
                  <a:pt x="5221559" y="2317042"/>
                  <a:pt x="5211311" y="2317042"/>
                </a:cubicBezTo>
                <a:close/>
                <a:moveTo>
                  <a:pt x="5063889" y="2280224"/>
                </a:moveTo>
                <a:lnTo>
                  <a:pt x="5118367" y="2336719"/>
                </a:lnTo>
                <a:lnTo>
                  <a:pt x="5147002" y="2360314"/>
                </a:lnTo>
                <a:lnTo>
                  <a:pt x="5102809" y="2360314"/>
                </a:lnTo>
                <a:cubicBezTo>
                  <a:pt x="5090512" y="2360314"/>
                  <a:pt x="5074116" y="2334695"/>
                  <a:pt x="5053621" y="2283458"/>
                </a:cubicBezTo>
                <a:close/>
                <a:moveTo>
                  <a:pt x="4988275" y="2221369"/>
                </a:moveTo>
                <a:lnTo>
                  <a:pt x="5014420" y="2245645"/>
                </a:lnTo>
                <a:lnTo>
                  <a:pt x="5028930" y="2257935"/>
                </a:lnTo>
                <a:lnTo>
                  <a:pt x="5019804" y="2258864"/>
                </a:lnTo>
                <a:cubicBezTo>
                  <a:pt x="5001359" y="2252715"/>
                  <a:pt x="4990087" y="2241443"/>
                  <a:pt x="4985988" y="2225047"/>
                </a:cubicBezTo>
                <a:close/>
                <a:moveTo>
                  <a:pt x="5342599" y="2148192"/>
                </a:moveTo>
                <a:lnTo>
                  <a:pt x="5324153" y="2148192"/>
                </a:lnTo>
                <a:cubicBezTo>
                  <a:pt x="5305708" y="2164588"/>
                  <a:pt x="5291362" y="2172785"/>
                  <a:pt x="5281114" y="2172785"/>
                </a:cubicBezTo>
                <a:lnTo>
                  <a:pt x="5281114" y="2182008"/>
                </a:lnTo>
                <a:lnTo>
                  <a:pt x="5308782" y="2182008"/>
                </a:lnTo>
                <a:lnTo>
                  <a:pt x="5342599" y="2172785"/>
                </a:lnTo>
                <a:close/>
                <a:moveTo>
                  <a:pt x="4999189" y="2028065"/>
                </a:moveTo>
                <a:lnTo>
                  <a:pt x="4974595" y="2028065"/>
                </a:lnTo>
                <a:lnTo>
                  <a:pt x="4974595" y="2046510"/>
                </a:lnTo>
                <a:cubicBezTo>
                  <a:pt x="4974595" y="2056758"/>
                  <a:pt x="4980744" y="2061881"/>
                  <a:pt x="4993041" y="2061881"/>
                </a:cubicBezTo>
                <a:lnTo>
                  <a:pt x="4999189" y="2061881"/>
                </a:lnTo>
                <a:cubicBezTo>
                  <a:pt x="5011486" y="2061881"/>
                  <a:pt x="5017635" y="2056758"/>
                  <a:pt x="5017635" y="2046510"/>
                </a:cubicBezTo>
                <a:cubicBezTo>
                  <a:pt x="5015585" y="2034213"/>
                  <a:pt x="5009437" y="2028065"/>
                  <a:pt x="4999189" y="2028065"/>
                </a:cubicBezTo>
                <a:close/>
                <a:moveTo>
                  <a:pt x="4932184" y="1988563"/>
                </a:moveTo>
                <a:cubicBezTo>
                  <a:pt x="4962926" y="1988563"/>
                  <a:pt x="5005773" y="2005856"/>
                  <a:pt x="5060725" y="2040441"/>
                </a:cubicBezTo>
                <a:lnTo>
                  <a:pt x="5061596" y="2041036"/>
                </a:lnTo>
                <a:lnTo>
                  <a:pt x="5042861" y="2064995"/>
                </a:lnTo>
                <a:cubicBezTo>
                  <a:pt x="5005970" y="2108803"/>
                  <a:pt x="4975228" y="2138008"/>
                  <a:pt x="4950634" y="2152611"/>
                </a:cubicBezTo>
                <a:lnTo>
                  <a:pt x="4946765" y="2153924"/>
                </a:lnTo>
                <a:lnTo>
                  <a:pt x="4927573" y="2132283"/>
                </a:lnTo>
                <a:lnTo>
                  <a:pt x="4921621" y="2124587"/>
                </a:lnTo>
                <a:lnTo>
                  <a:pt x="4934495" y="2109764"/>
                </a:lnTo>
                <a:cubicBezTo>
                  <a:pt x="4940131" y="2102591"/>
                  <a:pt x="4942949" y="2097979"/>
                  <a:pt x="4942949" y="2095930"/>
                </a:cubicBezTo>
                <a:lnTo>
                  <a:pt x="4942949" y="2062113"/>
                </a:lnTo>
                <a:lnTo>
                  <a:pt x="4927578" y="2062113"/>
                </a:lnTo>
                <a:cubicBezTo>
                  <a:pt x="4923479" y="2082608"/>
                  <a:pt x="4918611" y="2097979"/>
                  <a:pt x="4912975" y="2108227"/>
                </a:cubicBezTo>
                <a:lnTo>
                  <a:pt x="4910959" y="2110800"/>
                </a:lnTo>
                <a:lnTo>
                  <a:pt x="4894141" y="2089052"/>
                </a:lnTo>
                <a:cubicBezTo>
                  <a:pt x="4886711" y="2077908"/>
                  <a:pt x="4882997" y="2070030"/>
                  <a:pt x="4882997" y="2065419"/>
                </a:cubicBezTo>
                <a:lnTo>
                  <a:pt x="4882997" y="2013157"/>
                </a:lnTo>
                <a:cubicBezTo>
                  <a:pt x="4889145" y="1996761"/>
                  <a:pt x="4905541" y="1988563"/>
                  <a:pt x="4932184" y="1988563"/>
                </a:cubicBezTo>
                <a:close/>
                <a:moveTo>
                  <a:pt x="126044" y="1869675"/>
                </a:moveTo>
                <a:lnTo>
                  <a:pt x="107598" y="1869675"/>
                </a:lnTo>
                <a:cubicBezTo>
                  <a:pt x="95301" y="1871725"/>
                  <a:pt x="89153" y="1876848"/>
                  <a:pt x="89153" y="1885046"/>
                </a:cubicBezTo>
                <a:lnTo>
                  <a:pt x="89153" y="1903491"/>
                </a:lnTo>
                <a:lnTo>
                  <a:pt x="107598" y="1903491"/>
                </a:lnTo>
                <a:cubicBezTo>
                  <a:pt x="119895" y="1903491"/>
                  <a:pt x="126044" y="1897343"/>
                  <a:pt x="126044" y="1885046"/>
                </a:cubicBezTo>
                <a:close/>
                <a:moveTo>
                  <a:pt x="667379" y="1818678"/>
                </a:moveTo>
                <a:lnTo>
                  <a:pt x="667642" y="1818777"/>
                </a:lnTo>
                <a:lnTo>
                  <a:pt x="667218" y="1818751"/>
                </a:lnTo>
                <a:close/>
                <a:moveTo>
                  <a:pt x="5281114" y="1810026"/>
                </a:moveTo>
                <a:lnTo>
                  <a:pt x="5265743" y="1810026"/>
                </a:lnTo>
                <a:lnTo>
                  <a:pt x="5265743" y="1834620"/>
                </a:lnTo>
                <a:lnTo>
                  <a:pt x="5299559" y="1834620"/>
                </a:lnTo>
                <a:lnTo>
                  <a:pt x="5299559" y="1825398"/>
                </a:lnTo>
                <a:cubicBezTo>
                  <a:pt x="5297510" y="1815150"/>
                  <a:pt x="5291362" y="1810026"/>
                  <a:pt x="5281114" y="1810026"/>
                </a:cubicBezTo>
                <a:close/>
                <a:moveTo>
                  <a:pt x="202899" y="1746706"/>
                </a:moveTo>
                <a:lnTo>
                  <a:pt x="169083" y="1746706"/>
                </a:lnTo>
                <a:lnTo>
                  <a:pt x="169083" y="1771300"/>
                </a:lnTo>
                <a:lnTo>
                  <a:pt x="202899" y="1771300"/>
                </a:lnTo>
                <a:close/>
                <a:moveTo>
                  <a:pt x="454986" y="1712890"/>
                </a:moveTo>
                <a:cubicBezTo>
                  <a:pt x="434492" y="1723137"/>
                  <a:pt x="420145" y="1739532"/>
                  <a:pt x="411947" y="1762077"/>
                </a:cubicBezTo>
                <a:lnTo>
                  <a:pt x="421170" y="1762077"/>
                </a:lnTo>
                <a:cubicBezTo>
                  <a:pt x="431417" y="1762077"/>
                  <a:pt x="442689" y="1750805"/>
                  <a:pt x="454986" y="1728260"/>
                </a:cubicBezTo>
                <a:close/>
                <a:moveTo>
                  <a:pt x="516471" y="1669850"/>
                </a:moveTo>
                <a:lnTo>
                  <a:pt x="498025" y="1669850"/>
                </a:lnTo>
                <a:cubicBezTo>
                  <a:pt x="487778" y="1671899"/>
                  <a:pt x="482654" y="1677023"/>
                  <a:pt x="482654" y="1685221"/>
                </a:cubicBezTo>
                <a:lnTo>
                  <a:pt x="482654" y="1703666"/>
                </a:lnTo>
                <a:lnTo>
                  <a:pt x="498025" y="1703666"/>
                </a:lnTo>
                <a:cubicBezTo>
                  <a:pt x="510322" y="1703666"/>
                  <a:pt x="516471" y="1697518"/>
                  <a:pt x="516471" y="1685221"/>
                </a:cubicBezTo>
                <a:close/>
                <a:moveTo>
                  <a:pt x="5138158" y="1641175"/>
                </a:moveTo>
                <a:lnTo>
                  <a:pt x="5119712" y="1641175"/>
                </a:lnTo>
                <a:cubicBezTo>
                  <a:pt x="5101267" y="1657571"/>
                  <a:pt x="5086921" y="1665768"/>
                  <a:pt x="5076673" y="1665768"/>
                </a:cubicBezTo>
                <a:lnTo>
                  <a:pt x="5076673" y="1674991"/>
                </a:lnTo>
                <a:lnTo>
                  <a:pt x="5104341" y="1674991"/>
                </a:lnTo>
                <a:lnTo>
                  <a:pt x="5138158" y="1665768"/>
                </a:lnTo>
                <a:close/>
                <a:moveTo>
                  <a:pt x="4927578" y="1622498"/>
                </a:moveTo>
                <a:cubicBezTo>
                  <a:pt x="4896835" y="1622498"/>
                  <a:pt x="4863019" y="1656315"/>
                  <a:pt x="4826128" y="1723948"/>
                </a:cubicBezTo>
                <a:lnTo>
                  <a:pt x="4826128" y="1733170"/>
                </a:lnTo>
                <a:lnTo>
                  <a:pt x="4832276" y="1733170"/>
                </a:lnTo>
                <a:cubicBezTo>
                  <a:pt x="4906058" y="1727022"/>
                  <a:pt x="4942949" y="1698329"/>
                  <a:pt x="4942949" y="1647092"/>
                </a:cubicBezTo>
                <a:lnTo>
                  <a:pt x="4942949" y="1631721"/>
                </a:lnTo>
                <a:cubicBezTo>
                  <a:pt x="4932701" y="1631721"/>
                  <a:pt x="4927578" y="1628647"/>
                  <a:pt x="4927578" y="1622498"/>
                </a:cubicBezTo>
                <a:close/>
                <a:moveTo>
                  <a:pt x="310498" y="1608365"/>
                </a:moveTo>
                <a:lnTo>
                  <a:pt x="276681" y="1608365"/>
                </a:lnTo>
                <a:lnTo>
                  <a:pt x="276681" y="1617588"/>
                </a:lnTo>
                <a:cubicBezTo>
                  <a:pt x="276681" y="1627836"/>
                  <a:pt x="282829" y="1632959"/>
                  <a:pt x="295126" y="1632959"/>
                </a:cubicBezTo>
                <a:lnTo>
                  <a:pt x="310498" y="1632959"/>
                </a:lnTo>
                <a:close/>
                <a:moveTo>
                  <a:pt x="4728180" y="1604904"/>
                </a:moveTo>
                <a:lnTo>
                  <a:pt x="4765417" y="1630375"/>
                </a:lnTo>
                <a:lnTo>
                  <a:pt x="4746193" y="1645594"/>
                </a:lnTo>
                <a:cubicBezTo>
                  <a:pt x="4733896" y="1652895"/>
                  <a:pt x="4723136" y="1656546"/>
                  <a:pt x="4713914" y="1656546"/>
                </a:cubicBezTo>
                <a:lnTo>
                  <a:pt x="4704691" y="1641175"/>
                </a:lnTo>
                <a:lnTo>
                  <a:pt x="4704691" y="1631952"/>
                </a:lnTo>
                <a:close/>
                <a:moveTo>
                  <a:pt x="4661652" y="1565834"/>
                </a:moveTo>
                <a:lnTo>
                  <a:pt x="4663183" y="1566452"/>
                </a:lnTo>
                <a:lnTo>
                  <a:pt x="4710974" y="1593503"/>
                </a:lnTo>
                <a:lnTo>
                  <a:pt x="4708534" y="1601210"/>
                </a:lnTo>
                <a:cubicBezTo>
                  <a:pt x="4702898" y="1611457"/>
                  <a:pt x="4696493" y="1616581"/>
                  <a:pt x="4689320" y="1616581"/>
                </a:cubicBezTo>
                <a:cubicBezTo>
                  <a:pt x="4681122" y="1616581"/>
                  <a:pt x="4671899" y="1607358"/>
                  <a:pt x="4661652" y="1588913"/>
                </a:cubicBezTo>
                <a:close/>
                <a:moveTo>
                  <a:pt x="4595602" y="1545060"/>
                </a:moveTo>
                <a:lnTo>
                  <a:pt x="4619104" y="1548955"/>
                </a:lnTo>
                <a:lnTo>
                  <a:pt x="4612464" y="1555096"/>
                </a:lnTo>
                <a:close/>
                <a:moveTo>
                  <a:pt x="5068992" y="1521049"/>
                </a:moveTo>
                <a:lnTo>
                  <a:pt x="5044398" y="1521049"/>
                </a:lnTo>
                <a:lnTo>
                  <a:pt x="5044398" y="1539494"/>
                </a:lnTo>
                <a:cubicBezTo>
                  <a:pt x="5044398" y="1549742"/>
                  <a:pt x="5050547" y="1554865"/>
                  <a:pt x="5062844" y="1554865"/>
                </a:cubicBezTo>
                <a:lnTo>
                  <a:pt x="5068992" y="1554865"/>
                </a:lnTo>
                <a:cubicBezTo>
                  <a:pt x="5081289" y="1554865"/>
                  <a:pt x="5087438" y="1549742"/>
                  <a:pt x="5087438" y="1539494"/>
                </a:cubicBezTo>
                <a:cubicBezTo>
                  <a:pt x="5085388" y="1527197"/>
                  <a:pt x="5079240" y="1521049"/>
                  <a:pt x="5068992" y="1521049"/>
                </a:cubicBezTo>
                <a:close/>
                <a:moveTo>
                  <a:pt x="5076673" y="1303011"/>
                </a:moveTo>
                <a:lnTo>
                  <a:pt x="5061302" y="1303011"/>
                </a:lnTo>
                <a:lnTo>
                  <a:pt x="5061302" y="1327605"/>
                </a:lnTo>
                <a:lnTo>
                  <a:pt x="5095118" y="1327605"/>
                </a:lnTo>
                <a:lnTo>
                  <a:pt x="5095118" y="1318382"/>
                </a:lnTo>
                <a:cubicBezTo>
                  <a:pt x="5093069" y="1308134"/>
                  <a:pt x="5086921" y="1303011"/>
                  <a:pt x="5076673" y="1303011"/>
                </a:cubicBezTo>
                <a:close/>
                <a:moveTo>
                  <a:pt x="547484" y="1203833"/>
                </a:moveTo>
                <a:lnTo>
                  <a:pt x="529038" y="1203833"/>
                </a:lnTo>
                <a:cubicBezTo>
                  <a:pt x="516741" y="1205883"/>
                  <a:pt x="510593" y="1211006"/>
                  <a:pt x="510593" y="1219204"/>
                </a:cubicBezTo>
                <a:lnTo>
                  <a:pt x="510593" y="1237649"/>
                </a:lnTo>
                <a:lnTo>
                  <a:pt x="529038" y="1237649"/>
                </a:lnTo>
                <a:cubicBezTo>
                  <a:pt x="541335" y="1237649"/>
                  <a:pt x="547484" y="1231501"/>
                  <a:pt x="547484" y="1219204"/>
                </a:cubicBezTo>
                <a:close/>
                <a:moveTo>
                  <a:pt x="4791533" y="1196008"/>
                </a:moveTo>
                <a:lnTo>
                  <a:pt x="4773087" y="1196008"/>
                </a:lnTo>
                <a:cubicBezTo>
                  <a:pt x="4754642" y="1212405"/>
                  <a:pt x="4740296" y="1220602"/>
                  <a:pt x="4730048" y="1220602"/>
                </a:cubicBezTo>
                <a:lnTo>
                  <a:pt x="4730048" y="1229825"/>
                </a:lnTo>
                <a:lnTo>
                  <a:pt x="4757716" y="1229825"/>
                </a:lnTo>
                <a:lnTo>
                  <a:pt x="4791533" y="1220602"/>
                </a:lnTo>
                <a:close/>
                <a:moveTo>
                  <a:pt x="1254431" y="1187892"/>
                </a:moveTo>
                <a:lnTo>
                  <a:pt x="1261401" y="1201832"/>
                </a:lnTo>
                <a:lnTo>
                  <a:pt x="1238795" y="1188376"/>
                </a:lnTo>
                <a:close/>
                <a:moveTo>
                  <a:pt x="1239060" y="1120955"/>
                </a:moveTo>
                <a:lnTo>
                  <a:pt x="1239060" y="1144853"/>
                </a:lnTo>
                <a:cubicBezTo>
                  <a:pt x="1239060" y="1149464"/>
                  <a:pt x="1236754" y="1153499"/>
                  <a:pt x="1232143" y="1156958"/>
                </a:cubicBezTo>
                <a:lnTo>
                  <a:pt x="1229512" y="1158054"/>
                </a:lnTo>
                <a:lnTo>
                  <a:pt x="1226889" y="1148497"/>
                </a:lnTo>
                <a:lnTo>
                  <a:pt x="1226889" y="1133126"/>
                </a:lnTo>
                <a:close/>
                <a:moveTo>
                  <a:pt x="4723137" y="1115483"/>
                </a:moveTo>
                <a:cubicBezTo>
                  <a:pt x="4692394" y="1115483"/>
                  <a:pt x="4658578" y="1149299"/>
                  <a:pt x="4621687" y="1216932"/>
                </a:cubicBezTo>
                <a:lnTo>
                  <a:pt x="4621687" y="1226155"/>
                </a:lnTo>
                <a:lnTo>
                  <a:pt x="4627835" y="1226155"/>
                </a:lnTo>
                <a:cubicBezTo>
                  <a:pt x="4701617" y="1220006"/>
                  <a:pt x="4738508" y="1191313"/>
                  <a:pt x="4738508" y="1140077"/>
                </a:cubicBezTo>
                <a:lnTo>
                  <a:pt x="4738508" y="1124705"/>
                </a:lnTo>
                <a:cubicBezTo>
                  <a:pt x="4728260" y="1124705"/>
                  <a:pt x="4723137" y="1121631"/>
                  <a:pt x="4723137" y="1115483"/>
                </a:cubicBezTo>
                <a:close/>
                <a:moveTo>
                  <a:pt x="624339" y="1080863"/>
                </a:moveTo>
                <a:lnTo>
                  <a:pt x="590523" y="1080863"/>
                </a:lnTo>
                <a:lnTo>
                  <a:pt x="590523" y="1105458"/>
                </a:lnTo>
                <a:lnTo>
                  <a:pt x="624339" y="1105458"/>
                </a:lnTo>
                <a:close/>
                <a:moveTo>
                  <a:pt x="876426" y="1047047"/>
                </a:moveTo>
                <a:cubicBezTo>
                  <a:pt x="855931" y="1057295"/>
                  <a:pt x="841585" y="1073690"/>
                  <a:pt x="833387" y="1096235"/>
                </a:cubicBezTo>
                <a:lnTo>
                  <a:pt x="842610" y="1096235"/>
                </a:lnTo>
                <a:cubicBezTo>
                  <a:pt x="852857" y="1096235"/>
                  <a:pt x="864129" y="1084963"/>
                  <a:pt x="876426" y="1062418"/>
                </a:cubicBezTo>
                <a:close/>
                <a:moveTo>
                  <a:pt x="1057806" y="1037824"/>
                </a:moveTo>
                <a:lnTo>
                  <a:pt x="1048583" y="1037824"/>
                </a:lnTo>
                <a:cubicBezTo>
                  <a:pt x="1038336" y="1039874"/>
                  <a:pt x="1033212" y="1046022"/>
                  <a:pt x="1033212" y="1056270"/>
                </a:cubicBezTo>
                <a:cubicBezTo>
                  <a:pt x="1033212" y="1064468"/>
                  <a:pt x="1055756" y="1083938"/>
                  <a:pt x="1100845" y="1114680"/>
                </a:cubicBezTo>
                <a:cubicBezTo>
                  <a:pt x="1111093" y="1114680"/>
                  <a:pt x="1116216" y="1106482"/>
                  <a:pt x="1116216" y="1090086"/>
                </a:cubicBezTo>
                <a:lnTo>
                  <a:pt x="1125439" y="1090086"/>
                </a:lnTo>
                <a:lnTo>
                  <a:pt x="1183849" y="1105458"/>
                </a:lnTo>
                <a:cubicBezTo>
                  <a:pt x="1179750" y="1089061"/>
                  <a:pt x="1160280" y="1075740"/>
                  <a:pt x="1125439" y="1065493"/>
                </a:cubicBezTo>
                <a:lnTo>
                  <a:pt x="1106994" y="1071641"/>
                </a:lnTo>
                <a:cubicBezTo>
                  <a:pt x="1102895" y="1071641"/>
                  <a:pt x="1086499" y="1060369"/>
                  <a:pt x="1057806" y="1037824"/>
                </a:cubicBezTo>
                <a:close/>
                <a:moveTo>
                  <a:pt x="4864551" y="1014033"/>
                </a:moveTo>
                <a:lnTo>
                  <a:pt x="4839957" y="1014033"/>
                </a:lnTo>
                <a:lnTo>
                  <a:pt x="4839957" y="1032478"/>
                </a:lnTo>
                <a:cubicBezTo>
                  <a:pt x="4839957" y="1042727"/>
                  <a:pt x="4846106" y="1047850"/>
                  <a:pt x="4858403" y="1047850"/>
                </a:cubicBezTo>
                <a:lnTo>
                  <a:pt x="4864551" y="1047850"/>
                </a:lnTo>
                <a:cubicBezTo>
                  <a:pt x="4876848" y="1047850"/>
                  <a:pt x="4882997" y="1042727"/>
                  <a:pt x="4882997" y="1032478"/>
                </a:cubicBezTo>
                <a:cubicBezTo>
                  <a:pt x="4880947" y="1020182"/>
                  <a:pt x="4874799" y="1014033"/>
                  <a:pt x="4864551" y="1014033"/>
                </a:cubicBezTo>
                <a:close/>
                <a:moveTo>
                  <a:pt x="937911" y="1004008"/>
                </a:moveTo>
                <a:lnTo>
                  <a:pt x="919465" y="1004008"/>
                </a:lnTo>
                <a:cubicBezTo>
                  <a:pt x="909218" y="1006057"/>
                  <a:pt x="904094" y="1011181"/>
                  <a:pt x="904094" y="1019379"/>
                </a:cubicBezTo>
                <a:lnTo>
                  <a:pt x="904094" y="1037824"/>
                </a:lnTo>
                <a:lnTo>
                  <a:pt x="919465" y="1037824"/>
                </a:lnTo>
                <a:cubicBezTo>
                  <a:pt x="931762" y="1037824"/>
                  <a:pt x="937911" y="1031676"/>
                  <a:pt x="937911" y="1019379"/>
                </a:cubicBezTo>
                <a:close/>
                <a:moveTo>
                  <a:pt x="1039360" y="951746"/>
                </a:moveTo>
                <a:lnTo>
                  <a:pt x="1020915" y="951746"/>
                </a:lnTo>
                <a:cubicBezTo>
                  <a:pt x="1012717" y="951746"/>
                  <a:pt x="1004519" y="960969"/>
                  <a:pt x="996321" y="979414"/>
                </a:cubicBezTo>
                <a:lnTo>
                  <a:pt x="996321" y="985563"/>
                </a:lnTo>
                <a:lnTo>
                  <a:pt x="1011692" y="985563"/>
                </a:lnTo>
                <a:cubicBezTo>
                  <a:pt x="1019890" y="985563"/>
                  <a:pt x="1029113" y="977364"/>
                  <a:pt x="1039360" y="960969"/>
                </a:cubicBezTo>
                <a:close/>
                <a:moveTo>
                  <a:pt x="731937" y="942523"/>
                </a:moveTo>
                <a:lnTo>
                  <a:pt x="698121" y="942523"/>
                </a:lnTo>
                <a:lnTo>
                  <a:pt x="698121" y="951746"/>
                </a:lnTo>
                <a:cubicBezTo>
                  <a:pt x="698121" y="961994"/>
                  <a:pt x="704269" y="967117"/>
                  <a:pt x="716566" y="967117"/>
                </a:cubicBezTo>
                <a:lnTo>
                  <a:pt x="731937" y="967117"/>
                </a:lnTo>
                <a:close/>
                <a:moveTo>
                  <a:pt x="4730048" y="857843"/>
                </a:moveTo>
                <a:lnTo>
                  <a:pt x="4714677" y="857843"/>
                </a:lnTo>
                <a:lnTo>
                  <a:pt x="4714677" y="882437"/>
                </a:lnTo>
                <a:lnTo>
                  <a:pt x="4748493" y="882437"/>
                </a:lnTo>
                <a:lnTo>
                  <a:pt x="4748493" y="873214"/>
                </a:lnTo>
                <a:cubicBezTo>
                  <a:pt x="4746444" y="862967"/>
                  <a:pt x="4740296" y="857843"/>
                  <a:pt x="4730048" y="857843"/>
                </a:cubicBezTo>
                <a:close/>
                <a:moveTo>
                  <a:pt x="987099" y="810331"/>
                </a:moveTo>
                <a:lnTo>
                  <a:pt x="977876" y="810331"/>
                </a:lnTo>
                <a:cubicBezTo>
                  <a:pt x="967629" y="810331"/>
                  <a:pt x="962505" y="815455"/>
                  <a:pt x="962505" y="825702"/>
                </a:cubicBezTo>
                <a:lnTo>
                  <a:pt x="962505" y="834925"/>
                </a:lnTo>
                <a:cubicBezTo>
                  <a:pt x="962505" y="845173"/>
                  <a:pt x="967629" y="850296"/>
                  <a:pt x="977876" y="850296"/>
                </a:cubicBezTo>
                <a:lnTo>
                  <a:pt x="987099" y="850296"/>
                </a:lnTo>
                <a:cubicBezTo>
                  <a:pt x="999395" y="850296"/>
                  <a:pt x="1005544" y="845173"/>
                  <a:pt x="1005544" y="834925"/>
                </a:cubicBezTo>
                <a:lnTo>
                  <a:pt x="1005544" y="825702"/>
                </a:lnTo>
                <a:cubicBezTo>
                  <a:pt x="1003495" y="815455"/>
                  <a:pt x="997346" y="810331"/>
                  <a:pt x="987099" y="810331"/>
                </a:cubicBezTo>
                <a:close/>
                <a:moveTo>
                  <a:pt x="1168353" y="760574"/>
                </a:moveTo>
                <a:lnTo>
                  <a:pt x="1149907" y="760574"/>
                </a:lnTo>
                <a:cubicBezTo>
                  <a:pt x="1137610" y="762623"/>
                  <a:pt x="1131462" y="767747"/>
                  <a:pt x="1131462" y="775945"/>
                </a:cubicBezTo>
                <a:lnTo>
                  <a:pt x="1131462" y="794390"/>
                </a:lnTo>
                <a:lnTo>
                  <a:pt x="1149907" y="794390"/>
                </a:lnTo>
                <a:cubicBezTo>
                  <a:pt x="1162204" y="794390"/>
                  <a:pt x="1168353" y="788242"/>
                  <a:pt x="1168353" y="775945"/>
                </a:cubicBezTo>
                <a:close/>
                <a:moveTo>
                  <a:pt x="4376512" y="670315"/>
                </a:moveTo>
                <a:cubicBezTo>
                  <a:pt x="4353455" y="670315"/>
                  <a:pt x="4328669" y="689337"/>
                  <a:pt x="4302154" y="727380"/>
                </a:cubicBezTo>
                <a:lnTo>
                  <a:pt x="4284465" y="756360"/>
                </a:lnTo>
                <a:lnTo>
                  <a:pt x="4267231" y="769286"/>
                </a:lnTo>
                <a:cubicBezTo>
                  <a:pt x="4260057" y="773385"/>
                  <a:pt x="4253909" y="775434"/>
                  <a:pt x="4248785" y="775434"/>
                </a:cubicBezTo>
                <a:lnTo>
                  <a:pt x="4248785" y="784657"/>
                </a:lnTo>
                <a:lnTo>
                  <a:pt x="4276453" y="784657"/>
                </a:lnTo>
                <a:lnTo>
                  <a:pt x="4307516" y="776185"/>
                </a:lnTo>
                <a:lnTo>
                  <a:pt x="4329629" y="772148"/>
                </a:lnTo>
                <a:cubicBezTo>
                  <a:pt x="4371132" y="759083"/>
                  <a:pt x="4391883" y="733336"/>
                  <a:pt x="4391883" y="694908"/>
                </a:cubicBezTo>
                <a:lnTo>
                  <a:pt x="4391883" y="679537"/>
                </a:lnTo>
                <a:cubicBezTo>
                  <a:pt x="4381635" y="679537"/>
                  <a:pt x="4376512" y="676464"/>
                  <a:pt x="4376512" y="670315"/>
                </a:cubicBezTo>
                <a:close/>
                <a:moveTo>
                  <a:pt x="1522015" y="665843"/>
                </a:moveTo>
                <a:lnTo>
                  <a:pt x="1497421" y="665843"/>
                </a:lnTo>
                <a:lnTo>
                  <a:pt x="1497421" y="684288"/>
                </a:lnTo>
                <a:cubicBezTo>
                  <a:pt x="1497421" y="694536"/>
                  <a:pt x="1503569" y="699659"/>
                  <a:pt x="1515866" y="699659"/>
                </a:cubicBezTo>
                <a:lnTo>
                  <a:pt x="1522015" y="699659"/>
                </a:lnTo>
                <a:cubicBezTo>
                  <a:pt x="1534312" y="699659"/>
                  <a:pt x="1540460" y="694536"/>
                  <a:pt x="1540460" y="684288"/>
                </a:cubicBezTo>
                <a:cubicBezTo>
                  <a:pt x="1538411" y="671991"/>
                  <a:pt x="1532262" y="665843"/>
                  <a:pt x="1522015" y="665843"/>
                </a:cubicBezTo>
                <a:close/>
                <a:moveTo>
                  <a:pt x="3788687" y="660960"/>
                </a:moveTo>
                <a:lnTo>
                  <a:pt x="3784576" y="664762"/>
                </a:lnTo>
                <a:lnTo>
                  <a:pt x="3778188" y="660960"/>
                </a:lnTo>
                <a:close/>
                <a:moveTo>
                  <a:pt x="1245208" y="637605"/>
                </a:moveTo>
                <a:lnTo>
                  <a:pt x="1211392" y="637605"/>
                </a:lnTo>
                <a:lnTo>
                  <a:pt x="1211392" y="662199"/>
                </a:lnTo>
                <a:lnTo>
                  <a:pt x="1245208" y="662199"/>
                </a:lnTo>
                <a:close/>
                <a:moveTo>
                  <a:pt x="1497295" y="603788"/>
                </a:moveTo>
                <a:cubicBezTo>
                  <a:pt x="1476800" y="614036"/>
                  <a:pt x="1462454" y="630431"/>
                  <a:pt x="1454256" y="652976"/>
                </a:cubicBezTo>
                <a:lnTo>
                  <a:pt x="1463479" y="652976"/>
                </a:lnTo>
                <a:cubicBezTo>
                  <a:pt x="1473726" y="652976"/>
                  <a:pt x="1484998" y="641703"/>
                  <a:pt x="1497295" y="619159"/>
                </a:cubicBezTo>
                <a:close/>
                <a:moveTo>
                  <a:pt x="1678675" y="594565"/>
                </a:moveTo>
                <a:lnTo>
                  <a:pt x="1669452" y="594565"/>
                </a:lnTo>
                <a:cubicBezTo>
                  <a:pt x="1659205" y="596614"/>
                  <a:pt x="1654081" y="602763"/>
                  <a:pt x="1654081" y="613011"/>
                </a:cubicBezTo>
                <a:cubicBezTo>
                  <a:pt x="1654081" y="621209"/>
                  <a:pt x="1676625" y="640679"/>
                  <a:pt x="1721714" y="671421"/>
                </a:cubicBezTo>
                <a:cubicBezTo>
                  <a:pt x="1731962" y="671421"/>
                  <a:pt x="1737085" y="663223"/>
                  <a:pt x="1737085" y="646827"/>
                </a:cubicBezTo>
                <a:lnTo>
                  <a:pt x="1746308" y="646827"/>
                </a:lnTo>
                <a:lnTo>
                  <a:pt x="1804718" y="662199"/>
                </a:lnTo>
                <a:cubicBezTo>
                  <a:pt x="1800619" y="645802"/>
                  <a:pt x="1781149" y="632481"/>
                  <a:pt x="1746308" y="622234"/>
                </a:cubicBezTo>
                <a:lnTo>
                  <a:pt x="1727863" y="628382"/>
                </a:lnTo>
                <a:cubicBezTo>
                  <a:pt x="1723764" y="628382"/>
                  <a:pt x="1707368" y="617110"/>
                  <a:pt x="1678675" y="594565"/>
                </a:cubicBezTo>
                <a:close/>
                <a:moveTo>
                  <a:pt x="4517926" y="568865"/>
                </a:moveTo>
                <a:lnTo>
                  <a:pt x="4493332" y="568865"/>
                </a:lnTo>
                <a:lnTo>
                  <a:pt x="4493332" y="587310"/>
                </a:lnTo>
                <a:cubicBezTo>
                  <a:pt x="4493332" y="597558"/>
                  <a:pt x="4499481" y="602682"/>
                  <a:pt x="4511778" y="602682"/>
                </a:cubicBezTo>
                <a:lnTo>
                  <a:pt x="4517926" y="602682"/>
                </a:lnTo>
                <a:cubicBezTo>
                  <a:pt x="4530223" y="602682"/>
                  <a:pt x="4536372" y="597558"/>
                  <a:pt x="4536372" y="587310"/>
                </a:cubicBezTo>
                <a:cubicBezTo>
                  <a:pt x="4534322" y="575013"/>
                  <a:pt x="4528174" y="568865"/>
                  <a:pt x="4517926" y="568865"/>
                </a:cubicBezTo>
                <a:close/>
                <a:moveTo>
                  <a:pt x="1558780" y="560749"/>
                </a:moveTo>
                <a:lnTo>
                  <a:pt x="1540334" y="560749"/>
                </a:lnTo>
                <a:cubicBezTo>
                  <a:pt x="1530087" y="562798"/>
                  <a:pt x="1524963" y="567922"/>
                  <a:pt x="1524963" y="576120"/>
                </a:cubicBezTo>
                <a:lnTo>
                  <a:pt x="1524963" y="594565"/>
                </a:lnTo>
                <a:lnTo>
                  <a:pt x="1540334" y="594565"/>
                </a:lnTo>
                <a:cubicBezTo>
                  <a:pt x="1552631" y="594565"/>
                  <a:pt x="1558780" y="588417"/>
                  <a:pt x="1558780" y="576120"/>
                </a:cubicBezTo>
                <a:close/>
                <a:moveTo>
                  <a:pt x="3563677" y="533801"/>
                </a:moveTo>
                <a:lnTo>
                  <a:pt x="3564768" y="534876"/>
                </a:lnTo>
                <a:cubicBezTo>
                  <a:pt x="3576040" y="544611"/>
                  <a:pt x="3592948" y="557164"/>
                  <a:pt x="3615493" y="572535"/>
                </a:cubicBezTo>
                <a:cubicBezTo>
                  <a:pt x="3625741" y="572535"/>
                  <a:pt x="3630864" y="564337"/>
                  <a:pt x="3630864" y="547941"/>
                </a:cubicBezTo>
                <a:lnTo>
                  <a:pt x="3640087" y="547941"/>
                </a:lnTo>
                <a:lnTo>
                  <a:pt x="3673789" y="556810"/>
                </a:lnTo>
                <a:lnTo>
                  <a:pt x="3609247" y="593518"/>
                </a:lnTo>
                <a:lnTo>
                  <a:pt x="3580605" y="609386"/>
                </a:lnTo>
                <a:lnTo>
                  <a:pt x="3568611" y="608657"/>
                </a:lnTo>
                <a:cubicBezTo>
                  <a:pt x="3540431" y="607120"/>
                  <a:pt x="3519167" y="606351"/>
                  <a:pt x="3504821" y="606351"/>
                </a:cubicBezTo>
                <a:lnTo>
                  <a:pt x="3503741" y="607031"/>
                </a:lnTo>
                <a:lnTo>
                  <a:pt x="3519326" y="587178"/>
                </a:lnTo>
                <a:cubicBezTo>
                  <a:pt x="3531367" y="572319"/>
                  <a:pt x="3545393" y="555411"/>
                  <a:pt x="3561404" y="536453"/>
                </a:cubicBezTo>
                <a:close/>
                <a:moveTo>
                  <a:pt x="1660229" y="508487"/>
                </a:moveTo>
                <a:lnTo>
                  <a:pt x="1641784" y="508487"/>
                </a:lnTo>
                <a:cubicBezTo>
                  <a:pt x="1633586" y="508487"/>
                  <a:pt x="1625388" y="517709"/>
                  <a:pt x="1617190" y="536155"/>
                </a:cubicBezTo>
                <a:lnTo>
                  <a:pt x="1617190" y="542304"/>
                </a:lnTo>
                <a:lnTo>
                  <a:pt x="1632561" y="542304"/>
                </a:lnTo>
                <a:cubicBezTo>
                  <a:pt x="1640759" y="542304"/>
                  <a:pt x="1649982" y="534106"/>
                  <a:pt x="1660229" y="517709"/>
                </a:cubicBezTo>
                <a:close/>
                <a:moveTo>
                  <a:pt x="1352806" y="499264"/>
                </a:moveTo>
                <a:lnTo>
                  <a:pt x="1318990" y="499264"/>
                </a:lnTo>
                <a:lnTo>
                  <a:pt x="1318990" y="508487"/>
                </a:lnTo>
                <a:cubicBezTo>
                  <a:pt x="1318990" y="518735"/>
                  <a:pt x="1325138" y="523858"/>
                  <a:pt x="1337435" y="523858"/>
                </a:cubicBezTo>
                <a:lnTo>
                  <a:pt x="1352806" y="523858"/>
                </a:lnTo>
                <a:close/>
                <a:moveTo>
                  <a:pt x="2071710" y="477586"/>
                </a:moveTo>
                <a:lnTo>
                  <a:pt x="2095587" y="494951"/>
                </a:lnTo>
                <a:cubicBezTo>
                  <a:pt x="2112496" y="510322"/>
                  <a:pt x="2120950" y="525693"/>
                  <a:pt x="2120950" y="541064"/>
                </a:cubicBezTo>
                <a:cubicBezTo>
                  <a:pt x="2120950" y="547213"/>
                  <a:pt x="2124024" y="556436"/>
                  <a:pt x="2130173" y="568733"/>
                </a:cubicBezTo>
                <a:lnTo>
                  <a:pt x="2111727" y="568733"/>
                </a:lnTo>
                <a:lnTo>
                  <a:pt x="2096356" y="559510"/>
                </a:lnTo>
                <a:cubicBezTo>
                  <a:pt x="2049218" y="559510"/>
                  <a:pt x="2025649" y="596400"/>
                  <a:pt x="2025649" y="670181"/>
                </a:cubicBezTo>
                <a:cubicBezTo>
                  <a:pt x="2031797" y="670181"/>
                  <a:pt x="2034872" y="672232"/>
                  <a:pt x="2034872" y="676330"/>
                </a:cubicBezTo>
                <a:lnTo>
                  <a:pt x="2053317" y="670181"/>
                </a:lnTo>
                <a:lnTo>
                  <a:pt x="2077911" y="670181"/>
                </a:lnTo>
                <a:lnTo>
                  <a:pt x="2077911" y="685553"/>
                </a:lnTo>
                <a:cubicBezTo>
                  <a:pt x="2077911" y="693752"/>
                  <a:pt x="2069713" y="701949"/>
                  <a:pt x="2053317" y="710147"/>
                </a:cubicBezTo>
                <a:cubicBezTo>
                  <a:pt x="2028723" y="710147"/>
                  <a:pt x="2006179" y="701949"/>
                  <a:pt x="1985684" y="685553"/>
                </a:cubicBezTo>
                <a:cubicBezTo>
                  <a:pt x="1967238" y="685553"/>
                  <a:pt x="1958016" y="699900"/>
                  <a:pt x="1958016" y="728593"/>
                </a:cubicBezTo>
                <a:lnTo>
                  <a:pt x="1948783" y="728593"/>
                </a:lnTo>
                <a:lnTo>
                  <a:pt x="1951705" y="719841"/>
                </a:lnTo>
                <a:cubicBezTo>
                  <a:pt x="1967332" y="678850"/>
                  <a:pt x="1998587" y="614292"/>
                  <a:pt x="2045469" y="526164"/>
                </a:cubicBezTo>
                <a:close/>
                <a:moveTo>
                  <a:pt x="3452559" y="461862"/>
                </a:moveTo>
                <a:lnTo>
                  <a:pt x="3434113" y="461862"/>
                </a:lnTo>
                <a:cubicBezTo>
                  <a:pt x="3423866" y="463912"/>
                  <a:pt x="3418742" y="469036"/>
                  <a:pt x="3418742" y="477234"/>
                </a:cubicBezTo>
                <a:lnTo>
                  <a:pt x="3418742" y="495679"/>
                </a:lnTo>
                <a:lnTo>
                  <a:pt x="3434113" y="495679"/>
                </a:lnTo>
                <a:cubicBezTo>
                  <a:pt x="3446410" y="495679"/>
                  <a:pt x="3452559" y="489531"/>
                  <a:pt x="3452559" y="477234"/>
                </a:cubicBezTo>
                <a:close/>
                <a:moveTo>
                  <a:pt x="2714085" y="459725"/>
                </a:moveTo>
                <a:lnTo>
                  <a:pt x="2737510" y="471894"/>
                </a:lnTo>
                <a:cubicBezTo>
                  <a:pt x="2775554" y="494951"/>
                  <a:pt x="2794576" y="518007"/>
                  <a:pt x="2794576" y="541064"/>
                </a:cubicBezTo>
                <a:cubicBezTo>
                  <a:pt x="2794576" y="547213"/>
                  <a:pt x="2797650" y="556436"/>
                  <a:pt x="2803799" y="568733"/>
                </a:cubicBezTo>
                <a:lnTo>
                  <a:pt x="2785353" y="568733"/>
                </a:lnTo>
                <a:lnTo>
                  <a:pt x="2769982" y="559510"/>
                </a:lnTo>
                <a:lnTo>
                  <a:pt x="2763464" y="560968"/>
                </a:lnTo>
                <a:lnTo>
                  <a:pt x="2763464" y="541064"/>
                </a:lnTo>
                <a:lnTo>
                  <a:pt x="2748093" y="541064"/>
                </a:lnTo>
                <a:lnTo>
                  <a:pt x="2740139" y="566183"/>
                </a:lnTo>
                <a:lnTo>
                  <a:pt x="2739048" y="566427"/>
                </a:lnTo>
                <a:cubicBezTo>
                  <a:pt x="2730209" y="571038"/>
                  <a:pt x="2722844" y="577955"/>
                  <a:pt x="2716952" y="587178"/>
                </a:cubicBezTo>
                <a:lnTo>
                  <a:pt x="2711602" y="601133"/>
                </a:lnTo>
                <a:lnTo>
                  <a:pt x="2701211" y="595632"/>
                </a:lnTo>
                <a:cubicBezTo>
                  <a:pt x="2696600" y="591020"/>
                  <a:pt x="2691732" y="584104"/>
                  <a:pt x="2686609" y="574881"/>
                </a:cubicBezTo>
                <a:lnTo>
                  <a:pt x="2686609" y="541064"/>
                </a:lnTo>
                <a:cubicBezTo>
                  <a:pt x="2686609" y="527999"/>
                  <a:pt x="2695399" y="501676"/>
                  <a:pt x="2712980" y="462095"/>
                </a:cubicBezTo>
                <a:close/>
                <a:moveTo>
                  <a:pt x="4248785" y="412674"/>
                </a:moveTo>
                <a:lnTo>
                  <a:pt x="4233414" y="412674"/>
                </a:lnTo>
                <a:lnTo>
                  <a:pt x="4233414" y="437269"/>
                </a:lnTo>
                <a:lnTo>
                  <a:pt x="4267230" y="437269"/>
                </a:lnTo>
                <a:lnTo>
                  <a:pt x="4267230" y="428046"/>
                </a:lnTo>
                <a:cubicBezTo>
                  <a:pt x="4265181" y="417798"/>
                  <a:pt x="4259033" y="412674"/>
                  <a:pt x="4248785" y="412674"/>
                </a:cubicBezTo>
                <a:close/>
                <a:moveTo>
                  <a:pt x="3554008" y="409600"/>
                </a:moveTo>
                <a:lnTo>
                  <a:pt x="3535563" y="409600"/>
                </a:lnTo>
                <a:cubicBezTo>
                  <a:pt x="3527365" y="409600"/>
                  <a:pt x="3519167" y="418824"/>
                  <a:pt x="3510969" y="437269"/>
                </a:cubicBezTo>
                <a:lnTo>
                  <a:pt x="3510969" y="443417"/>
                </a:lnTo>
                <a:lnTo>
                  <a:pt x="3526340" y="443417"/>
                </a:lnTo>
                <a:cubicBezTo>
                  <a:pt x="3534538" y="443417"/>
                  <a:pt x="3543761" y="435219"/>
                  <a:pt x="3554008" y="418824"/>
                </a:cubicBezTo>
                <a:close/>
                <a:moveTo>
                  <a:pt x="3246585" y="400378"/>
                </a:moveTo>
                <a:lnTo>
                  <a:pt x="3212769" y="400378"/>
                </a:lnTo>
                <a:lnTo>
                  <a:pt x="3212769" y="409600"/>
                </a:lnTo>
                <a:cubicBezTo>
                  <a:pt x="3212769" y="419848"/>
                  <a:pt x="3218917" y="424972"/>
                  <a:pt x="3231214" y="424972"/>
                </a:cubicBezTo>
                <a:lnTo>
                  <a:pt x="3246585" y="424972"/>
                </a:lnTo>
                <a:close/>
                <a:moveTo>
                  <a:pt x="2243919" y="381204"/>
                </a:moveTo>
                <a:cubicBezTo>
                  <a:pt x="2223424" y="391452"/>
                  <a:pt x="2209078" y="407847"/>
                  <a:pt x="2200880" y="430392"/>
                </a:cubicBezTo>
                <a:lnTo>
                  <a:pt x="2210103" y="430392"/>
                </a:lnTo>
                <a:cubicBezTo>
                  <a:pt x="2220350" y="430392"/>
                  <a:pt x="2231622" y="419120"/>
                  <a:pt x="2243919" y="396575"/>
                </a:cubicBezTo>
                <a:close/>
                <a:moveTo>
                  <a:pt x="2917545" y="381204"/>
                </a:moveTo>
                <a:cubicBezTo>
                  <a:pt x="2897050" y="391452"/>
                  <a:pt x="2882704" y="407847"/>
                  <a:pt x="2874506" y="430392"/>
                </a:cubicBezTo>
                <a:lnTo>
                  <a:pt x="2883729" y="430392"/>
                </a:lnTo>
                <a:cubicBezTo>
                  <a:pt x="2893976" y="430392"/>
                  <a:pt x="2905248" y="419120"/>
                  <a:pt x="2917545" y="396575"/>
                </a:cubicBezTo>
                <a:close/>
                <a:moveTo>
                  <a:pt x="3098925" y="371981"/>
                </a:moveTo>
                <a:lnTo>
                  <a:pt x="3089702" y="371981"/>
                </a:lnTo>
                <a:cubicBezTo>
                  <a:pt x="3079455" y="374031"/>
                  <a:pt x="3074331" y="380179"/>
                  <a:pt x="3074331" y="390427"/>
                </a:cubicBezTo>
                <a:cubicBezTo>
                  <a:pt x="3074331" y="398625"/>
                  <a:pt x="3096875" y="418095"/>
                  <a:pt x="3141964" y="448838"/>
                </a:cubicBezTo>
                <a:cubicBezTo>
                  <a:pt x="3152212" y="448838"/>
                  <a:pt x="3157335" y="440639"/>
                  <a:pt x="3157335" y="424243"/>
                </a:cubicBezTo>
                <a:lnTo>
                  <a:pt x="3166558" y="424243"/>
                </a:lnTo>
                <a:lnTo>
                  <a:pt x="3224968" y="439615"/>
                </a:lnTo>
                <a:cubicBezTo>
                  <a:pt x="3220869" y="423218"/>
                  <a:pt x="3201399" y="409897"/>
                  <a:pt x="3166558" y="399650"/>
                </a:cubicBezTo>
                <a:lnTo>
                  <a:pt x="3148113" y="405798"/>
                </a:lnTo>
                <a:cubicBezTo>
                  <a:pt x="3144014" y="405798"/>
                  <a:pt x="3127618" y="394526"/>
                  <a:pt x="3098925" y="371981"/>
                </a:cubicBezTo>
                <a:close/>
                <a:moveTo>
                  <a:pt x="2425299" y="371981"/>
                </a:moveTo>
                <a:lnTo>
                  <a:pt x="2416076" y="371981"/>
                </a:lnTo>
                <a:cubicBezTo>
                  <a:pt x="2405829" y="374031"/>
                  <a:pt x="2400705" y="380179"/>
                  <a:pt x="2400705" y="390427"/>
                </a:cubicBezTo>
                <a:cubicBezTo>
                  <a:pt x="2400705" y="398625"/>
                  <a:pt x="2423249" y="418095"/>
                  <a:pt x="2468338" y="448838"/>
                </a:cubicBezTo>
                <a:cubicBezTo>
                  <a:pt x="2478586" y="448838"/>
                  <a:pt x="2483709" y="440639"/>
                  <a:pt x="2483709" y="424243"/>
                </a:cubicBezTo>
                <a:lnTo>
                  <a:pt x="2492932" y="424243"/>
                </a:lnTo>
                <a:lnTo>
                  <a:pt x="2551342" y="439615"/>
                </a:lnTo>
                <a:cubicBezTo>
                  <a:pt x="2547243" y="423218"/>
                  <a:pt x="2527773" y="409897"/>
                  <a:pt x="2492932" y="399650"/>
                </a:cubicBezTo>
                <a:lnTo>
                  <a:pt x="2474487" y="405798"/>
                </a:lnTo>
                <a:cubicBezTo>
                  <a:pt x="2470388" y="405798"/>
                  <a:pt x="2453992" y="394526"/>
                  <a:pt x="2425299" y="371981"/>
                </a:cubicBezTo>
                <a:close/>
                <a:moveTo>
                  <a:pt x="1607968" y="367072"/>
                </a:moveTo>
                <a:lnTo>
                  <a:pt x="1598745" y="367072"/>
                </a:lnTo>
                <a:cubicBezTo>
                  <a:pt x="1588498" y="367072"/>
                  <a:pt x="1583374" y="372195"/>
                  <a:pt x="1583374" y="382443"/>
                </a:cubicBezTo>
                <a:lnTo>
                  <a:pt x="1583374" y="391666"/>
                </a:lnTo>
                <a:cubicBezTo>
                  <a:pt x="1583374" y="401913"/>
                  <a:pt x="1588498" y="407037"/>
                  <a:pt x="1598745" y="407037"/>
                </a:cubicBezTo>
                <a:lnTo>
                  <a:pt x="1607968" y="407037"/>
                </a:lnTo>
                <a:cubicBezTo>
                  <a:pt x="1620264" y="407037"/>
                  <a:pt x="1626413" y="401913"/>
                  <a:pt x="1626413" y="391666"/>
                </a:cubicBezTo>
                <a:lnTo>
                  <a:pt x="1626413" y="382443"/>
                </a:lnTo>
                <a:cubicBezTo>
                  <a:pt x="1624364" y="372195"/>
                  <a:pt x="1618215" y="367072"/>
                  <a:pt x="1607968" y="367072"/>
                </a:cubicBezTo>
                <a:close/>
                <a:moveTo>
                  <a:pt x="2305404" y="338165"/>
                </a:moveTo>
                <a:lnTo>
                  <a:pt x="2286958" y="338165"/>
                </a:lnTo>
                <a:cubicBezTo>
                  <a:pt x="2276711" y="340214"/>
                  <a:pt x="2271587" y="345338"/>
                  <a:pt x="2271587" y="353536"/>
                </a:cubicBezTo>
                <a:lnTo>
                  <a:pt x="2271587" y="371981"/>
                </a:lnTo>
                <a:lnTo>
                  <a:pt x="2286958" y="371981"/>
                </a:lnTo>
                <a:cubicBezTo>
                  <a:pt x="2299255" y="371981"/>
                  <a:pt x="2305404" y="365833"/>
                  <a:pt x="2305404" y="353536"/>
                </a:cubicBezTo>
                <a:close/>
                <a:moveTo>
                  <a:pt x="2979030" y="338165"/>
                </a:moveTo>
                <a:lnTo>
                  <a:pt x="2960584" y="338165"/>
                </a:lnTo>
                <a:cubicBezTo>
                  <a:pt x="2950337" y="340214"/>
                  <a:pt x="2945213" y="345338"/>
                  <a:pt x="2945213" y="353536"/>
                </a:cubicBezTo>
                <a:lnTo>
                  <a:pt x="2945213" y="371981"/>
                </a:lnTo>
                <a:lnTo>
                  <a:pt x="2960584" y="371981"/>
                </a:lnTo>
                <a:cubicBezTo>
                  <a:pt x="2972881" y="371981"/>
                  <a:pt x="2979030" y="365833"/>
                  <a:pt x="2979030" y="353536"/>
                </a:cubicBezTo>
                <a:close/>
                <a:moveTo>
                  <a:pt x="2001469" y="324033"/>
                </a:moveTo>
                <a:cubicBezTo>
                  <a:pt x="1970727" y="324033"/>
                  <a:pt x="1936910" y="357850"/>
                  <a:pt x="1900020" y="425483"/>
                </a:cubicBezTo>
                <a:lnTo>
                  <a:pt x="1900020" y="434705"/>
                </a:lnTo>
                <a:lnTo>
                  <a:pt x="1906168" y="434705"/>
                </a:lnTo>
                <a:cubicBezTo>
                  <a:pt x="1924613" y="433168"/>
                  <a:pt x="1940753" y="430222"/>
                  <a:pt x="1954587" y="425867"/>
                </a:cubicBezTo>
                <a:lnTo>
                  <a:pt x="1958016" y="424153"/>
                </a:lnTo>
                <a:lnTo>
                  <a:pt x="1958016" y="439615"/>
                </a:lnTo>
                <a:lnTo>
                  <a:pt x="1991832" y="439615"/>
                </a:lnTo>
                <a:lnTo>
                  <a:pt x="1991832" y="415020"/>
                </a:lnTo>
                <a:lnTo>
                  <a:pt x="1976279" y="415020"/>
                </a:lnTo>
                <a:lnTo>
                  <a:pt x="1989172" y="408574"/>
                </a:lnTo>
                <a:cubicBezTo>
                  <a:pt x="2007618" y="394228"/>
                  <a:pt x="2016840" y="374245"/>
                  <a:pt x="2016840" y="348626"/>
                </a:cubicBezTo>
                <a:lnTo>
                  <a:pt x="2016840" y="333255"/>
                </a:lnTo>
                <a:cubicBezTo>
                  <a:pt x="2006593" y="333255"/>
                  <a:pt x="2001469" y="330181"/>
                  <a:pt x="2001469" y="324033"/>
                </a:cubicBezTo>
                <a:close/>
                <a:moveTo>
                  <a:pt x="3101630" y="288977"/>
                </a:moveTo>
                <a:lnTo>
                  <a:pt x="3086259" y="288977"/>
                </a:lnTo>
                <a:lnTo>
                  <a:pt x="3086259" y="313571"/>
                </a:lnTo>
                <a:lnTo>
                  <a:pt x="3120075" y="313571"/>
                </a:lnTo>
                <a:lnTo>
                  <a:pt x="3120075" y="304348"/>
                </a:lnTo>
                <a:cubicBezTo>
                  <a:pt x="3118026" y="294101"/>
                  <a:pt x="3111877" y="288977"/>
                  <a:pt x="3101630" y="288977"/>
                </a:cubicBezTo>
                <a:close/>
                <a:moveTo>
                  <a:pt x="3775256" y="288977"/>
                </a:moveTo>
                <a:lnTo>
                  <a:pt x="3759885" y="288977"/>
                </a:lnTo>
                <a:lnTo>
                  <a:pt x="3759885" y="313571"/>
                </a:lnTo>
                <a:lnTo>
                  <a:pt x="3793701" y="313571"/>
                </a:lnTo>
                <a:lnTo>
                  <a:pt x="3793701" y="304348"/>
                </a:lnTo>
                <a:cubicBezTo>
                  <a:pt x="3791652" y="294101"/>
                  <a:pt x="3785504" y="288977"/>
                  <a:pt x="3775256" y="288977"/>
                </a:cubicBezTo>
                <a:close/>
                <a:moveTo>
                  <a:pt x="3080479" y="285903"/>
                </a:moveTo>
                <a:lnTo>
                  <a:pt x="3062034" y="285903"/>
                </a:lnTo>
                <a:cubicBezTo>
                  <a:pt x="3053836" y="285903"/>
                  <a:pt x="3045638" y="295126"/>
                  <a:pt x="3037440" y="313571"/>
                </a:cubicBezTo>
                <a:lnTo>
                  <a:pt x="3037440" y="319720"/>
                </a:lnTo>
                <a:lnTo>
                  <a:pt x="3052811" y="319720"/>
                </a:lnTo>
                <a:cubicBezTo>
                  <a:pt x="3061009" y="319720"/>
                  <a:pt x="3070232" y="311522"/>
                  <a:pt x="3080479" y="295126"/>
                </a:cubicBezTo>
                <a:close/>
                <a:moveTo>
                  <a:pt x="2406853" y="285902"/>
                </a:moveTo>
                <a:lnTo>
                  <a:pt x="2388408" y="285902"/>
                </a:lnTo>
                <a:cubicBezTo>
                  <a:pt x="2380210" y="285902"/>
                  <a:pt x="2372012" y="295125"/>
                  <a:pt x="2363814" y="313571"/>
                </a:cubicBezTo>
                <a:lnTo>
                  <a:pt x="2363814" y="319720"/>
                </a:lnTo>
                <a:lnTo>
                  <a:pt x="2379185" y="319720"/>
                </a:lnTo>
                <a:cubicBezTo>
                  <a:pt x="2387383" y="319720"/>
                  <a:pt x="2396606" y="311522"/>
                  <a:pt x="2406853" y="295125"/>
                </a:cubicBezTo>
                <a:close/>
                <a:moveTo>
                  <a:pt x="2099430" y="276680"/>
                </a:moveTo>
                <a:lnTo>
                  <a:pt x="2065614" y="276680"/>
                </a:lnTo>
                <a:lnTo>
                  <a:pt x="2065614" y="285902"/>
                </a:lnTo>
                <a:cubicBezTo>
                  <a:pt x="2065614" y="296151"/>
                  <a:pt x="2071762" y="301274"/>
                  <a:pt x="2084059" y="301274"/>
                </a:cubicBezTo>
                <a:lnTo>
                  <a:pt x="2099430" y="301274"/>
                </a:lnTo>
                <a:close/>
                <a:moveTo>
                  <a:pt x="2773056" y="276680"/>
                </a:moveTo>
                <a:lnTo>
                  <a:pt x="2739240" y="276680"/>
                </a:lnTo>
                <a:lnTo>
                  <a:pt x="2739240" y="285903"/>
                </a:lnTo>
                <a:cubicBezTo>
                  <a:pt x="2739240" y="296151"/>
                  <a:pt x="2745388" y="301274"/>
                  <a:pt x="2757685" y="301274"/>
                </a:cubicBezTo>
                <a:lnTo>
                  <a:pt x="2773056" y="301274"/>
                </a:lnTo>
                <a:close/>
                <a:moveTo>
                  <a:pt x="3895249" y="225146"/>
                </a:moveTo>
                <a:cubicBezTo>
                  <a:pt x="3864506" y="225146"/>
                  <a:pt x="3830690" y="258963"/>
                  <a:pt x="3793799" y="326596"/>
                </a:cubicBezTo>
                <a:lnTo>
                  <a:pt x="3793799" y="335819"/>
                </a:lnTo>
                <a:lnTo>
                  <a:pt x="3799947" y="335819"/>
                </a:lnTo>
                <a:cubicBezTo>
                  <a:pt x="3873729" y="329670"/>
                  <a:pt x="3910620" y="300977"/>
                  <a:pt x="3910620" y="249740"/>
                </a:cubicBezTo>
                <a:lnTo>
                  <a:pt x="3910620" y="234369"/>
                </a:lnTo>
                <a:cubicBezTo>
                  <a:pt x="3900372" y="234369"/>
                  <a:pt x="3895249" y="231295"/>
                  <a:pt x="3895249" y="225146"/>
                </a:cubicBezTo>
                <a:close/>
                <a:moveTo>
                  <a:pt x="2142884" y="222584"/>
                </a:moveTo>
                <a:lnTo>
                  <a:pt x="2118290" y="222584"/>
                </a:lnTo>
                <a:lnTo>
                  <a:pt x="2118290" y="241028"/>
                </a:lnTo>
                <a:cubicBezTo>
                  <a:pt x="2118290" y="251276"/>
                  <a:pt x="2124438" y="256400"/>
                  <a:pt x="2136735" y="256400"/>
                </a:cubicBezTo>
                <a:lnTo>
                  <a:pt x="2142884" y="256400"/>
                </a:lnTo>
                <a:cubicBezTo>
                  <a:pt x="2155181" y="256400"/>
                  <a:pt x="2161329" y="251276"/>
                  <a:pt x="2161329" y="241028"/>
                </a:cubicBezTo>
                <a:cubicBezTo>
                  <a:pt x="2159280" y="228731"/>
                  <a:pt x="2153131" y="222584"/>
                  <a:pt x="2142884" y="222584"/>
                </a:cubicBezTo>
                <a:close/>
                <a:moveTo>
                  <a:pt x="2354592" y="144488"/>
                </a:moveTo>
                <a:lnTo>
                  <a:pt x="2345369" y="144488"/>
                </a:lnTo>
                <a:cubicBezTo>
                  <a:pt x="2335122" y="144488"/>
                  <a:pt x="2329998" y="149612"/>
                  <a:pt x="2329998" y="159860"/>
                </a:cubicBezTo>
                <a:lnTo>
                  <a:pt x="2329998" y="169082"/>
                </a:lnTo>
                <a:cubicBezTo>
                  <a:pt x="2329998" y="179330"/>
                  <a:pt x="2335122" y="184453"/>
                  <a:pt x="2345369" y="184453"/>
                </a:cubicBezTo>
                <a:lnTo>
                  <a:pt x="2354592" y="184453"/>
                </a:lnTo>
                <a:cubicBezTo>
                  <a:pt x="2366888" y="184453"/>
                  <a:pt x="2373037" y="179330"/>
                  <a:pt x="2373037" y="169082"/>
                </a:cubicBezTo>
                <a:lnTo>
                  <a:pt x="2373037" y="159860"/>
                </a:lnTo>
                <a:cubicBezTo>
                  <a:pt x="2370988" y="149612"/>
                  <a:pt x="2364839" y="144488"/>
                  <a:pt x="2354592" y="144488"/>
                </a:cubicBezTo>
                <a:close/>
                <a:moveTo>
                  <a:pt x="3028218" y="144488"/>
                </a:moveTo>
                <a:lnTo>
                  <a:pt x="3018995" y="144488"/>
                </a:lnTo>
                <a:cubicBezTo>
                  <a:pt x="3008748" y="144488"/>
                  <a:pt x="3003624" y="149612"/>
                  <a:pt x="3003624" y="159860"/>
                </a:cubicBezTo>
                <a:lnTo>
                  <a:pt x="3003624" y="169082"/>
                </a:lnTo>
                <a:cubicBezTo>
                  <a:pt x="3003624" y="179330"/>
                  <a:pt x="3008748" y="184453"/>
                  <a:pt x="3018995" y="184453"/>
                </a:cubicBezTo>
                <a:lnTo>
                  <a:pt x="3028218" y="184453"/>
                </a:lnTo>
                <a:cubicBezTo>
                  <a:pt x="3040514" y="184453"/>
                  <a:pt x="3046663" y="179330"/>
                  <a:pt x="3046663" y="169082"/>
                </a:cubicBezTo>
                <a:lnTo>
                  <a:pt x="3046663" y="159860"/>
                </a:lnTo>
                <a:cubicBezTo>
                  <a:pt x="3044614" y="149612"/>
                  <a:pt x="3038465" y="144488"/>
                  <a:pt x="3028218" y="144488"/>
                </a:cubicBezTo>
                <a:close/>
                <a:moveTo>
                  <a:pt x="3547763" y="144488"/>
                </a:moveTo>
                <a:lnTo>
                  <a:pt x="3529317" y="144488"/>
                </a:lnTo>
                <a:lnTo>
                  <a:pt x="3446313" y="313571"/>
                </a:lnTo>
                <a:cubicBezTo>
                  <a:pt x="3368433" y="465233"/>
                  <a:pt x="3323344" y="541064"/>
                  <a:pt x="3311047" y="541064"/>
                </a:cubicBezTo>
                <a:cubicBezTo>
                  <a:pt x="3282354" y="534916"/>
                  <a:pt x="3268008" y="515446"/>
                  <a:pt x="3268008" y="482654"/>
                </a:cubicBezTo>
                <a:lnTo>
                  <a:pt x="3268008" y="467283"/>
                </a:lnTo>
                <a:cubicBezTo>
                  <a:pt x="3268008" y="461134"/>
                  <a:pt x="3285428" y="449862"/>
                  <a:pt x="3320270" y="433466"/>
                </a:cubicBezTo>
                <a:lnTo>
                  <a:pt x="3301824" y="399650"/>
                </a:lnTo>
                <a:lnTo>
                  <a:pt x="3311047" y="347388"/>
                </a:lnTo>
                <a:lnTo>
                  <a:pt x="3292601" y="347388"/>
                </a:lnTo>
                <a:cubicBezTo>
                  <a:pt x="3292601" y="398625"/>
                  <a:pt x="3270057" y="432441"/>
                  <a:pt x="3224968" y="448838"/>
                </a:cubicBezTo>
                <a:cubicBezTo>
                  <a:pt x="3222919" y="477531"/>
                  <a:pt x="3214721" y="491876"/>
                  <a:pt x="3200375" y="491876"/>
                </a:cubicBezTo>
                <a:cubicBezTo>
                  <a:pt x="3116346" y="485729"/>
                  <a:pt x="3059985" y="482654"/>
                  <a:pt x="3031292" y="482654"/>
                </a:cubicBezTo>
                <a:cubicBezTo>
                  <a:pt x="3023094" y="482654"/>
                  <a:pt x="3003624" y="500075"/>
                  <a:pt x="2972881" y="534916"/>
                </a:cubicBezTo>
                <a:lnTo>
                  <a:pt x="2911397" y="534916"/>
                </a:lnTo>
                <a:cubicBezTo>
                  <a:pt x="2906273" y="534916"/>
                  <a:pt x="2900317" y="533507"/>
                  <a:pt x="2893528" y="530689"/>
                </a:cubicBezTo>
                <a:lnTo>
                  <a:pt x="2892978" y="530384"/>
                </a:lnTo>
                <a:lnTo>
                  <a:pt x="2941770" y="473431"/>
                </a:lnTo>
                <a:lnTo>
                  <a:pt x="2941770" y="467283"/>
                </a:lnTo>
                <a:lnTo>
                  <a:pt x="2923324" y="467283"/>
                </a:lnTo>
                <a:lnTo>
                  <a:pt x="2879728" y="523035"/>
                </a:lnTo>
                <a:lnTo>
                  <a:pt x="2870663" y="518007"/>
                </a:lnTo>
                <a:cubicBezTo>
                  <a:pt x="2853755" y="506736"/>
                  <a:pt x="2833516" y="489828"/>
                  <a:pt x="2809947" y="467283"/>
                </a:cubicBezTo>
                <a:cubicBezTo>
                  <a:pt x="2794576" y="467283"/>
                  <a:pt x="2777155" y="464977"/>
                  <a:pt x="2757685" y="460366"/>
                </a:cubicBezTo>
                <a:lnTo>
                  <a:pt x="2719506" y="448094"/>
                </a:lnTo>
                <a:lnTo>
                  <a:pt x="2733491" y="418095"/>
                </a:lnTo>
                <a:cubicBezTo>
                  <a:pt x="2764745" y="353536"/>
                  <a:pt x="2811627" y="265408"/>
                  <a:pt x="2874137" y="153711"/>
                </a:cubicBezTo>
                <a:lnTo>
                  <a:pt x="2874137" y="144488"/>
                </a:lnTo>
                <a:lnTo>
                  <a:pt x="2855691" y="144488"/>
                </a:lnTo>
                <a:lnTo>
                  <a:pt x="2772687" y="313571"/>
                </a:lnTo>
                <a:cubicBezTo>
                  <a:pt x="2753217" y="351487"/>
                  <a:pt x="2735796" y="384662"/>
                  <a:pt x="2720425" y="413099"/>
                </a:cubicBezTo>
                <a:lnTo>
                  <a:pt x="2703623" y="442989"/>
                </a:lnTo>
                <a:lnTo>
                  <a:pt x="2693126" y="439615"/>
                </a:lnTo>
                <a:lnTo>
                  <a:pt x="2693126" y="448838"/>
                </a:lnTo>
                <a:lnTo>
                  <a:pt x="2698705" y="451736"/>
                </a:lnTo>
                <a:lnTo>
                  <a:pt x="2680460" y="484191"/>
                </a:lnTo>
                <a:cubicBezTo>
                  <a:pt x="2657916" y="522107"/>
                  <a:pt x="2643569" y="541064"/>
                  <a:pt x="2637421" y="541064"/>
                </a:cubicBezTo>
                <a:cubicBezTo>
                  <a:pt x="2608728" y="534916"/>
                  <a:pt x="2594382" y="515446"/>
                  <a:pt x="2594382" y="482654"/>
                </a:cubicBezTo>
                <a:lnTo>
                  <a:pt x="2594382" y="467283"/>
                </a:lnTo>
                <a:cubicBezTo>
                  <a:pt x="2594382" y="464209"/>
                  <a:pt x="2598737" y="459854"/>
                  <a:pt x="2607447" y="454217"/>
                </a:cubicBezTo>
                <a:lnTo>
                  <a:pt x="2635030" y="439615"/>
                </a:lnTo>
                <a:lnTo>
                  <a:pt x="2665458" y="439615"/>
                </a:lnTo>
                <a:lnTo>
                  <a:pt x="2665458" y="415021"/>
                </a:lnTo>
                <a:lnTo>
                  <a:pt x="2636582" y="415021"/>
                </a:lnTo>
                <a:lnTo>
                  <a:pt x="2628198" y="399650"/>
                </a:lnTo>
                <a:lnTo>
                  <a:pt x="2637421" y="347388"/>
                </a:lnTo>
                <a:lnTo>
                  <a:pt x="2618975" y="347388"/>
                </a:lnTo>
                <a:cubicBezTo>
                  <a:pt x="2618975" y="398625"/>
                  <a:pt x="2596431" y="432441"/>
                  <a:pt x="2551342" y="448838"/>
                </a:cubicBezTo>
                <a:cubicBezTo>
                  <a:pt x="2549293" y="477530"/>
                  <a:pt x="2541095" y="491876"/>
                  <a:pt x="2526749" y="491876"/>
                </a:cubicBezTo>
                <a:cubicBezTo>
                  <a:pt x="2442720" y="485729"/>
                  <a:pt x="2386359" y="482654"/>
                  <a:pt x="2357666" y="482654"/>
                </a:cubicBezTo>
                <a:cubicBezTo>
                  <a:pt x="2349468" y="482654"/>
                  <a:pt x="2329998" y="500075"/>
                  <a:pt x="2299255" y="534916"/>
                </a:cubicBezTo>
                <a:lnTo>
                  <a:pt x="2237771" y="534916"/>
                </a:lnTo>
                <a:cubicBezTo>
                  <a:pt x="2217276" y="534916"/>
                  <a:pt x="2183459" y="512372"/>
                  <a:pt x="2136321" y="467283"/>
                </a:cubicBezTo>
                <a:cubicBezTo>
                  <a:pt x="2120950" y="467283"/>
                  <a:pt x="2103529" y="464977"/>
                  <a:pt x="2084059" y="460365"/>
                </a:cubicBezTo>
                <a:lnTo>
                  <a:pt x="2081463" y="459531"/>
                </a:lnTo>
                <a:lnTo>
                  <a:pt x="2083561" y="455649"/>
                </a:lnTo>
                <a:cubicBezTo>
                  <a:pt x="2097235" y="430671"/>
                  <a:pt x="2111885" y="404219"/>
                  <a:pt x="2127513" y="376295"/>
                </a:cubicBezTo>
                <a:lnTo>
                  <a:pt x="2127513" y="367072"/>
                </a:lnTo>
                <a:lnTo>
                  <a:pt x="2109067" y="367072"/>
                </a:lnTo>
                <a:lnTo>
                  <a:pt x="2066102" y="454593"/>
                </a:lnTo>
                <a:lnTo>
                  <a:pt x="2019500" y="439615"/>
                </a:lnTo>
                <a:lnTo>
                  <a:pt x="2019500" y="448838"/>
                </a:lnTo>
                <a:lnTo>
                  <a:pt x="2058884" y="469297"/>
                </a:lnTo>
                <a:lnTo>
                  <a:pt x="2026063" y="536155"/>
                </a:lnTo>
                <a:cubicBezTo>
                  <a:pt x="1987123" y="611986"/>
                  <a:pt x="1956381" y="668859"/>
                  <a:pt x="1933836" y="706775"/>
                </a:cubicBezTo>
                <a:lnTo>
                  <a:pt x="1921577" y="725674"/>
                </a:lnTo>
                <a:lnTo>
                  <a:pt x="1920164" y="725326"/>
                </a:lnTo>
                <a:cubicBezTo>
                  <a:pt x="1908636" y="720971"/>
                  <a:pt x="1891728" y="712260"/>
                  <a:pt x="1869440" y="699195"/>
                </a:cubicBezTo>
                <a:lnTo>
                  <a:pt x="1850182" y="687443"/>
                </a:lnTo>
                <a:lnTo>
                  <a:pt x="1860823" y="676801"/>
                </a:lnTo>
                <a:cubicBezTo>
                  <a:pt x="1869534" y="671165"/>
                  <a:pt x="1882599" y="664248"/>
                  <a:pt x="1900020" y="656050"/>
                </a:cubicBezTo>
                <a:lnTo>
                  <a:pt x="1881574" y="622234"/>
                </a:lnTo>
                <a:lnTo>
                  <a:pt x="1890473" y="571806"/>
                </a:lnTo>
                <a:lnTo>
                  <a:pt x="1896531" y="571806"/>
                </a:lnTo>
                <a:cubicBezTo>
                  <a:pt x="1908828" y="571806"/>
                  <a:pt x="1914977" y="565658"/>
                  <a:pt x="1914977" y="553361"/>
                </a:cubicBezTo>
                <a:lnTo>
                  <a:pt x="1914977" y="537990"/>
                </a:lnTo>
                <a:lnTo>
                  <a:pt x="1896531" y="537990"/>
                </a:lnTo>
                <a:cubicBezTo>
                  <a:pt x="1884234" y="540040"/>
                  <a:pt x="1878086" y="545163"/>
                  <a:pt x="1878086" y="553361"/>
                </a:cubicBezTo>
                <a:lnTo>
                  <a:pt x="1878086" y="569972"/>
                </a:lnTo>
                <a:lnTo>
                  <a:pt x="1872351" y="569972"/>
                </a:lnTo>
                <a:cubicBezTo>
                  <a:pt x="1872351" y="621209"/>
                  <a:pt x="1849807" y="655025"/>
                  <a:pt x="1804718" y="671421"/>
                </a:cubicBezTo>
                <a:lnTo>
                  <a:pt x="1797318" y="702501"/>
                </a:lnTo>
                <a:lnTo>
                  <a:pt x="1793623" y="705870"/>
                </a:lnTo>
                <a:lnTo>
                  <a:pt x="1780125" y="714460"/>
                </a:lnTo>
                <a:cubicBezTo>
                  <a:pt x="1696096" y="708312"/>
                  <a:pt x="1639735" y="705238"/>
                  <a:pt x="1611042" y="705238"/>
                </a:cubicBezTo>
                <a:cubicBezTo>
                  <a:pt x="1602844" y="705238"/>
                  <a:pt x="1583374" y="722659"/>
                  <a:pt x="1552631" y="757500"/>
                </a:cubicBezTo>
                <a:lnTo>
                  <a:pt x="1491147" y="757500"/>
                </a:lnTo>
                <a:cubicBezTo>
                  <a:pt x="1470652" y="757500"/>
                  <a:pt x="1436835" y="734955"/>
                  <a:pt x="1389697" y="689867"/>
                </a:cubicBezTo>
                <a:cubicBezTo>
                  <a:pt x="1358955" y="689867"/>
                  <a:pt x="1320015" y="680644"/>
                  <a:pt x="1272876" y="662199"/>
                </a:cubicBezTo>
                <a:lnTo>
                  <a:pt x="1272876" y="671421"/>
                </a:lnTo>
                <a:cubicBezTo>
                  <a:pt x="1340509" y="702164"/>
                  <a:pt x="1374326" y="732906"/>
                  <a:pt x="1374326" y="763648"/>
                </a:cubicBezTo>
                <a:lnTo>
                  <a:pt x="1375956" y="768538"/>
                </a:lnTo>
                <a:lnTo>
                  <a:pt x="1356967" y="773633"/>
                </a:lnTo>
                <a:lnTo>
                  <a:pt x="1344384" y="783290"/>
                </a:lnTo>
                <a:lnTo>
                  <a:pt x="1318798" y="789011"/>
                </a:lnTo>
                <a:cubicBezTo>
                  <a:pt x="1301121" y="798233"/>
                  <a:pt x="1289336" y="816679"/>
                  <a:pt x="1283444" y="844347"/>
                </a:cubicBezTo>
                <a:lnTo>
                  <a:pt x="1281581" y="864760"/>
                </a:lnTo>
                <a:lnTo>
                  <a:pt x="1279151" y="868741"/>
                </a:lnTo>
                <a:lnTo>
                  <a:pt x="1279151" y="877964"/>
                </a:lnTo>
                <a:lnTo>
                  <a:pt x="1280376" y="877964"/>
                </a:lnTo>
                <a:lnTo>
                  <a:pt x="1279025" y="892766"/>
                </a:lnTo>
                <a:cubicBezTo>
                  <a:pt x="1285173" y="892766"/>
                  <a:pt x="1288248" y="894816"/>
                  <a:pt x="1288248" y="898914"/>
                </a:cubicBezTo>
                <a:lnTo>
                  <a:pt x="1306693" y="892766"/>
                </a:lnTo>
                <a:lnTo>
                  <a:pt x="1331287" y="892766"/>
                </a:lnTo>
                <a:lnTo>
                  <a:pt x="1331287" y="908137"/>
                </a:lnTo>
                <a:cubicBezTo>
                  <a:pt x="1331287" y="916335"/>
                  <a:pt x="1323089" y="924533"/>
                  <a:pt x="1306693" y="932731"/>
                </a:cubicBezTo>
                <a:cubicBezTo>
                  <a:pt x="1282099" y="932731"/>
                  <a:pt x="1259555" y="924533"/>
                  <a:pt x="1239060" y="908137"/>
                </a:cubicBezTo>
                <a:cubicBezTo>
                  <a:pt x="1220614" y="908137"/>
                  <a:pt x="1211392" y="922484"/>
                  <a:pt x="1211392" y="951176"/>
                </a:cubicBezTo>
                <a:lnTo>
                  <a:pt x="1186798" y="951176"/>
                </a:lnTo>
                <a:cubicBezTo>
                  <a:pt x="1174501" y="951176"/>
                  <a:pt x="1140685" y="933755"/>
                  <a:pt x="1085348" y="898914"/>
                </a:cubicBezTo>
                <a:cubicBezTo>
                  <a:pt x="1077150" y="900964"/>
                  <a:pt x="1062804" y="912237"/>
                  <a:pt x="1042309" y="932731"/>
                </a:cubicBezTo>
                <a:cubicBezTo>
                  <a:pt x="1042309" y="961424"/>
                  <a:pt x="1085348" y="984993"/>
                  <a:pt x="1171427" y="1003438"/>
                </a:cubicBezTo>
                <a:cubicBezTo>
                  <a:pt x="1176550" y="1018809"/>
                  <a:pt x="1184748" y="1034180"/>
                  <a:pt x="1196021" y="1049552"/>
                </a:cubicBezTo>
                <a:lnTo>
                  <a:pt x="1228037" y="1083855"/>
                </a:lnTo>
                <a:lnTo>
                  <a:pt x="1213439" y="1099117"/>
                </a:lnTo>
                <a:cubicBezTo>
                  <a:pt x="1204984" y="1105394"/>
                  <a:pt x="1195121" y="1110581"/>
                  <a:pt x="1183849" y="1114680"/>
                </a:cubicBezTo>
                <a:cubicBezTo>
                  <a:pt x="1181800" y="1143373"/>
                  <a:pt x="1173602" y="1157719"/>
                  <a:pt x="1159256" y="1157719"/>
                </a:cubicBezTo>
                <a:cubicBezTo>
                  <a:pt x="1075227" y="1151571"/>
                  <a:pt x="1018866" y="1148497"/>
                  <a:pt x="990173" y="1148497"/>
                </a:cubicBezTo>
                <a:cubicBezTo>
                  <a:pt x="981975" y="1148497"/>
                  <a:pt x="962505" y="1165918"/>
                  <a:pt x="931762" y="1200759"/>
                </a:cubicBezTo>
                <a:lnTo>
                  <a:pt x="870278" y="1200759"/>
                </a:lnTo>
                <a:cubicBezTo>
                  <a:pt x="849783" y="1200759"/>
                  <a:pt x="815966" y="1178215"/>
                  <a:pt x="768828" y="1133126"/>
                </a:cubicBezTo>
                <a:cubicBezTo>
                  <a:pt x="738086" y="1133126"/>
                  <a:pt x="699146" y="1123902"/>
                  <a:pt x="652007" y="1105458"/>
                </a:cubicBezTo>
                <a:lnTo>
                  <a:pt x="652007" y="1114680"/>
                </a:lnTo>
                <a:cubicBezTo>
                  <a:pt x="719640" y="1145423"/>
                  <a:pt x="753457" y="1176165"/>
                  <a:pt x="753457" y="1206907"/>
                </a:cubicBezTo>
                <a:cubicBezTo>
                  <a:pt x="753457" y="1213056"/>
                  <a:pt x="756531" y="1222278"/>
                  <a:pt x="762680" y="1234575"/>
                </a:cubicBezTo>
                <a:lnTo>
                  <a:pt x="744234" y="1234575"/>
                </a:lnTo>
                <a:lnTo>
                  <a:pt x="728863" y="1225353"/>
                </a:lnTo>
                <a:cubicBezTo>
                  <a:pt x="681725" y="1225353"/>
                  <a:pt x="658156" y="1262243"/>
                  <a:pt x="658156" y="1336025"/>
                </a:cubicBezTo>
                <a:cubicBezTo>
                  <a:pt x="664304" y="1336025"/>
                  <a:pt x="667379" y="1338075"/>
                  <a:pt x="667379" y="1342173"/>
                </a:cubicBezTo>
                <a:lnTo>
                  <a:pt x="685824" y="1336025"/>
                </a:lnTo>
                <a:lnTo>
                  <a:pt x="710418" y="1336025"/>
                </a:lnTo>
                <a:lnTo>
                  <a:pt x="710418" y="1351396"/>
                </a:lnTo>
                <a:cubicBezTo>
                  <a:pt x="710418" y="1359594"/>
                  <a:pt x="702220" y="1367792"/>
                  <a:pt x="685824" y="1375990"/>
                </a:cubicBezTo>
                <a:cubicBezTo>
                  <a:pt x="661230" y="1375990"/>
                  <a:pt x="638686" y="1367792"/>
                  <a:pt x="618191" y="1351396"/>
                </a:cubicBezTo>
                <a:cubicBezTo>
                  <a:pt x="599745" y="1351396"/>
                  <a:pt x="590523" y="1365743"/>
                  <a:pt x="590523" y="1394435"/>
                </a:cubicBezTo>
                <a:lnTo>
                  <a:pt x="565929" y="1394435"/>
                </a:lnTo>
                <a:cubicBezTo>
                  <a:pt x="553632" y="1394435"/>
                  <a:pt x="519816" y="1377015"/>
                  <a:pt x="464479" y="1342173"/>
                </a:cubicBezTo>
                <a:cubicBezTo>
                  <a:pt x="456281" y="1344223"/>
                  <a:pt x="441935" y="1355495"/>
                  <a:pt x="421440" y="1375990"/>
                </a:cubicBezTo>
                <a:cubicBezTo>
                  <a:pt x="421440" y="1404683"/>
                  <a:pt x="464479" y="1428252"/>
                  <a:pt x="550558" y="1446697"/>
                </a:cubicBezTo>
                <a:lnTo>
                  <a:pt x="566403" y="1476406"/>
                </a:lnTo>
                <a:lnTo>
                  <a:pt x="565659" y="1476173"/>
                </a:lnTo>
                <a:lnTo>
                  <a:pt x="556436" y="1476173"/>
                </a:lnTo>
                <a:cubicBezTo>
                  <a:pt x="546189" y="1476173"/>
                  <a:pt x="541065" y="1481297"/>
                  <a:pt x="541065" y="1491545"/>
                </a:cubicBezTo>
                <a:lnTo>
                  <a:pt x="541065" y="1500767"/>
                </a:lnTo>
                <a:cubicBezTo>
                  <a:pt x="541065" y="1511015"/>
                  <a:pt x="546189" y="1516138"/>
                  <a:pt x="556436" y="1516138"/>
                </a:cubicBezTo>
                <a:lnTo>
                  <a:pt x="565659" y="1516138"/>
                </a:lnTo>
                <a:cubicBezTo>
                  <a:pt x="571807" y="1516138"/>
                  <a:pt x="576418" y="1514857"/>
                  <a:pt x="579492" y="1512295"/>
                </a:cubicBezTo>
                <a:lnTo>
                  <a:pt x="583646" y="1501911"/>
                </a:lnTo>
                <a:lnTo>
                  <a:pt x="618191" y="1538923"/>
                </a:lnTo>
                <a:lnTo>
                  <a:pt x="618191" y="1588111"/>
                </a:lnTo>
                <a:cubicBezTo>
                  <a:pt x="618191" y="1606556"/>
                  <a:pt x="581300" y="1615779"/>
                  <a:pt x="507519" y="1615779"/>
                </a:cubicBezTo>
                <a:lnTo>
                  <a:pt x="482925" y="1615779"/>
                </a:lnTo>
                <a:lnTo>
                  <a:pt x="421440" y="1606556"/>
                </a:lnTo>
                <a:lnTo>
                  <a:pt x="421440" y="1631150"/>
                </a:lnTo>
                <a:lnTo>
                  <a:pt x="464479" y="1640373"/>
                </a:lnTo>
                <a:cubicBezTo>
                  <a:pt x="513667" y="1637298"/>
                  <a:pt x="552351" y="1634993"/>
                  <a:pt x="580532" y="1633456"/>
                </a:cubicBezTo>
                <a:lnTo>
                  <a:pt x="581915" y="1633386"/>
                </a:lnTo>
                <a:lnTo>
                  <a:pt x="574881" y="1645256"/>
                </a:lnTo>
                <a:lnTo>
                  <a:pt x="574881" y="1651405"/>
                </a:lnTo>
                <a:lnTo>
                  <a:pt x="590252" y="1651405"/>
                </a:lnTo>
                <a:cubicBezTo>
                  <a:pt x="594351" y="1651405"/>
                  <a:pt x="598707" y="1649355"/>
                  <a:pt x="603318" y="1645256"/>
                </a:cubicBezTo>
                <a:lnTo>
                  <a:pt x="613991" y="1631773"/>
                </a:lnTo>
                <a:lnTo>
                  <a:pt x="614924" y="1631727"/>
                </a:lnTo>
                <a:cubicBezTo>
                  <a:pt x="623763" y="1631342"/>
                  <a:pt x="629975" y="1631150"/>
                  <a:pt x="633562" y="1631150"/>
                </a:cubicBezTo>
                <a:lnTo>
                  <a:pt x="642785" y="1649595"/>
                </a:lnTo>
                <a:lnTo>
                  <a:pt x="642785" y="1674189"/>
                </a:lnTo>
                <a:cubicBezTo>
                  <a:pt x="591548" y="1674189"/>
                  <a:pt x="565929" y="1701857"/>
                  <a:pt x="565929" y="1757194"/>
                </a:cubicBezTo>
                <a:lnTo>
                  <a:pt x="565929" y="1766416"/>
                </a:lnTo>
                <a:lnTo>
                  <a:pt x="584374" y="1766416"/>
                </a:lnTo>
                <a:lnTo>
                  <a:pt x="615095" y="1728607"/>
                </a:lnTo>
                <a:lnTo>
                  <a:pt x="615999" y="1730374"/>
                </a:lnTo>
                <a:cubicBezTo>
                  <a:pt x="618817" y="1733833"/>
                  <a:pt x="623044" y="1737995"/>
                  <a:pt x="628680" y="1742863"/>
                </a:cubicBezTo>
                <a:lnTo>
                  <a:pt x="634983" y="1747848"/>
                </a:lnTo>
                <a:lnTo>
                  <a:pt x="624339" y="1775639"/>
                </a:lnTo>
                <a:cubicBezTo>
                  <a:pt x="630488" y="1785887"/>
                  <a:pt x="633562" y="1794085"/>
                  <a:pt x="633562" y="1800233"/>
                </a:cubicBezTo>
                <a:lnTo>
                  <a:pt x="625141" y="1816300"/>
                </a:lnTo>
                <a:lnTo>
                  <a:pt x="595440" y="1814915"/>
                </a:lnTo>
                <a:cubicBezTo>
                  <a:pt x="584808" y="1814531"/>
                  <a:pt x="575906" y="1814339"/>
                  <a:pt x="568733" y="1814339"/>
                </a:cubicBezTo>
                <a:cubicBezTo>
                  <a:pt x="564634" y="1814339"/>
                  <a:pt x="557717" y="1818694"/>
                  <a:pt x="547982" y="1827404"/>
                </a:cubicBezTo>
                <a:lnTo>
                  <a:pt x="532426" y="1843595"/>
                </a:lnTo>
                <a:lnTo>
                  <a:pt x="532112" y="1843272"/>
                </a:lnTo>
                <a:cubicBezTo>
                  <a:pt x="528013" y="1843272"/>
                  <a:pt x="522377" y="1846090"/>
                  <a:pt x="515204" y="1851726"/>
                </a:cubicBezTo>
                <a:lnTo>
                  <a:pt x="499879" y="1866601"/>
                </a:lnTo>
                <a:lnTo>
                  <a:pt x="448838" y="1866601"/>
                </a:lnTo>
                <a:cubicBezTo>
                  <a:pt x="428343" y="1866601"/>
                  <a:pt x="394527" y="1844057"/>
                  <a:pt x="347388" y="1798968"/>
                </a:cubicBezTo>
                <a:cubicBezTo>
                  <a:pt x="316646" y="1798968"/>
                  <a:pt x="277706" y="1789745"/>
                  <a:pt x="230568" y="1771300"/>
                </a:cubicBezTo>
                <a:lnTo>
                  <a:pt x="230568" y="1780522"/>
                </a:lnTo>
                <a:cubicBezTo>
                  <a:pt x="298201" y="1811265"/>
                  <a:pt x="332017" y="1842007"/>
                  <a:pt x="332017" y="1872749"/>
                </a:cubicBezTo>
                <a:cubicBezTo>
                  <a:pt x="332017" y="1878898"/>
                  <a:pt x="335091" y="1888120"/>
                  <a:pt x="341240" y="1900417"/>
                </a:cubicBezTo>
                <a:lnTo>
                  <a:pt x="322795" y="1900417"/>
                </a:lnTo>
                <a:lnTo>
                  <a:pt x="307423" y="1891195"/>
                </a:lnTo>
                <a:cubicBezTo>
                  <a:pt x="260285" y="1891195"/>
                  <a:pt x="236716" y="1928085"/>
                  <a:pt x="236716" y="2001867"/>
                </a:cubicBezTo>
                <a:cubicBezTo>
                  <a:pt x="242865" y="2001867"/>
                  <a:pt x="245939" y="2003917"/>
                  <a:pt x="245939" y="2008015"/>
                </a:cubicBezTo>
                <a:lnTo>
                  <a:pt x="264384" y="2001867"/>
                </a:lnTo>
                <a:lnTo>
                  <a:pt x="288978" y="2001867"/>
                </a:lnTo>
                <a:lnTo>
                  <a:pt x="288978" y="2017238"/>
                </a:lnTo>
                <a:cubicBezTo>
                  <a:pt x="288978" y="2025436"/>
                  <a:pt x="280780" y="2033634"/>
                  <a:pt x="264384" y="2041832"/>
                </a:cubicBezTo>
                <a:cubicBezTo>
                  <a:pt x="239790" y="2041832"/>
                  <a:pt x="217246" y="2033634"/>
                  <a:pt x="196751" y="2017238"/>
                </a:cubicBezTo>
                <a:cubicBezTo>
                  <a:pt x="178306" y="2017238"/>
                  <a:pt x="169083" y="2031585"/>
                  <a:pt x="169083" y="2060277"/>
                </a:cubicBezTo>
                <a:lnTo>
                  <a:pt x="144489" y="2060277"/>
                </a:lnTo>
                <a:cubicBezTo>
                  <a:pt x="132192" y="2060277"/>
                  <a:pt x="98376" y="2042857"/>
                  <a:pt x="43039" y="2008015"/>
                </a:cubicBezTo>
                <a:cubicBezTo>
                  <a:pt x="34841" y="2010065"/>
                  <a:pt x="20495" y="2021337"/>
                  <a:pt x="0" y="2041832"/>
                </a:cubicBezTo>
                <a:cubicBezTo>
                  <a:pt x="0" y="2070525"/>
                  <a:pt x="43039" y="2094094"/>
                  <a:pt x="129118" y="2112539"/>
                </a:cubicBezTo>
                <a:cubicBezTo>
                  <a:pt x="139365" y="2143281"/>
                  <a:pt x="161910" y="2174024"/>
                  <a:pt x="196751" y="2204766"/>
                </a:cubicBezTo>
                <a:lnTo>
                  <a:pt x="196751" y="2253954"/>
                </a:lnTo>
                <a:cubicBezTo>
                  <a:pt x="196751" y="2272399"/>
                  <a:pt x="159860" y="2281622"/>
                  <a:pt x="86079" y="2281622"/>
                </a:cubicBezTo>
                <a:lnTo>
                  <a:pt x="61485" y="2281622"/>
                </a:lnTo>
                <a:lnTo>
                  <a:pt x="0" y="2272399"/>
                </a:lnTo>
                <a:lnTo>
                  <a:pt x="0" y="2296993"/>
                </a:lnTo>
                <a:lnTo>
                  <a:pt x="43039" y="2306216"/>
                </a:lnTo>
                <a:cubicBezTo>
                  <a:pt x="141415" y="2300067"/>
                  <a:pt x="197776" y="2296993"/>
                  <a:pt x="212122" y="2296993"/>
                </a:cubicBezTo>
                <a:lnTo>
                  <a:pt x="221345" y="2315438"/>
                </a:lnTo>
                <a:lnTo>
                  <a:pt x="221345" y="2340032"/>
                </a:lnTo>
                <a:cubicBezTo>
                  <a:pt x="170108" y="2340032"/>
                  <a:pt x="144489" y="2367700"/>
                  <a:pt x="144489" y="2423037"/>
                </a:cubicBezTo>
                <a:lnTo>
                  <a:pt x="144489" y="2432259"/>
                </a:lnTo>
                <a:lnTo>
                  <a:pt x="162935" y="2432259"/>
                </a:lnTo>
                <a:lnTo>
                  <a:pt x="202899" y="2383072"/>
                </a:lnTo>
                <a:lnTo>
                  <a:pt x="221345" y="2383072"/>
                </a:lnTo>
                <a:cubicBezTo>
                  <a:pt x="221345" y="2393319"/>
                  <a:pt x="215196" y="2412789"/>
                  <a:pt x="202899" y="2441482"/>
                </a:cubicBezTo>
                <a:cubicBezTo>
                  <a:pt x="209048" y="2451730"/>
                  <a:pt x="212122" y="2459927"/>
                  <a:pt x="212122" y="2466076"/>
                </a:cubicBezTo>
                <a:cubicBezTo>
                  <a:pt x="197776" y="2492720"/>
                  <a:pt x="187016" y="2513983"/>
                  <a:pt x="179843" y="2529866"/>
                </a:cubicBezTo>
                <a:lnTo>
                  <a:pt x="178970" y="2532006"/>
                </a:lnTo>
                <a:lnTo>
                  <a:pt x="168579" y="2536047"/>
                </a:lnTo>
                <a:cubicBezTo>
                  <a:pt x="165505" y="2538609"/>
                  <a:pt x="163968" y="2541939"/>
                  <a:pt x="163968" y="2546038"/>
                </a:cubicBezTo>
                <a:lnTo>
                  <a:pt x="163968" y="2564483"/>
                </a:lnTo>
                <a:lnTo>
                  <a:pt x="182413" y="2564483"/>
                </a:lnTo>
                <a:cubicBezTo>
                  <a:pt x="194710" y="2564483"/>
                  <a:pt x="200859" y="2558335"/>
                  <a:pt x="200859" y="2546038"/>
                </a:cubicBezTo>
                <a:lnTo>
                  <a:pt x="200859" y="2530667"/>
                </a:lnTo>
                <a:lnTo>
                  <a:pt x="194529" y="2530667"/>
                </a:lnTo>
                <a:lnTo>
                  <a:pt x="196943" y="2527752"/>
                </a:lnTo>
                <a:cubicBezTo>
                  <a:pt x="221921" y="2498932"/>
                  <a:pt x="238253" y="2484521"/>
                  <a:pt x="245939" y="2484521"/>
                </a:cubicBezTo>
                <a:cubicBezTo>
                  <a:pt x="329968" y="2515263"/>
                  <a:pt x="375056" y="2534734"/>
                  <a:pt x="381205" y="2542932"/>
                </a:cubicBezTo>
                <a:lnTo>
                  <a:pt x="375302" y="2553738"/>
                </a:lnTo>
                <a:lnTo>
                  <a:pt x="351304" y="2559104"/>
                </a:lnTo>
                <a:cubicBezTo>
                  <a:pt x="342465" y="2563715"/>
                  <a:pt x="335100" y="2570632"/>
                  <a:pt x="329208" y="2579855"/>
                </a:cubicBezTo>
                <a:lnTo>
                  <a:pt x="325879" y="2588539"/>
                </a:lnTo>
                <a:lnTo>
                  <a:pt x="314917" y="2591927"/>
                </a:lnTo>
                <a:cubicBezTo>
                  <a:pt x="302748" y="2594105"/>
                  <a:pt x="288978" y="2595193"/>
                  <a:pt x="273607" y="2595193"/>
                </a:cubicBezTo>
                <a:lnTo>
                  <a:pt x="273607" y="2610565"/>
                </a:lnTo>
                <a:lnTo>
                  <a:pt x="279755" y="2610565"/>
                </a:lnTo>
                <a:lnTo>
                  <a:pt x="320354" y="2602952"/>
                </a:lnTo>
                <a:lnTo>
                  <a:pt x="315950" y="2614440"/>
                </a:lnTo>
                <a:cubicBezTo>
                  <a:pt x="313004" y="2628274"/>
                  <a:pt x="311531" y="2644414"/>
                  <a:pt x="311531" y="2662859"/>
                </a:cubicBezTo>
                <a:cubicBezTo>
                  <a:pt x="317679" y="2662859"/>
                  <a:pt x="320754" y="2664909"/>
                  <a:pt x="320754" y="2669007"/>
                </a:cubicBezTo>
                <a:lnTo>
                  <a:pt x="339199" y="2662859"/>
                </a:lnTo>
                <a:lnTo>
                  <a:pt x="363793" y="2662859"/>
                </a:lnTo>
                <a:lnTo>
                  <a:pt x="363793" y="2678230"/>
                </a:lnTo>
                <a:cubicBezTo>
                  <a:pt x="363793" y="2686428"/>
                  <a:pt x="355595" y="2694626"/>
                  <a:pt x="339199" y="2702824"/>
                </a:cubicBezTo>
                <a:cubicBezTo>
                  <a:pt x="326902" y="2702824"/>
                  <a:pt x="315117" y="2700775"/>
                  <a:pt x="303845" y="2696676"/>
                </a:cubicBezTo>
                <a:lnTo>
                  <a:pt x="288765" y="2688058"/>
                </a:lnTo>
                <a:lnTo>
                  <a:pt x="288978" y="2687420"/>
                </a:lnTo>
                <a:lnTo>
                  <a:pt x="288978" y="2678198"/>
                </a:lnTo>
                <a:cubicBezTo>
                  <a:pt x="286929" y="2667951"/>
                  <a:pt x="281805" y="2662827"/>
                  <a:pt x="273607" y="2662827"/>
                </a:cubicBezTo>
                <a:lnTo>
                  <a:pt x="264384" y="2662827"/>
                </a:lnTo>
                <a:cubicBezTo>
                  <a:pt x="252087" y="2662827"/>
                  <a:pt x="245939" y="2667951"/>
                  <a:pt x="245939" y="2678198"/>
                </a:cubicBezTo>
                <a:lnTo>
                  <a:pt x="245939" y="2687420"/>
                </a:lnTo>
                <a:lnTo>
                  <a:pt x="249333" y="2695906"/>
                </a:lnTo>
                <a:lnTo>
                  <a:pt x="243898" y="2721269"/>
                </a:lnTo>
                <a:lnTo>
                  <a:pt x="219304" y="2721269"/>
                </a:lnTo>
                <a:cubicBezTo>
                  <a:pt x="207007" y="2721269"/>
                  <a:pt x="173191" y="2703849"/>
                  <a:pt x="117855" y="2669007"/>
                </a:cubicBezTo>
                <a:cubicBezTo>
                  <a:pt x="109657" y="2671057"/>
                  <a:pt x="95310" y="2682329"/>
                  <a:pt x="74815" y="2702824"/>
                </a:cubicBezTo>
                <a:cubicBezTo>
                  <a:pt x="74815" y="2731517"/>
                  <a:pt x="117855" y="2755086"/>
                  <a:pt x="203933" y="2773531"/>
                </a:cubicBezTo>
                <a:cubicBezTo>
                  <a:pt x="214181" y="2804273"/>
                  <a:pt x="236725" y="2835016"/>
                  <a:pt x="271566" y="2865758"/>
                </a:cubicBezTo>
                <a:lnTo>
                  <a:pt x="271566" y="2914946"/>
                </a:lnTo>
                <a:cubicBezTo>
                  <a:pt x="271566" y="2933391"/>
                  <a:pt x="234675" y="2942614"/>
                  <a:pt x="160894" y="2942614"/>
                </a:cubicBezTo>
                <a:lnTo>
                  <a:pt x="136300" y="2942614"/>
                </a:lnTo>
                <a:lnTo>
                  <a:pt x="74815" y="2933391"/>
                </a:lnTo>
                <a:lnTo>
                  <a:pt x="74815" y="2957985"/>
                </a:lnTo>
                <a:lnTo>
                  <a:pt x="117855" y="2967208"/>
                </a:lnTo>
                <a:cubicBezTo>
                  <a:pt x="216230" y="2961059"/>
                  <a:pt x="272591" y="2957985"/>
                  <a:pt x="286937" y="2957985"/>
                </a:cubicBezTo>
                <a:lnTo>
                  <a:pt x="292205" y="2968521"/>
                </a:lnTo>
                <a:lnTo>
                  <a:pt x="288978" y="2972555"/>
                </a:lnTo>
                <a:cubicBezTo>
                  <a:pt x="274632" y="2985365"/>
                  <a:pt x="257211" y="2991769"/>
                  <a:pt x="236716" y="2991769"/>
                </a:cubicBezTo>
                <a:cubicBezTo>
                  <a:pt x="233642" y="3008677"/>
                  <a:pt x="230824" y="3023472"/>
                  <a:pt x="228262" y="3036153"/>
                </a:cubicBezTo>
                <a:lnTo>
                  <a:pt x="226795" y="3042877"/>
                </a:lnTo>
                <a:lnTo>
                  <a:pt x="224108" y="3047714"/>
                </a:lnTo>
                <a:lnTo>
                  <a:pt x="221595" y="3066710"/>
                </a:lnTo>
                <a:lnTo>
                  <a:pt x="221345" y="3067856"/>
                </a:lnTo>
                <a:cubicBezTo>
                  <a:pt x="217246" y="3084764"/>
                  <a:pt x="214172" y="3093219"/>
                  <a:pt x="212122" y="3093219"/>
                </a:cubicBezTo>
                <a:cubicBezTo>
                  <a:pt x="218271" y="3103466"/>
                  <a:pt x="221345" y="3114738"/>
                  <a:pt x="221345" y="3127035"/>
                </a:cubicBezTo>
                <a:lnTo>
                  <a:pt x="236716" y="3127035"/>
                </a:lnTo>
                <a:cubicBezTo>
                  <a:pt x="240815" y="3127035"/>
                  <a:pt x="247988" y="3114995"/>
                  <a:pt x="258236" y="3090913"/>
                </a:cubicBezTo>
                <a:lnTo>
                  <a:pt x="275519" y="3046767"/>
                </a:lnTo>
                <a:lnTo>
                  <a:pt x="277715" y="3044064"/>
                </a:lnTo>
                <a:lnTo>
                  <a:pt x="296160" y="3044064"/>
                </a:lnTo>
                <a:cubicBezTo>
                  <a:pt x="296160" y="3049187"/>
                  <a:pt x="294623" y="3056617"/>
                  <a:pt x="291549" y="3066352"/>
                </a:cubicBezTo>
                <a:lnTo>
                  <a:pt x="282019" y="3091235"/>
                </a:lnTo>
                <a:lnTo>
                  <a:pt x="278704" y="3091235"/>
                </a:lnTo>
                <a:lnTo>
                  <a:pt x="278704" y="3099891"/>
                </a:lnTo>
                <a:lnTo>
                  <a:pt x="277715" y="3102474"/>
                </a:lnTo>
                <a:lnTo>
                  <a:pt x="278704" y="3105111"/>
                </a:lnTo>
                <a:lnTo>
                  <a:pt x="278704" y="3115829"/>
                </a:lnTo>
                <a:lnTo>
                  <a:pt x="282723" y="3115829"/>
                </a:lnTo>
                <a:lnTo>
                  <a:pt x="286937" y="3127068"/>
                </a:lnTo>
                <a:cubicBezTo>
                  <a:pt x="258244" y="3180355"/>
                  <a:pt x="243898" y="3212122"/>
                  <a:pt x="243898" y="3222369"/>
                </a:cubicBezTo>
                <a:cubicBezTo>
                  <a:pt x="284888" y="3171132"/>
                  <a:pt x="310506" y="3145513"/>
                  <a:pt x="320754" y="3145513"/>
                </a:cubicBezTo>
                <a:cubicBezTo>
                  <a:pt x="362768" y="3160884"/>
                  <a:pt x="395048" y="3173437"/>
                  <a:pt x="417592" y="3183172"/>
                </a:cubicBezTo>
                <a:lnTo>
                  <a:pt x="431642" y="3189790"/>
                </a:lnTo>
                <a:lnTo>
                  <a:pt x="435297" y="3194221"/>
                </a:lnTo>
                <a:cubicBezTo>
                  <a:pt x="439524" y="3201907"/>
                  <a:pt x="441638" y="3209592"/>
                  <a:pt x="441638" y="3217278"/>
                </a:cubicBezTo>
                <a:lnTo>
                  <a:pt x="444324" y="3225336"/>
                </a:lnTo>
                <a:lnTo>
                  <a:pt x="443531" y="3226788"/>
                </a:lnTo>
                <a:lnTo>
                  <a:pt x="424991" y="3240492"/>
                </a:lnTo>
                <a:lnTo>
                  <a:pt x="417044" y="3235724"/>
                </a:lnTo>
                <a:cubicBezTo>
                  <a:pt x="405260" y="3235724"/>
                  <a:pt x="394948" y="3238029"/>
                  <a:pt x="386110" y="3242641"/>
                </a:cubicBezTo>
                <a:lnTo>
                  <a:pt x="373826" y="3254176"/>
                </a:lnTo>
                <a:lnTo>
                  <a:pt x="348422" y="3256185"/>
                </a:lnTo>
                <a:lnTo>
                  <a:pt x="348422" y="3271557"/>
                </a:lnTo>
                <a:lnTo>
                  <a:pt x="354570" y="3271557"/>
                </a:lnTo>
                <a:lnTo>
                  <a:pt x="361373" y="3270281"/>
                </a:lnTo>
                <a:lnTo>
                  <a:pt x="350756" y="3297977"/>
                </a:lnTo>
                <a:lnTo>
                  <a:pt x="348398" y="3323819"/>
                </a:lnTo>
                <a:lnTo>
                  <a:pt x="339199" y="3323819"/>
                </a:lnTo>
                <a:cubicBezTo>
                  <a:pt x="326902" y="3323819"/>
                  <a:pt x="320754" y="3328943"/>
                  <a:pt x="320754" y="3339190"/>
                </a:cubicBezTo>
                <a:lnTo>
                  <a:pt x="320754" y="3348412"/>
                </a:lnTo>
                <a:cubicBezTo>
                  <a:pt x="320754" y="3358660"/>
                  <a:pt x="326902" y="3363784"/>
                  <a:pt x="339199" y="3363784"/>
                </a:cubicBezTo>
                <a:lnTo>
                  <a:pt x="348422" y="3363784"/>
                </a:lnTo>
                <a:cubicBezTo>
                  <a:pt x="353546" y="3363784"/>
                  <a:pt x="357388" y="3362503"/>
                  <a:pt x="359950" y="3359941"/>
                </a:cubicBezTo>
                <a:lnTo>
                  <a:pt x="363273" y="3349973"/>
                </a:lnTo>
                <a:lnTo>
                  <a:pt x="374005" y="3346396"/>
                </a:lnTo>
                <a:lnTo>
                  <a:pt x="398599" y="3346396"/>
                </a:lnTo>
                <a:lnTo>
                  <a:pt x="398599" y="3361767"/>
                </a:lnTo>
                <a:cubicBezTo>
                  <a:pt x="398599" y="3369965"/>
                  <a:pt x="390401" y="3378163"/>
                  <a:pt x="374005" y="3386361"/>
                </a:cubicBezTo>
                <a:cubicBezTo>
                  <a:pt x="349411" y="3386361"/>
                  <a:pt x="326867" y="3378163"/>
                  <a:pt x="306372" y="3361767"/>
                </a:cubicBezTo>
                <a:cubicBezTo>
                  <a:pt x="287927" y="3361767"/>
                  <a:pt x="278704" y="3376114"/>
                  <a:pt x="278704" y="3404806"/>
                </a:cubicBezTo>
                <a:lnTo>
                  <a:pt x="254110" y="3404806"/>
                </a:lnTo>
                <a:cubicBezTo>
                  <a:pt x="241813" y="3404806"/>
                  <a:pt x="207997" y="3387386"/>
                  <a:pt x="152661" y="3352544"/>
                </a:cubicBezTo>
                <a:cubicBezTo>
                  <a:pt x="144463" y="3354594"/>
                  <a:pt x="130116" y="3365866"/>
                  <a:pt x="109621" y="3386361"/>
                </a:cubicBezTo>
                <a:cubicBezTo>
                  <a:pt x="109621" y="3415054"/>
                  <a:pt x="152661" y="3438623"/>
                  <a:pt x="238739" y="3457068"/>
                </a:cubicBezTo>
                <a:cubicBezTo>
                  <a:pt x="248987" y="3487810"/>
                  <a:pt x="271531" y="3518553"/>
                  <a:pt x="306372" y="3549295"/>
                </a:cubicBezTo>
                <a:lnTo>
                  <a:pt x="306372" y="3598483"/>
                </a:lnTo>
                <a:cubicBezTo>
                  <a:pt x="306372" y="3616928"/>
                  <a:pt x="269481" y="3626151"/>
                  <a:pt x="195700" y="3626151"/>
                </a:cubicBezTo>
                <a:lnTo>
                  <a:pt x="171106" y="3626151"/>
                </a:lnTo>
                <a:lnTo>
                  <a:pt x="109621" y="3616928"/>
                </a:lnTo>
                <a:lnTo>
                  <a:pt x="109621" y="3641522"/>
                </a:lnTo>
                <a:lnTo>
                  <a:pt x="152661" y="3650745"/>
                </a:lnTo>
                <a:cubicBezTo>
                  <a:pt x="251036" y="3644596"/>
                  <a:pt x="307397" y="3641522"/>
                  <a:pt x="321743" y="3641522"/>
                </a:cubicBezTo>
                <a:lnTo>
                  <a:pt x="326130" y="3650295"/>
                </a:lnTo>
                <a:lnTo>
                  <a:pt x="311531" y="3652761"/>
                </a:lnTo>
                <a:lnTo>
                  <a:pt x="304702" y="3688613"/>
                </a:lnTo>
                <a:lnTo>
                  <a:pt x="297342" y="3689749"/>
                </a:lnTo>
                <a:cubicBezTo>
                  <a:pt x="268521" y="3700125"/>
                  <a:pt x="254110" y="3726063"/>
                  <a:pt x="254110" y="3767566"/>
                </a:cubicBezTo>
                <a:lnTo>
                  <a:pt x="254110" y="3776788"/>
                </a:lnTo>
                <a:lnTo>
                  <a:pt x="272555" y="3776788"/>
                </a:lnTo>
                <a:lnTo>
                  <a:pt x="287933" y="3757862"/>
                </a:lnTo>
                <a:lnTo>
                  <a:pt x="296160" y="3788027"/>
                </a:lnTo>
                <a:lnTo>
                  <a:pt x="311531" y="3788027"/>
                </a:lnTo>
                <a:lnTo>
                  <a:pt x="312778" y="3786696"/>
                </a:lnTo>
                <a:lnTo>
                  <a:pt x="321743" y="3810605"/>
                </a:lnTo>
                <a:cubicBezTo>
                  <a:pt x="293050" y="3863892"/>
                  <a:pt x="278704" y="3895659"/>
                  <a:pt x="278704" y="3905906"/>
                </a:cubicBezTo>
                <a:cubicBezTo>
                  <a:pt x="319694" y="3854669"/>
                  <a:pt x="345312" y="3829050"/>
                  <a:pt x="355560" y="3829050"/>
                </a:cubicBezTo>
                <a:cubicBezTo>
                  <a:pt x="439589" y="3859792"/>
                  <a:pt x="484677" y="3879263"/>
                  <a:pt x="490826" y="3887461"/>
                </a:cubicBezTo>
                <a:cubicBezTo>
                  <a:pt x="480578" y="3922302"/>
                  <a:pt x="444712" y="3939722"/>
                  <a:pt x="383228" y="3939722"/>
                </a:cubicBezTo>
                <a:lnTo>
                  <a:pt x="383228" y="3955094"/>
                </a:lnTo>
                <a:lnTo>
                  <a:pt x="389376" y="3955094"/>
                </a:lnTo>
                <a:cubicBezTo>
                  <a:pt x="411920" y="3949970"/>
                  <a:pt x="432415" y="3946127"/>
                  <a:pt x="450861" y="3943565"/>
                </a:cubicBezTo>
                <a:lnTo>
                  <a:pt x="490335" y="3940481"/>
                </a:lnTo>
                <a:lnTo>
                  <a:pt x="483470" y="3946929"/>
                </a:lnTo>
                <a:cubicBezTo>
                  <a:pt x="471685" y="3965374"/>
                  <a:pt x="465793" y="3993042"/>
                  <a:pt x="465793" y="4029933"/>
                </a:cubicBezTo>
                <a:cubicBezTo>
                  <a:pt x="471941" y="4029933"/>
                  <a:pt x="475016" y="4031983"/>
                  <a:pt x="475016" y="4036081"/>
                </a:cubicBezTo>
                <a:lnTo>
                  <a:pt x="493461" y="4029933"/>
                </a:lnTo>
                <a:lnTo>
                  <a:pt x="514723" y="4029933"/>
                </a:lnTo>
                <a:lnTo>
                  <a:pt x="518055" y="4045296"/>
                </a:lnTo>
                <a:lnTo>
                  <a:pt x="518055" y="4045304"/>
                </a:lnTo>
                <a:cubicBezTo>
                  <a:pt x="518055" y="4053502"/>
                  <a:pt x="509857" y="4061700"/>
                  <a:pt x="493461" y="4069898"/>
                </a:cubicBezTo>
                <a:cubicBezTo>
                  <a:pt x="468867" y="4069898"/>
                  <a:pt x="446323" y="4061700"/>
                  <a:pt x="425828" y="4045304"/>
                </a:cubicBezTo>
                <a:cubicBezTo>
                  <a:pt x="407383" y="4045304"/>
                  <a:pt x="398160" y="4059651"/>
                  <a:pt x="398160" y="4088343"/>
                </a:cubicBezTo>
                <a:lnTo>
                  <a:pt x="373566" y="4088343"/>
                </a:lnTo>
                <a:cubicBezTo>
                  <a:pt x="361269" y="4088343"/>
                  <a:pt x="327453" y="4070923"/>
                  <a:pt x="272117" y="4036081"/>
                </a:cubicBezTo>
                <a:cubicBezTo>
                  <a:pt x="263919" y="4038131"/>
                  <a:pt x="249572" y="4049403"/>
                  <a:pt x="229077" y="4069898"/>
                </a:cubicBezTo>
                <a:cubicBezTo>
                  <a:pt x="229077" y="4098591"/>
                  <a:pt x="272117" y="4122160"/>
                  <a:pt x="358195" y="4140605"/>
                </a:cubicBezTo>
                <a:cubicBezTo>
                  <a:pt x="368443" y="4171347"/>
                  <a:pt x="390987" y="4202090"/>
                  <a:pt x="425828" y="4232832"/>
                </a:cubicBezTo>
                <a:lnTo>
                  <a:pt x="425828" y="4274610"/>
                </a:lnTo>
                <a:lnTo>
                  <a:pt x="417813" y="4293067"/>
                </a:lnTo>
                <a:lnTo>
                  <a:pt x="415995" y="4295340"/>
                </a:lnTo>
                <a:lnTo>
                  <a:pt x="398160" y="4302771"/>
                </a:lnTo>
                <a:cubicBezTo>
                  <a:pt x="379714" y="4307382"/>
                  <a:pt x="352046" y="4309688"/>
                  <a:pt x="315156" y="4309688"/>
                </a:cubicBezTo>
                <a:lnTo>
                  <a:pt x="290562" y="4309688"/>
                </a:lnTo>
                <a:lnTo>
                  <a:pt x="229077" y="4300465"/>
                </a:lnTo>
                <a:lnTo>
                  <a:pt x="229077" y="4325059"/>
                </a:lnTo>
                <a:lnTo>
                  <a:pt x="272117" y="4334282"/>
                </a:lnTo>
                <a:cubicBezTo>
                  <a:pt x="296711" y="4332745"/>
                  <a:pt x="318679" y="4331400"/>
                  <a:pt x="338021" y="4330247"/>
                </a:cubicBezTo>
                <a:lnTo>
                  <a:pt x="380913" y="4327782"/>
                </a:lnTo>
                <a:lnTo>
                  <a:pt x="374774" y="4331495"/>
                </a:lnTo>
                <a:cubicBezTo>
                  <a:pt x="366063" y="4334697"/>
                  <a:pt x="356584" y="4336298"/>
                  <a:pt x="346337" y="4336298"/>
                </a:cubicBezTo>
                <a:cubicBezTo>
                  <a:pt x="334040" y="4403931"/>
                  <a:pt x="325842" y="4437748"/>
                  <a:pt x="321743" y="4437748"/>
                </a:cubicBezTo>
                <a:cubicBezTo>
                  <a:pt x="327892" y="4447995"/>
                  <a:pt x="330966" y="4459267"/>
                  <a:pt x="330966" y="4471564"/>
                </a:cubicBezTo>
                <a:lnTo>
                  <a:pt x="346337" y="4471564"/>
                </a:lnTo>
                <a:cubicBezTo>
                  <a:pt x="354535" y="4471564"/>
                  <a:pt x="375030" y="4423402"/>
                  <a:pt x="407822" y="4327076"/>
                </a:cubicBezTo>
                <a:lnTo>
                  <a:pt x="408335" y="4326351"/>
                </a:lnTo>
                <a:lnTo>
                  <a:pt x="422562" y="4325636"/>
                </a:lnTo>
                <a:cubicBezTo>
                  <a:pt x="431400" y="4325251"/>
                  <a:pt x="437613" y="4325059"/>
                  <a:pt x="441199" y="4325059"/>
                </a:cubicBezTo>
                <a:lnTo>
                  <a:pt x="450422" y="4343504"/>
                </a:lnTo>
                <a:lnTo>
                  <a:pt x="450422" y="4368098"/>
                </a:lnTo>
                <a:cubicBezTo>
                  <a:pt x="399185" y="4368098"/>
                  <a:pt x="373566" y="4395766"/>
                  <a:pt x="373566" y="4451103"/>
                </a:cubicBezTo>
                <a:lnTo>
                  <a:pt x="373566" y="4460325"/>
                </a:lnTo>
                <a:lnTo>
                  <a:pt x="392011" y="4460325"/>
                </a:lnTo>
                <a:lnTo>
                  <a:pt x="431977" y="4411138"/>
                </a:lnTo>
                <a:lnTo>
                  <a:pt x="450422" y="4411138"/>
                </a:lnTo>
                <a:cubicBezTo>
                  <a:pt x="450422" y="4421385"/>
                  <a:pt x="444273" y="4440855"/>
                  <a:pt x="431977" y="4469548"/>
                </a:cubicBezTo>
                <a:cubicBezTo>
                  <a:pt x="438125" y="4479796"/>
                  <a:pt x="441199" y="4487993"/>
                  <a:pt x="441199" y="4494142"/>
                </a:cubicBezTo>
                <a:cubicBezTo>
                  <a:pt x="412506" y="4547429"/>
                  <a:pt x="398160" y="4579196"/>
                  <a:pt x="398160" y="4589443"/>
                </a:cubicBezTo>
                <a:cubicBezTo>
                  <a:pt x="439150" y="4538206"/>
                  <a:pt x="464768" y="4512587"/>
                  <a:pt x="475016" y="4512587"/>
                </a:cubicBezTo>
                <a:cubicBezTo>
                  <a:pt x="559045" y="4543329"/>
                  <a:pt x="604133" y="4562800"/>
                  <a:pt x="610282" y="4570998"/>
                </a:cubicBezTo>
                <a:cubicBezTo>
                  <a:pt x="600034" y="4605839"/>
                  <a:pt x="564168" y="4623259"/>
                  <a:pt x="502684" y="4623259"/>
                </a:cubicBezTo>
                <a:lnTo>
                  <a:pt x="502684" y="4638631"/>
                </a:lnTo>
                <a:lnTo>
                  <a:pt x="508832" y="4638631"/>
                </a:lnTo>
                <a:cubicBezTo>
                  <a:pt x="553921" y="4628384"/>
                  <a:pt x="590812" y="4623259"/>
                  <a:pt x="619504" y="4623259"/>
                </a:cubicBezTo>
                <a:cubicBezTo>
                  <a:pt x="619504" y="4645804"/>
                  <a:pt x="625653" y="4681670"/>
                  <a:pt x="637950" y="4730858"/>
                </a:cubicBezTo>
                <a:lnTo>
                  <a:pt x="653321" y="4730858"/>
                </a:lnTo>
                <a:lnTo>
                  <a:pt x="644098" y="4647853"/>
                </a:lnTo>
                <a:cubicBezTo>
                  <a:pt x="644098" y="4639656"/>
                  <a:pt x="664593" y="4622235"/>
                  <a:pt x="705583" y="4595591"/>
                </a:cubicBezTo>
                <a:cubicBezTo>
                  <a:pt x="713781" y="4595591"/>
                  <a:pt x="725053" y="4606864"/>
                  <a:pt x="739399" y="4629408"/>
                </a:cubicBezTo>
                <a:lnTo>
                  <a:pt x="739399" y="4657076"/>
                </a:lnTo>
                <a:cubicBezTo>
                  <a:pt x="739399" y="4700115"/>
                  <a:pt x="676890" y="4795416"/>
                  <a:pt x="551871" y="4942979"/>
                </a:cubicBezTo>
                <a:cubicBezTo>
                  <a:pt x="535475" y="4994217"/>
                  <a:pt x="506783" y="5019835"/>
                  <a:pt x="465793" y="5019835"/>
                </a:cubicBezTo>
                <a:cubicBezTo>
                  <a:pt x="453496" y="5087468"/>
                  <a:pt x="445298" y="5121285"/>
                  <a:pt x="441199" y="5121285"/>
                </a:cubicBezTo>
                <a:cubicBezTo>
                  <a:pt x="447347" y="5131532"/>
                  <a:pt x="450422" y="5142804"/>
                  <a:pt x="450422" y="5155101"/>
                </a:cubicBezTo>
                <a:lnTo>
                  <a:pt x="465793" y="5155101"/>
                </a:lnTo>
                <a:cubicBezTo>
                  <a:pt x="473991" y="5155101"/>
                  <a:pt x="494486" y="5106939"/>
                  <a:pt x="527277" y="5010613"/>
                </a:cubicBezTo>
                <a:cubicBezTo>
                  <a:pt x="660494" y="4815912"/>
                  <a:pt x="755795" y="4700115"/>
                  <a:pt x="813181" y="4663224"/>
                </a:cubicBezTo>
                <a:lnTo>
                  <a:pt x="899259" y="4663224"/>
                </a:lnTo>
                <a:cubicBezTo>
                  <a:pt x="921804" y="4675521"/>
                  <a:pt x="933076" y="4684744"/>
                  <a:pt x="933076" y="4690893"/>
                </a:cubicBezTo>
                <a:lnTo>
                  <a:pt x="948447" y="4681670"/>
                </a:lnTo>
                <a:lnTo>
                  <a:pt x="966893" y="4681670"/>
                </a:lnTo>
                <a:cubicBezTo>
                  <a:pt x="981239" y="4691917"/>
                  <a:pt x="993792" y="4703318"/>
                  <a:pt x="1004552" y="4715871"/>
                </a:cubicBezTo>
                <a:lnTo>
                  <a:pt x="1019758" y="4739115"/>
                </a:lnTo>
                <a:lnTo>
                  <a:pt x="1003495" y="4741555"/>
                </a:lnTo>
                <a:cubicBezTo>
                  <a:pt x="989661" y="4742707"/>
                  <a:pt x="973521" y="4743284"/>
                  <a:pt x="955076" y="4743284"/>
                </a:cubicBezTo>
                <a:lnTo>
                  <a:pt x="930482" y="4743284"/>
                </a:lnTo>
                <a:lnTo>
                  <a:pt x="902321" y="4739060"/>
                </a:lnTo>
                <a:lnTo>
                  <a:pt x="910788" y="4736238"/>
                </a:lnTo>
                <a:cubicBezTo>
                  <a:pt x="913350" y="4733676"/>
                  <a:pt x="914631" y="4729833"/>
                  <a:pt x="914631" y="4724709"/>
                </a:cubicBezTo>
                <a:lnTo>
                  <a:pt x="914631" y="4706264"/>
                </a:lnTo>
                <a:lnTo>
                  <a:pt x="899259" y="4706264"/>
                </a:lnTo>
                <a:cubicBezTo>
                  <a:pt x="886962" y="4708314"/>
                  <a:pt x="880814" y="4714462"/>
                  <a:pt x="880814" y="4724709"/>
                </a:cubicBezTo>
                <a:lnTo>
                  <a:pt x="880814" y="4735834"/>
                </a:lnTo>
                <a:lnTo>
                  <a:pt x="868997" y="4734061"/>
                </a:lnTo>
                <a:lnTo>
                  <a:pt x="868997" y="4758655"/>
                </a:lnTo>
                <a:lnTo>
                  <a:pt x="912036" y="4767878"/>
                </a:lnTo>
                <a:lnTo>
                  <a:pt x="918600" y="4767476"/>
                </a:lnTo>
                <a:lnTo>
                  <a:pt x="912325" y="4770823"/>
                </a:lnTo>
                <a:cubicBezTo>
                  <a:pt x="909763" y="4773897"/>
                  <a:pt x="908482" y="4777996"/>
                  <a:pt x="908482" y="4783119"/>
                </a:cubicBezTo>
                <a:lnTo>
                  <a:pt x="908482" y="4792342"/>
                </a:lnTo>
                <a:lnTo>
                  <a:pt x="933076" y="4792342"/>
                </a:lnTo>
                <a:lnTo>
                  <a:pt x="933076" y="4766590"/>
                </a:lnTo>
                <a:lnTo>
                  <a:pt x="977940" y="4763843"/>
                </a:lnTo>
                <a:cubicBezTo>
                  <a:pt x="997282" y="4762690"/>
                  <a:pt x="1013998" y="4761729"/>
                  <a:pt x="1028089" y="4760961"/>
                </a:cubicBezTo>
                <a:lnTo>
                  <a:pt x="1032708" y="4760729"/>
                </a:lnTo>
                <a:lnTo>
                  <a:pt x="1047591" y="4805024"/>
                </a:lnTo>
                <a:lnTo>
                  <a:pt x="1048306" y="4812332"/>
                </a:lnTo>
                <a:lnTo>
                  <a:pt x="1032700" y="4822445"/>
                </a:lnTo>
                <a:cubicBezTo>
                  <a:pt x="1019890" y="4836279"/>
                  <a:pt x="1013486" y="4857031"/>
                  <a:pt x="1013486" y="4884699"/>
                </a:cubicBezTo>
                <a:lnTo>
                  <a:pt x="1013486" y="4893921"/>
                </a:lnTo>
                <a:lnTo>
                  <a:pt x="1031931" y="4893921"/>
                </a:lnTo>
                <a:lnTo>
                  <a:pt x="1059512" y="4859975"/>
                </a:lnTo>
                <a:lnTo>
                  <a:pt x="1077565" y="4859975"/>
                </a:lnTo>
                <a:lnTo>
                  <a:pt x="1073754" y="4844734"/>
                </a:lnTo>
                <a:lnTo>
                  <a:pt x="1090342" y="4844734"/>
                </a:lnTo>
                <a:cubicBezTo>
                  <a:pt x="1090342" y="4854981"/>
                  <a:pt x="1084193" y="4874451"/>
                  <a:pt x="1071896" y="4903144"/>
                </a:cubicBezTo>
                <a:cubicBezTo>
                  <a:pt x="1078045" y="4913392"/>
                  <a:pt x="1081119" y="4921589"/>
                  <a:pt x="1081119" y="4927738"/>
                </a:cubicBezTo>
                <a:cubicBezTo>
                  <a:pt x="1052426" y="4981025"/>
                  <a:pt x="1038080" y="5012792"/>
                  <a:pt x="1038080" y="5023039"/>
                </a:cubicBezTo>
                <a:cubicBezTo>
                  <a:pt x="1079070" y="4971802"/>
                  <a:pt x="1104688" y="4946183"/>
                  <a:pt x="1114936" y="4946183"/>
                </a:cubicBezTo>
                <a:cubicBezTo>
                  <a:pt x="1198965" y="4976925"/>
                  <a:pt x="1244053" y="4996396"/>
                  <a:pt x="1250202" y="5004594"/>
                </a:cubicBezTo>
                <a:cubicBezTo>
                  <a:pt x="1239954" y="5039435"/>
                  <a:pt x="1204088" y="5056855"/>
                  <a:pt x="1142604" y="5056855"/>
                </a:cubicBezTo>
                <a:lnTo>
                  <a:pt x="1142604" y="5072227"/>
                </a:lnTo>
                <a:lnTo>
                  <a:pt x="1148752" y="5072227"/>
                </a:lnTo>
                <a:cubicBezTo>
                  <a:pt x="1193841" y="5061980"/>
                  <a:pt x="1230732" y="5056855"/>
                  <a:pt x="1259424" y="5056855"/>
                </a:cubicBezTo>
                <a:cubicBezTo>
                  <a:pt x="1259424" y="5079400"/>
                  <a:pt x="1265573" y="5115266"/>
                  <a:pt x="1277870" y="5164454"/>
                </a:cubicBezTo>
                <a:lnTo>
                  <a:pt x="1293241" y="5164454"/>
                </a:lnTo>
                <a:lnTo>
                  <a:pt x="1284018" y="5081449"/>
                </a:lnTo>
                <a:cubicBezTo>
                  <a:pt x="1284018" y="5073252"/>
                  <a:pt x="1304513" y="5055831"/>
                  <a:pt x="1345503" y="5029187"/>
                </a:cubicBezTo>
                <a:cubicBezTo>
                  <a:pt x="1353701" y="5029187"/>
                  <a:pt x="1364973" y="5040460"/>
                  <a:pt x="1379319" y="5063004"/>
                </a:cubicBezTo>
                <a:lnTo>
                  <a:pt x="1379319" y="5090672"/>
                </a:lnTo>
                <a:cubicBezTo>
                  <a:pt x="1379319" y="5133711"/>
                  <a:pt x="1316810" y="5229012"/>
                  <a:pt x="1191791" y="5376575"/>
                </a:cubicBezTo>
                <a:cubicBezTo>
                  <a:pt x="1175395" y="5427813"/>
                  <a:pt x="1146703" y="5453431"/>
                  <a:pt x="1105713" y="5453431"/>
                </a:cubicBezTo>
                <a:cubicBezTo>
                  <a:pt x="1093416" y="5521064"/>
                  <a:pt x="1085218" y="5554881"/>
                  <a:pt x="1081119" y="5554881"/>
                </a:cubicBezTo>
                <a:cubicBezTo>
                  <a:pt x="1087267" y="5565128"/>
                  <a:pt x="1090342" y="5576400"/>
                  <a:pt x="1090342" y="5588697"/>
                </a:cubicBezTo>
                <a:lnTo>
                  <a:pt x="1105713" y="5588697"/>
                </a:lnTo>
                <a:cubicBezTo>
                  <a:pt x="1113911" y="5588697"/>
                  <a:pt x="1134406" y="5540535"/>
                  <a:pt x="1167197" y="5444209"/>
                </a:cubicBezTo>
                <a:cubicBezTo>
                  <a:pt x="1300414" y="5249508"/>
                  <a:pt x="1395715" y="5133711"/>
                  <a:pt x="1453101" y="5096820"/>
                </a:cubicBezTo>
                <a:lnTo>
                  <a:pt x="1539179" y="5096820"/>
                </a:lnTo>
                <a:lnTo>
                  <a:pt x="1540643" y="5097752"/>
                </a:lnTo>
                <a:lnTo>
                  <a:pt x="1551667" y="5116898"/>
                </a:lnTo>
                <a:cubicBezTo>
                  <a:pt x="1556278" y="5122534"/>
                  <a:pt x="1560633" y="5125352"/>
                  <a:pt x="1564732" y="5125352"/>
                </a:cubicBezTo>
                <a:lnTo>
                  <a:pt x="1572382" y="5123652"/>
                </a:lnTo>
                <a:lnTo>
                  <a:pt x="1572996" y="5124489"/>
                </a:lnTo>
                <a:lnTo>
                  <a:pt x="1575571" y="5122944"/>
                </a:lnTo>
                <a:lnTo>
                  <a:pt x="1592400" y="5119204"/>
                </a:lnTo>
                <a:lnTo>
                  <a:pt x="1596994" y="5115266"/>
                </a:lnTo>
                <a:lnTo>
                  <a:pt x="1606813" y="5115266"/>
                </a:lnTo>
                <a:lnTo>
                  <a:pt x="1620071" y="5127307"/>
                </a:lnTo>
                <a:lnTo>
                  <a:pt x="1613151" y="5131501"/>
                </a:lnTo>
                <a:cubicBezTo>
                  <a:pt x="1607515" y="5138674"/>
                  <a:pt x="1604697" y="5147897"/>
                  <a:pt x="1604697" y="5159169"/>
                </a:cubicBezTo>
                <a:lnTo>
                  <a:pt x="1623143" y="5168391"/>
                </a:lnTo>
                <a:cubicBezTo>
                  <a:pt x="1627242" y="5168391"/>
                  <a:pt x="1631341" y="5166342"/>
                  <a:pt x="1635440" y="5162243"/>
                </a:cubicBezTo>
                <a:lnTo>
                  <a:pt x="1644151" y="5149175"/>
                </a:lnTo>
                <a:lnTo>
                  <a:pt x="1644472" y="5149467"/>
                </a:lnTo>
                <a:cubicBezTo>
                  <a:pt x="1655231" y="5162020"/>
                  <a:pt x="1664198" y="5175726"/>
                  <a:pt x="1671371" y="5190585"/>
                </a:cubicBezTo>
                <a:lnTo>
                  <a:pt x="1672330" y="5193439"/>
                </a:lnTo>
                <a:lnTo>
                  <a:pt x="1672330" y="5202208"/>
                </a:lnTo>
                <a:lnTo>
                  <a:pt x="1674980" y="5201325"/>
                </a:lnTo>
                <a:lnTo>
                  <a:pt x="1687511" y="5238620"/>
                </a:lnTo>
                <a:cubicBezTo>
                  <a:pt x="1691097" y="5255784"/>
                  <a:pt x="1692891" y="5274101"/>
                  <a:pt x="1692891" y="5293571"/>
                </a:cubicBezTo>
                <a:lnTo>
                  <a:pt x="1717485" y="5293571"/>
                </a:lnTo>
                <a:cubicBezTo>
                  <a:pt x="1701089" y="5238235"/>
                  <a:pt x="1692891" y="5195196"/>
                  <a:pt x="1692891" y="5164454"/>
                </a:cubicBezTo>
                <a:cubicBezTo>
                  <a:pt x="1692891" y="5109117"/>
                  <a:pt x="1717485" y="5081449"/>
                  <a:pt x="1766673" y="5081449"/>
                </a:cubicBezTo>
                <a:cubicBezTo>
                  <a:pt x="1766673" y="5069152"/>
                  <a:pt x="1769747" y="5063004"/>
                  <a:pt x="1775895" y="5063004"/>
                </a:cubicBezTo>
                <a:lnTo>
                  <a:pt x="1772142" y="5054496"/>
                </a:lnTo>
                <a:lnTo>
                  <a:pt x="1812208" y="5070785"/>
                </a:lnTo>
                <a:lnTo>
                  <a:pt x="1813596" y="5071438"/>
                </a:lnTo>
                <a:lnTo>
                  <a:pt x="1817974" y="5086637"/>
                </a:lnTo>
                <a:lnTo>
                  <a:pt x="1830385" y="5120137"/>
                </a:lnTo>
                <a:lnTo>
                  <a:pt x="1816051" y="5130732"/>
                </a:lnTo>
                <a:cubicBezTo>
                  <a:pt x="1798118" y="5139442"/>
                  <a:pt x="1773780" y="5143797"/>
                  <a:pt x="1743038" y="5143797"/>
                </a:cubicBezTo>
                <a:lnTo>
                  <a:pt x="1743038" y="5159169"/>
                </a:lnTo>
                <a:lnTo>
                  <a:pt x="1749186" y="5159169"/>
                </a:lnTo>
                <a:cubicBezTo>
                  <a:pt x="1771730" y="5154045"/>
                  <a:pt x="1792225" y="5150202"/>
                  <a:pt x="1810671" y="5147640"/>
                </a:cubicBezTo>
                <a:lnTo>
                  <a:pt x="1839758" y="5145368"/>
                </a:lnTo>
                <a:lnTo>
                  <a:pt x="1859476" y="5180401"/>
                </a:lnTo>
                <a:lnTo>
                  <a:pt x="1864025" y="5183385"/>
                </a:lnTo>
                <a:lnTo>
                  <a:pt x="1864470" y="5187605"/>
                </a:lnTo>
                <a:cubicBezTo>
                  <a:pt x="1867544" y="5205538"/>
                  <a:pt x="1872155" y="5226802"/>
                  <a:pt x="1878304" y="5251396"/>
                </a:cubicBezTo>
                <a:lnTo>
                  <a:pt x="1893675" y="5251396"/>
                </a:lnTo>
                <a:lnTo>
                  <a:pt x="1887089" y="5192122"/>
                </a:lnTo>
                <a:lnTo>
                  <a:pt x="1929607" y="5192122"/>
                </a:lnTo>
                <a:cubicBezTo>
                  <a:pt x="1941904" y="5181874"/>
                  <a:pt x="1952663" y="5172075"/>
                  <a:pt x="1961886" y="5162725"/>
                </a:cubicBezTo>
                <a:lnTo>
                  <a:pt x="1976559" y="5145729"/>
                </a:lnTo>
                <a:lnTo>
                  <a:pt x="1979753" y="5149946"/>
                </a:lnTo>
                <a:lnTo>
                  <a:pt x="1979753" y="5177614"/>
                </a:lnTo>
                <a:cubicBezTo>
                  <a:pt x="1979753" y="5220653"/>
                  <a:pt x="1917244" y="5315954"/>
                  <a:pt x="1792225" y="5463517"/>
                </a:cubicBezTo>
                <a:cubicBezTo>
                  <a:pt x="1779928" y="5501946"/>
                  <a:pt x="1760714" y="5525963"/>
                  <a:pt x="1734584" y="5535570"/>
                </a:cubicBezTo>
                <a:lnTo>
                  <a:pt x="1732856" y="5535862"/>
                </a:lnTo>
                <a:lnTo>
                  <a:pt x="1732856" y="5521064"/>
                </a:lnTo>
                <a:lnTo>
                  <a:pt x="1708262" y="5521064"/>
                </a:lnTo>
                <a:lnTo>
                  <a:pt x="1708262" y="5539510"/>
                </a:lnTo>
                <a:lnTo>
                  <a:pt x="1711259" y="5539510"/>
                </a:lnTo>
                <a:lnTo>
                  <a:pt x="1706147" y="5540373"/>
                </a:lnTo>
                <a:cubicBezTo>
                  <a:pt x="1693850" y="5608006"/>
                  <a:pt x="1685652" y="5641823"/>
                  <a:pt x="1681553" y="5641823"/>
                </a:cubicBezTo>
                <a:cubicBezTo>
                  <a:pt x="1687701" y="5652070"/>
                  <a:pt x="1690776" y="5663342"/>
                  <a:pt x="1690776" y="5675639"/>
                </a:cubicBezTo>
                <a:lnTo>
                  <a:pt x="1706147" y="5675639"/>
                </a:lnTo>
                <a:cubicBezTo>
                  <a:pt x="1714345" y="5675639"/>
                  <a:pt x="1734840" y="5627477"/>
                  <a:pt x="1767631" y="5531151"/>
                </a:cubicBezTo>
                <a:cubicBezTo>
                  <a:pt x="1867544" y="5385125"/>
                  <a:pt x="1946129" y="5283483"/>
                  <a:pt x="2003387" y="5226225"/>
                </a:cubicBezTo>
                <a:lnTo>
                  <a:pt x="2036499" y="5198187"/>
                </a:lnTo>
                <a:lnTo>
                  <a:pt x="2057956" y="5222096"/>
                </a:lnTo>
                <a:cubicBezTo>
                  <a:pt x="2067691" y="5228756"/>
                  <a:pt x="2078194" y="5232087"/>
                  <a:pt x="2089467" y="5232087"/>
                </a:cubicBezTo>
                <a:lnTo>
                  <a:pt x="2080244" y="5275126"/>
                </a:lnTo>
                <a:cubicBezTo>
                  <a:pt x="2080244" y="5283324"/>
                  <a:pt x="2089467" y="5291522"/>
                  <a:pt x="2107912" y="5299720"/>
                </a:cubicBezTo>
                <a:lnTo>
                  <a:pt x="2141729" y="5299720"/>
                </a:lnTo>
                <a:lnTo>
                  <a:pt x="2151036" y="5296617"/>
                </a:lnTo>
                <a:lnTo>
                  <a:pt x="2148836" y="5303657"/>
                </a:lnTo>
                <a:lnTo>
                  <a:pt x="2148836" y="5312880"/>
                </a:lnTo>
                <a:lnTo>
                  <a:pt x="2173430" y="5312880"/>
                </a:lnTo>
                <a:lnTo>
                  <a:pt x="2173430" y="5285212"/>
                </a:lnTo>
                <a:lnTo>
                  <a:pt x="2164207" y="5285212"/>
                </a:lnTo>
                <a:lnTo>
                  <a:pt x="2155213" y="5290009"/>
                </a:lnTo>
                <a:lnTo>
                  <a:pt x="2157100" y="5284349"/>
                </a:lnTo>
                <a:lnTo>
                  <a:pt x="2157100" y="5265903"/>
                </a:lnTo>
                <a:lnTo>
                  <a:pt x="2149955" y="5257171"/>
                </a:lnTo>
                <a:lnTo>
                  <a:pt x="2151142" y="5256776"/>
                </a:lnTo>
                <a:cubicBezTo>
                  <a:pt x="2153704" y="5254214"/>
                  <a:pt x="2154985" y="5250371"/>
                  <a:pt x="2154985" y="5245247"/>
                </a:cubicBezTo>
                <a:lnTo>
                  <a:pt x="2154985" y="5226802"/>
                </a:lnTo>
                <a:lnTo>
                  <a:pt x="2139613" y="5226802"/>
                </a:lnTo>
                <a:cubicBezTo>
                  <a:pt x="2133465" y="5227827"/>
                  <a:pt x="2128853" y="5229876"/>
                  <a:pt x="2125779" y="5232951"/>
                </a:cubicBezTo>
                <a:lnTo>
                  <a:pt x="2123974" y="5237763"/>
                </a:lnTo>
                <a:lnTo>
                  <a:pt x="2098689" y="5232087"/>
                </a:lnTo>
                <a:cubicBezTo>
                  <a:pt x="2103813" y="5222864"/>
                  <a:pt x="2107656" y="5214154"/>
                  <a:pt x="2110218" y="5205956"/>
                </a:cubicBezTo>
                <a:lnTo>
                  <a:pt x="2113917" y="5183762"/>
                </a:lnTo>
                <a:lnTo>
                  <a:pt x="2139613" y="5183762"/>
                </a:lnTo>
                <a:cubicBezTo>
                  <a:pt x="2162158" y="5196059"/>
                  <a:pt x="2173430" y="5205282"/>
                  <a:pt x="2173430" y="5211431"/>
                </a:cubicBezTo>
                <a:lnTo>
                  <a:pt x="2188801" y="5202208"/>
                </a:lnTo>
                <a:lnTo>
                  <a:pt x="2207247" y="5202208"/>
                </a:lnTo>
                <a:cubicBezTo>
                  <a:pt x="2235939" y="5222703"/>
                  <a:pt x="2257459" y="5247809"/>
                  <a:pt x="2271805" y="5277527"/>
                </a:cubicBezTo>
                <a:lnTo>
                  <a:pt x="2277565" y="5294670"/>
                </a:lnTo>
                <a:lnTo>
                  <a:pt x="2275158" y="5295873"/>
                </a:lnTo>
                <a:cubicBezTo>
                  <a:pt x="2267985" y="5301510"/>
                  <a:pt x="2259274" y="5309964"/>
                  <a:pt x="2249027" y="5321236"/>
                </a:cubicBezTo>
                <a:cubicBezTo>
                  <a:pt x="2259275" y="5343780"/>
                  <a:pt x="2268497" y="5355052"/>
                  <a:pt x="2276695" y="5355052"/>
                </a:cubicBezTo>
                <a:lnTo>
                  <a:pt x="2290531" y="5351978"/>
                </a:lnTo>
                <a:lnTo>
                  <a:pt x="2293325" y="5380513"/>
                </a:lnTo>
                <a:lnTo>
                  <a:pt x="2317919" y="5380513"/>
                </a:lnTo>
                <a:lnTo>
                  <a:pt x="2309019" y="5344913"/>
                </a:lnTo>
                <a:lnTo>
                  <a:pt x="2325883" y="5330458"/>
                </a:lnTo>
                <a:cubicBezTo>
                  <a:pt x="2325883" y="5326359"/>
                  <a:pt x="2323065" y="5320723"/>
                  <a:pt x="2317429" y="5313550"/>
                </a:cubicBezTo>
                <a:lnTo>
                  <a:pt x="2298008" y="5293540"/>
                </a:lnTo>
                <a:lnTo>
                  <a:pt x="2293325" y="5251396"/>
                </a:lnTo>
                <a:cubicBezTo>
                  <a:pt x="2293325" y="5223727"/>
                  <a:pt x="2299473" y="5202976"/>
                  <a:pt x="2311770" y="5189142"/>
                </a:cubicBezTo>
                <a:lnTo>
                  <a:pt x="2320037" y="5183562"/>
                </a:lnTo>
                <a:lnTo>
                  <a:pt x="2320226" y="5183668"/>
                </a:lnTo>
                <a:lnTo>
                  <a:pt x="2328002" y="5185321"/>
                </a:lnTo>
                <a:lnTo>
                  <a:pt x="2325883" y="5201341"/>
                </a:lnTo>
                <a:lnTo>
                  <a:pt x="2325883" y="5210563"/>
                </a:lnTo>
                <a:lnTo>
                  <a:pt x="2344328" y="5210563"/>
                </a:lnTo>
                <a:lnTo>
                  <a:pt x="2359413" y="5191997"/>
                </a:lnTo>
                <a:lnTo>
                  <a:pt x="2359999" y="5192122"/>
                </a:lnTo>
                <a:lnTo>
                  <a:pt x="2361098" y="5189924"/>
                </a:lnTo>
                <a:lnTo>
                  <a:pt x="2384293" y="5161376"/>
                </a:lnTo>
                <a:lnTo>
                  <a:pt x="2402739" y="5161376"/>
                </a:lnTo>
                <a:cubicBezTo>
                  <a:pt x="2402739" y="5171623"/>
                  <a:pt x="2396590" y="5191093"/>
                  <a:pt x="2384293" y="5219786"/>
                </a:cubicBezTo>
                <a:cubicBezTo>
                  <a:pt x="2390442" y="5230034"/>
                  <a:pt x="2393516" y="5238231"/>
                  <a:pt x="2393516" y="5244380"/>
                </a:cubicBezTo>
                <a:cubicBezTo>
                  <a:pt x="2364823" y="5297667"/>
                  <a:pt x="2350477" y="5329434"/>
                  <a:pt x="2350477" y="5339681"/>
                </a:cubicBezTo>
                <a:cubicBezTo>
                  <a:pt x="2391467" y="5288444"/>
                  <a:pt x="2417085" y="5262825"/>
                  <a:pt x="2427333" y="5262825"/>
                </a:cubicBezTo>
                <a:cubicBezTo>
                  <a:pt x="2511362" y="5293567"/>
                  <a:pt x="2556450" y="5313038"/>
                  <a:pt x="2562599" y="5321236"/>
                </a:cubicBezTo>
                <a:cubicBezTo>
                  <a:pt x="2552351" y="5356077"/>
                  <a:pt x="2516485" y="5373497"/>
                  <a:pt x="2455001" y="5373497"/>
                </a:cubicBezTo>
                <a:lnTo>
                  <a:pt x="2455001" y="5388869"/>
                </a:lnTo>
                <a:lnTo>
                  <a:pt x="2461149" y="5388869"/>
                </a:lnTo>
                <a:cubicBezTo>
                  <a:pt x="2506238" y="5378622"/>
                  <a:pt x="2543129" y="5373497"/>
                  <a:pt x="2571821" y="5373497"/>
                </a:cubicBezTo>
                <a:cubicBezTo>
                  <a:pt x="2571821" y="5396042"/>
                  <a:pt x="2577970" y="5431908"/>
                  <a:pt x="2590267" y="5481096"/>
                </a:cubicBezTo>
                <a:lnTo>
                  <a:pt x="2605638" y="5481096"/>
                </a:lnTo>
                <a:lnTo>
                  <a:pt x="2596415" y="5398091"/>
                </a:lnTo>
                <a:cubicBezTo>
                  <a:pt x="2596415" y="5389894"/>
                  <a:pt x="2616910" y="5372473"/>
                  <a:pt x="2657900" y="5345829"/>
                </a:cubicBezTo>
                <a:cubicBezTo>
                  <a:pt x="2661999" y="5345829"/>
                  <a:pt x="2666866" y="5348647"/>
                  <a:pt x="2672502" y="5354284"/>
                </a:cubicBezTo>
                <a:lnTo>
                  <a:pt x="2687248" y="5373748"/>
                </a:lnTo>
                <a:lnTo>
                  <a:pt x="2687595" y="5374365"/>
                </a:lnTo>
                <a:lnTo>
                  <a:pt x="2687814" y="5374494"/>
                </a:lnTo>
                <a:lnTo>
                  <a:pt x="2691716" y="5379646"/>
                </a:lnTo>
                <a:lnTo>
                  <a:pt x="2691716" y="5407314"/>
                </a:lnTo>
                <a:cubicBezTo>
                  <a:pt x="2691716" y="5450353"/>
                  <a:pt x="2629207" y="5545654"/>
                  <a:pt x="2504188" y="5693217"/>
                </a:cubicBezTo>
                <a:cubicBezTo>
                  <a:pt x="2487792" y="5744455"/>
                  <a:pt x="2459100" y="5770073"/>
                  <a:pt x="2418110" y="5770073"/>
                </a:cubicBezTo>
                <a:cubicBezTo>
                  <a:pt x="2405813" y="5837706"/>
                  <a:pt x="2397615" y="5871523"/>
                  <a:pt x="2393516" y="5871523"/>
                </a:cubicBezTo>
                <a:cubicBezTo>
                  <a:pt x="2399664" y="5881770"/>
                  <a:pt x="2402739" y="5893042"/>
                  <a:pt x="2402739" y="5905339"/>
                </a:cubicBezTo>
                <a:lnTo>
                  <a:pt x="2418110" y="5905339"/>
                </a:lnTo>
                <a:cubicBezTo>
                  <a:pt x="2426308" y="5905339"/>
                  <a:pt x="2446803" y="5857177"/>
                  <a:pt x="2479594" y="5760851"/>
                </a:cubicBezTo>
                <a:cubicBezTo>
                  <a:pt x="2512898" y="5712175"/>
                  <a:pt x="2543833" y="5668432"/>
                  <a:pt x="2572398" y="5629620"/>
                </a:cubicBezTo>
                <a:lnTo>
                  <a:pt x="2637639" y="5545237"/>
                </a:lnTo>
                <a:lnTo>
                  <a:pt x="2637639" y="5549596"/>
                </a:lnTo>
                <a:cubicBezTo>
                  <a:pt x="2637639" y="5559844"/>
                  <a:pt x="2643787" y="5564967"/>
                  <a:pt x="2656084" y="5564967"/>
                </a:cubicBezTo>
                <a:lnTo>
                  <a:pt x="2671455" y="5564967"/>
                </a:lnTo>
                <a:lnTo>
                  <a:pt x="2671455" y="5555744"/>
                </a:lnTo>
                <a:cubicBezTo>
                  <a:pt x="2671455" y="5545497"/>
                  <a:pt x="2666332" y="5540373"/>
                  <a:pt x="2656084" y="5540373"/>
                </a:cubicBezTo>
                <a:lnTo>
                  <a:pt x="2641399" y="5540373"/>
                </a:lnTo>
                <a:lnTo>
                  <a:pt x="2650983" y="5527978"/>
                </a:lnTo>
                <a:cubicBezTo>
                  <a:pt x="2698633" y="5470080"/>
                  <a:pt x="2736805" y="5431908"/>
                  <a:pt x="2765498" y="5413462"/>
                </a:cubicBezTo>
                <a:lnTo>
                  <a:pt x="2851576" y="5413462"/>
                </a:lnTo>
                <a:cubicBezTo>
                  <a:pt x="2874121" y="5425759"/>
                  <a:pt x="2885393" y="5434982"/>
                  <a:pt x="2885393" y="5441131"/>
                </a:cubicBezTo>
                <a:lnTo>
                  <a:pt x="2900764" y="5431908"/>
                </a:lnTo>
                <a:lnTo>
                  <a:pt x="2919210" y="5431908"/>
                </a:lnTo>
                <a:cubicBezTo>
                  <a:pt x="2962248" y="5462650"/>
                  <a:pt x="2989148" y="5503768"/>
                  <a:pt x="2999908" y="5555262"/>
                </a:cubicBezTo>
                <a:lnTo>
                  <a:pt x="3003942" y="5596472"/>
                </a:lnTo>
                <a:lnTo>
                  <a:pt x="2985451" y="5619207"/>
                </a:lnTo>
                <a:cubicBezTo>
                  <a:pt x="2969055" y="5670445"/>
                  <a:pt x="2940363" y="5696063"/>
                  <a:pt x="2899373" y="5696063"/>
                </a:cubicBezTo>
                <a:cubicBezTo>
                  <a:pt x="2887076" y="5763696"/>
                  <a:pt x="2878878" y="5797513"/>
                  <a:pt x="2874779" y="5797513"/>
                </a:cubicBezTo>
                <a:cubicBezTo>
                  <a:pt x="2880927" y="5807760"/>
                  <a:pt x="2884002" y="5819032"/>
                  <a:pt x="2884002" y="5831329"/>
                </a:cubicBezTo>
                <a:lnTo>
                  <a:pt x="2899373" y="5831329"/>
                </a:lnTo>
                <a:cubicBezTo>
                  <a:pt x="2907571" y="5831329"/>
                  <a:pt x="2928066" y="5783167"/>
                  <a:pt x="2960857" y="5686841"/>
                </a:cubicBezTo>
                <a:lnTo>
                  <a:pt x="3015046" y="5610213"/>
                </a:lnTo>
                <a:lnTo>
                  <a:pt x="3029882" y="5610213"/>
                </a:lnTo>
                <a:lnTo>
                  <a:pt x="3026007" y="5594714"/>
                </a:lnTo>
                <a:lnTo>
                  <a:pt x="3053661" y="5555610"/>
                </a:lnTo>
                <a:cubicBezTo>
                  <a:pt x="3082225" y="5516797"/>
                  <a:pt x="3108420" y="5482917"/>
                  <a:pt x="3132246" y="5453968"/>
                </a:cubicBezTo>
                <a:lnTo>
                  <a:pt x="3144195" y="5440592"/>
                </a:lnTo>
                <a:lnTo>
                  <a:pt x="3152082" y="5461882"/>
                </a:lnTo>
                <a:cubicBezTo>
                  <a:pt x="3165917" y="5493136"/>
                  <a:pt x="3178470" y="5508764"/>
                  <a:pt x="3189742" y="5508764"/>
                </a:cubicBezTo>
                <a:lnTo>
                  <a:pt x="3242004" y="5508764"/>
                </a:lnTo>
                <a:cubicBezTo>
                  <a:pt x="3278894" y="5478022"/>
                  <a:pt x="3301951" y="5451314"/>
                  <a:pt x="3311174" y="5428642"/>
                </a:cubicBezTo>
                <a:lnTo>
                  <a:pt x="3314394" y="5413749"/>
                </a:lnTo>
                <a:lnTo>
                  <a:pt x="3314394" y="5416308"/>
                </a:lnTo>
                <a:lnTo>
                  <a:pt x="3332839" y="5416308"/>
                </a:lnTo>
                <a:cubicBezTo>
                  <a:pt x="3343087" y="5416308"/>
                  <a:pt x="3348211" y="5411185"/>
                  <a:pt x="3348211" y="5400937"/>
                </a:cubicBezTo>
                <a:lnTo>
                  <a:pt x="3348211" y="5382492"/>
                </a:lnTo>
                <a:lnTo>
                  <a:pt x="3332839" y="5382492"/>
                </a:lnTo>
                <a:cubicBezTo>
                  <a:pt x="3320542" y="5384542"/>
                  <a:pt x="3314394" y="5390690"/>
                  <a:pt x="3314394" y="5400937"/>
                </a:cubicBezTo>
                <a:lnTo>
                  <a:pt x="3314394" y="5405010"/>
                </a:lnTo>
                <a:lnTo>
                  <a:pt x="3297916" y="5377724"/>
                </a:lnTo>
                <a:cubicBezTo>
                  <a:pt x="3285363" y="5360816"/>
                  <a:pt x="3271529" y="5349544"/>
                  <a:pt x="3256414" y="5343908"/>
                </a:cubicBezTo>
                <a:lnTo>
                  <a:pt x="3244100" y="5341705"/>
                </a:lnTo>
                <a:lnTo>
                  <a:pt x="3246761" y="5339452"/>
                </a:lnTo>
                <a:lnTo>
                  <a:pt x="3332839" y="5339452"/>
                </a:lnTo>
                <a:cubicBezTo>
                  <a:pt x="3355384" y="5351749"/>
                  <a:pt x="3366656" y="5360972"/>
                  <a:pt x="3366656" y="5367121"/>
                </a:cubicBezTo>
                <a:lnTo>
                  <a:pt x="3382027" y="5357898"/>
                </a:lnTo>
                <a:lnTo>
                  <a:pt x="3400473" y="5357898"/>
                </a:lnTo>
                <a:cubicBezTo>
                  <a:pt x="3457858" y="5398888"/>
                  <a:pt x="3486551" y="5458323"/>
                  <a:pt x="3486551" y="5536203"/>
                </a:cubicBezTo>
                <a:lnTo>
                  <a:pt x="3488341" y="5536203"/>
                </a:lnTo>
                <a:lnTo>
                  <a:pt x="3471783" y="5546218"/>
                </a:lnTo>
                <a:cubicBezTo>
                  <a:pt x="3463073" y="5549420"/>
                  <a:pt x="3453594" y="5551021"/>
                  <a:pt x="3443347" y="5551021"/>
                </a:cubicBezTo>
                <a:lnTo>
                  <a:pt x="3442443" y="5555768"/>
                </a:lnTo>
                <a:lnTo>
                  <a:pt x="3411086" y="5548729"/>
                </a:lnTo>
                <a:cubicBezTo>
                  <a:pt x="3421334" y="5530283"/>
                  <a:pt x="3426458" y="5513888"/>
                  <a:pt x="3426458" y="5499541"/>
                </a:cubicBezTo>
                <a:cubicBezTo>
                  <a:pt x="3426458" y="5487244"/>
                  <a:pt x="3410062" y="5475972"/>
                  <a:pt x="3377270" y="5465724"/>
                </a:cubicBezTo>
                <a:cubicBezTo>
                  <a:pt x="3354726" y="5473923"/>
                  <a:pt x="3343453" y="5482120"/>
                  <a:pt x="3343453" y="5490318"/>
                </a:cubicBezTo>
                <a:lnTo>
                  <a:pt x="3343453" y="5508764"/>
                </a:lnTo>
                <a:cubicBezTo>
                  <a:pt x="3359849" y="5535407"/>
                  <a:pt x="3379319" y="5548729"/>
                  <a:pt x="3401864" y="5548729"/>
                </a:cubicBezTo>
                <a:lnTo>
                  <a:pt x="3392641" y="5591768"/>
                </a:lnTo>
                <a:cubicBezTo>
                  <a:pt x="3392641" y="5599966"/>
                  <a:pt x="3401864" y="5608164"/>
                  <a:pt x="3420309" y="5616362"/>
                </a:cubicBezTo>
                <a:lnTo>
                  <a:pt x="3430320" y="5616362"/>
                </a:lnTo>
                <a:lnTo>
                  <a:pt x="3427975" y="5627108"/>
                </a:lnTo>
                <a:cubicBezTo>
                  <a:pt x="3423876" y="5644017"/>
                  <a:pt x="3420802" y="5652471"/>
                  <a:pt x="3418753" y="5652471"/>
                </a:cubicBezTo>
                <a:cubicBezTo>
                  <a:pt x="3424901" y="5662718"/>
                  <a:pt x="3427976" y="5673990"/>
                  <a:pt x="3427976" y="5686287"/>
                </a:cubicBezTo>
                <a:lnTo>
                  <a:pt x="3443347" y="5686287"/>
                </a:lnTo>
                <a:cubicBezTo>
                  <a:pt x="3451545" y="5686287"/>
                  <a:pt x="3472040" y="5638125"/>
                  <a:pt x="3504831" y="5541799"/>
                </a:cubicBezTo>
                <a:lnTo>
                  <a:pt x="3508788" y="5536203"/>
                </a:lnTo>
                <a:lnTo>
                  <a:pt x="3511145" y="5536203"/>
                </a:lnTo>
                <a:lnTo>
                  <a:pt x="3510529" y="5533741"/>
                </a:lnTo>
                <a:lnTo>
                  <a:pt x="3564609" y="5457268"/>
                </a:lnTo>
                <a:lnTo>
                  <a:pt x="3574801" y="5465965"/>
                </a:lnTo>
                <a:cubicBezTo>
                  <a:pt x="3612196" y="5494497"/>
                  <a:pt x="3644728" y="5508764"/>
                  <a:pt x="3672396" y="5508764"/>
                </a:cubicBezTo>
                <a:lnTo>
                  <a:pt x="3681619" y="5490318"/>
                </a:lnTo>
                <a:lnTo>
                  <a:pt x="3681619" y="5481096"/>
                </a:lnTo>
                <a:cubicBezTo>
                  <a:pt x="3667272" y="5481096"/>
                  <a:pt x="3650108" y="5476997"/>
                  <a:pt x="3630125" y="5468799"/>
                </a:cubicBezTo>
                <a:lnTo>
                  <a:pt x="3576795" y="5440036"/>
                </a:lnTo>
                <a:lnTo>
                  <a:pt x="3597635" y="5410568"/>
                </a:lnTo>
                <a:lnTo>
                  <a:pt x="3627461" y="5371990"/>
                </a:lnTo>
                <a:lnTo>
                  <a:pt x="3633346" y="5387872"/>
                </a:lnTo>
                <a:cubicBezTo>
                  <a:pt x="3647180" y="5419126"/>
                  <a:pt x="3659733" y="5434754"/>
                  <a:pt x="3671005" y="5434754"/>
                </a:cubicBezTo>
                <a:lnTo>
                  <a:pt x="3723267" y="5434754"/>
                </a:lnTo>
                <a:cubicBezTo>
                  <a:pt x="3772455" y="5393764"/>
                  <a:pt x="3797049" y="5359948"/>
                  <a:pt x="3797049" y="5333304"/>
                </a:cubicBezTo>
                <a:cubicBezTo>
                  <a:pt x="3780140" y="5299487"/>
                  <a:pt x="3760350" y="5278352"/>
                  <a:pt x="3737677" y="5269898"/>
                </a:cubicBezTo>
                <a:lnTo>
                  <a:pt x="3714748" y="5265797"/>
                </a:lnTo>
                <a:lnTo>
                  <a:pt x="3740587" y="5236873"/>
                </a:lnTo>
                <a:lnTo>
                  <a:pt x="3756030" y="5223797"/>
                </a:lnTo>
                <a:lnTo>
                  <a:pt x="3763813" y="5252333"/>
                </a:lnTo>
                <a:lnTo>
                  <a:pt x="3779184" y="5252333"/>
                </a:lnTo>
                <a:cubicBezTo>
                  <a:pt x="3783283" y="5252333"/>
                  <a:pt x="3790456" y="5240293"/>
                  <a:pt x="3800704" y="5216211"/>
                </a:cubicBezTo>
                <a:lnTo>
                  <a:pt x="3804744" y="5205890"/>
                </a:lnTo>
                <a:lnTo>
                  <a:pt x="3814149" y="5217252"/>
                </a:lnTo>
                <a:cubicBezTo>
                  <a:pt x="3824781" y="5231086"/>
                  <a:pt x="3836501" y="5247225"/>
                  <a:pt x="3849311" y="5265671"/>
                </a:cubicBezTo>
                <a:lnTo>
                  <a:pt x="3858368" y="5265671"/>
                </a:lnTo>
                <a:lnTo>
                  <a:pt x="3858368" y="5271266"/>
                </a:lnTo>
                <a:lnTo>
                  <a:pt x="3876814" y="5271266"/>
                </a:lnTo>
                <a:cubicBezTo>
                  <a:pt x="3887061" y="5271266"/>
                  <a:pt x="3892185" y="5266143"/>
                  <a:pt x="3892185" y="5255895"/>
                </a:cubicBezTo>
                <a:lnTo>
                  <a:pt x="3892185" y="5248171"/>
                </a:lnTo>
                <a:lnTo>
                  <a:pt x="3913101" y="5267593"/>
                </a:lnTo>
                <a:cubicBezTo>
                  <a:pt x="3923861" y="5277071"/>
                  <a:pt x="3936414" y="5287703"/>
                  <a:pt x="3950760" y="5299487"/>
                </a:cubicBezTo>
                <a:lnTo>
                  <a:pt x="3959983" y="5299487"/>
                </a:lnTo>
                <a:cubicBezTo>
                  <a:pt x="3930266" y="5268745"/>
                  <a:pt x="3904263" y="5241269"/>
                  <a:pt x="3881974" y="5217060"/>
                </a:cubicBezTo>
                <a:lnTo>
                  <a:pt x="3861888" y="5194410"/>
                </a:lnTo>
                <a:lnTo>
                  <a:pt x="3876814" y="5194410"/>
                </a:lnTo>
                <a:cubicBezTo>
                  <a:pt x="3899358" y="5206707"/>
                  <a:pt x="3910630" y="5215930"/>
                  <a:pt x="3910630" y="5222079"/>
                </a:cubicBezTo>
                <a:lnTo>
                  <a:pt x="3926001" y="5212856"/>
                </a:lnTo>
                <a:lnTo>
                  <a:pt x="3944447" y="5212856"/>
                </a:lnTo>
                <a:cubicBezTo>
                  <a:pt x="3973140" y="5233351"/>
                  <a:pt x="3994659" y="5258457"/>
                  <a:pt x="4009006" y="5288175"/>
                </a:cubicBezTo>
                <a:lnTo>
                  <a:pt x="4019499" y="5319404"/>
                </a:lnTo>
                <a:lnTo>
                  <a:pt x="3993799" y="5299487"/>
                </a:lnTo>
                <a:lnTo>
                  <a:pt x="3959983" y="5299487"/>
                </a:lnTo>
                <a:cubicBezTo>
                  <a:pt x="3979966" y="5322032"/>
                  <a:pt x="3998987" y="5341758"/>
                  <a:pt x="4017049" y="5358667"/>
                </a:cubicBezTo>
                <a:lnTo>
                  <a:pt x="4028247" y="5367894"/>
                </a:lnTo>
                <a:lnTo>
                  <a:pt x="4030525" y="5391161"/>
                </a:lnTo>
                <a:lnTo>
                  <a:pt x="4055119" y="5391161"/>
                </a:lnTo>
                <a:lnTo>
                  <a:pt x="4054765" y="5389744"/>
                </a:lnTo>
                <a:lnTo>
                  <a:pt x="4068350" y="5400937"/>
                </a:lnTo>
                <a:cubicBezTo>
                  <a:pt x="4100629" y="5423482"/>
                  <a:pt x="4129065" y="5434754"/>
                  <a:pt x="4153659" y="5434754"/>
                </a:cubicBezTo>
                <a:lnTo>
                  <a:pt x="4162882" y="5416308"/>
                </a:lnTo>
                <a:lnTo>
                  <a:pt x="4162882" y="5407086"/>
                </a:lnTo>
                <a:cubicBezTo>
                  <a:pt x="4148536" y="5407086"/>
                  <a:pt x="4131371" y="5402987"/>
                  <a:pt x="4111389" y="5394789"/>
                </a:cubicBezTo>
                <a:lnTo>
                  <a:pt x="4047398" y="5360277"/>
                </a:lnTo>
                <a:lnTo>
                  <a:pt x="4036674" y="5317380"/>
                </a:lnTo>
                <a:cubicBezTo>
                  <a:pt x="4032575" y="5295860"/>
                  <a:pt x="4030525" y="5277415"/>
                  <a:pt x="4030525" y="5262044"/>
                </a:cubicBezTo>
                <a:cubicBezTo>
                  <a:pt x="4030525" y="5206707"/>
                  <a:pt x="4055119" y="5179039"/>
                  <a:pt x="4104307" y="5179039"/>
                </a:cubicBezTo>
                <a:cubicBezTo>
                  <a:pt x="4104307" y="5166742"/>
                  <a:pt x="4107381" y="5160594"/>
                  <a:pt x="4113530" y="5160594"/>
                </a:cubicBezTo>
                <a:cubicBezTo>
                  <a:pt x="4103282" y="5142149"/>
                  <a:pt x="4098158" y="5125753"/>
                  <a:pt x="4098158" y="5111406"/>
                </a:cubicBezTo>
                <a:lnTo>
                  <a:pt x="4131975" y="5102184"/>
                </a:lnTo>
                <a:cubicBezTo>
                  <a:pt x="4164767" y="5227203"/>
                  <a:pt x="4192435" y="5289712"/>
                  <a:pt x="4214979" y="5289712"/>
                </a:cubicBezTo>
                <a:lnTo>
                  <a:pt x="4267241" y="5289712"/>
                </a:lnTo>
                <a:cubicBezTo>
                  <a:pt x="4316429" y="5248722"/>
                  <a:pt x="4341023" y="5214906"/>
                  <a:pt x="4341023" y="5188262"/>
                </a:cubicBezTo>
                <a:cubicBezTo>
                  <a:pt x="4318478" y="5143173"/>
                  <a:pt x="4290810" y="5120629"/>
                  <a:pt x="4258018" y="5120629"/>
                </a:cubicBezTo>
                <a:cubicBezTo>
                  <a:pt x="4233425" y="5126777"/>
                  <a:pt x="4210880" y="5138050"/>
                  <a:pt x="4190385" y="5154445"/>
                </a:cubicBezTo>
                <a:lnTo>
                  <a:pt x="4171940" y="5154445"/>
                </a:lnTo>
                <a:cubicBezTo>
                  <a:pt x="4167841" y="5103208"/>
                  <a:pt x="4165792" y="5074515"/>
                  <a:pt x="4165792" y="5068367"/>
                </a:cubicBezTo>
                <a:cubicBezTo>
                  <a:pt x="4233425" y="5029427"/>
                  <a:pt x="4275439" y="5009957"/>
                  <a:pt x="4291835" y="5009957"/>
                </a:cubicBezTo>
                <a:cubicBezTo>
                  <a:pt x="4308231" y="5009957"/>
                  <a:pt x="4342047" y="5046847"/>
                  <a:pt x="4393285" y="5120629"/>
                </a:cubicBezTo>
                <a:lnTo>
                  <a:pt x="4402507" y="5120629"/>
                </a:lnTo>
                <a:lnTo>
                  <a:pt x="4402507" y="5102184"/>
                </a:lnTo>
                <a:cubicBezTo>
                  <a:pt x="4390210" y="5087837"/>
                  <a:pt x="4384062" y="5079640"/>
                  <a:pt x="4384062" y="5077590"/>
                </a:cubicBezTo>
                <a:lnTo>
                  <a:pt x="4384062" y="5068367"/>
                </a:lnTo>
                <a:lnTo>
                  <a:pt x="4408656" y="5068367"/>
                </a:lnTo>
                <a:cubicBezTo>
                  <a:pt x="4408656" y="5078615"/>
                  <a:pt x="4437349" y="5107308"/>
                  <a:pt x="4494734" y="5154445"/>
                </a:cubicBezTo>
                <a:lnTo>
                  <a:pt x="4503957" y="5154445"/>
                </a:lnTo>
                <a:cubicBezTo>
                  <a:pt x="4385087" y="5031476"/>
                  <a:pt x="4325652" y="4960769"/>
                  <a:pt x="4325652" y="4942324"/>
                </a:cubicBezTo>
                <a:lnTo>
                  <a:pt x="4325652" y="4890062"/>
                </a:lnTo>
                <a:cubicBezTo>
                  <a:pt x="4328726" y="4881864"/>
                  <a:pt x="4334362" y="4875716"/>
                  <a:pt x="4342560" y="4871616"/>
                </a:cubicBezTo>
                <a:lnTo>
                  <a:pt x="4350199" y="4870161"/>
                </a:lnTo>
                <a:lnTo>
                  <a:pt x="4360982" y="4902256"/>
                </a:lnTo>
                <a:cubicBezTo>
                  <a:pt x="4364569" y="4919420"/>
                  <a:pt x="4366362" y="4937737"/>
                  <a:pt x="4366362" y="4957207"/>
                </a:cubicBezTo>
                <a:lnTo>
                  <a:pt x="4390956" y="4957207"/>
                </a:lnTo>
                <a:cubicBezTo>
                  <a:pt x="4382758" y="4929539"/>
                  <a:pt x="4376610" y="4904945"/>
                  <a:pt x="4372511" y="4883426"/>
                </a:cubicBezTo>
                <a:lnTo>
                  <a:pt x="4370605" y="4866274"/>
                </a:lnTo>
                <a:lnTo>
                  <a:pt x="4374839" y="4865468"/>
                </a:lnTo>
                <a:cubicBezTo>
                  <a:pt x="4415829" y="4865468"/>
                  <a:pt x="4478338" y="4896210"/>
                  <a:pt x="4562367" y="4957695"/>
                </a:cubicBezTo>
                <a:lnTo>
                  <a:pt x="4580813" y="4957695"/>
                </a:lnTo>
                <a:cubicBezTo>
                  <a:pt x="4513180" y="4899285"/>
                  <a:pt x="4451311" y="4862778"/>
                  <a:pt x="4395206" y="4848175"/>
                </a:cubicBezTo>
                <a:lnTo>
                  <a:pt x="4368189" y="4844535"/>
                </a:lnTo>
                <a:lnTo>
                  <a:pt x="4366362" y="4828090"/>
                </a:lnTo>
                <a:lnTo>
                  <a:pt x="4370107" y="4798601"/>
                </a:lnTo>
                <a:lnTo>
                  <a:pt x="4408656" y="4754795"/>
                </a:lnTo>
                <a:lnTo>
                  <a:pt x="4407574" y="4750469"/>
                </a:lnTo>
                <a:lnTo>
                  <a:pt x="4407865" y="4750273"/>
                </a:lnTo>
                <a:cubicBezTo>
                  <a:pt x="4417087" y="4746814"/>
                  <a:pt x="4427847" y="4745085"/>
                  <a:pt x="4440144" y="4745085"/>
                </a:cubicBezTo>
                <a:cubicBezTo>
                  <a:pt x="4440144" y="4732788"/>
                  <a:pt x="4443218" y="4726640"/>
                  <a:pt x="4449367" y="4726640"/>
                </a:cubicBezTo>
                <a:cubicBezTo>
                  <a:pt x="4439119" y="4708195"/>
                  <a:pt x="4433995" y="4691799"/>
                  <a:pt x="4433995" y="4677452"/>
                </a:cubicBezTo>
                <a:lnTo>
                  <a:pt x="4467812" y="4668230"/>
                </a:lnTo>
                <a:cubicBezTo>
                  <a:pt x="4500604" y="4793249"/>
                  <a:pt x="4528272" y="4855758"/>
                  <a:pt x="4550816" y="4855758"/>
                </a:cubicBezTo>
                <a:lnTo>
                  <a:pt x="4603078" y="4855758"/>
                </a:lnTo>
                <a:cubicBezTo>
                  <a:pt x="4652266" y="4814768"/>
                  <a:pt x="4676860" y="4780952"/>
                  <a:pt x="4676860" y="4754308"/>
                </a:cubicBezTo>
                <a:lnTo>
                  <a:pt x="4664926" y="4734548"/>
                </a:lnTo>
                <a:lnTo>
                  <a:pt x="4649975" y="4674741"/>
                </a:lnTo>
                <a:cubicBezTo>
                  <a:pt x="4645876" y="4653221"/>
                  <a:pt x="4643826" y="4634776"/>
                  <a:pt x="4643826" y="4619405"/>
                </a:cubicBezTo>
                <a:lnTo>
                  <a:pt x="4647902" y="4587303"/>
                </a:lnTo>
                <a:lnTo>
                  <a:pt x="4665331" y="4603671"/>
                </a:lnTo>
                <a:cubicBezTo>
                  <a:pt x="4682239" y="4622116"/>
                  <a:pt x="4703503" y="4649784"/>
                  <a:pt x="4729122" y="4686675"/>
                </a:cubicBezTo>
                <a:lnTo>
                  <a:pt x="4738344" y="4686675"/>
                </a:lnTo>
                <a:lnTo>
                  <a:pt x="4738344" y="4668230"/>
                </a:lnTo>
                <a:cubicBezTo>
                  <a:pt x="4726047" y="4653883"/>
                  <a:pt x="4719899" y="4645686"/>
                  <a:pt x="4719899" y="4643636"/>
                </a:cubicBezTo>
                <a:lnTo>
                  <a:pt x="4719899" y="4634413"/>
                </a:lnTo>
                <a:lnTo>
                  <a:pt x="4744493" y="4634413"/>
                </a:lnTo>
                <a:cubicBezTo>
                  <a:pt x="4744493" y="4644661"/>
                  <a:pt x="4773186" y="4673354"/>
                  <a:pt x="4830571" y="4720491"/>
                </a:cubicBezTo>
                <a:lnTo>
                  <a:pt x="4839794" y="4720491"/>
                </a:lnTo>
                <a:cubicBezTo>
                  <a:pt x="4780359" y="4659007"/>
                  <a:pt x="4735782" y="4610588"/>
                  <a:pt x="4706065" y="4575234"/>
                </a:cubicBezTo>
                <a:lnTo>
                  <a:pt x="4681857" y="4543931"/>
                </a:lnTo>
                <a:lnTo>
                  <a:pt x="4685328" y="4541588"/>
                </a:lnTo>
                <a:cubicBezTo>
                  <a:pt x="4694551" y="4538129"/>
                  <a:pt x="4705311" y="4536400"/>
                  <a:pt x="4717608" y="4536400"/>
                </a:cubicBezTo>
                <a:cubicBezTo>
                  <a:pt x="4717608" y="4524103"/>
                  <a:pt x="4720682" y="4517955"/>
                  <a:pt x="4726831" y="4517955"/>
                </a:cubicBezTo>
                <a:cubicBezTo>
                  <a:pt x="4716583" y="4499510"/>
                  <a:pt x="4711459" y="4483114"/>
                  <a:pt x="4711459" y="4468767"/>
                </a:cubicBezTo>
                <a:lnTo>
                  <a:pt x="4745276" y="4459545"/>
                </a:lnTo>
                <a:cubicBezTo>
                  <a:pt x="4778068" y="4584564"/>
                  <a:pt x="4805736" y="4647073"/>
                  <a:pt x="4828280" y="4647073"/>
                </a:cubicBezTo>
                <a:lnTo>
                  <a:pt x="4880542" y="4647073"/>
                </a:lnTo>
                <a:cubicBezTo>
                  <a:pt x="4929730" y="4606083"/>
                  <a:pt x="4954324" y="4572267"/>
                  <a:pt x="4954324" y="4545623"/>
                </a:cubicBezTo>
                <a:cubicBezTo>
                  <a:pt x="4931779" y="4500534"/>
                  <a:pt x="4904111" y="4477990"/>
                  <a:pt x="4871319" y="4477990"/>
                </a:cubicBezTo>
                <a:lnTo>
                  <a:pt x="4863106" y="4482096"/>
                </a:lnTo>
                <a:lnTo>
                  <a:pt x="4850938" y="4472632"/>
                </a:lnTo>
                <a:cubicBezTo>
                  <a:pt x="4829674" y="4458029"/>
                  <a:pt x="4809051" y="4445860"/>
                  <a:pt x="4789069" y="4436125"/>
                </a:cubicBezTo>
                <a:lnTo>
                  <a:pt x="4779386" y="4432470"/>
                </a:lnTo>
                <a:lnTo>
                  <a:pt x="4779093" y="4425728"/>
                </a:lnTo>
                <a:cubicBezTo>
                  <a:pt x="4846726" y="4386788"/>
                  <a:pt x="4888740" y="4367318"/>
                  <a:pt x="4905136" y="4367318"/>
                </a:cubicBezTo>
                <a:cubicBezTo>
                  <a:pt x="4921532" y="4367318"/>
                  <a:pt x="4955348" y="4404208"/>
                  <a:pt x="5006586" y="4477990"/>
                </a:cubicBezTo>
                <a:lnTo>
                  <a:pt x="5015808" y="4477990"/>
                </a:lnTo>
                <a:lnTo>
                  <a:pt x="5015808" y="4459545"/>
                </a:lnTo>
                <a:cubicBezTo>
                  <a:pt x="5003511" y="4445198"/>
                  <a:pt x="4997363" y="4437001"/>
                  <a:pt x="4997363" y="4434951"/>
                </a:cubicBezTo>
                <a:lnTo>
                  <a:pt x="4997363" y="4425728"/>
                </a:lnTo>
                <a:lnTo>
                  <a:pt x="5021957" y="4425728"/>
                </a:lnTo>
                <a:cubicBezTo>
                  <a:pt x="5021957" y="4435976"/>
                  <a:pt x="5050650" y="4464669"/>
                  <a:pt x="5108035" y="4511806"/>
                </a:cubicBezTo>
                <a:lnTo>
                  <a:pt x="5117258" y="4511806"/>
                </a:lnTo>
                <a:cubicBezTo>
                  <a:pt x="4998388" y="4388837"/>
                  <a:pt x="4938953" y="4318130"/>
                  <a:pt x="4938953" y="4299685"/>
                </a:cubicBezTo>
                <a:lnTo>
                  <a:pt x="4938953" y="4247423"/>
                </a:lnTo>
                <a:cubicBezTo>
                  <a:pt x="4945101" y="4231027"/>
                  <a:pt x="4961497" y="4222829"/>
                  <a:pt x="4988140" y="4222829"/>
                </a:cubicBezTo>
                <a:cubicBezTo>
                  <a:pt x="5029130" y="4222829"/>
                  <a:pt x="5091639" y="4253571"/>
                  <a:pt x="5175668" y="4315056"/>
                </a:cubicBezTo>
                <a:lnTo>
                  <a:pt x="5194114" y="4315056"/>
                </a:lnTo>
                <a:cubicBezTo>
                  <a:pt x="5103936" y="4237176"/>
                  <a:pt x="5024006" y="4198235"/>
                  <a:pt x="4954324" y="4198235"/>
                </a:cubicBezTo>
                <a:lnTo>
                  <a:pt x="4954324" y="4189012"/>
                </a:lnTo>
                <a:lnTo>
                  <a:pt x="5021957" y="4112156"/>
                </a:lnTo>
                <a:cubicBezTo>
                  <a:pt x="5017858" y="4101909"/>
                  <a:pt x="5015808" y="4093711"/>
                  <a:pt x="5015808" y="4087563"/>
                </a:cubicBezTo>
                <a:lnTo>
                  <a:pt x="4954324" y="4087563"/>
                </a:lnTo>
                <a:cubicBezTo>
                  <a:pt x="4942027" y="4087563"/>
                  <a:pt x="4925631" y="4061944"/>
                  <a:pt x="4905136" y="4010707"/>
                </a:cubicBezTo>
                <a:cubicBezTo>
                  <a:pt x="4927680" y="4004046"/>
                  <a:pt x="4947407" y="3997834"/>
                  <a:pt x="4964315" y="3992069"/>
                </a:cubicBezTo>
                <a:lnTo>
                  <a:pt x="4986220" y="3983805"/>
                </a:lnTo>
                <a:lnTo>
                  <a:pt x="4987197" y="3987198"/>
                </a:lnTo>
                <a:cubicBezTo>
                  <a:pt x="5009869" y="4057521"/>
                  <a:pt x="5029660" y="4092683"/>
                  <a:pt x="5046568" y="4092683"/>
                </a:cubicBezTo>
                <a:lnTo>
                  <a:pt x="5098830" y="4092683"/>
                </a:lnTo>
                <a:cubicBezTo>
                  <a:pt x="5148018" y="4051693"/>
                  <a:pt x="5172612" y="4017877"/>
                  <a:pt x="5172612" y="3991233"/>
                </a:cubicBezTo>
                <a:cubicBezTo>
                  <a:pt x="5150067" y="3946144"/>
                  <a:pt x="5122399" y="3923600"/>
                  <a:pt x="5089607" y="3923600"/>
                </a:cubicBezTo>
                <a:cubicBezTo>
                  <a:pt x="5077310" y="3926674"/>
                  <a:pt x="5065526" y="3931029"/>
                  <a:pt x="5054254" y="3936665"/>
                </a:cubicBezTo>
                <a:lnTo>
                  <a:pt x="5028630" y="3953137"/>
                </a:lnTo>
                <a:lnTo>
                  <a:pt x="5015664" y="3957416"/>
                </a:lnTo>
                <a:lnTo>
                  <a:pt x="5003529" y="3957416"/>
                </a:lnTo>
                <a:cubicBezTo>
                  <a:pt x="4999430" y="3906179"/>
                  <a:pt x="4997381" y="3877486"/>
                  <a:pt x="4997381" y="3871338"/>
                </a:cubicBezTo>
                <a:cubicBezTo>
                  <a:pt x="5065014" y="3832398"/>
                  <a:pt x="5107028" y="3812928"/>
                  <a:pt x="5123424" y="3812928"/>
                </a:cubicBezTo>
                <a:cubicBezTo>
                  <a:pt x="5135721" y="3812928"/>
                  <a:pt x="5157817" y="3833679"/>
                  <a:pt x="5189712" y="3875181"/>
                </a:cubicBezTo>
                <a:lnTo>
                  <a:pt x="5189901" y="3875441"/>
                </a:lnTo>
                <a:lnTo>
                  <a:pt x="5175668" y="3875441"/>
                </a:lnTo>
                <a:cubicBezTo>
                  <a:pt x="5157223" y="3891837"/>
                  <a:pt x="5142877" y="3900034"/>
                  <a:pt x="5132629" y="3900034"/>
                </a:cubicBezTo>
                <a:lnTo>
                  <a:pt x="5132629" y="3909257"/>
                </a:lnTo>
                <a:lnTo>
                  <a:pt x="5160297" y="3909257"/>
                </a:lnTo>
                <a:lnTo>
                  <a:pt x="5194114" y="3900034"/>
                </a:lnTo>
                <a:lnTo>
                  <a:pt x="5194114" y="3881242"/>
                </a:lnTo>
                <a:lnTo>
                  <a:pt x="5224874" y="3923600"/>
                </a:lnTo>
                <a:lnTo>
                  <a:pt x="5234096" y="3923600"/>
                </a:lnTo>
                <a:lnTo>
                  <a:pt x="5234096" y="3905155"/>
                </a:lnTo>
                <a:cubicBezTo>
                  <a:pt x="5221799" y="3890808"/>
                  <a:pt x="5215651" y="3882611"/>
                  <a:pt x="5215651" y="3880561"/>
                </a:cubicBezTo>
                <a:lnTo>
                  <a:pt x="5215651" y="3871338"/>
                </a:lnTo>
                <a:lnTo>
                  <a:pt x="5240245" y="3871338"/>
                </a:lnTo>
                <a:cubicBezTo>
                  <a:pt x="5240245" y="3881586"/>
                  <a:pt x="5268938" y="3910279"/>
                  <a:pt x="5326323" y="3957416"/>
                </a:cubicBezTo>
                <a:lnTo>
                  <a:pt x="5335546" y="3957416"/>
                </a:lnTo>
                <a:cubicBezTo>
                  <a:pt x="5216676" y="3834447"/>
                  <a:pt x="5157241" y="3763740"/>
                  <a:pt x="5157241" y="3745295"/>
                </a:cubicBezTo>
                <a:lnTo>
                  <a:pt x="5157241" y="3693033"/>
                </a:lnTo>
                <a:cubicBezTo>
                  <a:pt x="5163389" y="3676637"/>
                  <a:pt x="5179785" y="3668439"/>
                  <a:pt x="5206428" y="3668439"/>
                </a:cubicBezTo>
                <a:cubicBezTo>
                  <a:pt x="5247418" y="3668439"/>
                  <a:pt x="5309927" y="3699181"/>
                  <a:pt x="5393956" y="3760666"/>
                </a:cubicBezTo>
                <a:lnTo>
                  <a:pt x="5412402" y="3760666"/>
                </a:lnTo>
                <a:cubicBezTo>
                  <a:pt x="5322224" y="3682786"/>
                  <a:pt x="5242294" y="3643845"/>
                  <a:pt x="5172612" y="3643845"/>
                </a:cubicBezTo>
                <a:lnTo>
                  <a:pt x="5172612" y="3634622"/>
                </a:lnTo>
                <a:lnTo>
                  <a:pt x="5240245" y="3557766"/>
                </a:lnTo>
                <a:cubicBezTo>
                  <a:pt x="5236146" y="3547519"/>
                  <a:pt x="5234096" y="3539321"/>
                  <a:pt x="5234096" y="3533173"/>
                </a:cubicBezTo>
                <a:lnTo>
                  <a:pt x="5175141" y="3533173"/>
                </a:lnTo>
                <a:lnTo>
                  <a:pt x="5182874" y="3530595"/>
                </a:lnTo>
                <a:cubicBezTo>
                  <a:pt x="5185436" y="3528033"/>
                  <a:pt x="5186717" y="3524190"/>
                  <a:pt x="5186717" y="3519067"/>
                </a:cubicBezTo>
                <a:lnTo>
                  <a:pt x="5186717" y="3500621"/>
                </a:lnTo>
                <a:cubicBezTo>
                  <a:pt x="5178519" y="3478077"/>
                  <a:pt x="5159049" y="3466805"/>
                  <a:pt x="5128307" y="3466805"/>
                </a:cubicBezTo>
                <a:lnTo>
                  <a:pt x="5134468" y="3452838"/>
                </a:lnTo>
                <a:lnTo>
                  <a:pt x="5182603" y="3437679"/>
                </a:lnTo>
                <a:cubicBezTo>
                  <a:pt x="5233328" y="3420387"/>
                  <a:pt x="5258690" y="3407129"/>
                  <a:pt x="5258690" y="3397906"/>
                </a:cubicBezTo>
                <a:lnTo>
                  <a:pt x="5249467" y="3397906"/>
                </a:lnTo>
                <a:cubicBezTo>
                  <a:pt x="5224873" y="3409178"/>
                  <a:pt x="5199255" y="3417632"/>
                  <a:pt x="5172612" y="3423269"/>
                </a:cubicBezTo>
                <a:lnTo>
                  <a:pt x="5142220" y="3426364"/>
                </a:lnTo>
                <a:lnTo>
                  <a:pt x="5143678" y="3417617"/>
                </a:lnTo>
                <a:cubicBezTo>
                  <a:pt x="5143678" y="3405320"/>
                  <a:pt x="5127282" y="3394048"/>
                  <a:pt x="5094490" y="3383800"/>
                </a:cubicBezTo>
                <a:cubicBezTo>
                  <a:pt x="5083218" y="3387899"/>
                  <a:pt x="5074764" y="3391998"/>
                  <a:pt x="5069128" y="3396097"/>
                </a:cubicBezTo>
                <a:lnTo>
                  <a:pt x="5061196" y="3407635"/>
                </a:lnTo>
                <a:lnTo>
                  <a:pt x="5055791" y="3397906"/>
                </a:lnTo>
                <a:cubicBezTo>
                  <a:pt x="5055791" y="3379461"/>
                  <a:pt x="5098446" y="3347758"/>
                  <a:pt x="5183756" y="3302797"/>
                </a:cubicBezTo>
                <a:lnTo>
                  <a:pt x="5199318" y="3295076"/>
                </a:lnTo>
                <a:lnTo>
                  <a:pt x="5253005" y="3350752"/>
                </a:lnTo>
                <a:cubicBezTo>
                  <a:pt x="5307188" y="3401477"/>
                  <a:pt x="5352725" y="3426840"/>
                  <a:pt x="5389616" y="3426840"/>
                </a:cubicBezTo>
                <a:lnTo>
                  <a:pt x="5398839" y="3408394"/>
                </a:lnTo>
                <a:lnTo>
                  <a:pt x="5398839" y="3399172"/>
                </a:lnTo>
                <a:cubicBezTo>
                  <a:pt x="5370146" y="3399172"/>
                  <a:pt x="5330181" y="3382776"/>
                  <a:pt x="5278944" y="3349984"/>
                </a:cubicBezTo>
                <a:cubicBezTo>
                  <a:pt x="5270746" y="3323341"/>
                  <a:pt x="5254350" y="3303870"/>
                  <a:pt x="5229756" y="3291573"/>
                </a:cubicBezTo>
                <a:lnTo>
                  <a:pt x="5206379" y="3291573"/>
                </a:lnTo>
                <a:lnTo>
                  <a:pt x="5283284" y="3253418"/>
                </a:lnTo>
                <a:lnTo>
                  <a:pt x="5283284" y="3234972"/>
                </a:lnTo>
                <a:lnTo>
                  <a:pt x="5277135" y="3234972"/>
                </a:lnTo>
                <a:lnTo>
                  <a:pt x="5189528" y="3284799"/>
                </a:lnTo>
                <a:lnTo>
                  <a:pt x="5137514" y="3229838"/>
                </a:lnTo>
                <a:lnTo>
                  <a:pt x="5158170" y="3205727"/>
                </a:lnTo>
                <a:lnTo>
                  <a:pt x="5170442" y="3205727"/>
                </a:lnTo>
                <a:lnTo>
                  <a:pt x="5170442" y="3196504"/>
                </a:lnTo>
                <a:lnTo>
                  <a:pt x="5169217" y="3192832"/>
                </a:lnTo>
                <a:lnTo>
                  <a:pt x="5191057" y="3167339"/>
                </a:lnTo>
                <a:lnTo>
                  <a:pt x="5191057" y="3161191"/>
                </a:lnTo>
                <a:lnTo>
                  <a:pt x="5172612" y="3161191"/>
                </a:lnTo>
                <a:lnTo>
                  <a:pt x="5156615" y="3181648"/>
                </a:lnTo>
                <a:lnTo>
                  <a:pt x="5155071" y="3181133"/>
                </a:lnTo>
                <a:lnTo>
                  <a:pt x="5136625" y="3181133"/>
                </a:lnTo>
                <a:lnTo>
                  <a:pt x="5136625" y="3190356"/>
                </a:lnTo>
                <a:lnTo>
                  <a:pt x="5141086" y="3201507"/>
                </a:lnTo>
                <a:lnTo>
                  <a:pt x="5127339" y="3219087"/>
                </a:lnTo>
                <a:lnTo>
                  <a:pt x="5117931" y="3209145"/>
                </a:lnTo>
                <a:cubicBezTo>
                  <a:pt x="5051067" y="3136517"/>
                  <a:pt x="5017635" y="3093285"/>
                  <a:pt x="5017635" y="3079452"/>
                </a:cubicBezTo>
                <a:lnTo>
                  <a:pt x="5017635" y="3042927"/>
                </a:lnTo>
                <a:lnTo>
                  <a:pt x="5035603" y="3008542"/>
                </a:lnTo>
                <a:lnTo>
                  <a:pt x="5066822" y="3002596"/>
                </a:lnTo>
                <a:cubicBezTo>
                  <a:pt x="5107812" y="3002596"/>
                  <a:pt x="5170321" y="3033338"/>
                  <a:pt x="5254350" y="3094823"/>
                </a:cubicBezTo>
                <a:lnTo>
                  <a:pt x="5272796" y="3094823"/>
                </a:lnTo>
                <a:cubicBezTo>
                  <a:pt x="5205162" y="3036413"/>
                  <a:pt x="5143294" y="2999906"/>
                  <a:pt x="5087189" y="2985303"/>
                </a:cubicBezTo>
                <a:lnTo>
                  <a:pt x="5050624" y="2980376"/>
                </a:lnTo>
                <a:lnTo>
                  <a:pt x="5079472" y="2926973"/>
                </a:lnTo>
                <a:lnTo>
                  <a:pt x="5095907" y="2897300"/>
                </a:lnTo>
                <a:lnTo>
                  <a:pt x="5100639" y="2891923"/>
                </a:lnTo>
                <a:lnTo>
                  <a:pt x="5100093" y="2889742"/>
                </a:lnTo>
                <a:lnTo>
                  <a:pt x="5123424" y="2847619"/>
                </a:lnTo>
                <a:lnTo>
                  <a:pt x="5123424" y="2838396"/>
                </a:lnTo>
                <a:lnTo>
                  <a:pt x="5104979" y="2838396"/>
                </a:lnTo>
                <a:lnTo>
                  <a:pt x="5090775" y="2867330"/>
                </a:lnTo>
                <a:lnTo>
                  <a:pt x="5081246" y="2867330"/>
                </a:lnTo>
                <a:lnTo>
                  <a:pt x="5084363" y="2863719"/>
                </a:lnTo>
                <a:cubicBezTo>
                  <a:pt x="5096660" y="2846811"/>
                  <a:pt x="5102809" y="2831696"/>
                  <a:pt x="5102809" y="2818374"/>
                </a:cubicBezTo>
                <a:cubicBezTo>
                  <a:pt x="5091536" y="2795830"/>
                  <a:pt x="5078983" y="2778921"/>
                  <a:pt x="5065149" y="2767649"/>
                </a:cubicBezTo>
                <a:lnTo>
                  <a:pt x="5060811" y="2765115"/>
                </a:lnTo>
                <a:lnTo>
                  <a:pt x="5085268" y="2755889"/>
                </a:lnTo>
                <a:cubicBezTo>
                  <a:pt x="5107812" y="2746154"/>
                  <a:pt x="5119084" y="2738212"/>
                  <a:pt x="5119084" y="2732063"/>
                </a:cubicBezTo>
                <a:lnTo>
                  <a:pt x="5109861" y="2732063"/>
                </a:lnTo>
                <a:lnTo>
                  <a:pt x="5041502" y="2754622"/>
                </a:lnTo>
                <a:lnTo>
                  <a:pt x="5019804" y="2750741"/>
                </a:lnTo>
                <a:lnTo>
                  <a:pt x="4989812" y="2761825"/>
                </a:lnTo>
                <a:lnTo>
                  <a:pt x="4950001" y="2765880"/>
                </a:lnTo>
                <a:lnTo>
                  <a:pt x="4931399" y="2754975"/>
                </a:lnTo>
                <a:lnTo>
                  <a:pt x="4931036" y="2750356"/>
                </a:lnTo>
                <a:cubicBezTo>
                  <a:pt x="4930267" y="2740365"/>
                  <a:pt x="4929627" y="2731783"/>
                  <a:pt x="4929115" y="2724610"/>
                </a:cubicBezTo>
                <a:lnTo>
                  <a:pt x="4928311" y="2712563"/>
                </a:lnTo>
                <a:lnTo>
                  <a:pt x="4930403" y="2709199"/>
                </a:lnTo>
                <a:lnTo>
                  <a:pt x="4946179" y="2697474"/>
                </a:lnTo>
                <a:lnTo>
                  <a:pt x="4950630" y="2698710"/>
                </a:lnTo>
                <a:lnTo>
                  <a:pt x="4966001" y="2698710"/>
                </a:lnTo>
                <a:lnTo>
                  <a:pt x="4966001" y="2689488"/>
                </a:lnTo>
                <a:lnTo>
                  <a:pt x="4964198" y="2684081"/>
                </a:lnTo>
                <a:lnTo>
                  <a:pt x="4973058" y="2677496"/>
                </a:lnTo>
                <a:lnTo>
                  <a:pt x="5023820" y="2648548"/>
                </a:lnTo>
                <a:lnTo>
                  <a:pt x="5024368" y="2648283"/>
                </a:lnTo>
                <a:cubicBezTo>
                  <a:pt x="5037721" y="2642807"/>
                  <a:pt x="5047472" y="2640069"/>
                  <a:pt x="5053621" y="2640069"/>
                </a:cubicBezTo>
                <a:cubicBezTo>
                  <a:pt x="5061819" y="2640069"/>
                  <a:pt x="5074372" y="2649291"/>
                  <a:pt x="5091280" y="2667737"/>
                </a:cubicBezTo>
                <a:lnTo>
                  <a:pt x="5114201" y="2695426"/>
                </a:lnTo>
                <a:lnTo>
                  <a:pt x="5114201" y="2712353"/>
                </a:lnTo>
                <a:cubicBezTo>
                  <a:pt x="5114201" y="2722601"/>
                  <a:pt x="5120350" y="2727724"/>
                  <a:pt x="5132647" y="2727724"/>
                </a:cubicBezTo>
                <a:lnTo>
                  <a:pt x="5138356" y="2727724"/>
                </a:lnTo>
                <a:lnTo>
                  <a:pt x="5155071" y="2750741"/>
                </a:lnTo>
                <a:lnTo>
                  <a:pt x="5164293" y="2750741"/>
                </a:lnTo>
                <a:lnTo>
                  <a:pt x="5164293" y="2732296"/>
                </a:lnTo>
                <a:lnTo>
                  <a:pt x="5154199" y="2719958"/>
                </a:lnTo>
                <a:lnTo>
                  <a:pt x="5157241" y="2712353"/>
                </a:lnTo>
                <a:cubicBezTo>
                  <a:pt x="5156216" y="2706204"/>
                  <a:pt x="5154166" y="2701593"/>
                  <a:pt x="5151092" y="2698519"/>
                </a:cubicBezTo>
                <a:lnTo>
                  <a:pt x="5150985" y="2698479"/>
                </a:lnTo>
                <a:lnTo>
                  <a:pt x="5170442" y="2698479"/>
                </a:lnTo>
                <a:cubicBezTo>
                  <a:pt x="5170442" y="2708727"/>
                  <a:pt x="5199135" y="2737420"/>
                  <a:pt x="5256520" y="2784557"/>
                </a:cubicBezTo>
                <a:lnTo>
                  <a:pt x="5265743" y="2784557"/>
                </a:lnTo>
                <a:cubicBezTo>
                  <a:pt x="5206308" y="2723073"/>
                  <a:pt x="5161731" y="2674654"/>
                  <a:pt x="5132014" y="2639300"/>
                </a:cubicBezTo>
                <a:lnTo>
                  <a:pt x="5106339" y="2606100"/>
                </a:lnTo>
                <a:lnTo>
                  <a:pt x="5143678" y="2587575"/>
                </a:lnTo>
                <a:lnTo>
                  <a:pt x="5143678" y="2569129"/>
                </a:lnTo>
                <a:lnTo>
                  <a:pt x="5137529" y="2569129"/>
                </a:lnTo>
                <a:lnTo>
                  <a:pt x="5096801" y="2592293"/>
                </a:lnTo>
                <a:lnTo>
                  <a:pt x="5087438" y="2572436"/>
                </a:lnTo>
                <a:lnTo>
                  <a:pt x="5087438" y="2520174"/>
                </a:lnTo>
                <a:cubicBezTo>
                  <a:pt x="5093586" y="2503778"/>
                  <a:pt x="5109982" y="2495580"/>
                  <a:pt x="5136625" y="2495580"/>
                </a:cubicBezTo>
                <a:cubicBezTo>
                  <a:pt x="5177615" y="2495580"/>
                  <a:pt x="5240124" y="2526322"/>
                  <a:pt x="5324153" y="2587807"/>
                </a:cubicBezTo>
                <a:lnTo>
                  <a:pt x="5342599" y="2587807"/>
                </a:lnTo>
                <a:cubicBezTo>
                  <a:pt x="5252421" y="2509927"/>
                  <a:pt x="5172491" y="2470986"/>
                  <a:pt x="5102809" y="2470986"/>
                </a:cubicBezTo>
                <a:lnTo>
                  <a:pt x="5102809" y="2461763"/>
                </a:lnTo>
                <a:lnTo>
                  <a:pt x="5170442" y="2384907"/>
                </a:lnTo>
                <a:lnTo>
                  <a:pt x="5168779" y="2378257"/>
                </a:lnTo>
                <a:lnTo>
                  <a:pt x="5169668" y="2378990"/>
                </a:lnTo>
                <a:cubicBezTo>
                  <a:pt x="5201948" y="2401535"/>
                  <a:pt x="5230384" y="2412807"/>
                  <a:pt x="5254978" y="2412807"/>
                </a:cubicBezTo>
                <a:lnTo>
                  <a:pt x="5264201" y="2394361"/>
                </a:lnTo>
                <a:lnTo>
                  <a:pt x="5264201" y="2385139"/>
                </a:lnTo>
                <a:cubicBezTo>
                  <a:pt x="5235508" y="2385139"/>
                  <a:pt x="5195543" y="2368743"/>
                  <a:pt x="5144306" y="2335951"/>
                </a:cubicBezTo>
                <a:cubicBezTo>
                  <a:pt x="5136108" y="2309308"/>
                  <a:pt x="5119712" y="2289837"/>
                  <a:pt x="5095118" y="2277540"/>
                </a:cubicBezTo>
                <a:lnTo>
                  <a:pt x="5072410" y="2277540"/>
                </a:lnTo>
                <a:lnTo>
                  <a:pt x="5112800" y="2264820"/>
                </a:lnTo>
                <a:cubicBezTo>
                  <a:pt x="5163525" y="2247528"/>
                  <a:pt x="5188887" y="2234270"/>
                  <a:pt x="5188887" y="2225047"/>
                </a:cubicBezTo>
                <a:lnTo>
                  <a:pt x="5179664" y="2225047"/>
                </a:lnTo>
                <a:cubicBezTo>
                  <a:pt x="5155070" y="2236320"/>
                  <a:pt x="5129452" y="2244774"/>
                  <a:pt x="5102809" y="2250410"/>
                </a:cubicBezTo>
                <a:lnTo>
                  <a:pt x="5041532" y="2256651"/>
                </a:lnTo>
                <a:lnTo>
                  <a:pt x="4996153" y="2208701"/>
                </a:lnTo>
                <a:lnTo>
                  <a:pt x="5000206" y="2202183"/>
                </a:lnTo>
                <a:cubicBezTo>
                  <a:pt x="5028643" y="2174899"/>
                  <a:pt x="5099734" y="2134358"/>
                  <a:pt x="5213481" y="2080559"/>
                </a:cubicBezTo>
                <a:lnTo>
                  <a:pt x="5213481" y="2062113"/>
                </a:lnTo>
                <a:lnTo>
                  <a:pt x="5207332" y="2062113"/>
                </a:lnTo>
                <a:cubicBezTo>
                  <a:pt x="5067967" y="2142043"/>
                  <a:pt x="4994186" y="2182008"/>
                  <a:pt x="4985988" y="2182008"/>
                </a:cubicBezTo>
                <a:lnTo>
                  <a:pt x="4983818" y="2179838"/>
                </a:lnTo>
                <a:lnTo>
                  <a:pt x="4983818" y="2172553"/>
                </a:lnTo>
                <a:lnTo>
                  <a:pt x="4976934" y="2172553"/>
                </a:lnTo>
                <a:lnTo>
                  <a:pt x="5008612" y="2128978"/>
                </a:lnTo>
                <a:cubicBezTo>
                  <a:pt x="5023695" y="2109764"/>
                  <a:pt x="5043245" y="2085939"/>
                  <a:pt x="5067263" y="2057502"/>
                </a:cubicBezTo>
                <a:lnTo>
                  <a:pt x="5074063" y="2049564"/>
                </a:lnTo>
                <a:lnTo>
                  <a:pt x="5119712" y="2080790"/>
                </a:lnTo>
                <a:lnTo>
                  <a:pt x="5138158" y="2080790"/>
                </a:lnTo>
                <a:cubicBezTo>
                  <a:pt x="5121249" y="2066187"/>
                  <a:pt x="5104701" y="2052954"/>
                  <a:pt x="5088513" y="2041089"/>
                </a:cubicBezTo>
                <a:lnTo>
                  <a:pt x="5083929" y="2038049"/>
                </a:lnTo>
                <a:lnTo>
                  <a:pt x="5121254" y="1994480"/>
                </a:lnTo>
                <a:lnTo>
                  <a:pt x="5121254" y="1988332"/>
                </a:lnTo>
                <a:lnTo>
                  <a:pt x="5102809" y="1988332"/>
                </a:lnTo>
                <a:lnTo>
                  <a:pt x="5070760" y="2029316"/>
                </a:lnTo>
                <a:lnTo>
                  <a:pt x="5041031" y="2009602"/>
                </a:lnTo>
                <a:cubicBezTo>
                  <a:pt x="5010097" y="1991349"/>
                  <a:pt x="4980603" y="1978572"/>
                  <a:pt x="4952551" y="1971270"/>
                </a:cubicBezTo>
                <a:lnTo>
                  <a:pt x="4909442" y="1965461"/>
                </a:lnTo>
                <a:lnTo>
                  <a:pt x="4917576" y="1949193"/>
                </a:lnTo>
                <a:lnTo>
                  <a:pt x="4917576" y="1939971"/>
                </a:lnTo>
                <a:lnTo>
                  <a:pt x="4913096" y="1938901"/>
                </a:lnTo>
                <a:lnTo>
                  <a:pt x="4914124" y="1936841"/>
                </a:lnTo>
                <a:lnTo>
                  <a:pt x="4966001" y="1877890"/>
                </a:lnTo>
                <a:cubicBezTo>
                  <a:pt x="4961902" y="1867643"/>
                  <a:pt x="4959852" y="1859445"/>
                  <a:pt x="4959852" y="1853297"/>
                </a:cubicBezTo>
                <a:lnTo>
                  <a:pt x="4956596" y="1853297"/>
                </a:lnTo>
                <a:lnTo>
                  <a:pt x="4971577" y="1824629"/>
                </a:lnTo>
                <a:cubicBezTo>
                  <a:pt x="4995018" y="1780565"/>
                  <a:pt x="5022366" y="1730609"/>
                  <a:pt x="5053621" y="1674760"/>
                </a:cubicBezTo>
                <a:lnTo>
                  <a:pt x="5053621" y="1665537"/>
                </a:lnTo>
                <a:lnTo>
                  <a:pt x="5035176" y="1665537"/>
                </a:lnTo>
                <a:lnTo>
                  <a:pt x="4952171" y="1834620"/>
                </a:lnTo>
                <a:lnTo>
                  <a:pt x="4942364" y="1853297"/>
                </a:lnTo>
                <a:lnTo>
                  <a:pt x="4898368" y="1853297"/>
                </a:lnTo>
                <a:cubicBezTo>
                  <a:pt x="4886071" y="1853297"/>
                  <a:pt x="4869675" y="1827678"/>
                  <a:pt x="4849180" y="1776441"/>
                </a:cubicBezTo>
                <a:cubicBezTo>
                  <a:pt x="4939357" y="1749798"/>
                  <a:pt x="4984446" y="1730327"/>
                  <a:pt x="4984446" y="1718030"/>
                </a:cubicBezTo>
                <a:lnTo>
                  <a:pt x="4975223" y="1718030"/>
                </a:lnTo>
                <a:cubicBezTo>
                  <a:pt x="4926036" y="1740575"/>
                  <a:pt x="4872749" y="1751847"/>
                  <a:pt x="4815363" y="1751847"/>
                </a:cubicBezTo>
                <a:cubicBezTo>
                  <a:pt x="4796918" y="1745698"/>
                  <a:pt x="4785646" y="1734426"/>
                  <a:pt x="4781547" y="1718030"/>
                </a:cubicBezTo>
                <a:cubicBezTo>
                  <a:pt x="4781547" y="1693437"/>
                  <a:pt x="4857378" y="1645274"/>
                  <a:pt x="5009040" y="1573542"/>
                </a:cubicBezTo>
                <a:lnTo>
                  <a:pt x="5009040" y="1555096"/>
                </a:lnTo>
                <a:lnTo>
                  <a:pt x="5002891" y="1555096"/>
                </a:lnTo>
                <a:cubicBezTo>
                  <a:pt x="4863526" y="1635026"/>
                  <a:pt x="4789745" y="1674991"/>
                  <a:pt x="4781547" y="1674991"/>
                </a:cubicBezTo>
                <a:cubicBezTo>
                  <a:pt x="4781547" y="1668843"/>
                  <a:pt x="4778473" y="1665768"/>
                  <a:pt x="4772324" y="1665768"/>
                </a:cubicBezTo>
                <a:cubicBezTo>
                  <a:pt x="4788720" y="1639125"/>
                  <a:pt x="4836883" y="1579690"/>
                  <a:pt x="4916813" y="1487463"/>
                </a:cubicBezTo>
                <a:lnTo>
                  <a:pt x="4916813" y="1481315"/>
                </a:lnTo>
                <a:lnTo>
                  <a:pt x="4898368" y="1481315"/>
                </a:lnTo>
                <a:cubicBezTo>
                  <a:pt x="4855328" y="1539725"/>
                  <a:pt x="4818438" y="1583533"/>
                  <a:pt x="4787695" y="1612738"/>
                </a:cubicBezTo>
                <a:lnTo>
                  <a:pt x="4775016" y="1622776"/>
                </a:lnTo>
                <a:lnTo>
                  <a:pt x="4736243" y="1592619"/>
                </a:lnTo>
                <a:lnTo>
                  <a:pt x="4738508" y="1588913"/>
                </a:lnTo>
                <a:lnTo>
                  <a:pt x="4738508" y="1555096"/>
                </a:lnTo>
                <a:lnTo>
                  <a:pt x="4723137" y="1555096"/>
                </a:lnTo>
                <a:lnTo>
                  <a:pt x="4715710" y="1578547"/>
                </a:lnTo>
                <a:lnTo>
                  <a:pt x="4663952" y="1548006"/>
                </a:lnTo>
                <a:lnTo>
                  <a:pt x="4662906" y="1547611"/>
                </a:lnTo>
                <a:lnTo>
                  <a:pt x="4664582" y="1537612"/>
                </a:lnTo>
                <a:cubicBezTo>
                  <a:pt x="4678256" y="1486503"/>
                  <a:pt x="4739788" y="1363214"/>
                  <a:pt x="4849180" y="1167744"/>
                </a:cubicBezTo>
                <a:lnTo>
                  <a:pt x="4849180" y="1158522"/>
                </a:lnTo>
                <a:lnTo>
                  <a:pt x="4830735" y="1158522"/>
                </a:lnTo>
                <a:lnTo>
                  <a:pt x="4747730" y="1327605"/>
                </a:lnTo>
                <a:cubicBezTo>
                  <a:pt x="4708790" y="1403436"/>
                  <a:pt x="4678048" y="1460309"/>
                  <a:pt x="4655503" y="1498223"/>
                </a:cubicBezTo>
                <a:lnTo>
                  <a:pt x="4631225" y="1535652"/>
                </a:lnTo>
                <a:lnTo>
                  <a:pt x="4605926" y="1526102"/>
                </a:lnTo>
                <a:lnTo>
                  <a:pt x="4576408" y="1522124"/>
                </a:lnTo>
                <a:lnTo>
                  <a:pt x="4569425" y="1496686"/>
                </a:lnTo>
                <a:lnTo>
                  <a:pt x="4569425" y="1489484"/>
                </a:lnTo>
                <a:lnTo>
                  <a:pt x="4593015" y="1462679"/>
                </a:lnTo>
                <a:lnTo>
                  <a:pt x="4621687" y="1447500"/>
                </a:lnTo>
                <a:lnTo>
                  <a:pt x="4615827" y="1436756"/>
                </a:lnTo>
                <a:lnTo>
                  <a:pt x="4619376" y="1432724"/>
                </a:lnTo>
                <a:cubicBezTo>
                  <a:pt x="4615277" y="1422477"/>
                  <a:pt x="4613227" y="1414279"/>
                  <a:pt x="4613227" y="1408131"/>
                </a:cubicBezTo>
                <a:lnTo>
                  <a:pt x="4604221" y="1408131"/>
                </a:lnTo>
                <a:lnTo>
                  <a:pt x="4612464" y="1361421"/>
                </a:lnTo>
                <a:lnTo>
                  <a:pt x="4594019" y="1361421"/>
                </a:lnTo>
                <a:cubicBezTo>
                  <a:pt x="4594019" y="1374230"/>
                  <a:pt x="4592610" y="1385951"/>
                  <a:pt x="4589792" y="1396583"/>
                </a:cubicBezTo>
                <a:lnTo>
                  <a:pt x="4584677" y="1408131"/>
                </a:lnTo>
                <a:lnTo>
                  <a:pt x="4551743" y="1408131"/>
                </a:lnTo>
                <a:cubicBezTo>
                  <a:pt x="4539446" y="1408131"/>
                  <a:pt x="4523050" y="1382512"/>
                  <a:pt x="4502555" y="1331275"/>
                </a:cubicBezTo>
                <a:cubicBezTo>
                  <a:pt x="4592732" y="1304632"/>
                  <a:pt x="4637821" y="1285161"/>
                  <a:pt x="4637821" y="1272864"/>
                </a:cubicBezTo>
                <a:lnTo>
                  <a:pt x="4628599" y="1272864"/>
                </a:lnTo>
                <a:cubicBezTo>
                  <a:pt x="4579411" y="1295409"/>
                  <a:pt x="4526124" y="1306680"/>
                  <a:pt x="4468738" y="1306680"/>
                </a:cubicBezTo>
                <a:cubicBezTo>
                  <a:pt x="4450293" y="1300532"/>
                  <a:pt x="4439021" y="1289260"/>
                  <a:pt x="4434922" y="1272864"/>
                </a:cubicBezTo>
                <a:cubicBezTo>
                  <a:pt x="4434922" y="1248270"/>
                  <a:pt x="4510753" y="1200108"/>
                  <a:pt x="4662415" y="1128376"/>
                </a:cubicBezTo>
                <a:lnTo>
                  <a:pt x="4662415" y="1109930"/>
                </a:lnTo>
                <a:lnTo>
                  <a:pt x="4656266" y="1109930"/>
                </a:lnTo>
                <a:cubicBezTo>
                  <a:pt x="4516901" y="1189860"/>
                  <a:pt x="4443120" y="1229825"/>
                  <a:pt x="4434922" y="1229825"/>
                </a:cubicBezTo>
                <a:cubicBezTo>
                  <a:pt x="4434922" y="1223677"/>
                  <a:pt x="4431848" y="1220602"/>
                  <a:pt x="4425699" y="1220602"/>
                </a:cubicBezTo>
                <a:cubicBezTo>
                  <a:pt x="4442095" y="1193959"/>
                  <a:pt x="4490258" y="1134524"/>
                  <a:pt x="4570188" y="1042297"/>
                </a:cubicBezTo>
                <a:lnTo>
                  <a:pt x="4570188" y="1036148"/>
                </a:lnTo>
                <a:lnTo>
                  <a:pt x="4551743" y="1036148"/>
                </a:lnTo>
                <a:cubicBezTo>
                  <a:pt x="4465664" y="1152969"/>
                  <a:pt x="4404180" y="1211379"/>
                  <a:pt x="4367289" y="1211379"/>
                </a:cubicBezTo>
                <a:lnTo>
                  <a:pt x="4358066" y="1196008"/>
                </a:lnTo>
                <a:lnTo>
                  <a:pt x="4358066" y="1186786"/>
                </a:lnTo>
                <a:cubicBezTo>
                  <a:pt x="4380611" y="1162192"/>
                  <a:pt x="4391883" y="1147846"/>
                  <a:pt x="4391883" y="1143747"/>
                </a:cubicBezTo>
                <a:lnTo>
                  <a:pt x="4391883" y="1109930"/>
                </a:lnTo>
                <a:lnTo>
                  <a:pt x="4376512" y="1109930"/>
                </a:lnTo>
                <a:cubicBezTo>
                  <a:pt x="4372413" y="1130425"/>
                  <a:pt x="4367545" y="1145796"/>
                  <a:pt x="4361909" y="1156044"/>
                </a:cubicBezTo>
                <a:lnTo>
                  <a:pt x="4343925" y="1170430"/>
                </a:lnTo>
                <a:lnTo>
                  <a:pt x="4329635" y="1158522"/>
                </a:lnTo>
                <a:lnTo>
                  <a:pt x="4325425" y="1158522"/>
                </a:lnTo>
                <a:lnTo>
                  <a:pt x="4315027" y="1143747"/>
                </a:lnTo>
                <a:lnTo>
                  <a:pt x="4315027" y="1109930"/>
                </a:lnTo>
                <a:cubicBezTo>
                  <a:pt x="4315027" y="1075089"/>
                  <a:pt x="4377536" y="945971"/>
                  <a:pt x="4502555" y="722577"/>
                </a:cubicBezTo>
                <a:lnTo>
                  <a:pt x="4502555" y="713354"/>
                </a:lnTo>
                <a:lnTo>
                  <a:pt x="4484110" y="713354"/>
                </a:lnTo>
                <a:lnTo>
                  <a:pt x="4401105" y="882437"/>
                </a:lnTo>
                <a:cubicBezTo>
                  <a:pt x="4323225" y="1034099"/>
                  <a:pt x="4278136" y="1109930"/>
                  <a:pt x="4265839" y="1109930"/>
                </a:cubicBezTo>
                <a:cubicBezTo>
                  <a:pt x="4237146" y="1103781"/>
                  <a:pt x="4222800" y="1084312"/>
                  <a:pt x="4222800" y="1051519"/>
                </a:cubicBezTo>
                <a:lnTo>
                  <a:pt x="4222800" y="1036148"/>
                </a:lnTo>
                <a:cubicBezTo>
                  <a:pt x="4222800" y="1030000"/>
                  <a:pt x="4240221" y="1018728"/>
                  <a:pt x="4275062" y="1002331"/>
                </a:cubicBezTo>
                <a:lnTo>
                  <a:pt x="4256616" y="968516"/>
                </a:lnTo>
                <a:lnTo>
                  <a:pt x="4265839" y="916253"/>
                </a:lnTo>
                <a:lnTo>
                  <a:pt x="4247394" y="916253"/>
                </a:lnTo>
                <a:cubicBezTo>
                  <a:pt x="4247394" y="967491"/>
                  <a:pt x="4224849" y="1001307"/>
                  <a:pt x="4179761" y="1017703"/>
                </a:cubicBezTo>
                <a:cubicBezTo>
                  <a:pt x="4177711" y="1046395"/>
                  <a:pt x="4169513" y="1060742"/>
                  <a:pt x="4155167" y="1060742"/>
                </a:cubicBezTo>
                <a:cubicBezTo>
                  <a:pt x="4134160" y="1059205"/>
                  <a:pt x="4114882" y="1057860"/>
                  <a:pt x="4097333" y="1056707"/>
                </a:cubicBezTo>
                <a:lnTo>
                  <a:pt x="4078278" y="1055550"/>
                </a:lnTo>
                <a:lnTo>
                  <a:pt x="4130993" y="995646"/>
                </a:lnTo>
                <a:lnTo>
                  <a:pt x="4179761" y="1008481"/>
                </a:lnTo>
                <a:cubicBezTo>
                  <a:pt x="4177711" y="1000282"/>
                  <a:pt x="4171819" y="992853"/>
                  <a:pt x="4162084" y="986192"/>
                </a:cubicBezTo>
                <a:lnTo>
                  <a:pt x="4134813" y="974357"/>
                </a:lnTo>
                <a:lnTo>
                  <a:pt x="4131964" y="962963"/>
                </a:lnTo>
                <a:lnTo>
                  <a:pt x="4083204" y="962963"/>
                </a:lnTo>
                <a:lnTo>
                  <a:pt x="4053717" y="940847"/>
                </a:lnTo>
                <a:lnTo>
                  <a:pt x="4047381" y="940847"/>
                </a:lnTo>
                <a:lnTo>
                  <a:pt x="4035895" y="919731"/>
                </a:lnTo>
                <a:cubicBezTo>
                  <a:pt x="4031283" y="910124"/>
                  <a:pt x="4026416" y="898916"/>
                  <a:pt x="4021292" y="886106"/>
                </a:cubicBezTo>
                <a:cubicBezTo>
                  <a:pt x="4111469" y="859464"/>
                  <a:pt x="4156558" y="839993"/>
                  <a:pt x="4156558" y="827696"/>
                </a:cubicBezTo>
                <a:lnTo>
                  <a:pt x="4147336" y="827696"/>
                </a:lnTo>
                <a:cubicBezTo>
                  <a:pt x="4122742" y="838968"/>
                  <a:pt x="4097123" y="847423"/>
                  <a:pt x="4070480" y="853058"/>
                </a:cubicBezTo>
                <a:lnTo>
                  <a:pt x="4035272" y="856645"/>
                </a:lnTo>
                <a:lnTo>
                  <a:pt x="4035272" y="854769"/>
                </a:lnTo>
                <a:lnTo>
                  <a:pt x="4016826" y="854769"/>
                </a:lnTo>
                <a:lnTo>
                  <a:pt x="4008676" y="859353"/>
                </a:lnTo>
                <a:lnTo>
                  <a:pt x="3987475" y="861513"/>
                </a:lnTo>
                <a:cubicBezTo>
                  <a:pt x="3969030" y="855364"/>
                  <a:pt x="3957758" y="844092"/>
                  <a:pt x="3953659" y="827696"/>
                </a:cubicBezTo>
                <a:cubicBezTo>
                  <a:pt x="3953659" y="803103"/>
                  <a:pt x="4029490" y="754940"/>
                  <a:pt x="4181152" y="683208"/>
                </a:cubicBezTo>
                <a:lnTo>
                  <a:pt x="4181152" y="664762"/>
                </a:lnTo>
                <a:lnTo>
                  <a:pt x="4175004" y="664762"/>
                </a:lnTo>
                <a:cubicBezTo>
                  <a:pt x="4035638" y="744692"/>
                  <a:pt x="3961857" y="784657"/>
                  <a:pt x="3953659" y="784657"/>
                </a:cubicBezTo>
                <a:cubicBezTo>
                  <a:pt x="3953659" y="778508"/>
                  <a:pt x="3950585" y="775434"/>
                  <a:pt x="3944436" y="775434"/>
                </a:cubicBezTo>
                <a:lnTo>
                  <a:pt x="3962510" y="749560"/>
                </a:lnTo>
                <a:lnTo>
                  <a:pt x="3973787" y="753319"/>
                </a:lnTo>
                <a:lnTo>
                  <a:pt x="3983010" y="753319"/>
                </a:lnTo>
                <a:cubicBezTo>
                  <a:pt x="3995307" y="753319"/>
                  <a:pt x="4001455" y="748196"/>
                  <a:pt x="4001455" y="737948"/>
                </a:cubicBezTo>
                <a:lnTo>
                  <a:pt x="4001455" y="728726"/>
                </a:lnTo>
                <a:lnTo>
                  <a:pt x="3987786" y="717334"/>
                </a:lnTo>
                <a:lnTo>
                  <a:pt x="3992855" y="710876"/>
                </a:lnTo>
                <a:cubicBezTo>
                  <a:pt x="4016937" y="681158"/>
                  <a:pt x="4048960" y="643242"/>
                  <a:pt x="4088925" y="597129"/>
                </a:cubicBezTo>
                <a:lnTo>
                  <a:pt x="4088925" y="590980"/>
                </a:lnTo>
                <a:lnTo>
                  <a:pt x="4070480" y="590980"/>
                </a:lnTo>
                <a:cubicBezTo>
                  <a:pt x="4048960" y="620185"/>
                  <a:pt x="4028978" y="645740"/>
                  <a:pt x="4010532" y="667644"/>
                </a:cubicBezTo>
                <a:lnTo>
                  <a:pt x="3965690" y="716052"/>
                </a:lnTo>
                <a:lnTo>
                  <a:pt x="3962259" y="717196"/>
                </a:lnTo>
                <a:lnTo>
                  <a:pt x="3960926" y="721196"/>
                </a:lnTo>
                <a:lnTo>
                  <a:pt x="3959807" y="722403"/>
                </a:lnTo>
                <a:cubicBezTo>
                  <a:pt x="3929065" y="751609"/>
                  <a:pt x="3904471" y="766211"/>
                  <a:pt x="3886026" y="766211"/>
                </a:cubicBezTo>
                <a:lnTo>
                  <a:pt x="3876803" y="750841"/>
                </a:lnTo>
                <a:lnTo>
                  <a:pt x="3876803" y="741618"/>
                </a:lnTo>
                <a:cubicBezTo>
                  <a:pt x="3899348" y="717024"/>
                  <a:pt x="3910620" y="702677"/>
                  <a:pt x="3910620" y="698579"/>
                </a:cubicBezTo>
                <a:lnTo>
                  <a:pt x="3910620" y="664762"/>
                </a:lnTo>
                <a:lnTo>
                  <a:pt x="3895249" y="664762"/>
                </a:lnTo>
                <a:cubicBezTo>
                  <a:pt x="3887051" y="705752"/>
                  <a:pt x="3875778" y="726247"/>
                  <a:pt x="3861432" y="726247"/>
                </a:cubicBezTo>
                <a:cubicBezTo>
                  <a:pt x="3853234" y="726247"/>
                  <a:pt x="3844011" y="717024"/>
                  <a:pt x="3833764" y="698579"/>
                </a:cubicBezTo>
                <a:lnTo>
                  <a:pt x="3833764" y="664762"/>
                </a:lnTo>
                <a:lnTo>
                  <a:pt x="3835909" y="651963"/>
                </a:lnTo>
                <a:lnTo>
                  <a:pt x="3836741" y="651736"/>
                </a:lnTo>
                <a:lnTo>
                  <a:pt x="3836741" y="647138"/>
                </a:lnTo>
                <a:lnTo>
                  <a:pt x="3845485" y="620954"/>
                </a:lnTo>
                <a:cubicBezTo>
                  <a:pt x="3868926" y="559470"/>
                  <a:pt x="3927528" y="444954"/>
                  <a:pt x="4021292" y="277408"/>
                </a:cubicBezTo>
                <a:lnTo>
                  <a:pt x="4021292" y="268186"/>
                </a:lnTo>
                <a:lnTo>
                  <a:pt x="4002847" y="268186"/>
                </a:lnTo>
                <a:lnTo>
                  <a:pt x="3919842" y="437269"/>
                </a:lnTo>
                <a:cubicBezTo>
                  <a:pt x="3880902" y="513100"/>
                  <a:pt x="3850160" y="569973"/>
                  <a:pt x="3827616" y="607888"/>
                </a:cubicBezTo>
                <a:lnTo>
                  <a:pt x="3812124" y="631771"/>
                </a:lnTo>
                <a:lnTo>
                  <a:pt x="3793702" y="645588"/>
                </a:lnTo>
                <a:cubicBezTo>
                  <a:pt x="3786528" y="649687"/>
                  <a:pt x="3780380" y="651736"/>
                  <a:pt x="3775256" y="651736"/>
                </a:cubicBezTo>
                <a:lnTo>
                  <a:pt x="3775256" y="659214"/>
                </a:lnTo>
                <a:lnTo>
                  <a:pt x="3752297" y="645548"/>
                </a:lnTo>
                <a:cubicBezTo>
                  <a:pt x="3745124" y="635813"/>
                  <a:pt x="3741537" y="622748"/>
                  <a:pt x="3741537" y="606351"/>
                </a:cubicBezTo>
                <a:lnTo>
                  <a:pt x="3741537" y="590980"/>
                </a:lnTo>
                <a:cubicBezTo>
                  <a:pt x="3741537" y="584832"/>
                  <a:pt x="3758958" y="573560"/>
                  <a:pt x="3793799" y="557164"/>
                </a:cubicBezTo>
                <a:lnTo>
                  <a:pt x="3775353" y="523347"/>
                </a:lnTo>
                <a:lnTo>
                  <a:pt x="3784576" y="471086"/>
                </a:lnTo>
                <a:lnTo>
                  <a:pt x="3766131" y="471086"/>
                </a:lnTo>
                <a:cubicBezTo>
                  <a:pt x="3766131" y="522323"/>
                  <a:pt x="3743586" y="556139"/>
                  <a:pt x="3698497" y="572535"/>
                </a:cubicBezTo>
                <a:cubicBezTo>
                  <a:pt x="3696448" y="601228"/>
                  <a:pt x="3688250" y="615574"/>
                  <a:pt x="3673904" y="615574"/>
                </a:cubicBezTo>
                <a:cubicBezTo>
                  <a:pt x="3652896" y="614037"/>
                  <a:pt x="3633618" y="612692"/>
                  <a:pt x="3616070" y="611539"/>
                </a:cubicBezTo>
                <a:lnTo>
                  <a:pt x="3604663" y="610846"/>
                </a:lnTo>
                <a:lnTo>
                  <a:pt x="3608095" y="608890"/>
                </a:lnTo>
                <a:cubicBezTo>
                  <a:pt x="3636531" y="593903"/>
                  <a:pt x="3669707" y="577443"/>
                  <a:pt x="3707623" y="559510"/>
                </a:cubicBezTo>
                <a:lnTo>
                  <a:pt x="3707623" y="541064"/>
                </a:lnTo>
                <a:lnTo>
                  <a:pt x="3701474" y="541064"/>
                </a:lnTo>
                <a:lnTo>
                  <a:pt x="3687263" y="549147"/>
                </a:lnTo>
                <a:lnTo>
                  <a:pt x="3680820" y="541024"/>
                </a:lnTo>
                <a:cubicBezTo>
                  <a:pt x="3671085" y="534363"/>
                  <a:pt x="3657507" y="528471"/>
                  <a:pt x="3640087" y="523347"/>
                </a:cubicBezTo>
                <a:lnTo>
                  <a:pt x="3621642" y="529496"/>
                </a:lnTo>
                <a:cubicBezTo>
                  <a:pt x="3619592" y="529496"/>
                  <a:pt x="3614468" y="526678"/>
                  <a:pt x="3606270" y="521042"/>
                </a:cubicBezTo>
                <a:lnTo>
                  <a:pt x="3586994" y="506584"/>
                </a:lnTo>
                <a:lnTo>
                  <a:pt x="3615396" y="473431"/>
                </a:lnTo>
                <a:lnTo>
                  <a:pt x="3615396" y="467283"/>
                </a:lnTo>
                <a:lnTo>
                  <a:pt x="3596950" y="467283"/>
                </a:lnTo>
                <a:lnTo>
                  <a:pt x="3573898" y="496763"/>
                </a:lnTo>
                <a:lnTo>
                  <a:pt x="3572454" y="495679"/>
                </a:lnTo>
                <a:lnTo>
                  <a:pt x="3563231" y="495679"/>
                </a:lnTo>
                <a:cubicBezTo>
                  <a:pt x="3552984" y="497729"/>
                  <a:pt x="3547860" y="503877"/>
                  <a:pt x="3547860" y="514124"/>
                </a:cubicBezTo>
                <a:cubicBezTo>
                  <a:pt x="3547860" y="516174"/>
                  <a:pt x="3549269" y="518928"/>
                  <a:pt x="3552087" y="522386"/>
                </a:cubicBezTo>
                <a:lnTo>
                  <a:pt x="3553089" y="523374"/>
                </a:lnTo>
                <a:lnTo>
                  <a:pt x="3537003" y="543947"/>
                </a:lnTo>
                <a:cubicBezTo>
                  <a:pt x="3481667" y="609658"/>
                  <a:pt x="3440164" y="642514"/>
                  <a:pt x="3412496" y="642514"/>
                </a:cubicBezTo>
                <a:lnTo>
                  <a:pt x="3403274" y="627143"/>
                </a:lnTo>
                <a:lnTo>
                  <a:pt x="3403274" y="617920"/>
                </a:lnTo>
                <a:cubicBezTo>
                  <a:pt x="3425818" y="593326"/>
                  <a:pt x="3437090" y="578980"/>
                  <a:pt x="3437090" y="574881"/>
                </a:cubicBezTo>
                <a:lnTo>
                  <a:pt x="3437090" y="541064"/>
                </a:lnTo>
                <a:lnTo>
                  <a:pt x="3421719" y="541064"/>
                </a:lnTo>
                <a:cubicBezTo>
                  <a:pt x="3413521" y="582054"/>
                  <a:pt x="3402249" y="602549"/>
                  <a:pt x="3387903" y="602549"/>
                </a:cubicBezTo>
                <a:cubicBezTo>
                  <a:pt x="3379705" y="602549"/>
                  <a:pt x="3370482" y="593326"/>
                  <a:pt x="3360235" y="574881"/>
                </a:cubicBezTo>
                <a:lnTo>
                  <a:pt x="3360235" y="552530"/>
                </a:lnTo>
                <a:lnTo>
                  <a:pt x="3373397" y="545636"/>
                </a:lnTo>
                <a:cubicBezTo>
                  <a:pt x="3379033" y="539999"/>
                  <a:pt x="3384926" y="531546"/>
                  <a:pt x="3391074" y="520273"/>
                </a:cubicBezTo>
                <a:lnTo>
                  <a:pt x="3391074" y="504902"/>
                </a:lnTo>
                <a:cubicBezTo>
                  <a:pt x="3380827" y="510026"/>
                  <a:pt x="3372116" y="516686"/>
                  <a:pt x="3364943" y="524884"/>
                </a:cubicBezTo>
                <a:lnTo>
                  <a:pt x="3362133" y="529739"/>
                </a:lnTo>
                <a:lnTo>
                  <a:pt x="3363165" y="523579"/>
                </a:lnTo>
                <a:cubicBezTo>
                  <a:pt x="3372932" y="487073"/>
                  <a:pt x="3407116" y="413740"/>
                  <a:pt x="3465719" y="303580"/>
                </a:cubicBezTo>
                <a:lnTo>
                  <a:pt x="3478148" y="280571"/>
                </a:lnTo>
                <a:lnTo>
                  <a:pt x="3477153" y="283557"/>
                </a:lnTo>
                <a:lnTo>
                  <a:pt x="3477153" y="292779"/>
                </a:lnTo>
                <a:cubicBezTo>
                  <a:pt x="3477153" y="303027"/>
                  <a:pt x="3482277" y="308151"/>
                  <a:pt x="3492524" y="308151"/>
                </a:cubicBezTo>
                <a:lnTo>
                  <a:pt x="3501747" y="308151"/>
                </a:lnTo>
                <a:cubicBezTo>
                  <a:pt x="3514043" y="308151"/>
                  <a:pt x="3520192" y="303027"/>
                  <a:pt x="3520192" y="292779"/>
                </a:cubicBezTo>
                <a:lnTo>
                  <a:pt x="3520192" y="283557"/>
                </a:lnTo>
                <a:cubicBezTo>
                  <a:pt x="3518143" y="273309"/>
                  <a:pt x="3511994" y="268186"/>
                  <a:pt x="3501747" y="268186"/>
                </a:cubicBezTo>
                <a:lnTo>
                  <a:pt x="3492524" y="268186"/>
                </a:lnTo>
                <a:lnTo>
                  <a:pt x="3483151" y="271310"/>
                </a:lnTo>
                <a:lnTo>
                  <a:pt x="3503811" y="233064"/>
                </a:lnTo>
                <a:cubicBezTo>
                  <a:pt x="3517485" y="208087"/>
                  <a:pt x="3532135" y="181635"/>
                  <a:pt x="3547763" y="153711"/>
                </a:cubicBezTo>
                <a:close/>
                <a:moveTo>
                  <a:pt x="4036663" y="123697"/>
                </a:moveTo>
                <a:lnTo>
                  <a:pt x="4012069" y="123697"/>
                </a:lnTo>
                <a:lnTo>
                  <a:pt x="4012069" y="142142"/>
                </a:lnTo>
                <a:cubicBezTo>
                  <a:pt x="4012069" y="152390"/>
                  <a:pt x="4018218" y="157514"/>
                  <a:pt x="4030515" y="157514"/>
                </a:cubicBezTo>
                <a:lnTo>
                  <a:pt x="4036663" y="157514"/>
                </a:lnTo>
                <a:cubicBezTo>
                  <a:pt x="4048960" y="157514"/>
                  <a:pt x="4055109" y="152390"/>
                  <a:pt x="4055109" y="142142"/>
                </a:cubicBezTo>
                <a:cubicBezTo>
                  <a:pt x="4053059" y="129845"/>
                  <a:pt x="4046911" y="123697"/>
                  <a:pt x="4036663" y="123697"/>
                </a:cubicBezTo>
                <a:close/>
                <a:moveTo>
                  <a:pt x="2748093" y="101449"/>
                </a:moveTo>
                <a:cubicBezTo>
                  <a:pt x="2717351" y="101449"/>
                  <a:pt x="2683534" y="135266"/>
                  <a:pt x="2646644" y="202898"/>
                </a:cubicBezTo>
                <a:lnTo>
                  <a:pt x="2646644" y="212121"/>
                </a:lnTo>
                <a:lnTo>
                  <a:pt x="2652792" y="212121"/>
                </a:lnTo>
                <a:cubicBezTo>
                  <a:pt x="2726574" y="205973"/>
                  <a:pt x="2763464" y="177279"/>
                  <a:pt x="2763464" y="126043"/>
                </a:cubicBezTo>
                <a:lnTo>
                  <a:pt x="2763464" y="110671"/>
                </a:lnTo>
                <a:cubicBezTo>
                  <a:pt x="2753217" y="110671"/>
                  <a:pt x="2748093" y="107597"/>
                  <a:pt x="2748093" y="101449"/>
                </a:cubicBezTo>
                <a:close/>
                <a:moveTo>
                  <a:pt x="3421719" y="101449"/>
                </a:moveTo>
                <a:cubicBezTo>
                  <a:pt x="3390977" y="101449"/>
                  <a:pt x="3357160" y="135266"/>
                  <a:pt x="3320270" y="202899"/>
                </a:cubicBezTo>
                <a:lnTo>
                  <a:pt x="3320270" y="212121"/>
                </a:lnTo>
                <a:lnTo>
                  <a:pt x="3326418" y="212121"/>
                </a:lnTo>
                <a:cubicBezTo>
                  <a:pt x="3400200" y="205973"/>
                  <a:pt x="3437090" y="177280"/>
                  <a:pt x="3437090" y="126043"/>
                </a:cubicBezTo>
                <a:lnTo>
                  <a:pt x="3437090" y="110672"/>
                </a:lnTo>
                <a:cubicBezTo>
                  <a:pt x="3426843" y="110672"/>
                  <a:pt x="3421719" y="107598"/>
                  <a:pt x="3421719" y="101449"/>
                </a:cubicBezTo>
                <a:close/>
                <a:moveTo>
                  <a:pt x="2889508" y="0"/>
                </a:moveTo>
                <a:lnTo>
                  <a:pt x="2864914" y="0"/>
                </a:lnTo>
                <a:lnTo>
                  <a:pt x="2864914" y="18445"/>
                </a:lnTo>
                <a:cubicBezTo>
                  <a:pt x="2864914" y="28693"/>
                  <a:pt x="2871062" y="33816"/>
                  <a:pt x="2883359" y="33816"/>
                </a:cubicBezTo>
                <a:lnTo>
                  <a:pt x="2889508" y="33816"/>
                </a:lnTo>
                <a:cubicBezTo>
                  <a:pt x="2901805" y="33816"/>
                  <a:pt x="2907953" y="28693"/>
                  <a:pt x="2907953" y="18445"/>
                </a:cubicBezTo>
                <a:cubicBezTo>
                  <a:pt x="2905904" y="6148"/>
                  <a:pt x="2899755" y="0"/>
                  <a:pt x="2889508" y="0"/>
                </a:cubicBezTo>
                <a:close/>
                <a:moveTo>
                  <a:pt x="3563134" y="0"/>
                </a:moveTo>
                <a:lnTo>
                  <a:pt x="3538540" y="0"/>
                </a:lnTo>
                <a:lnTo>
                  <a:pt x="3538540" y="18445"/>
                </a:lnTo>
                <a:cubicBezTo>
                  <a:pt x="3538540" y="28693"/>
                  <a:pt x="3544688" y="33816"/>
                  <a:pt x="3556985" y="33816"/>
                </a:cubicBezTo>
                <a:lnTo>
                  <a:pt x="3563134" y="33816"/>
                </a:lnTo>
                <a:cubicBezTo>
                  <a:pt x="3575431" y="33816"/>
                  <a:pt x="3581579" y="28693"/>
                  <a:pt x="3581579" y="18445"/>
                </a:cubicBezTo>
                <a:cubicBezTo>
                  <a:pt x="3579530" y="6148"/>
                  <a:pt x="3573381" y="0"/>
                  <a:pt x="3563134" y="0"/>
                </a:cubicBezTo>
                <a:close/>
              </a:path>
            </a:pathLst>
          </a:cu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49600" dirty="0">
              <a:latin typeface="Dog Rough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5B893DDC-8BE4-47DA-99A9-23B808088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-17" r="24" b="1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8750873 w 12192000"/>
              <a:gd name="connsiteY0" fmla="*/ 6250228 h 6858000"/>
              <a:gd name="connsiteX1" fmla="*/ 8750873 w 12192000"/>
              <a:gd name="connsiteY1" fmla="*/ 6264314 h 6858000"/>
              <a:gd name="connsiteX2" fmla="*/ 8775467 w 12192000"/>
              <a:gd name="connsiteY2" fmla="*/ 6264314 h 6858000"/>
              <a:gd name="connsiteX3" fmla="*/ 8775467 w 12192000"/>
              <a:gd name="connsiteY3" fmla="*/ 6250228 h 6858000"/>
              <a:gd name="connsiteX4" fmla="*/ 8428079 w 12192000"/>
              <a:gd name="connsiteY4" fmla="*/ 6198579 h 6858000"/>
              <a:gd name="connsiteX5" fmla="*/ 8412708 w 12192000"/>
              <a:gd name="connsiteY5" fmla="*/ 6210317 h 6858000"/>
              <a:gd name="connsiteX6" fmla="*/ 8412708 w 12192000"/>
              <a:gd name="connsiteY6" fmla="*/ 6217360 h 6858000"/>
              <a:gd name="connsiteX7" fmla="*/ 8428079 w 12192000"/>
              <a:gd name="connsiteY7" fmla="*/ 6217360 h 6858000"/>
              <a:gd name="connsiteX8" fmla="*/ 8446524 w 12192000"/>
              <a:gd name="connsiteY8" fmla="*/ 6205622 h 6858000"/>
              <a:gd name="connsiteX9" fmla="*/ 8446524 w 12192000"/>
              <a:gd name="connsiteY9" fmla="*/ 6198579 h 6858000"/>
              <a:gd name="connsiteX10" fmla="*/ 8269610 w 12192000"/>
              <a:gd name="connsiteY10" fmla="*/ 6193709 h 6858000"/>
              <a:gd name="connsiteX11" fmla="*/ 8269610 w 12192000"/>
              <a:gd name="connsiteY11" fmla="*/ 6207796 h 6858000"/>
              <a:gd name="connsiteX12" fmla="*/ 8294204 w 12192000"/>
              <a:gd name="connsiteY12" fmla="*/ 6207796 h 6858000"/>
              <a:gd name="connsiteX13" fmla="*/ 8294204 w 12192000"/>
              <a:gd name="connsiteY13" fmla="*/ 6193709 h 6858000"/>
              <a:gd name="connsiteX14" fmla="*/ 4017192 w 12192000"/>
              <a:gd name="connsiteY14" fmla="*/ 6190989 h 6858000"/>
              <a:gd name="connsiteX15" fmla="*/ 4017192 w 12192000"/>
              <a:gd name="connsiteY15" fmla="*/ 6205075 h 6858000"/>
              <a:gd name="connsiteX16" fmla="*/ 4041785 w 12192000"/>
              <a:gd name="connsiteY16" fmla="*/ 6205075 h 6858000"/>
              <a:gd name="connsiteX17" fmla="*/ 4041785 w 12192000"/>
              <a:gd name="connsiteY17" fmla="*/ 6190989 h 6858000"/>
              <a:gd name="connsiteX18" fmla="*/ 10760971 w 12192000"/>
              <a:gd name="connsiteY18" fmla="*/ 6150432 h 6858000"/>
              <a:gd name="connsiteX19" fmla="*/ 10742526 w 12192000"/>
              <a:gd name="connsiteY19" fmla="*/ 6162171 h 6858000"/>
              <a:gd name="connsiteX20" fmla="*/ 10760971 w 12192000"/>
              <a:gd name="connsiteY20" fmla="*/ 6176256 h 6858000"/>
              <a:gd name="connsiteX21" fmla="*/ 10785565 w 12192000"/>
              <a:gd name="connsiteY21" fmla="*/ 6176256 h 6858000"/>
              <a:gd name="connsiteX22" fmla="*/ 10785565 w 12192000"/>
              <a:gd name="connsiteY22" fmla="*/ 6162171 h 6858000"/>
              <a:gd name="connsiteX23" fmla="*/ 10767120 w 12192000"/>
              <a:gd name="connsiteY23" fmla="*/ 6150432 h 6858000"/>
              <a:gd name="connsiteX24" fmla="*/ 10087345 w 12192000"/>
              <a:gd name="connsiteY24" fmla="*/ 6150432 h 6858000"/>
              <a:gd name="connsiteX25" fmla="*/ 10068900 w 12192000"/>
              <a:gd name="connsiteY25" fmla="*/ 6162171 h 6858000"/>
              <a:gd name="connsiteX26" fmla="*/ 10087345 w 12192000"/>
              <a:gd name="connsiteY26" fmla="*/ 6176256 h 6858000"/>
              <a:gd name="connsiteX27" fmla="*/ 10111939 w 12192000"/>
              <a:gd name="connsiteY27" fmla="*/ 6176256 h 6858000"/>
              <a:gd name="connsiteX28" fmla="*/ 10111939 w 12192000"/>
              <a:gd name="connsiteY28" fmla="*/ 6162171 h 6858000"/>
              <a:gd name="connsiteX29" fmla="*/ 10093494 w 12192000"/>
              <a:gd name="connsiteY29" fmla="*/ 6150432 h 6858000"/>
              <a:gd name="connsiteX30" fmla="*/ 5797335 w 12192000"/>
              <a:gd name="connsiteY30" fmla="*/ 6150432 h 6858000"/>
              <a:gd name="connsiteX31" fmla="*/ 5778891 w 12192000"/>
              <a:gd name="connsiteY31" fmla="*/ 6162171 h 6858000"/>
              <a:gd name="connsiteX32" fmla="*/ 5797335 w 12192000"/>
              <a:gd name="connsiteY32" fmla="*/ 6176256 h 6858000"/>
              <a:gd name="connsiteX33" fmla="*/ 5821928 w 12192000"/>
              <a:gd name="connsiteY33" fmla="*/ 6176256 h 6858000"/>
              <a:gd name="connsiteX34" fmla="*/ 5821928 w 12192000"/>
              <a:gd name="connsiteY34" fmla="*/ 6162171 h 6858000"/>
              <a:gd name="connsiteX35" fmla="*/ 5803484 w 12192000"/>
              <a:gd name="connsiteY35" fmla="*/ 6150432 h 6858000"/>
              <a:gd name="connsiteX36" fmla="*/ 5123709 w 12192000"/>
              <a:gd name="connsiteY36" fmla="*/ 6150432 h 6858000"/>
              <a:gd name="connsiteX37" fmla="*/ 5105265 w 12192000"/>
              <a:gd name="connsiteY37" fmla="*/ 6162171 h 6858000"/>
              <a:gd name="connsiteX38" fmla="*/ 5123709 w 12192000"/>
              <a:gd name="connsiteY38" fmla="*/ 6176256 h 6858000"/>
              <a:gd name="connsiteX39" fmla="*/ 5148304 w 12192000"/>
              <a:gd name="connsiteY39" fmla="*/ 6176256 h 6858000"/>
              <a:gd name="connsiteX40" fmla="*/ 5148304 w 12192000"/>
              <a:gd name="connsiteY40" fmla="*/ 6162171 h 6858000"/>
              <a:gd name="connsiteX41" fmla="*/ 5129858 w 12192000"/>
              <a:gd name="connsiteY41" fmla="*/ 6150432 h 6858000"/>
              <a:gd name="connsiteX42" fmla="*/ 7946815 w 12192000"/>
              <a:gd name="connsiteY42" fmla="*/ 6142060 h 6858000"/>
              <a:gd name="connsiteX43" fmla="*/ 7931444 w 12192000"/>
              <a:gd name="connsiteY43" fmla="*/ 6153799 h 6858000"/>
              <a:gd name="connsiteX44" fmla="*/ 7931444 w 12192000"/>
              <a:gd name="connsiteY44" fmla="*/ 6160842 h 6858000"/>
              <a:gd name="connsiteX45" fmla="*/ 7946815 w 12192000"/>
              <a:gd name="connsiteY45" fmla="*/ 6160842 h 6858000"/>
              <a:gd name="connsiteX46" fmla="*/ 7965261 w 12192000"/>
              <a:gd name="connsiteY46" fmla="*/ 6149104 h 6858000"/>
              <a:gd name="connsiteX47" fmla="*/ 7965261 w 12192000"/>
              <a:gd name="connsiteY47" fmla="*/ 6142060 h 6858000"/>
              <a:gd name="connsiteX48" fmla="*/ 3694398 w 12192000"/>
              <a:gd name="connsiteY48" fmla="*/ 6139340 h 6858000"/>
              <a:gd name="connsiteX49" fmla="*/ 3679027 w 12192000"/>
              <a:gd name="connsiteY49" fmla="*/ 6151078 h 6858000"/>
              <a:gd name="connsiteX50" fmla="*/ 3679027 w 12192000"/>
              <a:gd name="connsiteY50" fmla="*/ 6158121 h 6858000"/>
              <a:gd name="connsiteX51" fmla="*/ 3694398 w 12192000"/>
              <a:gd name="connsiteY51" fmla="*/ 6158121 h 6858000"/>
              <a:gd name="connsiteX52" fmla="*/ 3712843 w 12192000"/>
              <a:gd name="connsiteY52" fmla="*/ 6146383 h 6858000"/>
              <a:gd name="connsiteX53" fmla="*/ 3712843 w 12192000"/>
              <a:gd name="connsiteY53" fmla="*/ 6139340 h 6858000"/>
              <a:gd name="connsiteX54" fmla="*/ 3535929 w 12192000"/>
              <a:gd name="connsiteY54" fmla="*/ 6134470 h 6858000"/>
              <a:gd name="connsiteX55" fmla="*/ 3535929 w 12192000"/>
              <a:gd name="connsiteY55" fmla="*/ 6148557 h 6858000"/>
              <a:gd name="connsiteX56" fmla="*/ 3560522 w 12192000"/>
              <a:gd name="connsiteY56" fmla="*/ 6148557 h 6858000"/>
              <a:gd name="connsiteX57" fmla="*/ 3560522 w 12192000"/>
              <a:gd name="connsiteY57" fmla="*/ 6134470 h 6858000"/>
              <a:gd name="connsiteX58" fmla="*/ 7196231 w 12192000"/>
              <a:gd name="connsiteY58" fmla="*/ 6124608 h 6858000"/>
              <a:gd name="connsiteX59" fmla="*/ 7196231 w 12192000"/>
              <a:gd name="connsiteY59" fmla="*/ 6138694 h 6858000"/>
              <a:gd name="connsiteX60" fmla="*/ 7220825 w 12192000"/>
              <a:gd name="connsiteY60" fmla="*/ 6138694 h 6858000"/>
              <a:gd name="connsiteX61" fmla="*/ 7220825 w 12192000"/>
              <a:gd name="connsiteY61" fmla="*/ 6124608 h 6858000"/>
              <a:gd name="connsiteX62" fmla="*/ 1935338 w 12192000"/>
              <a:gd name="connsiteY62" fmla="*/ 6084050 h 6858000"/>
              <a:gd name="connsiteX63" fmla="*/ 1916893 w 12192000"/>
              <a:gd name="connsiteY63" fmla="*/ 6095789 h 6858000"/>
              <a:gd name="connsiteX64" fmla="*/ 1935338 w 12192000"/>
              <a:gd name="connsiteY64" fmla="*/ 6109874 h 6858000"/>
              <a:gd name="connsiteX65" fmla="*/ 1959932 w 12192000"/>
              <a:gd name="connsiteY65" fmla="*/ 6109874 h 6858000"/>
              <a:gd name="connsiteX66" fmla="*/ 1959932 w 12192000"/>
              <a:gd name="connsiteY66" fmla="*/ 6095789 h 6858000"/>
              <a:gd name="connsiteX67" fmla="*/ 1941487 w 12192000"/>
              <a:gd name="connsiteY67" fmla="*/ 6084050 h 6858000"/>
              <a:gd name="connsiteX68" fmla="*/ 1261712 w 12192000"/>
              <a:gd name="connsiteY68" fmla="*/ 6084050 h 6858000"/>
              <a:gd name="connsiteX69" fmla="*/ 1243267 w 12192000"/>
              <a:gd name="connsiteY69" fmla="*/ 6095789 h 6858000"/>
              <a:gd name="connsiteX70" fmla="*/ 1261712 w 12192000"/>
              <a:gd name="connsiteY70" fmla="*/ 6109874 h 6858000"/>
              <a:gd name="connsiteX71" fmla="*/ 1286306 w 12192000"/>
              <a:gd name="connsiteY71" fmla="*/ 6109874 h 6858000"/>
              <a:gd name="connsiteX72" fmla="*/ 1286306 w 12192000"/>
              <a:gd name="connsiteY72" fmla="*/ 6095789 h 6858000"/>
              <a:gd name="connsiteX73" fmla="*/ 1267861 w 12192000"/>
              <a:gd name="connsiteY73" fmla="*/ 6084050 h 6858000"/>
              <a:gd name="connsiteX74" fmla="*/ 7725636 w 12192000"/>
              <a:gd name="connsiteY74" fmla="*/ 6082946 h 6858000"/>
              <a:gd name="connsiteX75" fmla="*/ 7725636 w 12192000"/>
              <a:gd name="connsiteY75" fmla="*/ 6097033 h 6858000"/>
              <a:gd name="connsiteX76" fmla="*/ 7750230 w 12192000"/>
              <a:gd name="connsiteY76" fmla="*/ 6097033 h 6858000"/>
              <a:gd name="connsiteX77" fmla="*/ 7750230 w 12192000"/>
              <a:gd name="connsiteY77" fmla="*/ 6082946 h 6858000"/>
              <a:gd name="connsiteX78" fmla="*/ 3213134 w 12192000"/>
              <a:gd name="connsiteY78" fmla="*/ 6082821 h 6858000"/>
              <a:gd name="connsiteX79" fmla="*/ 3197762 w 12192000"/>
              <a:gd name="connsiteY79" fmla="*/ 6094560 h 6858000"/>
              <a:gd name="connsiteX80" fmla="*/ 3197762 w 12192000"/>
              <a:gd name="connsiteY80" fmla="*/ 6101603 h 6858000"/>
              <a:gd name="connsiteX81" fmla="*/ 3213134 w 12192000"/>
              <a:gd name="connsiteY81" fmla="*/ 6101603 h 6858000"/>
              <a:gd name="connsiteX82" fmla="*/ 3231580 w 12192000"/>
              <a:gd name="connsiteY82" fmla="*/ 6089865 h 6858000"/>
              <a:gd name="connsiteX83" fmla="*/ 3231580 w 12192000"/>
              <a:gd name="connsiteY83" fmla="*/ 6082821 h 6858000"/>
              <a:gd name="connsiteX84" fmla="*/ 9462836 w 12192000"/>
              <a:gd name="connsiteY84" fmla="*/ 6074815 h 6858000"/>
              <a:gd name="connsiteX85" fmla="*/ 9462836 w 12192000"/>
              <a:gd name="connsiteY85" fmla="*/ 6088901 h 6858000"/>
              <a:gd name="connsiteX86" fmla="*/ 9487430 w 12192000"/>
              <a:gd name="connsiteY86" fmla="*/ 6088901 h 6858000"/>
              <a:gd name="connsiteX87" fmla="*/ 9487430 w 12192000"/>
              <a:gd name="connsiteY87" fmla="*/ 6074815 h 6858000"/>
              <a:gd name="connsiteX88" fmla="*/ 6873437 w 12192000"/>
              <a:gd name="connsiteY88" fmla="*/ 6072959 h 6858000"/>
              <a:gd name="connsiteX89" fmla="*/ 6858066 w 12192000"/>
              <a:gd name="connsiteY89" fmla="*/ 6084697 h 6858000"/>
              <a:gd name="connsiteX90" fmla="*/ 6858066 w 12192000"/>
              <a:gd name="connsiteY90" fmla="*/ 6091740 h 6858000"/>
              <a:gd name="connsiteX91" fmla="*/ 6873437 w 12192000"/>
              <a:gd name="connsiteY91" fmla="*/ 6091740 h 6858000"/>
              <a:gd name="connsiteX92" fmla="*/ 6891882 w 12192000"/>
              <a:gd name="connsiteY92" fmla="*/ 6080002 h 6858000"/>
              <a:gd name="connsiteX93" fmla="*/ 6891882 w 12192000"/>
              <a:gd name="connsiteY93" fmla="*/ 6072959 h 6858000"/>
              <a:gd name="connsiteX94" fmla="*/ 6714968 w 12192000"/>
              <a:gd name="connsiteY94" fmla="*/ 6068089 h 6858000"/>
              <a:gd name="connsiteX95" fmla="*/ 6714968 w 12192000"/>
              <a:gd name="connsiteY95" fmla="*/ 6082176 h 6858000"/>
              <a:gd name="connsiteX96" fmla="*/ 6739562 w 12192000"/>
              <a:gd name="connsiteY96" fmla="*/ 6082176 h 6858000"/>
              <a:gd name="connsiteX97" fmla="*/ 6739562 w 12192000"/>
              <a:gd name="connsiteY97" fmla="*/ 6068089 h 6858000"/>
              <a:gd name="connsiteX98" fmla="*/ 9613816 w 12192000"/>
              <a:gd name="connsiteY98" fmla="*/ 6055969 h 6858000"/>
              <a:gd name="connsiteX99" fmla="*/ 9595370 w 12192000"/>
              <a:gd name="connsiteY99" fmla="*/ 6067708 h 6858000"/>
              <a:gd name="connsiteX100" fmla="*/ 9613816 w 12192000"/>
              <a:gd name="connsiteY100" fmla="*/ 6081794 h 6858000"/>
              <a:gd name="connsiteX101" fmla="*/ 9638410 w 12192000"/>
              <a:gd name="connsiteY101" fmla="*/ 6081794 h 6858000"/>
              <a:gd name="connsiteX102" fmla="*/ 9638410 w 12192000"/>
              <a:gd name="connsiteY102" fmla="*/ 6067708 h 6858000"/>
              <a:gd name="connsiteX103" fmla="*/ 9619964 w 12192000"/>
              <a:gd name="connsiteY103" fmla="*/ 6055969 h 6858000"/>
              <a:gd name="connsiteX104" fmla="*/ 4650180 w 12192000"/>
              <a:gd name="connsiteY104" fmla="*/ 6055969 h 6858000"/>
              <a:gd name="connsiteX105" fmla="*/ 4631734 w 12192000"/>
              <a:gd name="connsiteY105" fmla="*/ 6067708 h 6858000"/>
              <a:gd name="connsiteX106" fmla="*/ 4650180 w 12192000"/>
              <a:gd name="connsiteY106" fmla="*/ 6081794 h 6858000"/>
              <a:gd name="connsiteX107" fmla="*/ 4674774 w 12192000"/>
              <a:gd name="connsiteY107" fmla="*/ 6081794 h 6858000"/>
              <a:gd name="connsiteX108" fmla="*/ 4674774 w 12192000"/>
              <a:gd name="connsiteY108" fmla="*/ 6067708 h 6858000"/>
              <a:gd name="connsiteX109" fmla="*/ 4656328 w 12192000"/>
              <a:gd name="connsiteY109" fmla="*/ 6055969 h 6858000"/>
              <a:gd name="connsiteX110" fmla="*/ 2361962 w 12192000"/>
              <a:gd name="connsiteY110" fmla="*/ 6046658 h 6858000"/>
              <a:gd name="connsiteX111" fmla="*/ 2343517 w 12192000"/>
              <a:gd name="connsiteY111" fmla="*/ 6058396 h 6858000"/>
              <a:gd name="connsiteX112" fmla="*/ 2343517 w 12192000"/>
              <a:gd name="connsiteY112" fmla="*/ 6072482 h 6858000"/>
              <a:gd name="connsiteX113" fmla="*/ 2368112 w 12192000"/>
              <a:gd name="connsiteY113" fmla="*/ 6072482 h 6858000"/>
              <a:gd name="connsiteX114" fmla="*/ 2386557 w 12192000"/>
              <a:gd name="connsiteY114" fmla="*/ 6058396 h 6858000"/>
              <a:gd name="connsiteX115" fmla="*/ 2368112 w 12192000"/>
              <a:gd name="connsiteY115" fmla="*/ 6046658 h 6858000"/>
              <a:gd name="connsiteX116" fmla="*/ 1688336 w 12192000"/>
              <a:gd name="connsiteY116" fmla="*/ 6046658 h 6858000"/>
              <a:gd name="connsiteX117" fmla="*/ 1669891 w 12192000"/>
              <a:gd name="connsiteY117" fmla="*/ 6058396 h 6858000"/>
              <a:gd name="connsiteX118" fmla="*/ 1669891 w 12192000"/>
              <a:gd name="connsiteY118" fmla="*/ 6072482 h 6858000"/>
              <a:gd name="connsiteX119" fmla="*/ 1694485 w 12192000"/>
              <a:gd name="connsiteY119" fmla="*/ 6072482 h 6858000"/>
              <a:gd name="connsiteX120" fmla="*/ 1712930 w 12192000"/>
              <a:gd name="connsiteY120" fmla="*/ 6058396 h 6858000"/>
              <a:gd name="connsiteX121" fmla="*/ 1694485 w 12192000"/>
              <a:gd name="connsiteY121" fmla="*/ 6046658 h 6858000"/>
              <a:gd name="connsiteX122" fmla="*/ 11295887 w 12192000"/>
              <a:gd name="connsiteY122" fmla="*/ 6035396 h 6858000"/>
              <a:gd name="connsiteX123" fmla="*/ 11277442 w 12192000"/>
              <a:gd name="connsiteY123" fmla="*/ 6047135 h 6858000"/>
              <a:gd name="connsiteX124" fmla="*/ 11277442 w 12192000"/>
              <a:gd name="connsiteY124" fmla="*/ 6054177 h 6858000"/>
              <a:gd name="connsiteX125" fmla="*/ 11295887 w 12192000"/>
              <a:gd name="connsiteY125" fmla="*/ 6065916 h 6858000"/>
              <a:gd name="connsiteX126" fmla="*/ 11305110 w 12192000"/>
              <a:gd name="connsiteY126" fmla="*/ 6065916 h 6858000"/>
              <a:gd name="connsiteX127" fmla="*/ 11320481 w 12192000"/>
              <a:gd name="connsiteY127" fmla="*/ 6054177 h 6858000"/>
              <a:gd name="connsiteX128" fmla="*/ 11320481 w 12192000"/>
              <a:gd name="connsiteY128" fmla="*/ 6047135 h 6858000"/>
              <a:gd name="connsiteX129" fmla="*/ 11305110 w 12192000"/>
              <a:gd name="connsiteY129" fmla="*/ 6035396 h 6858000"/>
              <a:gd name="connsiteX130" fmla="*/ 10622261 w 12192000"/>
              <a:gd name="connsiteY130" fmla="*/ 6035396 h 6858000"/>
              <a:gd name="connsiteX131" fmla="*/ 10603816 w 12192000"/>
              <a:gd name="connsiteY131" fmla="*/ 6047135 h 6858000"/>
              <a:gd name="connsiteX132" fmla="*/ 10603816 w 12192000"/>
              <a:gd name="connsiteY132" fmla="*/ 6054177 h 6858000"/>
              <a:gd name="connsiteX133" fmla="*/ 10622261 w 12192000"/>
              <a:gd name="connsiteY133" fmla="*/ 6065916 h 6858000"/>
              <a:gd name="connsiteX134" fmla="*/ 10631484 w 12192000"/>
              <a:gd name="connsiteY134" fmla="*/ 6065916 h 6858000"/>
              <a:gd name="connsiteX135" fmla="*/ 10646855 w 12192000"/>
              <a:gd name="connsiteY135" fmla="*/ 6054177 h 6858000"/>
              <a:gd name="connsiteX136" fmla="*/ 10646855 w 12192000"/>
              <a:gd name="connsiteY136" fmla="*/ 6047135 h 6858000"/>
              <a:gd name="connsiteX137" fmla="*/ 10631484 w 12192000"/>
              <a:gd name="connsiteY137" fmla="*/ 6035396 h 6858000"/>
              <a:gd name="connsiteX138" fmla="*/ 6332250 w 12192000"/>
              <a:gd name="connsiteY138" fmla="*/ 6035396 h 6858000"/>
              <a:gd name="connsiteX139" fmla="*/ 6313805 w 12192000"/>
              <a:gd name="connsiteY139" fmla="*/ 6047135 h 6858000"/>
              <a:gd name="connsiteX140" fmla="*/ 6313805 w 12192000"/>
              <a:gd name="connsiteY140" fmla="*/ 6054177 h 6858000"/>
              <a:gd name="connsiteX141" fmla="*/ 6332250 w 12192000"/>
              <a:gd name="connsiteY141" fmla="*/ 6065916 h 6858000"/>
              <a:gd name="connsiteX142" fmla="*/ 6341473 w 12192000"/>
              <a:gd name="connsiteY142" fmla="*/ 6065916 h 6858000"/>
              <a:gd name="connsiteX143" fmla="*/ 6356844 w 12192000"/>
              <a:gd name="connsiteY143" fmla="*/ 6054177 h 6858000"/>
              <a:gd name="connsiteX144" fmla="*/ 6356844 w 12192000"/>
              <a:gd name="connsiteY144" fmla="*/ 6047135 h 6858000"/>
              <a:gd name="connsiteX145" fmla="*/ 6341473 w 12192000"/>
              <a:gd name="connsiteY145" fmla="*/ 6035396 h 6858000"/>
              <a:gd name="connsiteX146" fmla="*/ 5658625 w 12192000"/>
              <a:gd name="connsiteY146" fmla="*/ 6035396 h 6858000"/>
              <a:gd name="connsiteX147" fmla="*/ 5640180 w 12192000"/>
              <a:gd name="connsiteY147" fmla="*/ 6047135 h 6858000"/>
              <a:gd name="connsiteX148" fmla="*/ 5640180 w 12192000"/>
              <a:gd name="connsiteY148" fmla="*/ 6054177 h 6858000"/>
              <a:gd name="connsiteX149" fmla="*/ 5658625 w 12192000"/>
              <a:gd name="connsiteY149" fmla="*/ 6065916 h 6858000"/>
              <a:gd name="connsiteX150" fmla="*/ 5667848 w 12192000"/>
              <a:gd name="connsiteY150" fmla="*/ 6065916 h 6858000"/>
              <a:gd name="connsiteX151" fmla="*/ 5683219 w 12192000"/>
              <a:gd name="connsiteY151" fmla="*/ 6054177 h 6858000"/>
              <a:gd name="connsiteX152" fmla="*/ 5683219 w 12192000"/>
              <a:gd name="connsiteY152" fmla="*/ 6047135 h 6858000"/>
              <a:gd name="connsiteX153" fmla="*/ 5667848 w 12192000"/>
              <a:gd name="connsiteY153" fmla="*/ 6035396 h 6858000"/>
              <a:gd name="connsiteX154" fmla="*/ 7402841 w 12192000"/>
              <a:gd name="connsiteY154" fmla="*/ 6031297 h 6858000"/>
              <a:gd name="connsiteX155" fmla="*/ 7387470 w 12192000"/>
              <a:gd name="connsiteY155" fmla="*/ 6043035 h 6858000"/>
              <a:gd name="connsiteX156" fmla="*/ 7387470 w 12192000"/>
              <a:gd name="connsiteY156" fmla="*/ 6050079 h 6858000"/>
              <a:gd name="connsiteX157" fmla="*/ 7402841 w 12192000"/>
              <a:gd name="connsiteY157" fmla="*/ 6050079 h 6858000"/>
              <a:gd name="connsiteX158" fmla="*/ 7421287 w 12192000"/>
              <a:gd name="connsiteY158" fmla="*/ 6038340 h 6858000"/>
              <a:gd name="connsiteX159" fmla="*/ 7421287 w 12192000"/>
              <a:gd name="connsiteY159" fmla="*/ 6031297 h 6858000"/>
              <a:gd name="connsiteX160" fmla="*/ 2991955 w 12192000"/>
              <a:gd name="connsiteY160" fmla="*/ 6023707 h 6858000"/>
              <a:gd name="connsiteX161" fmla="*/ 2991955 w 12192000"/>
              <a:gd name="connsiteY161" fmla="*/ 6037793 h 6858000"/>
              <a:gd name="connsiteX162" fmla="*/ 3016549 w 12192000"/>
              <a:gd name="connsiteY162" fmla="*/ 6037793 h 6858000"/>
              <a:gd name="connsiteX163" fmla="*/ 3016549 w 12192000"/>
              <a:gd name="connsiteY163" fmla="*/ 6023707 h 6858000"/>
              <a:gd name="connsiteX164" fmla="*/ 6392173 w 12192000"/>
              <a:gd name="connsiteY164" fmla="*/ 6016440 h 6858000"/>
              <a:gd name="connsiteX165" fmla="*/ 6376802 w 12192000"/>
              <a:gd name="connsiteY165" fmla="*/ 6028178 h 6858000"/>
              <a:gd name="connsiteX166" fmla="*/ 6376802 w 12192000"/>
              <a:gd name="connsiteY166" fmla="*/ 6035221 h 6858000"/>
              <a:gd name="connsiteX167" fmla="*/ 6392173 w 12192000"/>
              <a:gd name="connsiteY167" fmla="*/ 6035221 h 6858000"/>
              <a:gd name="connsiteX168" fmla="*/ 6410619 w 12192000"/>
              <a:gd name="connsiteY168" fmla="*/ 6023483 h 6858000"/>
              <a:gd name="connsiteX169" fmla="*/ 6410619 w 12192000"/>
              <a:gd name="connsiteY169" fmla="*/ 6016440 h 6858000"/>
              <a:gd name="connsiteX170" fmla="*/ 4729156 w 12192000"/>
              <a:gd name="connsiteY170" fmla="*/ 6015575 h 6858000"/>
              <a:gd name="connsiteX171" fmla="*/ 4729156 w 12192000"/>
              <a:gd name="connsiteY171" fmla="*/ 6029662 h 6858000"/>
              <a:gd name="connsiteX172" fmla="*/ 4753749 w 12192000"/>
              <a:gd name="connsiteY172" fmla="*/ 6029662 h 6858000"/>
              <a:gd name="connsiteX173" fmla="*/ 4753749 w 12192000"/>
              <a:gd name="connsiteY173" fmla="*/ 6015575 h 6858000"/>
              <a:gd name="connsiteX174" fmla="*/ 10997687 w 12192000"/>
              <a:gd name="connsiteY174" fmla="*/ 6014267 h 6858000"/>
              <a:gd name="connsiteX175" fmla="*/ 10887015 w 12192000"/>
              <a:gd name="connsiteY175" fmla="*/ 6080002 h 6858000"/>
              <a:gd name="connsiteX176" fmla="*/ 10887015 w 12192000"/>
              <a:gd name="connsiteY176" fmla="*/ 6091741 h 6858000"/>
              <a:gd name="connsiteX177" fmla="*/ 10902386 w 12192000"/>
              <a:gd name="connsiteY177" fmla="*/ 6098784 h 6858000"/>
              <a:gd name="connsiteX178" fmla="*/ 11003835 w 12192000"/>
              <a:gd name="connsiteY178" fmla="*/ 6021311 h 6858000"/>
              <a:gd name="connsiteX179" fmla="*/ 11003835 w 12192000"/>
              <a:gd name="connsiteY179" fmla="*/ 6014267 h 6858000"/>
              <a:gd name="connsiteX180" fmla="*/ 10324061 w 12192000"/>
              <a:gd name="connsiteY180" fmla="*/ 6014267 h 6858000"/>
              <a:gd name="connsiteX181" fmla="*/ 10213389 w 12192000"/>
              <a:gd name="connsiteY181" fmla="*/ 6080002 h 6858000"/>
              <a:gd name="connsiteX182" fmla="*/ 10213389 w 12192000"/>
              <a:gd name="connsiteY182" fmla="*/ 6091740 h 6858000"/>
              <a:gd name="connsiteX183" fmla="*/ 10228760 w 12192000"/>
              <a:gd name="connsiteY183" fmla="*/ 6098784 h 6858000"/>
              <a:gd name="connsiteX184" fmla="*/ 10330209 w 12192000"/>
              <a:gd name="connsiteY184" fmla="*/ 6021310 h 6858000"/>
              <a:gd name="connsiteX185" fmla="*/ 10330209 w 12192000"/>
              <a:gd name="connsiteY185" fmla="*/ 6014267 h 6858000"/>
              <a:gd name="connsiteX186" fmla="*/ 6034051 w 12192000"/>
              <a:gd name="connsiteY186" fmla="*/ 6014267 h 6858000"/>
              <a:gd name="connsiteX187" fmla="*/ 5923379 w 12192000"/>
              <a:gd name="connsiteY187" fmla="*/ 6080002 h 6858000"/>
              <a:gd name="connsiteX188" fmla="*/ 5923379 w 12192000"/>
              <a:gd name="connsiteY188" fmla="*/ 6091741 h 6858000"/>
              <a:gd name="connsiteX189" fmla="*/ 5938750 w 12192000"/>
              <a:gd name="connsiteY189" fmla="*/ 6098784 h 6858000"/>
              <a:gd name="connsiteX190" fmla="*/ 6040199 w 12192000"/>
              <a:gd name="connsiteY190" fmla="*/ 6021311 h 6858000"/>
              <a:gd name="connsiteX191" fmla="*/ 6040199 w 12192000"/>
              <a:gd name="connsiteY191" fmla="*/ 6014267 h 6858000"/>
              <a:gd name="connsiteX192" fmla="*/ 8910733 w 12192000"/>
              <a:gd name="connsiteY192" fmla="*/ 6003722 h 6858000"/>
              <a:gd name="connsiteX193" fmla="*/ 8910733 w 12192000"/>
              <a:gd name="connsiteY193" fmla="*/ 6024851 h 6858000"/>
              <a:gd name="connsiteX194" fmla="*/ 8935327 w 12192000"/>
              <a:gd name="connsiteY194" fmla="*/ 6024851 h 6858000"/>
              <a:gd name="connsiteX195" fmla="*/ 8935327 w 12192000"/>
              <a:gd name="connsiteY195" fmla="*/ 6017808 h 6858000"/>
              <a:gd name="connsiteX196" fmla="*/ 8919956 w 12192000"/>
              <a:gd name="connsiteY196" fmla="*/ 6003722 h 6858000"/>
              <a:gd name="connsiteX197" fmla="*/ 788183 w 12192000"/>
              <a:gd name="connsiteY197" fmla="*/ 5989587 h 6858000"/>
              <a:gd name="connsiteX198" fmla="*/ 769737 w 12192000"/>
              <a:gd name="connsiteY198" fmla="*/ 6001326 h 6858000"/>
              <a:gd name="connsiteX199" fmla="*/ 788183 w 12192000"/>
              <a:gd name="connsiteY199" fmla="*/ 6015411 h 6858000"/>
              <a:gd name="connsiteX200" fmla="*/ 812777 w 12192000"/>
              <a:gd name="connsiteY200" fmla="*/ 6015411 h 6858000"/>
              <a:gd name="connsiteX201" fmla="*/ 812777 w 12192000"/>
              <a:gd name="connsiteY201" fmla="*/ 6001326 h 6858000"/>
              <a:gd name="connsiteX202" fmla="*/ 794331 w 12192000"/>
              <a:gd name="connsiteY202" fmla="*/ 5989587 h 6858000"/>
              <a:gd name="connsiteX203" fmla="*/ 11507595 w 12192000"/>
              <a:gd name="connsiteY203" fmla="*/ 5980453 h 6858000"/>
              <a:gd name="connsiteX204" fmla="*/ 11489150 w 12192000"/>
              <a:gd name="connsiteY204" fmla="*/ 5992192 h 6858000"/>
              <a:gd name="connsiteX205" fmla="*/ 11507595 w 12192000"/>
              <a:gd name="connsiteY205" fmla="*/ 6006277 h 6858000"/>
              <a:gd name="connsiteX206" fmla="*/ 11532189 w 12192000"/>
              <a:gd name="connsiteY206" fmla="*/ 6006277 h 6858000"/>
              <a:gd name="connsiteX207" fmla="*/ 11532189 w 12192000"/>
              <a:gd name="connsiteY207" fmla="*/ 5992192 h 6858000"/>
              <a:gd name="connsiteX208" fmla="*/ 11513744 w 12192000"/>
              <a:gd name="connsiteY208" fmla="*/ 5980453 h 6858000"/>
              <a:gd name="connsiteX209" fmla="*/ 6543958 w 12192000"/>
              <a:gd name="connsiteY209" fmla="*/ 5980453 h 6858000"/>
              <a:gd name="connsiteX210" fmla="*/ 6525513 w 12192000"/>
              <a:gd name="connsiteY210" fmla="*/ 5992192 h 6858000"/>
              <a:gd name="connsiteX211" fmla="*/ 6543958 w 12192000"/>
              <a:gd name="connsiteY211" fmla="*/ 6006277 h 6858000"/>
              <a:gd name="connsiteX212" fmla="*/ 6568552 w 12192000"/>
              <a:gd name="connsiteY212" fmla="*/ 6006277 h 6858000"/>
              <a:gd name="connsiteX213" fmla="*/ 6568552 w 12192000"/>
              <a:gd name="connsiteY213" fmla="*/ 5992192 h 6858000"/>
              <a:gd name="connsiteX214" fmla="*/ 6550107 w 12192000"/>
              <a:gd name="connsiteY214" fmla="*/ 5980453 h 6858000"/>
              <a:gd name="connsiteX215" fmla="*/ 2669160 w 12192000"/>
              <a:gd name="connsiteY215" fmla="*/ 5972058 h 6858000"/>
              <a:gd name="connsiteX216" fmla="*/ 2653789 w 12192000"/>
              <a:gd name="connsiteY216" fmla="*/ 5983796 h 6858000"/>
              <a:gd name="connsiteX217" fmla="*/ 2653789 w 12192000"/>
              <a:gd name="connsiteY217" fmla="*/ 5990840 h 6858000"/>
              <a:gd name="connsiteX218" fmla="*/ 2669160 w 12192000"/>
              <a:gd name="connsiteY218" fmla="*/ 5990840 h 6858000"/>
              <a:gd name="connsiteX219" fmla="*/ 2687606 w 12192000"/>
              <a:gd name="connsiteY219" fmla="*/ 5979101 h 6858000"/>
              <a:gd name="connsiteX220" fmla="*/ 2687606 w 12192000"/>
              <a:gd name="connsiteY220" fmla="*/ 5972058 h 6858000"/>
              <a:gd name="connsiteX221" fmla="*/ 2470254 w 12192000"/>
              <a:gd name="connsiteY221" fmla="*/ 5969014 h 6858000"/>
              <a:gd name="connsiteX222" fmla="*/ 2451809 w 12192000"/>
              <a:gd name="connsiteY222" fmla="*/ 5980753 h 6858000"/>
              <a:gd name="connsiteX223" fmla="*/ 2451809 w 12192000"/>
              <a:gd name="connsiteY223" fmla="*/ 5987795 h 6858000"/>
              <a:gd name="connsiteX224" fmla="*/ 2470254 w 12192000"/>
              <a:gd name="connsiteY224" fmla="*/ 5999534 h 6858000"/>
              <a:gd name="connsiteX225" fmla="*/ 2479477 w 12192000"/>
              <a:gd name="connsiteY225" fmla="*/ 5999534 h 6858000"/>
              <a:gd name="connsiteX226" fmla="*/ 2494848 w 12192000"/>
              <a:gd name="connsiteY226" fmla="*/ 5987795 h 6858000"/>
              <a:gd name="connsiteX227" fmla="*/ 2494848 w 12192000"/>
              <a:gd name="connsiteY227" fmla="*/ 5980753 h 6858000"/>
              <a:gd name="connsiteX228" fmla="*/ 2479477 w 12192000"/>
              <a:gd name="connsiteY228" fmla="*/ 5969014 h 6858000"/>
              <a:gd name="connsiteX229" fmla="*/ 1796628 w 12192000"/>
              <a:gd name="connsiteY229" fmla="*/ 5969014 h 6858000"/>
              <a:gd name="connsiteX230" fmla="*/ 1778183 w 12192000"/>
              <a:gd name="connsiteY230" fmla="*/ 5980753 h 6858000"/>
              <a:gd name="connsiteX231" fmla="*/ 1778183 w 12192000"/>
              <a:gd name="connsiteY231" fmla="*/ 5987795 h 6858000"/>
              <a:gd name="connsiteX232" fmla="*/ 1796628 w 12192000"/>
              <a:gd name="connsiteY232" fmla="*/ 5999534 h 6858000"/>
              <a:gd name="connsiteX233" fmla="*/ 1805851 w 12192000"/>
              <a:gd name="connsiteY233" fmla="*/ 5999534 h 6858000"/>
              <a:gd name="connsiteX234" fmla="*/ 1821222 w 12192000"/>
              <a:gd name="connsiteY234" fmla="*/ 5987795 h 6858000"/>
              <a:gd name="connsiteX235" fmla="*/ 1821222 w 12192000"/>
              <a:gd name="connsiteY235" fmla="*/ 5980753 h 6858000"/>
              <a:gd name="connsiteX236" fmla="*/ 1805851 w 12192000"/>
              <a:gd name="connsiteY236" fmla="*/ 5969014 h 6858000"/>
              <a:gd name="connsiteX237" fmla="*/ 8929178 w 12192000"/>
              <a:gd name="connsiteY237" fmla="*/ 5959117 h 6858000"/>
              <a:gd name="connsiteX238" fmla="*/ 8929178 w 12192000"/>
              <a:gd name="connsiteY238" fmla="*/ 5973203 h 6858000"/>
              <a:gd name="connsiteX239" fmla="*/ 8944550 w 12192000"/>
              <a:gd name="connsiteY239" fmla="*/ 5984941 h 6858000"/>
              <a:gd name="connsiteX240" fmla="*/ 8962995 w 12192000"/>
              <a:gd name="connsiteY240" fmla="*/ 5984941 h 6858000"/>
              <a:gd name="connsiteX241" fmla="*/ 8962995 w 12192000"/>
              <a:gd name="connsiteY241" fmla="*/ 5973203 h 6858000"/>
              <a:gd name="connsiteX242" fmla="*/ 8944550 w 12192000"/>
              <a:gd name="connsiteY242" fmla="*/ 5959117 h 6858000"/>
              <a:gd name="connsiteX243" fmla="*/ 6170995 w 12192000"/>
              <a:gd name="connsiteY243" fmla="*/ 5957326 h 6858000"/>
              <a:gd name="connsiteX244" fmla="*/ 6170995 w 12192000"/>
              <a:gd name="connsiteY244" fmla="*/ 5971412 h 6858000"/>
              <a:gd name="connsiteX245" fmla="*/ 6195591 w 12192000"/>
              <a:gd name="connsiteY245" fmla="*/ 5971412 h 6858000"/>
              <a:gd name="connsiteX246" fmla="*/ 6195591 w 12192000"/>
              <a:gd name="connsiteY246" fmla="*/ 5957326 h 6858000"/>
              <a:gd name="connsiteX247" fmla="*/ 2835492 w 12192000"/>
              <a:gd name="connsiteY247" fmla="*/ 5952195 h 6858000"/>
              <a:gd name="connsiteX248" fmla="*/ 2817047 w 12192000"/>
              <a:gd name="connsiteY248" fmla="*/ 5963934 h 6858000"/>
              <a:gd name="connsiteX249" fmla="*/ 2817047 w 12192000"/>
              <a:gd name="connsiteY249" fmla="*/ 5978019 h 6858000"/>
              <a:gd name="connsiteX250" fmla="*/ 2841641 w 12192000"/>
              <a:gd name="connsiteY250" fmla="*/ 5978019 h 6858000"/>
              <a:gd name="connsiteX251" fmla="*/ 2860087 w 12192000"/>
              <a:gd name="connsiteY251" fmla="*/ 5963934 h 6858000"/>
              <a:gd name="connsiteX252" fmla="*/ 2841641 w 12192000"/>
              <a:gd name="connsiteY252" fmla="*/ 5952195 h 6858000"/>
              <a:gd name="connsiteX253" fmla="*/ 9341125 w 12192000"/>
              <a:gd name="connsiteY253" fmla="*/ 5947379 h 6858000"/>
              <a:gd name="connsiteX254" fmla="*/ 9325754 w 12192000"/>
              <a:gd name="connsiteY254" fmla="*/ 5959117 h 6858000"/>
              <a:gd name="connsiteX255" fmla="*/ 9325754 w 12192000"/>
              <a:gd name="connsiteY255" fmla="*/ 5966159 h 6858000"/>
              <a:gd name="connsiteX256" fmla="*/ 9341125 w 12192000"/>
              <a:gd name="connsiteY256" fmla="*/ 5977898 h 6858000"/>
              <a:gd name="connsiteX257" fmla="*/ 9350348 w 12192000"/>
              <a:gd name="connsiteY257" fmla="*/ 5977898 h 6858000"/>
              <a:gd name="connsiteX258" fmla="*/ 9368793 w 12192000"/>
              <a:gd name="connsiteY258" fmla="*/ 5966159 h 6858000"/>
              <a:gd name="connsiteX259" fmla="*/ 9368793 w 12192000"/>
              <a:gd name="connsiteY259" fmla="*/ 5959117 h 6858000"/>
              <a:gd name="connsiteX260" fmla="*/ 9350348 w 12192000"/>
              <a:gd name="connsiteY260" fmla="*/ 5947379 h 6858000"/>
              <a:gd name="connsiteX261" fmla="*/ 8429470 w 12192000"/>
              <a:gd name="connsiteY261" fmla="*/ 5947204 h 6858000"/>
              <a:gd name="connsiteX262" fmla="*/ 8429470 w 12192000"/>
              <a:gd name="connsiteY262" fmla="*/ 5968333 h 6858000"/>
              <a:gd name="connsiteX263" fmla="*/ 8454064 w 12192000"/>
              <a:gd name="connsiteY263" fmla="*/ 5968333 h 6858000"/>
              <a:gd name="connsiteX264" fmla="*/ 8454064 w 12192000"/>
              <a:gd name="connsiteY264" fmla="*/ 5961289 h 6858000"/>
              <a:gd name="connsiteX265" fmla="*/ 8438693 w 12192000"/>
              <a:gd name="connsiteY265" fmla="*/ 5947204 h 6858000"/>
              <a:gd name="connsiteX266" fmla="*/ 11551049 w 12192000"/>
              <a:gd name="connsiteY266" fmla="*/ 5946185 h 6858000"/>
              <a:gd name="connsiteX267" fmla="*/ 11551049 w 12192000"/>
              <a:gd name="connsiteY267" fmla="*/ 5964966 h 6858000"/>
              <a:gd name="connsiteX268" fmla="*/ 11584865 w 12192000"/>
              <a:gd name="connsiteY268" fmla="*/ 5964966 h 6858000"/>
              <a:gd name="connsiteX269" fmla="*/ 11584865 w 12192000"/>
              <a:gd name="connsiteY269" fmla="*/ 5957924 h 6858000"/>
              <a:gd name="connsiteX270" fmla="*/ 11566420 w 12192000"/>
              <a:gd name="connsiteY270" fmla="*/ 5946185 h 6858000"/>
              <a:gd name="connsiteX271" fmla="*/ 10877423 w 12192000"/>
              <a:gd name="connsiteY271" fmla="*/ 5946185 h 6858000"/>
              <a:gd name="connsiteX272" fmla="*/ 10877423 w 12192000"/>
              <a:gd name="connsiteY272" fmla="*/ 5964966 h 6858000"/>
              <a:gd name="connsiteX273" fmla="*/ 10911239 w 12192000"/>
              <a:gd name="connsiteY273" fmla="*/ 5964966 h 6858000"/>
              <a:gd name="connsiteX274" fmla="*/ 10911239 w 12192000"/>
              <a:gd name="connsiteY274" fmla="*/ 5957923 h 6858000"/>
              <a:gd name="connsiteX275" fmla="*/ 10892794 w 12192000"/>
              <a:gd name="connsiteY275" fmla="*/ 5946185 h 6858000"/>
              <a:gd name="connsiteX276" fmla="*/ 6587412 w 12192000"/>
              <a:gd name="connsiteY276" fmla="*/ 5946185 h 6858000"/>
              <a:gd name="connsiteX277" fmla="*/ 6587412 w 12192000"/>
              <a:gd name="connsiteY277" fmla="*/ 5964966 h 6858000"/>
              <a:gd name="connsiteX278" fmla="*/ 6621228 w 12192000"/>
              <a:gd name="connsiteY278" fmla="*/ 5964966 h 6858000"/>
              <a:gd name="connsiteX279" fmla="*/ 6621228 w 12192000"/>
              <a:gd name="connsiteY279" fmla="*/ 5957924 h 6858000"/>
              <a:gd name="connsiteX280" fmla="*/ 6602783 w 12192000"/>
              <a:gd name="connsiteY280" fmla="*/ 5946185 h 6858000"/>
              <a:gd name="connsiteX281" fmla="*/ 4177052 w 12192000"/>
              <a:gd name="connsiteY281" fmla="*/ 5944483 h 6858000"/>
              <a:gd name="connsiteX282" fmla="*/ 4177052 w 12192000"/>
              <a:gd name="connsiteY282" fmla="*/ 5965612 h 6858000"/>
              <a:gd name="connsiteX283" fmla="*/ 4201646 w 12192000"/>
              <a:gd name="connsiteY283" fmla="*/ 5965612 h 6858000"/>
              <a:gd name="connsiteX284" fmla="*/ 4201646 w 12192000"/>
              <a:gd name="connsiteY284" fmla="*/ 5958569 h 6858000"/>
              <a:gd name="connsiteX285" fmla="*/ 4186275 w 12192000"/>
              <a:gd name="connsiteY285" fmla="*/ 5944483 h 6858000"/>
              <a:gd name="connsiteX286" fmla="*/ 10530404 w 12192000"/>
              <a:gd name="connsiteY286" fmla="*/ 5936794 h 6858000"/>
              <a:gd name="connsiteX287" fmla="*/ 10530404 w 12192000"/>
              <a:gd name="connsiteY287" fmla="*/ 5943837 h 6858000"/>
              <a:gd name="connsiteX288" fmla="*/ 10548849 w 12192000"/>
              <a:gd name="connsiteY288" fmla="*/ 5955575 h 6858000"/>
              <a:gd name="connsiteX289" fmla="*/ 10564220 w 12192000"/>
              <a:gd name="connsiteY289" fmla="*/ 5955575 h 6858000"/>
              <a:gd name="connsiteX290" fmla="*/ 10564220 w 12192000"/>
              <a:gd name="connsiteY290" fmla="*/ 5936794 h 6858000"/>
              <a:gd name="connsiteX291" fmla="*/ 9856778 w 12192000"/>
              <a:gd name="connsiteY291" fmla="*/ 5936794 h 6858000"/>
              <a:gd name="connsiteX292" fmla="*/ 9856778 w 12192000"/>
              <a:gd name="connsiteY292" fmla="*/ 5943837 h 6858000"/>
              <a:gd name="connsiteX293" fmla="*/ 9875223 w 12192000"/>
              <a:gd name="connsiteY293" fmla="*/ 5955575 h 6858000"/>
              <a:gd name="connsiteX294" fmla="*/ 9890594 w 12192000"/>
              <a:gd name="connsiteY294" fmla="*/ 5955575 h 6858000"/>
              <a:gd name="connsiteX295" fmla="*/ 9890594 w 12192000"/>
              <a:gd name="connsiteY295" fmla="*/ 5936794 h 6858000"/>
              <a:gd name="connsiteX296" fmla="*/ 5566768 w 12192000"/>
              <a:gd name="connsiteY296" fmla="*/ 5936794 h 6858000"/>
              <a:gd name="connsiteX297" fmla="*/ 5566768 w 12192000"/>
              <a:gd name="connsiteY297" fmla="*/ 5943837 h 6858000"/>
              <a:gd name="connsiteX298" fmla="*/ 5585212 w 12192000"/>
              <a:gd name="connsiteY298" fmla="*/ 5955575 h 6858000"/>
              <a:gd name="connsiteX299" fmla="*/ 5600584 w 12192000"/>
              <a:gd name="connsiteY299" fmla="*/ 5955575 h 6858000"/>
              <a:gd name="connsiteX300" fmla="*/ 5600584 w 12192000"/>
              <a:gd name="connsiteY300" fmla="*/ 5936794 h 6858000"/>
              <a:gd name="connsiteX301" fmla="*/ 4893142 w 12192000"/>
              <a:gd name="connsiteY301" fmla="*/ 5936794 h 6858000"/>
              <a:gd name="connsiteX302" fmla="*/ 4893142 w 12192000"/>
              <a:gd name="connsiteY302" fmla="*/ 5943837 h 6858000"/>
              <a:gd name="connsiteX303" fmla="*/ 4911588 w 12192000"/>
              <a:gd name="connsiteY303" fmla="*/ 5955575 h 6858000"/>
              <a:gd name="connsiteX304" fmla="*/ 4926958 w 12192000"/>
              <a:gd name="connsiteY304" fmla="*/ 5955575 h 6858000"/>
              <a:gd name="connsiteX305" fmla="*/ 4926958 w 12192000"/>
              <a:gd name="connsiteY305" fmla="*/ 5936794 h 6858000"/>
              <a:gd name="connsiteX306" fmla="*/ 11271294 w 12192000"/>
              <a:gd name="connsiteY306" fmla="*/ 5932098 h 6858000"/>
              <a:gd name="connsiteX307" fmla="*/ 11243626 w 12192000"/>
              <a:gd name="connsiteY307" fmla="*/ 5950880 h 6858000"/>
              <a:gd name="connsiteX308" fmla="*/ 11243626 w 12192000"/>
              <a:gd name="connsiteY308" fmla="*/ 5957924 h 6858000"/>
              <a:gd name="connsiteX309" fmla="*/ 11262071 w 12192000"/>
              <a:gd name="connsiteY309" fmla="*/ 5957924 h 6858000"/>
              <a:gd name="connsiteX310" fmla="*/ 11286665 w 12192000"/>
              <a:gd name="connsiteY310" fmla="*/ 5936794 h 6858000"/>
              <a:gd name="connsiteX311" fmla="*/ 11286665 w 12192000"/>
              <a:gd name="connsiteY311" fmla="*/ 5932098 h 6858000"/>
              <a:gd name="connsiteX312" fmla="*/ 6307657 w 12192000"/>
              <a:gd name="connsiteY312" fmla="*/ 5932098 h 6858000"/>
              <a:gd name="connsiteX313" fmla="*/ 6279989 w 12192000"/>
              <a:gd name="connsiteY313" fmla="*/ 5950880 h 6858000"/>
              <a:gd name="connsiteX314" fmla="*/ 6279989 w 12192000"/>
              <a:gd name="connsiteY314" fmla="*/ 5957924 h 6858000"/>
              <a:gd name="connsiteX315" fmla="*/ 6298434 w 12192000"/>
              <a:gd name="connsiteY315" fmla="*/ 5957924 h 6858000"/>
              <a:gd name="connsiteX316" fmla="*/ 6323028 w 12192000"/>
              <a:gd name="connsiteY316" fmla="*/ 5936794 h 6858000"/>
              <a:gd name="connsiteX317" fmla="*/ 6323028 w 12192000"/>
              <a:gd name="connsiteY317" fmla="*/ 5932098 h 6858000"/>
              <a:gd name="connsiteX318" fmla="*/ 5634032 w 12192000"/>
              <a:gd name="connsiteY318" fmla="*/ 5932098 h 6858000"/>
              <a:gd name="connsiteX319" fmla="*/ 5606364 w 12192000"/>
              <a:gd name="connsiteY319" fmla="*/ 5950880 h 6858000"/>
              <a:gd name="connsiteX320" fmla="*/ 5606364 w 12192000"/>
              <a:gd name="connsiteY320" fmla="*/ 5957923 h 6858000"/>
              <a:gd name="connsiteX321" fmla="*/ 5624810 w 12192000"/>
              <a:gd name="connsiteY321" fmla="*/ 5957923 h 6858000"/>
              <a:gd name="connsiteX322" fmla="*/ 5649404 w 12192000"/>
              <a:gd name="connsiteY322" fmla="*/ 5936794 h 6858000"/>
              <a:gd name="connsiteX323" fmla="*/ 5649404 w 12192000"/>
              <a:gd name="connsiteY323" fmla="*/ 5932098 h 6858000"/>
              <a:gd name="connsiteX324" fmla="*/ 1823972 w 12192000"/>
              <a:gd name="connsiteY324" fmla="*/ 5931622 h 6858000"/>
              <a:gd name="connsiteX325" fmla="*/ 1808601 w 12192000"/>
              <a:gd name="connsiteY325" fmla="*/ 5943361 h 6858000"/>
              <a:gd name="connsiteX326" fmla="*/ 1808601 w 12192000"/>
              <a:gd name="connsiteY326" fmla="*/ 5950403 h 6858000"/>
              <a:gd name="connsiteX327" fmla="*/ 1823972 w 12192000"/>
              <a:gd name="connsiteY327" fmla="*/ 5962142 h 6858000"/>
              <a:gd name="connsiteX328" fmla="*/ 1833195 w 12192000"/>
              <a:gd name="connsiteY328" fmla="*/ 5962142 h 6858000"/>
              <a:gd name="connsiteX329" fmla="*/ 1851640 w 12192000"/>
              <a:gd name="connsiteY329" fmla="*/ 5950403 h 6858000"/>
              <a:gd name="connsiteX330" fmla="*/ 1851640 w 12192000"/>
              <a:gd name="connsiteY330" fmla="*/ 5943361 h 6858000"/>
              <a:gd name="connsiteX331" fmla="*/ 1833195 w 12192000"/>
              <a:gd name="connsiteY331" fmla="*/ 5931622 h 6858000"/>
              <a:gd name="connsiteX332" fmla="*/ 1150346 w 12192000"/>
              <a:gd name="connsiteY332" fmla="*/ 5931622 h 6858000"/>
              <a:gd name="connsiteX333" fmla="*/ 1134975 w 12192000"/>
              <a:gd name="connsiteY333" fmla="*/ 5943361 h 6858000"/>
              <a:gd name="connsiteX334" fmla="*/ 1134975 w 12192000"/>
              <a:gd name="connsiteY334" fmla="*/ 5950403 h 6858000"/>
              <a:gd name="connsiteX335" fmla="*/ 1150346 w 12192000"/>
              <a:gd name="connsiteY335" fmla="*/ 5962142 h 6858000"/>
              <a:gd name="connsiteX336" fmla="*/ 1159569 w 12192000"/>
              <a:gd name="connsiteY336" fmla="*/ 5962142 h 6858000"/>
              <a:gd name="connsiteX337" fmla="*/ 1178014 w 12192000"/>
              <a:gd name="connsiteY337" fmla="*/ 5950403 h 6858000"/>
              <a:gd name="connsiteX338" fmla="*/ 1178014 w 12192000"/>
              <a:gd name="connsiteY338" fmla="*/ 5943361 h 6858000"/>
              <a:gd name="connsiteX339" fmla="*/ 1159569 w 12192000"/>
              <a:gd name="connsiteY339" fmla="*/ 5931622 h 6858000"/>
              <a:gd name="connsiteX340" fmla="*/ 9393387 w 12192000"/>
              <a:gd name="connsiteY340" fmla="*/ 5921554 h 6858000"/>
              <a:gd name="connsiteX341" fmla="*/ 9393387 w 12192000"/>
              <a:gd name="connsiteY341" fmla="*/ 5926249 h 6858000"/>
              <a:gd name="connsiteX342" fmla="*/ 9411833 w 12192000"/>
              <a:gd name="connsiteY342" fmla="*/ 5940335 h 6858000"/>
              <a:gd name="connsiteX343" fmla="*/ 9411833 w 12192000"/>
              <a:gd name="connsiteY343" fmla="*/ 5921554 h 6858000"/>
              <a:gd name="connsiteX344" fmla="*/ 9850532 w 12192000"/>
              <a:gd name="connsiteY344" fmla="*/ 5919804 h 6858000"/>
              <a:gd name="connsiteX345" fmla="*/ 9767527 w 12192000"/>
              <a:gd name="connsiteY345" fmla="*/ 5939760 h 6858000"/>
              <a:gd name="connsiteX346" fmla="*/ 9757246 w 12192000"/>
              <a:gd name="connsiteY346" fmla="*/ 5956772 h 6858000"/>
              <a:gd name="connsiteX347" fmla="*/ 9740476 w 12192000"/>
              <a:gd name="connsiteY347" fmla="*/ 5956772 h 6858000"/>
              <a:gd name="connsiteX348" fmla="*/ 9725105 w 12192000"/>
              <a:gd name="connsiteY348" fmla="*/ 5968510 h 6858000"/>
              <a:gd name="connsiteX349" fmla="*/ 9725105 w 12192000"/>
              <a:gd name="connsiteY349" fmla="*/ 5975553 h 6858000"/>
              <a:gd name="connsiteX350" fmla="*/ 9740476 w 12192000"/>
              <a:gd name="connsiteY350" fmla="*/ 5975553 h 6858000"/>
              <a:gd name="connsiteX351" fmla="*/ 9749281 w 12192000"/>
              <a:gd name="connsiteY351" fmla="*/ 5969949 h 6858000"/>
              <a:gd name="connsiteX352" fmla="*/ 9739859 w 12192000"/>
              <a:gd name="connsiteY352" fmla="*/ 5985539 h 6858000"/>
              <a:gd name="connsiteX353" fmla="*/ 9739859 w 12192000"/>
              <a:gd name="connsiteY353" fmla="*/ 5997277 h 6858000"/>
              <a:gd name="connsiteX354" fmla="*/ 9755230 w 12192000"/>
              <a:gd name="connsiteY354" fmla="*/ 6004321 h 6858000"/>
              <a:gd name="connsiteX355" fmla="*/ 9856680 w 12192000"/>
              <a:gd name="connsiteY355" fmla="*/ 5926847 h 6858000"/>
              <a:gd name="connsiteX356" fmla="*/ 9856680 w 12192000"/>
              <a:gd name="connsiteY356" fmla="*/ 5919804 h 6858000"/>
              <a:gd name="connsiteX357" fmla="*/ 4886896 w 12192000"/>
              <a:gd name="connsiteY357" fmla="*/ 5919804 h 6858000"/>
              <a:gd name="connsiteX358" fmla="*/ 4776224 w 12192000"/>
              <a:gd name="connsiteY358" fmla="*/ 5985539 h 6858000"/>
              <a:gd name="connsiteX359" fmla="*/ 4776224 w 12192000"/>
              <a:gd name="connsiteY359" fmla="*/ 5997277 h 6858000"/>
              <a:gd name="connsiteX360" fmla="*/ 4791594 w 12192000"/>
              <a:gd name="connsiteY360" fmla="*/ 6004321 h 6858000"/>
              <a:gd name="connsiteX361" fmla="*/ 4893044 w 12192000"/>
              <a:gd name="connsiteY361" fmla="*/ 5926847 h 6858000"/>
              <a:gd name="connsiteX362" fmla="*/ 4893044 w 12192000"/>
              <a:gd name="connsiteY362" fmla="*/ 5919804 h 6858000"/>
              <a:gd name="connsiteX363" fmla="*/ 2681962 w 12192000"/>
              <a:gd name="connsiteY363" fmla="*/ 5914071 h 6858000"/>
              <a:gd name="connsiteX364" fmla="*/ 2663517 w 12192000"/>
              <a:gd name="connsiteY364" fmla="*/ 5925810 h 6858000"/>
              <a:gd name="connsiteX365" fmla="*/ 2681962 w 12192000"/>
              <a:gd name="connsiteY365" fmla="*/ 5939895 h 6858000"/>
              <a:gd name="connsiteX366" fmla="*/ 2706556 w 12192000"/>
              <a:gd name="connsiteY366" fmla="*/ 5939895 h 6858000"/>
              <a:gd name="connsiteX367" fmla="*/ 2706556 w 12192000"/>
              <a:gd name="connsiteY367" fmla="*/ 5925810 h 6858000"/>
              <a:gd name="connsiteX368" fmla="*/ 2688111 w 12192000"/>
              <a:gd name="connsiteY368" fmla="*/ 5914071 h 6858000"/>
              <a:gd name="connsiteX369" fmla="*/ 2125248 w 12192000"/>
              <a:gd name="connsiteY369" fmla="*/ 5910493 h 6858000"/>
              <a:gd name="connsiteX370" fmla="*/ 2125248 w 12192000"/>
              <a:gd name="connsiteY370" fmla="*/ 5917536 h 6858000"/>
              <a:gd name="connsiteX371" fmla="*/ 2152339 w 12192000"/>
              <a:gd name="connsiteY371" fmla="*/ 5951430 h 6858000"/>
              <a:gd name="connsiteX372" fmla="*/ 2153357 w 12192000"/>
              <a:gd name="connsiteY372" fmla="*/ 5952380 h 6858000"/>
              <a:gd name="connsiteX373" fmla="*/ 2089050 w 12192000"/>
              <a:gd name="connsiteY373" fmla="*/ 5967841 h 6858000"/>
              <a:gd name="connsiteX374" fmla="*/ 2061382 w 12192000"/>
              <a:gd name="connsiteY374" fmla="*/ 6013620 h 6858000"/>
              <a:gd name="connsiteX375" fmla="*/ 2061382 w 12192000"/>
              <a:gd name="connsiteY375" fmla="*/ 6025359 h 6858000"/>
              <a:gd name="connsiteX376" fmla="*/ 2076753 w 12192000"/>
              <a:gd name="connsiteY376" fmla="*/ 6032401 h 6858000"/>
              <a:gd name="connsiteX377" fmla="*/ 2151111 w 12192000"/>
              <a:gd name="connsiteY377" fmla="*/ 5988823 h 6858000"/>
              <a:gd name="connsiteX378" fmla="*/ 2168753 w 12192000"/>
              <a:gd name="connsiteY378" fmla="*/ 5966751 h 6858000"/>
              <a:gd name="connsiteX379" fmla="*/ 2178277 w 12192000"/>
              <a:gd name="connsiteY379" fmla="*/ 5975641 h 6858000"/>
              <a:gd name="connsiteX380" fmla="*/ 2226697 w 12192000"/>
              <a:gd name="connsiteY380" fmla="*/ 5995009 h 6858000"/>
              <a:gd name="connsiteX381" fmla="*/ 2242068 w 12192000"/>
              <a:gd name="connsiteY381" fmla="*/ 5987966 h 6858000"/>
              <a:gd name="connsiteX382" fmla="*/ 2242068 w 12192000"/>
              <a:gd name="connsiteY382" fmla="*/ 5976228 h 6858000"/>
              <a:gd name="connsiteX383" fmla="*/ 2131396 w 12192000"/>
              <a:gd name="connsiteY383" fmla="*/ 5910493 h 6858000"/>
              <a:gd name="connsiteX384" fmla="*/ 1451621 w 12192000"/>
              <a:gd name="connsiteY384" fmla="*/ 5910493 h 6858000"/>
              <a:gd name="connsiteX385" fmla="*/ 1451621 w 12192000"/>
              <a:gd name="connsiteY385" fmla="*/ 5917537 h 6858000"/>
              <a:gd name="connsiteX386" fmla="*/ 1478713 w 12192000"/>
              <a:gd name="connsiteY386" fmla="*/ 5951431 h 6858000"/>
              <a:gd name="connsiteX387" fmla="*/ 1479730 w 12192000"/>
              <a:gd name="connsiteY387" fmla="*/ 5952380 h 6858000"/>
              <a:gd name="connsiteX388" fmla="*/ 1415424 w 12192000"/>
              <a:gd name="connsiteY388" fmla="*/ 5967840 h 6858000"/>
              <a:gd name="connsiteX389" fmla="*/ 1387756 w 12192000"/>
              <a:gd name="connsiteY389" fmla="*/ 6013620 h 6858000"/>
              <a:gd name="connsiteX390" fmla="*/ 1387756 w 12192000"/>
              <a:gd name="connsiteY390" fmla="*/ 6025358 h 6858000"/>
              <a:gd name="connsiteX391" fmla="*/ 1403127 w 12192000"/>
              <a:gd name="connsiteY391" fmla="*/ 6032401 h 6858000"/>
              <a:gd name="connsiteX392" fmla="*/ 1477485 w 12192000"/>
              <a:gd name="connsiteY392" fmla="*/ 5988822 h 6858000"/>
              <a:gd name="connsiteX393" fmla="*/ 1495126 w 12192000"/>
              <a:gd name="connsiteY393" fmla="*/ 5966751 h 6858000"/>
              <a:gd name="connsiteX394" fmla="*/ 1504651 w 12192000"/>
              <a:gd name="connsiteY394" fmla="*/ 5975641 h 6858000"/>
              <a:gd name="connsiteX395" fmla="*/ 1553070 w 12192000"/>
              <a:gd name="connsiteY395" fmla="*/ 5995009 h 6858000"/>
              <a:gd name="connsiteX396" fmla="*/ 1568441 w 12192000"/>
              <a:gd name="connsiteY396" fmla="*/ 5987967 h 6858000"/>
              <a:gd name="connsiteX397" fmla="*/ 1568441 w 12192000"/>
              <a:gd name="connsiteY397" fmla="*/ 5976228 h 6858000"/>
              <a:gd name="connsiteX398" fmla="*/ 1457769 w 12192000"/>
              <a:gd name="connsiteY398" fmla="*/ 5910493 h 6858000"/>
              <a:gd name="connsiteX399" fmla="*/ 7937593 w 12192000"/>
              <a:gd name="connsiteY399" fmla="*/ 5909641 h 6858000"/>
              <a:gd name="connsiteX400" fmla="*/ 7888405 w 12192000"/>
              <a:gd name="connsiteY400" fmla="*/ 5935465 h 6858000"/>
              <a:gd name="connsiteX401" fmla="*/ 7903776 w 12192000"/>
              <a:gd name="connsiteY401" fmla="*/ 5973028 h 6858000"/>
              <a:gd name="connsiteX402" fmla="*/ 7845366 w 12192000"/>
              <a:gd name="connsiteY402" fmla="*/ 5998852 h 6858000"/>
              <a:gd name="connsiteX403" fmla="*/ 7845366 w 12192000"/>
              <a:gd name="connsiteY403" fmla="*/ 6012939 h 6858000"/>
              <a:gd name="connsiteX404" fmla="*/ 7860737 w 12192000"/>
              <a:gd name="connsiteY404" fmla="*/ 6024677 h 6858000"/>
              <a:gd name="connsiteX405" fmla="*/ 7894553 w 12192000"/>
              <a:gd name="connsiteY405" fmla="*/ 6024677 h 6858000"/>
              <a:gd name="connsiteX406" fmla="*/ 7922221 w 12192000"/>
              <a:gd name="connsiteY406" fmla="*/ 6005895 h 6858000"/>
              <a:gd name="connsiteX407" fmla="*/ 7912999 w 12192000"/>
              <a:gd name="connsiteY407" fmla="*/ 5973028 h 6858000"/>
              <a:gd name="connsiteX408" fmla="*/ 7971409 w 12192000"/>
              <a:gd name="connsiteY408" fmla="*/ 5942509 h 6858000"/>
              <a:gd name="connsiteX409" fmla="*/ 7971409 w 12192000"/>
              <a:gd name="connsiteY409" fmla="*/ 5928422 h 6858000"/>
              <a:gd name="connsiteX410" fmla="*/ 7937593 w 12192000"/>
              <a:gd name="connsiteY410" fmla="*/ 5909641 h 6858000"/>
              <a:gd name="connsiteX411" fmla="*/ 5848200 w 12192000"/>
              <a:gd name="connsiteY411" fmla="*/ 5905677 h 6858000"/>
              <a:gd name="connsiteX412" fmla="*/ 5832829 w 12192000"/>
              <a:gd name="connsiteY412" fmla="*/ 5917415 h 6858000"/>
              <a:gd name="connsiteX413" fmla="*/ 5832829 w 12192000"/>
              <a:gd name="connsiteY413" fmla="*/ 5924459 h 6858000"/>
              <a:gd name="connsiteX414" fmla="*/ 5848200 w 12192000"/>
              <a:gd name="connsiteY414" fmla="*/ 5924459 h 6858000"/>
              <a:gd name="connsiteX415" fmla="*/ 5866646 w 12192000"/>
              <a:gd name="connsiteY415" fmla="*/ 5912720 h 6858000"/>
              <a:gd name="connsiteX416" fmla="*/ 5866646 w 12192000"/>
              <a:gd name="connsiteY416" fmla="*/ 5905677 h 6858000"/>
              <a:gd name="connsiteX417" fmla="*/ 8306718 w 12192000"/>
              <a:gd name="connsiteY417" fmla="*/ 5904194 h 6858000"/>
              <a:gd name="connsiteX418" fmla="*/ 8309575 w 12192000"/>
              <a:gd name="connsiteY418" fmla="*/ 5921380 h 6858000"/>
              <a:gd name="connsiteX419" fmla="*/ 8303427 w 12192000"/>
              <a:gd name="connsiteY419" fmla="*/ 5963638 h 6858000"/>
              <a:gd name="connsiteX420" fmla="*/ 8289518 w 12192000"/>
              <a:gd name="connsiteY420" fmla="*/ 6006125 h 6858000"/>
              <a:gd name="connsiteX421" fmla="*/ 8281303 w 12192000"/>
              <a:gd name="connsiteY421" fmla="*/ 5998283 h 6858000"/>
              <a:gd name="connsiteX422" fmla="*/ 8266701 w 12192000"/>
              <a:gd name="connsiteY422" fmla="*/ 5972605 h 6858000"/>
              <a:gd name="connsiteX423" fmla="*/ 8244175 w 12192000"/>
              <a:gd name="connsiteY423" fmla="*/ 5951455 h 6858000"/>
              <a:gd name="connsiteX424" fmla="*/ 8260341 w 12192000"/>
              <a:gd name="connsiteY424" fmla="*/ 5940922 h 6858000"/>
              <a:gd name="connsiteX425" fmla="*/ 4195498 w 12192000"/>
              <a:gd name="connsiteY425" fmla="*/ 5899878 h 6858000"/>
              <a:gd name="connsiteX426" fmla="*/ 4195498 w 12192000"/>
              <a:gd name="connsiteY426" fmla="*/ 5913964 h 6858000"/>
              <a:gd name="connsiteX427" fmla="*/ 4210870 w 12192000"/>
              <a:gd name="connsiteY427" fmla="*/ 5925702 h 6858000"/>
              <a:gd name="connsiteX428" fmla="*/ 4229314 w 12192000"/>
              <a:gd name="connsiteY428" fmla="*/ 5925702 h 6858000"/>
              <a:gd name="connsiteX429" fmla="*/ 4229314 w 12192000"/>
              <a:gd name="connsiteY429" fmla="*/ 5913964 h 6858000"/>
              <a:gd name="connsiteX430" fmla="*/ 4210870 w 12192000"/>
              <a:gd name="connsiteY430" fmla="*/ 5899878 h 6858000"/>
              <a:gd name="connsiteX431" fmla="*/ 5006795 w 12192000"/>
              <a:gd name="connsiteY431" fmla="*/ 5897533 h 6858000"/>
              <a:gd name="connsiteX432" fmla="*/ 4991425 w 12192000"/>
              <a:gd name="connsiteY432" fmla="*/ 5909271 h 6858000"/>
              <a:gd name="connsiteX433" fmla="*/ 4991425 w 12192000"/>
              <a:gd name="connsiteY433" fmla="*/ 5916314 h 6858000"/>
              <a:gd name="connsiteX434" fmla="*/ 5006795 w 12192000"/>
              <a:gd name="connsiteY434" fmla="*/ 5916314 h 6858000"/>
              <a:gd name="connsiteX435" fmla="*/ 5025240 w 12192000"/>
              <a:gd name="connsiteY435" fmla="*/ 5904576 h 6858000"/>
              <a:gd name="connsiteX436" fmla="*/ 5025240 w 12192000"/>
              <a:gd name="connsiteY436" fmla="*/ 5897533 h 6858000"/>
              <a:gd name="connsiteX437" fmla="*/ 11363521 w 12192000"/>
              <a:gd name="connsiteY437" fmla="*/ 5892189 h 6858000"/>
              <a:gd name="connsiteX438" fmla="*/ 11345075 w 12192000"/>
              <a:gd name="connsiteY438" fmla="*/ 5906274 h 6858000"/>
              <a:gd name="connsiteX439" fmla="*/ 11345075 w 12192000"/>
              <a:gd name="connsiteY439" fmla="*/ 5918013 h 6858000"/>
              <a:gd name="connsiteX440" fmla="*/ 11363521 w 12192000"/>
              <a:gd name="connsiteY440" fmla="*/ 5918013 h 6858000"/>
              <a:gd name="connsiteX441" fmla="*/ 11378892 w 12192000"/>
              <a:gd name="connsiteY441" fmla="*/ 5906274 h 6858000"/>
              <a:gd name="connsiteX442" fmla="*/ 11378892 w 12192000"/>
              <a:gd name="connsiteY442" fmla="*/ 5892189 h 6858000"/>
              <a:gd name="connsiteX443" fmla="*/ 10689895 w 12192000"/>
              <a:gd name="connsiteY443" fmla="*/ 5892189 h 6858000"/>
              <a:gd name="connsiteX444" fmla="*/ 10671449 w 12192000"/>
              <a:gd name="connsiteY444" fmla="*/ 5906274 h 6858000"/>
              <a:gd name="connsiteX445" fmla="*/ 10671449 w 12192000"/>
              <a:gd name="connsiteY445" fmla="*/ 5918013 h 6858000"/>
              <a:gd name="connsiteX446" fmla="*/ 10689895 w 12192000"/>
              <a:gd name="connsiteY446" fmla="*/ 5918013 h 6858000"/>
              <a:gd name="connsiteX447" fmla="*/ 10705266 w 12192000"/>
              <a:gd name="connsiteY447" fmla="*/ 5906274 h 6858000"/>
              <a:gd name="connsiteX448" fmla="*/ 10705266 w 12192000"/>
              <a:gd name="connsiteY448" fmla="*/ 5892189 h 6858000"/>
              <a:gd name="connsiteX449" fmla="*/ 6399884 w 12192000"/>
              <a:gd name="connsiteY449" fmla="*/ 5892189 h 6858000"/>
              <a:gd name="connsiteX450" fmla="*/ 6381438 w 12192000"/>
              <a:gd name="connsiteY450" fmla="*/ 5906274 h 6858000"/>
              <a:gd name="connsiteX451" fmla="*/ 6381438 w 12192000"/>
              <a:gd name="connsiteY451" fmla="*/ 5918013 h 6858000"/>
              <a:gd name="connsiteX452" fmla="*/ 6399884 w 12192000"/>
              <a:gd name="connsiteY452" fmla="*/ 5918013 h 6858000"/>
              <a:gd name="connsiteX453" fmla="*/ 6415255 w 12192000"/>
              <a:gd name="connsiteY453" fmla="*/ 5906274 h 6858000"/>
              <a:gd name="connsiteX454" fmla="*/ 6415255 w 12192000"/>
              <a:gd name="connsiteY454" fmla="*/ 5892189 h 6858000"/>
              <a:gd name="connsiteX455" fmla="*/ 5726259 w 12192000"/>
              <a:gd name="connsiteY455" fmla="*/ 5892189 h 6858000"/>
              <a:gd name="connsiteX456" fmla="*/ 5707813 w 12192000"/>
              <a:gd name="connsiteY456" fmla="*/ 5906274 h 6858000"/>
              <a:gd name="connsiteX457" fmla="*/ 5707813 w 12192000"/>
              <a:gd name="connsiteY457" fmla="*/ 5918013 h 6858000"/>
              <a:gd name="connsiteX458" fmla="*/ 5726259 w 12192000"/>
              <a:gd name="connsiteY458" fmla="*/ 5918013 h 6858000"/>
              <a:gd name="connsiteX459" fmla="*/ 5741630 w 12192000"/>
              <a:gd name="connsiteY459" fmla="*/ 5906274 h 6858000"/>
              <a:gd name="connsiteX460" fmla="*/ 5741630 w 12192000"/>
              <a:gd name="connsiteY460" fmla="*/ 5892189 h 6858000"/>
              <a:gd name="connsiteX461" fmla="*/ 4607444 w 12192000"/>
              <a:gd name="connsiteY461" fmla="*/ 5888140 h 6858000"/>
              <a:gd name="connsiteX462" fmla="*/ 4592074 w 12192000"/>
              <a:gd name="connsiteY462" fmla="*/ 5899878 h 6858000"/>
              <a:gd name="connsiteX463" fmla="*/ 4592074 w 12192000"/>
              <a:gd name="connsiteY463" fmla="*/ 5906920 h 6858000"/>
              <a:gd name="connsiteX464" fmla="*/ 4607444 w 12192000"/>
              <a:gd name="connsiteY464" fmla="*/ 5918659 h 6858000"/>
              <a:gd name="connsiteX465" fmla="*/ 4616667 w 12192000"/>
              <a:gd name="connsiteY465" fmla="*/ 5918659 h 6858000"/>
              <a:gd name="connsiteX466" fmla="*/ 4635113 w 12192000"/>
              <a:gd name="connsiteY466" fmla="*/ 5906920 h 6858000"/>
              <a:gd name="connsiteX467" fmla="*/ 4635113 w 12192000"/>
              <a:gd name="connsiteY467" fmla="*/ 5899878 h 6858000"/>
              <a:gd name="connsiteX468" fmla="*/ 4616667 w 12192000"/>
              <a:gd name="connsiteY468" fmla="*/ 5888140 h 6858000"/>
              <a:gd name="connsiteX469" fmla="*/ 3695789 w 12192000"/>
              <a:gd name="connsiteY469" fmla="*/ 5887965 h 6858000"/>
              <a:gd name="connsiteX470" fmla="*/ 3695789 w 12192000"/>
              <a:gd name="connsiteY470" fmla="*/ 5909094 h 6858000"/>
              <a:gd name="connsiteX471" fmla="*/ 3720383 w 12192000"/>
              <a:gd name="connsiteY471" fmla="*/ 5909094 h 6858000"/>
              <a:gd name="connsiteX472" fmla="*/ 3720383 w 12192000"/>
              <a:gd name="connsiteY472" fmla="*/ 5902050 h 6858000"/>
              <a:gd name="connsiteX473" fmla="*/ 3705012 w 12192000"/>
              <a:gd name="connsiteY473" fmla="*/ 5887965 h 6858000"/>
              <a:gd name="connsiteX474" fmla="*/ 2725416 w 12192000"/>
              <a:gd name="connsiteY474" fmla="*/ 5879803 h 6858000"/>
              <a:gd name="connsiteX475" fmla="*/ 2725416 w 12192000"/>
              <a:gd name="connsiteY475" fmla="*/ 5898584 h 6858000"/>
              <a:gd name="connsiteX476" fmla="*/ 2759232 w 12192000"/>
              <a:gd name="connsiteY476" fmla="*/ 5898584 h 6858000"/>
              <a:gd name="connsiteX477" fmla="*/ 2759232 w 12192000"/>
              <a:gd name="connsiteY477" fmla="*/ 5891542 h 6858000"/>
              <a:gd name="connsiteX478" fmla="*/ 2740787 w 12192000"/>
              <a:gd name="connsiteY478" fmla="*/ 5879803 h 6858000"/>
              <a:gd name="connsiteX479" fmla="*/ 2051790 w 12192000"/>
              <a:gd name="connsiteY479" fmla="*/ 5879803 h 6858000"/>
              <a:gd name="connsiteX480" fmla="*/ 2051790 w 12192000"/>
              <a:gd name="connsiteY480" fmla="*/ 5898584 h 6858000"/>
              <a:gd name="connsiteX481" fmla="*/ 2085606 w 12192000"/>
              <a:gd name="connsiteY481" fmla="*/ 5898584 h 6858000"/>
              <a:gd name="connsiteX482" fmla="*/ 2085606 w 12192000"/>
              <a:gd name="connsiteY482" fmla="*/ 5891541 h 6858000"/>
              <a:gd name="connsiteX483" fmla="*/ 2067161 w 12192000"/>
              <a:gd name="connsiteY483" fmla="*/ 5879803 h 6858000"/>
              <a:gd name="connsiteX484" fmla="*/ 9436427 w 12192000"/>
              <a:gd name="connsiteY484" fmla="*/ 5874600 h 6858000"/>
              <a:gd name="connsiteX485" fmla="*/ 9436427 w 12192000"/>
              <a:gd name="connsiteY485" fmla="*/ 5895729 h 6858000"/>
              <a:gd name="connsiteX486" fmla="*/ 9461020 w 12192000"/>
              <a:gd name="connsiteY486" fmla="*/ 5914511 h 6858000"/>
              <a:gd name="connsiteX487" fmla="*/ 9479466 w 12192000"/>
              <a:gd name="connsiteY487" fmla="*/ 5907468 h 6858000"/>
              <a:gd name="connsiteX488" fmla="*/ 9445649 w 12192000"/>
              <a:gd name="connsiteY488" fmla="*/ 5874600 h 6858000"/>
              <a:gd name="connsiteX489" fmla="*/ 1704771 w 12192000"/>
              <a:gd name="connsiteY489" fmla="*/ 5870412 h 6858000"/>
              <a:gd name="connsiteX490" fmla="*/ 1704771 w 12192000"/>
              <a:gd name="connsiteY490" fmla="*/ 5877455 h 6858000"/>
              <a:gd name="connsiteX491" fmla="*/ 1723216 w 12192000"/>
              <a:gd name="connsiteY491" fmla="*/ 5889193 h 6858000"/>
              <a:gd name="connsiteX492" fmla="*/ 1738587 w 12192000"/>
              <a:gd name="connsiteY492" fmla="*/ 5889193 h 6858000"/>
              <a:gd name="connsiteX493" fmla="*/ 1738587 w 12192000"/>
              <a:gd name="connsiteY493" fmla="*/ 5870412 h 6858000"/>
              <a:gd name="connsiteX494" fmla="*/ 1031145 w 12192000"/>
              <a:gd name="connsiteY494" fmla="*/ 5870412 h 6858000"/>
              <a:gd name="connsiteX495" fmla="*/ 1031145 w 12192000"/>
              <a:gd name="connsiteY495" fmla="*/ 5877455 h 6858000"/>
              <a:gd name="connsiteX496" fmla="*/ 1049590 w 12192000"/>
              <a:gd name="connsiteY496" fmla="*/ 5889193 h 6858000"/>
              <a:gd name="connsiteX497" fmla="*/ 1064961 w 12192000"/>
              <a:gd name="connsiteY497" fmla="*/ 5889193 h 6858000"/>
              <a:gd name="connsiteX498" fmla="*/ 1064961 w 12192000"/>
              <a:gd name="connsiteY498" fmla="*/ 5870412 h 6858000"/>
              <a:gd name="connsiteX499" fmla="*/ 8469661 w 12192000"/>
              <a:gd name="connsiteY499" fmla="*/ 5869730 h 6858000"/>
              <a:gd name="connsiteX500" fmla="*/ 8549365 w 12192000"/>
              <a:gd name="connsiteY500" fmla="*/ 5869730 h 6858000"/>
              <a:gd name="connsiteX501" fmla="*/ 8552026 w 12192000"/>
              <a:gd name="connsiteY501" fmla="*/ 5871451 h 6858000"/>
              <a:gd name="connsiteX502" fmla="*/ 8539712 w 12192000"/>
              <a:gd name="connsiteY502" fmla="*/ 5873133 h 6858000"/>
              <a:gd name="connsiteX503" fmla="*/ 8524175 w 12192000"/>
              <a:gd name="connsiteY503" fmla="*/ 5882800 h 6858000"/>
              <a:gd name="connsiteX504" fmla="*/ 8508628 w 12192000"/>
              <a:gd name="connsiteY504" fmla="*/ 5882800 h 6858000"/>
              <a:gd name="connsiteX505" fmla="*/ 8508628 w 12192000"/>
              <a:gd name="connsiteY505" fmla="*/ 5892474 h 6858000"/>
              <a:gd name="connsiteX506" fmla="*/ 8506624 w 12192000"/>
              <a:gd name="connsiteY506" fmla="*/ 5893721 h 6858000"/>
              <a:gd name="connsiteX507" fmla="*/ 8472892 w 12192000"/>
              <a:gd name="connsiteY507" fmla="*/ 5874620 h 6858000"/>
              <a:gd name="connsiteX508" fmla="*/ 2445661 w 12192000"/>
              <a:gd name="connsiteY508" fmla="*/ 5865716 h 6858000"/>
              <a:gd name="connsiteX509" fmla="*/ 2417993 w 12192000"/>
              <a:gd name="connsiteY509" fmla="*/ 5884498 h 6858000"/>
              <a:gd name="connsiteX510" fmla="*/ 2417993 w 12192000"/>
              <a:gd name="connsiteY510" fmla="*/ 5891542 h 6858000"/>
              <a:gd name="connsiteX511" fmla="*/ 2436438 w 12192000"/>
              <a:gd name="connsiteY511" fmla="*/ 5891542 h 6858000"/>
              <a:gd name="connsiteX512" fmla="*/ 2461032 w 12192000"/>
              <a:gd name="connsiteY512" fmla="*/ 5870412 h 6858000"/>
              <a:gd name="connsiteX513" fmla="*/ 2461032 w 12192000"/>
              <a:gd name="connsiteY513" fmla="*/ 5865716 h 6858000"/>
              <a:gd name="connsiteX514" fmla="*/ 1772035 w 12192000"/>
              <a:gd name="connsiteY514" fmla="*/ 5865716 h 6858000"/>
              <a:gd name="connsiteX515" fmla="*/ 1744367 w 12192000"/>
              <a:gd name="connsiteY515" fmla="*/ 5884498 h 6858000"/>
              <a:gd name="connsiteX516" fmla="*/ 1744367 w 12192000"/>
              <a:gd name="connsiteY516" fmla="*/ 5891541 h 6858000"/>
              <a:gd name="connsiteX517" fmla="*/ 1762812 w 12192000"/>
              <a:gd name="connsiteY517" fmla="*/ 5891541 h 6858000"/>
              <a:gd name="connsiteX518" fmla="*/ 1787406 w 12192000"/>
              <a:gd name="connsiteY518" fmla="*/ 5870412 h 6858000"/>
              <a:gd name="connsiteX519" fmla="*/ 1787406 w 12192000"/>
              <a:gd name="connsiteY519" fmla="*/ 5865716 h 6858000"/>
              <a:gd name="connsiteX520" fmla="*/ 12042511 w 12192000"/>
              <a:gd name="connsiteY520" fmla="*/ 5865418 h 6858000"/>
              <a:gd name="connsiteX521" fmla="*/ 12024066 w 12192000"/>
              <a:gd name="connsiteY521" fmla="*/ 5877156 h 6858000"/>
              <a:gd name="connsiteX522" fmla="*/ 12024066 w 12192000"/>
              <a:gd name="connsiteY522" fmla="*/ 5884199 h 6858000"/>
              <a:gd name="connsiteX523" fmla="*/ 12042511 w 12192000"/>
              <a:gd name="connsiteY523" fmla="*/ 5895937 h 6858000"/>
              <a:gd name="connsiteX524" fmla="*/ 12051734 w 12192000"/>
              <a:gd name="connsiteY524" fmla="*/ 5895937 h 6858000"/>
              <a:gd name="connsiteX525" fmla="*/ 12067105 w 12192000"/>
              <a:gd name="connsiteY525" fmla="*/ 5884199 h 6858000"/>
              <a:gd name="connsiteX526" fmla="*/ 12067105 w 12192000"/>
              <a:gd name="connsiteY526" fmla="*/ 5877156 h 6858000"/>
              <a:gd name="connsiteX527" fmla="*/ 12051734 w 12192000"/>
              <a:gd name="connsiteY527" fmla="*/ 5865418 h 6858000"/>
              <a:gd name="connsiteX528" fmla="*/ 7078874 w 12192000"/>
              <a:gd name="connsiteY528" fmla="*/ 5865418 h 6858000"/>
              <a:gd name="connsiteX529" fmla="*/ 7060429 w 12192000"/>
              <a:gd name="connsiteY529" fmla="*/ 5877156 h 6858000"/>
              <a:gd name="connsiteX530" fmla="*/ 7060429 w 12192000"/>
              <a:gd name="connsiteY530" fmla="*/ 5884199 h 6858000"/>
              <a:gd name="connsiteX531" fmla="*/ 7078874 w 12192000"/>
              <a:gd name="connsiteY531" fmla="*/ 5895937 h 6858000"/>
              <a:gd name="connsiteX532" fmla="*/ 7088097 w 12192000"/>
              <a:gd name="connsiteY532" fmla="*/ 5895937 h 6858000"/>
              <a:gd name="connsiteX533" fmla="*/ 7103468 w 12192000"/>
              <a:gd name="connsiteY533" fmla="*/ 5884199 h 6858000"/>
              <a:gd name="connsiteX534" fmla="*/ 7103468 w 12192000"/>
              <a:gd name="connsiteY534" fmla="*/ 5877156 h 6858000"/>
              <a:gd name="connsiteX535" fmla="*/ 7088097 w 12192000"/>
              <a:gd name="connsiteY535" fmla="*/ 5865418 h 6858000"/>
              <a:gd name="connsiteX536" fmla="*/ 4659706 w 12192000"/>
              <a:gd name="connsiteY536" fmla="*/ 5862315 h 6858000"/>
              <a:gd name="connsiteX537" fmla="*/ 4659706 w 12192000"/>
              <a:gd name="connsiteY537" fmla="*/ 5867010 h 6858000"/>
              <a:gd name="connsiteX538" fmla="*/ 4678152 w 12192000"/>
              <a:gd name="connsiteY538" fmla="*/ 5881096 h 6858000"/>
              <a:gd name="connsiteX539" fmla="*/ 4678152 w 12192000"/>
              <a:gd name="connsiteY539" fmla="*/ 5862315 h 6858000"/>
              <a:gd name="connsiteX540" fmla="*/ 8689388 w 12192000"/>
              <a:gd name="connsiteY540" fmla="*/ 5855819 h 6858000"/>
              <a:gd name="connsiteX541" fmla="*/ 8717900 w 12192000"/>
              <a:gd name="connsiteY541" fmla="*/ 5861757 h 6858000"/>
              <a:gd name="connsiteX542" fmla="*/ 8713769 w 12192000"/>
              <a:gd name="connsiteY542" fmla="*/ 5890152 h 6858000"/>
              <a:gd name="connsiteX543" fmla="*/ 8707834 w 12192000"/>
              <a:gd name="connsiteY543" fmla="*/ 5900425 h 6858000"/>
              <a:gd name="connsiteX544" fmla="*/ 8711968 w 12192000"/>
              <a:gd name="connsiteY544" fmla="*/ 5902530 h 6858000"/>
              <a:gd name="connsiteX545" fmla="*/ 8709225 w 12192000"/>
              <a:gd name="connsiteY545" fmla="*/ 5921380 h 6858000"/>
              <a:gd name="connsiteX546" fmla="*/ 8724596 w 12192000"/>
              <a:gd name="connsiteY546" fmla="*/ 5921380 h 6858000"/>
              <a:gd name="connsiteX547" fmla="*/ 8726227 w 12192000"/>
              <a:gd name="connsiteY547" fmla="*/ 5915636 h 6858000"/>
              <a:gd name="connsiteX548" fmla="*/ 8749336 w 12192000"/>
              <a:gd name="connsiteY548" fmla="*/ 5918472 h 6858000"/>
              <a:gd name="connsiteX549" fmla="*/ 8790838 w 12192000"/>
              <a:gd name="connsiteY549" fmla="*/ 5977898 h 6858000"/>
              <a:gd name="connsiteX550" fmla="*/ 8784690 w 12192000"/>
              <a:gd name="connsiteY550" fmla="*/ 6020156 h 6858000"/>
              <a:gd name="connsiteX551" fmla="*/ 8774971 w 12192000"/>
              <a:gd name="connsiteY551" fmla="*/ 6049845 h 6858000"/>
              <a:gd name="connsiteX552" fmla="*/ 8728631 w 12192000"/>
              <a:gd name="connsiteY552" fmla="*/ 6006335 h 6858000"/>
              <a:gd name="connsiteX553" fmla="*/ 8670029 w 12192000"/>
              <a:gd name="connsiteY553" fmla="*/ 5944269 h 6858000"/>
              <a:gd name="connsiteX554" fmla="*/ 8659853 w 12192000"/>
              <a:gd name="connsiteY554" fmla="*/ 5930638 h 6858000"/>
              <a:gd name="connsiteX555" fmla="*/ 8665755 w 12192000"/>
              <a:gd name="connsiteY555" fmla="*/ 5918472 h 6858000"/>
              <a:gd name="connsiteX556" fmla="*/ 8689388 w 12192000"/>
              <a:gd name="connsiteY556" fmla="*/ 5855819 h 6858000"/>
              <a:gd name="connsiteX557" fmla="*/ 1024899 w 12192000"/>
              <a:gd name="connsiteY557" fmla="*/ 5853422 h 6858000"/>
              <a:gd name="connsiteX558" fmla="*/ 941894 w 12192000"/>
              <a:gd name="connsiteY558" fmla="*/ 5873378 h 6858000"/>
              <a:gd name="connsiteX559" fmla="*/ 938766 w 12192000"/>
              <a:gd name="connsiteY559" fmla="*/ 5878554 h 6858000"/>
              <a:gd name="connsiteX560" fmla="*/ 923267 w 12192000"/>
              <a:gd name="connsiteY560" fmla="*/ 5888418 h 6858000"/>
              <a:gd name="connsiteX561" fmla="*/ 923267 w 12192000"/>
              <a:gd name="connsiteY561" fmla="*/ 5902503 h 6858000"/>
              <a:gd name="connsiteX562" fmla="*/ 924292 w 12192000"/>
              <a:gd name="connsiteY562" fmla="*/ 5902503 h 6858000"/>
              <a:gd name="connsiteX563" fmla="*/ 914226 w 12192000"/>
              <a:gd name="connsiteY563" fmla="*/ 5919157 h 6858000"/>
              <a:gd name="connsiteX564" fmla="*/ 914226 w 12192000"/>
              <a:gd name="connsiteY564" fmla="*/ 5930895 h 6858000"/>
              <a:gd name="connsiteX565" fmla="*/ 929597 w 12192000"/>
              <a:gd name="connsiteY565" fmla="*/ 5937939 h 6858000"/>
              <a:gd name="connsiteX566" fmla="*/ 1031047 w 12192000"/>
              <a:gd name="connsiteY566" fmla="*/ 5860465 h 6858000"/>
              <a:gd name="connsiteX567" fmla="*/ 1031047 w 12192000"/>
              <a:gd name="connsiteY567" fmla="*/ 5853422 h 6858000"/>
              <a:gd name="connsiteX568" fmla="*/ 10403894 w 12192000"/>
              <a:gd name="connsiteY568" fmla="*/ 5851721 h 6858000"/>
              <a:gd name="connsiteX569" fmla="*/ 10403894 w 12192000"/>
              <a:gd name="connsiteY569" fmla="*/ 5870503 h 6858000"/>
              <a:gd name="connsiteX570" fmla="*/ 10437710 w 12192000"/>
              <a:gd name="connsiteY570" fmla="*/ 5870503 h 6858000"/>
              <a:gd name="connsiteX571" fmla="*/ 10437710 w 12192000"/>
              <a:gd name="connsiteY571" fmla="*/ 5863460 h 6858000"/>
              <a:gd name="connsiteX572" fmla="*/ 10419265 w 12192000"/>
              <a:gd name="connsiteY572" fmla="*/ 5851721 h 6858000"/>
              <a:gd name="connsiteX573" fmla="*/ 5440259 w 12192000"/>
              <a:gd name="connsiteY573" fmla="*/ 5851721 h 6858000"/>
              <a:gd name="connsiteX574" fmla="*/ 5440259 w 12192000"/>
              <a:gd name="connsiteY574" fmla="*/ 5870503 h 6858000"/>
              <a:gd name="connsiteX575" fmla="*/ 5474075 w 12192000"/>
              <a:gd name="connsiteY575" fmla="*/ 5870503 h 6858000"/>
              <a:gd name="connsiteX576" fmla="*/ 5474075 w 12192000"/>
              <a:gd name="connsiteY576" fmla="*/ 5863460 h 6858000"/>
              <a:gd name="connsiteX577" fmla="*/ 5455629 w 12192000"/>
              <a:gd name="connsiteY577" fmla="*/ 5851721 h 6858000"/>
              <a:gd name="connsiteX578" fmla="*/ 3203912 w 12192000"/>
              <a:gd name="connsiteY578" fmla="*/ 5850402 h 6858000"/>
              <a:gd name="connsiteX579" fmla="*/ 3154724 w 12192000"/>
              <a:gd name="connsiteY579" fmla="*/ 5876226 h 6858000"/>
              <a:gd name="connsiteX580" fmla="*/ 3170095 w 12192000"/>
              <a:gd name="connsiteY580" fmla="*/ 5913789 h 6858000"/>
              <a:gd name="connsiteX581" fmla="*/ 3111685 w 12192000"/>
              <a:gd name="connsiteY581" fmla="*/ 5939613 h 6858000"/>
              <a:gd name="connsiteX582" fmla="*/ 3111685 w 12192000"/>
              <a:gd name="connsiteY582" fmla="*/ 5953700 h 6858000"/>
              <a:gd name="connsiteX583" fmla="*/ 3127056 w 12192000"/>
              <a:gd name="connsiteY583" fmla="*/ 5965438 h 6858000"/>
              <a:gd name="connsiteX584" fmla="*/ 3160872 w 12192000"/>
              <a:gd name="connsiteY584" fmla="*/ 5965438 h 6858000"/>
              <a:gd name="connsiteX585" fmla="*/ 3188540 w 12192000"/>
              <a:gd name="connsiteY585" fmla="*/ 5946656 h 6858000"/>
              <a:gd name="connsiteX586" fmla="*/ 3179317 w 12192000"/>
              <a:gd name="connsiteY586" fmla="*/ 5913789 h 6858000"/>
              <a:gd name="connsiteX587" fmla="*/ 3237728 w 12192000"/>
              <a:gd name="connsiteY587" fmla="*/ 5883270 h 6858000"/>
              <a:gd name="connsiteX588" fmla="*/ 3237728 w 12192000"/>
              <a:gd name="connsiteY588" fmla="*/ 5869183 h 6858000"/>
              <a:gd name="connsiteX589" fmla="*/ 3203912 w 12192000"/>
              <a:gd name="connsiteY589" fmla="*/ 5850402 h 6858000"/>
              <a:gd name="connsiteX590" fmla="*/ 11440376 w 12192000"/>
              <a:gd name="connsiteY590" fmla="*/ 5847582 h 6858000"/>
              <a:gd name="connsiteX591" fmla="*/ 11406560 w 12192000"/>
              <a:gd name="connsiteY591" fmla="*/ 5873407 h 6858000"/>
              <a:gd name="connsiteX592" fmla="*/ 11406560 w 12192000"/>
              <a:gd name="connsiteY592" fmla="*/ 5885145 h 6858000"/>
              <a:gd name="connsiteX593" fmla="*/ 11449599 w 12192000"/>
              <a:gd name="connsiteY593" fmla="*/ 5847582 h 6858000"/>
              <a:gd name="connsiteX594" fmla="*/ 10766750 w 12192000"/>
              <a:gd name="connsiteY594" fmla="*/ 5847582 h 6858000"/>
              <a:gd name="connsiteX595" fmla="*/ 10732934 w 12192000"/>
              <a:gd name="connsiteY595" fmla="*/ 5873407 h 6858000"/>
              <a:gd name="connsiteX596" fmla="*/ 10732934 w 12192000"/>
              <a:gd name="connsiteY596" fmla="*/ 5885145 h 6858000"/>
              <a:gd name="connsiteX597" fmla="*/ 10775973 w 12192000"/>
              <a:gd name="connsiteY597" fmla="*/ 5847582 h 6858000"/>
              <a:gd name="connsiteX598" fmla="*/ 6476739 w 12192000"/>
              <a:gd name="connsiteY598" fmla="*/ 5847582 h 6858000"/>
              <a:gd name="connsiteX599" fmla="*/ 6442923 w 12192000"/>
              <a:gd name="connsiteY599" fmla="*/ 5873407 h 6858000"/>
              <a:gd name="connsiteX600" fmla="*/ 6442923 w 12192000"/>
              <a:gd name="connsiteY600" fmla="*/ 5885145 h 6858000"/>
              <a:gd name="connsiteX601" fmla="*/ 6485962 w 12192000"/>
              <a:gd name="connsiteY601" fmla="*/ 5847582 h 6858000"/>
              <a:gd name="connsiteX602" fmla="*/ 5803115 w 12192000"/>
              <a:gd name="connsiteY602" fmla="*/ 5847582 h 6858000"/>
              <a:gd name="connsiteX603" fmla="*/ 5769298 w 12192000"/>
              <a:gd name="connsiteY603" fmla="*/ 5873407 h 6858000"/>
              <a:gd name="connsiteX604" fmla="*/ 5769298 w 12192000"/>
              <a:gd name="connsiteY604" fmla="*/ 5885145 h 6858000"/>
              <a:gd name="connsiteX605" fmla="*/ 5812337 w 12192000"/>
              <a:gd name="connsiteY605" fmla="*/ 5847582 h 6858000"/>
              <a:gd name="connsiteX606" fmla="*/ 7779812 w 12192000"/>
              <a:gd name="connsiteY606" fmla="*/ 5847183 h 6858000"/>
              <a:gd name="connsiteX607" fmla="*/ 7783760 w 12192000"/>
              <a:gd name="connsiteY607" fmla="*/ 5850199 h 6858000"/>
              <a:gd name="connsiteX608" fmla="*/ 7776627 w 12192000"/>
              <a:gd name="connsiteY608" fmla="*/ 5854420 h 6858000"/>
              <a:gd name="connsiteX609" fmla="*/ 3573037 w 12192000"/>
              <a:gd name="connsiteY609" fmla="*/ 5844955 h 6858000"/>
              <a:gd name="connsiteX610" fmla="*/ 3575894 w 12192000"/>
              <a:gd name="connsiteY610" fmla="*/ 5862141 h 6858000"/>
              <a:gd name="connsiteX611" fmla="*/ 3569746 w 12192000"/>
              <a:gd name="connsiteY611" fmla="*/ 5904399 h 6858000"/>
              <a:gd name="connsiteX612" fmla="*/ 3555836 w 12192000"/>
              <a:gd name="connsiteY612" fmla="*/ 5946886 h 6858000"/>
              <a:gd name="connsiteX613" fmla="*/ 3547622 w 12192000"/>
              <a:gd name="connsiteY613" fmla="*/ 5939044 h 6858000"/>
              <a:gd name="connsiteX614" fmla="*/ 3533020 w 12192000"/>
              <a:gd name="connsiteY614" fmla="*/ 5913366 h 6858000"/>
              <a:gd name="connsiteX615" fmla="*/ 3510494 w 12192000"/>
              <a:gd name="connsiteY615" fmla="*/ 5892216 h 6858000"/>
              <a:gd name="connsiteX616" fmla="*/ 3526660 w 12192000"/>
              <a:gd name="connsiteY616" fmla="*/ 5881683 h 6858000"/>
              <a:gd name="connsiteX617" fmla="*/ 1562662 w 12192000"/>
              <a:gd name="connsiteY617" fmla="*/ 5842411 h 6858000"/>
              <a:gd name="connsiteX618" fmla="*/ 1544217 w 12192000"/>
              <a:gd name="connsiteY618" fmla="*/ 5854149 h 6858000"/>
              <a:gd name="connsiteX619" fmla="*/ 1544217 w 12192000"/>
              <a:gd name="connsiteY619" fmla="*/ 5861192 h 6858000"/>
              <a:gd name="connsiteX620" fmla="*/ 1578033 w 12192000"/>
              <a:gd name="connsiteY620" fmla="*/ 5861192 h 6858000"/>
              <a:gd name="connsiteX621" fmla="*/ 1578033 w 12192000"/>
              <a:gd name="connsiteY621" fmla="*/ 5842411 h 6858000"/>
              <a:gd name="connsiteX622" fmla="*/ 889036 w 12192000"/>
              <a:gd name="connsiteY622" fmla="*/ 5842411 h 6858000"/>
              <a:gd name="connsiteX623" fmla="*/ 870591 w 12192000"/>
              <a:gd name="connsiteY623" fmla="*/ 5854150 h 6858000"/>
              <a:gd name="connsiteX624" fmla="*/ 870591 w 12192000"/>
              <a:gd name="connsiteY624" fmla="*/ 5861192 h 6858000"/>
              <a:gd name="connsiteX625" fmla="*/ 904407 w 12192000"/>
              <a:gd name="connsiteY625" fmla="*/ 5861192 h 6858000"/>
              <a:gd name="connsiteX626" fmla="*/ 904407 w 12192000"/>
              <a:gd name="connsiteY626" fmla="*/ 5842411 h 6858000"/>
              <a:gd name="connsiteX627" fmla="*/ 11658647 w 12192000"/>
              <a:gd name="connsiteY627" fmla="*/ 5840539 h 6858000"/>
              <a:gd name="connsiteX628" fmla="*/ 11658647 w 12192000"/>
              <a:gd name="connsiteY628" fmla="*/ 5859321 h 6858000"/>
              <a:gd name="connsiteX629" fmla="*/ 11674200 w 12192000"/>
              <a:gd name="connsiteY629" fmla="*/ 5859321 h 6858000"/>
              <a:gd name="connsiteX630" fmla="*/ 11661307 w 12192000"/>
              <a:gd name="connsiteY630" fmla="*/ 5864244 h 6858000"/>
              <a:gd name="connsiteX631" fmla="*/ 11633639 w 12192000"/>
              <a:gd name="connsiteY631" fmla="*/ 5910024 h 6858000"/>
              <a:gd name="connsiteX632" fmla="*/ 11633639 w 12192000"/>
              <a:gd name="connsiteY632" fmla="*/ 5921762 h 6858000"/>
              <a:gd name="connsiteX633" fmla="*/ 11649010 w 12192000"/>
              <a:gd name="connsiteY633" fmla="*/ 5928805 h 6858000"/>
              <a:gd name="connsiteX634" fmla="*/ 11750459 w 12192000"/>
              <a:gd name="connsiteY634" fmla="*/ 5851331 h 6858000"/>
              <a:gd name="connsiteX635" fmla="*/ 11750459 w 12192000"/>
              <a:gd name="connsiteY635" fmla="*/ 5844289 h 6858000"/>
              <a:gd name="connsiteX636" fmla="*/ 11744311 w 12192000"/>
              <a:gd name="connsiteY636" fmla="*/ 5844289 h 6858000"/>
              <a:gd name="connsiteX637" fmla="*/ 11695892 w 12192000"/>
              <a:gd name="connsiteY637" fmla="*/ 5851038 h 6858000"/>
              <a:gd name="connsiteX638" fmla="*/ 11692463 w 12192000"/>
              <a:gd name="connsiteY638" fmla="*/ 5852347 h 6858000"/>
              <a:gd name="connsiteX639" fmla="*/ 11692463 w 12192000"/>
              <a:gd name="connsiteY639" fmla="*/ 5840539 h 6858000"/>
              <a:gd name="connsiteX640" fmla="*/ 10124139 w 12192000"/>
              <a:gd name="connsiteY640" fmla="*/ 5837636 h 6858000"/>
              <a:gd name="connsiteX641" fmla="*/ 10096471 w 12192000"/>
              <a:gd name="connsiteY641" fmla="*/ 5856416 h 6858000"/>
              <a:gd name="connsiteX642" fmla="*/ 10096471 w 12192000"/>
              <a:gd name="connsiteY642" fmla="*/ 5863460 h 6858000"/>
              <a:gd name="connsiteX643" fmla="*/ 10114916 w 12192000"/>
              <a:gd name="connsiteY643" fmla="*/ 5863460 h 6858000"/>
              <a:gd name="connsiteX644" fmla="*/ 10139510 w 12192000"/>
              <a:gd name="connsiteY644" fmla="*/ 5842331 h 6858000"/>
              <a:gd name="connsiteX645" fmla="*/ 10139510 w 12192000"/>
              <a:gd name="connsiteY645" fmla="*/ 5837636 h 6858000"/>
              <a:gd name="connsiteX646" fmla="*/ 5160504 w 12192000"/>
              <a:gd name="connsiteY646" fmla="*/ 5837636 h 6858000"/>
              <a:gd name="connsiteX647" fmla="*/ 5132836 w 12192000"/>
              <a:gd name="connsiteY647" fmla="*/ 5856416 h 6858000"/>
              <a:gd name="connsiteX648" fmla="*/ 5132836 w 12192000"/>
              <a:gd name="connsiteY648" fmla="*/ 5863460 h 6858000"/>
              <a:gd name="connsiteX649" fmla="*/ 5151280 w 12192000"/>
              <a:gd name="connsiteY649" fmla="*/ 5863460 h 6858000"/>
              <a:gd name="connsiteX650" fmla="*/ 5175874 w 12192000"/>
              <a:gd name="connsiteY650" fmla="*/ 5842331 h 6858000"/>
              <a:gd name="connsiteX651" fmla="*/ 5175874 w 12192000"/>
              <a:gd name="connsiteY651" fmla="*/ 5837636 h 6858000"/>
              <a:gd name="connsiteX652" fmla="*/ 7885496 w 12192000"/>
              <a:gd name="connsiteY652" fmla="*/ 5836441 h 6858000"/>
              <a:gd name="connsiteX653" fmla="*/ 7885496 w 12192000"/>
              <a:gd name="connsiteY653" fmla="*/ 5857570 h 6858000"/>
              <a:gd name="connsiteX654" fmla="*/ 7910090 w 12192000"/>
              <a:gd name="connsiteY654" fmla="*/ 5857570 h 6858000"/>
              <a:gd name="connsiteX655" fmla="*/ 7910090 w 12192000"/>
              <a:gd name="connsiteY655" fmla="*/ 5850527 h 6858000"/>
              <a:gd name="connsiteX656" fmla="*/ 7894718 w 12192000"/>
              <a:gd name="connsiteY656" fmla="*/ 5836441 h 6858000"/>
              <a:gd name="connsiteX657" fmla="*/ 11182141 w 12192000"/>
              <a:gd name="connsiteY657" fmla="*/ 5833496 h 6858000"/>
              <a:gd name="connsiteX658" fmla="*/ 11166770 w 12192000"/>
              <a:gd name="connsiteY658" fmla="*/ 5852278 h 6858000"/>
              <a:gd name="connsiteX659" fmla="*/ 11157547 w 12192000"/>
              <a:gd name="connsiteY659" fmla="*/ 5852278 h 6858000"/>
              <a:gd name="connsiteX660" fmla="*/ 11099137 w 12192000"/>
              <a:gd name="connsiteY660" fmla="*/ 5840539 h 6858000"/>
              <a:gd name="connsiteX661" fmla="*/ 11157547 w 12192000"/>
              <a:gd name="connsiteY661" fmla="*/ 5871059 h 6858000"/>
              <a:gd name="connsiteX662" fmla="*/ 11175992 w 12192000"/>
              <a:gd name="connsiteY662" fmla="*/ 5866364 h 6858000"/>
              <a:gd name="connsiteX663" fmla="*/ 11225180 w 12192000"/>
              <a:gd name="connsiteY663" fmla="*/ 5892189 h 6858000"/>
              <a:gd name="connsiteX664" fmla="*/ 11234403 w 12192000"/>
              <a:gd name="connsiteY664" fmla="*/ 5892189 h 6858000"/>
              <a:gd name="connsiteX665" fmla="*/ 11249774 w 12192000"/>
              <a:gd name="connsiteY665" fmla="*/ 5878102 h 6858000"/>
              <a:gd name="connsiteX666" fmla="*/ 11182141 w 12192000"/>
              <a:gd name="connsiteY666" fmla="*/ 5833496 h 6858000"/>
              <a:gd name="connsiteX667" fmla="*/ 6218505 w 12192000"/>
              <a:gd name="connsiteY667" fmla="*/ 5833496 h 6858000"/>
              <a:gd name="connsiteX668" fmla="*/ 6203134 w 12192000"/>
              <a:gd name="connsiteY668" fmla="*/ 5852278 h 6858000"/>
              <a:gd name="connsiteX669" fmla="*/ 6193910 w 12192000"/>
              <a:gd name="connsiteY669" fmla="*/ 5852278 h 6858000"/>
              <a:gd name="connsiteX670" fmla="*/ 6135501 w 12192000"/>
              <a:gd name="connsiteY670" fmla="*/ 5840539 h 6858000"/>
              <a:gd name="connsiteX671" fmla="*/ 6193910 w 12192000"/>
              <a:gd name="connsiteY671" fmla="*/ 5871059 h 6858000"/>
              <a:gd name="connsiteX672" fmla="*/ 6212356 w 12192000"/>
              <a:gd name="connsiteY672" fmla="*/ 5866364 h 6858000"/>
              <a:gd name="connsiteX673" fmla="*/ 6261543 w 12192000"/>
              <a:gd name="connsiteY673" fmla="*/ 5892189 h 6858000"/>
              <a:gd name="connsiteX674" fmla="*/ 6270766 w 12192000"/>
              <a:gd name="connsiteY674" fmla="*/ 5892189 h 6858000"/>
              <a:gd name="connsiteX675" fmla="*/ 6286137 w 12192000"/>
              <a:gd name="connsiteY675" fmla="*/ 5878102 h 6858000"/>
              <a:gd name="connsiteX676" fmla="*/ 6218505 w 12192000"/>
              <a:gd name="connsiteY676" fmla="*/ 5833496 h 6858000"/>
              <a:gd name="connsiteX677" fmla="*/ 5544879 w 12192000"/>
              <a:gd name="connsiteY677" fmla="*/ 5833496 h 6858000"/>
              <a:gd name="connsiteX678" fmla="*/ 5529508 w 12192000"/>
              <a:gd name="connsiteY678" fmla="*/ 5852278 h 6858000"/>
              <a:gd name="connsiteX679" fmla="*/ 5520286 w 12192000"/>
              <a:gd name="connsiteY679" fmla="*/ 5852278 h 6858000"/>
              <a:gd name="connsiteX680" fmla="*/ 5461875 w 12192000"/>
              <a:gd name="connsiteY680" fmla="*/ 5840539 h 6858000"/>
              <a:gd name="connsiteX681" fmla="*/ 5520286 w 12192000"/>
              <a:gd name="connsiteY681" fmla="*/ 5871059 h 6858000"/>
              <a:gd name="connsiteX682" fmla="*/ 5538730 w 12192000"/>
              <a:gd name="connsiteY682" fmla="*/ 5866364 h 6858000"/>
              <a:gd name="connsiteX683" fmla="*/ 5587919 w 12192000"/>
              <a:gd name="connsiteY683" fmla="*/ 5892189 h 6858000"/>
              <a:gd name="connsiteX684" fmla="*/ 5597141 w 12192000"/>
              <a:gd name="connsiteY684" fmla="*/ 5892189 h 6858000"/>
              <a:gd name="connsiteX685" fmla="*/ 5612512 w 12192000"/>
              <a:gd name="connsiteY685" fmla="*/ 5878102 h 6858000"/>
              <a:gd name="connsiteX686" fmla="*/ 5544879 w 12192000"/>
              <a:gd name="connsiteY686" fmla="*/ 5833496 h 6858000"/>
              <a:gd name="connsiteX687" fmla="*/ 1891236 w 12192000"/>
              <a:gd name="connsiteY687" fmla="*/ 5833020 h 6858000"/>
              <a:gd name="connsiteX688" fmla="*/ 1891236 w 12192000"/>
              <a:gd name="connsiteY688" fmla="*/ 5851801 h 6858000"/>
              <a:gd name="connsiteX689" fmla="*/ 1906607 w 12192000"/>
              <a:gd name="connsiteY689" fmla="*/ 5851801 h 6858000"/>
              <a:gd name="connsiteX690" fmla="*/ 1925052 w 12192000"/>
              <a:gd name="connsiteY690" fmla="*/ 5840063 h 6858000"/>
              <a:gd name="connsiteX691" fmla="*/ 1925052 w 12192000"/>
              <a:gd name="connsiteY691" fmla="*/ 5833020 h 6858000"/>
              <a:gd name="connsiteX692" fmla="*/ 6620740 w 12192000"/>
              <a:gd name="connsiteY692" fmla="*/ 5829101 h 6858000"/>
              <a:gd name="connsiteX693" fmla="*/ 6635836 w 12192000"/>
              <a:gd name="connsiteY693" fmla="*/ 5832806 h 6858000"/>
              <a:gd name="connsiteX694" fmla="*/ 6612064 w 12192000"/>
              <a:gd name="connsiteY694" fmla="*/ 5842597 h 6858000"/>
              <a:gd name="connsiteX695" fmla="*/ 1168791 w 12192000"/>
              <a:gd name="connsiteY695" fmla="*/ 5828324 h 6858000"/>
              <a:gd name="connsiteX696" fmla="*/ 1168791 w 12192000"/>
              <a:gd name="connsiteY696" fmla="*/ 5833020 h 6858000"/>
              <a:gd name="connsiteX697" fmla="*/ 1193385 w 12192000"/>
              <a:gd name="connsiteY697" fmla="*/ 5854150 h 6858000"/>
              <a:gd name="connsiteX698" fmla="*/ 1211830 w 12192000"/>
              <a:gd name="connsiteY698" fmla="*/ 5854150 h 6858000"/>
              <a:gd name="connsiteX699" fmla="*/ 1211830 w 12192000"/>
              <a:gd name="connsiteY699" fmla="*/ 5847106 h 6858000"/>
              <a:gd name="connsiteX700" fmla="*/ 1184162 w 12192000"/>
              <a:gd name="connsiteY700" fmla="*/ 5828324 h 6858000"/>
              <a:gd name="connsiteX701" fmla="*/ 2537888 w 12192000"/>
              <a:gd name="connsiteY701" fmla="*/ 5825807 h 6858000"/>
              <a:gd name="connsiteX702" fmla="*/ 2519442 w 12192000"/>
              <a:gd name="connsiteY702" fmla="*/ 5839892 h 6858000"/>
              <a:gd name="connsiteX703" fmla="*/ 2519442 w 12192000"/>
              <a:gd name="connsiteY703" fmla="*/ 5851631 h 6858000"/>
              <a:gd name="connsiteX704" fmla="*/ 2537888 w 12192000"/>
              <a:gd name="connsiteY704" fmla="*/ 5851631 h 6858000"/>
              <a:gd name="connsiteX705" fmla="*/ 2553259 w 12192000"/>
              <a:gd name="connsiteY705" fmla="*/ 5839892 h 6858000"/>
              <a:gd name="connsiteX706" fmla="*/ 2553259 w 12192000"/>
              <a:gd name="connsiteY706" fmla="*/ 5825807 h 6858000"/>
              <a:gd name="connsiteX707" fmla="*/ 1864262 w 12192000"/>
              <a:gd name="connsiteY707" fmla="*/ 5825807 h 6858000"/>
              <a:gd name="connsiteX708" fmla="*/ 1859949 w 12192000"/>
              <a:gd name="connsiteY708" fmla="*/ 5829101 h 6858000"/>
              <a:gd name="connsiteX709" fmla="*/ 1857788 w 12192000"/>
              <a:gd name="connsiteY709" fmla="*/ 5828324 h 6858000"/>
              <a:gd name="connsiteX710" fmla="*/ 1842417 w 12192000"/>
              <a:gd name="connsiteY710" fmla="*/ 5828324 h 6858000"/>
              <a:gd name="connsiteX711" fmla="*/ 1842417 w 12192000"/>
              <a:gd name="connsiteY711" fmla="*/ 5833020 h 6858000"/>
              <a:gd name="connsiteX712" fmla="*/ 1847031 w 12192000"/>
              <a:gd name="connsiteY712" fmla="*/ 5838965 h 6858000"/>
              <a:gd name="connsiteX713" fmla="*/ 1845816 w 12192000"/>
              <a:gd name="connsiteY713" fmla="*/ 5839892 h 6858000"/>
              <a:gd name="connsiteX714" fmla="*/ 1845816 w 12192000"/>
              <a:gd name="connsiteY714" fmla="*/ 5851631 h 6858000"/>
              <a:gd name="connsiteX715" fmla="*/ 1861149 w 12192000"/>
              <a:gd name="connsiteY715" fmla="*/ 5851631 h 6858000"/>
              <a:gd name="connsiteX716" fmla="*/ 1867011 w 12192000"/>
              <a:gd name="connsiteY716" fmla="*/ 5854149 h 6858000"/>
              <a:gd name="connsiteX717" fmla="*/ 1885456 w 12192000"/>
              <a:gd name="connsiteY717" fmla="*/ 5854149 h 6858000"/>
              <a:gd name="connsiteX718" fmla="*/ 1885456 w 12192000"/>
              <a:gd name="connsiteY718" fmla="*/ 5847106 h 6858000"/>
              <a:gd name="connsiteX719" fmla="*/ 1878710 w 12192000"/>
              <a:gd name="connsiteY719" fmla="*/ 5840598 h 6858000"/>
              <a:gd name="connsiteX720" fmla="*/ 1879633 w 12192000"/>
              <a:gd name="connsiteY720" fmla="*/ 5839892 h 6858000"/>
              <a:gd name="connsiteX721" fmla="*/ 1879633 w 12192000"/>
              <a:gd name="connsiteY721" fmla="*/ 5825807 h 6858000"/>
              <a:gd name="connsiteX722" fmla="*/ 8642543 w 12192000"/>
              <a:gd name="connsiteY722" fmla="*/ 5824457 h 6858000"/>
              <a:gd name="connsiteX723" fmla="*/ 8655572 w 12192000"/>
              <a:gd name="connsiteY723" fmla="*/ 5829995 h 6858000"/>
              <a:gd name="connsiteX724" fmla="*/ 8649423 w 12192000"/>
              <a:gd name="connsiteY724" fmla="*/ 5895729 h 6858000"/>
              <a:gd name="connsiteX725" fmla="*/ 8634342 w 12192000"/>
              <a:gd name="connsiteY725" fmla="*/ 5895729 h 6858000"/>
              <a:gd name="connsiteX726" fmla="*/ 8623147 w 12192000"/>
              <a:gd name="connsiteY726" fmla="*/ 5865035 h 6858000"/>
              <a:gd name="connsiteX727" fmla="*/ 8623147 w 12192000"/>
              <a:gd name="connsiteY727" fmla="*/ 5843906 h 6858000"/>
              <a:gd name="connsiteX728" fmla="*/ 8642361 w 12192000"/>
              <a:gd name="connsiteY728" fmla="*/ 5824538 h 6858000"/>
              <a:gd name="connsiteX729" fmla="*/ 6874828 w 12192000"/>
              <a:gd name="connsiteY729" fmla="*/ 5821584 h 6858000"/>
              <a:gd name="connsiteX730" fmla="*/ 6874828 w 12192000"/>
              <a:gd name="connsiteY730" fmla="*/ 5842713 h 6858000"/>
              <a:gd name="connsiteX731" fmla="*/ 6899422 w 12192000"/>
              <a:gd name="connsiteY731" fmla="*/ 5842713 h 6858000"/>
              <a:gd name="connsiteX732" fmla="*/ 6899422 w 12192000"/>
              <a:gd name="connsiteY732" fmla="*/ 5835669 h 6858000"/>
              <a:gd name="connsiteX733" fmla="*/ 6884051 w 12192000"/>
              <a:gd name="connsiteY733" fmla="*/ 5821584 h 6858000"/>
              <a:gd name="connsiteX734" fmla="*/ 4702746 w 12192000"/>
              <a:gd name="connsiteY734" fmla="*/ 5815361 h 6858000"/>
              <a:gd name="connsiteX735" fmla="*/ 4702746 w 12192000"/>
              <a:gd name="connsiteY735" fmla="*/ 5836490 h 6858000"/>
              <a:gd name="connsiteX736" fmla="*/ 4727339 w 12192000"/>
              <a:gd name="connsiteY736" fmla="*/ 5855272 h 6858000"/>
              <a:gd name="connsiteX737" fmla="*/ 4745785 w 12192000"/>
              <a:gd name="connsiteY737" fmla="*/ 5848229 h 6858000"/>
              <a:gd name="connsiteX738" fmla="*/ 4711968 w 12192000"/>
              <a:gd name="connsiteY738" fmla="*/ 5815361 h 6858000"/>
              <a:gd name="connsiteX739" fmla="*/ 8208125 w 12192000"/>
              <a:gd name="connsiteY739" fmla="*/ 5799301 h 6858000"/>
              <a:gd name="connsiteX740" fmla="*/ 8241942 w 12192000"/>
              <a:gd name="connsiteY740" fmla="*/ 5806343 h 6858000"/>
              <a:gd name="connsiteX741" fmla="*/ 8226571 w 12192000"/>
              <a:gd name="connsiteY741" fmla="*/ 5843906 h 6858000"/>
              <a:gd name="connsiteX742" fmla="*/ 8235793 w 12192000"/>
              <a:gd name="connsiteY742" fmla="*/ 5857992 h 6858000"/>
              <a:gd name="connsiteX743" fmla="*/ 8304964 w 12192000"/>
              <a:gd name="connsiteY743" fmla="*/ 5893647 h 6858000"/>
              <a:gd name="connsiteX744" fmla="*/ 8305310 w 12192000"/>
              <a:gd name="connsiteY744" fmla="*/ 5895729 h 6858000"/>
              <a:gd name="connsiteX745" fmla="*/ 8283590 w 12192000"/>
              <a:gd name="connsiteY745" fmla="*/ 5895729 h 6858000"/>
              <a:gd name="connsiteX746" fmla="*/ 8234402 w 12192000"/>
              <a:gd name="connsiteY746" fmla="*/ 5940335 h 6858000"/>
              <a:gd name="connsiteX747" fmla="*/ 8232963 w 12192000"/>
              <a:gd name="connsiteY747" fmla="*/ 5940928 h 6858000"/>
              <a:gd name="connsiteX748" fmla="*/ 8184657 w 12192000"/>
              <a:gd name="connsiteY748" fmla="*/ 5895573 h 6858000"/>
              <a:gd name="connsiteX749" fmla="*/ 8173774 w 12192000"/>
              <a:gd name="connsiteY749" fmla="*/ 5884047 h 6858000"/>
              <a:gd name="connsiteX750" fmla="*/ 8184492 w 12192000"/>
              <a:gd name="connsiteY750" fmla="*/ 5861954 h 6858000"/>
              <a:gd name="connsiteX751" fmla="*/ 8190035 w 12192000"/>
              <a:gd name="connsiteY751" fmla="*/ 5847260 h 6858000"/>
              <a:gd name="connsiteX752" fmla="*/ 8204279 w 12192000"/>
              <a:gd name="connsiteY752" fmla="*/ 5838195 h 6858000"/>
              <a:gd name="connsiteX753" fmla="*/ 8204279 w 12192000"/>
              <a:gd name="connsiteY753" fmla="*/ 5831152 h 6858000"/>
              <a:gd name="connsiteX754" fmla="*/ 8196111 w 12192000"/>
              <a:gd name="connsiteY754" fmla="*/ 5831152 h 6858000"/>
              <a:gd name="connsiteX755" fmla="*/ 3216878 w 12192000"/>
              <a:gd name="connsiteY755" fmla="*/ 5799036 h 6858000"/>
              <a:gd name="connsiteX756" fmla="*/ 3198433 w 12192000"/>
              <a:gd name="connsiteY756" fmla="*/ 5810774 h 6858000"/>
              <a:gd name="connsiteX757" fmla="*/ 3198433 w 12192000"/>
              <a:gd name="connsiteY757" fmla="*/ 5817817 h 6858000"/>
              <a:gd name="connsiteX758" fmla="*/ 3216878 w 12192000"/>
              <a:gd name="connsiteY758" fmla="*/ 5829555 h 6858000"/>
              <a:gd name="connsiteX759" fmla="*/ 3226101 w 12192000"/>
              <a:gd name="connsiteY759" fmla="*/ 5829555 h 6858000"/>
              <a:gd name="connsiteX760" fmla="*/ 3241472 w 12192000"/>
              <a:gd name="connsiteY760" fmla="*/ 5817817 h 6858000"/>
              <a:gd name="connsiteX761" fmla="*/ 3241472 w 12192000"/>
              <a:gd name="connsiteY761" fmla="*/ 5810774 h 6858000"/>
              <a:gd name="connsiteX762" fmla="*/ 3226101 w 12192000"/>
              <a:gd name="connsiteY762" fmla="*/ 5799036 h 6858000"/>
              <a:gd name="connsiteX763" fmla="*/ 10216366 w 12192000"/>
              <a:gd name="connsiteY763" fmla="*/ 5797725 h 6858000"/>
              <a:gd name="connsiteX764" fmla="*/ 10197920 w 12192000"/>
              <a:gd name="connsiteY764" fmla="*/ 5811811 h 6858000"/>
              <a:gd name="connsiteX765" fmla="*/ 10197920 w 12192000"/>
              <a:gd name="connsiteY765" fmla="*/ 5823550 h 6858000"/>
              <a:gd name="connsiteX766" fmla="*/ 10216366 w 12192000"/>
              <a:gd name="connsiteY766" fmla="*/ 5823550 h 6858000"/>
              <a:gd name="connsiteX767" fmla="*/ 10231737 w 12192000"/>
              <a:gd name="connsiteY767" fmla="*/ 5811811 h 6858000"/>
              <a:gd name="connsiteX768" fmla="*/ 10231737 w 12192000"/>
              <a:gd name="connsiteY768" fmla="*/ 5797725 h 6858000"/>
              <a:gd name="connsiteX769" fmla="*/ 5252730 w 12192000"/>
              <a:gd name="connsiteY769" fmla="*/ 5797725 h 6858000"/>
              <a:gd name="connsiteX770" fmla="*/ 5234285 w 12192000"/>
              <a:gd name="connsiteY770" fmla="*/ 5811811 h 6858000"/>
              <a:gd name="connsiteX771" fmla="*/ 5234285 w 12192000"/>
              <a:gd name="connsiteY771" fmla="*/ 5823550 h 6858000"/>
              <a:gd name="connsiteX772" fmla="*/ 5252730 w 12192000"/>
              <a:gd name="connsiteY772" fmla="*/ 5823550 h 6858000"/>
              <a:gd name="connsiteX773" fmla="*/ 5268102 w 12192000"/>
              <a:gd name="connsiteY773" fmla="*/ 5811811 h 6858000"/>
              <a:gd name="connsiteX774" fmla="*/ 5268102 w 12192000"/>
              <a:gd name="connsiteY774" fmla="*/ 5797725 h 6858000"/>
              <a:gd name="connsiteX775" fmla="*/ 3955707 w 12192000"/>
              <a:gd name="connsiteY775" fmla="*/ 5796580 h 6858000"/>
              <a:gd name="connsiteX776" fmla="*/ 3984219 w 12192000"/>
              <a:gd name="connsiteY776" fmla="*/ 5802518 h 6858000"/>
              <a:gd name="connsiteX777" fmla="*/ 3980088 w 12192000"/>
              <a:gd name="connsiteY777" fmla="*/ 5830913 h 6858000"/>
              <a:gd name="connsiteX778" fmla="*/ 3974153 w 12192000"/>
              <a:gd name="connsiteY778" fmla="*/ 5841186 h 6858000"/>
              <a:gd name="connsiteX779" fmla="*/ 3978287 w 12192000"/>
              <a:gd name="connsiteY779" fmla="*/ 5843291 h 6858000"/>
              <a:gd name="connsiteX780" fmla="*/ 3975543 w 12192000"/>
              <a:gd name="connsiteY780" fmla="*/ 5862141 h 6858000"/>
              <a:gd name="connsiteX781" fmla="*/ 3990915 w 12192000"/>
              <a:gd name="connsiteY781" fmla="*/ 5862141 h 6858000"/>
              <a:gd name="connsiteX782" fmla="*/ 3992546 w 12192000"/>
              <a:gd name="connsiteY782" fmla="*/ 5856397 h 6858000"/>
              <a:gd name="connsiteX783" fmla="*/ 4015655 w 12192000"/>
              <a:gd name="connsiteY783" fmla="*/ 5859233 h 6858000"/>
              <a:gd name="connsiteX784" fmla="*/ 4057157 w 12192000"/>
              <a:gd name="connsiteY784" fmla="*/ 5918659 h 6858000"/>
              <a:gd name="connsiteX785" fmla="*/ 4051009 w 12192000"/>
              <a:gd name="connsiteY785" fmla="*/ 5960917 h 6858000"/>
              <a:gd name="connsiteX786" fmla="*/ 4041290 w 12192000"/>
              <a:gd name="connsiteY786" fmla="*/ 5990606 h 6858000"/>
              <a:gd name="connsiteX787" fmla="*/ 3994949 w 12192000"/>
              <a:gd name="connsiteY787" fmla="*/ 5947096 h 6858000"/>
              <a:gd name="connsiteX788" fmla="*/ 3936348 w 12192000"/>
              <a:gd name="connsiteY788" fmla="*/ 5885030 h 6858000"/>
              <a:gd name="connsiteX789" fmla="*/ 3926172 w 12192000"/>
              <a:gd name="connsiteY789" fmla="*/ 5871399 h 6858000"/>
              <a:gd name="connsiteX790" fmla="*/ 3932073 w 12192000"/>
              <a:gd name="connsiteY790" fmla="*/ 5859233 h 6858000"/>
              <a:gd name="connsiteX791" fmla="*/ 3955707 w 12192000"/>
              <a:gd name="connsiteY791" fmla="*/ 5796580 h 6858000"/>
              <a:gd name="connsiteX792" fmla="*/ 6641778 w 12192000"/>
              <a:gd name="connsiteY792" fmla="*/ 5796373 h 6858000"/>
              <a:gd name="connsiteX793" fmla="*/ 6643849 w 12192000"/>
              <a:gd name="connsiteY793" fmla="*/ 5798419 h 6858000"/>
              <a:gd name="connsiteX794" fmla="*/ 6664689 w 12192000"/>
              <a:gd name="connsiteY794" fmla="*/ 5820922 h 6858000"/>
              <a:gd name="connsiteX795" fmla="*/ 6650441 w 12192000"/>
              <a:gd name="connsiteY795" fmla="*/ 5826791 h 6858000"/>
              <a:gd name="connsiteX796" fmla="*/ 6627958 w 12192000"/>
              <a:gd name="connsiteY796" fmla="*/ 5817872 h 6858000"/>
              <a:gd name="connsiteX797" fmla="*/ 7199485 w 12192000"/>
              <a:gd name="connsiteY797" fmla="*/ 5796053 h 6858000"/>
              <a:gd name="connsiteX798" fmla="*/ 7225821 w 12192000"/>
              <a:gd name="connsiteY798" fmla="*/ 5813651 h 6858000"/>
              <a:gd name="connsiteX799" fmla="*/ 7236196 w 12192000"/>
              <a:gd name="connsiteY799" fmla="*/ 5852278 h 6858000"/>
              <a:gd name="connsiteX800" fmla="*/ 7230048 w 12192000"/>
              <a:gd name="connsiteY800" fmla="*/ 5894536 h 6858000"/>
              <a:gd name="connsiteX801" fmla="*/ 7220329 w 12192000"/>
              <a:gd name="connsiteY801" fmla="*/ 5924225 h 6858000"/>
              <a:gd name="connsiteX802" fmla="*/ 7173989 w 12192000"/>
              <a:gd name="connsiteY802" fmla="*/ 5880715 h 6858000"/>
              <a:gd name="connsiteX803" fmla="*/ 7123865 w 12192000"/>
              <a:gd name="connsiteY803" fmla="*/ 5827627 h 6858000"/>
              <a:gd name="connsiteX804" fmla="*/ 7138266 w 12192000"/>
              <a:gd name="connsiteY804" fmla="*/ 5825290 h 6858000"/>
              <a:gd name="connsiteX805" fmla="*/ 7183803 w 12192000"/>
              <a:gd name="connsiteY805" fmla="*/ 5805921 h 6858000"/>
              <a:gd name="connsiteX806" fmla="*/ 7838745 w 12192000"/>
              <a:gd name="connsiteY806" fmla="*/ 5795934 h 6858000"/>
              <a:gd name="connsiteX807" fmla="*/ 7838745 w 12192000"/>
              <a:gd name="connsiteY807" fmla="*/ 5800629 h 6858000"/>
              <a:gd name="connsiteX808" fmla="*/ 7857191 w 12192000"/>
              <a:gd name="connsiteY808" fmla="*/ 5814715 h 6858000"/>
              <a:gd name="connsiteX809" fmla="*/ 7857191 w 12192000"/>
              <a:gd name="connsiteY809" fmla="*/ 5795934 h 6858000"/>
              <a:gd name="connsiteX810" fmla="*/ 1750190 w 12192000"/>
              <a:gd name="connsiteY810" fmla="*/ 5788415 h 6858000"/>
              <a:gd name="connsiteX811" fmla="*/ 1750190 w 12192000"/>
              <a:gd name="connsiteY811" fmla="*/ 5802500 h 6858000"/>
              <a:gd name="connsiteX812" fmla="*/ 1765561 w 12192000"/>
              <a:gd name="connsiteY812" fmla="*/ 5814239 h 6858000"/>
              <a:gd name="connsiteX813" fmla="*/ 1784007 w 12192000"/>
              <a:gd name="connsiteY813" fmla="*/ 5814239 h 6858000"/>
              <a:gd name="connsiteX814" fmla="*/ 1784007 w 12192000"/>
              <a:gd name="connsiteY814" fmla="*/ 5802500 h 6858000"/>
              <a:gd name="connsiteX815" fmla="*/ 1765561 w 12192000"/>
              <a:gd name="connsiteY815" fmla="*/ 5788415 h 6858000"/>
              <a:gd name="connsiteX816" fmla="*/ 1076564 w 12192000"/>
              <a:gd name="connsiteY816" fmla="*/ 5788415 h 6858000"/>
              <a:gd name="connsiteX817" fmla="*/ 1076564 w 12192000"/>
              <a:gd name="connsiteY817" fmla="*/ 5802500 h 6858000"/>
              <a:gd name="connsiteX818" fmla="*/ 1091935 w 12192000"/>
              <a:gd name="connsiteY818" fmla="*/ 5814239 h 6858000"/>
              <a:gd name="connsiteX819" fmla="*/ 1110381 w 12192000"/>
              <a:gd name="connsiteY819" fmla="*/ 5814239 h 6858000"/>
              <a:gd name="connsiteX820" fmla="*/ 1110381 w 12192000"/>
              <a:gd name="connsiteY820" fmla="*/ 5802500 h 6858000"/>
              <a:gd name="connsiteX821" fmla="*/ 1091935 w 12192000"/>
              <a:gd name="connsiteY821" fmla="*/ 5788415 h 6858000"/>
              <a:gd name="connsiteX822" fmla="*/ 2618973 w 12192000"/>
              <a:gd name="connsiteY822" fmla="*/ 5785559 h 6858000"/>
              <a:gd name="connsiteX823" fmla="*/ 2626121 w 12192000"/>
              <a:gd name="connsiteY823" fmla="*/ 5803027 h 6858000"/>
              <a:gd name="connsiteX824" fmla="*/ 2592319 w 12192000"/>
              <a:gd name="connsiteY824" fmla="*/ 5808822 h 6858000"/>
              <a:gd name="connsiteX825" fmla="*/ 1578261 w 12192000"/>
              <a:gd name="connsiteY825" fmla="*/ 5785339 h 6858000"/>
              <a:gd name="connsiteX826" fmla="*/ 1578261 w 12192000"/>
              <a:gd name="connsiteY826" fmla="*/ 5804121 h 6858000"/>
              <a:gd name="connsiteX827" fmla="*/ 1612077 w 12192000"/>
              <a:gd name="connsiteY827" fmla="*/ 5804121 h 6858000"/>
              <a:gd name="connsiteX828" fmla="*/ 1612077 w 12192000"/>
              <a:gd name="connsiteY828" fmla="*/ 5797078 h 6858000"/>
              <a:gd name="connsiteX829" fmla="*/ 1593632 w 12192000"/>
              <a:gd name="connsiteY829" fmla="*/ 5785339 h 6858000"/>
              <a:gd name="connsiteX830" fmla="*/ 1941117 w 12192000"/>
              <a:gd name="connsiteY830" fmla="*/ 5781200 h 6858000"/>
              <a:gd name="connsiteX831" fmla="*/ 1907301 w 12192000"/>
              <a:gd name="connsiteY831" fmla="*/ 5807025 h 6858000"/>
              <a:gd name="connsiteX832" fmla="*/ 1907301 w 12192000"/>
              <a:gd name="connsiteY832" fmla="*/ 5818763 h 6858000"/>
              <a:gd name="connsiteX833" fmla="*/ 1950340 w 12192000"/>
              <a:gd name="connsiteY833" fmla="*/ 5781200 h 6858000"/>
              <a:gd name="connsiteX834" fmla="*/ 6752076 w 12192000"/>
              <a:gd name="connsiteY834" fmla="*/ 5778574 h 6858000"/>
              <a:gd name="connsiteX835" fmla="*/ 6754933 w 12192000"/>
              <a:gd name="connsiteY835" fmla="*/ 5795760 h 6858000"/>
              <a:gd name="connsiteX836" fmla="*/ 6748785 w 12192000"/>
              <a:gd name="connsiteY836" fmla="*/ 5838018 h 6858000"/>
              <a:gd name="connsiteX837" fmla="*/ 6745109 w 12192000"/>
              <a:gd name="connsiteY837" fmla="*/ 5849246 h 6858000"/>
              <a:gd name="connsiteX838" fmla="*/ 6732255 w 12192000"/>
              <a:gd name="connsiteY838" fmla="*/ 5851038 h 6858000"/>
              <a:gd name="connsiteX839" fmla="*/ 6728826 w 12192000"/>
              <a:gd name="connsiteY839" fmla="*/ 5852347 h 6858000"/>
              <a:gd name="connsiteX840" fmla="*/ 6728826 w 12192000"/>
              <a:gd name="connsiteY840" fmla="*/ 5840539 h 6858000"/>
              <a:gd name="connsiteX841" fmla="*/ 6705194 w 12192000"/>
              <a:gd name="connsiteY841" fmla="*/ 5840539 h 6858000"/>
              <a:gd name="connsiteX842" fmla="*/ 6689533 w 12192000"/>
              <a:gd name="connsiteY842" fmla="*/ 5825835 h 6858000"/>
              <a:gd name="connsiteX843" fmla="*/ 6705699 w 12192000"/>
              <a:gd name="connsiteY843" fmla="*/ 5815302 h 6858000"/>
              <a:gd name="connsiteX844" fmla="*/ 5810627 w 12192000"/>
              <a:gd name="connsiteY844" fmla="*/ 5778323 h 6858000"/>
              <a:gd name="connsiteX845" fmla="*/ 5816180 w 12192000"/>
              <a:gd name="connsiteY845" fmla="*/ 5780674 h 6858000"/>
              <a:gd name="connsiteX846" fmla="*/ 5876896 w 12192000"/>
              <a:gd name="connsiteY846" fmla="*/ 5819410 h 6858000"/>
              <a:gd name="connsiteX847" fmla="*/ 5929159 w 12192000"/>
              <a:gd name="connsiteY847" fmla="*/ 5824692 h 6858000"/>
              <a:gd name="connsiteX848" fmla="*/ 5967337 w 12192000"/>
              <a:gd name="connsiteY848" fmla="*/ 5834064 h 6858000"/>
              <a:gd name="connsiteX849" fmla="*/ 5953352 w 12192000"/>
              <a:gd name="connsiteY849" fmla="*/ 5856973 h 6858000"/>
              <a:gd name="connsiteX850" fmla="*/ 5931011 w 12192000"/>
              <a:gd name="connsiteY850" fmla="*/ 5890312 h 6858000"/>
              <a:gd name="connsiteX851" fmla="*/ 5904470 w 12192000"/>
              <a:gd name="connsiteY851" fmla="*/ 5882860 h 6858000"/>
              <a:gd name="connsiteX852" fmla="*/ 5870654 w 12192000"/>
              <a:gd name="connsiteY852" fmla="*/ 5838841 h 6858000"/>
              <a:gd name="connsiteX853" fmla="*/ 5808058 w 12192000"/>
              <a:gd name="connsiteY853" fmla="*/ 5780067 h 6858000"/>
              <a:gd name="connsiteX854" fmla="*/ 3151815 w 12192000"/>
              <a:gd name="connsiteY854" fmla="*/ 5777202 h 6858000"/>
              <a:gd name="connsiteX855" fmla="*/ 3151815 w 12192000"/>
              <a:gd name="connsiteY855" fmla="*/ 5798331 h 6858000"/>
              <a:gd name="connsiteX856" fmla="*/ 3176409 w 12192000"/>
              <a:gd name="connsiteY856" fmla="*/ 5798331 h 6858000"/>
              <a:gd name="connsiteX857" fmla="*/ 3176409 w 12192000"/>
              <a:gd name="connsiteY857" fmla="*/ 5791288 h 6858000"/>
              <a:gd name="connsiteX858" fmla="*/ 3161037 w 12192000"/>
              <a:gd name="connsiteY858" fmla="*/ 5777202 h 6858000"/>
              <a:gd name="connsiteX859" fmla="*/ 557616 w 12192000"/>
              <a:gd name="connsiteY859" fmla="*/ 5775949 h 6858000"/>
              <a:gd name="connsiteX860" fmla="*/ 557616 w 12192000"/>
              <a:gd name="connsiteY860" fmla="*/ 5782992 h 6858000"/>
              <a:gd name="connsiteX861" fmla="*/ 576061 w 12192000"/>
              <a:gd name="connsiteY861" fmla="*/ 5794731 h 6858000"/>
              <a:gd name="connsiteX862" fmla="*/ 591432 w 12192000"/>
              <a:gd name="connsiteY862" fmla="*/ 5794731 h 6858000"/>
              <a:gd name="connsiteX863" fmla="*/ 591432 w 12192000"/>
              <a:gd name="connsiteY863" fmla="*/ 5775949 h 6858000"/>
              <a:gd name="connsiteX864" fmla="*/ 7948415 w 12192000"/>
              <a:gd name="connsiteY864" fmla="*/ 5773476 h 6858000"/>
              <a:gd name="connsiteX865" fmla="*/ 7956038 w 12192000"/>
              <a:gd name="connsiteY865" fmla="*/ 5773476 h 6858000"/>
              <a:gd name="connsiteX866" fmla="*/ 7956038 w 12192000"/>
              <a:gd name="connsiteY866" fmla="*/ 5780520 h 6858000"/>
              <a:gd name="connsiteX867" fmla="*/ 7937593 w 12192000"/>
              <a:gd name="connsiteY867" fmla="*/ 5799301 h 6858000"/>
              <a:gd name="connsiteX868" fmla="*/ 7937593 w 12192000"/>
              <a:gd name="connsiteY868" fmla="*/ 5805585 h 6858000"/>
              <a:gd name="connsiteX869" fmla="*/ 7933146 w 12192000"/>
              <a:gd name="connsiteY869" fmla="*/ 5796531 h 6858000"/>
              <a:gd name="connsiteX870" fmla="*/ 7919312 w 12192000"/>
              <a:gd name="connsiteY870" fmla="*/ 5791835 h 6858000"/>
              <a:gd name="connsiteX871" fmla="*/ 7914540 w 12192000"/>
              <a:gd name="connsiteY871" fmla="*/ 5791835 h 6858000"/>
              <a:gd name="connsiteX872" fmla="*/ 7926064 w 12192000"/>
              <a:gd name="connsiteY872" fmla="*/ 5781987 h 6858000"/>
              <a:gd name="connsiteX873" fmla="*/ 7930186 w 12192000"/>
              <a:gd name="connsiteY873" fmla="*/ 5775467 h 6858000"/>
              <a:gd name="connsiteX874" fmla="*/ 7948159 w 12192000"/>
              <a:gd name="connsiteY874" fmla="*/ 5775467 h 6858000"/>
              <a:gd name="connsiteX875" fmla="*/ 7851679 w 12192000"/>
              <a:gd name="connsiteY875" fmla="*/ 5773054 h 6858000"/>
              <a:gd name="connsiteX876" fmla="*/ 7870125 w 12192000"/>
              <a:gd name="connsiteY876" fmla="*/ 5773054 h 6858000"/>
              <a:gd name="connsiteX877" fmla="*/ 7885496 w 12192000"/>
              <a:gd name="connsiteY877" fmla="*/ 5780097 h 6858000"/>
              <a:gd name="connsiteX878" fmla="*/ 7888736 w 12192000"/>
              <a:gd name="connsiteY878" fmla="*/ 5778072 h 6858000"/>
              <a:gd name="connsiteX879" fmla="*/ 7894081 w 12192000"/>
              <a:gd name="connsiteY879" fmla="*/ 5784196 h 6858000"/>
              <a:gd name="connsiteX880" fmla="*/ 7901033 w 12192000"/>
              <a:gd name="connsiteY880" fmla="*/ 5786850 h 6858000"/>
              <a:gd name="connsiteX881" fmla="*/ 7836143 w 12192000"/>
              <a:gd name="connsiteY881" fmla="*/ 5839211 h 6858000"/>
              <a:gd name="connsiteX882" fmla="*/ 7814151 w 12192000"/>
              <a:gd name="connsiteY882" fmla="*/ 5839211 h 6858000"/>
              <a:gd name="connsiteX883" fmla="*/ 7814151 w 12192000"/>
              <a:gd name="connsiteY883" fmla="*/ 5833497 h 6858000"/>
              <a:gd name="connsiteX884" fmla="*/ 7796468 w 12192000"/>
              <a:gd name="connsiteY884" fmla="*/ 5822244 h 6858000"/>
              <a:gd name="connsiteX885" fmla="*/ 1298506 w 12192000"/>
              <a:gd name="connsiteY885" fmla="*/ 5771254 h 6858000"/>
              <a:gd name="connsiteX886" fmla="*/ 1270838 w 12192000"/>
              <a:gd name="connsiteY886" fmla="*/ 5790034 h 6858000"/>
              <a:gd name="connsiteX887" fmla="*/ 1270838 w 12192000"/>
              <a:gd name="connsiteY887" fmla="*/ 5797078 h 6858000"/>
              <a:gd name="connsiteX888" fmla="*/ 1289283 w 12192000"/>
              <a:gd name="connsiteY888" fmla="*/ 5797078 h 6858000"/>
              <a:gd name="connsiteX889" fmla="*/ 1313877 w 12192000"/>
              <a:gd name="connsiteY889" fmla="*/ 5775949 h 6858000"/>
              <a:gd name="connsiteX890" fmla="*/ 1313877 w 12192000"/>
              <a:gd name="connsiteY890" fmla="*/ 5771254 h 6858000"/>
              <a:gd name="connsiteX891" fmla="*/ 7669663 w 12192000"/>
              <a:gd name="connsiteY891" fmla="*/ 5770109 h 6858000"/>
              <a:gd name="connsiteX892" fmla="*/ 7758660 w 12192000"/>
              <a:gd name="connsiteY892" fmla="*/ 5779549 h 6858000"/>
              <a:gd name="connsiteX893" fmla="*/ 7760990 w 12192000"/>
              <a:gd name="connsiteY893" fmla="*/ 5782884 h 6858000"/>
              <a:gd name="connsiteX894" fmla="*/ 7765601 w 12192000"/>
              <a:gd name="connsiteY894" fmla="*/ 5810617 h 6858000"/>
              <a:gd name="connsiteX895" fmla="*/ 7759452 w 12192000"/>
              <a:gd name="connsiteY895" fmla="*/ 5852875 h 6858000"/>
              <a:gd name="connsiteX896" fmla="*/ 7748728 w 12192000"/>
              <a:gd name="connsiteY896" fmla="*/ 5885634 h 6858000"/>
              <a:gd name="connsiteX897" fmla="*/ 7684737 w 12192000"/>
              <a:gd name="connsiteY897" fmla="*/ 5911989 h 6858000"/>
              <a:gd name="connsiteX898" fmla="*/ 7639249 w 12192000"/>
              <a:gd name="connsiteY898" fmla="*/ 5920285 h 6858000"/>
              <a:gd name="connsiteX899" fmla="*/ 7596650 w 12192000"/>
              <a:gd name="connsiteY899" fmla="*/ 5875167 h 6858000"/>
              <a:gd name="connsiteX900" fmla="*/ 7564235 w 12192000"/>
              <a:gd name="connsiteY900" fmla="*/ 5831746 h 6858000"/>
              <a:gd name="connsiteX901" fmla="*/ 7581147 w 12192000"/>
              <a:gd name="connsiteY901" fmla="*/ 5831746 h 6858000"/>
              <a:gd name="connsiteX902" fmla="*/ 7618806 w 12192000"/>
              <a:gd name="connsiteY902" fmla="*/ 5795944 h 6858000"/>
              <a:gd name="connsiteX903" fmla="*/ 7629420 w 12192000"/>
              <a:gd name="connsiteY903" fmla="*/ 5774066 h 6858000"/>
              <a:gd name="connsiteX904" fmla="*/ 7629698 w 12192000"/>
              <a:gd name="connsiteY904" fmla="*/ 5774218 h 6858000"/>
              <a:gd name="connsiteX905" fmla="*/ 7645069 w 12192000"/>
              <a:gd name="connsiteY905" fmla="*/ 5788891 h 6858000"/>
              <a:gd name="connsiteX906" fmla="*/ 7635846 w 12192000"/>
              <a:gd name="connsiteY906" fmla="*/ 5852278 h 6858000"/>
              <a:gd name="connsiteX907" fmla="*/ 7651217 w 12192000"/>
              <a:gd name="connsiteY907" fmla="*/ 5852278 h 6858000"/>
              <a:gd name="connsiteX908" fmla="*/ 7669663 w 12192000"/>
              <a:gd name="connsiteY908" fmla="*/ 5770109 h 6858000"/>
              <a:gd name="connsiteX909" fmla="*/ 6614023 w 12192000"/>
              <a:gd name="connsiteY909" fmla="*/ 5768958 h 6858000"/>
              <a:gd name="connsiteX910" fmla="*/ 6632409 w 12192000"/>
              <a:gd name="connsiteY910" fmla="*/ 5787118 h 6858000"/>
              <a:gd name="connsiteX911" fmla="*/ 6615132 w 12192000"/>
              <a:gd name="connsiteY911" fmla="*/ 5811542 h 6858000"/>
              <a:gd name="connsiteX912" fmla="*/ 6594243 w 12192000"/>
              <a:gd name="connsiteY912" fmla="*/ 5799940 h 6858000"/>
              <a:gd name="connsiteX913" fmla="*/ 6608138 w 12192000"/>
              <a:gd name="connsiteY913" fmla="*/ 5781087 h 6858000"/>
              <a:gd name="connsiteX914" fmla="*/ 1682882 w 12192000"/>
              <a:gd name="connsiteY914" fmla="*/ 5767114 h 6858000"/>
              <a:gd name="connsiteX915" fmla="*/ 1667511 w 12192000"/>
              <a:gd name="connsiteY915" fmla="*/ 5785896 h 6858000"/>
              <a:gd name="connsiteX916" fmla="*/ 1658288 w 12192000"/>
              <a:gd name="connsiteY916" fmla="*/ 5785896 h 6858000"/>
              <a:gd name="connsiteX917" fmla="*/ 1599878 w 12192000"/>
              <a:gd name="connsiteY917" fmla="*/ 5774157 h 6858000"/>
              <a:gd name="connsiteX918" fmla="*/ 1658288 w 12192000"/>
              <a:gd name="connsiteY918" fmla="*/ 5804677 h 6858000"/>
              <a:gd name="connsiteX919" fmla="*/ 1676733 w 12192000"/>
              <a:gd name="connsiteY919" fmla="*/ 5799982 h 6858000"/>
              <a:gd name="connsiteX920" fmla="*/ 1725921 w 12192000"/>
              <a:gd name="connsiteY920" fmla="*/ 5825807 h 6858000"/>
              <a:gd name="connsiteX921" fmla="*/ 1735144 w 12192000"/>
              <a:gd name="connsiteY921" fmla="*/ 5825807 h 6858000"/>
              <a:gd name="connsiteX922" fmla="*/ 1750515 w 12192000"/>
              <a:gd name="connsiteY922" fmla="*/ 5811720 h 6858000"/>
              <a:gd name="connsiteX923" fmla="*/ 1682882 w 12192000"/>
              <a:gd name="connsiteY923" fmla="*/ 5767114 h 6858000"/>
              <a:gd name="connsiteX924" fmla="*/ 3908862 w 12192000"/>
              <a:gd name="connsiteY924" fmla="*/ 5765218 h 6858000"/>
              <a:gd name="connsiteX925" fmla="*/ 3921891 w 12192000"/>
              <a:gd name="connsiteY925" fmla="*/ 5770756 h 6858000"/>
              <a:gd name="connsiteX926" fmla="*/ 3915741 w 12192000"/>
              <a:gd name="connsiteY926" fmla="*/ 5836490 h 6858000"/>
              <a:gd name="connsiteX927" fmla="*/ 3900660 w 12192000"/>
              <a:gd name="connsiteY927" fmla="*/ 5836490 h 6858000"/>
              <a:gd name="connsiteX928" fmla="*/ 3889466 w 12192000"/>
              <a:gd name="connsiteY928" fmla="*/ 5805796 h 6858000"/>
              <a:gd name="connsiteX929" fmla="*/ 3889466 w 12192000"/>
              <a:gd name="connsiteY929" fmla="*/ 5784667 h 6858000"/>
              <a:gd name="connsiteX930" fmla="*/ 3908680 w 12192000"/>
              <a:gd name="connsiteY930" fmla="*/ 5765299 h 6858000"/>
              <a:gd name="connsiteX931" fmla="*/ 12017918 w 12192000"/>
              <a:gd name="connsiteY931" fmla="*/ 5762120 h 6858000"/>
              <a:gd name="connsiteX932" fmla="*/ 11990250 w 12192000"/>
              <a:gd name="connsiteY932" fmla="*/ 5780902 h 6858000"/>
              <a:gd name="connsiteX933" fmla="*/ 11990250 w 12192000"/>
              <a:gd name="connsiteY933" fmla="*/ 5787944 h 6858000"/>
              <a:gd name="connsiteX934" fmla="*/ 12008695 w 12192000"/>
              <a:gd name="connsiteY934" fmla="*/ 5787944 h 6858000"/>
              <a:gd name="connsiteX935" fmla="*/ 12033289 w 12192000"/>
              <a:gd name="connsiteY935" fmla="*/ 5766815 h 6858000"/>
              <a:gd name="connsiteX936" fmla="*/ 12033289 w 12192000"/>
              <a:gd name="connsiteY936" fmla="*/ 5762120 h 6858000"/>
              <a:gd name="connsiteX937" fmla="*/ 403722 w 12192000"/>
              <a:gd name="connsiteY937" fmla="*/ 5761644 h 6858000"/>
              <a:gd name="connsiteX938" fmla="*/ 388351 w 12192000"/>
              <a:gd name="connsiteY938" fmla="*/ 5773382 h 6858000"/>
              <a:gd name="connsiteX939" fmla="*/ 388351 w 12192000"/>
              <a:gd name="connsiteY939" fmla="*/ 5780425 h 6858000"/>
              <a:gd name="connsiteX940" fmla="*/ 403722 w 12192000"/>
              <a:gd name="connsiteY940" fmla="*/ 5792163 h 6858000"/>
              <a:gd name="connsiteX941" fmla="*/ 412945 w 12192000"/>
              <a:gd name="connsiteY941" fmla="*/ 5792163 h 6858000"/>
              <a:gd name="connsiteX942" fmla="*/ 431390 w 12192000"/>
              <a:gd name="connsiteY942" fmla="*/ 5780425 h 6858000"/>
              <a:gd name="connsiteX943" fmla="*/ 431390 w 12192000"/>
              <a:gd name="connsiteY943" fmla="*/ 5773382 h 6858000"/>
              <a:gd name="connsiteX944" fmla="*/ 412945 w 12192000"/>
              <a:gd name="connsiteY944" fmla="*/ 5761644 h 6858000"/>
              <a:gd name="connsiteX945" fmla="*/ 7919312 w 12192000"/>
              <a:gd name="connsiteY945" fmla="*/ 5758967 h 6858000"/>
              <a:gd name="connsiteX946" fmla="*/ 7928967 w 12192000"/>
              <a:gd name="connsiteY946" fmla="*/ 5758967 h 6858000"/>
              <a:gd name="connsiteX947" fmla="*/ 7926897 w 12192000"/>
              <a:gd name="connsiteY947" fmla="*/ 5765289 h 6858000"/>
              <a:gd name="connsiteX948" fmla="*/ 7920428 w 12192000"/>
              <a:gd name="connsiteY948" fmla="*/ 5770860 h 6858000"/>
              <a:gd name="connsiteX949" fmla="*/ 7916398 w 12192000"/>
              <a:gd name="connsiteY949" fmla="*/ 5760788 h 6858000"/>
              <a:gd name="connsiteX950" fmla="*/ 2766659 w 12192000"/>
              <a:gd name="connsiteY950" fmla="*/ 5750406 h 6858000"/>
              <a:gd name="connsiteX951" fmla="*/ 2770263 w 12192000"/>
              <a:gd name="connsiteY951" fmla="*/ 5753196 h 6858000"/>
              <a:gd name="connsiteX952" fmla="*/ 2765962 w 12192000"/>
              <a:gd name="connsiteY952" fmla="*/ 5751490 h 6858000"/>
              <a:gd name="connsiteX953" fmla="*/ 7699677 w 12192000"/>
              <a:gd name="connsiteY953" fmla="*/ 5748194 h 6858000"/>
              <a:gd name="connsiteX954" fmla="*/ 7724099 w 12192000"/>
              <a:gd name="connsiteY954" fmla="*/ 5751191 h 6858000"/>
              <a:gd name="connsiteX955" fmla="*/ 7747156 w 12192000"/>
              <a:gd name="connsiteY955" fmla="*/ 5763076 h 6858000"/>
              <a:gd name="connsiteX956" fmla="*/ 7748436 w 12192000"/>
              <a:gd name="connsiteY956" fmla="*/ 5764910 h 6858000"/>
              <a:gd name="connsiteX957" fmla="*/ 7713471 w 12192000"/>
              <a:gd name="connsiteY957" fmla="*/ 5760131 h 6858000"/>
              <a:gd name="connsiteX958" fmla="*/ 2678051 w 12192000"/>
              <a:gd name="connsiteY958" fmla="*/ 5746346 h 6858000"/>
              <a:gd name="connsiteX959" fmla="*/ 2685300 w 12192000"/>
              <a:gd name="connsiteY959" fmla="*/ 5749030 h 6858000"/>
              <a:gd name="connsiteX960" fmla="*/ 2688938 w 12192000"/>
              <a:gd name="connsiteY960" fmla="*/ 5753070 h 6858000"/>
              <a:gd name="connsiteX961" fmla="*/ 2688525 w 12192000"/>
              <a:gd name="connsiteY961" fmla="*/ 5753028 h 6858000"/>
              <a:gd name="connsiteX962" fmla="*/ 1679483 w 12192000"/>
              <a:gd name="connsiteY962" fmla="*/ 5743808 h 6858000"/>
              <a:gd name="connsiteX963" fmla="*/ 1722522 w 12192000"/>
              <a:gd name="connsiteY963" fmla="*/ 5781371 h 6858000"/>
              <a:gd name="connsiteX964" fmla="*/ 1722522 w 12192000"/>
              <a:gd name="connsiteY964" fmla="*/ 5769633 h 6858000"/>
              <a:gd name="connsiteX965" fmla="*/ 1688706 w 12192000"/>
              <a:gd name="connsiteY965" fmla="*/ 5743808 h 6858000"/>
              <a:gd name="connsiteX966" fmla="*/ 1005857 w 12192000"/>
              <a:gd name="connsiteY966" fmla="*/ 5743808 h 6858000"/>
              <a:gd name="connsiteX967" fmla="*/ 1048896 w 12192000"/>
              <a:gd name="connsiteY967" fmla="*/ 5781371 h 6858000"/>
              <a:gd name="connsiteX968" fmla="*/ 1048896 w 12192000"/>
              <a:gd name="connsiteY968" fmla="*/ 5769633 h 6858000"/>
              <a:gd name="connsiteX969" fmla="*/ 1015080 w 12192000"/>
              <a:gd name="connsiteY969" fmla="*/ 5743808 h 6858000"/>
              <a:gd name="connsiteX970" fmla="*/ 3474444 w 12192000"/>
              <a:gd name="connsiteY970" fmla="*/ 5740062 h 6858000"/>
              <a:gd name="connsiteX971" fmla="*/ 3508261 w 12192000"/>
              <a:gd name="connsiteY971" fmla="*/ 5747104 h 6858000"/>
              <a:gd name="connsiteX972" fmla="*/ 3492890 w 12192000"/>
              <a:gd name="connsiteY972" fmla="*/ 5784667 h 6858000"/>
              <a:gd name="connsiteX973" fmla="*/ 3502112 w 12192000"/>
              <a:gd name="connsiteY973" fmla="*/ 5798753 h 6858000"/>
              <a:gd name="connsiteX974" fmla="*/ 3571283 w 12192000"/>
              <a:gd name="connsiteY974" fmla="*/ 5834408 h 6858000"/>
              <a:gd name="connsiteX975" fmla="*/ 3571629 w 12192000"/>
              <a:gd name="connsiteY975" fmla="*/ 5836490 h 6858000"/>
              <a:gd name="connsiteX976" fmla="*/ 3549909 w 12192000"/>
              <a:gd name="connsiteY976" fmla="*/ 5836490 h 6858000"/>
              <a:gd name="connsiteX977" fmla="*/ 3500721 w 12192000"/>
              <a:gd name="connsiteY977" fmla="*/ 5881096 h 6858000"/>
              <a:gd name="connsiteX978" fmla="*/ 3499281 w 12192000"/>
              <a:gd name="connsiteY978" fmla="*/ 5881689 h 6858000"/>
              <a:gd name="connsiteX979" fmla="*/ 3450976 w 12192000"/>
              <a:gd name="connsiteY979" fmla="*/ 5836334 h 6858000"/>
              <a:gd name="connsiteX980" fmla="*/ 3440092 w 12192000"/>
              <a:gd name="connsiteY980" fmla="*/ 5824808 h 6858000"/>
              <a:gd name="connsiteX981" fmla="*/ 3450810 w 12192000"/>
              <a:gd name="connsiteY981" fmla="*/ 5802715 h 6858000"/>
              <a:gd name="connsiteX982" fmla="*/ 3474444 w 12192000"/>
              <a:gd name="connsiteY982" fmla="*/ 5740062 h 6858000"/>
              <a:gd name="connsiteX983" fmla="*/ 762993 w 12192000"/>
              <a:gd name="connsiteY983" fmla="*/ 5736765 h 6858000"/>
              <a:gd name="connsiteX984" fmla="*/ 762993 w 12192000"/>
              <a:gd name="connsiteY984" fmla="*/ 5748573 h 6858000"/>
              <a:gd name="connsiteX985" fmla="*/ 759564 w 12192000"/>
              <a:gd name="connsiteY985" fmla="*/ 5747264 h 6858000"/>
              <a:gd name="connsiteX986" fmla="*/ 711145 w 12192000"/>
              <a:gd name="connsiteY986" fmla="*/ 5740515 h 6858000"/>
              <a:gd name="connsiteX987" fmla="*/ 704997 w 12192000"/>
              <a:gd name="connsiteY987" fmla="*/ 5740515 h 6858000"/>
              <a:gd name="connsiteX988" fmla="*/ 704997 w 12192000"/>
              <a:gd name="connsiteY988" fmla="*/ 5747557 h 6858000"/>
              <a:gd name="connsiteX989" fmla="*/ 806446 w 12192000"/>
              <a:gd name="connsiteY989" fmla="*/ 5825031 h 6858000"/>
              <a:gd name="connsiteX990" fmla="*/ 821817 w 12192000"/>
              <a:gd name="connsiteY990" fmla="*/ 5817988 h 6858000"/>
              <a:gd name="connsiteX991" fmla="*/ 821817 w 12192000"/>
              <a:gd name="connsiteY991" fmla="*/ 5806250 h 6858000"/>
              <a:gd name="connsiteX992" fmla="*/ 794149 w 12192000"/>
              <a:gd name="connsiteY992" fmla="*/ 5760470 h 6858000"/>
              <a:gd name="connsiteX993" fmla="*/ 781256 w 12192000"/>
              <a:gd name="connsiteY993" fmla="*/ 5755547 h 6858000"/>
              <a:gd name="connsiteX994" fmla="*/ 796809 w 12192000"/>
              <a:gd name="connsiteY994" fmla="*/ 5755547 h 6858000"/>
              <a:gd name="connsiteX995" fmla="*/ 796809 w 12192000"/>
              <a:gd name="connsiteY995" fmla="*/ 5736765 h 6858000"/>
              <a:gd name="connsiteX996" fmla="*/ 2337955 w 12192000"/>
              <a:gd name="connsiteY996" fmla="*/ 5736247 h 6858000"/>
              <a:gd name="connsiteX997" fmla="*/ 2403390 w 12192000"/>
              <a:gd name="connsiteY997" fmla="*/ 5739529 h 6858000"/>
              <a:gd name="connsiteX998" fmla="*/ 2412444 w 12192000"/>
              <a:gd name="connsiteY998" fmla="*/ 5739779 h 6858000"/>
              <a:gd name="connsiteX999" fmla="*/ 2407082 w 12192000"/>
              <a:gd name="connsiteY999" fmla="*/ 5741987 h 6858000"/>
              <a:gd name="connsiteX1000" fmla="*/ 2357343 w 12192000"/>
              <a:gd name="connsiteY1000" fmla="*/ 5751058 h 6858000"/>
              <a:gd name="connsiteX1001" fmla="*/ 2344383 w 12192000"/>
              <a:gd name="connsiteY1001" fmla="*/ 5738557 h 6858000"/>
              <a:gd name="connsiteX1002" fmla="*/ 8079173 w 12192000"/>
              <a:gd name="connsiteY1002" fmla="*/ 5735982 h 6858000"/>
              <a:gd name="connsiteX1003" fmla="*/ 8092073 w 12192000"/>
              <a:gd name="connsiteY1003" fmla="*/ 5740022 h 6858000"/>
              <a:gd name="connsiteX1004" fmla="*/ 8128388 w 12192000"/>
              <a:gd name="connsiteY1004" fmla="*/ 5753961 h 6858000"/>
              <a:gd name="connsiteX1005" fmla="*/ 8170868 w 12192000"/>
              <a:gd name="connsiteY1005" fmla="*/ 5772014 h 6858000"/>
              <a:gd name="connsiteX1006" fmla="*/ 8165251 w 12192000"/>
              <a:gd name="connsiteY1006" fmla="*/ 5810617 h 6858000"/>
              <a:gd name="connsiteX1007" fmla="*/ 8171092 w 12192000"/>
              <a:gd name="connsiteY1007" fmla="*/ 5810617 h 6858000"/>
              <a:gd name="connsiteX1008" fmla="*/ 8170850 w 12192000"/>
              <a:gd name="connsiteY1008" fmla="*/ 5813093 h 6858000"/>
              <a:gd name="connsiteX1009" fmla="*/ 8168160 w 12192000"/>
              <a:gd name="connsiteY1009" fmla="*/ 5839211 h 6858000"/>
              <a:gd name="connsiteX1010" fmla="*/ 8149715 w 12192000"/>
              <a:gd name="connsiteY1010" fmla="*/ 5839211 h 6858000"/>
              <a:gd name="connsiteX1011" fmla="*/ 8122578 w 12192000"/>
              <a:gd name="connsiteY1011" fmla="*/ 5828849 h 6858000"/>
              <a:gd name="connsiteX1012" fmla="*/ 8090893 w 12192000"/>
              <a:gd name="connsiteY1012" fmla="*/ 5786406 h 6858000"/>
              <a:gd name="connsiteX1013" fmla="*/ 8079173 w 12192000"/>
              <a:gd name="connsiteY1013" fmla="*/ 5754273 h 6858000"/>
              <a:gd name="connsiteX1014" fmla="*/ 7161879 w 12192000"/>
              <a:gd name="connsiteY1014" fmla="*/ 5735850 h 6858000"/>
              <a:gd name="connsiteX1015" fmla="*/ 7163258 w 12192000"/>
              <a:gd name="connsiteY1015" fmla="*/ 5736137 h 6858000"/>
              <a:gd name="connsiteX1016" fmla="*/ 7159127 w 12192000"/>
              <a:gd name="connsiteY1016" fmla="*/ 5764532 h 6858000"/>
              <a:gd name="connsiteX1017" fmla="*/ 7153192 w 12192000"/>
              <a:gd name="connsiteY1017" fmla="*/ 5774805 h 6858000"/>
              <a:gd name="connsiteX1018" fmla="*/ 7157326 w 12192000"/>
              <a:gd name="connsiteY1018" fmla="*/ 5776910 h 6858000"/>
              <a:gd name="connsiteX1019" fmla="*/ 7154618 w 12192000"/>
              <a:gd name="connsiteY1019" fmla="*/ 5795520 h 6858000"/>
              <a:gd name="connsiteX1020" fmla="*/ 7140764 w 12192000"/>
              <a:gd name="connsiteY1020" fmla="*/ 5801226 h 6858000"/>
              <a:gd name="connsiteX1021" fmla="*/ 7106980 w 12192000"/>
              <a:gd name="connsiteY1021" fmla="*/ 5807387 h 6858000"/>
              <a:gd name="connsiteX1022" fmla="*/ 7105211 w 12192000"/>
              <a:gd name="connsiteY1022" fmla="*/ 5805018 h 6858000"/>
              <a:gd name="connsiteX1023" fmla="*/ 7111113 w 12192000"/>
              <a:gd name="connsiteY1023" fmla="*/ 5792852 h 6858000"/>
              <a:gd name="connsiteX1024" fmla="*/ 7128062 w 12192000"/>
              <a:gd name="connsiteY1024" fmla="*/ 5747919 h 6858000"/>
              <a:gd name="connsiteX1025" fmla="*/ 7128062 w 12192000"/>
              <a:gd name="connsiteY1025" fmla="*/ 5748034 h 6858000"/>
              <a:gd name="connsiteX1026" fmla="*/ 7146508 w 12192000"/>
              <a:gd name="connsiteY1026" fmla="*/ 5748034 h 6858000"/>
              <a:gd name="connsiteX1027" fmla="*/ 7161879 w 12192000"/>
              <a:gd name="connsiteY1027" fmla="*/ 5736296 h 6858000"/>
              <a:gd name="connsiteX1028" fmla="*/ 4823224 w 12192000"/>
              <a:gd name="connsiteY1028" fmla="*/ 5734171 h 6858000"/>
              <a:gd name="connsiteX1029" fmla="*/ 4817184 w 12192000"/>
              <a:gd name="connsiteY1029" fmla="*/ 5744866 h 6858000"/>
              <a:gd name="connsiteX1030" fmla="*/ 4793421 w 12192000"/>
              <a:gd name="connsiteY1030" fmla="*/ 5781757 h 6858000"/>
              <a:gd name="connsiteX1031" fmla="*/ 4787287 w 12192000"/>
              <a:gd name="connsiteY1031" fmla="*/ 5777212 h 6858000"/>
              <a:gd name="connsiteX1032" fmla="*/ 4784881 w 12192000"/>
              <a:gd name="connsiteY1032" fmla="*/ 5776293 h 6858000"/>
              <a:gd name="connsiteX1033" fmla="*/ 4790641 w 12192000"/>
              <a:gd name="connsiteY1033" fmla="*/ 5763202 h 6858000"/>
              <a:gd name="connsiteX1034" fmla="*/ 6684065 w 12192000"/>
              <a:gd name="connsiteY1034" fmla="*/ 5732950 h 6858000"/>
              <a:gd name="connsiteX1035" fmla="*/ 6726112 w 12192000"/>
              <a:gd name="connsiteY1035" fmla="*/ 5741286 h 6858000"/>
              <a:gd name="connsiteX1036" fmla="*/ 6750322 w 12192000"/>
              <a:gd name="connsiteY1036" fmla="*/ 5768027 h 6858000"/>
              <a:gd name="connsiteX1037" fmla="*/ 6750668 w 12192000"/>
              <a:gd name="connsiteY1037" fmla="*/ 5770109 h 6858000"/>
              <a:gd name="connsiteX1038" fmla="*/ 6728948 w 12192000"/>
              <a:gd name="connsiteY1038" fmla="*/ 5770109 h 6858000"/>
              <a:gd name="connsiteX1039" fmla="*/ 6679760 w 12192000"/>
              <a:gd name="connsiteY1039" fmla="*/ 5814715 h 6858000"/>
              <a:gd name="connsiteX1040" fmla="*/ 6678321 w 12192000"/>
              <a:gd name="connsiteY1040" fmla="*/ 5815308 h 6858000"/>
              <a:gd name="connsiteX1041" fmla="*/ 6647942 w 12192000"/>
              <a:gd name="connsiteY1041" fmla="*/ 5786785 h 6858000"/>
              <a:gd name="connsiteX1042" fmla="*/ 6660779 w 12192000"/>
              <a:gd name="connsiteY1042" fmla="*/ 5766815 h 6858000"/>
              <a:gd name="connsiteX1043" fmla="*/ 7134746 w 12192000"/>
              <a:gd name="connsiteY1043" fmla="*/ 5730199 h 6858000"/>
              <a:gd name="connsiteX1044" fmla="*/ 7135767 w 12192000"/>
              <a:gd name="connsiteY1044" fmla="*/ 5730412 h 6858000"/>
              <a:gd name="connsiteX1045" fmla="*/ 7134221 w 12192000"/>
              <a:gd name="connsiteY1045" fmla="*/ 5731593 h 6858000"/>
              <a:gd name="connsiteX1046" fmla="*/ 1273315 w 12192000"/>
              <a:gd name="connsiteY1046" fmla="*/ 5729722 h 6858000"/>
              <a:gd name="connsiteX1047" fmla="*/ 1205682 w 12192000"/>
              <a:gd name="connsiteY1047" fmla="*/ 5774328 h 6858000"/>
              <a:gd name="connsiteX1048" fmla="*/ 1221053 w 12192000"/>
              <a:gd name="connsiteY1048" fmla="*/ 5788415 h 6858000"/>
              <a:gd name="connsiteX1049" fmla="*/ 1230276 w 12192000"/>
              <a:gd name="connsiteY1049" fmla="*/ 5788415 h 6858000"/>
              <a:gd name="connsiteX1050" fmla="*/ 1279464 w 12192000"/>
              <a:gd name="connsiteY1050" fmla="*/ 5762590 h 6858000"/>
              <a:gd name="connsiteX1051" fmla="*/ 1297909 w 12192000"/>
              <a:gd name="connsiteY1051" fmla="*/ 5767285 h 6858000"/>
              <a:gd name="connsiteX1052" fmla="*/ 1356319 w 12192000"/>
              <a:gd name="connsiteY1052" fmla="*/ 5736765 h 6858000"/>
              <a:gd name="connsiteX1053" fmla="*/ 1297909 w 12192000"/>
              <a:gd name="connsiteY1053" fmla="*/ 5748504 h 6858000"/>
              <a:gd name="connsiteX1054" fmla="*/ 1288686 w 12192000"/>
              <a:gd name="connsiteY1054" fmla="*/ 5748504 h 6858000"/>
              <a:gd name="connsiteX1055" fmla="*/ 1273315 w 12192000"/>
              <a:gd name="connsiteY1055" fmla="*/ 5729722 h 6858000"/>
              <a:gd name="connsiteX1056" fmla="*/ 5064607 w 12192000"/>
              <a:gd name="connsiteY1056" fmla="*/ 5728651 h 6858000"/>
              <a:gd name="connsiteX1057" fmla="*/ 5089167 w 12192000"/>
              <a:gd name="connsiteY1057" fmla="*/ 5749134 h 6858000"/>
              <a:gd name="connsiteX1058" fmla="*/ 5071351 w 12192000"/>
              <a:gd name="connsiteY1058" fmla="*/ 5739033 h 6858000"/>
              <a:gd name="connsiteX1059" fmla="*/ 5055979 w 12192000"/>
              <a:gd name="connsiteY1059" fmla="*/ 5757815 h 6858000"/>
              <a:gd name="connsiteX1060" fmla="*/ 5046756 w 12192000"/>
              <a:gd name="connsiteY1060" fmla="*/ 5757815 h 6858000"/>
              <a:gd name="connsiteX1061" fmla="*/ 5013053 w 12192000"/>
              <a:gd name="connsiteY1061" fmla="*/ 5751042 h 6858000"/>
              <a:gd name="connsiteX1062" fmla="*/ 7684799 w 12192000"/>
              <a:gd name="connsiteY1062" fmla="*/ 5727760 h 6858000"/>
              <a:gd name="connsiteX1063" fmla="*/ 7682596 w 12192000"/>
              <a:gd name="connsiteY1063" fmla="*/ 5733144 h 6858000"/>
              <a:gd name="connsiteX1064" fmla="*/ 7683000 w 12192000"/>
              <a:gd name="connsiteY1064" fmla="*/ 5733760 h 6858000"/>
              <a:gd name="connsiteX1065" fmla="*/ 7678885 w 12192000"/>
              <a:gd name="connsiteY1065" fmla="*/ 5730199 h 6858000"/>
              <a:gd name="connsiteX1066" fmla="*/ 1550582 w 12192000"/>
              <a:gd name="connsiteY1066" fmla="*/ 5723884 h 6858000"/>
              <a:gd name="connsiteX1067" fmla="*/ 1556838 w 12192000"/>
              <a:gd name="connsiteY1067" fmla="*/ 5741290 h 6858000"/>
              <a:gd name="connsiteX1068" fmla="*/ 1556838 w 12192000"/>
              <a:gd name="connsiteY1068" fmla="*/ 5753028 h 6858000"/>
              <a:gd name="connsiteX1069" fmla="*/ 1544611 w 12192000"/>
              <a:gd name="connsiteY1069" fmla="*/ 5762366 h 6858000"/>
              <a:gd name="connsiteX1070" fmla="*/ 1538468 w 12192000"/>
              <a:gd name="connsiteY1070" fmla="*/ 5753199 h 6858000"/>
              <a:gd name="connsiteX1071" fmla="*/ 1524483 w 12192000"/>
              <a:gd name="connsiteY1071" fmla="*/ 5730290 h 6858000"/>
              <a:gd name="connsiteX1072" fmla="*/ 12110145 w 12192000"/>
              <a:gd name="connsiteY1072" fmla="*/ 5722210 h 6858000"/>
              <a:gd name="connsiteX1073" fmla="*/ 12091699 w 12192000"/>
              <a:gd name="connsiteY1073" fmla="*/ 5736296 h 6858000"/>
              <a:gd name="connsiteX1074" fmla="*/ 12091699 w 12192000"/>
              <a:gd name="connsiteY1074" fmla="*/ 5748034 h 6858000"/>
              <a:gd name="connsiteX1075" fmla="*/ 12110145 w 12192000"/>
              <a:gd name="connsiteY1075" fmla="*/ 5748034 h 6858000"/>
              <a:gd name="connsiteX1076" fmla="*/ 12125516 w 12192000"/>
              <a:gd name="connsiteY1076" fmla="*/ 5736296 h 6858000"/>
              <a:gd name="connsiteX1077" fmla="*/ 12125516 w 12192000"/>
              <a:gd name="connsiteY1077" fmla="*/ 5722210 h 6858000"/>
              <a:gd name="connsiteX1078" fmla="*/ 10938877 w 12192000"/>
              <a:gd name="connsiteY1078" fmla="*/ 5717194 h 6858000"/>
              <a:gd name="connsiteX1079" fmla="*/ 10949268 w 12192000"/>
              <a:gd name="connsiteY1079" fmla="*/ 5721395 h 6858000"/>
              <a:gd name="connsiteX1080" fmla="*/ 10963870 w 12192000"/>
              <a:gd name="connsiteY1080" fmla="*/ 5737242 h 6858000"/>
              <a:gd name="connsiteX1081" fmla="*/ 10963870 w 12192000"/>
              <a:gd name="connsiteY1081" fmla="*/ 5763067 h 6858000"/>
              <a:gd name="connsiteX1082" fmla="*/ 10937499 w 12192000"/>
              <a:gd name="connsiteY1082" fmla="*/ 5823372 h 6858000"/>
              <a:gd name="connsiteX1083" fmla="*/ 10936394 w 12192000"/>
              <a:gd name="connsiteY1083" fmla="*/ 5825182 h 6858000"/>
              <a:gd name="connsiteX1084" fmla="*/ 10912969 w 12192000"/>
              <a:gd name="connsiteY1084" fmla="*/ 5815889 h 6858000"/>
              <a:gd name="connsiteX1085" fmla="*/ 10855903 w 12192000"/>
              <a:gd name="connsiteY1085" fmla="*/ 5763067 h 6858000"/>
              <a:gd name="connsiteX1086" fmla="*/ 10846680 w 12192000"/>
              <a:gd name="connsiteY1086" fmla="*/ 5741937 h 6858000"/>
              <a:gd name="connsiteX1087" fmla="*/ 10865126 w 12192000"/>
              <a:gd name="connsiteY1087" fmla="*/ 5741937 h 6858000"/>
              <a:gd name="connsiteX1088" fmla="*/ 10880497 w 12192000"/>
              <a:gd name="connsiteY1088" fmla="*/ 5748980 h 6858000"/>
              <a:gd name="connsiteX1089" fmla="*/ 10887015 w 12192000"/>
              <a:gd name="connsiteY1089" fmla="*/ 5747867 h 6858000"/>
              <a:gd name="connsiteX1090" fmla="*/ 10887015 w 12192000"/>
              <a:gd name="connsiteY1090" fmla="*/ 5763067 h 6858000"/>
              <a:gd name="connsiteX1091" fmla="*/ 10902386 w 12192000"/>
              <a:gd name="connsiteY1091" fmla="*/ 5763067 h 6858000"/>
              <a:gd name="connsiteX1092" fmla="*/ 10910340 w 12192000"/>
              <a:gd name="connsiteY1092" fmla="*/ 5743884 h 6858000"/>
              <a:gd name="connsiteX1093" fmla="*/ 10911431 w 12192000"/>
              <a:gd name="connsiteY1093" fmla="*/ 5743698 h 6858000"/>
              <a:gd name="connsiteX1094" fmla="*/ 10933527 w 12192000"/>
              <a:gd name="connsiteY1094" fmla="*/ 5727851 h 6858000"/>
              <a:gd name="connsiteX1095" fmla="*/ 5975241 w 12192000"/>
              <a:gd name="connsiteY1095" fmla="*/ 5717194 h 6858000"/>
              <a:gd name="connsiteX1096" fmla="*/ 5985633 w 12192000"/>
              <a:gd name="connsiteY1096" fmla="*/ 5721395 h 6858000"/>
              <a:gd name="connsiteX1097" fmla="*/ 6000235 w 12192000"/>
              <a:gd name="connsiteY1097" fmla="*/ 5737242 h 6858000"/>
              <a:gd name="connsiteX1098" fmla="*/ 6000235 w 12192000"/>
              <a:gd name="connsiteY1098" fmla="*/ 5763067 h 6858000"/>
              <a:gd name="connsiteX1099" fmla="*/ 5973863 w 12192000"/>
              <a:gd name="connsiteY1099" fmla="*/ 5823372 h 6858000"/>
              <a:gd name="connsiteX1100" fmla="*/ 5972758 w 12192000"/>
              <a:gd name="connsiteY1100" fmla="*/ 5825182 h 6858000"/>
              <a:gd name="connsiteX1101" fmla="*/ 5949334 w 12192000"/>
              <a:gd name="connsiteY1101" fmla="*/ 5815889 h 6858000"/>
              <a:gd name="connsiteX1102" fmla="*/ 5892268 w 12192000"/>
              <a:gd name="connsiteY1102" fmla="*/ 5763067 h 6858000"/>
              <a:gd name="connsiteX1103" fmla="*/ 5883044 w 12192000"/>
              <a:gd name="connsiteY1103" fmla="*/ 5741937 h 6858000"/>
              <a:gd name="connsiteX1104" fmla="*/ 5901490 w 12192000"/>
              <a:gd name="connsiteY1104" fmla="*/ 5741937 h 6858000"/>
              <a:gd name="connsiteX1105" fmla="*/ 5916861 w 12192000"/>
              <a:gd name="connsiteY1105" fmla="*/ 5748980 h 6858000"/>
              <a:gd name="connsiteX1106" fmla="*/ 5923379 w 12192000"/>
              <a:gd name="connsiteY1106" fmla="*/ 5747867 h 6858000"/>
              <a:gd name="connsiteX1107" fmla="*/ 5923379 w 12192000"/>
              <a:gd name="connsiteY1107" fmla="*/ 5763067 h 6858000"/>
              <a:gd name="connsiteX1108" fmla="*/ 5938750 w 12192000"/>
              <a:gd name="connsiteY1108" fmla="*/ 5763067 h 6858000"/>
              <a:gd name="connsiteX1109" fmla="*/ 5946704 w 12192000"/>
              <a:gd name="connsiteY1109" fmla="*/ 5743884 h 6858000"/>
              <a:gd name="connsiteX1110" fmla="*/ 5947795 w 12192000"/>
              <a:gd name="connsiteY1110" fmla="*/ 5743698 h 6858000"/>
              <a:gd name="connsiteX1111" fmla="*/ 5969890 w 12192000"/>
              <a:gd name="connsiteY1111" fmla="*/ 5727851 h 6858000"/>
              <a:gd name="connsiteX1112" fmla="*/ 930556 w 12192000"/>
              <a:gd name="connsiteY1112" fmla="*/ 5716722 h 6858000"/>
              <a:gd name="connsiteX1113" fmla="*/ 917829 w 12192000"/>
              <a:gd name="connsiteY1113" fmla="*/ 5736479 h 6858000"/>
              <a:gd name="connsiteX1114" fmla="*/ 907772 w 12192000"/>
              <a:gd name="connsiteY1114" fmla="*/ 5751040 h 6858000"/>
              <a:gd name="connsiteX1115" fmla="*/ 888538 w 12192000"/>
              <a:gd name="connsiteY1115" fmla="*/ 5724521 h 6858000"/>
              <a:gd name="connsiteX1116" fmla="*/ 886440 w 12192000"/>
              <a:gd name="connsiteY1116" fmla="*/ 5721556 h 6858000"/>
              <a:gd name="connsiteX1117" fmla="*/ 889036 w 12192000"/>
              <a:gd name="connsiteY1117" fmla="*/ 5720919 h 6858000"/>
              <a:gd name="connsiteX1118" fmla="*/ 3197762 w 12192000"/>
              <a:gd name="connsiteY1118" fmla="*/ 5714237 h 6858000"/>
              <a:gd name="connsiteX1119" fmla="*/ 3222357 w 12192000"/>
              <a:gd name="connsiteY1119" fmla="*/ 5714237 h 6858000"/>
              <a:gd name="connsiteX1120" fmla="*/ 3222357 w 12192000"/>
              <a:gd name="connsiteY1120" fmla="*/ 5721281 h 6858000"/>
              <a:gd name="connsiteX1121" fmla="*/ 3203912 w 12192000"/>
              <a:gd name="connsiteY1121" fmla="*/ 5740062 h 6858000"/>
              <a:gd name="connsiteX1122" fmla="*/ 3203912 w 12192000"/>
              <a:gd name="connsiteY1122" fmla="*/ 5746346 h 6858000"/>
              <a:gd name="connsiteX1123" fmla="*/ 3199465 w 12192000"/>
              <a:gd name="connsiteY1123" fmla="*/ 5737292 h 6858000"/>
              <a:gd name="connsiteX1124" fmla="*/ 3185631 w 12192000"/>
              <a:gd name="connsiteY1124" fmla="*/ 5732596 h 6858000"/>
              <a:gd name="connsiteX1125" fmla="*/ 3180859 w 12192000"/>
              <a:gd name="connsiteY1125" fmla="*/ 5732596 h 6858000"/>
              <a:gd name="connsiteX1126" fmla="*/ 3192383 w 12192000"/>
              <a:gd name="connsiteY1126" fmla="*/ 5722748 h 6858000"/>
              <a:gd name="connsiteX1127" fmla="*/ 3197762 w 12192000"/>
              <a:gd name="connsiteY1127" fmla="*/ 5714237 h 6858000"/>
              <a:gd name="connsiteX1128" fmla="*/ 10069874 w 12192000"/>
              <a:gd name="connsiteY1128" fmla="*/ 5710892 h 6858000"/>
              <a:gd name="connsiteX1129" fmla="*/ 10081868 w 12192000"/>
              <a:gd name="connsiteY1129" fmla="*/ 5711448 h 6858000"/>
              <a:gd name="connsiteX1130" fmla="*/ 10099217 w 12192000"/>
              <a:gd name="connsiteY1130" fmla="*/ 5711927 h 6858000"/>
              <a:gd name="connsiteX1131" fmla="*/ 10103235 w 12192000"/>
              <a:gd name="connsiteY1131" fmla="*/ 5736091 h 6858000"/>
              <a:gd name="connsiteX1132" fmla="*/ 10100302 w 12192000"/>
              <a:gd name="connsiteY1132" fmla="*/ 5756253 h 6858000"/>
              <a:gd name="connsiteX1133" fmla="*/ 10089075 w 12192000"/>
              <a:gd name="connsiteY1133" fmla="*/ 5766588 h 6858000"/>
              <a:gd name="connsiteX1134" fmla="*/ 10086802 w 12192000"/>
              <a:gd name="connsiteY1134" fmla="*/ 5768613 h 6858000"/>
              <a:gd name="connsiteX1135" fmla="*/ 10085711 w 12192000"/>
              <a:gd name="connsiteY1135" fmla="*/ 5767792 h 6858000"/>
              <a:gd name="connsiteX1136" fmla="*/ 10034986 w 12192000"/>
              <a:gd name="connsiteY1136" fmla="*/ 5739033 h 6858000"/>
              <a:gd name="connsiteX1137" fmla="*/ 10019615 w 12192000"/>
              <a:gd name="connsiteY1137" fmla="*/ 5757815 h 6858000"/>
              <a:gd name="connsiteX1138" fmla="*/ 10010392 w 12192000"/>
              <a:gd name="connsiteY1138" fmla="*/ 5757815 h 6858000"/>
              <a:gd name="connsiteX1139" fmla="*/ 9976690 w 12192000"/>
              <a:gd name="connsiteY1139" fmla="*/ 5751042 h 6858000"/>
              <a:gd name="connsiteX1140" fmla="*/ 10026985 w 12192000"/>
              <a:gd name="connsiteY1140" fmla="*/ 5729198 h 6858000"/>
              <a:gd name="connsiteX1141" fmla="*/ 10046940 w 12192000"/>
              <a:gd name="connsiteY1141" fmla="*/ 5732055 h 6858000"/>
              <a:gd name="connsiteX1142" fmla="*/ 10053088 w 12192000"/>
              <a:gd name="connsiteY1142" fmla="*/ 5732055 h 6858000"/>
              <a:gd name="connsiteX1143" fmla="*/ 10053088 w 12192000"/>
              <a:gd name="connsiteY1143" fmla="*/ 5720316 h 6858000"/>
              <a:gd name="connsiteX1144" fmla="*/ 10048939 w 12192000"/>
              <a:gd name="connsiteY1144" fmla="*/ 5719749 h 6858000"/>
              <a:gd name="connsiteX1145" fmla="*/ 5106239 w 12192000"/>
              <a:gd name="connsiteY1145" fmla="*/ 5710892 h 6858000"/>
              <a:gd name="connsiteX1146" fmla="*/ 5118232 w 12192000"/>
              <a:gd name="connsiteY1146" fmla="*/ 5711448 h 6858000"/>
              <a:gd name="connsiteX1147" fmla="*/ 5173175 w 12192000"/>
              <a:gd name="connsiteY1147" fmla="*/ 5712965 h 6858000"/>
              <a:gd name="connsiteX1148" fmla="*/ 5171586 w 12192000"/>
              <a:gd name="connsiteY1148" fmla="*/ 5723894 h 6858000"/>
              <a:gd name="connsiteX1149" fmla="*/ 5167517 w 12192000"/>
              <a:gd name="connsiteY1149" fmla="*/ 5727851 h 6858000"/>
              <a:gd name="connsiteX1150" fmla="*/ 5128090 w 12192000"/>
              <a:gd name="connsiteY1150" fmla="*/ 5764148 h 6858000"/>
              <a:gd name="connsiteX1151" fmla="*/ 5094412 w 12192000"/>
              <a:gd name="connsiteY1151" fmla="*/ 5719035 h 6858000"/>
              <a:gd name="connsiteX1152" fmla="*/ 5093420 w 12192000"/>
              <a:gd name="connsiteY1152" fmla="*/ 5716315 h 6858000"/>
              <a:gd name="connsiteX1153" fmla="*/ 3169507 w 12192000"/>
              <a:gd name="connsiteY1153" fmla="*/ 5709803 h 6858000"/>
              <a:gd name="connsiteX1154" fmla="*/ 3164617 w 12192000"/>
              <a:gd name="connsiteY1154" fmla="*/ 5714520 h 6858000"/>
              <a:gd name="connsiteX1155" fmla="*/ 3164617 w 12192000"/>
              <a:gd name="connsiteY1155" fmla="*/ 5721562 h 6858000"/>
              <a:gd name="connsiteX1156" fmla="*/ 3174848 w 12192000"/>
              <a:gd name="connsiteY1156" fmla="*/ 5721562 h 6858000"/>
              <a:gd name="connsiteX1157" fmla="*/ 3102462 w 12192000"/>
              <a:gd name="connsiteY1157" fmla="*/ 5779972 h 6858000"/>
              <a:gd name="connsiteX1158" fmla="*/ 3068646 w 12192000"/>
              <a:gd name="connsiteY1158" fmla="*/ 5779972 h 6858000"/>
              <a:gd name="connsiteX1159" fmla="*/ 3042946 w 12192000"/>
              <a:gd name="connsiteY1159" fmla="*/ 5795181 h 6858000"/>
              <a:gd name="connsiteX1160" fmla="*/ 3053439 w 12192000"/>
              <a:gd name="connsiteY1160" fmla="*/ 5771333 h 6858000"/>
              <a:gd name="connsiteX1161" fmla="*/ 3117998 w 12192000"/>
              <a:gd name="connsiteY1161" fmla="*/ 5713815 h 6858000"/>
              <a:gd name="connsiteX1162" fmla="*/ 3136444 w 12192000"/>
              <a:gd name="connsiteY1162" fmla="*/ 5713815 h 6858000"/>
              <a:gd name="connsiteX1163" fmla="*/ 3151815 w 12192000"/>
              <a:gd name="connsiteY1163" fmla="*/ 5720858 h 6858000"/>
              <a:gd name="connsiteX1164" fmla="*/ 5021251 w 12192000"/>
              <a:gd name="connsiteY1164" fmla="*/ 5706609 h 6858000"/>
              <a:gd name="connsiteX1165" fmla="*/ 5033102 w 12192000"/>
              <a:gd name="connsiteY1165" fmla="*/ 5707241 h 6858000"/>
              <a:gd name="connsiteX1166" fmla="*/ 5053896 w 12192000"/>
              <a:gd name="connsiteY1166" fmla="*/ 5720687 h 6858000"/>
              <a:gd name="connsiteX1167" fmla="*/ 4979221 w 12192000"/>
              <a:gd name="connsiteY1167" fmla="*/ 5748980 h 6858000"/>
              <a:gd name="connsiteX1168" fmla="*/ 4979221 w 12192000"/>
              <a:gd name="connsiteY1168" fmla="*/ 5750744 h 6858000"/>
              <a:gd name="connsiteX1169" fmla="*/ 4977638 w 12192000"/>
              <a:gd name="connsiteY1169" fmla="*/ 5745105 h 6858000"/>
              <a:gd name="connsiteX1170" fmla="*/ 4988347 w 12192000"/>
              <a:gd name="connsiteY1170" fmla="*/ 5739033 h 6858000"/>
              <a:gd name="connsiteX1171" fmla="*/ 4993154 w 12192000"/>
              <a:gd name="connsiteY1171" fmla="*/ 5723616 h 6858000"/>
              <a:gd name="connsiteX1172" fmla="*/ 5004490 w 12192000"/>
              <a:gd name="connsiteY1172" fmla="*/ 5720871 h 6858000"/>
              <a:gd name="connsiteX1173" fmla="*/ 9976575 w 12192000"/>
              <a:gd name="connsiteY1173" fmla="*/ 5706166 h 6858000"/>
              <a:gd name="connsiteX1174" fmla="*/ 10034409 w 12192000"/>
              <a:gd name="connsiteY1174" fmla="*/ 5709248 h 6858000"/>
              <a:gd name="connsiteX1175" fmla="*/ 10045816 w 12192000"/>
              <a:gd name="connsiteY1175" fmla="*/ 5709777 h 6858000"/>
              <a:gd name="connsiteX1176" fmla="*/ 10042384 w 12192000"/>
              <a:gd name="connsiteY1176" fmla="*/ 5711271 h 6858000"/>
              <a:gd name="connsiteX1177" fmla="*/ 10027676 w 12192000"/>
              <a:gd name="connsiteY1177" fmla="*/ 5716844 h 6858000"/>
              <a:gd name="connsiteX1178" fmla="*/ 9980075 w 12192000"/>
              <a:gd name="connsiteY1178" fmla="*/ 5710339 h 6858000"/>
              <a:gd name="connsiteX1179" fmla="*/ 9974484 w 12192000"/>
              <a:gd name="connsiteY1179" fmla="*/ 5707183 h 6858000"/>
              <a:gd name="connsiteX1180" fmla="*/ 1263353 w 12192000"/>
              <a:gd name="connsiteY1180" fmla="*/ 5700285 h 6858000"/>
              <a:gd name="connsiteX1181" fmla="*/ 1261169 w 12192000"/>
              <a:gd name="connsiteY1181" fmla="*/ 5702231 h 6858000"/>
              <a:gd name="connsiteX1182" fmla="*/ 1260078 w 12192000"/>
              <a:gd name="connsiteY1182" fmla="*/ 5701410 h 6858000"/>
              <a:gd name="connsiteX1183" fmla="*/ 1258521 w 12192000"/>
              <a:gd name="connsiteY1183" fmla="*/ 5700528 h 6858000"/>
              <a:gd name="connsiteX1184" fmla="*/ 7087901 w 12192000"/>
              <a:gd name="connsiteY1184" fmla="*/ 5698837 h 6858000"/>
              <a:gd name="connsiteX1185" fmla="*/ 7100930 w 12192000"/>
              <a:gd name="connsiteY1185" fmla="*/ 5704375 h 6858000"/>
              <a:gd name="connsiteX1186" fmla="*/ 7094781 w 12192000"/>
              <a:gd name="connsiteY1186" fmla="*/ 5770109 h 6858000"/>
              <a:gd name="connsiteX1187" fmla="*/ 7079700 w 12192000"/>
              <a:gd name="connsiteY1187" fmla="*/ 5770109 h 6858000"/>
              <a:gd name="connsiteX1188" fmla="*/ 7068505 w 12192000"/>
              <a:gd name="connsiteY1188" fmla="*/ 5739415 h 6858000"/>
              <a:gd name="connsiteX1189" fmla="*/ 7068505 w 12192000"/>
              <a:gd name="connsiteY1189" fmla="*/ 5718286 h 6858000"/>
              <a:gd name="connsiteX1190" fmla="*/ 7070003 w 12192000"/>
              <a:gd name="connsiteY1190" fmla="*/ 5716776 h 6858000"/>
              <a:gd name="connsiteX1191" fmla="*/ 7085450 w 12192000"/>
              <a:gd name="connsiteY1191" fmla="*/ 5706947 h 6858000"/>
              <a:gd name="connsiteX1192" fmla="*/ 7085450 w 12192000"/>
              <a:gd name="connsiteY1192" fmla="*/ 5701205 h 6858000"/>
              <a:gd name="connsiteX1193" fmla="*/ 7087719 w 12192000"/>
              <a:gd name="connsiteY1193" fmla="*/ 5698918 h 6858000"/>
              <a:gd name="connsiteX1194" fmla="*/ 2187425 w 12192000"/>
              <a:gd name="connsiteY1194" fmla="*/ 5696685 h 6858000"/>
              <a:gd name="connsiteX1195" fmla="*/ 2230464 w 12192000"/>
              <a:gd name="connsiteY1195" fmla="*/ 5741290 h 6858000"/>
              <a:gd name="connsiteX1196" fmla="*/ 2230464 w 12192000"/>
              <a:gd name="connsiteY1196" fmla="*/ 5753028 h 6858000"/>
              <a:gd name="connsiteX1197" fmla="*/ 2218241 w 12192000"/>
              <a:gd name="connsiteY1197" fmla="*/ 5762363 h 6858000"/>
              <a:gd name="connsiteX1198" fmla="*/ 2201106 w 12192000"/>
              <a:gd name="connsiteY1198" fmla="*/ 5735555 h 6858000"/>
              <a:gd name="connsiteX1199" fmla="*/ 2181299 w 12192000"/>
              <a:gd name="connsiteY1199" fmla="*/ 5701012 h 6858000"/>
              <a:gd name="connsiteX1200" fmla="*/ 1513799 w 12192000"/>
              <a:gd name="connsiteY1200" fmla="*/ 5696685 h 6858000"/>
              <a:gd name="connsiteX1201" fmla="*/ 1544718 w 12192000"/>
              <a:gd name="connsiteY1201" fmla="*/ 5710738 h 6858000"/>
              <a:gd name="connsiteX1202" fmla="*/ 1542487 w 12192000"/>
              <a:gd name="connsiteY1202" fmla="*/ 5712115 h 6858000"/>
              <a:gd name="connsiteX1203" fmla="*/ 1519062 w 12192000"/>
              <a:gd name="connsiteY1203" fmla="*/ 5721408 h 6858000"/>
              <a:gd name="connsiteX1204" fmla="*/ 1517957 w 12192000"/>
              <a:gd name="connsiteY1204" fmla="*/ 5719598 h 6858000"/>
              <a:gd name="connsiteX1205" fmla="*/ 1508071 w 12192000"/>
              <a:gd name="connsiteY1205" fmla="*/ 5700731 h 6858000"/>
              <a:gd name="connsiteX1206" fmla="*/ 5274346 w 12192000"/>
              <a:gd name="connsiteY1206" fmla="*/ 5685593 h 6858000"/>
              <a:gd name="connsiteX1207" fmla="*/ 5283570 w 12192000"/>
              <a:gd name="connsiteY1207" fmla="*/ 5697331 h 6858000"/>
              <a:gd name="connsiteX1208" fmla="*/ 5283570 w 12192000"/>
              <a:gd name="connsiteY1208" fmla="*/ 5704375 h 6858000"/>
              <a:gd name="connsiteX1209" fmla="*/ 5249753 w 12192000"/>
              <a:gd name="connsiteY1209" fmla="*/ 5737242 h 6858000"/>
              <a:gd name="connsiteX1210" fmla="*/ 5249753 w 12192000"/>
              <a:gd name="connsiteY1210" fmla="*/ 5763067 h 6858000"/>
              <a:gd name="connsiteX1211" fmla="*/ 5265124 w 12192000"/>
              <a:gd name="connsiteY1211" fmla="*/ 5763067 h 6858000"/>
              <a:gd name="connsiteX1212" fmla="*/ 5298940 w 12192000"/>
              <a:gd name="connsiteY1212" fmla="*/ 5716113 h 6858000"/>
              <a:gd name="connsiteX1213" fmla="*/ 5309423 w 12192000"/>
              <a:gd name="connsiteY1213" fmla="*/ 5720351 h 6858000"/>
              <a:gd name="connsiteX1214" fmla="*/ 5304036 w 12192000"/>
              <a:gd name="connsiteY1214" fmla="*/ 5724465 h 6858000"/>
              <a:gd name="connsiteX1215" fmla="*/ 5304036 w 12192000"/>
              <a:gd name="connsiteY1215" fmla="*/ 5731507 h 6858000"/>
              <a:gd name="connsiteX1216" fmla="*/ 5319408 w 12192000"/>
              <a:gd name="connsiteY1216" fmla="*/ 5743246 h 6858000"/>
              <a:gd name="connsiteX1217" fmla="*/ 5326609 w 12192000"/>
              <a:gd name="connsiteY1217" fmla="*/ 5743246 h 6858000"/>
              <a:gd name="connsiteX1218" fmla="*/ 5326609 w 12192000"/>
              <a:gd name="connsiteY1218" fmla="*/ 5754310 h 6858000"/>
              <a:gd name="connsiteX1219" fmla="*/ 5313446 w 12192000"/>
              <a:gd name="connsiteY1219" fmla="*/ 5759575 h 6858000"/>
              <a:gd name="connsiteX1220" fmla="*/ 5295770 w 12192000"/>
              <a:gd name="connsiteY1220" fmla="*/ 5778944 h 6858000"/>
              <a:gd name="connsiteX1221" fmla="*/ 5295770 w 12192000"/>
              <a:gd name="connsiteY1221" fmla="*/ 5790682 h 6858000"/>
              <a:gd name="connsiteX1222" fmla="*/ 5321900 w 12192000"/>
              <a:gd name="connsiteY1222" fmla="*/ 5775423 h 6858000"/>
              <a:gd name="connsiteX1223" fmla="*/ 5324711 w 12192000"/>
              <a:gd name="connsiteY1223" fmla="*/ 5771715 h 6858000"/>
              <a:gd name="connsiteX1224" fmla="*/ 5323679 w 12192000"/>
              <a:gd name="connsiteY1224" fmla="*/ 5776419 h 6858000"/>
              <a:gd name="connsiteX1225" fmla="*/ 5260498 w 12192000"/>
              <a:gd name="connsiteY1225" fmla="*/ 5886603 h 6858000"/>
              <a:gd name="connsiteX1226" fmla="*/ 5256551 w 12192000"/>
              <a:gd name="connsiteY1226" fmla="*/ 5892400 h 6858000"/>
              <a:gd name="connsiteX1227" fmla="*/ 5188176 w 12192000"/>
              <a:gd name="connsiteY1227" fmla="*/ 5828202 h 6858000"/>
              <a:gd name="connsiteX1228" fmla="*/ 5136707 w 12192000"/>
              <a:gd name="connsiteY1228" fmla="*/ 5773691 h 6858000"/>
              <a:gd name="connsiteX1229" fmla="*/ 5149841 w 12192000"/>
              <a:gd name="connsiteY1229" fmla="*/ 5760865 h 6858000"/>
              <a:gd name="connsiteX1230" fmla="*/ 5170658 w 12192000"/>
              <a:gd name="connsiteY1230" fmla="*/ 5743246 h 6858000"/>
              <a:gd name="connsiteX1231" fmla="*/ 5184142 w 12192000"/>
              <a:gd name="connsiteY1231" fmla="*/ 5743246 h 6858000"/>
              <a:gd name="connsiteX1232" fmla="*/ 5188407 w 12192000"/>
              <a:gd name="connsiteY1232" fmla="*/ 5728222 h 6858000"/>
              <a:gd name="connsiteX1233" fmla="*/ 5188749 w 12192000"/>
              <a:gd name="connsiteY1233" fmla="*/ 5727934 h 6858000"/>
              <a:gd name="connsiteX1234" fmla="*/ 5274346 w 12192000"/>
              <a:gd name="connsiteY1234" fmla="*/ 5685593 h 6858000"/>
              <a:gd name="connsiteX1235" fmla="*/ 9401351 w 12192000"/>
              <a:gd name="connsiteY1235" fmla="*/ 5680407 h 6858000"/>
              <a:gd name="connsiteX1236" fmla="*/ 9435168 w 12192000"/>
              <a:gd name="connsiteY1236" fmla="*/ 5687449 h 6858000"/>
              <a:gd name="connsiteX1237" fmla="*/ 9431325 w 12192000"/>
              <a:gd name="connsiteY1237" fmla="*/ 5705057 h 6858000"/>
              <a:gd name="connsiteX1238" fmla="*/ 9430466 w 12192000"/>
              <a:gd name="connsiteY1238" fmla="*/ 5706544 h 6858000"/>
              <a:gd name="connsiteX1239" fmla="*/ 9427012 w 12192000"/>
              <a:gd name="connsiteY1239" fmla="*/ 5704835 h 6858000"/>
              <a:gd name="connsiteX1240" fmla="*/ 9393621 w 12192000"/>
              <a:gd name="connsiteY1240" fmla="*/ 5700900 h 6858000"/>
              <a:gd name="connsiteX1241" fmla="*/ 3345492 w 12192000"/>
              <a:gd name="connsiteY1241" fmla="*/ 5676743 h 6858000"/>
              <a:gd name="connsiteX1242" fmla="*/ 3358392 w 12192000"/>
              <a:gd name="connsiteY1242" fmla="*/ 5680783 h 6858000"/>
              <a:gd name="connsiteX1243" fmla="*/ 3394707 w 12192000"/>
              <a:gd name="connsiteY1243" fmla="*/ 5694722 h 6858000"/>
              <a:gd name="connsiteX1244" fmla="*/ 3437187 w 12192000"/>
              <a:gd name="connsiteY1244" fmla="*/ 5712775 h 6858000"/>
              <a:gd name="connsiteX1245" fmla="*/ 3431570 w 12192000"/>
              <a:gd name="connsiteY1245" fmla="*/ 5751378 h 6858000"/>
              <a:gd name="connsiteX1246" fmla="*/ 3437411 w 12192000"/>
              <a:gd name="connsiteY1246" fmla="*/ 5751378 h 6858000"/>
              <a:gd name="connsiteX1247" fmla="*/ 3437169 w 12192000"/>
              <a:gd name="connsiteY1247" fmla="*/ 5753854 h 6858000"/>
              <a:gd name="connsiteX1248" fmla="*/ 3434478 w 12192000"/>
              <a:gd name="connsiteY1248" fmla="*/ 5779972 h 6858000"/>
              <a:gd name="connsiteX1249" fmla="*/ 3416034 w 12192000"/>
              <a:gd name="connsiteY1249" fmla="*/ 5779972 h 6858000"/>
              <a:gd name="connsiteX1250" fmla="*/ 3388897 w 12192000"/>
              <a:gd name="connsiteY1250" fmla="*/ 5769610 h 6858000"/>
              <a:gd name="connsiteX1251" fmla="*/ 3357212 w 12192000"/>
              <a:gd name="connsiteY1251" fmla="*/ 5727167 h 6858000"/>
              <a:gd name="connsiteX1252" fmla="*/ 3345492 w 12192000"/>
              <a:gd name="connsiteY1252" fmla="*/ 5695034 h 6858000"/>
              <a:gd name="connsiteX1253" fmla="*/ 2696575 w 12192000"/>
              <a:gd name="connsiteY1253" fmla="*/ 5675555 h 6858000"/>
              <a:gd name="connsiteX1254" fmla="*/ 2713119 w 12192000"/>
              <a:gd name="connsiteY1254" fmla="*/ 5675555 h 6858000"/>
              <a:gd name="connsiteX1255" fmla="*/ 2728490 w 12192000"/>
              <a:gd name="connsiteY1255" fmla="*/ 5682598 h 6858000"/>
              <a:gd name="connsiteX1256" fmla="*/ 2734511 w 12192000"/>
              <a:gd name="connsiteY1256" fmla="*/ 5681570 h 6858000"/>
              <a:gd name="connsiteX1257" fmla="*/ 2721422 w 12192000"/>
              <a:gd name="connsiteY1257" fmla="*/ 5695034 h 6858000"/>
              <a:gd name="connsiteX1258" fmla="*/ 2739867 w 12192000"/>
              <a:gd name="connsiteY1258" fmla="*/ 5729662 h 6858000"/>
              <a:gd name="connsiteX1259" fmla="*/ 2755524 w 12192000"/>
              <a:gd name="connsiteY1259" fmla="*/ 5741785 h 6858000"/>
              <a:gd name="connsiteX1260" fmla="*/ 2753136 w 12192000"/>
              <a:gd name="connsiteY1260" fmla="*/ 5745160 h 6858000"/>
              <a:gd name="connsiteX1261" fmla="*/ 2737527 w 12192000"/>
              <a:gd name="connsiteY1261" fmla="*/ 5736491 h 6858000"/>
              <a:gd name="connsiteX1262" fmla="*/ 2735619 w 12192000"/>
              <a:gd name="connsiteY1262" fmla="*/ 5733779 h 6858000"/>
              <a:gd name="connsiteX1263" fmla="*/ 2701419 w 12192000"/>
              <a:gd name="connsiteY1263" fmla="*/ 5683164 h 6858000"/>
              <a:gd name="connsiteX1264" fmla="*/ 6659931 w 12192000"/>
              <a:gd name="connsiteY1264" fmla="*/ 5675024 h 6858000"/>
              <a:gd name="connsiteX1265" fmla="*/ 6687300 w 12192000"/>
              <a:gd name="connsiteY1265" fmla="*/ 5680723 h 6858000"/>
              <a:gd name="connsiteX1266" fmla="*/ 6671929 w 12192000"/>
              <a:gd name="connsiteY1266" fmla="*/ 5718286 h 6858000"/>
              <a:gd name="connsiteX1267" fmla="*/ 6675427 w 12192000"/>
              <a:gd name="connsiteY1267" fmla="*/ 5723628 h 6858000"/>
              <a:gd name="connsiteX1268" fmla="*/ 6641373 w 12192000"/>
              <a:gd name="connsiteY1268" fmla="*/ 5774445 h 6858000"/>
              <a:gd name="connsiteX1269" fmla="*/ 6638750 w 12192000"/>
              <a:gd name="connsiteY1269" fmla="*/ 5778154 h 6858000"/>
              <a:gd name="connsiteX1270" fmla="*/ 6630015 w 12192000"/>
              <a:gd name="connsiteY1270" fmla="*/ 5769953 h 6858000"/>
              <a:gd name="connsiteX1271" fmla="*/ 6619132 w 12192000"/>
              <a:gd name="connsiteY1271" fmla="*/ 5758427 h 6858000"/>
              <a:gd name="connsiteX1272" fmla="*/ 6628869 w 12192000"/>
              <a:gd name="connsiteY1272" fmla="*/ 5738356 h 6858000"/>
              <a:gd name="connsiteX1273" fmla="*/ 6643516 w 12192000"/>
              <a:gd name="connsiteY1273" fmla="*/ 5727851 h 6858000"/>
              <a:gd name="connsiteX1274" fmla="*/ 6656774 w 12192000"/>
              <a:gd name="connsiteY1274" fmla="*/ 5701440 h 6858000"/>
              <a:gd name="connsiteX1275" fmla="*/ 142412 w 12192000"/>
              <a:gd name="connsiteY1275" fmla="*/ 5672432 h 6858000"/>
              <a:gd name="connsiteX1276" fmla="*/ 123967 w 12192000"/>
              <a:gd name="connsiteY1276" fmla="*/ 5684170 h 6858000"/>
              <a:gd name="connsiteX1277" fmla="*/ 123967 w 12192000"/>
              <a:gd name="connsiteY1277" fmla="*/ 5691214 h 6858000"/>
              <a:gd name="connsiteX1278" fmla="*/ 157783 w 12192000"/>
              <a:gd name="connsiteY1278" fmla="*/ 5691214 h 6858000"/>
              <a:gd name="connsiteX1279" fmla="*/ 157783 w 12192000"/>
              <a:gd name="connsiteY1279" fmla="*/ 5672432 h 6858000"/>
              <a:gd name="connsiteX1280" fmla="*/ 11928765 w 12192000"/>
              <a:gd name="connsiteY1280" fmla="*/ 5663518 h 6858000"/>
              <a:gd name="connsiteX1281" fmla="*/ 11913394 w 12192000"/>
              <a:gd name="connsiteY1281" fmla="*/ 5682300 h 6858000"/>
              <a:gd name="connsiteX1282" fmla="*/ 11904171 w 12192000"/>
              <a:gd name="connsiteY1282" fmla="*/ 5682300 h 6858000"/>
              <a:gd name="connsiteX1283" fmla="*/ 11845761 w 12192000"/>
              <a:gd name="connsiteY1283" fmla="*/ 5670561 h 6858000"/>
              <a:gd name="connsiteX1284" fmla="*/ 11904171 w 12192000"/>
              <a:gd name="connsiteY1284" fmla="*/ 5701080 h 6858000"/>
              <a:gd name="connsiteX1285" fmla="*/ 11922616 w 12192000"/>
              <a:gd name="connsiteY1285" fmla="*/ 5696385 h 6858000"/>
              <a:gd name="connsiteX1286" fmla="*/ 11971804 w 12192000"/>
              <a:gd name="connsiteY1286" fmla="*/ 5722210 h 6858000"/>
              <a:gd name="connsiteX1287" fmla="*/ 11981027 w 12192000"/>
              <a:gd name="connsiteY1287" fmla="*/ 5722210 h 6858000"/>
              <a:gd name="connsiteX1288" fmla="*/ 11996398 w 12192000"/>
              <a:gd name="connsiteY1288" fmla="*/ 5708123 h 6858000"/>
              <a:gd name="connsiteX1289" fmla="*/ 11928765 w 12192000"/>
              <a:gd name="connsiteY1289" fmla="*/ 5663518 h 6858000"/>
              <a:gd name="connsiteX1290" fmla="*/ 2116024 w 12192000"/>
              <a:gd name="connsiteY1290" fmla="*/ 5659293 h 6858000"/>
              <a:gd name="connsiteX1291" fmla="*/ 2131396 w 12192000"/>
              <a:gd name="connsiteY1291" fmla="*/ 5670151 h 6858000"/>
              <a:gd name="connsiteX1292" fmla="*/ 2138237 w 12192000"/>
              <a:gd name="connsiteY1292" fmla="*/ 5678205 h 6858000"/>
              <a:gd name="connsiteX1293" fmla="*/ 2138237 w 12192000"/>
              <a:gd name="connsiteY1293" fmla="*/ 5696685 h 6858000"/>
              <a:gd name="connsiteX1294" fmla="*/ 2131645 w 12192000"/>
              <a:gd name="connsiteY1294" fmla="*/ 5719244 h 6858000"/>
              <a:gd name="connsiteX1295" fmla="*/ 2120920 w 12192000"/>
              <a:gd name="connsiteY1295" fmla="*/ 5739711 h 6858000"/>
              <a:gd name="connsiteX1296" fmla="*/ 2086051 w 12192000"/>
              <a:gd name="connsiteY1296" fmla="*/ 5725614 h 6858000"/>
              <a:gd name="connsiteX1297" fmla="*/ 2072985 w 12192000"/>
              <a:gd name="connsiteY1297" fmla="*/ 5715636 h 6858000"/>
              <a:gd name="connsiteX1298" fmla="*/ 2072985 w 12192000"/>
              <a:gd name="connsiteY1298" fmla="*/ 5703898 h 6858000"/>
              <a:gd name="connsiteX1299" fmla="*/ 2075578 w 12192000"/>
              <a:gd name="connsiteY1299" fmla="*/ 5696685 h 6858000"/>
              <a:gd name="connsiteX1300" fmla="*/ 2076753 w 12192000"/>
              <a:gd name="connsiteY1300" fmla="*/ 5696685 h 6858000"/>
              <a:gd name="connsiteX1301" fmla="*/ 2084707 w 12192000"/>
              <a:gd name="connsiteY1301" fmla="*/ 5677502 h 6858000"/>
              <a:gd name="connsiteX1302" fmla="*/ 2085798 w 12192000"/>
              <a:gd name="connsiteY1302" fmla="*/ 5677316 h 6858000"/>
              <a:gd name="connsiteX1303" fmla="*/ 2102111 w 12192000"/>
              <a:gd name="connsiteY1303" fmla="*/ 5665617 h 6858000"/>
              <a:gd name="connsiteX1304" fmla="*/ 1442398 w 12192000"/>
              <a:gd name="connsiteY1304" fmla="*/ 5659293 h 6858000"/>
              <a:gd name="connsiteX1305" fmla="*/ 1457769 w 12192000"/>
              <a:gd name="connsiteY1305" fmla="*/ 5670150 h 6858000"/>
              <a:gd name="connsiteX1306" fmla="*/ 1464611 w 12192000"/>
              <a:gd name="connsiteY1306" fmla="*/ 5678206 h 6858000"/>
              <a:gd name="connsiteX1307" fmla="*/ 1464611 w 12192000"/>
              <a:gd name="connsiteY1307" fmla="*/ 5687928 h 6858000"/>
              <a:gd name="connsiteX1308" fmla="*/ 1451449 w 12192000"/>
              <a:gd name="connsiteY1308" fmla="*/ 5693193 h 6858000"/>
              <a:gd name="connsiteX1309" fmla="*/ 1433772 w 12192000"/>
              <a:gd name="connsiteY1309" fmla="*/ 5712562 h 6858000"/>
              <a:gd name="connsiteX1310" fmla="*/ 1433772 w 12192000"/>
              <a:gd name="connsiteY1310" fmla="*/ 5724300 h 6858000"/>
              <a:gd name="connsiteX1311" fmla="*/ 1459903 w 12192000"/>
              <a:gd name="connsiteY1311" fmla="*/ 5709041 h 6858000"/>
              <a:gd name="connsiteX1312" fmla="*/ 1462713 w 12192000"/>
              <a:gd name="connsiteY1312" fmla="*/ 5705333 h 6858000"/>
              <a:gd name="connsiteX1313" fmla="*/ 1461681 w 12192000"/>
              <a:gd name="connsiteY1313" fmla="*/ 5710037 h 6858000"/>
              <a:gd name="connsiteX1314" fmla="*/ 1449778 w 12192000"/>
              <a:gd name="connsiteY1314" fmla="*/ 5736219 h 6858000"/>
              <a:gd name="connsiteX1315" fmla="*/ 1449465 w 12192000"/>
              <a:gd name="connsiteY1315" fmla="*/ 5736765 h 6858000"/>
              <a:gd name="connsiteX1316" fmla="*/ 1440007 w 12192000"/>
              <a:gd name="connsiteY1316" fmla="*/ 5736765 h 6858000"/>
              <a:gd name="connsiteX1317" fmla="*/ 1412424 w 12192000"/>
              <a:gd name="connsiteY1317" fmla="*/ 5725614 h 6858000"/>
              <a:gd name="connsiteX1318" fmla="*/ 1399359 w 12192000"/>
              <a:gd name="connsiteY1318" fmla="*/ 5715636 h 6858000"/>
              <a:gd name="connsiteX1319" fmla="*/ 1399359 w 12192000"/>
              <a:gd name="connsiteY1319" fmla="*/ 5703898 h 6858000"/>
              <a:gd name="connsiteX1320" fmla="*/ 1401952 w 12192000"/>
              <a:gd name="connsiteY1320" fmla="*/ 5696685 h 6858000"/>
              <a:gd name="connsiteX1321" fmla="*/ 1403127 w 12192000"/>
              <a:gd name="connsiteY1321" fmla="*/ 5696685 h 6858000"/>
              <a:gd name="connsiteX1322" fmla="*/ 1413113 w 12192000"/>
              <a:gd name="connsiteY1322" fmla="*/ 5672604 h 6858000"/>
              <a:gd name="connsiteX1323" fmla="*/ 422167 w 12192000"/>
              <a:gd name="connsiteY1323" fmla="*/ 5658346 h 6858000"/>
              <a:gd name="connsiteX1324" fmla="*/ 422167 w 12192000"/>
              <a:gd name="connsiteY1324" fmla="*/ 5663041 h 6858000"/>
              <a:gd name="connsiteX1325" fmla="*/ 446761 w 12192000"/>
              <a:gd name="connsiteY1325" fmla="*/ 5684170 h 6858000"/>
              <a:gd name="connsiteX1326" fmla="*/ 465206 w 12192000"/>
              <a:gd name="connsiteY1326" fmla="*/ 5684170 h 6858000"/>
              <a:gd name="connsiteX1327" fmla="*/ 465206 w 12192000"/>
              <a:gd name="connsiteY1327" fmla="*/ 5677128 h 6858000"/>
              <a:gd name="connsiteX1328" fmla="*/ 437538 w 12192000"/>
              <a:gd name="connsiteY1328" fmla="*/ 5658346 h 6858000"/>
              <a:gd name="connsiteX1329" fmla="*/ 306920 w 12192000"/>
              <a:gd name="connsiteY1329" fmla="*/ 5649629 h 6858000"/>
              <a:gd name="connsiteX1330" fmla="*/ 288474 w 12192000"/>
              <a:gd name="connsiteY1330" fmla="*/ 5661368 h 6858000"/>
              <a:gd name="connsiteX1331" fmla="*/ 306920 w 12192000"/>
              <a:gd name="connsiteY1331" fmla="*/ 5675454 h 6858000"/>
              <a:gd name="connsiteX1332" fmla="*/ 331514 w 12192000"/>
              <a:gd name="connsiteY1332" fmla="*/ 5675454 h 6858000"/>
              <a:gd name="connsiteX1333" fmla="*/ 331514 w 12192000"/>
              <a:gd name="connsiteY1333" fmla="*/ 5661368 h 6858000"/>
              <a:gd name="connsiteX1334" fmla="*/ 313068 w 12192000"/>
              <a:gd name="connsiteY1334" fmla="*/ 5649629 h 6858000"/>
              <a:gd name="connsiteX1335" fmla="*/ 12128464 w 12192000"/>
              <a:gd name="connsiteY1335" fmla="*/ 5641954 h 6858000"/>
              <a:gd name="connsiteX1336" fmla="*/ 12110019 w 12192000"/>
              <a:gd name="connsiteY1336" fmla="*/ 5653692 h 6858000"/>
              <a:gd name="connsiteX1337" fmla="*/ 12128464 w 12192000"/>
              <a:gd name="connsiteY1337" fmla="*/ 5667778 h 6858000"/>
              <a:gd name="connsiteX1338" fmla="*/ 12153058 w 12192000"/>
              <a:gd name="connsiteY1338" fmla="*/ 5667778 h 6858000"/>
              <a:gd name="connsiteX1339" fmla="*/ 12153058 w 12192000"/>
              <a:gd name="connsiteY1339" fmla="*/ 5653692 h 6858000"/>
              <a:gd name="connsiteX1340" fmla="*/ 12134613 w 12192000"/>
              <a:gd name="connsiteY1340" fmla="*/ 5641954 h 6858000"/>
              <a:gd name="connsiteX1341" fmla="*/ 4667671 w 12192000"/>
              <a:gd name="connsiteY1341" fmla="*/ 5621168 h 6858000"/>
              <a:gd name="connsiteX1342" fmla="*/ 4697301 w 12192000"/>
              <a:gd name="connsiteY1342" fmla="*/ 5627338 h 6858000"/>
              <a:gd name="connsiteX1343" fmla="*/ 4699057 w 12192000"/>
              <a:gd name="connsiteY1343" fmla="*/ 5628456 h 6858000"/>
              <a:gd name="connsiteX1344" fmla="*/ 4693989 w 12192000"/>
              <a:gd name="connsiteY1344" fmla="*/ 5633388 h 6858000"/>
              <a:gd name="connsiteX1345" fmla="*/ 4682157 w 12192000"/>
              <a:gd name="connsiteY1345" fmla="*/ 5644279 h 6858000"/>
              <a:gd name="connsiteX1346" fmla="*/ 4659940 w 12192000"/>
              <a:gd name="connsiteY1346" fmla="*/ 5641661 h 6858000"/>
              <a:gd name="connsiteX1347" fmla="*/ 11692463 w 12192000"/>
              <a:gd name="connsiteY1347" fmla="*/ 5619858 h 6858000"/>
              <a:gd name="connsiteX1348" fmla="*/ 11701696 w 12192000"/>
              <a:gd name="connsiteY1348" fmla="*/ 5619858 h 6858000"/>
              <a:gd name="connsiteX1349" fmla="*/ 11698774 w 12192000"/>
              <a:gd name="connsiteY1349" fmla="*/ 5626542 h 6858000"/>
              <a:gd name="connsiteX1350" fmla="*/ 11605010 w 12192000"/>
              <a:gd name="connsiteY1350" fmla="*/ 5774445 h 6858000"/>
              <a:gd name="connsiteX1351" fmla="*/ 11578769 w 12192000"/>
              <a:gd name="connsiteY1351" fmla="*/ 5811542 h 6858000"/>
              <a:gd name="connsiteX1352" fmla="*/ 11554892 w 12192000"/>
              <a:gd name="connsiteY1352" fmla="*/ 5798281 h 6858000"/>
              <a:gd name="connsiteX1353" fmla="*/ 11529529 w 12192000"/>
              <a:gd name="connsiteY1353" fmla="*/ 5763067 h 6858000"/>
              <a:gd name="connsiteX1354" fmla="*/ 11520306 w 12192000"/>
              <a:gd name="connsiteY1354" fmla="*/ 5741937 h 6858000"/>
              <a:gd name="connsiteX1355" fmla="*/ 11538752 w 12192000"/>
              <a:gd name="connsiteY1355" fmla="*/ 5741937 h 6858000"/>
              <a:gd name="connsiteX1356" fmla="*/ 11554123 w 12192000"/>
              <a:gd name="connsiteY1356" fmla="*/ 5748980 h 6858000"/>
              <a:gd name="connsiteX1357" fmla="*/ 11624830 w 12192000"/>
              <a:gd name="connsiteY1357" fmla="*/ 5664465 h 6858000"/>
              <a:gd name="connsiteX1358" fmla="*/ 11615607 w 12192000"/>
              <a:gd name="connsiteY1358" fmla="*/ 5659769 h 6858000"/>
              <a:gd name="connsiteX1359" fmla="*/ 11597162 w 12192000"/>
              <a:gd name="connsiteY1359" fmla="*/ 5664465 h 6858000"/>
              <a:gd name="connsiteX1360" fmla="*/ 11572568 w 12192000"/>
              <a:gd name="connsiteY1360" fmla="*/ 5664465 h 6858000"/>
              <a:gd name="connsiteX1361" fmla="*/ 11572568 w 12192000"/>
              <a:gd name="connsiteY1361" fmla="*/ 5652726 h 6858000"/>
              <a:gd name="connsiteX1362" fmla="*/ 11597162 w 12192000"/>
              <a:gd name="connsiteY1362" fmla="*/ 5633945 h 6858000"/>
              <a:gd name="connsiteX1363" fmla="*/ 11664795 w 12192000"/>
              <a:gd name="connsiteY1363" fmla="*/ 5652726 h 6858000"/>
              <a:gd name="connsiteX1364" fmla="*/ 11692463 w 12192000"/>
              <a:gd name="connsiteY1364" fmla="*/ 5619858 h 6858000"/>
              <a:gd name="connsiteX1365" fmla="*/ 329940 w 12192000"/>
              <a:gd name="connsiteY1365" fmla="*/ 5618436 h 6858000"/>
              <a:gd name="connsiteX1366" fmla="*/ 329940 w 12192000"/>
              <a:gd name="connsiteY1366" fmla="*/ 5632522 h 6858000"/>
              <a:gd name="connsiteX1367" fmla="*/ 345311 w 12192000"/>
              <a:gd name="connsiteY1367" fmla="*/ 5644260 h 6858000"/>
              <a:gd name="connsiteX1368" fmla="*/ 363757 w 12192000"/>
              <a:gd name="connsiteY1368" fmla="*/ 5644260 h 6858000"/>
              <a:gd name="connsiteX1369" fmla="*/ 363757 w 12192000"/>
              <a:gd name="connsiteY1369" fmla="*/ 5632522 h 6858000"/>
              <a:gd name="connsiteX1370" fmla="*/ 345311 w 12192000"/>
              <a:gd name="connsiteY1370" fmla="*/ 5618436 h 6858000"/>
              <a:gd name="connsiteX1371" fmla="*/ 2873426 w 12192000"/>
              <a:gd name="connsiteY1371" fmla="*/ 5594025 h 6858000"/>
              <a:gd name="connsiteX1372" fmla="*/ 2896653 w 12192000"/>
              <a:gd name="connsiteY1372" fmla="*/ 5603474 h 6858000"/>
              <a:gd name="connsiteX1373" fmla="*/ 2890505 w 12192000"/>
              <a:gd name="connsiteY1373" fmla="*/ 5669209 h 6858000"/>
              <a:gd name="connsiteX1374" fmla="*/ 2872060 w 12192000"/>
              <a:gd name="connsiteY1374" fmla="*/ 5669209 h 6858000"/>
              <a:gd name="connsiteX1375" fmla="*/ 2831026 w 12192000"/>
              <a:gd name="connsiteY1375" fmla="*/ 5653541 h 6858000"/>
              <a:gd name="connsiteX1376" fmla="*/ 2851045 w 12192000"/>
              <a:gd name="connsiteY1376" fmla="*/ 5624428 h 6858000"/>
              <a:gd name="connsiteX1377" fmla="*/ 2862649 w 12192000"/>
              <a:gd name="connsiteY1377" fmla="*/ 5608665 h 6858000"/>
              <a:gd name="connsiteX1378" fmla="*/ 2875458 w 12192000"/>
              <a:gd name="connsiteY1378" fmla="*/ 5621174 h 6858000"/>
              <a:gd name="connsiteX1379" fmla="*/ 2893903 w 12192000"/>
              <a:gd name="connsiteY1379" fmla="*/ 5621174 h 6858000"/>
              <a:gd name="connsiteX1380" fmla="*/ 2893903 w 12192000"/>
              <a:gd name="connsiteY1380" fmla="*/ 5616478 h 6858000"/>
              <a:gd name="connsiteX1381" fmla="*/ 2871559 w 12192000"/>
              <a:gd name="connsiteY1381" fmla="*/ 5596561 h 6858000"/>
              <a:gd name="connsiteX1382" fmla="*/ 833442 w 12192000"/>
              <a:gd name="connsiteY1382" fmla="*/ 5584251 h 6858000"/>
              <a:gd name="connsiteX1383" fmla="*/ 835046 w 12192000"/>
              <a:gd name="connsiteY1383" fmla="*/ 5597666 h 6858000"/>
              <a:gd name="connsiteX1384" fmla="*/ 901333 w 12192000"/>
              <a:gd name="connsiteY1384" fmla="*/ 5645206 h 6858000"/>
              <a:gd name="connsiteX1385" fmla="*/ 916704 w 12192000"/>
              <a:gd name="connsiteY1385" fmla="*/ 5638163 h 6858000"/>
              <a:gd name="connsiteX1386" fmla="*/ 935150 w 12192000"/>
              <a:gd name="connsiteY1386" fmla="*/ 5638163 h 6858000"/>
              <a:gd name="connsiteX1387" fmla="*/ 925927 w 12192000"/>
              <a:gd name="connsiteY1387" fmla="*/ 5659293 h 6858000"/>
              <a:gd name="connsiteX1388" fmla="*/ 900564 w 12192000"/>
              <a:gd name="connsiteY1388" fmla="*/ 5694507 h 6858000"/>
              <a:gd name="connsiteX1389" fmla="*/ 876687 w 12192000"/>
              <a:gd name="connsiteY1389" fmla="*/ 5707768 h 6858000"/>
              <a:gd name="connsiteX1390" fmla="*/ 850446 w 12192000"/>
              <a:gd name="connsiteY1390" fmla="*/ 5670671 h 6858000"/>
              <a:gd name="connsiteX1391" fmla="*/ 807537 w 12192000"/>
              <a:gd name="connsiteY1391" fmla="*/ 5606639 h 6858000"/>
              <a:gd name="connsiteX1392" fmla="*/ 814314 w 12192000"/>
              <a:gd name="connsiteY1392" fmla="*/ 5600020 h 6858000"/>
              <a:gd name="connsiteX1393" fmla="*/ 259233 w 12192000"/>
              <a:gd name="connsiteY1393" fmla="*/ 5573830 h 6858000"/>
              <a:gd name="connsiteX1394" fmla="*/ 302272 w 12192000"/>
              <a:gd name="connsiteY1394" fmla="*/ 5611393 h 6858000"/>
              <a:gd name="connsiteX1395" fmla="*/ 302272 w 12192000"/>
              <a:gd name="connsiteY1395" fmla="*/ 5599655 h 6858000"/>
              <a:gd name="connsiteX1396" fmla="*/ 268456 w 12192000"/>
              <a:gd name="connsiteY1396" fmla="*/ 5573830 h 6858000"/>
              <a:gd name="connsiteX1397" fmla="*/ 2771529 w 12192000"/>
              <a:gd name="connsiteY1397" fmla="*/ 5567563 h 6858000"/>
              <a:gd name="connsiteX1398" fmla="*/ 2839162 w 12192000"/>
              <a:gd name="connsiteY1398" fmla="*/ 5586344 h 6858000"/>
              <a:gd name="connsiteX1399" fmla="*/ 2839612 w 12192000"/>
              <a:gd name="connsiteY1399" fmla="*/ 5586166 h 6858000"/>
              <a:gd name="connsiteX1400" fmla="*/ 2851348 w 12192000"/>
              <a:gd name="connsiteY1400" fmla="*/ 5597628 h 6858000"/>
              <a:gd name="connsiteX1401" fmla="*/ 2837980 w 12192000"/>
              <a:gd name="connsiteY1401" fmla="*/ 5620613 h 6858000"/>
              <a:gd name="connsiteX1402" fmla="*/ 2818993 w 12192000"/>
              <a:gd name="connsiteY1402" fmla="*/ 5648947 h 6858000"/>
              <a:gd name="connsiteX1403" fmla="*/ 2804426 w 12192000"/>
              <a:gd name="connsiteY1403" fmla="*/ 5643385 h 6858000"/>
              <a:gd name="connsiteX1404" fmla="*/ 2788292 w 12192000"/>
              <a:gd name="connsiteY1404" fmla="*/ 5647979 h 6858000"/>
              <a:gd name="connsiteX1405" fmla="*/ 2794778 w 12192000"/>
              <a:gd name="connsiteY1405" fmla="*/ 5635058 h 6858000"/>
              <a:gd name="connsiteX1406" fmla="*/ 2799197 w 12192000"/>
              <a:gd name="connsiteY1406" fmla="*/ 5598083 h 6858000"/>
              <a:gd name="connsiteX1407" fmla="*/ 2789974 w 12192000"/>
              <a:gd name="connsiteY1407" fmla="*/ 5593387 h 6858000"/>
              <a:gd name="connsiteX1408" fmla="*/ 2771529 w 12192000"/>
              <a:gd name="connsiteY1408" fmla="*/ 5598083 h 6858000"/>
              <a:gd name="connsiteX1409" fmla="*/ 2746935 w 12192000"/>
              <a:gd name="connsiteY1409" fmla="*/ 5598083 h 6858000"/>
              <a:gd name="connsiteX1410" fmla="*/ 2746935 w 12192000"/>
              <a:gd name="connsiteY1410" fmla="*/ 5586344 h 6858000"/>
              <a:gd name="connsiteX1411" fmla="*/ 2771529 w 12192000"/>
              <a:gd name="connsiteY1411" fmla="*/ 5567563 h 6858000"/>
              <a:gd name="connsiteX1412" fmla="*/ 16369 w 12192000"/>
              <a:gd name="connsiteY1412" fmla="*/ 5566787 h 6858000"/>
              <a:gd name="connsiteX1413" fmla="*/ 16369 w 12192000"/>
              <a:gd name="connsiteY1413" fmla="*/ 5585568 h 6858000"/>
              <a:gd name="connsiteX1414" fmla="*/ 50185 w 12192000"/>
              <a:gd name="connsiteY1414" fmla="*/ 5585568 h 6858000"/>
              <a:gd name="connsiteX1415" fmla="*/ 50185 w 12192000"/>
              <a:gd name="connsiteY1415" fmla="*/ 5566787 h 6858000"/>
              <a:gd name="connsiteX1416" fmla="*/ 881763 w 12192000"/>
              <a:gd name="connsiteY1416" fmla="*/ 5548093 h 6858000"/>
              <a:gd name="connsiteX1417" fmla="*/ 882888 w 12192000"/>
              <a:gd name="connsiteY1417" fmla="*/ 5548952 h 6858000"/>
              <a:gd name="connsiteX1418" fmla="*/ 882888 w 12192000"/>
              <a:gd name="connsiteY1418" fmla="*/ 5560691 h 6858000"/>
              <a:gd name="connsiteX1419" fmla="*/ 863237 w 12192000"/>
              <a:gd name="connsiteY1419" fmla="*/ 5560691 h 6858000"/>
              <a:gd name="connsiteX1420" fmla="*/ 863920 w 12192000"/>
              <a:gd name="connsiteY1420" fmla="*/ 5559125 h 6858000"/>
              <a:gd name="connsiteX1421" fmla="*/ 865039 w 12192000"/>
              <a:gd name="connsiteY1421" fmla="*/ 5558203 h 6858000"/>
              <a:gd name="connsiteX1422" fmla="*/ 858294 w 12192000"/>
              <a:gd name="connsiteY1422" fmla="*/ 5530171 h 6858000"/>
              <a:gd name="connsiteX1423" fmla="*/ 864602 w 12192000"/>
              <a:gd name="connsiteY1423" fmla="*/ 5534987 h 6858000"/>
              <a:gd name="connsiteX1424" fmla="*/ 862336 w 12192000"/>
              <a:gd name="connsiteY1424" fmla="*/ 5537464 h 6858000"/>
              <a:gd name="connsiteX1425" fmla="*/ 851059 w 12192000"/>
              <a:gd name="connsiteY1425" fmla="*/ 5534594 h 6858000"/>
              <a:gd name="connsiteX1426" fmla="*/ 841836 w 12192000"/>
              <a:gd name="connsiteY1426" fmla="*/ 5534594 h 6858000"/>
              <a:gd name="connsiteX1427" fmla="*/ 823391 w 12192000"/>
              <a:gd name="connsiteY1427" fmla="*/ 5546332 h 6858000"/>
              <a:gd name="connsiteX1428" fmla="*/ 823391 w 12192000"/>
              <a:gd name="connsiteY1428" fmla="*/ 5553375 h 6858000"/>
              <a:gd name="connsiteX1429" fmla="*/ 832993 w 12192000"/>
              <a:gd name="connsiteY1429" fmla="*/ 5559486 h 6858000"/>
              <a:gd name="connsiteX1430" fmla="*/ 830626 w 12192000"/>
              <a:gd name="connsiteY1430" fmla="*/ 5560691 h 6858000"/>
              <a:gd name="connsiteX1431" fmla="*/ 831442 w 12192000"/>
              <a:gd name="connsiteY1431" fmla="*/ 5567512 h 6858000"/>
              <a:gd name="connsiteX1432" fmla="*/ 800441 w 12192000"/>
              <a:gd name="connsiteY1432" fmla="*/ 5596050 h 6858000"/>
              <a:gd name="connsiteX1433" fmla="*/ 791844 w 12192000"/>
              <a:gd name="connsiteY1433" fmla="*/ 5583221 h 6858000"/>
              <a:gd name="connsiteX1434" fmla="*/ 772186 w 12192000"/>
              <a:gd name="connsiteY1434" fmla="*/ 5549423 h 6858000"/>
              <a:gd name="connsiteX1435" fmla="*/ 781694 w 12192000"/>
              <a:gd name="connsiteY1435" fmla="*/ 5545401 h 6858000"/>
              <a:gd name="connsiteX1436" fmla="*/ 790661 w 12192000"/>
              <a:gd name="connsiteY1436" fmla="*/ 5548952 h 6858000"/>
              <a:gd name="connsiteX1437" fmla="*/ 858294 w 12192000"/>
              <a:gd name="connsiteY1437" fmla="*/ 5530171 h 6858000"/>
              <a:gd name="connsiteX1438" fmla="*/ 726554 w 12192000"/>
              <a:gd name="connsiteY1438" fmla="*/ 5518313 h 6858000"/>
              <a:gd name="connsiteX1439" fmla="*/ 738813 w 12192000"/>
              <a:gd name="connsiteY1439" fmla="*/ 5532746 h 6858000"/>
              <a:gd name="connsiteX1440" fmla="*/ 749739 w 12192000"/>
              <a:gd name="connsiteY1440" fmla="*/ 5547587 h 6858000"/>
              <a:gd name="connsiteX1441" fmla="*/ 743222 w 12192000"/>
              <a:gd name="connsiteY1441" fmla="*/ 5550425 h 6858000"/>
              <a:gd name="connsiteX1442" fmla="*/ 696603 w 12192000"/>
              <a:gd name="connsiteY1442" fmla="*/ 5568089 h 6858000"/>
              <a:gd name="connsiteX1443" fmla="*/ 665800 w 12192000"/>
              <a:gd name="connsiteY1443" fmla="*/ 5555636 h 6858000"/>
              <a:gd name="connsiteX1444" fmla="*/ 655159 w 12192000"/>
              <a:gd name="connsiteY1444" fmla="*/ 5547509 h 6858000"/>
              <a:gd name="connsiteX1445" fmla="*/ 674417 w 12192000"/>
              <a:gd name="connsiteY1445" fmla="*/ 5538534 h 6858000"/>
              <a:gd name="connsiteX1446" fmla="*/ 725141 w 12192000"/>
              <a:gd name="connsiteY1446" fmla="*/ 5518579 h 6858000"/>
              <a:gd name="connsiteX1447" fmla="*/ 753760 w 12192000"/>
              <a:gd name="connsiteY1447" fmla="*/ 5516084 h 6858000"/>
              <a:gd name="connsiteX1448" fmla="*/ 762993 w 12192000"/>
              <a:gd name="connsiteY1448" fmla="*/ 5516084 h 6858000"/>
              <a:gd name="connsiteX1449" fmla="*/ 769427 w 12192000"/>
              <a:gd name="connsiteY1449" fmla="*/ 5539013 h 6858000"/>
              <a:gd name="connsiteX1450" fmla="*/ 766797 w 12192000"/>
              <a:gd name="connsiteY1450" fmla="*/ 5540159 h 6858000"/>
              <a:gd name="connsiteX1451" fmla="*/ 756682 w 12192000"/>
              <a:gd name="connsiteY1451" fmla="*/ 5522768 h 6858000"/>
              <a:gd name="connsiteX1452" fmla="*/ 0 w 12192000"/>
              <a:gd name="connsiteY1452" fmla="*/ 5346106 h 6858000"/>
              <a:gd name="connsiteX1453" fmla="*/ 16369 w 12192000"/>
              <a:gd name="connsiteY1453" fmla="*/ 5346106 h 6858000"/>
              <a:gd name="connsiteX1454" fmla="*/ 44037 w 12192000"/>
              <a:gd name="connsiteY1454" fmla="*/ 5378973 h 6858000"/>
              <a:gd name="connsiteX1455" fmla="*/ 111670 w 12192000"/>
              <a:gd name="connsiteY1455" fmla="*/ 5360192 h 6858000"/>
              <a:gd name="connsiteX1456" fmla="*/ 136264 w 12192000"/>
              <a:gd name="connsiteY1456" fmla="*/ 5378973 h 6858000"/>
              <a:gd name="connsiteX1457" fmla="*/ 136264 w 12192000"/>
              <a:gd name="connsiteY1457" fmla="*/ 5390712 h 6858000"/>
              <a:gd name="connsiteX1458" fmla="*/ 111670 w 12192000"/>
              <a:gd name="connsiteY1458" fmla="*/ 5390712 h 6858000"/>
              <a:gd name="connsiteX1459" fmla="*/ 93225 w 12192000"/>
              <a:gd name="connsiteY1459" fmla="*/ 5386017 h 6858000"/>
              <a:gd name="connsiteX1460" fmla="*/ 84002 w 12192000"/>
              <a:gd name="connsiteY1460" fmla="*/ 5390712 h 6858000"/>
              <a:gd name="connsiteX1461" fmla="*/ 85353 w 12192000"/>
              <a:gd name="connsiteY1461" fmla="*/ 5402015 h 6858000"/>
              <a:gd name="connsiteX1462" fmla="*/ 84128 w 12192000"/>
              <a:gd name="connsiteY1462" fmla="*/ 5402015 h 6858000"/>
              <a:gd name="connsiteX1463" fmla="*/ 84128 w 12192000"/>
              <a:gd name="connsiteY1463" fmla="*/ 5409059 h 6858000"/>
              <a:gd name="connsiteX1464" fmla="*/ 86558 w 12192000"/>
              <a:gd name="connsiteY1464" fmla="*/ 5412099 h 6858000"/>
              <a:gd name="connsiteX1465" fmla="*/ 88421 w 12192000"/>
              <a:gd name="connsiteY1465" fmla="*/ 5427687 h 6858000"/>
              <a:gd name="connsiteX1466" fmla="*/ 92590 w 12192000"/>
              <a:gd name="connsiteY1466" fmla="*/ 5435992 h 6858000"/>
              <a:gd name="connsiteX1467" fmla="*/ 76353 w 12192000"/>
              <a:gd name="connsiteY1467" fmla="*/ 5435992 h 6858000"/>
              <a:gd name="connsiteX1468" fmla="*/ 76353 w 12192000"/>
              <a:gd name="connsiteY1468" fmla="*/ 5443035 h 6858000"/>
              <a:gd name="connsiteX1469" fmla="*/ 94798 w 12192000"/>
              <a:gd name="connsiteY1469" fmla="*/ 5454773 h 6858000"/>
              <a:gd name="connsiteX1470" fmla="*/ 102619 w 12192000"/>
              <a:gd name="connsiteY1470" fmla="*/ 5454773 h 6858000"/>
              <a:gd name="connsiteX1471" fmla="*/ 123775 w 12192000"/>
              <a:gd name="connsiteY1471" fmla="*/ 5469945 h 6858000"/>
              <a:gd name="connsiteX1472" fmla="*/ 149361 w 12192000"/>
              <a:gd name="connsiteY1472" fmla="*/ 5474314 h 6858000"/>
              <a:gd name="connsiteX1473" fmla="*/ 161944 w 12192000"/>
              <a:gd name="connsiteY1473" fmla="*/ 5481689 h 6858000"/>
              <a:gd name="connsiteX1474" fmla="*/ 180933 w 12192000"/>
              <a:gd name="connsiteY1474" fmla="*/ 5485580 h 6858000"/>
              <a:gd name="connsiteX1475" fmla="*/ 179303 w 12192000"/>
              <a:gd name="connsiteY1475" fmla="*/ 5489314 h 6858000"/>
              <a:gd name="connsiteX1476" fmla="*/ 77853 w 12192000"/>
              <a:gd name="connsiteY1476" fmla="*/ 5559744 h 6858000"/>
              <a:gd name="connsiteX1477" fmla="*/ 77853 w 12192000"/>
              <a:gd name="connsiteY1477" fmla="*/ 5566787 h 6858000"/>
              <a:gd name="connsiteX1478" fmla="*/ 194674 w 12192000"/>
              <a:gd name="connsiteY1478" fmla="*/ 5545658 h 6858000"/>
              <a:gd name="connsiteX1479" fmla="*/ 296124 w 12192000"/>
              <a:gd name="connsiteY1479" fmla="*/ 5494009 h 6858000"/>
              <a:gd name="connsiteX1480" fmla="*/ 357608 w 12192000"/>
              <a:gd name="connsiteY1480" fmla="*/ 5494009 h 6858000"/>
              <a:gd name="connsiteX1481" fmla="*/ 364365 w 12192000"/>
              <a:gd name="connsiteY1481" fmla="*/ 5499379 h 6858000"/>
              <a:gd name="connsiteX1482" fmla="*/ 333556 w 12192000"/>
              <a:gd name="connsiteY1482" fmla="*/ 5542357 h 6858000"/>
              <a:gd name="connsiteX1483" fmla="*/ 326992 w 12192000"/>
              <a:gd name="connsiteY1483" fmla="*/ 5538180 h 6858000"/>
              <a:gd name="connsiteX1484" fmla="*/ 320843 w 12192000"/>
              <a:gd name="connsiteY1484" fmla="*/ 5538180 h 6858000"/>
              <a:gd name="connsiteX1485" fmla="*/ 302398 w 12192000"/>
              <a:gd name="connsiteY1485" fmla="*/ 5549918 h 6858000"/>
              <a:gd name="connsiteX1486" fmla="*/ 302398 w 12192000"/>
              <a:gd name="connsiteY1486" fmla="*/ 5564004 h 6858000"/>
              <a:gd name="connsiteX1487" fmla="*/ 322291 w 12192000"/>
              <a:gd name="connsiteY1487" fmla="*/ 5564004 h 6858000"/>
              <a:gd name="connsiteX1488" fmla="*/ 322291 w 12192000"/>
              <a:gd name="connsiteY1488" fmla="*/ 5565114 h 6858000"/>
              <a:gd name="connsiteX1489" fmla="*/ 340736 w 12192000"/>
              <a:gd name="connsiteY1489" fmla="*/ 5565114 h 6858000"/>
              <a:gd name="connsiteX1490" fmla="*/ 376694 w 12192000"/>
              <a:gd name="connsiteY1490" fmla="*/ 5509178 h 6858000"/>
              <a:gd name="connsiteX1491" fmla="*/ 395268 w 12192000"/>
              <a:gd name="connsiteY1491" fmla="*/ 5523942 h 6858000"/>
              <a:gd name="connsiteX1492" fmla="*/ 416019 w 12192000"/>
              <a:gd name="connsiteY1492" fmla="*/ 5533919 h 6858000"/>
              <a:gd name="connsiteX1493" fmla="*/ 469535 w 12192000"/>
              <a:gd name="connsiteY1493" fmla="*/ 5532442 h 6858000"/>
              <a:gd name="connsiteX1494" fmla="*/ 448527 w 12192000"/>
              <a:gd name="connsiteY1494" fmla="*/ 5542444 h 6858000"/>
              <a:gd name="connsiteX1495" fmla="*/ 432963 w 12192000"/>
              <a:gd name="connsiteY1495" fmla="*/ 5579200 h 6858000"/>
              <a:gd name="connsiteX1496" fmla="*/ 432963 w 12192000"/>
              <a:gd name="connsiteY1496" fmla="*/ 5590938 h 6858000"/>
              <a:gd name="connsiteX1497" fmla="*/ 448334 w 12192000"/>
              <a:gd name="connsiteY1497" fmla="*/ 5597981 h 6858000"/>
              <a:gd name="connsiteX1498" fmla="*/ 474249 w 12192000"/>
              <a:gd name="connsiteY1498" fmla="*/ 5590112 h 6858000"/>
              <a:gd name="connsiteX1499" fmla="*/ 459058 w 12192000"/>
              <a:gd name="connsiteY1499" fmla="*/ 5604349 h 6858000"/>
              <a:gd name="connsiteX1500" fmla="*/ 474429 w 12192000"/>
              <a:gd name="connsiteY1500" fmla="*/ 5618436 h 6858000"/>
              <a:gd name="connsiteX1501" fmla="*/ 483652 w 12192000"/>
              <a:gd name="connsiteY1501" fmla="*/ 5618436 h 6858000"/>
              <a:gd name="connsiteX1502" fmla="*/ 532840 w 12192000"/>
              <a:gd name="connsiteY1502" fmla="*/ 5592611 h 6858000"/>
              <a:gd name="connsiteX1503" fmla="*/ 551285 w 12192000"/>
              <a:gd name="connsiteY1503" fmla="*/ 5597306 h 6858000"/>
              <a:gd name="connsiteX1504" fmla="*/ 609695 w 12192000"/>
              <a:gd name="connsiteY1504" fmla="*/ 5566787 h 6858000"/>
              <a:gd name="connsiteX1505" fmla="*/ 551285 w 12192000"/>
              <a:gd name="connsiteY1505" fmla="*/ 5578526 h 6858000"/>
              <a:gd name="connsiteX1506" fmla="*/ 542062 w 12192000"/>
              <a:gd name="connsiteY1506" fmla="*/ 5578526 h 6858000"/>
              <a:gd name="connsiteX1507" fmla="*/ 526691 w 12192000"/>
              <a:gd name="connsiteY1507" fmla="*/ 5559744 h 6858000"/>
              <a:gd name="connsiteX1508" fmla="*/ 495758 w 12192000"/>
              <a:gd name="connsiteY1508" fmla="*/ 5577282 h 6858000"/>
              <a:gd name="connsiteX1509" fmla="*/ 522692 w 12192000"/>
              <a:gd name="connsiteY1509" fmla="*/ 5554402 h 6858000"/>
              <a:gd name="connsiteX1510" fmla="*/ 540381 w 12192000"/>
              <a:gd name="connsiteY1510" fmla="*/ 5532272 h 6858000"/>
              <a:gd name="connsiteX1511" fmla="*/ 546412 w 12192000"/>
              <a:gd name="connsiteY1511" fmla="*/ 5528818 h 6858000"/>
              <a:gd name="connsiteX1512" fmla="*/ 585102 w 12192000"/>
              <a:gd name="connsiteY1512" fmla="*/ 5526877 h 6858000"/>
              <a:gd name="connsiteX1513" fmla="*/ 598600 w 12192000"/>
              <a:gd name="connsiteY1513" fmla="*/ 5533437 h 6858000"/>
              <a:gd name="connsiteX1514" fmla="*/ 602295 w 12192000"/>
              <a:gd name="connsiteY1514" fmla="*/ 5536010 h 6858000"/>
              <a:gd name="connsiteX1515" fmla="*/ 609695 w 12192000"/>
              <a:gd name="connsiteY1515" fmla="*/ 5559744 h 6858000"/>
              <a:gd name="connsiteX1516" fmla="*/ 653331 w 12192000"/>
              <a:gd name="connsiteY1516" fmla="*/ 5584484 h 6858000"/>
              <a:gd name="connsiteX1517" fmla="*/ 643694 w 12192000"/>
              <a:gd name="connsiteY1517" fmla="*/ 5588135 h 6858000"/>
              <a:gd name="connsiteX1518" fmla="*/ 643694 w 12192000"/>
              <a:gd name="connsiteY1518" fmla="*/ 5602221 h 6858000"/>
              <a:gd name="connsiteX1519" fmla="*/ 649842 w 12192000"/>
              <a:gd name="connsiteY1519" fmla="*/ 5602221 h 6858000"/>
              <a:gd name="connsiteX1520" fmla="*/ 663172 w 12192000"/>
              <a:gd name="connsiteY1520" fmla="*/ 5596432 h 6858000"/>
              <a:gd name="connsiteX1521" fmla="*/ 677328 w 12192000"/>
              <a:gd name="connsiteY1521" fmla="*/ 5637217 h 6858000"/>
              <a:gd name="connsiteX1522" fmla="*/ 683063 w 12192000"/>
              <a:gd name="connsiteY1522" fmla="*/ 5637217 h 6858000"/>
              <a:gd name="connsiteX1523" fmla="*/ 683063 w 12192000"/>
              <a:gd name="connsiteY1523" fmla="*/ 5649902 h 6858000"/>
              <a:gd name="connsiteX1524" fmla="*/ 701508 w 12192000"/>
              <a:gd name="connsiteY1524" fmla="*/ 5661640 h 6858000"/>
              <a:gd name="connsiteX1525" fmla="*/ 719954 w 12192000"/>
              <a:gd name="connsiteY1525" fmla="*/ 5661640 h 6858000"/>
              <a:gd name="connsiteX1526" fmla="*/ 719954 w 12192000"/>
              <a:gd name="connsiteY1526" fmla="*/ 5649902 h 6858000"/>
              <a:gd name="connsiteX1527" fmla="*/ 701508 w 12192000"/>
              <a:gd name="connsiteY1527" fmla="*/ 5635816 h 6858000"/>
              <a:gd name="connsiteX1528" fmla="*/ 695450 w 12192000"/>
              <a:gd name="connsiteY1528" fmla="*/ 5635816 h 6858000"/>
              <a:gd name="connsiteX1529" fmla="*/ 686551 w 12192000"/>
              <a:gd name="connsiteY1529" fmla="*/ 5597306 h 6858000"/>
              <a:gd name="connsiteX1530" fmla="*/ 697973 w 12192000"/>
              <a:gd name="connsiteY1530" fmla="*/ 5581317 h 6858000"/>
              <a:gd name="connsiteX1531" fmla="*/ 742069 w 12192000"/>
              <a:gd name="connsiteY1531" fmla="*/ 5562164 h 6858000"/>
              <a:gd name="connsiteX1532" fmla="*/ 756100 w 12192000"/>
              <a:gd name="connsiteY1532" fmla="*/ 5556228 h 6858000"/>
              <a:gd name="connsiteX1533" fmla="*/ 778779 w 12192000"/>
              <a:gd name="connsiteY1533" fmla="*/ 5587036 h 6858000"/>
              <a:gd name="connsiteX1534" fmla="*/ 790971 w 12192000"/>
              <a:gd name="connsiteY1534" fmla="*/ 5604768 h 6858000"/>
              <a:gd name="connsiteX1535" fmla="*/ 789912 w 12192000"/>
              <a:gd name="connsiteY1535" fmla="*/ 5605743 h 6858000"/>
              <a:gd name="connsiteX1536" fmla="*/ 735921 w 12192000"/>
              <a:gd name="connsiteY1536" fmla="*/ 5653870 h 6858000"/>
              <a:gd name="connsiteX1537" fmla="*/ 735921 w 12192000"/>
              <a:gd name="connsiteY1537" fmla="*/ 5658566 h 6858000"/>
              <a:gd name="connsiteX1538" fmla="*/ 754366 w 12192000"/>
              <a:gd name="connsiteY1538" fmla="*/ 5658566 h 6858000"/>
              <a:gd name="connsiteX1539" fmla="*/ 798396 w 12192000"/>
              <a:gd name="connsiteY1539" fmla="*/ 5615566 h 6858000"/>
              <a:gd name="connsiteX1540" fmla="*/ 831040 w 12192000"/>
              <a:gd name="connsiteY1540" fmla="*/ 5663041 h 6858000"/>
              <a:gd name="connsiteX1541" fmla="*/ 863861 w 12192000"/>
              <a:gd name="connsiteY1541" fmla="*/ 5714098 h 6858000"/>
              <a:gd name="connsiteX1542" fmla="*/ 824477 w 12192000"/>
              <a:gd name="connsiteY1542" fmla="*/ 5729722 h 6858000"/>
              <a:gd name="connsiteX1543" fmla="*/ 824477 w 12192000"/>
              <a:gd name="connsiteY1543" fmla="*/ 5736765 h 6858000"/>
              <a:gd name="connsiteX1544" fmla="*/ 871079 w 12192000"/>
              <a:gd name="connsiteY1544" fmla="*/ 5725327 h 6858000"/>
              <a:gd name="connsiteX1545" fmla="*/ 897329 w 12192000"/>
              <a:gd name="connsiteY1545" fmla="*/ 5766160 h 6858000"/>
              <a:gd name="connsiteX1546" fmla="*/ 867284 w 12192000"/>
              <a:gd name="connsiteY1546" fmla="*/ 5809660 h 6858000"/>
              <a:gd name="connsiteX1547" fmla="*/ 803554 w 12192000"/>
              <a:gd name="connsiteY1547" fmla="*/ 5898028 h 6858000"/>
              <a:gd name="connsiteX1548" fmla="*/ 803554 w 12192000"/>
              <a:gd name="connsiteY1548" fmla="*/ 5905071 h 6858000"/>
              <a:gd name="connsiteX1549" fmla="*/ 821999 w 12192000"/>
              <a:gd name="connsiteY1549" fmla="*/ 5905071 h 6858000"/>
              <a:gd name="connsiteX1550" fmla="*/ 904313 w 12192000"/>
              <a:gd name="connsiteY1550" fmla="*/ 5777025 h 6858000"/>
              <a:gd name="connsiteX1551" fmla="*/ 914044 w 12192000"/>
              <a:gd name="connsiteY1551" fmla="*/ 5792163 h 6858000"/>
              <a:gd name="connsiteX1552" fmla="*/ 932490 w 12192000"/>
              <a:gd name="connsiteY1552" fmla="*/ 5792163 h 6858000"/>
              <a:gd name="connsiteX1553" fmla="*/ 932490 w 12192000"/>
              <a:gd name="connsiteY1553" fmla="*/ 5785120 h 6858000"/>
              <a:gd name="connsiteX1554" fmla="*/ 915143 w 12192000"/>
              <a:gd name="connsiteY1554" fmla="*/ 5761203 h 6858000"/>
              <a:gd name="connsiteX1555" fmla="*/ 950521 w 12192000"/>
              <a:gd name="connsiteY1555" fmla="*/ 5709752 h 6858000"/>
              <a:gd name="connsiteX1556" fmla="*/ 1002014 w 12192000"/>
              <a:gd name="connsiteY1556" fmla="*/ 5676900 h 6858000"/>
              <a:gd name="connsiteX1557" fmla="*/ 1042748 w 12192000"/>
              <a:gd name="connsiteY1557" fmla="*/ 5663988 h 6858000"/>
              <a:gd name="connsiteX1558" fmla="*/ 1076209 w 12192000"/>
              <a:gd name="connsiteY1558" fmla="*/ 5663988 h 6858000"/>
              <a:gd name="connsiteX1559" fmla="*/ 1070244 w 12192000"/>
              <a:gd name="connsiteY1559" fmla="*/ 5668543 h 6858000"/>
              <a:gd name="connsiteX1560" fmla="*/ 1031047 w 12192000"/>
              <a:gd name="connsiteY1560" fmla="*/ 5684390 h 6858000"/>
              <a:gd name="connsiteX1561" fmla="*/ 1049493 w 12192000"/>
              <a:gd name="connsiteY1561" fmla="*/ 5710214 h 6858000"/>
              <a:gd name="connsiteX1562" fmla="*/ 1040270 w 12192000"/>
              <a:gd name="connsiteY1562" fmla="*/ 5750124 h 6858000"/>
              <a:gd name="connsiteX1563" fmla="*/ 1058715 w 12192000"/>
              <a:gd name="connsiteY1563" fmla="*/ 5750124 h 6858000"/>
              <a:gd name="connsiteX1564" fmla="*/ 1075624 w 12192000"/>
              <a:gd name="connsiteY1564" fmla="*/ 5701410 h 6858000"/>
              <a:gd name="connsiteX1565" fmla="*/ 1119802 w 12192000"/>
              <a:gd name="connsiteY1565" fmla="*/ 5676363 h 6858000"/>
              <a:gd name="connsiteX1566" fmla="*/ 1124282 w 12192000"/>
              <a:gd name="connsiteY1566" fmla="*/ 5679924 h 6858000"/>
              <a:gd name="connsiteX1567" fmla="*/ 1117223 w 12192000"/>
              <a:gd name="connsiteY1567" fmla="*/ 5682598 h 6858000"/>
              <a:gd name="connsiteX1568" fmla="*/ 1117223 w 12192000"/>
              <a:gd name="connsiteY1568" fmla="*/ 5696685 h 6858000"/>
              <a:gd name="connsiteX1569" fmla="*/ 1123372 w 12192000"/>
              <a:gd name="connsiteY1569" fmla="*/ 5696685 h 6858000"/>
              <a:gd name="connsiteX1570" fmla="*/ 1137583 w 12192000"/>
              <a:gd name="connsiteY1570" fmla="*/ 5690512 h 6858000"/>
              <a:gd name="connsiteX1571" fmla="*/ 1144026 w 12192000"/>
              <a:gd name="connsiteY1571" fmla="*/ 5696715 h 6858000"/>
              <a:gd name="connsiteX1572" fmla="*/ 1155865 w 12192000"/>
              <a:gd name="connsiteY1572" fmla="*/ 5700639 h 6858000"/>
              <a:gd name="connsiteX1573" fmla="*/ 1162643 w 12192000"/>
              <a:gd name="connsiteY1573" fmla="*/ 5703898 h 6858000"/>
              <a:gd name="connsiteX1574" fmla="*/ 1165464 w 12192000"/>
              <a:gd name="connsiteY1574" fmla="*/ 5703820 h 6858000"/>
              <a:gd name="connsiteX1575" fmla="*/ 1184759 w 12192000"/>
              <a:gd name="connsiteY1575" fmla="*/ 5710214 h 6858000"/>
              <a:gd name="connsiteX1576" fmla="*/ 1203204 w 12192000"/>
              <a:gd name="connsiteY1576" fmla="*/ 5705519 h 6858000"/>
              <a:gd name="connsiteX1577" fmla="*/ 1218576 w 12192000"/>
              <a:gd name="connsiteY1577" fmla="*/ 5711975 h 6858000"/>
              <a:gd name="connsiteX1578" fmla="*/ 1237852 w 12192000"/>
              <a:gd name="connsiteY1578" fmla="*/ 5723016 h 6858000"/>
              <a:gd name="connsiteX1579" fmla="*/ 1209450 w 12192000"/>
              <a:gd name="connsiteY1579" fmla="*/ 5748333 h 6858000"/>
              <a:gd name="connsiteX1580" fmla="*/ 1209450 w 12192000"/>
              <a:gd name="connsiteY1580" fmla="*/ 5753028 h 6858000"/>
              <a:gd name="connsiteX1581" fmla="*/ 1227896 w 12192000"/>
              <a:gd name="connsiteY1581" fmla="*/ 5753028 h 6858000"/>
              <a:gd name="connsiteX1582" fmla="*/ 1250948 w 12192000"/>
              <a:gd name="connsiteY1582" fmla="*/ 5730515 h 6858000"/>
              <a:gd name="connsiteX1583" fmla="*/ 1252392 w 12192000"/>
              <a:gd name="connsiteY1583" fmla="*/ 5731343 h 6858000"/>
              <a:gd name="connsiteX1584" fmla="*/ 1261615 w 12192000"/>
              <a:gd name="connsiteY1584" fmla="*/ 5731343 h 6858000"/>
              <a:gd name="connsiteX1585" fmla="*/ 1276986 w 12192000"/>
              <a:gd name="connsiteY1585" fmla="*/ 5717258 h 6858000"/>
              <a:gd name="connsiteX1586" fmla="*/ 1272759 w 12192000"/>
              <a:gd name="connsiteY1586" fmla="*/ 5710948 h 6858000"/>
              <a:gd name="connsiteX1587" fmla="*/ 1271757 w 12192000"/>
              <a:gd name="connsiteY1587" fmla="*/ 5710194 h 6858000"/>
              <a:gd name="connsiteX1588" fmla="*/ 1282907 w 12192000"/>
              <a:gd name="connsiteY1588" fmla="*/ 5699304 h 6858000"/>
              <a:gd name="connsiteX1589" fmla="*/ 1331726 w 12192000"/>
              <a:gd name="connsiteY1589" fmla="*/ 5696856 h 6858000"/>
              <a:gd name="connsiteX1590" fmla="*/ 1356319 w 12192000"/>
              <a:gd name="connsiteY1590" fmla="*/ 5729722 h 6858000"/>
              <a:gd name="connsiteX1591" fmla="*/ 1377288 w 12192000"/>
              <a:gd name="connsiteY1591" fmla="*/ 5741610 h 6858000"/>
              <a:gd name="connsiteX1592" fmla="*/ 1372287 w 12192000"/>
              <a:gd name="connsiteY1592" fmla="*/ 5745429 h 6858000"/>
              <a:gd name="connsiteX1593" fmla="*/ 1372287 w 12192000"/>
              <a:gd name="connsiteY1593" fmla="*/ 5757168 h 6858000"/>
              <a:gd name="connsiteX1594" fmla="*/ 1390733 w 12192000"/>
              <a:gd name="connsiteY1594" fmla="*/ 5757168 h 6858000"/>
              <a:gd name="connsiteX1595" fmla="*/ 1396696 w 12192000"/>
              <a:gd name="connsiteY1595" fmla="*/ 5752614 h 6858000"/>
              <a:gd name="connsiteX1596" fmla="*/ 1407044 w 12192000"/>
              <a:gd name="connsiteY1596" fmla="*/ 5758481 h 6858000"/>
              <a:gd name="connsiteX1597" fmla="*/ 1417925 w 12192000"/>
              <a:gd name="connsiteY1597" fmla="*/ 5789831 h 6858000"/>
              <a:gd name="connsiteX1598" fmla="*/ 1398501 w 12192000"/>
              <a:gd name="connsiteY1598" fmla="*/ 5820221 h 6858000"/>
              <a:gd name="connsiteX1599" fmla="*/ 1359127 w 12192000"/>
              <a:gd name="connsiteY1599" fmla="*/ 5878042 h 6858000"/>
              <a:gd name="connsiteX1600" fmla="*/ 1346698 w 12192000"/>
              <a:gd name="connsiteY1600" fmla="*/ 5895613 h 6858000"/>
              <a:gd name="connsiteX1601" fmla="*/ 1347693 w 12192000"/>
              <a:gd name="connsiteY1601" fmla="*/ 5893332 h 6858000"/>
              <a:gd name="connsiteX1602" fmla="*/ 1347693 w 12192000"/>
              <a:gd name="connsiteY1602" fmla="*/ 5886290 h 6858000"/>
              <a:gd name="connsiteX1603" fmla="*/ 1332322 w 12192000"/>
              <a:gd name="connsiteY1603" fmla="*/ 5874551 h 6858000"/>
              <a:gd name="connsiteX1604" fmla="*/ 1323099 w 12192000"/>
              <a:gd name="connsiteY1604" fmla="*/ 5874551 h 6858000"/>
              <a:gd name="connsiteX1605" fmla="*/ 1304654 w 12192000"/>
              <a:gd name="connsiteY1605" fmla="*/ 5886290 h 6858000"/>
              <a:gd name="connsiteX1606" fmla="*/ 1304654 w 12192000"/>
              <a:gd name="connsiteY1606" fmla="*/ 5893332 h 6858000"/>
              <a:gd name="connsiteX1607" fmla="*/ 1323099 w 12192000"/>
              <a:gd name="connsiteY1607" fmla="*/ 5905071 h 6858000"/>
              <a:gd name="connsiteX1608" fmla="*/ 1332322 w 12192000"/>
              <a:gd name="connsiteY1608" fmla="*/ 5905071 h 6858000"/>
              <a:gd name="connsiteX1609" fmla="*/ 1341695 w 12192000"/>
              <a:gd name="connsiteY1609" fmla="*/ 5902685 h 6858000"/>
              <a:gd name="connsiteX1610" fmla="*/ 1321035 w 12192000"/>
              <a:gd name="connsiteY1610" fmla="*/ 5931892 h 6858000"/>
              <a:gd name="connsiteX1611" fmla="*/ 1277083 w 12192000"/>
              <a:gd name="connsiteY1611" fmla="*/ 5992491 h 6858000"/>
              <a:gd name="connsiteX1612" fmla="*/ 1277083 w 12192000"/>
              <a:gd name="connsiteY1612" fmla="*/ 5999534 h 6858000"/>
              <a:gd name="connsiteX1613" fmla="*/ 1295529 w 12192000"/>
              <a:gd name="connsiteY1613" fmla="*/ 5999534 h 6858000"/>
              <a:gd name="connsiteX1614" fmla="*/ 1378533 w 12192000"/>
              <a:gd name="connsiteY1614" fmla="*/ 5870412 h 6858000"/>
              <a:gd name="connsiteX1615" fmla="*/ 1423298 w 12192000"/>
              <a:gd name="connsiteY1615" fmla="*/ 5805310 h 6858000"/>
              <a:gd name="connsiteX1616" fmla="*/ 1423952 w 12192000"/>
              <a:gd name="connsiteY1616" fmla="*/ 5807195 h 6858000"/>
              <a:gd name="connsiteX1617" fmla="*/ 1442398 w 12192000"/>
              <a:gd name="connsiteY1617" fmla="*/ 5807195 h 6858000"/>
              <a:gd name="connsiteX1618" fmla="*/ 1437377 w 12192000"/>
              <a:gd name="connsiteY1618" fmla="*/ 5785465 h 6858000"/>
              <a:gd name="connsiteX1619" fmla="*/ 1459401 w 12192000"/>
              <a:gd name="connsiteY1619" fmla="*/ 5755547 h 6858000"/>
              <a:gd name="connsiteX1620" fmla="*/ 1470435 w 12192000"/>
              <a:gd name="connsiteY1620" fmla="*/ 5755547 h 6858000"/>
              <a:gd name="connsiteX1621" fmla="*/ 1470435 w 12192000"/>
              <a:gd name="connsiteY1621" fmla="*/ 5740558 h 6858000"/>
              <a:gd name="connsiteX1622" fmla="*/ 1470760 w 12192000"/>
              <a:gd name="connsiteY1622" fmla="*/ 5740117 h 6858000"/>
              <a:gd name="connsiteX1623" fmla="*/ 1493369 w 12192000"/>
              <a:gd name="connsiteY1623" fmla="*/ 5713499 h 6858000"/>
              <a:gd name="connsiteX1624" fmla="*/ 1503682 w 12192000"/>
              <a:gd name="connsiteY1624" fmla="*/ 5727509 h 6858000"/>
              <a:gd name="connsiteX1625" fmla="*/ 1498103 w 12192000"/>
              <a:gd name="connsiteY1625" fmla="*/ 5729722 h 6858000"/>
              <a:gd name="connsiteX1626" fmla="*/ 1498103 w 12192000"/>
              <a:gd name="connsiteY1626" fmla="*/ 5736765 h 6858000"/>
              <a:gd name="connsiteX1627" fmla="*/ 1508600 w 12192000"/>
              <a:gd name="connsiteY1627" fmla="*/ 5734189 h 6858000"/>
              <a:gd name="connsiteX1628" fmla="*/ 1525402 w 12192000"/>
              <a:gd name="connsiteY1628" fmla="*/ 5757014 h 6858000"/>
              <a:gd name="connsiteX1629" fmla="*/ 1532622 w 12192000"/>
              <a:gd name="connsiteY1629" fmla="*/ 5767514 h 6858000"/>
              <a:gd name="connsiteX1630" fmla="*/ 1504576 w 12192000"/>
              <a:gd name="connsiteY1630" fmla="*/ 5778853 h 6858000"/>
              <a:gd name="connsiteX1631" fmla="*/ 1523022 w 12192000"/>
              <a:gd name="connsiteY1631" fmla="*/ 5804677 h 6858000"/>
              <a:gd name="connsiteX1632" fmla="*/ 1513799 w 12192000"/>
              <a:gd name="connsiteY1632" fmla="*/ 5844587 h 6858000"/>
              <a:gd name="connsiteX1633" fmla="*/ 1532245 w 12192000"/>
              <a:gd name="connsiteY1633" fmla="*/ 5844587 h 6858000"/>
              <a:gd name="connsiteX1634" fmla="*/ 1549154 w 12192000"/>
              <a:gd name="connsiteY1634" fmla="*/ 5795873 h 6858000"/>
              <a:gd name="connsiteX1635" fmla="*/ 1551289 w 12192000"/>
              <a:gd name="connsiteY1635" fmla="*/ 5794662 h 6858000"/>
              <a:gd name="connsiteX1636" fmla="*/ 1577664 w 12192000"/>
              <a:gd name="connsiteY1636" fmla="*/ 5833020 h 6858000"/>
              <a:gd name="connsiteX1637" fmla="*/ 1660668 w 12192000"/>
              <a:gd name="connsiteY1637" fmla="*/ 5962142 h 6858000"/>
              <a:gd name="connsiteX1638" fmla="*/ 1679114 w 12192000"/>
              <a:gd name="connsiteY1638" fmla="*/ 5962142 h 6858000"/>
              <a:gd name="connsiteX1639" fmla="*/ 1679114 w 12192000"/>
              <a:gd name="connsiteY1639" fmla="*/ 5955099 h 6858000"/>
              <a:gd name="connsiteX1640" fmla="*/ 1597070 w 12192000"/>
              <a:gd name="connsiteY1640" fmla="*/ 5840650 h 6858000"/>
              <a:gd name="connsiteX1641" fmla="*/ 1562133 w 12192000"/>
              <a:gd name="connsiteY1641" fmla="*/ 5788514 h 6858000"/>
              <a:gd name="connsiteX1642" fmla="*/ 1599878 w 12192000"/>
              <a:gd name="connsiteY1642" fmla="*/ 5767114 h 6858000"/>
              <a:gd name="connsiteX1643" fmla="*/ 1624471 w 12192000"/>
              <a:gd name="connsiteY1643" fmla="*/ 5734248 h 6858000"/>
              <a:gd name="connsiteX1644" fmla="*/ 1793554 w 12192000"/>
              <a:gd name="connsiteY1644" fmla="*/ 5741290 h 6858000"/>
              <a:gd name="connsiteX1645" fmla="*/ 1814305 w 12192000"/>
              <a:gd name="connsiteY1645" fmla="*/ 5731312 h 6858000"/>
              <a:gd name="connsiteX1646" fmla="*/ 1849248 w 12192000"/>
              <a:gd name="connsiteY1646" fmla="*/ 5703539 h 6858000"/>
              <a:gd name="connsiteX1647" fmla="*/ 1900060 w 12192000"/>
              <a:gd name="connsiteY1647" fmla="*/ 5702137 h 6858000"/>
              <a:gd name="connsiteX1648" fmla="*/ 1913820 w 12192000"/>
              <a:gd name="connsiteY1648" fmla="*/ 5701447 h 6858000"/>
              <a:gd name="connsiteX1649" fmla="*/ 1931318 w 12192000"/>
              <a:gd name="connsiteY1649" fmla="*/ 5704608 h 6858000"/>
              <a:gd name="connsiteX1650" fmla="*/ 1931868 w 12192000"/>
              <a:gd name="connsiteY1650" fmla="*/ 5704840 h 6858000"/>
              <a:gd name="connsiteX1651" fmla="*/ 1883076 w 12192000"/>
              <a:gd name="connsiteY1651" fmla="*/ 5748333 h 6858000"/>
              <a:gd name="connsiteX1652" fmla="*/ 1883076 w 12192000"/>
              <a:gd name="connsiteY1652" fmla="*/ 5753028 h 6858000"/>
              <a:gd name="connsiteX1653" fmla="*/ 1901522 w 12192000"/>
              <a:gd name="connsiteY1653" fmla="*/ 5753028 h 6858000"/>
              <a:gd name="connsiteX1654" fmla="*/ 1945118 w 12192000"/>
              <a:gd name="connsiteY1654" fmla="*/ 5710453 h 6858000"/>
              <a:gd name="connsiteX1655" fmla="*/ 1954183 w 12192000"/>
              <a:gd name="connsiteY1655" fmla="*/ 5714292 h 6858000"/>
              <a:gd name="connsiteX1656" fmla="*/ 1999119 w 12192000"/>
              <a:gd name="connsiteY1656" fmla="*/ 5742961 h 6858000"/>
              <a:gd name="connsiteX1657" fmla="*/ 1971535 w 12192000"/>
              <a:gd name="connsiteY1657" fmla="*/ 5748504 h 6858000"/>
              <a:gd name="connsiteX1658" fmla="*/ 1962312 w 12192000"/>
              <a:gd name="connsiteY1658" fmla="*/ 5748504 h 6858000"/>
              <a:gd name="connsiteX1659" fmla="*/ 1946941 w 12192000"/>
              <a:gd name="connsiteY1659" fmla="*/ 5729722 h 6858000"/>
              <a:gd name="connsiteX1660" fmla="*/ 1879308 w 12192000"/>
              <a:gd name="connsiteY1660" fmla="*/ 5774328 h 6858000"/>
              <a:gd name="connsiteX1661" fmla="*/ 1894679 w 12192000"/>
              <a:gd name="connsiteY1661" fmla="*/ 5788415 h 6858000"/>
              <a:gd name="connsiteX1662" fmla="*/ 1903902 w 12192000"/>
              <a:gd name="connsiteY1662" fmla="*/ 5788415 h 6858000"/>
              <a:gd name="connsiteX1663" fmla="*/ 1953090 w 12192000"/>
              <a:gd name="connsiteY1663" fmla="*/ 5762590 h 6858000"/>
              <a:gd name="connsiteX1664" fmla="*/ 1971535 w 12192000"/>
              <a:gd name="connsiteY1664" fmla="*/ 5767285 h 6858000"/>
              <a:gd name="connsiteX1665" fmla="*/ 2007660 w 12192000"/>
              <a:gd name="connsiteY1665" fmla="*/ 5748410 h 6858000"/>
              <a:gd name="connsiteX1666" fmla="*/ 2014899 w 12192000"/>
              <a:gd name="connsiteY1666" fmla="*/ 5753028 h 6858000"/>
              <a:gd name="connsiteX1667" fmla="*/ 2026384 w 12192000"/>
              <a:gd name="connsiteY1667" fmla="*/ 5754189 h 6858000"/>
              <a:gd name="connsiteX1668" fmla="*/ 2017746 w 12192000"/>
              <a:gd name="connsiteY1668" fmla="*/ 5759686 h 6858000"/>
              <a:gd name="connsiteX1669" fmla="*/ 2017746 w 12192000"/>
              <a:gd name="connsiteY1669" fmla="*/ 5766729 h 6858000"/>
              <a:gd name="connsiteX1670" fmla="*/ 2051562 w 12192000"/>
              <a:gd name="connsiteY1670" fmla="*/ 5766729 h 6858000"/>
              <a:gd name="connsiteX1671" fmla="*/ 2051562 w 12192000"/>
              <a:gd name="connsiteY1671" fmla="*/ 5756734 h 6858000"/>
              <a:gd name="connsiteX1672" fmla="*/ 2067161 w 12192000"/>
              <a:gd name="connsiteY1672" fmla="*/ 5758310 h 6858000"/>
              <a:gd name="connsiteX1673" fmla="*/ 2081863 w 12192000"/>
              <a:gd name="connsiteY1673" fmla="*/ 5761919 h 6858000"/>
              <a:gd name="connsiteX1674" fmla="*/ 2091649 w 12192000"/>
              <a:gd name="connsiteY1674" fmla="*/ 5790111 h 6858000"/>
              <a:gd name="connsiteX1675" fmla="*/ 2091355 w 12192000"/>
              <a:gd name="connsiteY1675" fmla="*/ 5790591 h 6858000"/>
              <a:gd name="connsiteX1676" fmla="*/ 1950709 w 12192000"/>
              <a:gd name="connsiteY1676" fmla="*/ 5992491 h 6858000"/>
              <a:gd name="connsiteX1677" fmla="*/ 1950709 w 12192000"/>
              <a:gd name="connsiteY1677" fmla="*/ 5999534 h 6858000"/>
              <a:gd name="connsiteX1678" fmla="*/ 1969155 w 12192000"/>
              <a:gd name="connsiteY1678" fmla="*/ 5999534 h 6858000"/>
              <a:gd name="connsiteX1679" fmla="*/ 2052159 w 12192000"/>
              <a:gd name="connsiteY1679" fmla="*/ 5870412 h 6858000"/>
              <a:gd name="connsiteX1680" fmla="*/ 2096924 w 12192000"/>
              <a:gd name="connsiteY1680" fmla="*/ 5805310 h 6858000"/>
              <a:gd name="connsiteX1681" fmla="*/ 2097579 w 12192000"/>
              <a:gd name="connsiteY1681" fmla="*/ 5807195 h 6858000"/>
              <a:gd name="connsiteX1682" fmla="*/ 2116024 w 12192000"/>
              <a:gd name="connsiteY1682" fmla="*/ 5807195 h 6858000"/>
              <a:gd name="connsiteX1683" fmla="*/ 2111003 w 12192000"/>
              <a:gd name="connsiteY1683" fmla="*/ 5785465 h 6858000"/>
              <a:gd name="connsiteX1684" fmla="*/ 2121223 w 12192000"/>
              <a:gd name="connsiteY1684" fmla="*/ 5771581 h 6858000"/>
              <a:gd name="connsiteX1685" fmla="*/ 2131720 w 12192000"/>
              <a:gd name="connsiteY1685" fmla="*/ 5774157 h 6858000"/>
              <a:gd name="connsiteX1686" fmla="*/ 2131720 w 12192000"/>
              <a:gd name="connsiteY1686" fmla="*/ 5767114 h 6858000"/>
              <a:gd name="connsiteX1687" fmla="*/ 2126141 w 12192000"/>
              <a:gd name="connsiteY1687" fmla="*/ 5764901 h 6858000"/>
              <a:gd name="connsiteX1688" fmla="*/ 2144386 w 12192000"/>
              <a:gd name="connsiteY1688" fmla="*/ 5740116 h 6858000"/>
              <a:gd name="connsiteX1689" fmla="*/ 2166995 w 12192000"/>
              <a:gd name="connsiteY1689" fmla="*/ 5713499 h 6858000"/>
              <a:gd name="connsiteX1690" fmla="*/ 2199029 w 12192000"/>
              <a:gd name="connsiteY1690" fmla="*/ 5757014 h 6858000"/>
              <a:gd name="connsiteX1691" fmla="*/ 2206249 w 12192000"/>
              <a:gd name="connsiteY1691" fmla="*/ 5767514 h 6858000"/>
              <a:gd name="connsiteX1692" fmla="*/ 2189816 w 12192000"/>
              <a:gd name="connsiteY1692" fmla="*/ 5774157 h 6858000"/>
              <a:gd name="connsiteX1693" fmla="*/ 2159388 w 12192000"/>
              <a:gd name="connsiteY1693" fmla="*/ 5774157 h 6858000"/>
              <a:gd name="connsiteX1694" fmla="*/ 2159388 w 12192000"/>
              <a:gd name="connsiteY1694" fmla="*/ 5792939 h 6858000"/>
              <a:gd name="connsiteX1695" fmla="*/ 2188264 w 12192000"/>
              <a:gd name="connsiteY1695" fmla="*/ 5792939 h 6858000"/>
              <a:gd name="connsiteX1696" fmla="*/ 2196648 w 12192000"/>
              <a:gd name="connsiteY1696" fmla="*/ 5804677 h 6858000"/>
              <a:gd name="connsiteX1697" fmla="*/ 2187425 w 12192000"/>
              <a:gd name="connsiteY1697" fmla="*/ 5844587 h 6858000"/>
              <a:gd name="connsiteX1698" fmla="*/ 2205871 w 12192000"/>
              <a:gd name="connsiteY1698" fmla="*/ 5844587 h 6858000"/>
              <a:gd name="connsiteX1699" fmla="*/ 2222780 w 12192000"/>
              <a:gd name="connsiteY1699" fmla="*/ 5795873 h 6858000"/>
              <a:gd name="connsiteX1700" fmla="*/ 2224916 w 12192000"/>
              <a:gd name="connsiteY1700" fmla="*/ 5794662 h 6858000"/>
              <a:gd name="connsiteX1701" fmla="*/ 2251291 w 12192000"/>
              <a:gd name="connsiteY1701" fmla="*/ 5833020 h 6858000"/>
              <a:gd name="connsiteX1702" fmla="*/ 2334294 w 12192000"/>
              <a:gd name="connsiteY1702" fmla="*/ 5962142 h 6858000"/>
              <a:gd name="connsiteX1703" fmla="*/ 2352741 w 12192000"/>
              <a:gd name="connsiteY1703" fmla="*/ 5962142 h 6858000"/>
              <a:gd name="connsiteX1704" fmla="*/ 2352741 w 12192000"/>
              <a:gd name="connsiteY1704" fmla="*/ 5955099 h 6858000"/>
              <a:gd name="connsiteX1705" fmla="*/ 2308788 w 12192000"/>
              <a:gd name="connsiteY1705" fmla="*/ 5894500 h 6858000"/>
              <a:gd name="connsiteX1706" fmla="*/ 2288129 w 12192000"/>
              <a:gd name="connsiteY1706" fmla="*/ 5865293 h 6858000"/>
              <a:gd name="connsiteX1707" fmla="*/ 2297501 w 12192000"/>
              <a:gd name="connsiteY1707" fmla="*/ 5867679 h 6858000"/>
              <a:gd name="connsiteX1708" fmla="*/ 2306725 w 12192000"/>
              <a:gd name="connsiteY1708" fmla="*/ 5867679 h 6858000"/>
              <a:gd name="connsiteX1709" fmla="*/ 2325170 w 12192000"/>
              <a:gd name="connsiteY1709" fmla="*/ 5855940 h 6858000"/>
              <a:gd name="connsiteX1710" fmla="*/ 2325170 w 12192000"/>
              <a:gd name="connsiteY1710" fmla="*/ 5848898 h 6858000"/>
              <a:gd name="connsiteX1711" fmla="*/ 2306725 w 12192000"/>
              <a:gd name="connsiteY1711" fmla="*/ 5837159 h 6858000"/>
              <a:gd name="connsiteX1712" fmla="*/ 2297501 w 12192000"/>
              <a:gd name="connsiteY1712" fmla="*/ 5837159 h 6858000"/>
              <a:gd name="connsiteX1713" fmla="*/ 2282130 w 12192000"/>
              <a:gd name="connsiteY1713" fmla="*/ 5848898 h 6858000"/>
              <a:gd name="connsiteX1714" fmla="*/ 2282130 w 12192000"/>
              <a:gd name="connsiteY1714" fmla="*/ 5855940 h 6858000"/>
              <a:gd name="connsiteX1715" fmla="*/ 2283126 w 12192000"/>
              <a:gd name="connsiteY1715" fmla="*/ 5858221 h 6858000"/>
              <a:gd name="connsiteX1716" fmla="*/ 2270697 w 12192000"/>
              <a:gd name="connsiteY1716" fmla="*/ 5840650 h 6858000"/>
              <a:gd name="connsiteX1717" fmla="*/ 2235352 w 12192000"/>
              <a:gd name="connsiteY1717" fmla="*/ 5788745 h 6858000"/>
              <a:gd name="connsiteX1718" fmla="*/ 2273504 w 12192000"/>
              <a:gd name="connsiteY1718" fmla="*/ 5767114 h 6858000"/>
              <a:gd name="connsiteX1719" fmla="*/ 2298097 w 12192000"/>
              <a:gd name="connsiteY1719" fmla="*/ 5734248 h 6858000"/>
              <a:gd name="connsiteX1720" fmla="*/ 2315946 w 12192000"/>
              <a:gd name="connsiteY1720" fmla="*/ 5735143 h 6858000"/>
              <a:gd name="connsiteX1721" fmla="*/ 2315946 w 12192000"/>
              <a:gd name="connsiteY1721" fmla="*/ 5738557 h 6858000"/>
              <a:gd name="connsiteX1722" fmla="*/ 2340540 w 12192000"/>
              <a:gd name="connsiteY1722" fmla="*/ 5759686 h 6858000"/>
              <a:gd name="connsiteX1723" fmla="*/ 2356418 w 12192000"/>
              <a:gd name="connsiteY1723" fmla="*/ 5759686 h 6858000"/>
              <a:gd name="connsiteX1724" fmla="*/ 2364098 w 12192000"/>
              <a:gd name="connsiteY1724" fmla="*/ 5771417 h 6858000"/>
              <a:gd name="connsiteX1725" fmla="*/ 2356508 w 12192000"/>
              <a:gd name="connsiteY1725" fmla="*/ 5767114 h 6858000"/>
              <a:gd name="connsiteX1726" fmla="*/ 2341137 w 12192000"/>
              <a:gd name="connsiteY1726" fmla="*/ 5785896 h 6858000"/>
              <a:gd name="connsiteX1727" fmla="*/ 2331914 w 12192000"/>
              <a:gd name="connsiteY1727" fmla="*/ 5785896 h 6858000"/>
              <a:gd name="connsiteX1728" fmla="*/ 2273504 w 12192000"/>
              <a:gd name="connsiteY1728" fmla="*/ 5774157 h 6858000"/>
              <a:gd name="connsiteX1729" fmla="*/ 2331914 w 12192000"/>
              <a:gd name="connsiteY1729" fmla="*/ 5804677 h 6858000"/>
              <a:gd name="connsiteX1730" fmla="*/ 2350359 w 12192000"/>
              <a:gd name="connsiteY1730" fmla="*/ 5799982 h 6858000"/>
              <a:gd name="connsiteX1731" fmla="*/ 2399547 w 12192000"/>
              <a:gd name="connsiteY1731" fmla="*/ 5825807 h 6858000"/>
              <a:gd name="connsiteX1732" fmla="*/ 2408770 w 12192000"/>
              <a:gd name="connsiteY1732" fmla="*/ 5825807 h 6858000"/>
              <a:gd name="connsiteX1733" fmla="*/ 2424141 w 12192000"/>
              <a:gd name="connsiteY1733" fmla="*/ 5811720 h 6858000"/>
              <a:gd name="connsiteX1734" fmla="*/ 2407233 w 12192000"/>
              <a:gd name="connsiteY1734" fmla="*/ 5795873 h 6858000"/>
              <a:gd name="connsiteX1735" fmla="*/ 2365666 w 12192000"/>
              <a:gd name="connsiteY1735" fmla="*/ 5772306 h 6858000"/>
              <a:gd name="connsiteX1736" fmla="*/ 2426632 w 12192000"/>
              <a:gd name="connsiteY1736" fmla="*/ 5757980 h 6858000"/>
              <a:gd name="connsiteX1737" fmla="*/ 2455815 w 12192000"/>
              <a:gd name="connsiteY1737" fmla="*/ 5740976 h 6858000"/>
              <a:gd name="connsiteX1738" fmla="*/ 2467180 w 12192000"/>
              <a:gd name="connsiteY1738" fmla="*/ 5741290 h 6858000"/>
              <a:gd name="connsiteX1739" fmla="*/ 2525591 w 12192000"/>
              <a:gd name="connsiteY1739" fmla="*/ 5701380 h 6858000"/>
              <a:gd name="connsiteX1740" fmla="*/ 2567168 w 12192000"/>
              <a:gd name="connsiteY1740" fmla="*/ 5701380 h 6858000"/>
              <a:gd name="connsiteX1741" fmla="*/ 2571108 w 12192000"/>
              <a:gd name="connsiteY1741" fmla="*/ 5712732 h 6858000"/>
              <a:gd name="connsiteX1742" fmla="*/ 2589554 w 12192000"/>
              <a:gd name="connsiteY1742" fmla="*/ 5712732 h 6858000"/>
              <a:gd name="connsiteX1743" fmla="*/ 2586930 w 12192000"/>
              <a:gd name="connsiteY1743" fmla="*/ 5701380 h 6858000"/>
              <a:gd name="connsiteX1744" fmla="*/ 2587075 w 12192000"/>
              <a:gd name="connsiteY1744" fmla="*/ 5701380 h 6858000"/>
              <a:gd name="connsiteX1745" fmla="*/ 2627809 w 12192000"/>
              <a:gd name="connsiteY1745" fmla="*/ 5714292 h 6858000"/>
              <a:gd name="connsiteX1746" fmla="*/ 2678051 w 12192000"/>
              <a:gd name="connsiteY1746" fmla="*/ 5746346 h 6858000"/>
              <a:gd name="connsiteX1747" fmla="*/ 2659938 w 12192000"/>
              <a:gd name="connsiteY1747" fmla="*/ 5739639 h 6858000"/>
              <a:gd name="connsiteX1748" fmla="*/ 2610750 w 12192000"/>
              <a:gd name="connsiteY1748" fmla="*/ 5765464 h 6858000"/>
              <a:gd name="connsiteX1749" fmla="*/ 2617189 w 12192000"/>
              <a:gd name="connsiteY1749" fmla="*/ 5781200 h 6858000"/>
              <a:gd name="connsiteX1750" fmla="*/ 2614743 w 12192000"/>
              <a:gd name="connsiteY1750" fmla="*/ 5781200 h 6858000"/>
              <a:gd name="connsiteX1751" fmla="*/ 2580927 w 12192000"/>
              <a:gd name="connsiteY1751" fmla="*/ 5807025 h 6858000"/>
              <a:gd name="connsiteX1752" fmla="*/ 2580927 w 12192000"/>
              <a:gd name="connsiteY1752" fmla="*/ 5816515 h 6858000"/>
              <a:gd name="connsiteX1753" fmla="*/ 2567711 w 12192000"/>
              <a:gd name="connsiteY1753" fmla="*/ 5828850 h 6858000"/>
              <a:gd name="connsiteX1754" fmla="*/ 2567711 w 12192000"/>
              <a:gd name="connsiteY1754" fmla="*/ 5833020 h 6858000"/>
              <a:gd name="connsiteX1755" fmla="*/ 2564863 w 12192000"/>
              <a:gd name="connsiteY1755" fmla="*/ 5833020 h 6858000"/>
              <a:gd name="connsiteX1756" fmla="*/ 2564863 w 12192000"/>
              <a:gd name="connsiteY1756" fmla="*/ 5851801 h 6858000"/>
              <a:gd name="connsiteX1757" fmla="*/ 2579319 w 12192000"/>
              <a:gd name="connsiteY1757" fmla="*/ 5851801 h 6858000"/>
              <a:gd name="connsiteX1758" fmla="*/ 2583081 w 12192000"/>
              <a:gd name="connsiteY1758" fmla="*/ 5854675 h 6858000"/>
              <a:gd name="connsiteX1759" fmla="*/ 2616897 w 12192000"/>
              <a:gd name="connsiteY1759" fmla="*/ 5854675 h 6858000"/>
              <a:gd name="connsiteX1760" fmla="*/ 2621525 w 12192000"/>
              <a:gd name="connsiteY1760" fmla="*/ 5851534 h 6858000"/>
              <a:gd name="connsiteX1761" fmla="*/ 2625868 w 12192000"/>
              <a:gd name="connsiteY1761" fmla="*/ 5856968 h 6858000"/>
              <a:gd name="connsiteX1762" fmla="*/ 2700227 w 12192000"/>
              <a:gd name="connsiteY1762" fmla="*/ 5900547 h 6858000"/>
              <a:gd name="connsiteX1763" fmla="*/ 2715598 w 12192000"/>
              <a:gd name="connsiteY1763" fmla="*/ 5893503 h 6858000"/>
              <a:gd name="connsiteX1764" fmla="*/ 2715598 w 12192000"/>
              <a:gd name="connsiteY1764" fmla="*/ 5881765 h 6858000"/>
              <a:gd name="connsiteX1765" fmla="*/ 2687929 w 12192000"/>
              <a:gd name="connsiteY1765" fmla="*/ 5835986 h 6858000"/>
              <a:gd name="connsiteX1766" fmla="*/ 2641457 w 12192000"/>
              <a:gd name="connsiteY1766" fmla="*/ 5824813 h 6858000"/>
              <a:gd name="connsiteX1767" fmla="*/ 2635344 w 12192000"/>
              <a:gd name="connsiteY1767" fmla="*/ 5803027 h 6858000"/>
              <a:gd name="connsiteX1768" fmla="*/ 2693754 w 12192000"/>
              <a:gd name="connsiteY1768" fmla="*/ 5772507 h 6858000"/>
              <a:gd name="connsiteX1769" fmla="*/ 2693754 w 12192000"/>
              <a:gd name="connsiteY1769" fmla="*/ 5758420 h 6858000"/>
              <a:gd name="connsiteX1770" fmla="*/ 2688938 w 12192000"/>
              <a:gd name="connsiteY1770" fmla="*/ 5753070 h 6858000"/>
              <a:gd name="connsiteX1771" fmla="*/ 2737291 w 12192000"/>
              <a:gd name="connsiteY1771" fmla="*/ 5757958 h 6858000"/>
              <a:gd name="connsiteX1772" fmla="*/ 2740516 w 12192000"/>
              <a:gd name="connsiteY1772" fmla="*/ 5762974 h 6858000"/>
              <a:gd name="connsiteX1773" fmla="*/ 2697333 w 12192000"/>
              <a:gd name="connsiteY1773" fmla="*/ 5822512 h 6858000"/>
              <a:gd name="connsiteX1774" fmla="*/ 2697333 w 12192000"/>
              <a:gd name="connsiteY1774" fmla="*/ 5829555 h 6858000"/>
              <a:gd name="connsiteX1775" fmla="*/ 2715779 w 12192000"/>
              <a:gd name="connsiteY1775" fmla="*/ 5829555 h 6858000"/>
              <a:gd name="connsiteX1776" fmla="*/ 2749548 w 12192000"/>
              <a:gd name="connsiteY1776" fmla="*/ 5777025 h 6858000"/>
              <a:gd name="connsiteX1777" fmla="*/ 2807824 w 12192000"/>
              <a:gd name="connsiteY1777" fmla="*/ 5867679 h 6858000"/>
              <a:gd name="connsiteX1778" fmla="*/ 2826270 w 12192000"/>
              <a:gd name="connsiteY1778" fmla="*/ 5867679 h 6858000"/>
              <a:gd name="connsiteX1779" fmla="*/ 2826270 w 12192000"/>
              <a:gd name="connsiteY1779" fmla="*/ 5861830 h 6858000"/>
              <a:gd name="connsiteX1780" fmla="*/ 2847010 w 12192000"/>
              <a:gd name="connsiteY1780" fmla="*/ 5857581 h 6858000"/>
              <a:gd name="connsiteX1781" fmla="*/ 2924826 w 12192000"/>
              <a:gd name="connsiteY1781" fmla="*/ 5784949 h 6858000"/>
              <a:gd name="connsiteX1782" fmla="*/ 2924826 w 12192000"/>
              <a:gd name="connsiteY1782" fmla="*/ 5777907 h 6858000"/>
              <a:gd name="connsiteX1783" fmla="*/ 2918678 w 12192000"/>
              <a:gd name="connsiteY1783" fmla="*/ 5777907 h 6858000"/>
              <a:gd name="connsiteX1784" fmla="*/ 2870259 w 12192000"/>
              <a:gd name="connsiteY1784" fmla="*/ 5784656 h 6858000"/>
              <a:gd name="connsiteX1785" fmla="*/ 2866830 w 12192000"/>
              <a:gd name="connsiteY1785" fmla="*/ 5785965 h 6858000"/>
              <a:gd name="connsiteX1786" fmla="*/ 2866830 w 12192000"/>
              <a:gd name="connsiteY1786" fmla="*/ 5774157 h 6858000"/>
              <a:gd name="connsiteX1787" fmla="*/ 2833014 w 12192000"/>
              <a:gd name="connsiteY1787" fmla="*/ 5774157 h 6858000"/>
              <a:gd name="connsiteX1788" fmla="*/ 2833014 w 12192000"/>
              <a:gd name="connsiteY1788" fmla="*/ 5792939 h 6858000"/>
              <a:gd name="connsiteX1789" fmla="*/ 2848567 w 12192000"/>
              <a:gd name="connsiteY1789" fmla="*/ 5792939 h 6858000"/>
              <a:gd name="connsiteX1790" fmla="*/ 2835674 w 12192000"/>
              <a:gd name="connsiteY1790" fmla="*/ 5797862 h 6858000"/>
              <a:gd name="connsiteX1791" fmla="*/ 2810715 w 12192000"/>
              <a:gd name="connsiteY1791" fmla="*/ 5839160 h 6858000"/>
              <a:gd name="connsiteX1792" fmla="*/ 2777236 w 12192000"/>
              <a:gd name="connsiteY1792" fmla="*/ 5792936 h 6858000"/>
              <a:gd name="connsiteX1793" fmla="*/ 2757424 w 12192000"/>
              <a:gd name="connsiteY1793" fmla="*/ 5764774 h 6858000"/>
              <a:gd name="connsiteX1794" fmla="*/ 2758744 w 12192000"/>
              <a:gd name="connsiteY1794" fmla="*/ 5762719 h 6858000"/>
              <a:gd name="connsiteX1795" fmla="*/ 2793617 w 12192000"/>
              <a:gd name="connsiteY1795" fmla="*/ 5771278 h 6858000"/>
              <a:gd name="connsiteX1796" fmla="*/ 2795204 w 12192000"/>
              <a:gd name="connsiteY1796" fmla="*/ 5772507 h 6858000"/>
              <a:gd name="connsiteX1797" fmla="*/ 2798622 w 12192000"/>
              <a:gd name="connsiteY1797" fmla="*/ 5772507 h 6858000"/>
              <a:gd name="connsiteX1798" fmla="*/ 2805346 w 12192000"/>
              <a:gd name="connsiteY1798" fmla="*/ 5774157 h 6858000"/>
              <a:gd name="connsiteX1799" fmla="*/ 2805346 w 12192000"/>
              <a:gd name="connsiteY1799" fmla="*/ 5772507 h 6858000"/>
              <a:gd name="connsiteX1800" fmla="*/ 2847466 w 12192000"/>
              <a:gd name="connsiteY1800" fmla="*/ 5772507 h 6858000"/>
              <a:gd name="connsiteX1801" fmla="*/ 2930470 w 12192000"/>
              <a:gd name="connsiteY1801" fmla="*/ 5629299 h 6858000"/>
              <a:gd name="connsiteX1802" fmla="*/ 2940979 w 12192000"/>
              <a:gd name="connsiteY1802" fmla="*/ 5631488 h 6858000"/>
              <a:gd name="connsiteX1803" fmla="*/ 2943272 w 12192000"/>
              <a:gd name="connsiteY1803" fmla="*/ 5634698 h 6858000"/>
              <a:gd name="connsiteX1804" fmla="*/ 2934373 w 12192000"/>
              <a:gd name="connsiteY1804" fmla="*/ 5673208 h 6858000"/>
              <a:gd name="connsiteX1805" fmla="*/ 2928315 w 12192000"/>
              <a:gd name="connsiteY1805" fmla="*/ 5673208 h 6858000"/>
              <a:gd name="connsiteX1806" fmla="*/ 2909869 w 12192000"/>
              <a:gd name="connsiteY1806" fmla="*/ 5687294 h 6858000"/>
              <a:gd name="connsiteX1807" fmla="*/ 2909869 w 12192000"/>
              <a:gd name="connsiteY1807" fmla="*/ 5699032 h 6858000"/>
              <a:gd name="connsiteX1808" fmla="*/ 2928315 w 12192000"/>
              <a:gd name="connsiteY1808" fmla="*/ 5699032 h 6858000"/>
              <a:gd name="connsiteX1809" fmla="*/ 2946760 w 12192000"/>
              <a:gd name="connsiteY1809" fmla="*/ 5687294 h 6858000"/>
              <a:gd name="connsiteX1810" fmla="*/ 2946760 w 12192000"/>
              <a:gd name="connsiteY1810" fmla="*/ 5674609 h 6858000"/>
              <a:gd name="connsiteX1811" fmla="*/ 2949376 w 12192000"/>
              <a:gd name="connsiteY1811" fmla="*/ 5674609 h 6858000"/>
              <a:gd name="connsiteX1812" fmla="*/ 2958138 w 12192000"/>
              <a:gd name="connsiteY1812" fmla="*/ 5687990 h 6858000"/>
              <a:gd name="connsiteX1813" fmla="*/ 3031920 w 12192000"/>
              <a:gd name="connsiteY1813" fmla="*/ 5751378 h 6858000"/>
              <a:gd name="connsiteX1814" fmla="*/ 3025771 w 12192000"/>
              <a:gd name="connsiteY1814" fmla="*/ 5793636 h 6858000"/>
              <a:gd name="connsiteX1815" fmla="*/ 3015047 w 12192000"/>
              <a:gd name="connsiteY1815" fmla="*/ 5826395 h 6858000"/>
              <a:gd name="connsiteX1816" fmla="*/ 2951056 w 12192000"/>
              <a:gd name="connsiteY1816" fmla="*/ 5852750 h 6858000"/>
              <a:gd name="connsiteX1817" fmla="*/ 2899563 w 12192000"/>
              <a:gd name="connsiteY1817" fmla="*/ 5862141 h 6858000"/>
              <a:gd name="connsiteX1818" fmla="*/ 2899563 w 12192000"/>
              <a:gd name="connsiteY1818" fmla="*/ 5869183 h 6858000"/>
              <a:gd name="connsiteX1819" fmla="*/ 2908786 w 12192000"/>
              <a:gd name="connsiteY1819" fmla="*/ 5883270 h 6858000"/>
              <a:gd name="connsiteX1820" fmla="*/ 2994095 w 12192000"/>
              <a:gd name="connsiteY1820" fmla="*/ 5857445 h 6858000"/>
              <a:gd name="connsiteX1821" fmla="*/ 3007680 w 12192000"/>
              <a:gd name="connsiteY1821" fmla="*/ 5848897 h 6858000"/>
              <a:gd name="connsiteX1822" fmla="*/ 3007326 w 12192000"/>
              <a:gd name="connsiteY1822" fmla="*/ 5849979 h 6858000"/>
              <a:gd name="connsiteX1823" fmla="*/ 3031920 w 12192000"/>
              <a:gd name="connsiteY1823" fmla="*/ 5849979 h 6858000"/>
              <a:gd name="connsiteX1824" fmla="*/ 3034198 w 12192000"/>
              <a:gd name="connsiteY1824" fmla="*/ 5832211 h 6858000"/>
              <a:gd name="connsiteX1825" fmla="*/ 3045396 w 12192000"/>
              <a:gd name="connsiteY1825" fmla="*/ 5825165 h 6858000"/>
              <a:gd name="connsiteX1826" fmla="*/ 3102462 w 12192000"/>
              <a:gd name="connsiteY1826" fmla="*/ 5779972 h 6858000"/>
              <a:gd name="connsiteX1827" fmla="*/ 3111685 w 12192000"/>
              <a:gd name="connsiteY1827" fmla="*/ 5779972 h 6858000"/>
              <a:gd name="connsiteX1828" fmla="*/ 3149343 w 12192000"/>
              <a:gd name="connsiteY1828" fmla="*/ 5755615 h 6858000"/>
              <a:gd name="connsiteX1829" fmla="*/ 3170260 w 12192000"/>
              <a:gd name="connsiteY1829" fmla="*/ 5740784 h 6858000"/>
              <a:gd name="connsiteX1830" fmla="*/ 3170260 w 12192000"/>
              <a:gd name="connsiteY1830" fmla="*/ 5746682 h 6858000"/>
              <a:gd name="connsiteX1831" fmla="*/ 3185631 w 12192000"/>
              <a:gd name="connsiteY1831" fmla="*/ 5758420 h 6858000"/>
              <a:gd name="connsiteX1832" fmla="*/ 3204077 w 12192000"/>
              <a:gd name="connsiteY1832" fmla="*/ 5758420 h 6858000"/>
              <a:gd name="connsiteX1833" fmla="*/ 3204077 w 12192000"/>
              <a:gd name="connsiteY1833" fmla="*/ 5754148 h 6858000"/>
              <a:gd name="connsiteX1834" fmla="*/ 3213134 w 12192000"/>
              <a:gd name="connsiteY1834" fmla="*/ 5754148 h 6858000"/>
              <a:gd name="connsiteX1835" fmla="*/ 3248295 w 12192000"/>
              <a:gd name="connsiteY1835" fmla="*/ 5717172 h 6858000"/>
              <a:gd name="connsiteX1836" fmla="*/ 3257701 w 12192000"/>
              <a:gd name="connsiteY1836" fmla="*/ 5708495 h 6858000"/>
              <a:gd name="connsiteX1837" fmla="*/ 3261741 w 12192000"/>
              <a:gd name="connsiteY1837" fmla="*/ 5716377 h 6858000"/>
              <a:gd name="connsiteX1838" fmla="*/ 3283261 w 12192000"/>
              <a:gd name="connsiteY1838" fmla="*/ 5743962 h 6858000"/>
              <a:gd name="connsiteX1839" fmla="*/ 3298632 w 12192000"/>
              <a:gd name="connsiteY1839" fmla="*/ 5743962 h 6858000"/>
              <a:gd name="connsiteX1840" fmla="*/ 3306415 w 12192000"/>
              <a:gd name="connsiteY1840" fmla="*/ 5722170 h 6858000"/>
              <a:gd name="connsiteX1841" fmla="*/ 3321858 w 12192000"/>
              <a:gd name="connsiteY1841" fmla="*/ 5732156 h 6858000"/>
              <a:gd name="connsiteX1842" fmla="*/ 3347697 w 12192000"/>
              <a:gd name="connsiteY1842" fmla="*/ 5754244 h 6858000"/>
              <a:gd name="connsiteX1843" fmla="*/ 3324768 w 12192000"/>
              <a:gd name="connsiteY1843" fmla="*/ 5757376 h 6858000"/>
              <a:gd name="connsiteX1844" fmla="*/ 3265396 w 12192000"/>
              <a:gd name="connsiteY1844" fmla="*/ 5805796 h 6858000"/>
              <a:gd name="connsiteX1845" fmla="*/ 3339178 w 12192000"/>
              <a:gd name="connsiteY1845" fmla="*/ 5883270 h 6858000"/>
              <a:gd name="connsiteX1846" fmla="*/ 3391440 w 12192000"/>
              <a:gd name="connsiteY1846" fmla="*/ 5883270 h 6858000"/>
              <a:gd name="connsiteX1847" fmla="*/ 3429099 w 12192000"/>
              <a:gd name="connsiteY1847" fmla="*/ 5847468 h 6858000"/>
              <a:gd name="connsiteX1848" fmla="*/ 3434984 w 12192000"/>
              <a:gd name="connsiteY1848" fmla="*/ 5835339 h 6858000"/>
              <a:gd name="connsiteX1849" fmla="*/ 3464810 w 12192000"/>
              <a:gd name="connsiteY1849" fmla="*/ 5864800 h 6858000"/>
              <a:gd name="connsiteX1850" fmla="*/ 3485650 w 12192000"/>
              <a:gd name="connsiteY1850" fmla="*/ 5887303 h 6858000"/>
              <a:gd name="connsiteX1851" fmla="*/ 3432320 w 12192000"/>
              <a:gd name="connsiteY1851" fmla="*/ 5909269 h 6858000"/>
              <a:gd name="connsiteX1852" fmla="*/ 3380826 w 12192000"/>
              <a:gd name="connsiteY1852" fmla="*/ 5918659 h 6858000"/>
              <a:gd name="connsiteX1853" fmla="*/ 3380826 w 12192000"/>
              <a:gd name="connsiteY1853" fmla="*/ 5925702 h 6858000"/>
              <a:gd name="connsiteX1854" fmla="*/ 3390049 w 12192000"/>
              <a:gd name="connsiteY1854" fmla="*/ 5939788 h 6858000"/>
              <a:gd name="connsiteX1855" fmla="*/ 3487643 w 12192000"/>
              <a:gd name="connsiteY1855" fmla="*/ 5907104 h 6858000"/>
              <a:gd name="connsiteX1856" fmla="*/ 3497836 w 12192000"/>
              <a:gd name="connsiteY1856" fmla="*/ 5900463 h 6858000"/>
              <a:gd name="connsiteX1857" fmla="*/ 3551916 w 12192000"/>
              <a:gd name="connsiteY1857" fmla="*/ 5958862 h 6858000"/>
              <a:gd name="connsiteX1858" fmla="*/ 3551300 w 12192000"/>
              <a:gd name="connsiteY1858" fmla="*/ 5960742 h 6858000"/>
              <a:gd name="connsiteX1859" fmla="*/ 3553657 w 12192000"/>
              <a:gd name="connsiteY1859" fmla="*/ 5960742 h 6858000"/>
              <a:gd name="connsiteX1860" fmla="*/ 3557614 w 12192000"/>
              <a:gd name="connsiteY1860" fmla="*/ 5965016 h 6858000"/>
              <a:gd name="connsiteX1861" fmla="*/ 3619098 w 12192000"/>
              <a:gd name="connsiteY1861" fmla="*/ 6075356 h 6858000"/>
              <a:gd name="connsiteX1862" fmla="*/ 3634469 w 12192000"/>
              <a:gd name="connsiteY1862" fmla="*/ 6075356 h 6858000"/>
              <a:gd name="connsiteX1863" fmla="*/ 3643692 w 12192000"/>
              <a:gd name="connsiteY1863" fmla="*/ 6049531 h 6858000"/>
              <a:gd name="connsiteX1864" fmla="*/ 3634470 w 12192000"/>
              <a:gd name="connsiteY1864" fmla="*/ 6030163 h 6858000"/>
              <a:gd name="connsiteX1865" fmla="*/ 3632125 w 12192000"/>
              <a:gd name="connsiteY1865" fmla="*/ 6021956 h 6858000"/>
              <a:gd name="connsiteX1866" fmla="*/ 3642136 w 12192000"/>
              <a:gd name="connsiteY1866" fmla="*/ 6021956 h 6858000"/>
              <a:gd name="connsiteX1867" fmla="*/ 3669804 w 12192000"/>
              <a:gd name="connsiteY1867" fmla="*/ 6003175 h 6858000"/>
              <a:gd name="connsiteX1868" fmla="*/ 3660581 w 12192000"/>
              <a:gd name="connsiteY1868" fmla="*/ 5970308 h 6858000"/>
              <a:gd name="connsiteX1869" fmla="*/ 3718992 w 12192000"/>
              <a:gd name="connsiteY1869" fmla="*/ 5939788 h 6858000"/>
              <a:gd name="connsiteX1870" fmla="*/ 3718992 w 12192000"/>
              <a:gd name="connsiteY1870" fmla="*/ 5925702 h 6858000"/>
              <a:gd name="connsiteX1871" fmla="*/ 3685175 w 12192000"/>
              <a:gd name="connsiteY1871" fmla="*/ 5906920 h 6858000"/>
              <a:gd name="connsiteX1872" fmla="*/ 3635987 w 12192000"/>
              <a:gd name="connsiteY1872" fmla="*/ 5932745 h 6858000"/>
              <a:gd name="connsiteX1873" fmla="*/ 3651359 w 12192000"/>
              <a:gd name="connsiteY1873" fmla="*/ 5970308 h 6858000"/>
              <a:gd name="connsiteX1874" fmla="*/ 3620002 w 12192000"/>
              <a:gd name="connsiteY1874" fmla="*/ 5975683 h 6858000"/>
              <a:gd name="connsiteX1875" fmla="*/ 3619098 w 12192000"/>
              <a:gd name="connsiteY1875" fmla="*/ 5972058 h 6858000"/>
              <a:gd name="connsiteX1876" fmla="*/ 3590662 w 12192000"/>
              <a:gd name="connsiteY1876" fmla="*/ 5968390 h 6858000"/>
              <a:gd name="connsiteX1877" fmla="*/ 3574104 w 12192000"/>
              <a:gd name="connsiteY1877" fmla="*/ 5960742 h 6858000"/>
              <a:gd name="connsiteX1878" fmla="*/ 3575894 w 12192000"/>
              <a:gd name="connsiteY1878" fmla="*/ 5960742 h 6858000"/>
              <a:gd name="connsiteX1879" fmla="*/ 3661972 w 12192000"/>
              <a:gd name="connsiteY1879" fmla="*/ 5824578 h 6858000"/>
              <a:gd name="connsiteX1880" fmla="*/ 3680418 w 12192000"/>
              <a:gd name="connsiteY1880" fmla="*/ 5824578 h 6858000"/>
              <a:gd name="connsiteX1881" fmla="*/ 3695789 w 12192000"/>
              <a:gd name="connsiteY1881" fmla="*/ 5831621 h 6858000"/>
              <a:gd name="connsiteX1882" fmla="*/ 3729606 w 12192000"/>
              <a:gd name="connsiteY1882" fmla="*/ 5810491 h 6858000"/>
              <a:gd name="connsiteX1883" fmla="*/ 3815684 w 12192000"/>
              <a:gd name="connsiteY1883" fmla="*/ 5810491 h 6858000"/>
              <a:gd name="connsiteX1884" fmla="*/ 3818345 w 12192000"/>
              <a:gd name="connsiteY1884" fmla="*/ 5812212 h 6858000"/>
              <a:gd name="connsiteX1885" fmla="*/ 3806031 w 12192000"/>
              <a:gd name="connsiteY1885" fmla="*/ 5813894 h 6858000"/>
              <a:gd name="connsiteX1886" fmla="*/ 3764528 w 12192000"/>
              <a:gd name="connsiteY1886" fmla="*/ 5839718 h 6858000"/>
              <a:gd name="connsiteX1887" fmla="*/ 3748051 w 12192000"/>
              <a:gd name="connsiteY1887" fmla="*/ 5860555 h 6858000"/>
              <a:gd name="connsiteX1888" fmla="*/ 3748051 w 12192000"/>
              <a:gd name="connsiteY1888" fmla="*/ 5857445 h 6858000"/>
              <a:gd name="connsiteX1889" fmla="*/ 3729606 w 12192000"/>
              <a:gd name="connsiteY1889" fmla="*/ 5843359 h 6858000"/>
              <a:gd name="connsiteX1890" fmla="*/ 3714234 w 12192000"/>
              <a:gd name="connsiteY1890" fmla="*/ 5843359 h 6858000"/>
              <a:gd name="connsiteX1891" fmla="*/ 3714234 w 12192000"/>
              <a:gd name="connsiteY1891" fmla="*/ 5857445 h 6858000"/>
              <a:gd name="connsiteX1892" fmla="*/ 3729606 w 12192000"/>
              <a:gd name="connsiteY1892" fmla="*/ 5869183 h 6858000"/>
              <a:gd name="connsiteX1893" fmla="*/ 3748051 w 12192000"/>
              <a:gd name="connsiteY1893" fmla="*/ 5869183 h 6858000"/>
              <a:gd name="connsiteX1894" fmla="*/ 3748051 w 12192000"/>
              <a:gd name="connsiteY1894" fmla="*/ 5867229 h 6858000"/>
              <a:gd name="connsiteX1895" fmla="*/ 3751271 w 12192000"/>
              <a:gd name="connsiteY1895" fmla="*/ 5878602 h 6858000"/>
              <a:gd name="connsiteX1896" fmla="*/ 3820441 w 12192000"/>
              <a:gd name="connsiteY1896" fmla="*/ 5939788 h 6858000"/>
              <a:gd name="connsiteX1897" fmla="*/ 3872703 w 12192000"/>
              <a:gd name="connsiteY1897" fmla="*/ 5939788 h 6858000"/>
              <a:gd name="connsiteX1898" fmla="*/ 3910363 w 12192000"/>
              <a:gd name="connsiteY1898" fmla="*/ 5903986 h 6858000"/>
              <a:gd name="connsiteX1899" fmla="*/ 3918250 w 12192000"/>
              <a:gd name="connsiteY1899" fmla="*/ 5887728 h 6858000"/>
              <a:gd name="connsiteX1900" fmla="*/ 3930199 w 12192000"/>
              <a:gd name="connsiteY1900" fmla="*/ 5897943 h 6858000"/>
              <a:gd name="connsiteX1901" fmla="*/ 4008784 w 12192000"/>
              <a:gd name="connsiteY1901" fmla="*/ 5975563 h 6858000"/>
              <a:gd name="connsiteX1902" fmla="*/ 4036438 w 12192000"/>
              <a:gd name="connsiteY1902" fmla="*/ 6005425 h 6858000"/>
              <a:gd name="connsiteX1903" fmla="*/ 4032562 w 12192000"/>
              <a:gd name="connsiteY1903" fmla="*/ 6017261 h 6858000"/>
              <a:gd name="connsiteX1904" fmla="*/ 4047399 w 12192000"/>
              <a:gd name="connsiteY1904" fmla="*/ 6017261 h 6858000"/>
              <a:gd name="connsiteX1905" fmla="*/ 4101587 w 12192000"/>
              <a:gd name="connsiteY1905" fmla="*/ 6075779 h 6858000"/>
              <a:gd name="connsiteX1906" fmla="*/ 4163072 w 12192000"/>
              <a:gd name="connsiteY1906" fmla="*/ 6186119 h 6858000"/>
              <a:gd name="connsiteX1907" fmla="*/ 4178443 w 12192000"/>
              <a:gd name="connsiteY1907" fmla="*/ 6186119 h 6858000"/>
              <a:gd name="connsiteX1908" fmla="*/ 4187666 w 12192000"/>
              <a:gd name="connsiteY1908" fmla="*/ 6160295 h 6858000"/>
              <a:gd name="connsiteX1909" fmla="*/ 4163072 w 12192000"/>
              <a:gd name="connsiteY1909" fmla="*/ 6082821 h 6858000"/>
              <a:gd name="connsiteX1910" fmla="*/ 4076994 w 12192000"/>
              <a:gd name="connsiteY1910" fmla="*/ 6024129 h 6858000"/>
              <a:gd name="connsiteX1911" fmla="*/ 4058503 w 12192000"/>
              <a:gd name="connsiteY1911" fmla="*/ 6006767 h 6858000"/>
              <a:gd name="connsiteX1912" fmla="*/ 4062536 w 12192000"/>
              <a:gd name="connsiteY1912" fmla="*/ 5975297 h 6858000"/>
              <a:gd name="connsiteX1913" fmla="*/ 4143235 w 12192000"/>
              <a:gd name="connsiteY1913" fmla="*/ 5881096 h 6858000"/>
              <a:gd name="connsiteX1914" fmla="*/ 4161681 w 12192000"/>
              <a:gd name="connsiteY1914" fmla="*/ 5881096 h 6858000"/>
              <a:gd name="connsiteX1915" fmla="*/ 4177052 w 12192000"/>
              <a:gd name="connsiteY1915" fmla="*/ 5888140 h 6858000"/>
              <a:gd name="connsiteX1916" fmla="*/ 4210870 w 12192000"/>
              <a:gd name="connsiteY1916" fmla="*/ 5867010 h 6858000"/>
              <a:gd name="connsiteX1917" fmla="*/ 4296947 w 12192000"/>
              <a:gd name="connsiteY1917" fmla="*/ 5867010 h 6858000"/>
              <a:gd name="connsiteX1918" fmla="*/ 4411462 w 12192000"/>
              <a:gd name="connsiteY1918" fmla="*/ 5954461 h 6858000"/>
              <a:gd name="connsiteX1919" fmla="*/ 4421047 w 12192000"/>
              <a:gd name="connsiteY1919" fmla="*/ 5963927 h 6858000"/>
              <a:gd name="connsiteX1920" fmla="*/ 4406361 w 12192000"/>
              <a:gd name="connsiteY1920" fmla="*/ 5963927 h 6858000"/>
              <a:gd name="connsiteX1921" fmla="*/ 4390990 w 12192000"/>
              <a:gd name="connsiteY1921" fmla="*/ 5975665 h 6858000"/>
              <a:gd name="connsiteX1922" fmla="*/ 4390990 w 12192000"/>
              <a:gd name="connsiteY1922" fmla="*/ 5982708 h 6858000"/>
              <a:gd name="connsiteX1923" fmla="*/ 4406361 w 12192000"/>
              <a:gd name="connsiteY1923" fmla="*/ 5982708 h 6858000"/>
              <a:gd name="connsiteX1924" fmla="*/ 4424807 w 12192000"/>
              <a:gd name="connsiteY1924" fmla="*/ 5970970 h 6858000"/>
              <a:gd name="connsiteX1925" fmla="*/ 4424807 w 12192000"/>
              <a:gd name="connsiteY1925" fmla="*/ 5967641 h 6858000"/>
              <a:gd name="connsiteX1926" fmla="*/ 4490048 w 12192000"/>
              <a:gd name="connsiteY1926" fmla="*/ 6032081 h 6858000"/>
              <a:gd name="connsiteX1927" fmla="*/ 4582852 w 12192000"/>
              <a:gd name="connsiteY1927" fmla="*/ 6132297 h 6858000"/>
              <a:gd name="connsiteX1928" fmla="*/ 4644335 w 12192000"/>
              <a:gd name="connsiteY1928" fmla="*/ 6242637 h 6858000"/>
              <a:gd name="connsiteX1929" fmla="*/ 4659706 w 12192000"/>
              <a:gd name="connsiteY1929" fmla="*/ 6242637 h 6858000"/>
              <a:gd name="connsiteX1930" fmla="*/ 4668929 w 12192000"/>
              <a:gd name="connsiteY1930" fmla="*/ 6216813 h 6858000"/>
              <a:gd name="connsiteX1931" fmla="*/ 4644335 w 12192000"/>
              <a:gd name="connsiteY1931" fmla="*/ 6139340 h 6858000"/>
              <a:gd name="connsiteX1932" fmla="*/ 4558258 w 12192000"/>
              <a:gd name="connsiteY1932" fmla="*/ 6080648 h 6858000"/>
              <a:gd name="connsiteX1933" fmla="*/ 4370729 w 12192000"/>
              <a:gd name="connsiteY1933" fmla="*/ 5862315 h 6858000"/>
              <a:gd name="connsiteX1934" fmla="*/ 4370729 w 12192000"/>
              <a:gd name="connsiteY1934" fmla="*/ 5841186 h 6858000"/>
              <a:gd name="connsiteX1935" fmla="*/ 4374631 w 12192000"/>
              <a:gd name="connsiteY1935" fmla="*/ 5837252 h 6858000"/>
              <a:gd name="connsiteX1936" fmla="*/ 4374850 w 12192000"/>
              <a:gd name="connsiteY1936" fmla="*/ 5837153 h 6858000"/>
              <a:gd name="connsiteX1937" fmla="*/ 4375197 w 12192000"/>
              <a:gd name="connsiteY1937" fmla="*/ 5836682 h 6858000"/>
              <a:gd name="connsiteX1938" fmla="*/ 4389943 w 12192000"/>
              <a:gd name="connsiteY1938" fmla="*/ 5821818 h 6858000"/>
              <a:gd name="connsiteX1939" fmla="*/ 4404545 w 12192000"/>
              <a:gd name="connsiteY1939" fmla="*/ 5815361 h 6858000"/>
              <a:gd name="connsiteX1940" fmla="*/ 4450658 w 12192000"/>
              <a:gd name="connsiteY1940" fmla="*/ 5840599 h 6858000"/>
              <a:gd name="connsiteX1941" fmla="*/ 4452473 w 12192000"/>
              <a:gd name="connsiteY1941" fmla="*/ 5842331 h 6858000"/>
              <a:gd name="connsiteX1942" fmla="*/ 4419614 w 12192000"/>
              <a:gd name="connsiteY1942" fmla="*/ 5842331 h 6858000"/>
              <a:gd name="connsiteX1943" fmla="*/ 4419614 w 12192000"/>
              <a:gd name="connsiteY1943" fmla="*/ 5849374 h 6858000"/>
              <a:gd name="connsiteX1944" fmla="*/ 4438058 w 12192000"/>
              <a:gd name="connsiteY1944" fmla="*/ 5861113 h 6858000"/>
              <a:gd name="connsiteX1945" fmla="*/ 4453429 w 12192000"/>
              <a:gd name="connsiteY1945" fmla="*/ 5861113 h 6858000"/>
              <a:gd name="connsiteX1946" fmla="*/ 4453429 w 12192000"/>
              <a:gd name="connsiteY1946" fmla="*/ 5843243 h 6858000"/>
              <a:gd name="connsiteX1947" fmla="*/ 4466030 w 12192000"/>
              <a:gd name="connsiteY1947" fmla="*/ 5855272 h 6858000"/>
              <a:gd name="connsiteX1948" fmla="*/ 4456808 w 12192000"/>
              <a:gd name="connsiteY1948" fmla="*/ 5918659 h 6858000"/>
              <a:gd name="connsiteX1949" fmla="*/ 4472178 w 12192000"/>
              <a:gd name="connsiteY1949" fmla="*/ 5918659 h 6858000"/>
              <a:gd name="connsiteX1950" fmla="*/ 4490624 w 12192000"/>
              <a:gd name="connsiteY1950" fmla="*/ 5836490 h 6858000"/>
              <a:gd name="connsiteX1951" fmla="*/ 4601296 w 12192000"/>
              <a:gd name="connsiteY1951" fmla="*/ 5848229 h 6858000"/>
              <a:gd name="connsiteX1952" fmla="*/ 4607444 w 12192000"/>
              <a:gd name="connsiteY1952" fmla="*/ 5848229 h 6858000"/>
              <a:gd name="connsiteX1953" fmla="*/ 4607444 w 12192000"/>
              <a:gd name="connsiteY1953" fmla="*/ 5836490 h 6858000"/>
              <a:gd name="connsiteX1954" fmla="*/ 4499847 w 12192000"/>
              <a:gd name="connsiteY1954" fmla="*/ 5796580 h 6858000"/>
              <a:gd name="connsiteX1955" fmla="*/ 4635113 w 12192000"/>
              <a:gd name="connsiteY1955" fmla="*/ 5751974 h 6858000"/>
              <a:gd name="connsiteX1956" fmla="*/ 4711968 w 12192000"/>
              <a:gd name="connsiteY1956" fmla="*/ 5810666 h 6858000"/>
              <a:gd name="connsiteX1957" fmla="*/ 4668929 w 12192000"/>
              <a:gd name="connsiteY1957" fmla="*/ 5737889 h 6858000"/>
              <a:gd name="connsiteX1958" fmla="*/ 4678152 w 12192000"/>
              <a:gd name="connsiteY1958" fmla="*/ 5719107 h 6858000"/>
              <a:gd name="connsiteX1959" fmla="*/ 4664317 w 12192000"/>
              <a:gd name="connsiteY1959" fmla="*/ 5691522 h 6858000"/>
              <a:gd name="connsiteX1960" fmla="*/ 4661446 w 12192000"/>
              <a:gd name="connsiteY1960" fmla="*/ 5680921 h 6858000"/>
              <a:gd name="connsiteX1961" fmla="*/ 4668017 w 12192000"/>
              <a:gd name="connsiteY1961" fmla="*/ 5674502 h 6858000"/>
              <a:gd name="connsiteX1962" fmla="*/ 4678152 w 12192000"/>
              <a:gd name="connsiteY1962" fmla="*/ 5674502 h 6858000"/>
              <a:gd name="connsiteX1963" fmla="*/ 4701347 w 12192000"/>
              <a:gd name="connsiteY1963" fmla="*/ 5696303 h 6858000"/>
              <a:gd name="connsiteX1964" fmla="*/ 4702446 w 12192000"/>
              <a:gd name="connsiteY1964" fmla="*/ 5697981 h 6858000"/>
              <a:gd name="connsiteX1965" fmla="*/ 4703032 w 12192000"/>
              <a:gd name="connsiteY1965" fmla="*/ 5697886 h 6858000"/>
              <a:gd name="connsiteX1966" fmla="*/ 4718118 w 12192000"/>
              <a:gd name="connsiteY1966" fmla="*/ 5712064 h 6858000"/>
              <a:gd name="connsiteX1967" fmla="*/ 4736563 w 12192000"/>
              <a:gd name="connsiteY1967" fmla="*/ 5712064 h 6858000"/>
              <a:gd name="connsiteX1968" fmla="*/ 4736563 w 12192000"/>
              <a:gd name="connsiteY1968" fmla="*/ 5705021 h 6858000"/>
              <a:gd name="connsiteX1969" fmla="*/ 4734443 w 12192000"/>
              <a:gd name="connsiteY1969" fmla="*/ 5692788 h 6858000"/>
              <a:gd name="connsiteX1970" fmla="*/ 4742219 w 12192000"/>
              <a:gd name="connsiteY1970" fmla="*/ 5691525 h 6858000"/>
              <a:gd name="connsiteX1971" fmla="*/ 4742409 w 12192000"/>
              <a:gd name="connsiteY1971" fmla="*/ 5691444 h 6858000"/>
              <a:gd name="connsiteX1972" fmla="*/ 4750675 w 12192000"/>
              <a:gd name="connsiteY1972" fmla="*/ 5695706 h 6858000"/>
              <a:gd name="connsiteX1973" fmla="*/ 4769121 w 12192000"/>
              <a:gd name="connsiteY1973" fmla="*/ 5743246 h 6858000"/>
              <a:gd name="connsiteX1974" fmla="*/ 4764437 w 12192000"/>
              <a:gd name="connsiteY1974" fmla="*/ 5775430 h 6858000"/>
              <a:gd name="connsiteX1975" fmla="*/ 4745016 w 12192000"/>
              <a:gd name="connsiteY1975" fmla="*/ 5790711 h 6858000"/>
              <a:gd name="connsiteX1976" fmla="*/ 4736563 w 12192000"/>
              <a:gd name="connsiteY1976" fmla="*/ 5803623 h 6858000"/>
              <a:gd name="connsiteX1977" fmla="*/ 4753426 w 12192000"/>
              <a:gd name="connsiteY1977" fmla="*/ 5814662 h 6858000"/>
              <a:gd name="connsiteX1978" fmla="*/ 4744526 w 12192000"/>
              <a:gd name="connsiteY1978" fmla="*/ 5841848 h 6858000"/>
              <a:gd name="connsiteX1979" fmla="*/ 4752898 w 12192000"/>
              <a:gd name="connsiteY1979" fmla="*/ 5841848 h 6858000"/>
              <a:gd name="connsiteX1980" fmla="*/ 4729281 w 12192000"/>
              <a:gd name="connsiteY1980" fmla="*/ 5876042 h 6858000"/>
              <a:gd name="connsiteX1981" fmla="*/ 4665552 w 12192000"/>
              <a:gd name="connsiteY1981" fmla="*/ 5964410 h 6858000"/>
              <a:gd name="connsiteX1982" fmla="*/ 4665552 w 12192000"/>
              <a:gd name="connsiteY1982" fmla="*/ 5971453 h 6858000"/>
              <a:gd name="connsiteX1983" fmla="*/ 4683996 w 12192000"/>
              <a:gd name="connsiteY1983" fmla="*/ 5971453 h 6858000"/>
              <a:gd name="connsiteX1984" fmla="*/ 4767001 w 12192000"/>
              <a:gd name="connsiteY1984" fmla="*/ 5842331 h 6858000"/>
              <a:gd name="connsiteX1985" fmla="*/ 4767334 w 12192000"/>
              <a:gd name="connsiteY1985" fmla="*/ 5841848 h 6858000"/>
              <a:gd name="connsiteX1986" fmla="*/ 4769121 w 12192000"/>
              <a:gd name="connsiteY1986" fmla="*/ 5841848 h 6858000"/>
              <a:gd name="connsiteX1987" fmla="*/ 4769530 w 12192000"/>
              <a:gd name="connsiteY1987" fmla="*/ 5838653 h 6858000"/>
              <a:gd name="connsiteX1988" fmla="*/ 4781229 w 12192000"/>
              <a:gd name="connsiteY1988" fmla="*/ 5821637 h 6858000"/>
              <a:gd name="connsiteX1989" fmla="*/ 4785750 w 12192000"/>
              <a:gd name="connsiteY1989" fmla="*/ 5822404 h 6858000"/>
              <a:gd name="connsiteX1990" fmla="*/ 4813418 w 12192000"/>
              <a:gd name="connsiteY1990" fmla="*/ 5796580 h 6858000"/>
              <a:gd name="connsiteX1991" fmla="*/ 4803510 w 12192000"/>
              <a:gd name="connsiteY1991" fmla="*/ 5789236 h 6858000"/>
              <a:gd name="connsiteX1992" fmla="*/ 4819263 w 12192000"/>
              <a:gd name="connsiteY1992" fmla="*/ 5766325 h 6858000"/>
              <a:gd name="connsiteX1993" fmla="*/ 4859227 w 12192000"/>
              <a:gd name="connsiteY1993" fmla="*/ 5712036 h 6858000"/>
              <a:gd name="connsiteX1994" fmla="*/ 4864624 w 12192000"/>
              <a:gd name="connsiteY1994" fmla="*/ 5705684 h 6858000"/>
              <a:gd name="connsiteX1995" fmla="*/ 4873644 w 12192000"/>
              <a:gd name="connsiteY1995" fmla="*/ 5705684 h 6858000"/>
              <a:gd name="connsiteX1996" fmla="*/ 4889015 w 12192000"/>
              <a:gd name="connsiteY1996" fmla="*/ 5712727 h 6858000"/>
              <a:gd name="connsiteX1997" fmla="*/ 4922833 w 12192000"/>
              <a:gd name="connsiteY1997" fmla="*/ 5691597 h 6858000"/>
              <a:gd name="connsiteX1998" fmla="*/ 4937537 w 12192000"/>
              <a:gd name="connsiteY1998" fmla="*/ 5691597 h 6858000"/>
              <a:gd name="connsiteX1999" fmla="*/ 4945306 w 12192000"/>
              <a:gd name="connsiteY1999" fmla="*/ 5713209 h 6858000"/>
              <a:gd name="connsiteX2000" fmla="*/ 4945306 w 12192000"/>
              <a:gd name="connsiteY2000" fmla="*/ 5724948 h 6858000"/>
              <a:gd name="connsiteX2001" fmla="*/ 4937518 w 12192000"/>
              <a:gd name="connsiteY2001" fmla="*/ 5730895 h 6858000"/>
              <a:gd name="connsiteX2002" fmla="*/ 4936666 w 12192000"/>
              <a:gd name="connsiteY2002" fmla="*/ 5729161 h 6858000"/>
              <a:gd name="connsiteX2003" fmla="*/ 4922833 w 12192000"/>
              <a:gd name="connsiteY2003" fmla="*/ 5724465 h 6858000"/>
              <a:gd name="connsiteX2004" fmla="*/ 4907461 w 12192000"/>
              <a:gd name="connsiteY2004" fmla="*/ 5724465 h 6858000"/>
              <a:gd name="connsiteX2005" fmla="*/ 4907461 w 12192000"/>
              <a:gd name="connsiteY2005" fmla="*/ 5738551 h 6858000"/>
              <a:gd name="connsiteX2006" fmla="*/ 4909832 w 12192000"/>
              <a:gd name="connsiteY2006" fmla="*/ 5743985 h 6858000"/>
              <a:gd name="connsiteX2007" fmla="*/ 4893044 w 12192000"/>
              <a:gd name="connsiteY2007" fmla="*/ 5750772 h 6858000"/>
              <a:gd name="connsiteX2008" fmla="*/ 4905346 w 12192000"/>
              <a:gd name="connsiteY2008" fmla="*/ 5767993 h 6858000"/>
              <a:gd name="connsiteX2009" fmla="*/ 4905346 w 12192000"/>
              <a:gd name="connsiteY2009" fmla="*/ 5768411 h 6858000"/>
              <a:gd name="connsiteX2010" fmla="*/ 4907232 w 12192000"/>
              <a:gd name="connsiteY2010" fmla="*/ 5772734 h 6858000"/>
              <a:gd name="connsiteX2011" fmla="*/ 4898239 w 12192000"/>
              <a:gd name="connsiteY2011" fmla="*/ 5769070 h 6858000"/>
              <a:gd name="connsiteX2012" fmla="*/ 4889015 w 12192000"/>
              <a:gd name="connsiteY2012" fmla="*/ 5769070 h 6858000"/>
              <a:gd name="connsiteX2013" fmla="*/ 4889015 w 12192000"/>
              <a:gd name="connsiteY2013" fmla="*/ 5790199 h 6858000"/>
              <a:gd name="connsiteX2014" fmla="*/ 4908347 w 12192000"/>
              <a:gd name="connsiteY2014" fmla="*/ 5790199 h 6858000"/>
              <a:gd name="connsiteX2015" fmla="*/ 4902268 w 12192000"/>
              <a:gd name="connsiteY2015" fmla="*/ 5816506 h 6858000"/>
              <a:gd name="connsiteX2016" fmla="*/ 4920712 w 12192000"/>
              <a:gd name="connsiteY2016" fmla="*/ 5816506 h 6858000"/>
              <a:gd name="connsiteX2017" fmla="*/ 4933333 w 12192000"/>
              <a:gd name="connsiteY2017" fmla="*/ 5780150 h 6858000"/>
              <a:gd name="connsiteX2018" fmla="*/ 4954533 w 12192000"/>
              <a:gd name="connsiteY2018" fmla="*/ 5780150 h 6858000"/>
              <a:gd name="connsiteX2019" fmla="*/ 4979698 w 12192000"/>
              <a:gd name="connsiteY2019" fmla="*/ 5763067 h 6858000"/>
              <a:gd name="connsiteX2020" fmla="*/ 4985369 w 12192000"/>
              <a:gd name="connsiteY2020" fmla="*/ 5763067 h 6858000"/>
              <a:gd name="connsiteX2021" fmla="*/ 4999581 w 12192000"/>
              <a:gd name="connsiteY2021" fmla="*/ 5756894 h 6858000"/>
              <a:gd name="connsiteX2022" fmla="*/ 5006023 w 12192000"/>
              <a:gd name="connsiteY2022" fmla="*/ 5763097 h 6858000"/>
              <a:gd name="connsiteX2023" fmla="*/ 5046756 w 12192000"/>
              <a:gd name="connsiteY2023" fmla="*/ 5776596 h 6858000"/>
              <a:gd name="connsiteX2024" fmla="*/ 5065201 w 12192000"/>
              <a:gd name="connsiteY2024" fmla="*/ 5771901 h 6858000"/>
              <a:gd name="connsiteX2025" fmla="*/ 5080573 w 12192000"/>
              <a:gd name="connsiteY2025" fmla="*/ 5778357 h 6858000"/>
              <a:gd name="connsiteX2026" fmla="*/ 5099849 w 12192000"/>
              <a:gd name="connsiteY2026" fmla="*/ 5789398 h 6858000"/>
              <a:gd name="connsiteX2027" fmla="*/ 5071447 w 12192000"/>
              <a:gd name="connsiteY2027" fmla="*/ 5814715 h 6858000"/>
              <a:gd name="connsiteX2028" fmla="*/ 5071447 w 12192000"/>
              <a:gd name="connsiteY2028" fmla="*/ 5819410 h 6858000"/>
              <a:gd name="connsiteX2029" fmla="*/ 5089893 w 12192000"/>
              <a:gd name="connsiteY2029" fmla="*/ 5819410 h 6858000"/>
              <a:gd name="connsiteX2030" fmla="*/ 5112945 w 12192000"/>
              <a:gd name="connsiteY2030" fmla="*/ 5796897 h 6858000"/>
              <a:gd name="connsiteX2031" fmla="*/ 5114389 w 12192000"/>
              <a:gd name="connsiteY2031" fmla="*/ 5797725 h 6858000"/>
              <a:gd name="connsiteX2032" fmla="*/ 5123612 w 12192000"/>
              <a:gd name="connsiteY2032" fmla="*/ 5797725 h 6858000"/>
              <a:gd name="connsiteX2033" fmla="*/ 5133249 w 12192000"/>
              <a:gd name="connsiteY2033" fmla="*/ 5788894 h 6858000"/>
              <a:gd name="connsiteX2034" fmla="*/ 5160940 w 12192000"/>
              <a:gd name="connsiteY2034" fmla="*/ 5815033 h 6858000"/>
              <a:gd name="connsiteX2035" fmla="*/ 5223878 w 12192000"/>
              <a:gd name="connsiteY2035" fmla="*/ 5879604 h 6858000"/>
              <a:gd name="connsiteX2036" fmla="*/ 5247638 w 12192000"/>
              <a:gd name="connsiteY2036" fmla="*/ 5905488 h 6858000"/>
              <a:gd name="connsiteX2037" fmla="*/ 5221124 w 12192000"/>
              <a:gd name="connsiteY2037" fmla="*/ 5944424 h 6858000"/>
              <a:gd name="connsiteX2038" fmla="*/ 5208696 w 12192000"/>
              <a:gd name="connsiteY2038" fmla="*/ 5961995 h 6858000"/>
              <a:gd name="connsiteX2039" fmla="*/ 5209691 w 12192000"/>
              <a:gd name="connsiteY2039" fmla="*/ 5959714 h 6858000"/>
              <a:gd name="connsiteX2040" fmla="*/ 5209691 w 12192000"/>
              <a:gd name="connsiteY2040" fmla="*/ 5952672 h 6858000"/>
              <a:gd name="connsiteX2041" fmla="*/ 5194319 w 12192000"/>
              <a:gd name="connsiteY2041" fmla="*/ 5940933 h 6858000"/>
              <a:gd name="connsiteX2042" fmla="*/ 5185096 w 12192000"/>
              <a:gd name="connsiteY2042" fmla="*/ 5940933 h 6858000"/>
              <a:gd name="connsiteX2043" fmla="*/ 5166652 w 12192000"/>
              <a:gd name="connsiteY2043" fmla="*/ 5952672 h 6858000"/>
              <a:gd name="connsiteX2044" fmla="*/ 5166652 w 12192000"/>
              <a:gd name="connsiteY2044" fmla="*/ 5959714 h 6858000"/>
              <a:gd name="connsiteX2045" fmla="*/ 5185096 w 12192000"/>
              <a:gd name="connsiteY2045" fmla="*/ 5971453 h 6858000"/>
              <a:gd name="connsiteX2046" fmla="*/ 5194319 w 12192000"/>
              <a:gd name="connsiteY2046" fmla="*/ 5971453 h 6858000"/>
              <a:gd name="connsiteX2047" fmla="*/ 5203693 w 12192000"/>
              <a:gd name="connsiteY2047" fmla="*/ 5969067 h 6858000"/>
              <a:gd name="connsiteX2048" fmla="*/ 5183033 w 12192000"/>
              <a:gd name="connsiteY2048" fmla="*/ 5998274 h 6858000"/>
              <a:gd name="connsiteX2049" fmla="*/ 5139080 w 12192000"/>
              <a:gd name="connsiteY2049" fmla="*/ 6058873 h 6858000"/>
              <a:gd name="connsiteX2050" fmla="*/ 5139080 w 12192000"/>
              <a:gd name="connsiteY2050" fmla="*/ 6065916 h 6858000"/>
              <a:gd name="connsiteX2051" fmla="*/ 5157526 w 12192000"/>
              <a:gd name="connsiteY2051" fmla="*/ 6065916 h 6858000"/>
              <a:gd name="connsiteX2052" fmla="*/ 5240530 w 12192000"/>
              <a:gd name="connsiteY2052" fmla="*/ 5936794 h 6858000"/>
              <a:gd name="connsiteX2053" fmla="*/ 5255881 w 12192000"/>
              <a:gd name="connsiteY2053" fmla="*/ 5914469 h 6858000"/>
              <a:gd name="connsiteX2054" fmla="*/ 5294814 w 12192000"/>
              <a:gd name="connsiteY2054" fmla="*/ 5956884 h 6858000"/>
              <a:gd name="connsiteX2055" fmla="*/ 5317101 w 12192000"/>
              <a:gd name="connsiteY2055" fmla="*/ 6005158 h 6858000"/>
              <a:gd name="connsiteX2056" fmla="*/ 5326013 w 12192000"/>
              <a:gd name="connsiteY2056" fmla="*/ 6022540 h 6858000"/>
              <a:gd name="connsiteX2057" fmla="*/ 5277422 w 12192000"/>
              <a:gd name="connsiteY2057" fmla="*/ 6034222 h 6858000"/>
              <a:gd name="connsiteX2058" fmla="*/ 5249753 w 12192000"/>
              <a:gd name="connsiteY2058" fmla="*/ 6080002 h 6858000"/>
              <a:gd name="connsiteX2059" fmla="*/ 5249753 w 12192000"/>
              <a:gd name="connsiteY2059" fmla="*/ 6091740 h 6858000"/>
              <a:gd name="connsiteX2060" fmla="*/ 5265124 w 12192000"/>
              <a:gd name="connsiteY2060" fmla="*/ 6098784 h 6858000"/>
              <a:gd name="connsiteX2061" fmla="*/ 5339482 w 12192000"/>
              <a:gd name="connsiteY2061" fmla="*/ 6055204 h 6858000"/>
              <a:gd name="connsiteX2062" fmla="*/ 5342346 w 12192000"/>
              <a:gd name="connsiteY2062" fmla="*/ 6051621 h 6858000"/>
              <a:gd name="connsiteX2063" fmla="*/ 5347843 w 12192000"/>
              <a:gd name="connsiteY2063" fmla="*/ 6060328 h 6858000"/>
              <a:gd name="connsiteX2064" fmla="*/ 5356298 w 12192000"/>
              <a:gd name="connsiteY2064" fmla="*/ 6067224 h 6858000"/>
              <a:gd name="connsiteX2065" fmla="*/ 5371669 w 12192000"/>
              <a:gd name="connsiteY2065" fmla="*/ 6067224 h 6858000"/>
              <a:gd name="connsiteX2066" fmla="*/ 5380893 w 12192000"/>
              <a:gd name="connsiteY2066" fmla="*/ 6041400 h 6858000"/>
              <a:gd name="connsiteX2067" fmla="*/ 5356298 w 12192000"/>
              <a:gd name="connsiteY2067" fmla="*/ 5963927 h 6858000"/>
              <a:gd name="connsiteX2068" fmla="*/ 5351186 w 12192000"/>
              <a:gd name="connsiteY2068" fmla="*/ 5963268 h 6858000"/>
              <a:gd name="connsiteX2069" fmla="*/ 5354183 w 12192000"/>
              <a:gd name="connsiteY2069" fmla="*/ 5963268 h 6858000"/>
              <a:gd name="connsiteX2070" fmla="*/ 5354183 w 12192000"/>
              <a:gd name="connsiteY2070" fmla="*/ 5949181 h 6858000"/>
              <a:gd name="connsiteX2071" fmla="*/ 5329589 w 12192000"/>
              <a:gd name="connsiteY2071" fmla="*/ 5949181 h 6858000"/>
              <a:gd name="connsiteX2072" fmla="*/ 5329589 w 12192000"/>
              <a:gd name="connsiteY2072" fmla="*/ 5960482 h 6858000"/>
              <a:gd name="connsiteX2073" fmla="*/ 5327861 w 12192000"/>
              <a:gd name="connsiteY2073" fmla="*/ 5960259 h 6858000"/>
              <a:gd name="connsiteX2074" fmla="*/ 5270221 w 12192000"/>
              <a:gd name="connsiteY2074" fmla="*/ 5905235 h 6858000"/>
              <a:gd name="connsiteX2075" fmla="*/ 5265364 w 12192000"/>
              <a:gd name="connsiteY2075" fmla="*/ 5900676 h 6858000"/>
              <a:gd name="connsiteX2076" fmla="*/ 5292792 w 12192000"/>
              <a:gd name="connsiteY2076" fmla="*/ 5860788 h 6858000"/>
              <a:gd name="connsiteX2077" fmla="*/ 5332757 w 12192000"/>
              <a:gd name="connsiteY2077" fmla="*/ 5806498 h 6858000"/>
              <a:gd name="connsiteX2078" fmla="*/ 5359127 w 12192000"/>
              <a:gd name="connsiteY2078" fmla="*/ 5775454 h 6858000"/>
              <a:gd name="connsiteX2079" fmla="*/ 5369554 w 12192000"/>
              <a:gd name="connsiteY2079" fmla="*/ 5775454 h 6858000"/>
              <a:gd name="connsiteX2080" fmla="*/ 5370678 w 12192000"/>
              <a:gd name="connsiteY2080" fmla="*/ 5766682 h 6858000"/>
              <a:gd name="connsiteX2081" fmla="*/ 5375796 w 12192000"/>
              <a:gd name="connsiteY2081" fmla="*/ 5763067 h 6858000"/>
              <a:gd name="connsiteX2082" fmla="*/ 5418835 w 12192000"/>
              <a:gd name="connsiteY2082" fmla="*/ 5807672 h 6858000"/>
              <a:gd name="connsiteX2083" fmla="*/ 5418835 w 12192000"/>
              <a:gd name="connsiteY2083" fmla="*/ 5819410 h 6858000"/>
              <a:gd name="connsiteX2084" fmla="*/ 5366573 w 12192000"/>
              <a:gd name="connsiteY2084" fmla="*/ 5845235 h 6858000"/>
              <a:gd name="connsiteX2085" fmla="*/ 5385020 w 12192000"/>
              <a:gd name="connsiteY2085" fmla="*/ 5871059 h 6858000"/>
              <a:gd name="connsiteX2086" fmla="*/ 5375796 w 12192000"/>
              <a:gd name="connsiteY2086" fmla="*/ 5910969 h 6858000"/>
              <a:gd name="connsiteX2087" fmla="*/ 5394242 w 12192000"/>
              <a:gd name="connsiteY2087" fmla="*/ 5910969 h 6858000"/>
              <a:gd name="connsiteX2088" fmla="*/ 5461875 w 12192000"/>
              <a:gd name="connsiteY2088" fmla="*/ 5833496 h 6858000"/>
              <a:gd name="connsiteX2089" fmla="*/ 5486468 w 12192000"/>
              <a:gd name="connsiteY2089" fmla="*/ 5800630 h 6858000"/>
              <a:gd name="connsiteX2090" fmla="*/ 5655552 w 12192000"/>
              <a:gd name="connsiteY2090" fmla="*/ 5807672 h 6858000"/>
              <a:gd name="connsiteX2091" fmla="*/ 5713963 w 12192000"/>
              <a:gd name="connsiteY2091" fmla="*/ 5767762 h 6858000"/>
              <a:gd name="connsiteX2092" fmla="*/ 5746752 w 12192000"/>
              <a:gd name="connsiteY2092" fmla="*/ 5767762 h 6858000"/>
              <a:gd name="connsiteX2093" fmla="*/ 5746752 w 12192000"/>
              <a:gd name="connsiteY2093" fmla="*/ 5776556 h 6858000"/>
              <a:gd name="connsiteX2094" fmla="*/ 5762122 w 12192000"/>
              <a:gd name="connsiteY2094" fmla="*/ 5788294 h 6858000"/>
              <a:gd name="connsiteX2095" fmla="*/ 5774714 w 12192000"/>
              <a:gd name="connsiteY2095" fmla="*/ 5788294 h 6858000"/>
              <a:gd name="connsiteX2096" fmla="*/ 5745073 w 12192000"/>
              <a:gd name="connsiteY2096" fmla="*/ 5814715 h 6858000"/>
              <a:gd name="connsiteX2097" fmla="*/ 5745073 w 12192000"/>
              <a:gd name="connsiteY2097" fmla="*/ 5819410 h 6858000"/>
              <a:gd name="connsiteX2098" fmla="*/ 5763519 w 12192000"/>
              <a:gd name="connsiteY2098" fmla="*/ 5819410 h 6858000"/>
              <a:gd name="connsiteX2099" fmla="*/ 5795381 w 12192000"/>
              <a:gd name="connsiteY2099" fmla="*/ 5788294 h 6858000"/>
              <a:gd name="connsiteX2100" fmla="*/ 5795939 w 12192000"/>
              <a:gd name="connsiteY2100" fmla="*/ 5788294 h 6858000"/>
              <a:gd name="connsiteX2101" fmla="*/ 5798606 w 12192000"/>
              <a:gd name="connsiteY2101" fmla="*/ 5786483 h 6858000"/>
              <a:gd name="connsiteX2102" fmla="*/ 5802444 w 12192000"/>
              <a:gd name="connsiteY2102" fmla="*/ 5790274 h 6858000"/>
              <a:gd name="connsiteX2103" fmla="*/ 5895248 w 12192000"/>
              <a:gd name="connsiteY2103" fmla="*/ 5890490 h 6858000"/>
              <a:gd name="connsiteX2104" fmla="*/ 5909788 w 12192000"/>
              <a:gd name="connsiteY2104" fmla="*/ 5921983 h 6858000"/>
              <a:gd name="connsiteX2105" fmla="*/ 5894750 w 12192000"/>
              <a:gd name="connsiteY2105" fmla="*/ 5944424 h 6858000"/>
              <a:gd name="connsiteX2106" fmla="*/ 5812706 w 12192000"/>
              <a:gd name="connsiteY2106" fmla="*/ 6058873 h 6858000"/>
              <a:gd name="connsiteX2107" fmla="*/ 5812706 w 12192000"/>
              <a:gd name="connsiteY2107" fmla="*/ 6065916 h 6858000"/>
              <a:gd name="connsiteX2108" fmla="*/ 5831152 w 12192000"/>
              <a:gd name="connsiteY2108" fmla="*/ 6065916 h 6858000"/>
              <a:gd name="connsiteX2109" fmla="*/ 5914156 w 12192000"/>
              <a:gd name="connsiteY2109" fmla="*/ 5936794 h 6858000"/>
              <a:gd name="connsiteX2110" fmla="*/ 5915633 w 12192000"/>
              <a:gd name="connsiteY2110" fmla="*/ 5934645 h 6858000"/>
              <a:gd name="connsiteX2111" fmla="*/ 5917535 w 12192000"/>
              <a:gd name="connsiteY2111" fmla="*/ 5938764 h 6858000"/>
              <a:gd name="connsiteX2112" fmla="*/ 5921341 w 12192000"/>
              <a:gd name="connsiteY2112" fmla="*/ 5946185 h 6858000"/>
              <a:gd name="connsiteX2113" fmla="*/ 5913787 w 12192000"/>
              <a:gd name="connsiteY2113" fmla="*/ 5946185 h 6858000"/>
              <a:gd name="connsiteX2114" fmla="*/ 5913787 w 12192000"/>
              <a:gd name="connsiteY2114" fmla="*/ 5964966 h 6858000"/>
              <a:gd name="connsiteX2115" fmla="*/ 5930969 w 12192000"/>
              <a:gd name="connsiteY2115" fmla="*/ 5964966 h 6858000"/>
              <a:gd name="connsiteX2116" fmla="*/ 5935213 w 12192000"/>
              <a:gd name="connsiteY2116" fmla="*/ 5973245 h 6858000"/>
              <a:gd name="connsiteX2117" fmla="*/ 5956733 w 12192000"/>
              <a:gd name="connsiteY2117" fmla="*/ 6000830 h 6858000"/>
              <a:gd name="connsiteX2118" fmla="*/ 5972103 w 12192000"/>
              <a:gd name="connsiteY2118" fmla="*/ 6000830 h 6858000"/>
              <a:gd name="connsiteX2119" fmla="*/ 5981326 w 12192000"/>
              <a:gd name="connsiteY2119" fmla="*/ 5975006 h 6858000"/>
              <a:gd name="connsiteX2120" fmla="*/ 5956733 w 12192000"/>
              <a:gd name="connsiteY2120" fmla="*/ 5897533 h 6858000"/>
              <a:gd name="connsiteX2121" fmla="*/ 5943674 w 12192000"/>
              <a:gd name="connsiteY2121" fmla="*/ 5893866 h 6858000"/>
              <a:gd name="connsiteX2122" fmla="*/ 5966418 w 12192000"/>
              <a:gd name="connsiteY2122" fmla="*/ 5860788 h 6858000"/>
              <a:gd name="connsiteX2123" fmla="*/ 5983220 w 12192000"/>
              <a:gd name="connsiteY2123" fmla="*/ 5837963 h 6858000"/>
              <a:gd name="connsiteX2124" fmla="*/ 5993718 w 12192000"/>
              <a:gd name="connsiteY2124" fmla="*/ 5840539 h 6858000"/>
              <a:gd name="connsiteX2125" fmla="*/ 5993718 w 12192000"/>
              <a:gd name="connsiteY2125" fmla="*/ 5833496 h 6858000"/>
              <a:gd name="connsiteX2126" fmla="*/ 5988138 w 12192000"/>
              <a:gd name="connsiteY2126" fmla="*/ 5831283 h 6858000"/>
              <a:gd name="connsiteX2127" fmla="*/ 6006383 w 12192000"/>
              <a:gd name="connsiteY2127" fmla="*/ 5806498 h 6858000"/>
              <a:gd name="connsiteX2128" fmla="*/ 6049422 w 12192000"/>
              <a:gd name="connsiteY2128" fmla="*/ 5763067 h 6858000"/>
              <a:gd name="connsiteX2129" fmla="*/ 6081701 w 12192000"/>
              <a:gd name="connsiteY2129" fmla="*/ 5777739 h 6858000"/>
              <a:gd name="connsiteX2130" fmla="*/ 6087590 w 12192000"/>
              <a:gd name="connsiteY2130" fmla="*/ 5794121 h 6858000"/>
              <a:gd name="connsiteX2131" fmla="*/ 6078604 w 12192000"/>
              <a:gd name="connsiteY2131" fmla="*/ 5795760 h 6858000"/>
              <a:gd name="connsiteX2132" fmla="*/ 6078604 w 12192000"/>
              <a:gd name="connsiteY2132" fmla="*/ 5802802 h 6858000"/>
              <a:gd name="connsiteX2133" fmla="*/ 6087828 w 12192000"/>
              <a:gd name="connsiteY2133" fmla="*/ 5816889 h 6858000"/>
              <a:gd name="connsiteX2134" fmla="*/ 6092461 w 12192000"/>
              <a:gd name="connsiteY2134" fmla="*/ 5816136 h 6858000"/>
              <a:gd name="connsiteX2135" fmla="*/ 6092461 w 12192000"/>
              <a:gd name="connsiteY2135" fmla="*/ 5819410 h 6858000"/>
              <a:gd name="connsiteX2136" fmla="*/ 6079396 w 12192000"/>
              <a:gd name="connsiteY2136" fmla="*/ 5829388 h 6858000"/>
              <a:gd name="connsiteX2137" fmla="*/ 6051814 w 12192000"/>
              <a:gd name="connsiteY2137" fmla="*/ 5840539 h 6858000"/>
              <a:gd name="connsiteX2138" fmla="*/ 6021385 w 12192000"/>
              <a:gd name="connsiteY2138" fmla="*/ 5840539 h 6858000"/>
              <a:gd name="connsiteX2139" fmla="*/ 6021385 w 12192000"/>
              <a:gd name="connsiteY2139" fmla="*/ 5859321 h 6858000"/>
              <a:gd name="connsiteX2140" fmla="*/ 6050261 w 12192000"/>
              <a:gd name="connsiteY2140" fmla="*/ 5859321 h 6858000"/>
              <a:gd name="connsiteX2141" fmla="*/ 6058646 w 12192000"/>
              <a:gd name="connsiteY2141" fmla="*/ 5871059 h 6858000"/>
              <a:gd name="connsiteX2142" fmla="*/ 6049422 w 12192000"/>
              <a:gd name="connsiteY2142" fmla="*/ 5910969 h 6858000"/>
              <a:gd name="connsiteX2143" fmla="*/ 6067868 w 12192000"/>
              <a:gd name="connsiteY2143" fmla="*/ 5910969 h 6858000"/>
              <a:gd name="connsiteX2144" fmla="*/ 6135501 w 12192000"/>
              <a:gd name="connsiteY2144" fmla="*/ 5833496 h 6858000"/>
              <a:gd name="connsiteX2145" fmla="*/ 6160094 w 12192000"/>
              <a:gd name="connsiteY2145" fmla="*/ 5800630 h 6858000"/>
              <a:gd name="connsiteX2146" fmla="*/ 6329176 w 12192000"/>
              <a:gd name="connsiteY2146" fmla="*/ 5807672 h 6858000"/>
              <a:gd name="connsiteX2147" fmla="*/ 6340861 w 12192000"/>
              <a:gd name="connsiteY2147" fmla="*/ 5802053 h 6858000"/>
              <a:gd name="connsiteX2148" fmla="*/ 6333763 w 12192000"/>
              <a:gd name="connsiteY2148" fmla="*/ 5809845 h 6858000"/>
              <a:gd name="connsiteX2149" fmla="*/ 6349134 w 12192000"/>
              <a:gd name="connsiteY2149" fmla="*/ 5847408 h 6858000"/>
              <a:gd name="connsiteX2150" fmla="*/ 6290724 w 12192000"/>
              <a:gd name="connsiteY2150" fmla="*/ 5873232 h 6858000"/>
              <a:gd name="connsiteX2151" fmla="*/ 6290724 w 12192000"/>
              <a:gd name="connsiteY2151" fmla="*/ 5887319 h 6858000"/>
              <a:gd name="connsiteX2152" fmla="*/ 6306095 w 12192000"/>
              <a:gd name="connsiteY2152" fmla="*/ 5899057 h 6858000"/>
              <a:gd name="connsiteX2153" fmla="*/ 6339911 w 12192000"/>
              <a:gd name="connsiteY2153" fmla="*/ 5899057 h 6858000"/>
              <a:gd name="connsiteX2154" fmla="*/ 6367579 w 12192000"/>
              <a:gd name="connsiteY2154" fmla="*/ 5880275 h 6858000"/>
              <a:gd name="connsiteX2155" fmla="*/ 6358357 w 12192000"/>
              <a:gd name="connsiteY2155" fmla="*/ 5847408 h 6858000"/>
              <a:gd name="connsiteX2156" fmla="*/ 6416767 w 12192000"/>
              <a:gd name="connsiteY2156" fmla="*/ 5816889 h 6858000"/>
              <a:gd name="connsiteX2157" fmla="*/ 6416767 w 12192000"/>
              <a:gd name="connsiteY2157" fmla="*/ 5802802 h 6858000"/>
              <a:gd name="connsiteX2158" fmla="*/ 6382951 w 12192000"/>
              <a:gd name="connsiteY2158" fmla="*/ 5784021 h 6858000"/>
              <a:gd name="connsiteX2159" fmla="*/ 6355658 w 12192000"/>
              <a:gd name="connsiteY2159" fmla="*/ 5793140 h 6858000"/>
              <a:gd name="connsiteX2160" fmla="*/ 6387587 w 12192000"/>
              <a:gd name="connsiteY2160" fmla="*/ 5767762 h 6858000"/>
              <a:gd name="connsiteX2161" fmla="*/ 6449071 w 12192000"/>
              <a:gd name="connsiteY2161" fmla="*/ 5767762 h 6858000"/>
              <a:gd name="connsiteX2162" fmla="*/ 6461660 w 12192000"/>
              <a:gd name="connsiteY2162" fmla="*/ 5771752 h 6858000"/>
              <a:gd name="connsiteX2163" fmla="*/ 6462881 w 12192000"/>
              <a:gd name="connsiteY2163" fmla="*/ 5774044 h 6858000"/>
              <a:gd name="connsiteX2164" fmla="*/ 6518217 w 12192000"/>
              <a:gd name="connsiteY2164" fmla="*/ 5816889 h 6858000"/>
              <a:gd name="connsiteX2165" fmla="*/ 6546569 w 12192000"/>
              <a:gd name="connsiteY2165" fmla="*/ 5816889 h 6858000"/>
              <a:gd name="connsiteX2166" fmla="*/ 6550521 w 12192000"/>
              <a:gd name="connsiteY2166" fmla="*/ 5819410 h 6858000"/>
              <a:gd name="connsiteX2167" fmla="*/ 6602783 w 12192000"/>
              <a:gd name="connsiteY2167" fmla="*/ 5824693 h 6858000"/>
              <a:gd name="connsiteX2168" fmla="*/ 6605379 w 12192000"/>
              <a:gd name="connsiteY2168" fmla="*/ 5825330 h 6858000"/>
              <a:gd name="connsiteX2169" fmla="*/ 6603281 w 12192000"/>
              <a:gd name="connsiteY2169" fmla="*/ 5828295 h 6858000"/>
              <a:gd name="connsiteX2170" fmla="*/ 6589853 w 12192000"/>
              <a:gd name="connsiteY2170" fmla="*/ 5846810 h 6858000"/>
              <a:gd name="connsiteX2171" fmla="*/ 6559865 w 12192000"/>
              <a:gd name="connsiteY2171" fmla="*/ 5852278 h 6858000"/>
              <a:gd name="connsiteX2172" fmla="*/ 6559865 w 12192000"/>
              <a:gd name="connsiteY2172" fmla="*/ 5859321 h 6858000"/>
              <a:gd name="connsiteX2173" fmla="*/ 6569088 w 12192000"/>
              <a:gd name="connsiteY2173" fmla="*/ 5873407 h 6858000"/>
              <a:gd name="connsiteX2174" fmla="*/ 6570784 w 12192000"/>
              <a:gd name="connsiteY2174" fmla="*/ 5873100 h 6858000"/>
              <a:gd name="connsiteX2175" fmla="*/ 6559329 w 12192000"/>
              <a:gd name="connsiteY2175" fmla="*/ 5888894 h 6858000"/>
              <a:gd name="connsiteX2176" fmla="*/ 6559329 w 12192000"/>
              <a:gd name="connsiteY2176" fmla="*/ 5895937 h 6858000"/>
              <a:gd name="connsiteX2177" fmla="*/ 6577775 w 12192000"/>
              <a:gd name="connsiteY2177" fmla="*/ 5895937 h 6858000"/>
              <a:gd name="connsiteX2178" fmla="*/ 6595309 w 12192000"/>
              <a:gd name="connsiteY2178" fmla="*/ 5868662 h 6858000"/>
              <a:gd name="connsiteX2179" fmla="*/ 6614238 w 12192000"/>
              <a:gd name="connsiteY2179" fmla="*/ 5865236 h 6858000"/>
              <a:gd name="connsiteX2180" fmla="*/ 6666683 w 12192000"/>
              <a:gd name="connsiteY2180" fmla="*/ 5840723 h 6858000"/>
              <a:gd name="connsiteX2181" fmla="*/ 6667069 w 12192000"/>
              <a:gd name="connsiteY2181" fmla="*/ 5840472 h 6858000"/>
              <a:gd name="connsiteX2182" fmla="*/ 6667342 w 12192000"/>
              <a:gd name="connsiteY2182" fmla="*/ 5840539 h 6858000"/>
              <a:gd name="connsiteX2183" fmla="*/ 6667342 w 12192000"/>
              <a:gd name="connsiteY2183" fmla="*/ 5840294 h 6858000"/>
              <a:gd name="connsiteX2184" fmla="*/ 6676875 w 12192000"/>
              <a:gd name="connsiteY2184" fmla="*/ 5834082 h 6858000"/>
              <a:gd name="connsiteX2185" fmla="*/ 6695010 w 12192000"/>
              <a:gd name="connsiteY2185" fmla="*/ 5853665 h 6858000"/>
              <a:gd name="connsiteX2186" fmla="*/ 6695010 w 12192000"/>
              <a:gd name="connsiteY2186" fmla="*/ 5859321 h 6858000"/>
              <a:gd name="connsiteX2187" fmla="*/ 6700248 w 12192000"/>
              <a:gd name="connsiteY2187" fmla="*/ 5859321 h 6858000"/>
              <a:gd name="connsiteX2188" fmla="*/ 6702942 w 12192000"/>
              <a:gd name="connsiteY2188" fmla="*/ 5862231 h 6858000"/>
              <a:gd name="connsiteX2189" fmla="*/ 6697670 w 12192000"/>
              <a:gd name="connsiteY2189" fmla="*/ 5864244 h 6858000"/>
              <a:gd name="connsiteX2190" fmla="*/ 6670002 w 12192000"/>
              <a:gd name="connsiteY2190" fmla="*/ 5910024 h 6858000"/>
              <a:gd name="connsiteX2191" fmla="*/ 6670002 w 12192000"/>
              <a:gd name="connsiteY2191" fmla="*/ 5921762 h 6858000"/>
              <a:gd name="connsiteX2192" fmla="*/ 6685373 w 12192000"/>
              <a:gd name="connsiteY2192" fmla="*/ 5928805 h 6858000"/>
              <a:gd name="connsiteX2193" fmla="*/ 6733792 w 12192000"/>
              <a:gd name="connsiteY2193" fmla="*/ 5909436 h 6858000"/>
              <a:gd name="connsiteX2194" fmla="*/ 6739277 w 12192000"/>
              <a:gd name="connsiteY2194" fmla="*/ 5904317 h 6858000"/>
              <a:gd name="connsiteX2195" fmla="*/ 6758941 w 12192000"/>
              <a:gd name="connsiteY2195" fmla="*/ 5946908 h 6858000"/>
              <a:gd name="connsiteX2196" fmla="*/ 6798137 w 12192000"/>
              <a:gd name="connsiteY2196" fmla="*/ 6008974 h 6858000"/>
              <a:gd name="connsiteX2197" fmla="*/ 6813508 w 12192000"/>
              <a:gd name="connsiteY2197" fmla="*/ 6008974 h 6858000"/>
              <a:gd name="connsiteX2198" fmla="*/ 6822731 w 12192000"/>
              <a:gd name="connsiteY2198" fmla="*/ 5983150 h 6858000"/>
              <a:gd name="connsiteX2199" fmla="*/ 6813509 w 12192000"/>
              <a:gd name="connsiteY2199" fmla="*/ 5963782 h 6858000"/>
              <a:gd name="connsiteX2200" fmla="*/ 6811164 w 12192000"/>
              <a:gd name="connsiteY2200" fmla="*/ 5955575 h 6858000"/>
              <a:gd name="connsiteX2201" fmla="*/ 6821175 w 12192000"/>
              <a:gd name="connsiteY2201" fmla="*/ 5955575 h 6858000"/>
              <a:gd name="connsiteX2202" fmla="*/ 6848843 w 12192000"/>
              <a:gd name="connsiteY2202" fmla="*/ 5936794 h 6858000"/>
              <a:gd name="connsiteX2203" fmla="*/ 6839620 w 12192000"/>
              <a:gd name="connsiteY2203" fmla="*/ 5903927 h 6858000"/>
              <a:gd name="connsiteX2204" fmla="*/ 6898031 w 12192000"/>
              <a:gd name="connsiteY2204" fmla="*/ 5873407 h 6858000"/>
              <a:gd name="connsiteX2205" fmla="*/ 6898031 w 12192000"/>
              <a:gd name="connsiteY2205" fmla="*/ 5859321 h 6858000"/>
              <a:gd name="connsiteX2206" fmla="*/ 6864214 w 12192000"/>
              <a:gd name="connsiteY2206" fmla="*/ 5840539 h 6858000"/>
              <a:gd name="connsiteX2207" fmla="*/ 6815026 w 12192000"/>
              <a:gd name="connsiteY2207" fmla="*/ 5866364 h 6858000"/>
              <a:gd name="connsiteX2208" fmla="*/ 6830398 w 12192000"/>
              <a:gd name="connsiteY2208" fmla="*/ 5903927 h 6858000"/>
              <a:gd name="connsiteX2209" fmla="*/ 6799041 w 12192000"/>
              <a:gd name="connsiteY2209" fmla="*/ 5909302 h 6858000"/>
              <a:gd name="connsiteX2210" fmla="*/ 6798137 w 12192000"/>
              <a:gd name="connsiteY2210" fmla="*/ 5905677 h 6858000"/>
              <a:gd name="connsiteX2211" fmla="*/ 6769701 w 12192000"/>
              <a:gd name="connsiteY2211" fmla="*/ 5902009 h 6858000"/>
              <a:gd name="connsiteX2212" fmla="*/ 6753143 w 12192000"/>
              <a:gd name="connsiteY2212" fmla="*/ 5894361 h 6858000"/>
              <a:gd name="connsiteX2213" fmla="*/ 6754933 w 12192000"/>
              <a:gd name="connsiteY2213" fmla="*/ 5894361 h 6858000"/>
              <a:gd name="connsiteX2214" fmla="*/ 6756645 w 12192000"/>
              <a:gd name="connsiteY2214" fmla="*/ 5888106 h 6858000"/>
              <a:gd name="connsiteX2215" fmla="*/ 6759731 w 12192000"/>
              <a:gd name="connsiteY2215" fmla="*/ 5885226 h 6858000"/>
              <a:gd name="connsiteX2216" fmla="*/ 6786822 w 12192000"/>
              <a:gd name="connsiteY2216" fmla="*/ 5851331 h 6858000"/>
              <a:gd name="connsiteX2217" fmla="*/ 6786822 w 12192000"/>
              <a:gd name="connsiteY2217" fmla="*/ 5844289 h 6858000"/>
              <a:gd name="connsiteX2218" fmla="*/ 6780674 w 12192000"/>
              <a:gd name="connsiteY2218" fmla="*/ 5844289 h 6858000"/>
              <a:gd name="connsiteX2219" fmla="*/ 6768157 w 12192000"/>
              <a:gd name="connsiteY2219" fmla="*/ 5846034 h 6858000"/>
              <a:gd name="connsiteX2220" fmla="*/ 6776453 w 12192000"/>
              <a:gd name="connsiteY2220" fmla="*/ 5815715 h 6858000"/>
              <a:gd name="connsiteX2221" fmla="*/ 6841011 w 12192000"/>
              <a:gd name="connsiteY2221" fmla="*/ 5758197 h 6858000"/>
              <a:gd name="connsiteX2222" fmla="*/ 6859457 w 12192000"/>
              <a:gd name="connsiteY2222" fmla="*/ 5758197 h 6858000"/>
              <a:gd name="connsiteX2223" fmla="*/ 6874828 w 12192000"/>
              <a:gd name="connsiteY2223" fmla="*/ 5765240 h 6858000"/>
              <a:gd name="connsiteX2224" fmla="*/ 6908645 w 12192000"/>
              <a:gd name="connsiteY2224" fmla="*/ 5744110 h 6858000"/>
              <a:gd name="connsiteX2225" fmla="*/ 6994723 w 12192000"/>
              <a:gd name="connsiteY2225" fmla="*/ 5744110 h 6858000"/>
              <a:gd name="connsiteX2226" fmla="*/ 6997384 w 12192000"/>
              <a:gd name="connsiteY2226" fmla="*/ 5745831 h 6858000"/>
              <a:gd name="connsiteX2227" fmla="*/ 6985070 w 12192000"/>
              <a:gd name="connsiteY2227" fmla="*/ 5747513 h 6858000"/>
              <a:gd name="connsiteX2228" fmla="*/ 6943568 w 12192000"/>
              <a:gd name="connsiteY2228" fmla="*/ 5773337 h 6858000"/>
              <a:gd name="connsiteX2229" fmla="*/ 6927090 w 12192000"/>
              <a:gd name="connsiteY2229" fmla="*/ 5794174 h 6858000"/>
              <a:gd name="connsiteX2230" fmla="*/ 6927090 w 12192000"/>
              <a:gd name="connsiteY2230" fmla="*/ 5791064 h 6858000"/>
              <a:gd name="connsiteX2231" fmla="*/ 6908645 w 12192000"/>
              <a:gd name="connsiteY2231" fmla="*/ 5776978 h 6858000"/>
              <a:gd name="connsiteX2232" fmla="*/ 6893273 w 12192000"/>
              <a:gd name="connsiteY2232" fmla="*/ 5776978 h 6858000"/>
              <a:gd name="connsiteX2233" fmla="*/ 6893273 w 12192000"/>
              <a:gd name="connsiteY2233" fmla="*/ 5791064 h 6858000"/>
              <a:gd name="connsiteX2234" fmla="*/ 6908645 w 12192000"/>
              <a:gd name="connsiteY2234" fmla="*/ 5802802 h 6858000"/>
              <a:gd name="connsiteX2235" fmla="*/ 6927090 w 12192000"/>
              <a:gd name="connsiteY2235" fmla="*/ 5802802 h 6858000"/>
              <a:gd name="connsiteX2236" fmla="*/ 6927090 w 12192000"/>
              <a:gd name="connsiteY2236" fmla="*/ 5800848 h 6858000"/>
              <a:gd name="connsiteX2237" fmla="*/ 6930310 w 12192000"/>
              <a:gd name="connsiteY2237" fmla="*/ 5812221 h 6858000"/>
              <a:gd name="connsiteX2238" fmla="*/ 6999480 w 12192000"/>
              <a:gd name="connsiteY2238" fmla="*/ 5873407 h 6858000"/>
              <a:gd name="connsiteX2239" fmla="*/ 7051742 w 12192000"/>
              <a:gd name="connsiteY2239" fmla="*/ 5873407 h 6858000"/>
              <a:gd name="connsiteX2240" fmla="*/ 7089402 w 12192000"/>
              <a:gd name="connsiteY2240" fmla="*/ 5837605 h 6858000"/>
              <a:gd name="connsiteX2241" fmla="*/ 7094904 w 12192000"/>
              <a:gd name="connsiteY2241" fmla="*/ 5826264 h 6858000"/>
              <a:gd name="connsiteX2242" fmla="*/ 7098493 w 12192000"/>
              <a:gd name="connsiteY2242" fmla="*/ 5831746 h 6858000"/>
              <a:gd name="connsiteX2243" fmla="*/ 7107704 w 12192000"/>
              <a:gd name="connsiteY2243" fmla="*/ 5830251 h 6858000"/>
              <a:gd name="connsiteX2244" fmla="*/ 7109238 w 12192000"/>
              <a:gd name="connsiteY2244" fmla="*/ 5831562 h 6858000"/>
              <a:gd name="connsiteX2245" fmla="*/ 7187823 w 12192000"/>
              <a:gd name="connsiteY2245" fmla="*/ 5909182 h 6858000"/>
              <a:gd name="connsiteX2246" fmla="*/ 7215477 w 12192000"/>
              <a:gd name="connsiteY2246" fmla="*/ 5939044 h 6858000"/>
              <a:gd name="connsiteX2247" fmla="*/ 7211602 w 12192000"/>
              <a:gd name="connsiteY2247" fmla="*/ 5950880 h 6858000"/>
              <a:gd name="connsiteX2248" fmla="*/ 7226438 w 12192000"/>
              <a:gd name="connsiteY2248" fmla="*/ 5950880 h 6858000"/>
              <a:gd name="connsiteX2249" fmla="*/ 7280627 w 12192000"/>
              <a:gd name="connsiteY2249" fmla="*/ 6009397 h 6858000"/>
              <a:gd name="connsiteX2250" fmla="*/ 7342111 w 12192000"/>
              <a:gd name="connsiteY2250" fmla="*/ 6119738 h 6858000"/>
              <a:gd name="connsiteX2251" fmla="*/ 7357482 w 12192000"/>
              <a:gd name="connsiteY2251" fmla="*/ 6119738 h 6858000"/>
              <a:gd name="connsiteX2252" fmla="*/ 7366705 w 12192000"/>
              <a:gd name="connsiteY2252" fmla="*/ 6093914 h 6858000"/>
              <a:gd name="connsiteX2253" fmla="*/ 7342111 w 12192000"/>
              <a:gd name="connsiteY2253" fmla="*/ 6016440 h 6858000"/>
              <a:gd name="connsiteX2254" fmla="*/ 7256033 w 12192000"/>
              <a:gd name="connsiteY2254" fmla="*/ 5957748 h 6858000"/>
              <a:gd name="connsiteX2255" fmla="*/ 7237542 w 12192000"/>
              <a:gd name="connsiteY2255" fmla="*/ 5940386 h 6858000"/>
              <a:gd name="connsiteX2256" fmla="*/ 7241576 w 12192000"/>
              <a:gd name="connsiteY2256" fmla="*/ 5908916 h 6858000"/>
              <a:gd name="connsiteX2257" fmla="*/ 7322274 w 12192000"/>
              <a:gd name="connsiteY2257" fmla="*/ 5814715 h 6858000"/>
              <a:gd name="connsiteX2258" fmla="*/ 7340720 w 12192000"/>
              <a:gd name="connsiteY2258" fmla="*/ 5814715 h 6858000"/>
              <a:gd name="connsiteX2259" fmla="*/ 7349757 w 12192000"/>
              <a:gd name="connsiteY2259" fmla="*/ 5818856 h 6858000"/>
              <a:gd name="connsiteX2260" fmla="*/ 7344431 w 12192000"/>
              <a:gd name="connsiteY2260" fmla="*/ 5824703 h 6858000"/>
              <a:gd name="connsiteX2261" fmla="*/ 7359802 w 12192000"/>
              <a:gd name="connsiteY2261" fmla="*/ 5862266 h 6858000"/>
              <a:gd name="connsiteX2262" fmla="*/ 7301392 w 12192000"/>
              <a:gd name="connsiteY2262" fmla="*/ 5888089 h 6858000"/>
              <a:gd name="connsiteX2263" fmla="*/ 7301392 w 12192000"/>
              <a:gd name="connsiteY2263" fmla="*/ 5902176 h 6858000"/>
              <a:gd name="connsiteX2264" fmla="*/ 7316763 w 12192000"/>
              <a:gd name="connsiteY2264" fmla="*/ 5913914 h 6858000"/>
              <a:gd name="connsiteX2265" fmla="*/ 7350579 w 12192000"/>
              <a:gd name="connsiteY2265" fmla="*/ 5913914 h 6858000"/>
              <a:gd name="connsiteX2266" fmla="*/ 7372209 w 12192000"/>
              <a:gd name="connsiteY2266" fmla="*/ 5899231 h 6858000"/>
              <a:gd name="connsiteX2267" fmla="*/ 7380685 w 12192000"/>
              <a:gd name="connsiteY2267" fmla="*/ 5899231 h 6858000"/>
              <a:gd name="connsiteX2268" fmla="*/ 7380685 w 12192000"/>
              <a:gd name="connsiteY2268" fmla="*/ 5892188 h 6858000"/>
              <a:gd name="connsiteX2269" fmla="*/ 7376291 w 12192000"/>
              <a:gd name="connsiteY2269" fmla="*/ 5888161 h 6858000"/>
              <a:gd name="connsiteX2270" fmla="*/ 7369025 w 12192000"/>
              <a:gd name="connsiteY2270" fmla="*/ 5862266 h 6858000"/>
              <a:gd name="connsiteX2271" fmla="*/ 7387809 w 12192000"/>
              <a:gd name="connsiteY2271" fmla="*/ 5857717 h 6858000"/>
              <a:gd name="connsiteX2272" fmla="*/ 7389908 w 12192000"/>
              <a:gd name="connsiteY2272" fmla="*/ 5859321 h 6858000"/>
              <a:gd name="connsiteX2273" fmla="*/ 7408353 w 12192000"/>
              <a:gd name="connsiteY2273" fmla="*/ 5859321 h 6858000"/>
              <a:gd name="connsiteX2274" fmla="*/ 7408353 w 12192000"/>
              <a:gd name="connsiteY2274" fmla="*/ 5847983 h 6858000"/>
              <a:gd name="connsiteX2275" fmla="*/ 7427435 w 12192000"/>
              <a:gd name="connsiteY2275" fmla="*/ 5831746 h 6858000"/>
              <a:gd name="connsiteX2276" fmla="*/ 7427435 w 12192000"/>
              <a:gd name="connsiteY2276" fmla="*/ 5817659 h 6858000"/>
              <a:gd name="connsiteX2277" fmla="*/ 7396772 w 12192000"/>
              <a:gd name="connsiteY2277" fmla="*/ 5800629 h 6858000"/>
              <a:gd name="connsiteX2278" fmla="*/ 7475986 w 12192000"/>
              <a:gd name="connsiteY2278" fmla="*/ 5800629 h 6858000"/>
              <a:gd name="connsiteX2279" fmla="*/ 7590501 w 12192000"/>
              <a:gd name="connsiteY2279" fmla="*/ 5888080 h 6858000"/>
              <a:gd name="connsiteX2280" fmla="*/ 7600085 w 12192000"/>
              <a:gd name="connsiteY2280" fmla="*/ 5897546 h 6858000"/>
              <a:gd name="connsiteX2281" fmla="*/ 7585400 w 12192000"/>
              <a:gd name="connsiteY2281" fmla="*/ 5897546 h 6858000"/>
              <a:gd name="connsiteX2282" fmla="*/ 7570029 w 12192000"/>
              <a:gd name="connsiteY2282" fmla="*/ 5909284 h 6858000"/>
              <a:gd name="connsiteX2283" fmla="*/ 7570029 w 12192000"/>
              <a:gd name="connsiteY2283" fmla="*/ 5916327 h 6858000"/>
              <a:gd name="connsiteX2284" fmla="*/ 7585400 w 12192000"/>
              <a:gd name="connsiteY2284" fmla="*/ 5916327 h 6858000"/>
              <a:gd name="connsiteX2285" fmla="*/ 7603845 w 12192000"/>
              <a:gd name="connsiteY2285" fmla="*/ 5904589 h 6858000"/>
              <a:gd name="connsiteX2286" fmla="*/ 7603845 w 12192000"/>
              <a:gd name="connsiteY2286" fmla="*/ 5901260 h 6858000"/>
              <a:gd name="connsiteX2287" fmla="*/ 7636721 w 12192000"/>
              <a:gd name="connsiteY2287" fmla="*/ 5933733 h 6858000"/>
              <a:gd name="connsiteX2288" fmla="*/ 7642467 w 12192000"/>
              <a:gd name="connsiteY2288" fmla="*/ 5942509 h 6858000"/>
              <a:gd name="connsiteX2289" fmla="*/ 7645163 w 12192000"/>
              <a:gd name="connsiteY2289" fmla="*/ 5942071 h 6858000"/>
              <a:gd name="connsiteX2290" fmla="*/ 7669086 w 12192000"/>
              <a:gd name="connsiteY2290" fmla="*/ 5965700 h 6858000"/>
              <a:gd name="connsiteX2291" fmla="*/ 7761890 w 12192000"/>
              <a:gd name="connsiteY2291" fmla="*/ 6065916 h 6858000"/>
              <a:gd name="connsiteX2292" fmla="*/ 7823374 w 12192000"/>
              <a:gd name="connsiteY2292" fmla="*/ 6176256 h 6858000"/>
              <a:gd name="connsiteX2293" fmla="*/ 7838745 w 12192000"/>
              <a:gd name="connsiteY2293" fmla="*/ 6176256 h 6858000"/>
              <a:gd name="connsiteX2294" fmla="*/ 7847968 w 12192000"/>
              <a:gd name="connsiteY2294" fmla="*/ 6150432 h 6858000"/>
              <a:gd name="connsiteX2295" fmla="*/ 7823374 w 12192000"/>
              <a:gd name="connsiteY2295" fmla="*/ 6072959 h 6858000"/>
              <a:gd name="connsiteX2296" fmla="*/ 7737296 w 12192000"/>
              <a:gd name="connsiteY2296" fmla="*/ 6014267 h 6858000"/>
              <a:gd name="connsiteX2297" fmla="*/ 7658158 w 12192000"/>
              <a:gd name="connsiteY2297" fmla="*/ 5939962 h 6858000"/>
              <a:gd name="connsiteX2298" fmla="*/ 7682240 w 12192000"/>
              <a:gd name="connsiteY2298" fmla="*/ 5936053 h 6858000"/>
              <a:gd name="connsiteX2299" fmla="*/ 7727776 w 12192000"/>
              <a:gd name="connsiteY2299" fmla="*/ 5916684 h 6858000"/>
              <a:gd name="connsiteX2300" fmla="*/ 7741361 w 12192000"/>
              <a:gd name="connsiteY2300" fmla="*/ 5908136 h 6858000"/>
              <a:gd name="connsiteX2301" fmla="*/ 7741007 w 12192000"/>
              <a:gd name="connsiteY2301" fmla="*/ 5909218 h 6858000"/>
              <a:gd name="connsiteX2302" fmla="*/ 7765601 w 12192000"/>
              <a:gd name="connsiteY2302" fmla="*/ 5909218 h 6858000"/>
              <a:gd name="connsiteX2303" fmla="*/ 7767879 w 12192000"/>
              <a:gd name="connsiteY2303" fmla="*/ 5891450 h 6858000"/>
              <a:gd name="connsiteX2304" fmla="*/ 7779077 w 12192000"/>
              <a:gd name="connsiteY2304" fmla="*/ 5884404 h 6858000"/>
              <a:gd name="connsiteX2305" fmla="*/ 7836143 w 12192000"/>
              <a:gd name="connsiteY2305" fmla="*/ 5839211 h 6858000"/>
              <a:gd name="connsiteX2306" fmla="*/ 7845366 w 12192000"/>
              <a:gd name="connsiteY2306" fmla="*/ 5839211 h 6858000"/>
              <a:gd name="connsiteX2307" fmla="*/ 7883025 w 12192000"/>
              <a:gd name="connsiteY2307" fmla="*/ 5814854 h 6858000"/>
              <a:gd name="connsiteX2308" fmla="*/ 7903941 w 12192000"/>
              <a:gd name="connsiteY2308" fmla="*/ 5800023 h 6858000"/>
              <a:gd name="connsiteX2309" fmla="*/ 7903941 w 12192000"/>
              <a:gd name="connsiteY2309" fmla="*/ 5805921 h 6858000"/>
              <a:gd name="connsiteX2310" fmla="*/ 7919312 w 12192000"/>
              <a:gd name="connsiteY2310" fmla="*/ 5817659 h 6858000"/>
              <a:gd name="connsiteX2311" fmla="*/ 7937758 w 12192000"/>
              <a:gd name="connsiteY2311" fmla="*/ 5817659 h 6858000"/>
              <a:gd name="connsiteX2312" fmla="*/ 7937758 w 12192000"/>
              <a:gd name="connsiteY2312" fmla="*/ 5813387 h 6858000"/>
              <a:gd name="connsiteX2313" fmla="*/ 7946815 w 12192000"/>
              <a:gd name="connsiteY2313" fmla="*/ 5813387 h 6858000"/>
              <a:gd name="connsiteX2314" fmla="*/ 7981977 w 12192000"/>
              <a:gd name="connsiteY2314" fmla="*/ 5776411 h 6858000"/>
              <a:gd name="connsiteX2315" fmla="*/ 7991382 w 12192000"/>
              <a:gd name="connsiteY2315" fmla="*/ 5767734 h 6858000"/>
              <a:gd name="connsiteX2316" fmla="*/ 7995422 w 12192000"/>
              <a:gd name="connsiteY2316" fmla="*/ 5775616 h 6858000"/>
              <a:gd name="connsiteX2317" fmla="*/ 8016942 w 12192000"/>
              <a:gd name="connsiteY2317" fmla="*/ 5803201 h 6858000"/>
              <a:gd name="connsiteX2318" fmla="*/ 8032313 w 12192000"/>
              <a:gd name="connsiteY2318" fmla="*/ 5803201 h 6858000"/>
              <a:gd name="connsiteX2319" fmla="*/ 8040096 w 12192000"/>
              <a:gd name="connsiteY2319" fmla="*/ 5781409 h 6858000"/>
              <a:gd name="connsiteX2320" fmla="*/ 8055539 w 12192000"/>
              <a:gd name="connsiteY2320" fmla="*/ 5791395 h 6858000"/>
              <a:gd name="connsiteX2321" fmla="*/ 8081378 w 12192000"/>
              <a:gd name="connsiteY2321" fmla="*/ 5813483 h 6858000"/>
              <a:gd name="connsiteX2322" fmla="*/ 8058449 w 12192000"/>
              <a:gd name="connsiteY2322" fmla="*/ 5816615 h 6858000"/>
              <a:gd name="connsiteX2323" fmla="*/ 7999077 w 12192000"/>
              <a:gd name="connsiteY2323" fmla="*/ 5865035 h 6858000"/>
              <a:gd name="connsiteX2324" fmla="*/ 8072859 w 12192000"/>
              <a:gd name="connsiteY2324" fmla="*/ 5942509 h 6858000"/>
              <a:gd name="connsiteX2325" fmla="*/ 8125121 w 12192000"/>
              <a:gd name="connsiteY2325" fmla="*/ 5942509 h 6858000"/>
              <a:gd name="connsiteX2326" fmla="*/ 8162780 w 12192000"/>
              <a:gd name="connsiteY2326" fmla="*/ 5906707 h 6858000"/>
              <a:gd name="connsiteX2327" fmla="*/ 8168665 w 12192000"/>
              <a:gd name="connsiteY2327" fmla="*/ 5894578 h 6858000"/>
              <a:gd name="connsiteX2328" fmla="*/ 8198491 w 12192000"/>
              <a:gd name="connsiteY2328" fmla="*/ 5924039 h 6858000"/>
              <a:gd name="connsiteX2329" fmla="*/ 8219331 w 12192000"/>
              <a:gd name="connsiteY2329" fmla="*/ 5946542 h 6858000"/>
              <a:gd name="connsiteX2330" fmla="*/ 8166001 w 12192000"/>
              <a:gd name="connsiteY2330" fmla="*/ 5968508 h 6858000"/>
              <a:gd name="connsiteX2331" fmla="*/ 8114507 w 12192000"/>
              <a:gd name="connsiteY2331" fmla="*/ 5977898 h 6858000"/>
              <a:gd name="connsiteX2332" fmla="*/ 8114507 w 12192000"/>
              <a:gd name="connsiteY2332" fmla="*/ 5984941 h 6858000"/>
              <a:gd name="connsiteX2333" fmla="*/ 8123730 w 12192000"/>
              <a:gd name="connsiteY2333" fmla="*/ 5999027 h 6858000"/>
              <a:gd name="connsiteX2334" fmla="*/ 8221325 w 12192000"/>
              <a:gd name="connsiteY2334" fmla="*/ 5966343 h 6858000"/>
              <a:gd name="connsiteX2335" fmla="*/ 8231517 w 12192000"/>
              <a:gd name="connsiteY2335" fmla="*/ 5959702 h 6858000"/>
              <a:gd name="connsiteX2336" fmla="*/ 8285597 w 12192000"/>
              <a:gd name="connsiteY2336" fmla="*/ 6018101 h 6858000"/>
              <a:gd name="connsiteX2337" fmla="*/ 8284981 w 12192000"/>
              <a:gd name="connsiteY2337" fmla="*/ 6019981 h 6858000"/>
              <a:gd name="connsiteX2338" fmla="*/ 8287338 w 12192000"/>
              <a:gd name="connsiteY2338" fmla="*/ 6019981 h 6858000"/>
              <a:gd name="connsiteX2339" fmla="*/ 8291295 w 12192000"/>
              <a:gd name="connsiteY2339" fmla="*/ 6024255 h 6858000"/>
              <a:gd name="connsiteX2340" fmla="*/ 8352779 w 12192000"/>
              <a:gd name="connsiteY2340" fmla="*/ 6134595 h 6858000"/>
              <a:gd name="connsiteX2341" fmla="*/ 8368150 w 12192000"/>
              <a:gd name="connsiteY2341" fmla="*/ 6134595 h 6858000"/>
              <a:gd name="connsiteX2342" fmla="*/ 8377373 w 12192000"/>
              <a:gd name="connsiteY2342" fmla="*/ 6108771 h 6858000"/>
              <a:gd name="connsiteX2343" fmla="*/ 8368151 w 12192000"/>
              <a:gd name="connsiteY2343" fmla="*/ 6089402 h 6858000"/>
              <a:gd name="connsiteX2344" fmla="*/ 8365806 w 12192000"/>
              <a:gd name="connsiteY2344" fmla="*/ 6081196 h 6858000"/>
              <a:gd name="connsiteX2345" fmla="*/ 8375817 w 12192000"/>
              <a:gd name="connsiteY2345" fmla="*/ 6081196 h 6858000"/>
              <a:gd name="connsiteX2346" fmla="*/ 8403485 w 12192000"/>
              <a:gd name="connsiteY2346" fmla="*/ 6062414 h 6858000"/>
              <a:gd name="connsiteX2347" fmla="*/ 8394262 w 12192000"/>
              <a:gd name="connsiteY2347" fmla="*/ 6029547 h 6858000"/>
              <a:gd name="connsiteX2348" fmla="*/ 8452673 w 12192000"/>
              <a:gd name="connsiteY2348" fmla="*/ 5999027 h 6858000"/>
              <a:gd name="connsiteX2349" fmla="*/ 8452673 w 12192000"/>
              <a:gd name="connsiteY2349" fmla="*/ 5984941 h 6858000"/>
              <a:gd name="connsiteX2350" fmla="*/ 8418856 w 12192000"/>
              <a:gd name="connsiteY2350" fmla="*/ 5966159 h 6858000"/>
              <a:gd name="connsiteX2351" fmla="*/ 8369668 w 12192000"/>
              <a:gd name="connsiteY2351" fmla="*/ 5991984 h 6858000"/>
              <a:gd name="connsiteX2352" fmla="*/ 8385040 w 12192000"/>
              <a:gd name="connsiteY2352" fmla="*/ 6029547 h 6858000"/>
              <a:gd name="connsiteX2353" fmla="*/ 8353683 w 12192000"/>
              <a:gd name="connsiteY2353" fmla="*/ 6034922 h 6858000"/>
              <a:gd name="connsiteX2354" fmla="*/ 8352779 w 12192000"/>
              <a:gd name="connsiteY2354" fmla="*/ 6031297 h 6858000"/>
              <a:gd name="connsiteX2355" fmla="*/ 8324343 w 12192000"/>
              <a:gd name="connsiteY2355" fmla="*/ 6027629 h 6858000"/>
              <a:gd name="connsiteX2356" fmla="*/ 8307785 w 12192000"/>
              <a:gd name="connsiteY2356" fmla="*/ 6019981 h 6858000"/>
              <a:gd name="connsiteX2357" fmla="*/ 8309575 w 12192000"/>
              <a:gd name="connsiteY2357" fmla="*/ 6019981 h 6858000"/>
              <a:gd name="connsiteX2358" fmla="*/ 8395653 w 12192000"/>
              <a:gd name="connsiteY2358" fmla="*/ 5883817 h 6858000"/>
              <a:gd name="connsiteX2359" fmla="*/ 8414099 w 12192000"/>
              <a:gd name="connsiteY2359" fmla="*/ 5883817 h 6858000"/>
              <a:gd name="connsiteX2360" fmla="*/ 8429470 w 12192000"/>
              <a:gd name="connsiteY2360" fmla="*/ 5890860 h 6858000"/>
              <a:gd name="connsiteX2361" fmla="*/ 8457884 w 12192000"/>
              <a:gd name="connsiteY2361" fmla="*/ 5873106 h 6858000"/>
              <a:gd name="connsiteX2362" fmla="*/ 8473853 w 12192000"/>
              <a:gd name="connsiteY2362" fmla="*/ 5890503 h 6858000"/>
              <a:gd name="connsiteX2363" fmla="*/ 8485296 w 12192000"/>
              <a:gd name="connsiteY2363" fmla="*/ 5915288 h 6858000"/>
              <a:gd name="connsiteX2364" fmla="*/ 8481732 w 12192000"/>
              <a:gd name="connsiteY2364" fmla="*/ 5919794 h 6858000"/>
              <a:gd name="connsiteX2365" fmla="*/ 8481732 w 12192000"/>
              <a:gd name="connsiteY2365" fmla="*/ 5916684 h 6858000"/>
              <a:gd name="connsiteX2366" fmla="*/ 8463287 w 12192000"/>
              <a:gd name="connsiteY2366" fmla="*/ 5902598 h 6858000"/>
              <a:gd name="connsiteX2367" fmla="*/ 8447915 w 12192000"/>
              <a:gd name="connsiteY2367" fmla="*/ 5902598 h 6858000"/>
              <a:gd name="connsiteX2368" fmla="*/ 8447915 w 12192000"/>
              <a:gd name="connsiteY2368" fmla="*/ 5916684 h 6858000"/>
              <a:gd name="connsiteX2369" fmla="*/ 8463287 w 12192000"/>
              <a:gd name="connsiteY2369" fmla="*/ 5928422 h 6858000"/>
              <a:gd name="connsiteX2370" fmla="*/ 8481732 w 12192000"/>
              <a:gd name="connsiteY2370" fmla="*/ 5928422 h 6858000"/>
              <a:gd name="connsiteX2371" fmla="*/ 8481732 w 12192000"/>
              <a:gd name="connsiteY2371" fmla="*/ 5926468 h 6858000"/>
              <a:gd name="connsiteX2372" fmla="*/ 8484952 w 12192000"/>
              <a:gd name="connsiteY2372" fmla="*/ 5937841 h 6858000"/>
              <a:gd name="connsiteX2373" fmla="*/ 8504546 w 12192000"/>
              <a:gd name="connsiteY2373" fmla="*/ 5955174 h 6858000"/>
              <a:gd name="connsiteX2374" fmla="*/ 8513817 w 12192000"/>
              <a:gd name="connsiteY2374" fmla="*/ 5973258 h 6858000"/>
              <a:gd name="connsiteX2375" fmla="*/ 8535337 w 12192000"/>
              <a:gd name="connsiteY2375" fmla="*/ 6000843 h 6858000"/>
              <a:gd name="connsiteX2376" fmla="*/ 8550708 w 12192000"/>
              <a:gd name="connsiteY2376" fmla="*/ 6000843 h 6858000"/>
              <a:gd name="connsiteX2377" fmla="*/ 8552020 w 12192000"/>
              <a:gd name="connsiteY2377" fmla="*/ 5997168 h 6858000"/>
              <a:gd name="connsiteX2378" fmla="*/ 8554122 w 12192000"/>
              <a:gd name="connsiteY2378" fmla="*/ 5999027 h 6858000"/>
              <a:gd name="connsiteX2379" fmla="*/ 8606384 w 12192000"/>
              <a:gd name="connsiteY2379" fmla="*/ 5999027 h 6858000"/>
              <a:gd name="connsiteX2380" fmla="*/ 8644044 w 12192000"/>
              <a:gd name="connsiteY2380" fmla="*/ 5963225 h 6858000"/>
              <a:gd name="connsiteX2381" fmla="*/ 8651931 w 12192000"/>
              <a:gd name="connsiteY2381" fmla="*/ 5946967 h 6858000"/>
              <a:gd name="connsiteX2382" fmla="*/ 8663880 w 12192000"/>
              <a:gd name="connsiteY2382" fmla="*/ 5957182 h 6858000"/>
              <a:gd name="connsiteX2383" fmla="*/ 8742465 w 12192000"/>
              <a:gd name="connsiteY2383" fmla="*/ 6034802 h 6858000"/>
              <a:gd name="connsiteX2384" fmla="*/ 8770119 w 12192000"/>
              <a:gd name="connsiteY2384" fmla="*/ 6064664 h 6858000"/>
              <a:gd name="connsiteX2385" fmla="*/ 8766244 w 12192000"/>
              <a:gd name="connsiteY2385" fmla="*/ 6076500 h 6858000"/>
              <a:gd name="connsiteX2386" fmla="*/ 8781080 w 12192000"/>
              <a:gd name="connsiteY2386" fmla="*/ 6076500 h 6858000"/>
              <a:gd name="connsiteX2387" fmla="*/ 8835269 w 12192000"/>
              <a:gd name="connsiteY2387" fmla="*/ 6135018 h 6858000"/>
              <a:gd name="connsiteX2388" fmla="*/ 8896753 w 12192000"/>
              <a:gd name="connsiteY2388" fmla="*/ 6245358 h 6858000"/>
              <a:gd name="connsiteX2389" fmla="*/ 8912124 w 12192000"/>
              <a:gd name="connsiteY2389" fmla="*/ 6245358 h 6858000"/>
              <a:gd name="connsiteX2390" fmla="*/ 8921347 w 12192000"/>
              <a:gd name="connsiteY2390" fmla="*/ 6219534 h 6858000"/>
              <a:gd name="connsiteX2391" fmla="*/ 8896753 w 12192000"/>
              <a:gd name="connsiteY2391" fmla="*/ 6142060 h 6858000"/>
              <a:gd name="connsiteX2392" fmla="*/ 8810675 w 12192000"/>
              <a:gd name="connsiteY2392" fmla="*/ 6083369 h 6858000"/>
              <a:gd name="connsiteX2393" fmla="*/ 8792184 w 12192000"/>
              <a:gd name="connsiteY2393" fmla="*/ 6066006 h 6858000"/>
              <a:gd name="connsiteX2394" fmla="*/ 8796218 w 12192000"/>
              <a:gd name="connsiteY2394" fmla="*/ 6034536 h 6858000"/>
              <a:gd name="connsiteX2395" fmla="*/ 8876916 w 12192000"/>
              <a:gd name="connsiteY2395" fmla="*/ 5940335 h 6858000"/>
              <a:gd name="connsiteX2396" fmla="*/ 8895362 w 12192000"/>
              <a:gd name="connsiteY2396" fmla="*/ 5940335 h 6858000"/>
              <a:gd name="connsiteX2397" fmla="*/ 8910733 w 12192000"/>
              <a:gd name="connsiteY2397" fmla="*/ 5947379 h 6858000"/>
              <a:gd name="connsiteX2398" fmla="*/ 8944550 w 12192000"/>
              <a:gd name="connsiteY2398" fmla="*/ 5926249 h 6858000"/>
              <a:gd name="connsiteX2399" fmla="*/ 9030628 w 12192000"/>
              <a:gd name="connsiteY2399" fmla="*/ 5926249 h 6858000"/>
              <a:gd name="connsiteX2400" fmla="*/ 9145143 w 12192000"/>
              <a:gd name="connsiteY2400" fmla="*/ 6013700 h 6858000"/>
              <a:gd name="connsiteX2401" fmla="*/ 9154727 w 12192000"/>
              <a:gd name="connsiteY2401" fmla="*/ 6023166 h 6858000"/>
              <a:gd name="connsiteX2402" fmla="*/ 9140042 w 12192000"/>
              <a:gd name="connsiteY2402" fmla="*/ 6023166 h 6858000"/>
              <a:gd name="connsiteX2403" fmla="*/ 9124671 w 12192000"/>
              <a:gd name="connsiteY2403" fmla="*/ 6034904 h 6858000"/>
              <a:gd name="connsiteX2404" fmla="*/ 9124671 w 12192000"/>
              <a:gd name="connsiteY2404" fmla="*/ 6041947 h 6858000"/>
              <a:gd name="connsiteX2405" fmla="*/ 9140042 w 12192000"/>
              <a:gd name="connsiteY2405" fmla="*/ 6041947 h 6858000"/>
              <a:gd name="connsiteX2406" fmla="*/ 9158487 w 12192000"/>
              <a:gd name="connsiteY2406" fmla="*/ 6030209 h 6858000"/>
              <a:gd name="connsiteX2407" fmla="*/ 9158487 w 12192000"/>
              <a:gd name="connsiteY2407" fmla="*/ 6026880 h 6858000"/>
              <a:gd name="connsiteX2408" fmla="*/ 9223728 w 12192000"/>
              <a:gd name="connsiteY2408" fmla="*/ 6091321 h 6858000"/>
              <a:gd name="connsiteX2409" fmla="*/ 9316532 w 12192000"/>
              <a:gd name="connsiteY2409" fmla="*/ 6191536 h 6858000"/>
              <a:gd name="connsiteX2410" fmla="*/ 9378016 w 12192000"/>
              <a:gd name="connsiteY2410" fmla="*/ 6301876 h 6858000"/>
              <a:gd name="connsiteX2411" fmla="*/ 9393387 w 12192000"/>
              <a:gd name="connsiteY2411" fmla="*/ 6301876 h 6858000"/>
              <a:gd name="connsiteX2412" fmla="*/ 9402610 w 12192000"/>
              <a:gd name="connsiteY2412" fmla="*/ 6276052 h 6858000"/>
              <a:gd name="connsiteX2413" fmla="*/ 9378016 w 12192000"/>
              <a:gd name="connsiteY2413" fmla="*/ 6198579 h 6858000"/>
              <a:gd name="connsiteX2414" fmla="*/ 9291938 w 12192000"/>
              <a:gd name="connsiteY2414" fmla="*/ 6139887 h 6858000"/>
              <a:gd name="connsiteX2415" fmla="*/ 9104410 w 12192000"/>
              <a:gd name="connsiteY2415" fmla="*/ 5921554 h 6858000"/>
              <a:gd name="connsiteX2416" fmla="*/ 9104410 w 12192000"/>
              <a:gd name="connsiteY2416" fmla="*/ 5900425 h 6858000"/>
              <a:gd name="connsiteX2417" fmla="*/ 9108312 w 12192000"/>
              <a:gd name="connsiteY2417" fmla="*/ 5896491 h 6858000"/>
              <a:gd name="connsiteX2418" fmla="*/ 9108531 w 12192000"/>
              <a:gd name="connsiteY2418" fmla="*/ 5896392 h 6858000"/>
              <a:gd name="connsiteX2419" fmla="*/ 9108738 w 12192000"/>
              <a:gd name="connsiteY2419" fmla="*/ 5896110 h 6858000"/>
              <a:gd name="connsiteX2420" fmla="*/ 9114251 w 12192000"/>
              <a:gd name="connsiteY2420" fmla="*/ 5906864 h 6858000"/>
              <a:gd name="connsiteX2421" fmla="*/ 9135771 w 12192000"/>
              <a:gd name="connsiteY2421" fmla="*/ 5934449 h 6858000"/>
              <a:gd name="connsiteX2422" fmla="*/ 9151142 w 12192000"/>
              <a:gd name="connsiteY2422" fmla="*/ 5934449 h 6858000"/>
              <a:gd name="connsiteX2423" fmla="*/ 9160365 w 12192000"/>
              <a:gd name="connsiteY2423" fmla="*/ 5908625 h 6858000"/>
              <a:gd name="connsiteX2424" fmla="*/ 9151142 w 12192000"/>
              <a:gd name="connsiteY2424" fmla="*/ 5889256 h 6858000"/>
              <a:gd name="connsiteX2425" fmla="*/ 9148573 w 12192000"/>
              <a:gd name="connsiteY2425" fmla="*/ 5880262 h 6858000"/>
              <a:gd name="connsiteX2426" fmla="*/ 9184340 w 12192000"/>
              <a:gd name="connsiteY2426" fmla="*/ 5899838 h 6858000"/>
              <a:gd name="connsiteX2427" fmla="*/ 9199711 w 12192000"/>
              <a:gd name="connsiteY2427" fmla="*/ 5914511 h 6858000"/>
              <a:gd name="connsiteX2428" fmla="*/ 9190488 w 12192000"/>
              <a:gd name="connsiteY2428" fmla="*/ 5977898 h 6858000"/>
              <a:gd name="connsiteX2429" fmla="*/ 9205859 w 12192000"/>
              <a:gd name="connsiteY2429" fmla="*/ 5977898 h 6858000"/>
              <a:gd name="connsiteX2430" fmla="*/ 9224305 w 12192000"/>
              <a:gd name="connsiteY2430" fmla="*/ 5895729 h 6858000"/>
              <a:gd name="connsiteX2431" fmla="*/ 9334977 w 12192000"/>
              <a:gd name="connsiteY2431" fmla="*/ 5907468 h 6858000"/>
              <a:gd name="connsiteX2432" fmla="*/ 9341125 w 12192000"/>
              <a:gd name="connsiteY2432" fmla="*/ 5907468 h 6858000"/>
              <a:gd name="connsiteX2433" fmla="*/ 9341125 w 12192000"/>
              <a:gd name="connsiteY2433" fmla="*/ 5895729 h 6858000"/>
              <a:gd name="connsiteX2434" fmla="*/ 9233527 w 12192000"/>
              <a:gd name="connsiteY2434" fmla="*/ 5855819 h 6858000"/>
              <a:gd name="connsiteX2435" fmla="*/ 9368793 w 12192000"/>
              <a:gd name="connsiteY2435" fmla="*/ 5811213 h 6858000"/>
              <a:gd name="connsiteX2436" fmla="*/ 9395693 w 12192000"/>
              <a:gd name="connsiteY2436" fmla="*/ 5825886 h 6858000"/>
              <a:gd name="connsiteX2437" fmla="*/ 9414355 w 12192000"/>
              <a:gd name="connsiteY2437" fmla="*/ 5842331 h 6858000"/>
              <a:gd name="connsiteX2438" fmla="*/ 9383249 w 12192000"/>
              <a:gd name="connsiteY2438" fmla="*/ 5842331 h 6858000"/>
              <a:gd name="connsiteX2439" fmla="*/ 9383249 w 12192000"/>
              <a:gd name="connsiteY2439" fmla="*/ 5849374 h 6858000"/>
              <a:gd name="connsiteX2440" fmla="*/ 9401694 w 12192000"/>
              <a:gd name="connsiteY2440" fmla="*/ 5861113 h 6858000"/>
              <a:gd name="connsiteX2441" fmla="*/ 9417065 w 12192000"/>
              <a:gd name="connsiteY2441" fmla="*/ 5861113 h 6858000"/>
              <a:gd name="connsiteX2442" fmla="*/ 9417065 w 12192000"/>
              <a:gd name="connsiteY2442" fmla="*/ 5844718 h 6858000"/>
              <a:gd name="connsiteX2443" fmla="*/ 9445649 w 12192000"/>
              <a:gd name="connsiteY2443" fmla="*/ 5869905 h 6858000"/>
              <a:gd name="connsiteX2444" fmla="*/ 9402610 w 12192000"/>
              <a:gd name="connsiteY2444" fmla="*/ 5797128 h 6858000"/>
              <a:gd name="connsiteX2445" fmla="*/ 9411833 w 12192000"/>
              <a:gd name="connsiteY2445" fmla="*/ 5778346 h 6858000"/>
              <a:gd name="connsiteX2446" fmla="*/ 9393387 w 12192000"/>
              <a:gd name="connsiteY2446" fmla="*/ 5733741 h 6858000"/>
              <a:gd name="connsiteX2447" fmla="*/ 9411833 w 12192000"/>
              <a:gd name="connsiteY2447" fmla="*/ 5733741 h 6858000"/>
              <a:gd name="connsiteX2448" fmla="*/ 9435028 w 12192000"/>
              <a:gd name="connsiteY2448" fmla="*/ 5755542 h 6858000"/>
              <a:gd name="connsiteX2449" fmla="*/ 9436127 w 12192000"/>
              <a:gd name="connsiteY2449" fmla="*/ 5757220 h 6858000"/>
              <a:gd name="connsiteX2450" fmla="*/ 9436713 w 12192000"/>
              <a:gd name="connsiteY2450" fmla="*/ 5757125 h 6858000"/>
              <a:gd name="connsiteX2451" fmla="*/ 9451798 w 12192000"/>
              <a:gd name="connsiteY2451" fmla="*/ 5771303 h 6858000"/>
              <a:gd name="connsiteX2452" fmla="*/ 9470243 w 12192000"/>
              <a:gd name="connsiteY2452" fmla="*/ 5771303 h 6858000"/>
              <a:gd name="connsiteX2453" fmla="*/ 9470243 w 12192000"/>
              <a:gd name="connsiteY2453" fmla="*/ 5764260 h 6858000"/>
              <a:gd name="connsiteX2454" fmla="*/ 9468124 w 12192000"/>
              <a:gd name="connsiteY2454" fmla="*/ 5752027 h 6858000"/>
              <a:gd name="connsiteX2455" fmla="*/ 9475900 w 12192000"/>
              <a:gd name="connsiteY2455" fmla="*/ 5750764 h 6858000"/>
              <a:gd name="connsiteX2456" fmla="*/ 9476089 w 12192000"/>
              <a:gd name="connsiteY2456" fmla="*/ 5750683 h 6858000"/>
              <a:gd name="connsiteX2457" fmla="*/ 9484356 w 12192000"/>
              <a:gd name="connsiteY2457" fmla="*/ 5754945 h 6858000"/>
              <a:gd name="connsiteX2458" fmla="*/ 9502801 w 12192000"/>
              <a:gd name="connsiteY2458" fmla="*/ 5802485 h 6858000"/>
              <a:gd name="connsiteX2459" fmla="*/ 9498118 w 12192000"/>
              <a:gd name="connsiteY2459" fmla="*/ 5834669 h 6858000"/>
              <a:gd name="connsiteX2460" fmla="*/ 9478697 w 12192000"/>
              <a:gd name="connsiteY2460" fmla="*/ 5849950 h 6858000"/>
              <a:gd name="connsiteX2461" fmla="*/ 9470243 w 12192000"/>
              <a:gd name="connsiteY2461" fmla="*/ 5862862 h 6858000"/>
              <a:gd name="connsiteX2462" fmla="*/ 9487107 w 12192000"/>
              <a:gd name="connsiteY2462" fmla="*/ 5873901 h 6858000"/>
              <a:gd name="connsiteX2463" fmla="*/ 9478207 w 12192000"/>
              <a:gd name="connsiteY2463" fmla="*/ 5901087 h 6858000"/>
              <a:gd name="connsiteX2464" fmla="*/ 9502801 w 12192000"/>
              <a:gd name="connsiteY2464" fmla="*/ 5901087 h 6858000"/>
              <a:gd name="connsiteX2465" fmla="*/ 9505595 w 12192000"/>
              <a:gd name="connsiteY2465" fmla="*/ 5879296 h 6858000"/>
              <a:gd name="connsiteX2466" fmla="*/ 9519431 w 12192000"/>
              <a:gd name="connsiteY2466" fmla="*/ 5881643 h 6858000"/>
              <a:gd name="connsiteX2467" fmla="*/ 9547099 w 12192000"/>
              <a:gd name="connsiteY2467" fmla="*/ 5855819 h 6858000"/>
              <a:gd name="connsiteX2468" fmla="*/ 9520968 w 12192000"/>
              <a:gd name="connsiteY2468" fmla="*/ 5836451 h 6858000"/>
              <a:gd name="connsiteX2469" fmla="*/ 9518561 w 12192000"/>
              <a:gd name="connsiteY2469" fmla="*/ 5835532 h 6858000"/>
              <a:gd name="connsiteX2470" fmla="*/ 9524321 w 12192000"/>
              <a:gd name="connsiteY2470" fmla="*/ 5822441 h 6858000"/>
              <a:gd name="connsiteX2471" fmla="*/ 9588879 w 12192000"/>
              <a:gd name="connsiteY2471" fmla="*/ 5764923 h 6858000"/>
              <a:gd name="connsiteX2472" fmla="*/ 9607325 w 12192000"/>
              <a:gd name="connsiteY2472" fmla="*/ 5764923 h 6858000"/>
              <a:gd name="connsiteX2473" fmla="*/ 9622696 w 12192000"/>
              <a:gd name="connsiteY2473" fmla="*/ 5771966 h 6858000"/>
              <a:gd name="connsiteX2474" fmla="*/ 9656513 w 12192000"/>
              <a:gd name="connsiteY2474" fmla="*/ 5750836 h 6858000"/>
              <a:gd name="connsiteX2475" fmla="*/ 9682209 w 12192000"/>
              <a:gd name="connsiteY2475" fmla="*/ 5750836 h 6858000"/>
              <a:gd name="connsiteX2476" fmla="*/ 9685908 w 12192000"/>
              <a:gd name="connsiteY2476" fmla="*/ 5767785 h 6858000"/>
              <a:gd name="connsiteX2477" fmla="*/ 9697437 w 12192000"/>
              <a:gd name="connsiteY2477" fmla="*/ 5787740 h 6858000"/>
              <a:gd name="connsiteX2478" fmla="*/ 9672152 w 12192000"/>
              <a:gd name="connsiteY2478" fmla="*/ 5792074 h 6858000"/>
              <a:gd name="connsiteX2479" fmla="*/ 9670347 w 12192000"/>
              <a:gd name="connsiteY2479" fmla="*/ 5788400 h 6858000"/>
              <a:gd name="connsiteX2480" fmla="*/ 9656513 w 12192000"/>
              <a:gd name="connsiteY2480" fmla="*/ 5783704 h 6858000"/>
              <a:gd name="connsiteX2481" fmla="*/ 9641141 w 12192000"/>
              <a:gd name="connsiteY2481" fmla="*/ 5783704 h 6858000"/>
              <a:gd name="connsiteX2482" fmla="*/ 9641141 w 12192000"/>
              <a:gd name="connsiteY2482" fmla="*/ 5797790 h 6858000"/>
              <a:gd name="connsiteX2483" fmla="*/ 9644984 w 12192000"/>
              <a:gd name="connsiteY2483" fmla="*/ 5806594 h 6858000"/>
              <a:gd name="connsiteX2484" fmla="*/ 9646171 w 12192000"/>
              <a:gd name="connsiteY2484" fmla="*/ 5806896 h 6858000"/>
              <a:gd name="connsiteX2485" fmla="*/ 9639026 w 12192000"/>
              <a:gd name="connsiteY2485" fmla="*/ 5813564 h 6858000"/>
              <a:gd name="connsiteX2486" fmla="*/ 9639026 w 12192000"/>
              <a:gd name="connsiteY2486" fmla="*/ 5827650 h 6858000"/>
              <a:gd name="connsiteX2487" fmla="*/ 9640913 w 12192000"/>
              <a:gd name="connsiteY2487" fmla="*/ 5831973 h 6858000"/>
              <a:gd name="connsiteX2488" fmla="*/ 9631919 w 12192000"/>
              <a:gd name="connsiteY2488" fmla="*/ 5828309 h 6858000"/>
              <a:gd name="connsiteX2489" fmla="*/ 9622696 w 12192000"/>
              <a:gd name="connsiteY2489" fmla="*/ 5828309 h 6858000"/>
              <a:gd name="connsiteX2490" fmla="*/ 9622696 w 12192000"/>
              <a:gd name="connsiteY2490" fmla="*/ 5849438 h 6858000"/>
              <a:gd name="connsiteX2491" fmla="*/ 9647290 w 12192000"/>
              <a:gd name="connsiteY2491" fmla="*/ 5849438 h 6858000"/>
              <a:gd name="connsiteX2492" fmla="*/ 9647290 w 12192000"/>
              <a:gd name="connsiteY2492" fmla="*/ 5842395 h 6858000"/>
              <a:gd name="connsiteX2493" fmla="*/ 9645090 w 12192000"/>
              <a:gd name="connsiteY2493" fmla="*/ 5837019 h 6858000"/>
              <a:gd name="connsiteX2494" fmla="*/ 9654397 w 12192000"/>
              <a:gd name="connsiteY2494" fmla="*/ 5839389 h 6858000"/>
              <a:gd name="connsiteX2495" fmla="*/ 9688214 w 12192000"/>
              <a:gd name="connsiteY2495" fmla="*/ 5839389 h 6858000"/>
              <a:gd name="connsiteX2496" fmla="*/ 9715882 w 12192000"/>
              <a:gd name="connsiteY2496" fmla="*/ 5820607 h 6858000"/>
              <a:gd name="connsiteX2497" fmla="*/ 9706659 w 12192000"/>
              <a:gd name="connsiteY2497" fmla="*/ 5787740 h 6858000"/>
              <a:gd name="connsiteX2498" fmla="*/ 9738170 w 12192000"/>
              <a:gd name="connsiteY2498" fmla="*/ 5780110 h 6858000"/>
              <a:gd name="connsiteX2499" fmla="*/ 9759627 w 12192000"/>
              <a:gd name="connsiteY2499" fmla="*/ 5761852 h 6858000"/>
              <a:gd name="connsiteX2500" fmla="*/ 9766864 w 12192000"/>
              <a:gd name="connsiteY2500" fmla="*/ 5766532 h 6858000"/>
              <a:gd name="connsiteX2501" fmla="*/ 9743462 w 12192000"/>
              <a:gd name="connsiteY2501" fmla="*/ 5802861 h 6858000"/>
              <a:gd name="connsiteX2502" fmla="*/ 9629187 w 12192000"/>
              <a:gd name="connsiteY2502" fmla="*/ 5964410 h 6858000"/>
              <a:gd name="connsiteX2503" fmla="*/ 9629187 w 12192000"/>
              <a:gd name="connsiteY2503" fmla="*/ 5971453 h 6858000"/>
              <a:gd name="connsiteX2504" fmla="*/ 9647632 w 12192000"/>
              <a:gd name="connsiteY2504" fmla="*/ 5971453 h 6858000"/>
              <a:gd name="connsiteX2505" fmla="*/ 9730637 w 12192000"/>
              <a:gd name="connsiteY2505" fmla="*/ 5842331 h 6858000"/>
              <a:gd name="connsiteX2506" fmla="*/ 9777865 w 12192000"/>
              <a:gd name="connsiteY2506" fmla="*/ 5773645 h 6858000"/>
              <a:gd name="connsiteX2507" fmla="*/ 9792739 w 12192000"/>
              <a:gd name="connsiteY2507" fmla="*/ 5783263 h 6858000"/>
              <a:gd name="connsiteX2508" fmla="*/ 10028495 w 12192000"/>
              <a:gd name="connsiteY2508" fmla="*/ 6016123 h 6858000"/>
              <a:gd name="connsiteX2509" fmla="*/ 10089979 w 12192000"/>
              <a:gd name="connsiteY2509" fmla="*/ 6126463 h 6858000"/>
              <a:gd name="connsiteX2510" fmla="*/ 10105350 w 12192000"/>
              <a:gd name="connsiteY2510" fmla="*/ 6126463 h 6858000"/>
              <a:gd name="connsiteX2511" fmla="*/ 10114573 w 12192000"/>
              <a:gd name="connsiteY2511" fmla="*/ 6100639 h 6858000"/>
              <a:gd name="connsiteX2512" fmla="*/ 10089979 w 12192000"/>
              <a:gd name="connsiteY2512" fmla="*/ 6023166 h 6858000"/>
              <a:gd name="connsiteX2513" fmla="*/ 10084867 w 12192000"/>
              <a:gd name="connsiteY2513" fmla="*/ 6022507 h 6858000"/>
              <a:gd name="connsiteX2514" fmla="*/ 10087864 w 12192000"/>
              <a:gd name="connsiteY2514" fmla="*/ 6022507 h 6858000"/>
              <a:gd name="connsiteX2515" fmla="*/ 10087864 w 12192000"/>
              <a:gd name="connsiteY2515" fmla="*/ 6008420 h 6858000"/>
              <a:gd name="connsiteX2516" fmla="*/ 10063270 w 12192000"/>
              <a:gd name="connsiteY2516" fmla="*/ 6008420 h 6858000"/>
              <a:gd name="connsiteX2517" fmla="*/ 10063270 w 12192000"/>
              <a:gd name="connsiteY2517" fmla="*/ 6019721 h 6858000"/>
              <a:gd name="connsiteX2518" fmla="*/ 10061542 w 12192000"/>
              <a:gd name="connsiteY2518" fmla="*/ 6019498 h 6858000"/>
              <a:gd name="connsiteX2519" fmla="*/ 10003901 w 12192000"/>
              <a:gd name="connsiteY2519" fmla="*/ 5964474 h 6858000"/>
              <a:gd name="connsiteX2520" fmla="*/ 9816373 w 12192000"/>
              <a:gd name="connsiteY2520" fmla="*/ 5746141 h 6858000"/>
              <a:gd name="connsiteX2521" fmla="*/ 9816373 w 12192000"/>
              <a:gd name="connsiteY2521" fmla="*/ 5725012 h 6858000"/>
              <a:gd name="connsiteX2522" fmla="*/ 9819567 w 12192000"/>
              <a:gd name="connsiteY2522" fmla="*/ 5721792 h 6858000"/>
              <a:gd name="connsiteX2523" fmla="*/ 9834240 w 12192000"/>
              <a:gd name="connsiteY2523" fmla="*/ 5734771 h 6858000"/>
              <a:gd name="connsiteX2524" fmla="*/ 9857039 w 12192000"/>
              <a:gd name="connsiteY2524" fmla="*/ 5750627 h 6858000"/>
              <a:gd name="connsiteX2525" fmla="*/ 9856680 w 12192000"/>
              <a:gd name="connsiteY2525" fmla="*/ 5750772 h 6858000"/>
              <a:gd name="connsiteX2526" fmla="*/ 9875126 w 12192000"/>
              <a:gd name="connsiteY2526" fmla="*/ 5776596 h 6858000"/>
              <a:gd name="connsiteX2527" fmla="*/ 9865903 w 12192000"/>
              <a:gd name="connsiteY2527" fmla="*/ 5816506 h 6858000"/>
              <a:gd name="connsiteX2528" fmla="*/ 9884348 w 12192000"/>
              <a:gd name="connsiteY2528" fmla="*/ 5816506 h 6858000"/>
              <a:gd name="connsiteX2529" fmla="*/ 9901257 w 12192000"/>
              <a:gd name="connsiteY2529" fmla="*/ 5767792 h 6858000"/>
              <a:gd name="connsiteX2530" fmla="*/ 9908060 w 12192000"/>
              <a:gd name="connsiteY2530" fmla="*/ 5763935 h 6858000"/>
              <a:gd name="connsiteX2531" fmla="*/ 9902451 w 12192000"/>
              <a:gd name="connsiteY2531" fmla="*/ 5802485 h 6858000"/>
              <a:gd name="connsiteX2532" fmla="*/ 9917822 w 12192000"/>
              <a:gd name="connsiteY2532" fmla="*/ 5802485 h 6858000"/>
              <a:gd name="connsiteX2533" fmla="*/ 9931656 w 12192000"/>
              <a:gd name="connsiteY2533" fmla="*/ 5753771 h 6858000"/>
              <a:gd name="connsiteX2534" fmla="*/ 9932101 w 12192000"/>
              <a:gd name="connsiteY2534" fmla="*/ 5750548 h 6858000"/>
              <a:gd name="connsiteX2535" fmla="*/ 9936650 w 12192000"/>
              <a:gd name="connsiteY2535" fmla="*/ 5748269 h 6858000"/>
              <a:gd name="connsiteX2536" fmla="*/ 9937338 w 12192000"/>
              <a:gd name="connsiteY2536" fmla="*/ 5747336 h 6858000"/>
              <a:gd name="connsiteX2537" fmla="*/ 9951982 w 12192000"/>
              <a:gd name="connsiteY2537" fmla="*/ 5739033 h 6858000"/>
              <a:gd name="connsiteX2538" fmla="*/ 9957424 w 12192000"/>
              <a:gd name="connsiteY2538" fmla="*/ 5721579 h 6858000"/>
              <a:gd name="connsiteX2539" fmla="*/ 9985455 w 12192000"/>
              <a:gd name="connsiteY2539" fmla="*/ 5723251 h 6858000"/>
              <a:gd name="connsiteX2540" fmla="*/ 10003823 w 12192000"/>
              <a:gd name="connsiteY2540" fmla="*/ 5725881 h 6858000"/>
              <a:gd name="connsiteX2541" fmla="*/ 9942856 w 12192000"/>
              <a:gd name="connsiteY2541" fmla="*/ 5748980 h 6858000"/>
              <a:gd name="connsiteX2542" fmla="*/ 9942856 w 12192000"/>
              <a:gd name="connsiteY2542" fmla="*/ 5763067 h 6858000"/>
              <a:gd name="connsiteX2543" fmla="*/ 9949005 w 12192000"/>
              <a:gd name="connsiteY2543" fmla="*/ 5763067 h 6858000"/>
              <a:gd name="connsiteX2544" fmla="*/ 9963216 w 12192000"/>
              <a:gd name="connsiteY2544" fmla="*/ 5756894 h 6858000"/>
              <a:gd name="connsiteX2545" fmla="*/ 9969659 w 12192000"/>
              <a:gd name="connsiteY2545" fmla="*/ 5763097 h 6858000"/>
              <a:gd name="connsiteX2546" fmla="*/ 10010392 w 12192000"/>
              <a:gd name="connsiteY2546" fmla="*/ 5776596 h 6858000"/>
              <a:gd name="connsiteX2547" fmla="*/ 10028837 w 12192000"/>
              <a:gd name="connsiteY2547" fmla="*/ 5771901 h 6858000"/>
              <a:gd name="connsiteX2548" fmla="*/ 10044209 w 12192000"/>
              <a:gd name="connsiteY2548" fmla="*/ 5778357 h 6858000"/>
              <a:gd name="connsiteX2549" fmla="*/ 10044500 w 12192000"/>
              <a:gd name="connsiteY2549" fmla="*/ 5778524 h 6858000"/>
              <a:gd name="connsiteX2550" fmla="*/ 10037717 w 12192000"/>
              <a:gd name="connsiteY2550" fmla="*/ 5783704 h 6858000"/>
              <a:gd name="connsiteX2551" fmla="*/ 10037717 w 12192000"/>
              <a:gd name="connsiteY2551" fmla="*/ 5790746 h 6858000"/>
              <a:gd name="connsiteX2552" fmla="*/ 10050780 w 12192000"/>
              <a:gd name="connsiteY2552" fmla="*/ 5800723 h 6858000"/>
              <a:gd name="connsiteX2553" fmla="*/ 10035083 w 12192000"/>
              <a:gd name="connsiteY2553" fmla="*/ 5814715 h 6858000"/>
              <a:gd name="connsiteX2554" fmla="*/ 10035083 w 12192000"/>
              <a:gd name="connsiteY2554" fmla="*/ 5819410 h 6858000"/>
              <a:gd name="connsiteX2555" fmla="*/ 10053529 w 12192000"/>
              <a:gd name="connsiteY2555" fmla="*/ 5819410 h 6858000"/>
              <a:gd name="connsiteX2556" fmla="*/ 10076581 w 12192000"/>
              <a:gd name="connsiteY2556" fmla="*/ 5796897 h 6858000"/>
              <a:gd name="connsiteX2557" fmla="*/ 10078025 w 12192000"/>
              <a:gd name="connsiteY2557" fmla="*/ 5797725 h 6858000"/>
              <a:gd name="connsiteX2558" fmla="*/ 10087248 w 12192000"/>
              <a:gd name="connsiteY2558" fmla="*/ 5797725 h 6858000"/>
              <a:gd name="connsiteX2559" fmla="*/ 10092241 w 12192000"/>
              <a:gd name="connsiteY2559" fmla="*/ 5793150 h 6858000"/>
              <a:gd name="connsiteX2560" fmla="*/ 10078641 w 12192000"/>
              <a:gd name="connsiteY2560" fmla="*/ 5834693 h 6858000"/>
              <a:gd name="connsiteX2561" fmla="*/ 10103235 w 12192000"/>
              <a:gd name="connsiteY2561" fmla="*/ 5834693 h 6858000"/>
              <a:gd name="connsiteX2562" fmla="*/ 10108615 w 12192000"/>
              <a:gd name="connsiteY2562" fmla="*/ 5792729 h 6858000"/>
              <a:gd name="connsiteX2563" fmla="*/ 10121146 w 12192000"/>
              <a:gd name="connsiteY2563" fmla="*/ 5764248 h 6858000"/>
              <a:gd name="connsiteX2564" fmla="*/ 10123796 w 12192000"/>
              <a:gd name="connsiteY2564" fmla="*/ 5764923 h 6858000"/>
              <a:gd name="connsiteX2565" fmla="*/ 10123796 w 12192000"/>
              <a:gd name="connsiteY2565" fmla="*/ 5758226 h 6858000"/>
              <a:gd name="connsiteX2566" fmla="*/ 10124755 w 12192000"/>
              <a:gd name="connsiteY2566" fmla="*/ 5756046 h 6858000"/>
              <a:gd name="connsiteX2567" fmla="*/ 10139485 w 12192000"/>
              <a:gd name="connsiteY2567" fmla="*/ 5738851 h 6858000"/>
              <a:gd name="connsiteX2568" fmla="*/ 10152384 w 12192000"/>
              <a:gd name="connsiteY2568" fmla="*/ 5727934 h 6858000"/>
              <a:gd name="connsiteX2569" fmla="*/ 10154034 w 12192000"/>
              <a:gd name="connsiteY2569" fmla="*/ 5726783 h 6858000"/>
              <a:gd name="connsiteX2570" fmla="*/ 10160686 w 12192000"/>
              <a:gd name="connsiteY2570" fmla="*/ 5734403 h 6858000"/>
              <a:gd name="connsiteX2571" fmla="*/ 10172983 w 12192000"/>
              <a:gd name="connsiteY2571" fmla="*/ 5739098 h 6858000"/>
              <a:gd name="connsiteX2572" fmla="*/ 10191429 w 12192000"/>
              <a:gd name="connsiteY2572" fmla="*/ 5732055 h 6858000"/>
              <a:gd name="connsiteX2573" fmla="*/ 10182975 w 12192000"/>
              <a:gd name="connsiteY2573" fmla="*/ 5710926 h 6858000"/>
              <a:gd name="connsiteX2574" fmla="*/ 10179242 w 12192000"/>
              <a:gd name="connsiteY2574" fmla="*/ 5709199 h 6858000"/>
              <a:gd name="connsiteX2575" fmla="*/ 10186105 w 12192000"/>
              <a:gd name="connsiteY2575" fmla="*/ 5704411 h 6858000"/>
              <a:gd name="connsiteX2576" fmla="*/ 10197999 w 12192000"/>
              <a:gd name="connsiteY2576" fmla="*/ 5698528 h 6858000"/>
              <a:gd name="connsiteX2577" fmla="*/ 10199132 w 12192000"/>
              <a:gd name="connsiteY2577" fmla="*/ 5698528 h 6858000"/>
              <a:gd name="connsiteX2578" fmla="*/ 10203726 w 12192000"/>
              <a:gd name="connsiteY2578" fmla="*/ 5701536 h 6858000"/>
              <a:gd name="connsiteX2579" fmla="*/ 10220555 w 12192000"/>
              <a:gd name="connsiteY2579" fmla="*/ 5704392 h 6858000"/>
              <a:gd name="connsiteX2580" fmla="*/ 10223130 w 12192000"/>
              <a:gd name="connsiteY2580" fmla="*/ 5705572 h 6858000"/>
              <a:gd name="connsiteX2581" fmla="*/ 10223744 w 12192000"/>
              <a:gd name="connsiteY2581" fmla="*/ 5704932 h 6858000"/>
              <a:gd name="connsiteX2582" fmla="*/ 10231394 w 12192000"/>
              <a:gd name="connsiteY2582" fmla="*/ 5706231 h 6858000"/>
              <a:gd name="connsiteX2583" fmla="*/ 10244459 w 12192000"/>
              <a:gd name="connsiteY2583" fmla="*/ 5699775 h 6858000"/>
              <a:gd name="connsiteX2584" fmla="*/ 10246744 w 12192000"/>
              <a:gd name="connsiteY2584" fmla="*/ 5696744 h 6858000"/>
              <a:gd name="connsiteX2585" fmla="*/ 10247205 w 12192000"/>
              <a:gd name="connsiteY2585" fmla="*/ 5697331 h 6858000"/>
              <a:gd name="connsiteX2586" fmla="*/ 10247205 w 12192000"/>
              <a:gd name="connsiteY2586" fmla="*/ 5704375 h 6858000"/>
              <a:gd name="connsiteX2587" fmla="*/ 10213389 w 12192000"/>
              <a:gd name="connsiteY2587" fmla="*/ 5737242 h 6858000"/>
              <a:gd name="connsiteX2588" fmla="*/ 10213389 w 12192000"/>
              <a:gd name="connsiteY2588" fmla="*/ 5763067 h 6858000"/>
              <a:gd name="connsiteX2589" fmla="*/ 10223130 w 12192000"/>
              <a:gd name="connsiteY2589" fmla="*/ 5763067 h 6858000"/>
              <a:gd name="connsiteX2590" fmla="*/ 10223130 w 12192000"/>
              <a:gd name="connsiteY2590" fmla="*/ 5783044 h 6858000"/>
              <a:gd name="connsiteX2591" fmla="*/ 10247724 w 12192000"/>
              <a:gd name="connsiteY2591" fmla="*/ 5783044 h 6858000"/>
              <a:gd name="connsiteX2592" fmla="*/ 10247724 w 12192000"/>
              <a:gd name="connsiteY2592" fmla="*/ 5776001 h 6858000"/>
              <a:gd name="connsiteX2593" fmla="*/ 10232353 w 12192000"/>
              <a:gd name="connsiteY2593" fmla="*/ 5761915 h 6858000"/>
              <a:gd name="connsiteX2594" fmla="*/ 10229238 w 12192000"/>
              <a:gd name="connsiteY2594" fmla="*/ 5761915 h 6858000"/>
              <a:gd name="connsiteX2595" fmla="*/ 10241816 w 12192000"/>
              <a:gd name="connsiteY2595" fmla="*/ 5731580 h 6858000"/>
              <a:gd name="connsiteX2596" fmla="*/ 10256947 w 12192000"/>
              <a:gd name="connsiteY2596" fmla="*/ 5743134 h 6858000"/>
              <a:gd name="connsiteX2597" fmla="*/ 10275392 w 12192000"/>
              <a:gd name="connsiteY2597" fmla="*/ 5743134 h 6858000"/>
              <a:gd name="connsiteX2598" fmla="*/ 10275392 w 12192000"/>
              <a:gd name="connsiteY2598" fmla="*/ 5731396 h 6858000"/>
              <a:gd name="connsiteX2599" fmla="*/ 10258578 w 12192000"/>
              <a:gd name="connsiteY2599" fmla="*/ 5718555 h 6858000"/>
              <a:gd name="connsiteX2600" fmla="*/ 10262576 w 12192000"/>
              <a:gd name="connsiteY2600" fmla="*/ 5716113 h 6858000"/>
              <a:gd name="connsiteX2601" fmla="*/ 10290244 w 12192000"/>
              <a:gd name="connsiteY2601" fmla="*/ 5737242 h 6858000"/>
              <a:gd name="connsiteX2602" fmla="*/ 10290244 w 12192000"/>
              <a:gd name="connsiteY2602" fmla="*/ 5754310 h 6858000"/>
              <a:gd name="connsiteX2603" fmla="*/ 10277082 w 12192000"/>
              <a:gd name="connsiteY2603" fmla="*/ 5759575 h 6858000"/>
              <a:gd name="connsiteX2604" fmla="*/ 10259405 w 12192000"/>
              <a:gd name="connsiteY2604" fmla="*/ 5778944 h 6858000"/>
              <a:gd name="connsiteX2605" fmla="*/ 10259405 w 12192000"/>
              <a:gd name="connsiteY2605" fmla="*/ 5790682 h 6858000"/>
              <a:gd name="connsiteX2606" fmla="*/ 10285536 w 12192000"/>
              <a:gd name="connsiteY2606" fmla="*/ 5775423 h 6858000"/>
              <a:gd name="connsiteX2607" fmla="*/ 10288346 w 12192000"/>
              <a:gd name="connsiteY2607" fmla="*/ 5771715 h 6858000"/>
              <a:gd name="connsiteX2608" fmla="*/ 10287314 w 12192000"/>
              <a:gd name="connsiteY2608" fmla="*/ 5776419 h 6858000"/>
              <a:gd name="connsiteX2609" fmla="*/ 10184760 w 12192000"/>
              <a:gd name="connsiteY2609" fmla="*/ 5944424 h 6858000"/>
              <a:gd name="connsiteX2610" fmla="*/ 10172331 w 12192000"/>
              <a:gd name="connsiteY2610" fmla="*/ 5961995 h 6858000"/>
              <a:gd name="connsiteX2611" fmla="*/ 10173326 w 12192000"/>
              <a:gd name="connsiteY2611" fmla="*/ 5959714 h 6858000"/>
              <a:gd name="connsiteX2612" fmla="*/ 10173326 w 12192000"/>
              <a:gd name="connsiteY2612" fmla="*/ 5952672 h 6858000"/>
              <a:gd name="connsiteX2613" fmla="*/ 10157955 w 12192000"/>
              <a:gd name="connsiteY2613" fmla="*/ 5940933 h 6858000"/>
              <a:gd name="connsiteX2614" fmla="*/ 10148732 w 12192000"/>
              <a:gd name="connsiteY2614" fmla="*/ 5940933 h 6858000"/>
              <a:gd name="connsiteX2615" fmla="*/ 10130287 w 12192000"/>
              <a:gd name="connsiteY2615" fmla="*/ 5952672 h 6858000"/>
              <a:gd name="connsiteX2616" fmla="*/ 10130287 w 12192000"/>
              <a:gd name="connsiteY2616" fmla="*/ 5959714 h 6858000"/>
              <a:gd name="connsiteX2617" fmla="*/ 10148732 w 12192000"/>
              <a:gd name="connsiteY2617" fmla="*/ 5971453 h 6858000"/>
              <a:gd name="connsiteX2618" fmla="*/ 10157955 w 12192000"/>
              <a:gd name="connsiteY2618" fmla="*/ 5971453 h 6858000"/>
              <a:gd name="connsiteX2619" fmla="*/ 10167328 w 12192000"/>
              <a:gd name="connsiteY2619" fmla="*/ 5969067 h 6858000"/>
              <a:gd name="connsiteX2620" fmla="*/ 10146668 w 12192000"/>
              <a:gd name="connsiteY2620" fmla="*/ 5998274 h 6858000"/>
              <a:gd name="connsiteX2621" fmla="*/ 10102716 w 12192000"/>
              <a:gd name="connsiteY2621" fmla="*/ 6058873 h 6858000"/>
              <a:gd name="connsiteX2622" fmla="*/ 10102716 w 12192000"/>
              <a:gd name="connsiteY2622" fmla="*/ 6065916 h 6858000"/>
              <a:gd name="connsiteX2623" fmla="*/ 10121162 w 12192000"/>
              <a:gd name="connsiteY2623" fmla="*/ 6065916 h 6858000"/>
              <a:gd name="connsiteX2624" fmla="*/ 10204166 w 12192000"/>
              <a:gd name="connsiteY2624" fmla="*/ 5936794 h 6858000"/>
              <a:gd name="connsiteX2625" fmla="*/ 10339432 w 12192000"/>
              <a:gd name="connsiteY2625" fmla="*/ 5763067 h 6858000"/>
              <a:gd name="connsiteX2626" fmla="*/ 10382471 w 12192000"/>
              <a:gd name="connsiteY2626" fmla="*/ 5807672 h 6858000"/>
              <a:gd name="connsiteX2627" fmla="*/ 10382471 w 12192000"/>
              <a:gd name="connsiteY2627" fmla="*/ 5819410 h 6858000"/>
              <a:gd name="connsiteX2628" fmla="*/ 10330209 w 12192000"/>
              <a:gd name="connsiteY2628" fmla="*/ 5845235 h 6858000"/>
              <a:gd name="connsiteX2629" fmla="*/ 10348655 w 12192000"/>
              <a:gd name="connsiteY2629" fmla="*/ 5871059 h 6858000"/>
              <a:gd name="connsiteX2630" fmla="*/ 10339432 w 12192000"/>
              <a:gd name="connsiteY2630" fmla="*/ 5910969 h 6858000"/>
              <a:gd name="connsiteX2631" fmla="*/ 10357878 w 12192000"/>
              <a:gd name="connsiteY2631" fmla="*/ 5910969 h 6858000"/>
              <a:gd name="connsiteX2632" fmla="*/ 10425511 w 12192000"/>
              <a:gd name="connsiteY2632" fmla="*/ 5833496 h 6858000"/>
              <a:gd name="connsiteX2633" fmla="*/ 10450104 w 12192000"/>
              <a:gd name="connsiteY2633" fmla="*/ 5800630 h 6858000"/>
              <a:gd name="connsiteX2634" fmla="*/ 10488589 w 12192000"/>
              <a:gd name="connsiteY2634" fmla="*/ 5802560 h 6858000"/>
              <a:gd name="connsiteX2635" fmla="*/ 10535263 w 12192000"/>
              <a:gd name="connsiteY2635" fmla="*/ 5848661 h 6858000"/>
              <a:gd name="connsiteX2636" fmla="*/ 10508515 w 12192000"/>
              <a:gd name="connsiteY2636" fmla="*/ 5833496 h 6858000"/>
              <a:gd name="connsiteX2637" fmla="*/ 10493144 w 12192000"/>
              <a:gd name="connsiteY2637" fmla="*/ 5852278 h 6858000"/>
              <a:gd name="connsiteX2638" fmla="*/ 10483921 w 12192000"/>
              <a:gd name="connsiteY2638" fmla="*/ 5852278 h 6858000"/>
              <a:gd name="connsiteX2639" fmla="*/ 10425511 w 12192000"/>
              <a:gd name="connsiteY2639" fmla="*/ 5840539 h 6858000"/>
              <a:gd name="connsiteX2640" fmla="*/ 10483921 w 12192000"/>
              <a:gd name="connsiteY2640" fmla="*/ 5871059 h 6858000"/>
              <a:gd name="connsiteX2641" fmla="*/ 10502366 w 12192000"/>
              <a:gd name="connsiteY2641" fmla="*/ 5866364 h 6858000"/>
              <a:gd name="connsiteX2642" fmla="*/ 10551554 w 12192000"/>
              <a:gd name="connsiteY2642" fmla="*/ 5892189 h 6858000"/>
              <a:gd name="connsiteX2643" fmla="*/ 10560777 w 12192000"/>
              <a:gd name="connsiteY2643" fmla="*/ 5892189 h 6858000"/>
              <a:gd name="connsiteX2644" fmla="*/ 10568820 w 12192000"/>
              <a:gd name="connsiteY2644" fmla="*/ 5884818 h 6858000"/>
              <a:gd name="connsiteX2645" fmla="*/ 10612603 w 12192000"/>
              <a:gd name="connsiteY2645" fmla="*/ 5932098 h 6858000"/>
              <a:gd name="connsiteX2646" fmla="*/ 10597668 w 12192000"/>
              <a:gd name="connsiteY2646" fmla="*/ 5932098 h 6858000"/>
              <a:gd name="connsiteX2647" fmla="*/ 10570000 w 12192000"/>
              <a:gd name="connsiteY2647" fmla="*/ 5950880 h 6858000"/>
              <a:gd name="connsiteX2648" fmla="*/ 10570000 w 12192000"/>
              <a:gd name="connsiteY2648" fmla="*/ 5957923 h 6858000"/>
              <a:gd name="connsiteX2649" fmla="*/ 10588445 w 12192000"/>
              <a:gd name="connsiteY2649" fmla="*/ 5957923 h 6858000"/>
              <a:gd name="connsiteX2650" fmla="*/ 10613039 w 12192000"/>
              <a:gd name="connsiteY2650" fmla="*/ 5936794 h 6858000"/>
              <a:gd name="connsiteX2651" fmla="*/ 10613039 w 12192000"/>
              <a:gd name="connsiteY2651" fmla="*/ 5932570 h 6858000"/>
              <a:gd name="connsiteX2652" fmla="*/ 10628929 w 12192000"/>
              <a:gd name="connsiteY2652" fmla="*/ 5949729 h 6858000"/>
              <a:gd name="connsiteX2653" fmla="*/ 10690413 w 12192000"/>
              <a:gd name="connsiteY2653" fmla="*/ 6060069 h 6858000"/>
              <a:gd name="connsiteX2654" fmla="*/ 10705784 w 12192000"/>
              <a:gd name="connsiteY2654" fmla="*/ 6060069 h 6858000"/>
              <a:gd name="connsiteX2655" fmla="*/ 10715007 w 12192000"/>
              <a:gd name="connsiteY2655" fmla="*/ 6034245 h 6858000"/>
              <a:gd name="connsiteX2656" fmla="*/ 10690413 w 12192000"/>
              <a:gd name="connsiteY2656" fmla="*/ 5956772 h 6858000"/>
              <a:gd name="connsiteX2657" fmla="*/ 10604335 w 12192000"/>
              <a:gd name="connsiteY2657" fmla="*/ 5898080 h 6858000"/>
              <a:gd name="connsiteX2658" fmla="*/ 10522291 w 12192000"/>
              <a:gd name="connsiteY2658" fmla="*/ 5821047 h 6858000"/>
              <a:gd name="connsiteX2659" fmla="*/ 10505644 w 12192000"/>
              <a:gd name="connsiteY2659" fmla="*/ 5803416 h 6858000"/>
              <a:gd name="connsiteX2660" fmla="*/ 10555397 w 12192000"/>
              <a:gd name="connsiteY2660" fmla="*/ 5805911 h 6858000"/>
              <a:gd name="connsiteX2661" fmla="*/ 10619187 w 12192000"/>
              <a:gd name="connsiteY2661" fmla="*/ 5807672 h 6858000"/>
              <a:gd name="connsiteX2662" fmla="*/ 10677598 w 12192000"/>
              <a:gd name="connsiteY2662" fmla="*/ 5767762 h 6858000"/>
              <a:gd name="connsiteX2663" fmla="*/ 10739082 w 12192000"/>
              <a:gd name="connsiteY2663" fmla="*/ 5767762 h 6858000"/>
              <a:gd name="connsiteX2664" fmla="*/ 10756951 w 12192000"/>
              <a:gd name="connsiteY2664" fmla="*/ 5770990 h 6858000"/>
              <a:gd name="connsiteX2665" fmla="*/ 10757501 w 12192000"/>
              <a:gd name="connsiteY2665" fmla="*/ 5771222 h 6858000"/>
              <a:gd name="connsiteX2666" fmla="*/ 10708709 w 12192000"/>
              <a:gd name="connsiteY2666" fmla="*/ 5814715 h 6858000"/>
              <a:gd name="connsiteX2667" fmla="*/ 10708709 w 12192000"/>
              <a:gd name="connsiteY2667" fmla="*/ 5819410 h 6858000"/>
              <a:gd name="connsiteX2668" fmla="*/ 10727155 w 12192000"/>
              <a:gd name="connsiteY2668" fmla="*/ 5819410 h 6858000"/>
              <a:gd name="connsiteX2669" fmla="*/ 10770751 w 12192000"/>
              <a:gd name="connsiteY2669" fmla="*/ 5776835 h 6858000"/>
              <a:gd name="connsiteX2670" fmla="*/ 10779816 w 12192000"/>
              <a:gd name="connsiteY2670" fmla="*/ 5780674 h 6858000"/>
              <a:gd name="connsiteX2671" fmla="*/ 10840532 w 12192000"/>
              <a:gd name="connsiteY2671" fmla="*/ 5819410 h 6858000"/>
              <a:gd name="connsiteX2672" fmla="*/ 10892794 w 12192000"/>
              <a:gd name="connsiteY2672" fmla="*/ 5824692 h 6858000"/>
              <a:gd name="connsiteX2673" fmla="*/ 10930973 w 12192000"/>
              <a:gd name="connsiteY2673" fmla="*/ 5834064 h 6858000"/>
              <a:gd name="connsiteX2674" fmla="*/ 10916988 w 12192000"/>
              <a:gd name="connsiteY2674" fmla="*/ 5856973 h 6858000"/>
              <a:gd name="connsiteX2675" fmla="*/ 10776342 w 12192000"/>
              <a:gd name="connsiteY2675" fmla="*/ 6058873 h 6858000"/>
              <a:gd name="connsiteX2676" fmla="*/ 10776342 w 12192000"/>
              <a:gd name="connsiteY2676" fmla="*/ 6065916 h 6858000"/>
              <a:gd name="connsiteX2677" fmla="*/ 10794788 w 12192000"/>
              <a:gd name="connsiteY2677" fmla="*/ 6065916 h 6858000"/>
              <a:gd name="connsiteX2678" fmla="*/ 10877792 w 12192000"/>
              <a:gd name="connsiteY2678" fmla="*/ 5936794 h 6858000"/>
              <a:gd name="connsiteX2679" fmla="*/ 10930054 w 12192000"/>
              <a:gd name="connsiteY2679" fmla="*/ 5860788 h 6858000"/>
              <a:gd name="connsiteX2680" fmla="*/ 10946856 w 12192000"/>
              <a:gd name="connsiteY2680" fmla="*/ 5837963 h 6858000"/>
              <a:gd name="connsiteX2681" fmla="*/ 10957353 w 12192000"/>
              <a:gd name="connsiteY2681" fmla="*/ 5840539 h 6858000"/>
              <a:gd name="connsiteX2682" fmla="*/ 10957353 w 12192000"/>
              <a:gd name="connsiteY2682" fmla="*/ 5833496 h 6858000"/>
              <a:gd name="connsiteX2683" fmla="*/ 10951774 w 12192000"/>
              <a:gd name="connsiteY2683" fmla="*/ 5831283 h 6858000"/>
              <a:gd name="connsiteX2684" fmla="*/ 10970019 w 12192000"/>
              <a:gd name="connsiteY2684" fmla="*/ 5806498 h 6858000"/>
              <a:gd name="connsiteX2685" fmla="*/ 11013058 w 12192000"/>
              <a:gd name="connsiteY2685" fmla="*/ 5763067 h 6858000"/>
              <a:gd name="connsiteX2686" fmla="*/ 11056097 w 12192000"/>
              <a:gd name="connsiteY2686" fmla="*/ 5807672 h 6858000"/>
              <a:gd name="connsiteX2687" fmla="*/ 11056097 w 12192000"/>
              <a:gd name="connsiteY2687" fmla="*/ 5819410 h 6858000"/>
              <a:gd name="connsiteX2688" fmla="*/ 11043032 w 12192000"/>
              <a:gd name="connsiteY2688" fmla="*/ 5829388 h 6858000"/>
              <a:gd name="connsiteX2689" fmla="*/ 11015449 w 12192000"/>
              <a:gd name="connsiteY2689" fmla="*/ 5840539 h 6858000"/>
              <a:gd name="connsiteX2690" fmla="*/ 10985021 w 12192000"/>
              <a:gd name="connsiteY2690" fmla="*/ 5840539 h 6858000"/>
              <a:gd name="connsiteX2691" fmla="*/ 10985021 w 12192000"/>
              <a:gd name="connsiteY2691" fmla="*/ 5859321 h 6858000"/>
              <a:gd name="connsiteX2692" fmla="*/ 11013897 w 12192000"/>
              <a:gd name="connsiteY2692" fmla="*/ 5859321 h 6858000"/>
              <a:gd name="connsiteX2693" fmla="*/ 11022281 w 12192000"/>
              <a:gd name="connsiteY2693" fmla="*/ 5871059 h 6858000"/>
              <a:gd name="connsiteX2694" fmla="*/ 11013058 w 12192000"/>
              <a:gd name="connsiteY2694" fmla="*/ 5910969 h 6858000"/>
              <a:gd name="connsiteX2695" fmla="*/ 11031504 w 12192000"/>
              <a:gd name="connsiteY2695" fmla="*/ 5910969 h 6858000"/>
              <a:gd name="connsiteX2696" fmla="*/ 11099137 w 12192000"/>
              <a:gd name="connsiteY2696" fmla="*/ 5833496 h 6858000"/>
              <a:gd name="connsiteX2697" fmla="*/ 11123730 w 12192000"/>
              <a:gd name="connsiteY2697" fmla="*/ 5800630 h 6858000"/>
              <a:gd name="connsiteX2698" fmla="*/ 11292813 w 12192000"/>
              <a:gd name="connsiteY2698" fmla="*/ 5807672 h 6858000"/>
              <a:gd name="connsiteX2699" fmla="*/ 11351224 w 12192000"/>
              <a:gd name="connsiteY2699" fmla="*/ 5767762 h 6858000"/>
              <a:gd name="connsiteX2700" fmla="*/ 11412708 w 12192000"/>
              <a:gd name="connsiteY2700" fmla="*/ 5767762 h 6858000"/>
              <a:gd name="connsiteX2701" fmla="*/ 11514158 w 12192000"/>
              <a:gd name="connsiteY2701" fmla="*/ 5819410 h 6858000"/>
              <a:gd name="connsiteX2702" fmla="*/ 11566420 w 12192000"/>
              <a:gd name="connsiteY2702" fmla="*/ 5824693 h 6858000"/>
              <a:gd name="connsiteX2703" fmla="*/ 11569016 w 12192000"/>
              <a:gd name="connsiteY2703" fmla="*/ 5825330 h 6858000"/>
              <a:gd name="connsiteX2704" fmla="*/ 11566918 w 12192000"/>
              <a:gd name="connsiteY2704" fmla="*/ 5828295 h 6858000"/>
              <a:gd name="connsiteX2705" fmla="*/ 11522966 w 12192000"/>
              <a:gd name="connsiteY2705" fmla="*/ 5888894 h 6858000"/>
              <a:gd name="connsiteX2706" fmla="*/ 11522966 w 12192000"/>
              <a:gd name="connsiteY2706" fmla="*/ 5895937 h 6858000"/>
              <a:gd name="connsiteX2707" fmla="*/ 11541412 w 12192000"/>
              <a:gd name="connsiteY2707" fmla="*/ 5895937 h 6858000"/>
              <a:gd name="connsiteX2708" fmla="*/ 11584377 w 12192000"/>
              <a:gd name="connsiteY2708" fmla="*/ 5829101 h 6858000"/>
              <a:gd name="connsiteX2709" fmla="*/ 11630979 w 12192000"/>
              <a:gd name="connsiteY2709" fmla="*/ 5840539 h 6858000"/>
              <a:gd name="connsiteX2710" fmla="*/ 11630979 w 12192000"/>
              <a:gd name="connsiteY2710" fmla="*/ 5833496 h 6858000"/>
              <a:gd name="connsiteX2711" fmla="*/ 11591595 w 12192000"/>
              <a:gd name="connsiteY2711" fmla="*/ 5817872 h 6858000"/>
              <a:gd name="connsiteX2712" fmla="*/ 11624416 w 12192000"/>
              <a:gd name="connsiteY2712" fmla="*/ 5766815 h 6858000"/>
              <a:gd name="connsiteX2713" fmla="*/ 11716643 w 12192000"/>
              <a:gd name="connsiteY2713" fmla="*/ 5636520 h 6858000"/>
              <a:gd name="connsiteX2714" fmla="*/ 11728902 w 12192000"/>
              <a:gd name="connsiteY2714" fmla="*/ 5622087 h 6858000"/>
              <a:gd name="connsiteX2715" fmla="*/ 11730315 w 12192000"/>
              <a:gd name="connsiteY2715" fmla="*/ 5622353 h 6858000"/>
              <a:gd name="connsiteX2716" fmla="*/ 11781039 w 12192000"/>
              <a:gd name="connsiteY2716" fmla="*/ 5642308 h 6858000"/>
              <a:gd name="connsiteX2717" fmla="*/ 11800297 w 12192000"/>
              <a:gd name="connsiteY2717" fmla="*/ 5651283 h 6858000"/>
              <a:gd name="connsiteX2718" fmla="*/ 11789656 w 12192000"/>
              <a:gd name="connsiteY2718" fmla="*/ 5659410 h 6858000"/>
              <a:gd name="connsiteX2719" fmla="*/ 11750459 w 12192000"/>
              <a:gd name="connsiteY2719" fmla="*/ 5675256 h 6858000"/>
              <a:gd name="connsiteX2720" fmla="*/ 11768905 w 12192000"/>
              <a:gd name="connsiteY2720" fmla="*/ 5701080 h 6858000"/>
              <a:gd name="connsiteX2721" fmla="*/ 11760006 w 12192000"/>
              <a:gd name="connsiteY2721" fmla="*/ 5739590 h 6858000"/>
              <a:gd name="connsiteX2722" fmla="*/ 11753948 w 12192000"/>
              <a:gd name="connsiteY2722" fmla="*/ 5739590 h 6858000"/>
              <a:gd name="connsiteX2723" fmla="*/ 11735502 w 12192000"/>
              <a:gd name="connsiteY2723" fmla="*/ 5753676 h 6858000"/>
              <a:gd name="connsiteX2724" fmla="*/ 11735502 w 12192000"/>
              <a:gd name="connsiteY2724" fmla="*/ 5765414 h 6858000"/>
              <a:gd name="connsiteX2725" fmla="*/ 11753948 w 12192000"/>
              <a:gd name="connsiteY2725" fmla="*/ 5765414 h 6858000"/>
              <a:gd name="connsiteX2726" fmla="*/ 11772393 w 12192000"/>
              <a:gd name="connsiteY2726" fmla="*/ 5753676 h 6858000"/>
              <a:gd name="connsiteX2727" fmla="*/ 11772393 w 12192000"/>
              <a:gd name="connsiteY2727" fmla="*/ 5740991 h 6858000"/>
              <a:gd name="connsiteX2728" fmla="*/ 11778128 w 12192000"/>
              <a:gd name="connsiteY2728" fmla="*/ 5740991 h 6858000"/>
              <a:gd name="connsiteX2729" fmla="*/ 11845761 w 12192000"/>
              <a:gd name="connsiteY2729" fmla="*/ 5663518 h 6858000"/>
              <a:gd name="connsiteX2730" fmla="*/ 11853161 w 12192000"/>
              <a:gd name="connsiteY2730" fmla="*/ 5639784 h 6858000"/>
              <a:gd name="connsiteX2731" fmla="*/ 11856856 w 12192000"/>
              <a:gd name="connsiteY2731" fmla="*/ 5637211 h 6858000"/>
              <a:gd name="connsiteX2732" fmla="*/ 11870354 w 12192000"/>
              <a:gd name="connsiteY2732" fmla="*/ 5630651 h 6858000"/>
              <a:gd name="connsiteX2733" fmla="*/ 12039437 w 12192000"/>
              <a:gd name="connsiteY2733" fmla="*/ 5637693 h 6858000"/>
              <a:gd name="connsiteX2734" fmla="*/ 12097848 w 12192000"/>
              <a:gd name="connsiteY2734" fmla="*/ 5597783 h 6858000"/>
              <a:gd name="connsiteX2735" fmla="*/ 12159332 w 12192000"/>
              <a:gd name="connsiteY2735" fmla="*/ 5597783 h 6858000"/>
              <a:gd name="connsiteX2736" fmla="*/ 12192000 w 12192000"/>
              <a:gd name="connsiteY2736" fmla="*/ 5608139 h 6858000"/>
              <a:gd name="connsiteX2737" fmla="*/ 12192000 w 12192000"/>
              <a:gd name="connsiteY2737" fmla="*/ 5677604 h 6858000"/>
              <a:gd name="connsiteX2738" fmla="*/ 12187000 w 12192000"/>
              <a:gd name="connsiteY2738" fmla="*/ 5677604 h 6858000"/>
              <a:gd name="connsiteX2739" fmla="*/ 12153184 w 12192000"/>
              <a:gd name="connsiteY2739" fmla="*/ 5703429 h 6858000"/>
              <a:gd name="connsiteX2740" fmla="*/ 12153184 w 12192000"/>
              <a:gd name="connsiteY2740" fmla="*/ 5715167 h 6858000"/>
              <a:gd name="connsiteX2741" fmla="*/ 12192000 w 12192000"/>
              <a:gd name="connsiteY2741" fmla="*/ 5681290 h 6858000"/>
              <a:gd name="connsiteX2742" fmla="*/ 12192000 w 12192000"/>
              <a:gd name="connsiteY2742" fmla="*/ 6858000 h 6858000"/>
              <a:gd name="connsiteX2743" fmla="*/ 0 w 12192000"/>
              <a:gd name="connsiteY2743" fmla="*/ 6858000 h 6858000"/>
              <a:gd name="connsiteX2744" fmla="*/ 0 w 12192000"/>
              <a:gd name="connsiteY2744" fmla="*/ 5225733 h 6858000"/>
              <a:gd name="connsiteX2745" fmla="*/ 18416 w 12192000"/>
              <a:gd name="connsiteY2745" fmla="*/ 5233130 h 6858000"/>
              <a:gd name="connsiteX2746" fmla="*/ 33014 w 12192000"/>
              <a:gd name="connsiteY2746" fmla="*/ 5244785 h 6858000"/>
              <a:gd name="connsiteX2747" fmla="*/ 998 w 12192000"/>
              <a:gd name="connsiteY2747" fmla="*/ 5270980 h 6858000"/>
              <a:gd name="connsiteX2748" fmla="*/ 0 w 12192000"/>
              <a:gd name="connsiteY2748" fmla="*/ 5272409 h 6858000"/>
              <a:gd name="connsiteX2749" fmla="*/ 33313 w 12192000"/>
              <a:gd name="connsiteY2749" fmla="*/ 5191394 h 6858000"/>
              <a:gd name="connsiteX2750" fmla="*/ 33313 w 12192000"/>
              <a:gd name="connsiteY2750" fmla="*/ 5196530 h 6858000"/>
              <a:gd name="connsiteX2751" fmla="*/ 42786 w 12192000"/>
              <a:gd name="connsiteY2751" fmla="*/ 5196530 h 6858000"/>
              <a:gd name="connsiteX2752" fmla="*/ 44037 w 12192000"/>
              <a:gd name="connsiteY2752" fmla="*/ 5198203 h 6858000"/>
              <a:gd name="connsiteX2753" fmla="*/ 44037 w 12192000"/>
              <a:gd name="connsiteY2753" fmla="*/ 5216453 h 6858000"/>
              <a:gd name="connsiteX2754" fmla="*/ 31866 w 12192000"/>
              <a:gd name="connsiteY2754" fmla="*/ 5207158 h 6858000"/>
              <a:gd name="connsiteX2755" fmla="*/ 31866 w 12192000"/>
              <a:gd name="connsiteY2755" fmla="*/ 5195420 h 6858000"/>
              <a:gd name="connsiteX2756" fmla="*/ 66378 w 12192000"/>
              <a:gd name="connsiteY2756" fmla="*/ 5154690 h 6858000"/>
              <a:gd name="connsiteX2757" fmla="*/ 59408 w 12192000"/>
              <a:gd name="connsiteY2757" fmla="*/ 5165336 h 6858000"/>
              <a:gd name="connsiteX2758" fmla="*/ 43772 w 12192000"/>
              <a:gd name="connsiteY2758" fmla="*/ 5164966 h 6858000"/>
              <a:gd name="connsiteX2759" fmla="*/ 11284819 w 12192000"/>
              <a:gd name="connsiteY2759" fmla="*/ 2261913 h 6858000"/>
              <a:gd name="connsiteX2760" fmla="*/ 11285678 w 12192000"/>
              <a:gd name="connsiteY2760" fmla="*/ 2263401 h 6858000"/>
              <a:gd name="connsiteX2761" fmla="*/ 11289521 w 12192000"/>
              <a:gd name="connsiteY2761" fmla="*/ 2281009 h 6858000"/>
              <a:gd name="connsiteX2762" fmla="*/ 11255704 w 12192000"/>
              <a:gd name="connsiteY2762" fmla="*/ 2288051 h 6858000"/>
              <a:gd name="connsiteX2763" fmla="*/ 11247974 w 12192000"/>
              <a:gd name="connsiteY2763" fmla="*/ 2267557 h 6858000"/>
              <a:gd name="connsiteX2764" fmla="*/ 11281365 w 12192000"/>
              <a:gd name="connsiteY2764" fmla="*/ 2263623 h 6858000"/>
              <a:gd name="connsiteX2765" fmla="*/ 12111300 w 12192000"/>
              <a:gd name="connsiteY2765" fmla="*/ 2225324 h 6858000"/>
              <a:gd name="connsiteX2766" fmla="*/ 12095928 w 12192000"/>
              <a:gd name="connsiteY2766" fmla="*/ 2237062 h 6858000"/>
              <a:gd name="connsiteX2767" fmla="*/ 12095928 w 12192000"/>
              <a:gd name="connsiteY2767" fmla="*/ 2251148 h 6858000"/>
              <a:gd name="connsiteX2768" fmla="*/ 12111300 w 12192000"/>
              <a:gd name="connsiteY2768" fmla="*/ 2251148 h 6858000"/>
              <a:gd name="connsiteX2769" fmla="*/ 12129745 w 12192000"/>
              <a:gd name="connsiteY2769" fmla="*/ 2237062 h 6858000"/>
              <a:gd name="connsiteX2770" fmla="*/ 12129745 w 12192000"/>
              <a:gd name="connsiteY2770" fmla="*/ 2225324 h 6858000"/>
              <a:gd name="connsiteX2771" fmla="*/ 0 w 12192000"/>
              <a:gd name="connsiteY2771" fmla="*/ 2217925 h 6858000"/>
              <a:gd name="connsiteX2772" fmla="*/ 20594 w 12192000"/>
              <a:gd name="connsiteY2772" fmla="*/ 2220739 h 6858000"/>
              <a:gd name="connsiteX2773" fmla="*/ 55179 w 12192000"/>
              <a:gd name="connsiteY2773" fmla="*/ 2250671 h 6858000"/>
              <a:gd name="connsiteX2774" fmla="*/ 16751 w 12192000"/>
              <a:gd name="connsiteY2774" fmla="*/ 2266519 h 6858000"/>
              <a:gd name="connsiteX2775" fmla="*/ 0 w 12192000"/>
              <a:gd name="connsiteY2775" fmla="*/ 2271493 h 6858000"/>
              <a:gd name="connsiteX2776" fmla="*/ 3001134 w 12192000"/>
              <a:gd name="connsiteY2776" fmla="*/ 2213582 h 6858000"/>
              <a:gd name="connsiteX2777" fmla="*/ 3002663 w 12192000"/>
              <a:gd name="connsiteY2777" fmla="*/ 2214945 h 6858000"/>
              <a:gd name="connsiteX2778" fmla="*/ 3001582 w 12192000"/>
              <a:gd name="connsiteY2778" fmla="*/ 2214505 h 6858000"/>
              <a:gd name="connsiteX2779" fmla="*/ 8232449 w 12192000"/>
              <a:gd name="connsiteY2779" fmla="*/ 2199845 h 6858000"/>
              <a:gd name="connsiteX2780" fmla="*/ 8232793 w 12192000"/>
              <a:gd name="connsiteY2780" fmla="*/ 2200151 h 6858000"/>
              <a:gd name="connsiteX2781" fmla="*/ 8230499 w 12192000"/>
              <a:gd name="connsiteY2781" fmla="*/ 2201153 h 6858000"/>
              <a:gd name="connsiteX2782" fmla="*/ 8231358 w 12192000"/>
              <a:gd name="connsiteY2782" fmla="*/ 2200666 h 6858000"/>
              <a:gd name="connsiteX2783" fmla="*/ 3454410 w 12192000"/>
              <a:gd name="connsiteY2783" fmla="*/ 2197975 h 6858000"/>
              <a:gd name="connsiteX2784" fmla="*/ 3457782 w 12192000"/>
              <a:gd name="connsiteY2784" fmla="*/ 2199442 h 6858000"/>
              <a:gd name="connsiteX2785" fmla="*/ 3453808 w 12192000"/>
              <a:gd name="connsiteY2785" fmla="*/ 2199626 h 6858000"/>
              <a:gd name="connsiteX2786" fmla="*/ 3208701 w 12192000"/>
              <a:gd name="connsiteY2786" fmla="*/ 2192536 h 6858000"/>
              <a:gd name="connsiteX2787" fmla="*/ 3212914 w 12192000"/>
              <a:gd name="connsiteY2787" fmla="*/ 2199997 h 6858000"/>
              <a:gd name="connsiteX2788" fmla="*/ 3204775 w 12192000"/>
              <a:gd name="connsiteY2788" fmla="*/ 2194352 h 6858000"/>
              <a:gd name="connsiteX2789" fmla="*/ 3554485 w 12192000"/>
              <a:gd name="connsiteY2789" fmla="*/ 2192425 h 6858000"/>
              <a:gd name="connsiteX2790" fmla="*/ 3558704 w 12192000"/>
              <a:gd name="connsiteY2790" fmla="*/ 2196528 h 6858000"/>
              <a:gd name="connsiteX2791" fmla="*/ 3557624 w 12192000"/>
              <a:gd name="connsiteY2791" fmla="*/ 2196009 h 6858000"/>
              <a:gd name="connsiteX2792" fmla="*/ 3555519 w 12192000"/>
              <a:gd name="connsiteY2792" fmla="*/ 2196067 h 6858000"/>
              <a:gd name="connsiteX2793" fmla="*/ 12077483 w 12192000"/>
              <a:gd name="connsiteY2793" fmla="*/ 2185414 h 6858000"/>
              <a:gd name="connsiteX2794" fmla="*/ 12077483 w 12192000"/>
              <a:gd name="connsiteY2794" fmla="*/ 2206543 h 6858000"/>
              <a:gd name="connsiteX2795" fmla="*/ 12086706 w 12192000"/>
              <a:gd name="connsiteY2795" fmla="*/ 2206543 h 6858000"/>
              <a:gd name="connsiteX2796" fmla="*/ 12102077 w 12192000"/>
              <a:gd name="connsiteY2796" fmla="*/ 2192457 h 6858000"/>
              <a:gd name="connsiteX2797" fmla="*/ 12102077 w 12192000"/>
              <a:gd name="connsiteY2797" fmla="*/ 2185414 h 6858000"/>
              <a:gd name="connsiteX2798" fmla="*/ 9759122 w 12192000"/>
              <a:gd name="connsiteY2798" fmla="*/ 2184622 h 6858000"/>
              <a:gd name="connsiteX2799" fmla="*/ 9768505 w 12192000"/>
              <a:gd name="connsiteY2799" fmla="*/ 2192193 h 6858000"/>
              <a:gd name="connsiteX2800" fmla="*/ 9788591 w 12192000"/>
              <a:gd name="connsiteY2800" fmla="*/ 2209490 h 6858000"/>
              <a:gd name="connsiteX2801" fmla="*/ 9775459 w 12192000"/>
              <a:gd name="connsiteY2801" fmla="*/ 2209490 h 6858000"/>
              <a:gd name="connsiteX2802" fmla="*/ 9770063 w 12192000"/>
              <a:gd name="connsiteY2802" fmla="*/ 2201642 h 6858000"/>
              <a:gd name="connsiteX2803" fmla="*/ 8163573 w 12192000"/>
              <a:gd name="connsiteY2803" fmla="*/ 2178373 h 6858000"/>
              <a:gd name="connsiteX2804" fmla="*/ 8188167 w 12192000"/>
              <a:gd name="connsiteY2804" fmla="*/ 2178373 h 6858000"/>
              <a:gd name="connsiteX2805" fmla="*/ 8203512 w 12192000"/>
              <a:gd name="connsiteY2805" fmla="*/ 2182279 h 6858000"/>
              <a:gd name="connsiteX2806" fmla="*/ 8189856 w 12192000"/>
              <a:gd name="connsiteY2806" fmla="*/ 2190101 h 6858000"/>
              <a:gd name="connsiteX2807" fmla="*/ 8174484 w 12192000"/>
              <a:gd name="connsiteY2807" fmla="*/ 2196557 h 6858000"/>
              <a:gd name="connsiteX2808" fmla="*/ 8170778 w 12192000"/>
              <a:gd name="connsiteY2808" fmla="*/ 2195614 h 6858000"/>
              <a:gd name="connsiteX2809" fmla="*/ 8163573 w 12192000"/>
              <a:gd name="connsiteY2809" fmla="*/ 2190112 h 6858000"/>
              <a:gd name="connsiteX2810" fmla="*/ 9018948 w 12192000"/>
              <a:gd name="connsiteY2810" fmla="*/ 2177047 h 6858000"/>
              <a:gd name="connsiteX2811" fmla="*/ 9063518 w 12192000"/>
              <a:gd name="connsiteY2811" fmla="*/ 2195404 h 6858000"/>
              <a:gd name="connsiteX2812" fmla="*/ 9081964 w 12192000"/>
              <a:gd name="connsiteY2812" fmla="*/ 2221815 h 6858000"/>
              <a:gd name="connsiteX2813" fmla="*/ 9105399 w 12192000"/>
              <a:gd name="connsiteY2813" fmla="*/ 2235685 h 6858000"/>
              <a:gd name="connsiteX2814" fmla="*/ 9094915 w 12192000"/>
              <a:gd name="connsiteY2814" fmla="*/ 2247062 h 6858000"/>
              <a:gd name="connsiteX2815" fmla="*/ 9092547 w 12192000"/>
              <a:gd name="connsiteY2815" fmla="*/ 2248020 h 6858000"/>
              <a:gd name="connsiteX2816" fmla="*/ 9091577 w 12192000"/>
              <a:gd name="connsiteY2816" fmla="*/ 2247402 h 6858000"/>
              <a:gd name="connsiteX2817" fmla="*/ 9082586 w 12192000"/>
              <a:gd name="connsiteY2817" fmla="*/ 2247402 h 6858000"/>
              <a:gd name="connsiteX2818" fmla="*/ 9079174 w 12192000"/>
              <a:gd name="connsiteY2818" fmla="*/ 2240606 h 6858000"/>
              <a:gd name="connsiteX2819" fmla="*/ 9057078 w 12192000"/>
              <a:gd name="connsiteY2819" fmla="*/ 2224760 h 6858000"/>
              <a:gd name="connsiteX2820" fmla="*/ 9055987 w 12192000"/>
              <a:gd name="connsiteY2820" fmla="*/ 2224573 h 6858000"/>
              <a:gd name="connsiteX2821" fmla="*/ 9048033 w 12192000"/>
              <a:gd name="connsiteY2821" fmla="*/ 2205391 h 6858000"/>
              <a:gd name="connsiteX2822" fmla="*/ 9032662 w 12192000"/>
              <a:gd name="connsiteY2822" fmla="*/ 2205391 h 6858000"/>
              <a:gd name="connsiteX2823" fmla="*/ 9032662 w 12192000"/>
              <a:gd name="connsiteY2823" fmla="*/ 2220591 h 6858000"/>
              <a:gd name="connsiteX2824" fmla="*/ 9026144 w 12192000"/>
              <a:gd name="connsiteY2824" fmla="*/ 2219478 h 6858000"/>
              <a:gd name="connsiteX2825" fmla="*/ 9010773 w 12192000"/>
              <a:gd name="connsiteY2825" fmla="*/ 2226521 h 6858000"/>
              <a:gd name="connsiteX2826" fmla="*/ 8992327 w 12192000"/>
              <a:gd name="connsiteY2826" fmla="*/ 2226521 h 6858000"/>
              <a:gd name="connsiteX2827" fmla="*/ 9001550 w 12192000"/>
              <a:gd name="connsiteY2827" fmla="*/ 2205391 h 6858000"/>
              <a:gd name="connsiteX2828" fmla="*/ 9015816 w 12192000"/>
              <a:gd name="connsiteY2828" fmla="*/ 2178980 h 6858000"/>
              <a:gd name="connsiteX2829" fmla="*/ 628903 w 12192000"/>
              <a:gd name="connsiteY2829" fmla="*/ 2175750 h 6858000"/>
              <a:gd name="connsiteX2830" fmla="*/ 622951 w 12192000"/>
              <a:gd name="connsiteY2830" fmla="*/ 2188018 h 6858000"/>
              <a:gd name="connsiteX2831" fmla="*/ 618573 w 12192000"/>
              <a:gd name="connsiteY2831" fmla="*/ 2199625 h 6858000"/>
              <a:gd name="connsiteX2832" fmla="*/ 617185 w 12192000"/>
              <a:gd name="connsiteY2832" fmla="*/ 2200124 h 6858000"/>
              <a:gd name="connsiteX2833" fmla="*/ 577119 w 12192000"/>
              <a:gd name="connsiteY2833" fmla="*/ 2212563 h 6858000"/>
              <a:gd name="connsiteX2834" fmla="*/ 580872 w 12192000"/>
              <a:gd name="connsiteY2834" fmla="*/ 2206066 h 6858000"/>
              <a:gd name="connsiteX2835" fmla="*/ 574599 w 12192000"/>
              <a:gd name="connsiteY2835" fmla="*/ 2196485 h 6858000"/>
              <a:gd name="connsiteX2836" fmla="*/ 6452797 w 12192000"/>
              <a:gd name="connsiteY2836" fmla="*/ 2171331 h 6858000"/>
              <a:gd name="connsiteX2837" fmla="*/ 6463296 w 12192000"/>
              <a:gd name="connsiteY2837" fmla="*/ 2171331 h 6858000"/>
              <a:gd name="connsiteX2838" fmla="*/ 6456908 w 12192000"/>
              <a:gd name="connsiteY2838" fmla="*/ 2174234 h 6858000"/>
              <a:gd name="connsiteX2839" fmla="*/ 11907441 w 12192000"/>
              <a:gd name="connsiteY2839" fmla="*/ 2165972 h 6858000"/>
              <a:gd name="connsiteX2840" fmla="*/ 11892070 w 12192000"/>
              <a:gd name="connsiteY2840" fmla="*/ 2177711 h 6858000"/>
              <a:gd name="connsiteX2841" fmla="*/ 11892070 w 12192000"/>
              <a:gd name="connsiteY2841" fmla="*/ 2184754 h 6858000"/>
              <a:gd name="connsiteX2842" fmla="*/ 11907441 w 12192000"/>
              <a:gd name="connsiteY2842" fmla="*/ 2196492 h 6858000"/>
              <a:gd name="connsiteX2843" fmla="*/ 11916664 w 12192000"/>
              <a:gd name="connsiteY2843" fmla="*/ 2196492 h 6858000"/>
              <a:gd name="connsiteX2844" fmla="*/ 11935109 w 12192000"/>
              <a:gd name="connsiteY2844" fmla="*/ 2184754 h 6858000"/>
              <a:gd name="connsiteX2845" fmla="*/ 11935109 w 12192000"/>
              <a:gd name="connsiteY2845" fmla="*/ 2177711 h 6858000"/>
              <a:gd name="connsiteX2846" fmla="*/ 11916664 w 12192000"/>
              <a:gd name="connsiteY2846" fmla="*/ 2165972 h 6858000"/>
              <a:gd name="connsiteX2847" fmla="*/ 9791946 w 12192000"/>
              <a:gd name="connsiteY2847" fmla="*/ 2162873 h 6858000"/>
              <a:gd name="connsiteX2848" fmla="*/ 9791946 w 12192000"/>
              <a:gd name="connsiteY2848" fmla="*/ 2169157 h 6858000"/>
              <a:gd name="connsiteX2849" fmla="*/ 9810391 w 12192000"/>
              <a:gd name="connsiteY2849" fmla="*/ 2187938 h 6858000"/>
              <a:gd name="connsiteX2850" fmla="*/ 9810391 w 12192000"/>
              <a:gd name="connsiteY2850" fmla="*/ 2194981 h 6858000"/>
              <a:gd name="connsiteX2851" fmla="*/ 9785797 w 12192000"/>
              <a:gd name="connsiteY2851" fmla="*/ 2194981 h 6858000"/>
              <a:gd name="connsiteX2852" fmla="*/ 9780417 w 12192000"/>
              <a:gd name="connsiteY2852" fmla="*/ 2186471 h 6858000"/>
              <a:gd name="connsiteX2853" fmla="*/ 9768893 w 12192000"/>
              <a:gd name="connsiteY2853" fmla="*/ 2176622 h 6858000"/>
              <a:gd name="connsiteX2854" fmla="*/ 9773665 w 12192000"/>
              <a:gd name="connsiteY2854" fmla="*/ 2176622 h 6858000"/>
              <a:gd name="connsiteX2855" fmla="*/ 9787499 w 12192000"/>
              <a:gd name="connsiteY2855" fmla="*/ 2171927 h 6858000"/>
              <a:gd name="connsiteX2856" fmla="*/ 3277149 w 12192000"/>
              <a:gd name="connsiteY2856" fmla="*/ 2161885 h 6858000"/>
              <a:gd name="connsiteX2857" fmla="*/ 3280199 w 12192000"/>
              <a:gd name="connsiteY2857" fmla="*/ 2163118 h 6858000"/>
              <a:gd name="connsiteX2858" fmla="*/ 3270295 w 12192000"/>
              <a:gd name="connsiteY2858" fmla="*/ 2170680 h 6858000"/>
              <a:gd name="connsiteX2859" fmla="*/ 3270295 w 12192000"/>
              <a:gd name="connsiteY2859" fmla="*/ 2184766 h 6858000"/>
              <a:gd name="connsiteX2860" fmla="*/ 3285667 w 12192000"/>
              <a:gd name="connsiteY2860" fmla="*/ 2184766 h 6858000"/>
              <a:gd name="connsiteX2861" fmla="*/ 3302310 w 12192000"/>
              <a:gd name="connsiteY2861" fmla="*/ 2172057 h 6858000"/>
              <a:gd name="connsiteX2862" fmla="*/ 3307842 w 12192000"/>
              <a:gd name="connsiteY2862" fmla="*/ 2174294 h 6858000"/>
              <a:gd name="connsiteX2863" fmla="*/ 3320908 w 12192000"/>
              <a:gd name="connsiteY2863" fmla="*/ 2184271 h 6858000"/>
              <a:gd name="connsiteX2864" fmla="*/ 3320908 w 12192000"/>
              <a:gd name="connsiteY2864" fmla="*/ 2196009 h 6858000"/>
              <a:gd name="connsiteX2865" fmla="*/ 3313134 w 12192000"/>
              <a:gd name="connsiteY2865" fmla="*/ 2217634 h 6858000"/>
              <a:gd name="connsiteX2866" fmla="*/ 3285667 w 12192000"/>
              <a:gd name="connsiteY2866" fmla="*/ 2217634 h 6858000"/>
              <a:gd name="connsiteX2867" fmla="*/ 3284203 w 12192000"/>
              <a:gd name="connsiteY2867" fmla="*/ 2216922 h 6858000"/>
              <a:gd name="connsiteX2868" fmla="*/ 3273179 w 12192000"/>
              <a:gd name="connsiteY2868" fmla="*/ 2202301 h 6858000"/>
              <a:gd name="connsiteX2869" fmla="*/ 3260114 w 12192000"/>
              <a:gd name="connsiteY2869" fmla="*/ 2195845 h 6858000"/>
              <a:gd name="connsiteX2870" fmla="*/ 3252464 w 12192000"/>
              <a:gd name="connsiteY2870" fmla="*/ 2197143 h 6858000"/>
              <a:gd name="connsiteX2871" fmla="*/ 3251850 w 12192000"/>
              <a:gd name="connsiteY2871" fmla="*/ 2196504 h 6858000"/>
              <a:gd name="connsiteX2872" fmla="*/ 3249275 w 12192000"/>
              <a:gd name="connsiteY2872" fmla="*/ 2197684 h 6858000"/>
              <a:gd name="connsiteX2873" fmla="*/ 3237021 w 12192000"/>
              <a:gd name="connsiteY2873" fmla="*/ 2199764 h 6858000"/>
              <a:gd name="connsiteX2874" fmla="*/ 3234829 w 12192000"/>
              <a:gd name="connsiteY2874" fmla="*/ 2197183 h 6858000"/>
              <a:gd name="connsiteX2875" fmla="*/ 3234298 w 12192000"/>
              <a:gd name="connsiteY2875" fmla="*/ 2196462 h 6858000"/>
              <a:gd name="connsiteX2876" fmla="*/ 4261040 w 12192000"/>
              <a:gd name="connsiteY2876" fmla="*/ 2161797 h 6858000"/>
              <a:gd name="connsiteX2877" fmla="*/ 4277246 w 12192000"/>
              <a:gd name="connsiteY2877" fmla="*/ 2167211 h 6858000"/>
              <a:gd name="connsiteX2878" fmla="*/ 4277093 w 12192000"/>
              <a:gd name="connsiteY2878" fmla="*/ 2167282 h 6858000"/>
              <a:gd name="connsiteX2879" fmla="*/ 4258646 w 12192000"/>
              <a:gd name="connsiteY2879" fmla="*/ 2167282 h 6858000"/>
              <a:gd name="connsiteX2880" fmla="*/ 8495176 w 12192000"/>
              <a:gd name="connsiteY2880" fmla="*/ 2160538 h 6858000"/>
              <a:gd name="connsiteX2881" fmla="*/ 8504399 w 12192000"/>
              <a:gd name="connsiteY2881" fmla="*/ 2160538 h 6858000"/>
              <a:gd name="connsiteX2882" fmla="*/ 8519770 w 12192000"/>
              <a:gd name="connsiteY2882" fmla="*/ 2179320 h 6858000"/>
              <a:gd name="connsiteX2883" fmla="*/ 8521887 w 12192000"/>
              <a:gd name="connsiteY2883" fmla="*/ 2178119 h 6858000"/>
              <a:gd name="connsiteX2884" fmla="*/ 8517358 w 12192000"/>
              <a:gd name="connsiteY2884" fmla="*/ 2190719 h 6858000"/>
              <a:gd name="connsiteX2885" fmla="*/ 8485079 w 12192000"/>
              <a:gd name="connsiteY2885" fmla="*/ 2205391 h 6858000"/>
              <a:gd name="connsiteX2886" fmla="*/ 8469708 w 12192000"/>
              <a:gd name="connsiteY2886" fmla="*/ 2194533 h 6858000"/>
              <a:gd name="connsiteX2887" fmla="*/ 8448757 w 12192000"/>
              <a:gd name="connsiteY2887" fmla="*/ 2169867 h 6858000"/>
              <a:gd name="connsiteX2888" fmla="*/ 9724416 w 12192000"/>
              <a:gd name="connsiteY2888" fmla="*/ 2156915 h 6858000"/>
              <a:gd name="connsiteX2889" fmla="*/ 9750657 w 12192000"/>
              <a:gd name="connsiteY2889" fmla="*/ 2194013 h 6858000"/>
              <a:gd name="connsiteX2890" fmla="*/ 9751927 w 12192000"/>
              <a:gd name="connsiteY2890" fmla="*/ 2195907 h 6858000"/>
              <a:gd name="connsiteX2891" fmla="*/ 9739849 w 12192000"/>
              <a:gd name="connsiteY2891" fmla="*/ 2188361 h 6858000"/>
              <a:gd name="connsiteX2892" fmla="*/ 9724478 w 12192000"/>
              <a:gd name="connsiteY2892" fmla="*/ 2195404 h 6858000"/>
              <a:gd name="connsiteX2893" fmla="*/ 9706032 w 12192000"/>
              <a:gd name="connsiteY2893" fmla="*/ 2195404 h 6858000"/>
              <a:gd name="connsiteX2894" fmla="*/ 9691618 w 12192000"/>
              <a:gd name="connsiteY2894" fmla="*/ 2182562 h 6858000"/>
              <a:gd name="connsiteX2895" fmla="*/ 9700539 w 12192000"/>
              <a:gd name="connsiteY2895" fmla="*/ 2170176 h 6858000"/>
              <a:gd name="connsiteX2896" fmla="*/ 3422358 w 12192000"/>
              <a:gd name="connsiteY2896" fmla="*/ 2151404 h 6858000"/>
              <a:gd name="connsiteX2897" fmla="*/ 3431581 w 12192000"/>
              <a:gd name="connsiteY2897" fmla="*/ 2151404 h 6858000"/>
              <a:gd name="connsiteX2898" fmla="*/ 3435423 w 12192000"/>
              <a:gd name="connsiteY2898" fmla="*/ 2165490 h 6858000"/>
              <a:gd name="connsiteX2899" fmla="*/ 3441881 w 12192000"/>
              <a:gd name="connsiteY2899" fmla="*/ 2168120 h 6858000"/>
              <a:gd name="connsiteX2900" fmla="*/ 3431662 w 12192000"/>
              <a:gd name="connsiteY2900" fmla="*/ 2176856 h 6858000"/>
              <a:gd name="connsiteX2901" fmla="*/ 3388656 w 12192000"/>
              <a:gd name="connsiteY2901" fmla="*/ 2158177 h 6858000"/>
              <a:gd name="connsiteX2902" fmla="*/ 4940926 w 12192000"/>
              <a:gd name="connsiteY2902" fmla="*/ 2147458 h 6858000"/>
              <a:gd name="connsiteX2903" fmla="*/ 4949166 w 12192000"/>
              <a:gd name="connsiteY2903" fmla="*/ 2151843 h 6858000"/>
              <a:gd name="connsiteX2904" fmla="*/ 4972095 w 12192000"/>
              <a:gd name="connsiteY2904" fmla="*/ 2154975 h 6858000"/>
              <a:gd name="connsiteX2905" fmla="*/ 4965763 w 12192000"/>
              <a:gd name="connsiteY2905" fmla="*/ 2160388 h 6858000"/>
              <a:gd name="connsiteX2906" fmla="*/ 4950719 w 12192000"/>
              <a:gd name="connsiteY2906" fmla="*/ 2167282 h 6858000"/>
              <a:gd name="connsiteX2907" fmla="*/ 4932272 w 12192000"/>
              <a:gd name="connsiteY2907" fmla="*/ 2167282 h 6858000"/>
              <a:gd name="connsiteX2908" fmla="*/ 9082041 w 12192000"/>
              <a:gd name="connsiteY2908" fmla="*/ 2143276 h 6858000"/>
              <a:gd name="connsiteX2909" fmla="*/ 9083146 w 12192000"/>
              <a:gd name="connsiteY2909" fmla="*/ 2145086 h 6858000"/>
              <a:gd name="connsiteX2910" fmla="*/ 9109517 w 12192000"/>
              <a:gd name="connsiteY2910" fmla="*/ 2205391 h 6858000"/>
              <a:gd name="connsiteX2911" fmla="*/ 9109517 w 12192000"/>
              <a:gd name="connsiteY2911" fmla="*/ 2210704 h 6858000"/>
              <a:gd name="connsiteX2912" fmla="*/ 9089457 w 12192000"/>
              <a:gd name="connsiteY2912" fmla="*/ 2194817 h 6858000"/>
              <a:gd name="connsiteX2913" fmla="*/ 9040288 w 12192000"/>
              <a:gd name="connsiteY2913" fmla="*/ 2163879 h 6858000"/>
              <a:gd name="connsiteX2914" fmla="*/ 9058616 w 12192000"/>
              <a:gd name="connsiteY2914" fmla="*/ 2152569 h 6858000"/>
              <a:gd name="connsiteX2915" fmla="*/ 3498768 w 12192000"/>
              <a:gd name="connsiteY2915" fmla="*/ 2140606 h 6858000"/>
              <a:gd name="connsiteX2916" fmla="*/ 3501041 w 12192000"/>
              <a:gd name="connsiteY2916" fmla="*/ 2142631 h 6858000"/>
              <a:gd name="connsiteX2917" fmla="*/ 3516716 w 12192000"/>
              <a:gd name="connsiteY2917" fmla="*/ 2157061 h 6858000"/>
              <a:gd name="connsiteX2918" fmla="*/ 3515654 w 12192000"/>
              <a:gd name="connsiteY2918" fmla="*/ 2157737 h 6858000"/>
              <a:gd name="connsiteX2919" fmla="*/ 3515654 w 12192000"/>
              <a:gd name="connsiteY2919" fmla="*/ 2164780 h 6858000"/>
              <a:gd name="connsiteX2920" fmla="*/ 3525100 w 12192000"/>
              <a:gd name="connsiteY2920" fmla="*/ 2164780 h 6858000"/>
              <a:gd name="connsiteX2921" fmla="*/ 3532409 w 12192000"/>
              <a:gd name="connsiteY2921" fmla="*/ 2171509 h 6858000"/>
              <a:gd name="connsiteX2922" fmla="*/ 3536061 w 12192000"/>
              <a:gd name="connsiteY2922" fmla="*/ 2196604 h 6858000"/>
              <a:gd name="connsiteX2923" fmla="*/ 3493834 w 12192000"/>
              <a:gd name="connsiteY2923" fmla="*/ 2197770 h 6858000"/>
              <a:gd name="connsiteX2924" fmla="*/ 3481840 w 12192000"/>
              <a:gd name="connsiteY2924" fmla="*/ 2198327 h 6858000"/>
              <a:gd name="connsiteX2925" fmla="*/ 3458537 w 12192000"/>
              <a:gd name="connsiteY2925" fmla="*/ 2188468 h 6858000"/>
              <a:gd name="connsiteX2926" fmla="*/ 3490704 w 12192000"/>
              <a:gd name="connsiteY2926" fmla="*/ 2145380 h 6858000"/>
              <a:gd name="connsiteX2927" fmla="*/ 3497676 w 12192000"/>
              <a:gd name="connsiteY2927" fmla="*/ 2141427 h 6858000"/>
              <a:gd name="connsiteX2928" fmla="*/ 5018807 w 12192000"/>
              <a:gd name="connsiteY2928" fmla="*/ 2137504 h 6858000"/>
              <a:gd name="connsiteX2929" fmla="*/ 5059030 w 12192000"/>
              <a:gd name="connsiteY2929" fmla="*/ 2197530 h 6858000"/>
              <a:gd name="connsiteX2930" fmla="*/ 5032500 w 12192000"/>
              <a:gd name="connsiteY2930" fmla="*/ 2208805 h 6858000"/>
              <a:gd name="connsiteX2931" fmla="*/ 5032376 w 12192000"/>
              <a:gd name="connsiteY2931" fmla="*/ 2207778 h 6858000"/>
              <a:gd name="connsiteX2932" fmla="*/ 4997024 w 12192000"/>
              <a:gd name="connsiteY2932" fmla="*/ 2165521 h 6858000"/>
              <a:gd name="connsiteX2933" fmla="*/ 4994298 w 12192000"/>
              <a:gd name="connsiteY2933" fmla="*/ 2165056 h 6858000"/>
              <a:gd name="connsiteX2934" fmla="*/ 5013295 w 12192000"/>
              <a:gd name="connsiteY2934" fmla="*/ 2139608 h 6858000"/>
              <a:gd name="connsiteX2935" fmla="*/ 3126750 w 12192000"/>
              <a:gd name="connsiteY2935" fmla="*/ 2130212 h 6858000"/>
              <a:gd name="connsiteX2936" fmla="*/ 3131955 w 12192000"/>
              <a:gd name="connsiteY2936" fmla="*/ 2165984 h 6858000"/>
              <a:gd name="connsiteX2937" fmla="*/ 3058173 w 12192000"/>
              <a:gd name="connsiteY2937" fmla="*/ 2229372 h 6858000"/>
              <a:gd name="connsiteX2938" fmla="*/ 3054039 w 12192000"/>
              <a:gd name="connsiteY2938" fmla="*/ 2235688 h 6858000"/>
              <a:gd name="connsiteX2939" fmla="*/ 3053005 w 12192000"/>
              <a:gd name="connsiteY2939" fmla="*/ 2235424 h 6858000"/>
              <a:gd name="connsiteX2940" fmla="*/ 3038160 w 12192000"/>
              <a:gd name="connsiteY2940" fmla="*/ 2229385 h 6858000"/>
              <a:gd name="connsiteX2941" fmla="*/ 3002974 w 12192000"/>
              <a:gd name="connsiteY2941" fmla="*/ 2195023 h 6858000"/>
              <a:gd name="connsiteX2942" fmla="*/ 3008795 w 12192000"/>
              <a:gd name="connsiteY2942" fmla="*/ 2191737 h 6858000"/>
              <a:gd name="connsiteX2943" fmla="*/ 3081808 w 12192000"/>
              <a:gd name="connsiteY2943" fmla="*/ 2181759 h 6858000"/>
              <a:gd name="connsiteX2944" fmla="*/ 3081808 w 12192000"/>
              <a:gd name="connsiteY2944" fmla="*/ 2170020 h 6858000"/>
              <a:gd name="connsiteX2945" fmla="*/ 3075660 w 12192000"/>
              <a:gd name="connsiteY2945" fmla="*/ 2170020 h 6858000"/>
              <a:gd name="connsiteX2946" fmla="*/ 3014175 w 12192000"/>
              <a:gd name="connsiteY2946" fmla="*/ 2178825 h 6858000"/>
              <a:gd name="connsiteX2947" fmla="*/ 2985088 w 12192000"/>
              <a:gd name="connsiteY2947" fmla="*/ 2180560 h 6858000"/>
              <a:gd name="connsiteX2948" fmla="*/ 2973972 w 12192000"/>
              <a:gd name="connsiteY2948" fmla="*/ 2165477 h 6858000"/>
              <a:gd name="connsiteX2949" fmla="*/ 2976918 w 12192000"/>
              <a:gd name="connsiteY2949" fmla="*/ 2136236 h 6858000"/>
              <a:gd name="connsiteX2950" fmla="*/ 2995363 w 12192000"/>
              <a:gd name="connsiteY2950" fmla="*/ 2136236 h 6858000"/>
              <a:gd name="connsiteX2951" fmla="*/ 3062996 w 12192000"/>
              <a:gd name="connsiteY2951" fmla="*/ 2162060 h 6858000"/>
              <a:gd name="connsiteX2952" fmla="*/ 3108341 w 12192000"/>
              <a:gd name="connsiteY2952" fmla="*/ 2149148 h 6858000"/>
              <a:gd name="connsiteX2953" fmla="*/ 10004068 w 12192000"/>
              <a:gd name="connsiteY2953" fmla="*/ 2129247 h 6858000"/>
              <a:gd name="connsiteX2954" fmla="*/ 10022513 w 12192000"/>
              <a:gd name="connsiteY2954" fmla="*/ 2129247 h 6858000"/>
              <a:gd name="connsiteX2955" fmla="*/ 10025203 w 12192000"/>
              <a:gd name="connsiteY2955" fmla="*/ 2155364 h 6858000"/>
              <a:gd name="connsiteX2956" fmla="*/ 10025445 w 12192000"/>
              <a:gd name="connsiteY2956" fmla="*/ 2157841 h 6858000"/>
              <a:gd name="connsiteX2957" fmla="*/ 10019604 w 12192000"/>
              <a:gd name="connsiteY2957" fmla="*/ 2157841 h 6858000"/>
              <a:gd name="connsiteX2958" fmla="*/ 10025221 w 12192000"/>
              <a:gd name="connsiteY2958" fmla="*/ 2196444 h 6858000"/>
              <a:gd name="connsiteX2959" fmla="*/ 9982741 w 12192000"/>
              <a:gd name="connsiteY2959" fmla="*/ 2214497 h 6858000"/>
              <a:gd name="connsiteX2960" fmla="*/ 9946426 w 12192000"/>
              <a:gd name="connsiteY2960" fmla="*/ 2228436 h 6858000"/>
              <a:gd name="connsiteX2961" fmla="*/ 9933526 w 12192000"/>
              <a:gd name="connsiteY2961" fmla="*/ 2232476 h 6858000"/>
              <a:gd name="connsiteX2962" fmla="*/ 9933526 w 12192000"/>
              <a:gd name="connsiteY2962" fmla="*/ 2214185 h 6858000"/>
              <a:gd name="connsiteX2963" fmla="*/ 9945246 w 12192000"/>
              <a:gd name="connsiteY2963" fmla="*/ 2182052 h 6858000"/>
              <a:gd name="connsiteX2964" fmla="*/ 9976931 w 12192000"/>
              <a:gd name="connsiteY2964" fmla="*/ 2139608 h 6858000"/>
              <a:gd name="connsiteX2965" fmla="*/ 5040433 w 12192000"/>
              <a:gd name="connsiteY2965" fmla="*/ 2129247 h 6858000"/>
              <a:gd name="connsiteX2966" fmla="*/ 5058878 w 12192000"/>
              <a:gd name="connsiteY2966" fmla="*/ 2129247 h 6858000"/>
              <a:gd name="connsiteX2967" fmla="*/ 5061567 w 12192000"/>
              <a:gd name="connsiteY2967" fmla="*/ 2155364 h 6858000"/>
              <a:gd name="connsiteX2968" fmla="*/ 5061809 w 12192000"/>
              <a:gd name="connsiteY2968" fmla="*/ 2157841 h 6858000"/>
              <a:gd name="connsiteX2969" fmla="*/ 5055969 w 12192000"/>
              <a:gd name="connsiteY2969" fmla="*/ 2157841 h 6858000"/>
              <a:gd name="connsiteX2970" fmla="*/ 5058376 w 12192000"/>
              <a:gd name="connsiteY2970" fmla="*/ 2174390 h 6858000"/>
              <a:gd name="connsiteX2971" fmla="*/ 5036383 w 12192000"/>
              <a:gd name="connsiteY2971" fmla="*/ 2142403 h 6858000"/>
              <a:gd name="connsiteX2972" fmla="*/ 5030389 w 12192000"/>
              <a:gd name="connsiteY2972" fmla="*/ 2133082 h 6858000"/>
              <a:gd name="connsiteX2973" fmla="*/ 8744189 w 12192000"/>
              <a:gd name="connsiteY2973" fmla="*/ 2127671 h 6858000"/>
              <a:gd name="connsiteX2974" fmla="*/ 8744189 w 12192000"/>
              <a:gd name="connsiteY2974" fmla="*/ 2139409 h 6858000"/>
              <a:gd name="connsiteX2975" fmla="*/ 8778005 w 12192000"/>
              <a:gd name="connsiteY2975" fmla="*/ 2165234 h 6858000"/>
              <a:gd name="connsiteX2976" fmla="*/ 8787228 w 12192000"/>
              <a:gd name="connsiteY2976" fmla="*/ 2165234 h 6858000"/>
              <a:gd name="connsiteX2977" fmla="*/ 8744189 w 12192000"/>
              <a:gd name="connsiteY2977" fmla="*/ 2127671 h 6858000"/>
              <a:gd name="connsiteX2978" fmla="*/ 325711 w 12192000"/>
              <a:gd name="connsiteY2978" fmla="*/ 2121550 h 6858000"/>
              <a:gd name="connsiteX2979" fmla="*/ 325711 w 12192000"/>
              <a:gd name="connsiteY2979" fmla="*/ 2133288 h 6858000"/>
              <a:gd name="connsiteX2980" fmla="*/ 344156 w 12192000"/>
              <a:gd name="connsiteY2980" fmla="*/ 2147374 h 6858000"/>
              <a:gd name="connsiteX2981" fmla="*/ 359528 w 12192000"/>
              <a:gd name="connsiteY2981" fmla="*/ 2147374 h 6858000"/>
              <a:gd name="connsiteX2982" fmla="*/ 359528 w 12192000"/>
              <a:gd name="connsiteY2982" fmla="*/ 2133288 h 6858000"/>
              <a:gd name="connsiteX2983" fmla="*/ 344156 w 12192000"/>
              <a:gd name="connsiteY2983" fmla="*/ 2121550 h 6858000"/>
              <a:gd name="connsiteX2984" fmla="*/ 3251850 w 12192000"/>
              <a:gd name="connsiteY2984" fmla="*/ 2119032 h 6858000"/>
              <a:gd name="connsiteX2985" fmla="*/ 3251850 w 12192000"/>
              <a:gd name="connsiteY2985" fmla="*/ 2140161 h 6858000"/>
              <a:gd name="connsiteX2986" fmla="*/ 3261073 w 12192000"/>
              <a:gd name="connsiteY2986" fmla="*/ 2140161 h 6858000"/>
              <a:gd name="connsiteX2987" fmla="*/ 3276444 w 12192000"/>
              <a:gd name="connsiteY2987" fmla="*/ 2126075 h 6858000"/>
              <a:gd name="connsiteX2988" fmla="*/ 3276444 w 12192000"/>
              <a:gd name="connsiteY2988" fmla="*/ 2119032 h 6858000"/>
              <a:gd name="connsiteX2989" fmla="*/ 9630980 w 12192000"/>
              <a:gd name="connsiteY2989" fmla="*/ 2114037 h 6858000"/>
              <a:gd name="connsiteX2990" fmla="*/ 9656680 w 12192000"/>
              <a:gd name="connsiteY2990" fmla="*/ 2129247 h 6858000"/>
              <a:gd name="connsiteX2991" fmla="*/ 9690496 w 12192000"/>
              <a:gd name="connsiteY2991" fmla="*/ 2129247 h 6858000"/>
              <a:gd name="connsiteX2992" fmla="*/ 9708886 w 12192000"/>
              <a:gd name="connsiteY2992" fmla="*/ 2144086 h 6858000"/>
              <a:gd name="connsiteX2993" fmla="*/ 9659805 w 12192000"/>
              <a:gd name="connsiteY2993" fmla="*/ 2149047 h 6858000"/>
              <a:gd name="connsiteX2994" fmla="*/ 9656423 w 12192000"/>
              <a:gd name="connsiteY2994" fmla="*/ 2151205 h 6858000"/>
              <a:gd name="connsiteX2995" fmla="*/ 9641473 w 12192000"/>
              <a:gd name="connsiteY2995" fmla="*/ 2137886 h 6858000"/>
              <a:gd name="connsiteX2996" fmla="*/ 9739849 w 12192000"/>
              <a:gd name="connsiteY2996" fmla="*/ 2110888 h 6858000"/>
              <a:gd name="connsiteX2997" fmla="*/ 9739849 w 12192000"/>
              <a:gd name="connsiteY2997" fmla="*/ 2132017 h 6858000"/>
              <a:gd name="connsiteX2998" fmla="*/ 9749071 w 12192000"/>
              <a:gd name="connsiteY2998" fmla="*/ 2132017 h 6858000"/>
              <a:gd name="connsiteX2999" fmla="*/ 9764443 w 12192000"/>
              <a:gd name="connsiteY2999" fmla="*/ 2117931 h 6858000"/>
              <a:gd name="connsiteX3000" fmla="*/ 9764443 w 12192000"/>
              <a:gd name="connsiteY3000" fmla="*/ 2110888 h 6858000"/>
              <a:gd name="connsiteX3001" fmla="*/ 4776214 w 12192000"/>
              <a:gd name="connsiteY3001" fmla="*/ 2110888 h 6858000"/>
              <a:gd name="connsiteX3002" fmla="*/ 4776214 w 12192000"/>
              <a:gd name="connsiteY3002" fmla="*/ 2132017 h 6858000"/>
              <a:gd name="connsiteX3003" fmla="*/ 4785435 w 12192000"/>
              <a:gd name="connsiteY3003" fmla="*/ 2132017 h 6858000"/>
              <a:gd name="connsiteX3004" fmla="*/ 4800807 w 12192000"/>
              <a:gd name="connsiteY3004" fmla="*/ 2117931 h 6858000"/>
              <a:gd name="connsiteX3005" fmla="*/ 4800807 w 12192000"/>
              <a:gd name="connsiteY3005" fmla="*/ 2110888 h 6858000"/>
              <a:gd name="connsiteX3006" fmla="*/ 953136 w 12192000"/>
              <a:gd name="connsiteY3006" fmla="*/ 2108508 h 6858000"/>
              <a:gd name="connsiteX3007" fmla="*/ 946260 w 12192000"/>
              <a:gd name="connsiteY3007" fmla="*/ 2112804 h 6858000"/>
              <a:gd name="connsiteX3008" fmla="*/ 943260 w 12192000"/>
              <a:gd name="connsiteY3008" fmla="*/ 2110240 h 6858000"/>
              <a:gd name="connsiteX3009" fmla="*/ 948032 w 12192000"/>
              <a:gd name="connsiteY3009" fmla="*/ 2110240 h 6858000"/>
              <a:gd name="connsiteX3010" fmla="*/ 8242118 w 12192000"/>
              <a:gd name="connsiteY3010" fmla="*/ 2104997 h 6858000"/>
              <a:gd name="connsiteX3011" fmla="*/ 8242118 w 12192000"/>
              <a:gd name="connsiteY3011" fmla="*/ 2112041 h 6858000"/>
              <a:gd name="connsiteX3012" fmla="*/ 8269786 w 12192000"/>
              <a:gd name="connsiteY3012" fmla="*/ 2130822 h 6858000"/>
              <a:gd name="connsiteX3013" fmla="*/ 8285157 w 12192000"/>
              <a:gd name="connsiteY3013" fmla="*/ 2130822 h 6858000"/>
              <a:gd name="connsiteX3014" fmla="*/ 8285157 w 12192000"/>
              <a:gd name="connsiteY3014" fmla="*/ 2126127 h 6858000"/>
              <a:gd name="connsiteX3015" fmla="*/ 8260563 w 12192000"/>
              <a:gd name="connsiteY3015" fmla="*/ 2104997 h 6858000"/>
              <a:gd name="connsiteX3016" fmla="*/ 916938 w 12192000"/>
              <a:gd name="connsiteY3016" fmla="*/ 2104885 h 6858000"/>
              <a:gd name="connsiteX3017" fmla="*/ 928046 w 12192000"/>
              <a:gd name="connsiteY3017" fmla="*/ 2113848 h 6858000"/>
              <a:gd name="connsiteX3018" fmla="*/ 918894 w 12192000"/>
              <a:gd name="connsiteY3018" fmla="*/ 2113848 h 6858000"/>
              <a:gd name="connsiteX3019" fmla="*/ 9192784 w 12192000"/>
              <a:gd name="connsiteY3019" fmla="*/ 2102529 h 6858000"/>
              <a:gd name="connsiteX3020" fmla="*/ 9214155 w 12192000"/>
              <a:gd name="connsiteY3020" fmla="*/ 2106192 h 6858000"/>
              <a:gd name="connsiteX3021" fmla="*/ 9210367 w 12192000"/>
              <a:gd name="connsiteY3021" fmla="*/ 2115448 h 6858000"/>
              <a:gd name="connsiteX3022" fmla="*/ 9194059 w 12192000"/>
              <a:gd name="connsiteY3022" fmla="*/ 2106202 h 6858000"/>
              <a:gd name="connsiteX3023" fmla="*/ 2670665 w 12192000"/>
              <a:gd name="connsiteY3023" fmla="*/ 2102444 h 6858000"/>
              <a:gd name="connsiteX3024" fmla="*/ 2669861 w 12192000"/>
              <a:gd name="connsiteY3024" fmla="*/ 2104286 h 6858000"/>
              <a:gd name="connsiteX3025" fmla="*/ 2669861 w 12192000"/>
              <a:gd name="connsiteY3025" fmla="*/ 2105716 h 6858000"/>
              <a:gd name="connsiteX3026" fmla="*/ 2666865 w 12192000"/>
              <a:gd name="connsiteY3026" fmla="*/ 2105716 h 6858000"/>
              <a:gd name="connsiteX3027" fmla="*/ 1130886 w 12192000"/>
              <a:gd name="connsiteY3027" fmla="*/ 2100570 h 6858000"/>
              <a:gd name="connsiteX3028" fmla="*/ 1132979 w 12192000"/>
              <a:gd name="connsiteY3028" fmla="*/ 2112657 h 6858000"/>
              <a:gd name="connsiteX3029" fmla="*/ 1125203 w 12192000"/>
              <a:gd name="connsiteY3029" fmla="*/ 2113919 h 6858000"/>
              <a:gd name="connsiteX3030" fmla="*/ 1125014 w 12192000"/>
              <a:gd name="connsiteY3030" fmla="*/ 2114000 h 6858000"/>
              <a:gd name="connsiteX3031" fmla="*/ 1122014 w 12192000"/>
              <a:gd name="connsiteY3031" fmla="*/ 2112454 h 6858000"/>
              <a:gd name="connsiteX3032" fmla="*/ 3186711 w 12192000"/>
              <a:gd name="connsiteY3032" fmla="*/ 2099045 h 6858000"/>
              <a:gd name="connsiteX3033" fmla="*/ 3186711 w 12192000"/>
              <a:gd name="connsiteY3033" fmla="*/ 2113131 h 6858000"/>
              <a:gd name="connsiteX3034" fmla="*/ 3211304 w 12192000"/>
              <a:gd name="connsiteY3034" fmla="*/ 2113131 h 6858000"/>
              <a:gd name="connsiteX3035" fmla="*/ 3211304 w 12192000"/>
              <a:gd name="connsiteY3035" fmla="*/ 2099045 h 6858000"/>
              <a:gd name="connsiteX3036" fmla="*/ 8549541 w 12192000"/>
              <a:gd name="connsiteY3036" fmla="*/ 2097955 h 6858000"/>
              <a:gd name="connsiteX3037" fmla="*/ 8549541 w 12192000"/>
              <a:gd name="connsiteY3037" fmla="*/ 2116736 h 6858000"/>
              <a:gd name="connsiteX3038" fmla="*/ 8564912 w 12192000"/>
              <a:gd name="connsiteY3038" fmla="*/ 2116736 h 6858000"/>
              <a:gd name="connsiteX3039" fmla="*/ 8583357 w 12192000"/>
              <a:gd name="connsiteY3039" fmla="*/ 2104997 h 6858000"/>
              <a:gd name="connsiteX3040" fmla="*/ 8583357 w 12192000"/>
              <a:gd name="connsiteY3040" fmla="*/ 2097955 h 6858000"/>
              <a:gd name="connsiteX3041" fmla="*/ 148517 w 12192000"/>
              <a:gd name="connsiteY3041" fmla="*/ 2097026 h 6858000"/>
              <a:gd name="connsiteX3042" fmla="*/ 169484 w 12192000"/>
              <a:gd name="connsiteY3042" fmla="*/ 2100850 h 6858000"/>
              <a:gd name="connsiteX3043" fmla="*/ 237885 w 12192000"/>
              <a:gd name="connsiteY3043" fmla="*/ 2129022 h 6858000"/>
              <a:gd name="connsiteX3044" fmla="*/ 287073 w 12192000"/>
              <a:gd name="connsiteY3044" fmla="*/ 2173628 h 6858000"/>
              <a:gd name="connsiteX3045" fmla="*/ 320889 w 12192000"/>
              <a:gd name="connsiteY3045" fmla="*/ 2173628 h 6858000"/>
              <a:gd name="connsiteX3046" fmla="*/ 329086 w 12192000"/>
              <a:gd name="connsiteY3046" fmla="*/ 2180242 h 6858000"/>
              <a:gd name="connsiteX3047" fmla="*/ 258078 w 12192000"/>
              <a:gd name="connsiteY3047" fmla="*/ 2180242 h 6858000"/>
              <a:gd name="connsiteX3048" fmla="*/ 207930 w 12192000"/>
              <a:gd name="connsiteY3048" fmla="*/ 2147815 h 6858000"/>
              <a:gd name="connsiteX3049" fmla="*/ 966313 w 12192000"/>
              <a:gd name="connsiteY3049" fmla="*/ 2096491 h 6858000"/>
              <a:gd name="connsiteX3050" fmla="*/ 966313 w 12192000"/>
              <a:gd name="connsiteY3050" fmla="*/ 2100275 h 6858000"/>
              <a:gd name="connsiteX3051" fmla="*/ 963632 w 12192000"/>
              <a:gd name="connsiteY3051" fmla="*/ 2101950 h 6858000"/>
              <a:gd name="connsiteX3052" fmla="*/ 6804394 w 12192000"/>
              <a:gd name="connsiteY3052" fmla="*/ 2089680 h 6858000"/>
              <a:gd name="connsiteX3053" fmla="*/ 6804394 w 12192000"/>
              <a:gd name="connsiteY3053" fmla="*/ 2105596 h 6858000"/>
              <a:gd name="connsiteX3054" fmla="*/ 6838210 w 12192000"/>
              <a:gd name="connsiteY3054" fmla="*/ 2138463 h 6858000"/>
              <a:gd name="connsiteX3055" fmla="*/ 6838210 w 12192000"/>
              <a:gd name="connsiteY3055" fmla="*/ 2145506 h 6858000"/>
              <a:gd name="connsiteX3056" fmla="*/ 6828988 w 12192000"/>
              <a:gd name="connsiteY3056" fmla="*/ 2157244 h 6858000"/>
              <a:gd name="connsiteX3057" fmla="*/ 6777110 w 12192000"/>
              <a:gd name="connsiteY3057" fmla="*/ 2138426 h 6858000"/>
              <a:gd name="connsiteX3058" fmla="*/ 6765810 w 12192000"/>
              <a:gd name="connsiteY3058" fmla="*/ 2130544 h 6858000"/>
              <a:gd name="connsiteX3059" fmla="*/ 1102519 w 12192000"/>
              <a:gd name="connsiteY3059" fmla="*/ 2087558 h 6858000"/>
              <a:gd name="connsiteX3060" fmla="*/ 1110098 w 12192000"/>
              <a:gd name="connsiteY3060" fmla="*/ 2088593 h 6858000"/>
              <a:gd name="connsiteX3061" fmla="*/ 1105014 w 12192000"/>
              <a:gd name="connsiteY3061" fmla="*/ 2092939 h 6858000"/>
              <a:gd name="connsiteX3062" fmla="*/ 1102914 w 12192000"/>
              <a:gd name="connsiteY3062" fmla="*/ 2089931 h 6858000"/>
              <a:gd name="connsiteX3063" fmla="*/ 7478020 w 12192000"/>
              <a:gd name="connsiteY3063" fmla="*/ 2086369 h 6858000"/>
              <a:gd name="connsiteX3064" fmla="*/ 7478020 w 12192000"/>
              <a:gd name="connsiteY3064" fmla="*/ 2094971 h 6858000"/>
              <a:gd name="connsiteX3065" fmla="*/ 7471502 w 12192000"/>
              <a:gd name="connsiteY3065" fmla="*/ 2093858 h 6858000"/>
              <a:gd name="connsiteX3066" fmla="*/ 7468655 w 12192000"/>
              <a:gd name="connsiteY3066" fmla="*/ 2095163 h 6858000"/>
              <a:gd name="connsiteX3067" fmla="*/ 3609886 w 12192000"/>
              <a:gd name="connsiteY3067" fmla="*/ 2085669 h 6858000"/>
              <a:gd name="connsiteX3068" fmla="*/ 3609886 w 12192000"/>
              <a:gd name="connsiteY3068" fmla="*/ 2097408 h 6858000"/>
              <a:gd name="connsiteX3069" fmla="*/ 3628332 w 12192000"/>
              <a:gd name="connsiteY3069" fmla="*/ 2111493 h 6858000"/>
              <a:gd name="connsiteX3070" fmla="*/ 3643703 w 12192000"/>
              <a:gd name="connsiteY3070" fmla="*/ 2111493 h 6858000"/>
              <a:gd name="connsiteX3071" fmla="*/ 3643703 w 12192000"/>
              <a:gd name="connsiteY3071" fmla="*/ 2097408 h 6858000"/>
              <a:gd name="connsiteX3072" fmla="*/ 3628332 w 12192000"/>
              <a:gd name="connsiteY3072" fmla="*/ 2085669 h 6858000"/>
              <a:gd name="connsiteX3073" fmla="*/ 4348361 w 12192000"/>
              <a:gd name="connsiteY3073" fmla="*/ 2084037 h 6858000"/>
              <a:gd name="connsiteX3074" fmla="*/ 4349466 w 12192000"/>
              <a:gd name="connsiteY3074" fmla="*/ 2085847 h 6858000"/>
              <a:gd name="connsiteX3075" fmla="*/ 4375836 w 12192000"/>
              <a:gd name="connsiteY3075" fmla="*/ 2146152 h 6858000"/>
              <a:gd name="connsiteX3076" fmla="*/ 4375836 w 12192000"/>
              <a:gd name="connsiteY3076" fmla="*/ 2170598 h 6858000"/>
              <a:gd name="connsiteX3077" fmla="*/ 4372571 w 12192000"/>
              <a:gd name="connsiteY3077" fmla="*/ 2173127 h 6858000"/>
              <a:gd name="connsiteX3078" fmla="*/ 4359053 w 12192000"/>
              <a:gd name="connsiteY3078" fmla="*/ 2173127 h 6858000"/>
              <a:gd name="connsiteX3079" fmla="*/ 4350599 w 12192000"/>
              <a:gd name="connsiteY3079" fmla="*/ 2180023 h 6858000"/>
              <a:gd name="connsiteX3080" fmla="*/ 4347379 w 12192000"/>
              <a:gd name="connsiteY3080" fmla="*/ 2185124 h 6858000"/>
              <a:gd name="connsiteX3081" fmla="*/ 4345493 w 12192000"/>
              <a:gd name="connsiteY3081" fmla="*/ 2181367 h 6858000"/>
              <a:gd name="connsiteX3082" fmla="*/ 4323398 w 12192000"/>
              <a:gd name="connsiteY3082" fmla="*/ 2165521 h 6858000"/>
              <a:gd name="connsiteX3083" fmla="*/ 4322306 w 12192000"/>
              <a:gd name="connsiteY3083" fmla="*/ 2165334 h 6858000"/>
              <a:gd name="connsiteX3084" fmla="*/ 4316629 w 12192000"/>
              <a:gd name="connsiteY3084" fmla="*/ 2151644 h 6858000"/>
              <a:gd name="connsiteX3085" fmla="*/ 4318153 w 12192000"/>
              <a:gd name="connsiteY3085" fmla="*/ 2150798 h 6858000"/>
              <a:gd name="connsiteX3086" fmla="*/ 4318153 w 12192000"/>
              <a:gd name="connsiteY3086" fmla="*/ 2136712 h 6858000"/>
              <a:gd name="connsiteX3087" fmla="*/ 4291452 w 12192000"/>
              <a:gd name="connsiteY3087" fmla="*/ 2113992 h 6858000"/>
              <a:gd name="connsiteX3088" fmla="*/ 4324935 w 12192000"/>
              <a:gd name="connsiteY3088" fmla="*/ 2093330 h 6858000"/>
              <a:gd name="connsiteX3089" fmla="*/ 9552207 w 12192000"/>
              <a:gd name="connsiteY3089" fmla="*/ 2083313 h 6858000"/>
              <a:gd name="connsiteX3090" fmla="*/ 9552207 w 12192000"/>
              <a:gd name="connsiteY3090" fmla="*/ 2095051 h 6858000"/>
              <a:gd name="connsiteX3091" fmla="*/ 9586023 w 12192000"/>
              <a:gd name="connsiteY3091" fmla="*/ 2120875 h 6858000"/>
              <a:gd name="connsiteX3092" fmla="*/ 9595246 w 12192000"/>
              <a:gd name="connsiteY3092" fmla="*/ 2120875 h 6858000"/>
              <a:gd name="connsiteX3093" fmla="*/ 9552207 w 12192000"/>
              <a:gd name="connsiteY3093" fmla="*/ 2083313 h 6858000"/>
              <a:gd name="connsiteX3094" fmla="*/ 8878581 w 12192000"/>
              <a:gd name="connsiteY3094" fmla="*/ 2083313 h 6858000"/>
              <a:gd name="connsiteX3095" fmla="*/ 8878581 w 12192000"/>
              <a:gd name="connsiteY3095" fmla="*/ 2095051 h 6858000"/>
              <a:gd name="connsiteX3096" fmla="*/ 8912397 w 12192000"/>
              <a:gd name="connsiteY3096" fmla="*/ 2120875 h 6858000"/>
              <a:gd name="connsiteX3097" fmla="*/ 8921620 w 12192000"/>
              <a:gd name="connsiteY3097" fmla="*/ 2120875 h 6858000"/>
              <a:gd name="connsiteX3098" fmla="*/ 8878581 w 12192000"/>
              <a:gd name="connsiteY3098" fmla="*/ 2083313 h 6858000"/>
              <a:gd name="connsiteX3099" fmla="*/ 6677807 w 12192000"/>
              <a:gd name="connsiteY3099" fmla="*/ 2074225 h 6858000"/>
              <a:gd name="connsiteX3100" fmla="*/ 6680080 w 12192000"/>
              <a:gd name="connsiteY3100" fmla="*/ 2076250 h 6858000"/>
              <a:gd name="connsiteX3101" fmla="*/ 6722158 w 12192000"/>
              <a:gd name="connsiteY3101" fmla="*/ 2114986 h 6858000"/>
              <a:gd name="connsiteX3102" fmla="*/ 6737743 w 12192000"/>
              <a:gd name="connsiteY3102" fmla="*/ 2130147 h 6858000"/>
              <a:gd name="connsiteX3103" fmla="*/ 6736663 w 12192000"/>
              <a:gd name="connsiteY3103" fmla="*/ 2129628 h 6858000"/>
              <a:gd name="connsiteX3104" fmla="*/ 6672873 w 12192000"/>
              <a:gd name="connsiteY3104" fmla="*/ 2131389 h 6858000"/>
              <a:gd name="connsiteX3105" fmla="*/ 6660879 w 12192000"/>
              <a:gd name="connsiteY3105" fmla="*/ 2131946 h 6858000"/>
              <a:gd name="connsiteX3106" fmla="*/ 6632237 w 12192000"/>
              <a:gd name="connsiteY3106" fmla="*/ 2119828 h 6858000"/>
              <a:gd name="connsiteX3107" fmla="*/ 6567695 w 12192000"/>
              <a:gd name="connsiteY3107" fmla="*/ 2091796 h 6858000"/>
              <a:gd name="connsiteX3108" fmla="*/ 6601397 w 12192000"/>
              <a:gd name="connsiteY3108" fmla="*/ 2085023 h 6858000"/>
              <a:gd name="connsiteX3109" fmla="*/ 6610620 w 12192000"/>
              <a:gd name="connsiteY3109" fmla="*/ 2085023 h 6858000"/>
              <a:gd name="connsiteX3110" fmla="*/ 6625991 w 12192000"/>
              <a:gd name="connsiteY3110" fmla="*/ 2103804 h 6858000"/>
              <a:gd name="connsiteX3111" fmla="*/ 6676716 w 12192000"/>
              <a:gd name="connsiteY3111" fmla="*/ 2075046 h 6858000"/>
              <a:gd name="connsiteX3112" fmla="*/ 3132669 w 12192000"/>
              <a:gd name="connsiteY3112" fmla="*/ 2072946 h 6858000"/>
              <a:gd name="connsiteX3113" fmla="*/ 3166003 w 12192000"/>
              <a:gd name="connsiteY3113" fmla="*/ 2122281 h 6858000"/>
              <a:gd name="connsiteX3114" fmla="*/ 3192786 w 12192000"/>
              <a:gd name="connsiteY3114" fmla="*/ 2164353 h 6858000"/>
              <a:gd name="connsiteX3115" fmla="*/ 3193729 w 12192000"/>
              <a:gd name="connsiteY3115" fmla="*/ 2166023 h 6858000"/>
              <a:gd name="connsiteX3116" fmla="*/ 3189406 w 12192000"/>
              <a:gd name="connsiteY3116" fmla="*/ 2167673 h 6858000"/>
              <a:gd name="connsiteX3117" fmla="*/ 3180695 w 12192000"/>
              <a:gd name="connsiteY3117" fmla="*/ 2177652 h 6858000"/>
              <a:gd name="connsiteX3118" fmla="*/ 3180374 w 12192000"/>
              <a:gd name="connsiteY3118" fmla="*/ 2177429 h 6858000"/>
              <a:gd name="connsiteX3119" fmla="*/ 3153475 w 12192000"/>
              <a:gd name="connsiteY3119" fmla="*/ 2146029 h 6858000"/>
              <a:gd name="connsiteX3120" fmla="*/ 3152516 w 12192000"/>
              <a:gd name="connsiteY3120" fmla="*/ 2143850 h 6858000"/>
              <a:gd name="connsiteX3121" fmla="*/ 3152516 w 12192000"/>
              <a:gd name="connsiteY3121" fmla="*/ 2137153 h 6858000"/>
              <a:gd name="connsiteX3122" fmla="*/ 3149866 w 12192000"/>
              <a:gd name="connsiteY3122" fmla="*/ 2137828 h 6858000"/>
              <a:gd name="connsiteX3123" fmla="*/ 3140357 w 12192000"/>
              <a:gd name="connsiteY3123" fmla="*/ 2116216 h 6858000"/>
              <a:gd name="connsiteX3124" fmla="*/ 3146000 w 12192000"/>
              <a:gd name="connsiteY3124" fmla="*/ 2110411 h 6858000"/>
              <a:gd name="connsiteX3125" fmla="*/ 3134768 w 12192000"/>
              <a:gd name="connsiteY3125" fmla="*/ 2089325 h 6858000"/>
              <a:gd name="connsiteX3126" fmla="*/ 10488695 w 12192000"/>
              <a:gd name="connsiteY3126" fmla="*/ 2072729 h 6858000"/>
              <a:gd name="connsiteX3127" fmla="*/ 10503776 w 12192000"/>
              <a:gd name="connsiteY3127" fmla="*/ 2072729 h 6858000"/>
              <a:gd name="connsiteX3128" fmla="*/ 10509925 w 12192000"/>
              <a:gd name="connsiteY3128" fmla="*/ 2138463 h 6858000"/>
              <a:gd name="connsiteX3129" fmla="*/ 10496896 w 12192000"/>
              <a:gd name="connsiteY3129" fmla="*/ 2144000 h 6858000"/>
              <a:gd name="connsiteX3130" fmla="*/ 10496714 w 12192000"/>
              <a:gd name="connsiteY3130" fmla="*/ 2143920 h 6858000"/>
              <a:gd name="connsiteX3131" fmla="*/ 10477500 w 12192000"/>
              <a:gd name="connsiteY3131" fmla="*/ 2124551 h 6858000"/>
              <a:gd name="connsiteX3132" fmla="*/ 10477500 w 12192000"/>
              <a:gd name="connsiteY3132" fmla="*/ 2103422 h 6858000"/>
              <a:gd name="connsiteX3133" fmla="*/ 5525059 w 12192000"/>
              <a:gd name="connsiteY3133" fmla="*/ 2072729 h 6858000"/>
              <a:gd name="connsiteX3134" fmla="*/ 5540141 w 12192000"/>
              <a:gd name="connsiteY3134" fmla="*/ 2072729 h 6858000"/>
              <a:gd name="connsiteX3135" fmla="*/ 5546289 w 12192000"/>
              <a:gd name="connsiteY3135" fmla="*/ 2138463 h 6858000"/>
              <a:gd name="connsiteX3136" fmla="*/ 5533260 w 12192000"/>
              <a:gd name="connsiteY3136" fmla="*/ 2144000 h 6858000"/>
              <a:gd name="connsiteX3137" fmla="*/ 5533078 w 12192000"/>
              <a:gd name="connsiteY3137" fmla="*/ 2143920 h 6858000"/>
              <a:gd name="connsiteX3138" fmla="*/ 5513865 w 12192000"/>
              <a:gd name="connsiteY3138" fmla="*/ 2124551 h 6858000"/>
              <a:gd name="connsiteX3139" fmla="*/ 5513865 w 12192000"/>
              <a:gd name="connsiteY3139" fmla="*/ 2103422 h 6858000"/>
              <a:gd name="connsiteX3140" fmla="*/ 2669633 w 12192000"/>
              <a:gd name="connsiteY3140" fmla="*/ 2070103 h 6858000"/>
              <a:gd name="connsiteX3141" fmla="*/ 2667746 w 12192000"/>
              <a:gd name="connsiteY3141" fmla="*/ 2074425 h 6858000"/>
              <a:gd name="connsiteX3142" fmla="*/ 2667746 w 12192000"/>
              <a:gd name="connsiteY3142" fmla="*/ 2088512 h 6858000"/>
              <a:gd name="connsiteX3143" fmla="*/ 2670021 w 12192000"/>
              <a:gd name="connsiteY3143" fmla="*/ 2090635 h 6858000"/>
              <a:gd name="connsiteX3144" fmla="*/ 2669660 w 12192000"/>
              <a:gd name="connsiteY3144" fmla="*/ 2091208 h 6858000"/>
              <a:gd name="connsiteX3145" fmla="*/ 2645065 w 12192000"/>
              <a:gd name="connsiteY3145" fmla="*/ 2091208 h 6858000"/>
              <a:gd name="connsiteX3146" fmla="*/ 2645065 w 12192000"/>
              <a:gd name="connsiteY3146" fmla="*/ 2084164 h 6858000"/>
              <a:gd name="connsiteX3147" fmla="*/ 2655277 w 12192000"/>
              <a:gd name="connsiteY3147" fmla="*/ 2073766 h 6858000"/>
              <a:gd name="connsiteX3148" fmla="*/ 2660639 w 12192000"/>
              <a:gd name="connsiteY3148" fmla="*/ 2073766 h 6858000"/>
              <a:gd name="connsiteX3149" fmla="*/ 1178435 w 12192000"/>
              <a:gd name="connsiteY3149" fmla="*/ 2062865 h 6858000"/>
              <a:gd name="connsiteX3150" fmla="*/ 1195385 w 12192000"/>
              <a:gd name="connsiteY3150" fmla="*/ 2062865 h 6858000"/>
              <a:gd name="connsiteX3151" fmla="*/ 1197155 w 12192000"/>
              <a:gd name="connsiteY3151" fmla="*/ 2065538 h 6858000"/>
              <a:gd name="connsiteX3152" fmla="*/ 1197559 w 12192000"/>
              <a:gd name="connsiteY3152" fmla="*/ 2069459 h 6858000"/>
              <a:gd name="connsiteX3153" fmla="*/ 1189270 w 12192000"/>
              <a:gd name="connsiteY3153" fmla="*/ 2086338 h 6858000"/>
              <a:gd name="connsiteX3154" fmla="*/ 1194843 w 12192000"/>
              <a:gd name="connsiteY3154" fmla="*/ 2097450 h 6858000"/>
              <a:gd name="connsiteX3155" fmla="*/ 1199588 w 12192000"/>
              <a:gd name="connsiteY3155" fmla="*/ 2130062 h 6858000"/>
              <a:gd name="connsiteX3156" fmla="*/ 1197515 w 12192000"/>
              <a:gd name="connsiteY3156" fmla="*/ 2130943 h 6858000"/>
              <a:gd name="connsiteX3157" fmla="*/ 1189270 w 12192000"/>
              <a:gd name="connsiteY3157" fmla="*/ 2130943 h 6858000"/>
              <a:gd name="connsiteX3158" fmla="*/ 1166075 w 12192000"/>
              <a:gd name="connsiteY3158" fmla="*/ 2109142 h 6858000"/>
              <a:gd name="connsiteX3159" fmla="*/ 1164976 w 12192000"/>
              <a:gd name="connsiteY3159" fmla="*/ 2107464 h 6858000"/>
              <a:gd name="connsiteX3160" fmla="*/ 1164390 w 12192000"/>
              <a:gd name="connsiteY3160" fmla="*/ 2107559 h 6858000"/>
              <a:gd name="connsiteX3161" fmla="*/ 1149305 w 12192000"/>
              <a:gd name="connsiteY3161" fmla="*/ 2093381 h 6858000"/>
              <a:gd name="connsiteX3162" fmla="*/ 1136252 w 12192000"/>
              <a:gd name="connsiteY3162" fmla="*/ 2093381 h 6858000"/>
              <a:gd name="connsiteX3163" fmla="*/ 1151298 w 12192000"/>
              <a:gd name="connsiteY3163" fmla="*/ 2073226 h 6858000"/>
              <a:gd name="connsiteX3164" fmla="*/ 5104429 w 12192000"/>
              <a:gd name="connsiteY3164" fmla="*/ 2056872 h 6858000"/>
              <a:gd name="connsiteX3165" fmla="*/ 5107859 w 12192000"/>
              <a:gd name="connsiteY3165" fmla="*/ 2058181 h 6858000"/>
              <a:gd name="connsiteX3166" fmla="*/ 5156277 w 12192000"/>
              <a:gd name="connsiteY3166" fmla="*/ 2064930 h 6858000"/>
              <a:gd name="connsiteX3167" fmla="*/ 5161129 w 12192000"/>
              <a:gd name="connsiteY3167" fmla="*/ 2064930 h 6858000"/>
              <a:gd name="connsiteX3168" fmla="*/ 5174307 w 12192000"/>
              <a:gd name="connsiteY3168" fmla="*/ 2072729 h 6858000"/>
              <a:gd name="connsiteX3169" fmla="*/ 5196027 w 12192000"/>
              <a:gd name="connsiteY3169" fmla="*/ 2072729 h 6858000"/>
              <a:gd name="connsiteX3170" fmla="*/ 5195681 w 12192000"/>
              <a:gd name="connsiteY3170" fmla="*/ 2074811 h 6858000"/>
              <a:gd name="connsiteX3171" fmla="*/ 5126511 w 12192000"/>
              <a:gd name="connsiteY3171" fmla="*/ 2110466 h 6858000"/>
              <a:gd name="connsiteX3172" fmla="*/ 5117288 w 12192000"/>
              <a:gd name="connsiteY3172" fmla="*/ 2124551 h 6858000"/>
              <a:gd name="connsiteX3173" fmla="*/ 5132659 w 12192000"/>
              <a:gd name="connsiteY3173" fmla="*/ 2162114 h 6858000"/>
              <a:gd name="connsiteX3174" fmla="*/ 5098842 w 12192000"/>
              <a:gd name="connsiteY3174" fmla="*/ 2169157 h 6858000"/>
              <a:gd name="connsiteX3175" fmla="*/ 5075209 w 12192000"/>
              <a:gd name="connsiteY3175" fmla="*/ 2106504 h 6858000"/>
              <a:gd name="connsiteX3176" fmla="*/ 5064492 w 12192000"/>
              <a:gd name="connsiteY3176" fmla="*/ 2084411 h 6858000"/>
              <a:gd name="connsiteX3177" fmla="*/ 5075374 w 12192000"/>
              <a:gd name="connsiteY3177" fmla="*/ 2072886 h 6858000"/>
              <a:gd name="connsiteX3178" fmla="*/ 5079854 w 12192000"/>
              <a:gd name="connsiteY3178" fmla="*/ 2068680 h 6858000"/>
              <a:gd name="connsiteX3179" fmla="*/ 5104429 w 12192000"/>
              <a:gd name="connsiteY3179" fmla="*/ 2068680 h 6858000"/>
              <a:gd name="connsiteX3180" fmla="*/ 8581255 w 12192000"/>
              <a:gd name="connsiteY3180" fmla="*/ 2054894 h 6858000"/>
              <a:gd name="connsiteX3181" fmla="*/ 8581255 w 12192000"/>
              <a:gd name="connsiteY3181" fmla="*/ 2061936 h 6858000"/>
              <a:gd name="connsiteX3182" fmla="*/ 8608923 w 12192000"/>
              <a:gd name="connsiteY3182" fmla="*/ 2080718 h 6858000"/>
              <a:gd name="connsiteX3183" fmla="*/ 8624294 w 12192000"/>
              <a:gd name="connsiteY3183" fmla="*/ 2080718 h 6858000"/>
              <a:gd name="connsiteX3184" fmla="*/ 8624294 w 12192000"/>
              <a:gd name="connsiteY3184" fmla="*/ 2076022 h 6858000"/>
              <a:gd name="connsiteX3185" fmla="*/ 8599700 w 12192000"/>
              <a:gd name="connsiteY3185" fmla="*/ 2054894 h 6858000"/>
              <a:gd name="connsiteX3186" fmla="*/ 3510080 w 12192000"/>
              <a:gd name="connsiteY3186" fmla="*/ 2054387 h 6858000"/>
              <a:gd name="connsiteX3187" fmla="*/ 3523039 w 12192000"/>
              <a:gd name="connsiteY3187" fmla="*/ 2066888 h 6858000"/>
              <a:gd name="connsiteX3188" fmla="*/ 3536105 w 12192000"/>
              <a:gd name="connsiteY3188" fmla="*/ 2071583 h 6858000"/>
              <a:gd name="connsiteX3189" fmla="*/ 3545589 w 12192000"/>
              <a:gd name="connsiteY3189" fmla="*/ 2071583 h 6858000"/>
              <a:gd name="connsiteX3190" fmla="*/ 3502310 w 12192000"/>
              <a:gd name="connsiteY3190" fmla="*/ 2114331 h 6858000"/>
              <a:gd name="connsiteX3191" fmla="*/ 3499213 w 12192000"/>
              <a:gd name="connsiteY3191" fmla="*/ 2111493 h 6858000"/>
              <a:gd name="connsiteX3192" fmla="*/ 3489991 w 12192000"/>
              <a:gd name="connsiteY3192" fmla="*/ 2111493 h 6858000"/>
              <a:gd name="connsiteX3193" fmla="*/ 3488546 w 12192000"/>
              <a:gd name="connsiteY3193" fmla="*/ 2112321 h 6858000"/>
              <a:gd name="connsiteX3194" fmla="*/ 3465495 w 12192000"/>
              <a:gd name="connsiteY3194" fmla="*/ 2089808 h 6858000"/>
              <a:gd name="connsiteX3195" fmla="*/ 3447049 w 12192000"/>
              <a:gd name="connsiteY3195" fmla="*/ 2089808 h 6858000"/>
              <a:gd name="connsiteX3196" fmla="*/ 3447049 w 12192000"/>
              <a:gd name="connsiteY3196" fmla="*/ 2094503 h 6858000"/>
              <a:gd name="connsiteX3197" fmla="*/ 3475451 w 12192000"/>
              <a:gd name="connsiteY3197" fmla="*/ 2119821 h 6858000"/>
              <a:gd name="connsiteX3198" fmla="*/ 3456175 w 12192000"/>
              <a:gd name="connsiteY3198" fmla="*/ 2130862 h 6858000"/>
              <a:gd name="connsiteX3199" fmla="*/ 3440803 w 12192000"/>
              <a:gd name="connsiteY3199" fmla="*/ 2137318 h 6858000"/>
              <a:gd name="connsiteX3200" fmla="*/ 3422358 w 12192000"/>
              <a:gd name="connsiteY3200" fmla="*/ 2132622 h 6858000"/>
              <a:gd name="connsiteX3201" fmla="*/ 3381625 w 12192000"/>
              <a:gd name="connsiteY3201" fmla="*/ 2146122 h 6858000"/>
              <a:gd name="connsiteX3202" fmla="*/ 3375182 w 12192000"/>
              <a:gd name="connsiteY3202" fmla="*/ 2152325 h 6858000"/>
              <a:gd name="connsiteX3203" fmla="*/ 3360971 w 12192000"/>
              <a:gd name="connsiteY3203" fmla="*/ 2146152 h 6858000"/>
              <a:gd name="connsiteX3204" fmla="*/ 3354822 w 12192000"/>
              <a:gd name="connsiteY3204" fmla="*/ 2146152 h 6858000"/>
              <a:gd name="connsiteX3205" fmla="*/ 3354822 w 12192000"/>
              <a:gd name="connsiteY3205" fmla="*/ 2160239 h 6858000"/>
              <a:gd name="connsiteX3206" fmla="*/ 3421460 w 12192000"/>
              <a:gd name="connsiteY3206" fmla="*/ 2185487 h 6858000"/>
              <a:gd name="connsiteX3207" fmla="*/ 3394812 w 12192000"/>
              <a:gd name="connsiteY3207" fmla="*/ 2202718 h 6858000"/>
              <a:gd name="connsiteX3208" fmla="*/ 3388540 w 12192000"/>
              <a:gd name="connsiteY3208" fmla="*/ 2203052 h 6858000"/>
              <a:gd name="connsiteX3209" fmla="*/ 3363948 w 12192000"/>
              <a:gd name="connsiteY3209" fmla="*/ 2170185 h 6858000"/>
              <a:gd name="connsiteX3210" fmla="*/ 3313222 w 12192000"/>
              <a:gd name="connsiteY3210" fmla="*/ 2141427 h 6858000"/>
              <a:gd name="connsiteX3211" fmla="*/ 3311421 w 12192000"/>
              <a:gd name="connsiteY3211" fmla="*/ 2136236 h 6858000"/>
              <a:gd name="connsiteX3212" fmla="*/ 3342750 w 12192000"/>
              <a:gd name="connsiteY3212" fmla="*/ 2136236 h 6858000"/>
              <a:gd name="connsiteX3213" fmla="*/ 3391938 w 12192000"/>
              <a:gd name="connsiteY3213" fmla="*/ 2091630 h 6858000"/>
              <a:gd name="connsiteX3214" fmla="*/ 3460340 w 12192000"/>
              <a:gd name="connsiteY3214" fmla="*/ 2063458 h 6858000"/>
              <a:gd name="connsiteX3215" fmla="*/ 11315373 w 12192000"/>
              <a:gd name="connsiteY3215" fmla="*/ 2053947 h 6858000"/>
              <a:gd name="connsiteX3216" fmla="*/ 11290780 w 12192000"/>
              <a:gd name="connsiteY3216" fmla="*/ 2072729 h 6858000"/>
              <a:gd name="connsiteX3217" fmla="*/ 11290780 w 12192000"/>
              <a:gd name="connsiteY3217" fmla="*/ 2093858 h 6858000"/>
              <a:gd name="connsiteX3218" fmla="*/ 11300002 w 12192000"/>
              <a:gd name="connsiteY3218" fmla="*/ 2093858 h 6858000"/>
              <a:gd name="connsiteX3219" fmla="*/ 11333819 w 12192000"/>
              <a:gd name="connsiteY3219" fmla="*/ 2060990 h 6858000"/>
              <a:gd name="connsiteX3220" fmla="*/ 8817096 w 12192000"/>
              <a:gd name="connsiteY3220" fmla="*/ 2050446 h 6858000"/>
              <a:gd name="connsiteX3221" fmla="*/ 8817096 w 12192000"/>
              <a:gd name="connsiteY3221" fmla="*/ 2062184 h 6858000"/>
              <a:gd name="connsiteX3222" fmla="*/ 8835542 w 12192000"/>
              <a:gd name="connsiteY3222" fmla="*/ 2076269 h 6858000"/>
              <a:gd name="connsiteX3223" fmla="*/ 8850913 w 12192000"/>
              <a:gd name="connsiteY3223" fmla="*/ 2076269 h 6858000"/>
              <a:gd name="connsiteX3224" fmla="*/ 8850913 w 12192000"/>
              <a:gd name="connsiteY3224" fmla="*/ 2062184 h 6858000"/>
              <a:gd name="connsiteX3225" fmla="*/ 8835542 w 12192000"/>
              <a:gd name="connsiteY3225" fmla="*/ 2050446 h 6858000"/>
              <a:gd name="connsiteX3226" fmla="*/ 8888678 w 12192000"/>
              <a:gd name="connsiteY3226" fmla="*/ 2047850 h 6858000"/>
              <a:gd name="connsiteX3227" fmla="*/ 8888678 w 12192000"/>
              <a:gd name="connsiteY3227" fmla="*/ 2066632 h 6858000"/>
              <a:gd name="connsiteX3228" fmla="*/ 8904049 w 12192000"/>
              <a:gd name="connsiteY3228" fmla="*/ 2066632 h 6858000"/>
              <a:gd name="connsiteX3229" fmla="*/ 8922494 w 12192000"/>
              <a:gd name="connsiteY3229" fmla="*/ 2054894 h 6858000"/>
              <a:gd name="connsiteX3230" fmla="*/ 8922494 w 12192000"/>
              <a:gd name="connsiteY3230" fmla="*/ 2047850 h 6858000"/>
              <a:gd name="connsiteX3231" fmla="*/ 805347 w 12192000"/>
              <a:gd name="connsiteY3231" fmla="*/ 2047655 h 6858000"/>
              <a:gd name="connsiteX3232" fmla="*/ 831047 w 12192000"/>
              <a:gd name="connsiteY3232" fmla="*/ 2062865 h 6858000"/>
              <a:gd name="connsiteX3233" fmla="*/ 864863 w 12192000"/>
              <a:gd name="connsiteY3233" fmla="*/ 2062865 h 6858000"/>
              <a:gd name="connsiteX3234" fmla="*/ 885112 w 12192000"/>
              <a:gd name="connsiteY3234" fmla="*/ 2079204 h 6858000"/>
              <a:gd name="connsiteX3235" fmla="*/ 862933 w 12192000"/>
              <a:gd name="connsiteY3235" fmla="*/ 2084574 h 6858000"/>
              <a:gd name="connsiteX3236" fmla="*/ 846349 w 12192000"/>
              <a:gd name="connsiteY3236" fmla="*/ 2098685 h 6858000"/>
              <a:gd name="connsiteX3237" fmla="*/ 815840 w 12192000"/>
              <a:gd name="connsiteY3237" fmla="*/ 2071504 h 6858000"/>
              <a:gd name="connsiteX3238" fmla="*/ 3815860 w 12192000"/>
              <a:gd name="connsiteY3238" fmla="*/ 2038716 h 6858000"/>
              <a:gd name="connsiteX3239" fmla="*/ 3815860 w 12192000"/>
              <a:gd name="connsiteY3239" fmla="*/ 2057497 h 6858000"/>
              <a:gd name="connsiteX3240" fmla="*/ 3831231 w 12192000"/>
              <a:gd name="connsiteY3240" fmla="*/ 2057497 h 6858000"/>
              <a:gd name="connsiteX3241" fmla="*/ 3849676 w 12192000"/>
              <a:gd name="connsiteY3241" fmla="*/ 2045758 h 6858000"/>
              <a:gd name="connsiteX3242" fmla="*/ 3849676 w 12192000"/>
              <a:gd name="connsiteY3242" fmla="*/ 2038716 h 6858000"/>
              <a:gd name="connsiteX3243" fmla="*/ 2473576 w 12192000"/>
              <a:gd name="connsiteY3243" fmla="*/ 2033945 h 6858000"/>
              <a:gd name="connsiteX3244" fmla="*/ 2478525 w 12192000"/>
              <a:gd name="connsiteY3244" fmla="*/ 2035835 h 6858000"/>
              <a:gd name="connsiteX3245" fmla="*/ 2510211 w 12192000"/>
              <a:gd name="connsiteY3245" fmla="*/ 2078278 h 6858000"/>
              <a:gd name="connsiteX3246" fmla="*/ 2521931 w 12192000"/>
              <a:gd name="connsiteY3246" fmla="*/ 2110411 h 6858000"/>
              <a:gd name="connsiteX3247" fmla="*/ 2521931 w 12192000"/>
              <a:gd name="connsiteY3247" fmla="*/ 2128702 h 6858000"/>
              <a:gd name="connsiteX3248" fmla="*/ 2509031 w 12192000"/>
              <a:gd name="connsiteY3248" fmla="*/ 2124662 h 6858000"/>
              <a:gd name="connsiteX3249" fmla="*/ 2472715 w 12192000"/>
              <a:gd name="connsiteY3249" fmla="*/ 2110723 h 6858000"/>
              <a:gd name="connsiteX3250" fmla="*/ 2437438 w 12192000"/>
              <a:gd name="connsiteY3250" fmla="*/ 2095731 h 6858000"/>
              <a:gd name="connsiteX3251" fmla="*/ 2463610 w 12192000"/>
              <a:gd name="connsiteY3251" fmla="*/ 2056234 h 6858000"/>
              <a:gd name="connsiteX3252" fmla="*/ 6862773 w 12192000"/>
              <a:gd name="connsiteY3252" fmla="*/ 2033884 h 6858000"/>
              <a:gd name="connsiteX3253" fmla="*/ 6866416 w 12192000"/>
              <a:gd name="connsiteY3253" fmla="*/ 2040237 h 6858000"/>
              <a:gd name="connsiteX3254" fmla="*/ 6878319 w 12192000"/>
              <a:gd name="connsiteY3254" fmla="*/ 2066419 h 6858000"/>
              <a:gd name="connsiteX3255" fmla="*/ 6879351 w 12192000"/>
              <a:gd name="connsiteY3255" fmla="*/ 2071123 h 6858000"/>
              <a:gd name="connsiteX3256" fmla="*/ 6876541 w 12192000"/>
              <a:gd name="connsiteY3256" fmla="*/ 2067415 h 6858000"/>
              <a:gd name="connsiteX3257" fmla="*/ 6850410 w 12192000"/>
              <a:gd name="connsiteY3257" fmla="*/ 2052156 h 6858000"/>
              <a:gd name="connsiteX3258" fmla="*/ 6850410 w 12192000"/>
              <a:gd name="connsiteY3258" fmla="*/ 2063894 h 6858000"/>
              <a:gd name="connsiteX3259" fmla="*/ 6868087 w 12192000"/>
              <a:gd name="connsiteY3259" fmla="*/ 2083263 h 6858000"/>
              <a:gd name="connsiteX3260" fmla="*/ 6881249 w 12192000"/>
              <a:gd name="connsiteY3260" fmla="*/ 2088527 h 6858000"/>
              <a:gd name="connsiteX3261" fmla="*/ 6881249 w 12192000"/>
              <a:gd name="connsiteY3261" fmla="*/ 2105596 h 6858000"/>
              <a:gd name="connsiteX3262" fmla="*/ 6853581 w 12192000"/>
              <a:gd name="connsiteY3262" fmla="*/ 2126725 h 6858000"/>
              <a:gd name="connsiteX3263" fmla="*/ 6819765 w 12192000"/>
              <a:gd name="connsiteY3263" fmla="*/ 2079771 h 6858000"/>
              <a:gd name="connsiteX3264" fmla="*/ 6813900 w 12192000"/>
              <a:gd name="connsiteY3264" fmla="*/ 2079771 h 6858000"/>
              <a:gd name="connsiteX3265" fmla="*/ 8169774 w 12192000"/>
              <a:gd name="connsiteY3265" fmla="*/ 2031296 h 6858000"/>
              <a:gd name="connsiteX3266" fmla="*/ 8196015 w 12192000"/>
              <a:gd name="connsiteY3266" fmla="*/ 2068393 h 6858000"/>
              <a:gd name="connsiteX3267" fmla="*/ 8289779 w 12192000"/>
              <a:gd name="connsiteY3267" fmla="*/ 2216296 h 6858000"/>
              <a:gd name="connsiteX3268" fmla="*/ 8292701 w 12192000"/>
              <a:gd name="connsiteY3268" fmla="*/ 2222980 h 6858000"/>
              <a:gd name="connsiteX3269" fmla="*/ 8283468 w 12192000"/>
              <a:gd name="connsiteY3269" fmla="*/ 2222980 h 6858000"/>
              <a:gd name="connsiteX3270" fmla="*/ 8255800 w 12192000"/>
              <a:gd name="connsiteY3270" fmla="*/ 2190112 h 6858000"/>
              <a:gd name="connsiteX3271" fmla="*/ 8245726 w 12192000"/>
              <a:gd name="connsiteY3271" fmla="*/ 2194508 h 6858000"/>
              <a:gd name="connsiteX3272" fmla="*/ 8243037 w 12192000"/>
              <a:gd name="connsiteY3272" fmla="*/ 2191882 h 6858000"/>
              <a:gd name="connsiteX3273" fmla="*/ 8244039 w 12192000"/>
              <a:gd name="connsiteY3273" fmla="*/ 2191127 h 6858000"/>
              <a:gd name="connsiteX3274" fmla="*/ 8248266 w 12192000"/>
              <a:gd name="connsiteY3274" fmla="*/ 2184818 h 6858000"/>
              <a:gd name="connsiteX3275" fmla="*/ 8232895 w 12192000"/>
              <a:gd name="connsiteY3275" fmla="*/ 2170732 h 6858000"/>
              <a:gd name="connsiteX3276" fmla="*/ 8223672 w 12192000"/>
              <a:gd name="connsiteY3276" fmla="*/ 2170732 h 6858000"/>
              <a:gd name="connsiteX3277" fmla="*/ 8222228 w 12192000"/>
              <a:gd name="connsiteY3277" fmla="*/ 2171560 h 6858000"/>
              <a:gd name="connsiteX3278" fmla="*/ 8214069 w 12192000"/>
              <a:gd name="connsiteY3278" fmla="*/ 2163592 h 6858000"/>
              <a:gd name="connsiteX3279" fmla="*/ 8211416 w 12192000"/>
              <a:gd name="connsiteY3279" fmla="*/ 2141397 h 6858000"/>
              <a:gd name="connsiteX3280" fmla="*/ 8145128 w 12192000"/>
              <a:gd name="connsiteY3280" fmla="*/ 2093858 h 6858000"/>
              <a:gd name="connsiteX3281" fmla="*/ 8129757 w 12192000"/>
              <a:gd name="connsiteY3281" fmla="*/ 2100901 h 6858000"/>
              <a:gd name="connsiteX3282" fmla="*/ 8111311 w 12192000"/>
              <a:gd name="connsiteY3282" fmla="*/ 2100901 h 6858000"/>
              <a:gd name="connsiteX3283" fmla="*/ 8120534 w 12192000"/>
              <a:gd name="connsiteY3283" fmla="*/ 2079771 h 6858000"/>
              <a:gd name="connsiteX3284" fmla="*/ 8145897 w 12192000"/>
              <a:gd name="connsiteY3284" fmla="*/ 2044557 h 6858000"/>
              <a:gd name="connsiteX3285" fmla="*/ 11266186 w 12192000"/>
              <a:gd name="connsiteY3285" fmla="*/ 2028123 h 6858000"/>
              <a:gd name="connsiteX3286" fmla="*/ 11247740 w 12192000"/>
              <a:gd name="connsiteY3286" fmla="*/ 2042209 h 6858000"/>
              <a:gd name="connsiteX3287" fmla="*/ 11247740 w 12192000"/>
              <a:gd name="connsiteY3287" fmla="*/ 2046904 h 6858000"/>
              <a:gd name="connsiteX3288" fmla="*/ 11266186 w 12192000"/>
              <a:gd name="connsiteY3288" fmla="*/ 2046904 h 6858000"/>
              <a:gd name="connsiteX3289" fmla="*/ 6302549 w 12192000"/>
              <a:gd name="connsiteY3289" fmla="*/ 2028123 h 6858000"/>
              <a:gd name="connsiteX3290" fmla="*/ 6284103 w 12192000"/>
              <a:gd name="connsiteY3290" fmla="*/ 2042209 h 6858000"/>
              <a:gd name="connsiteX3291" fmla="*/ 6284103 w 12192000"/>
              <a:gd name="connsiteY3291" fmla="*/ 2046904 h 6858000"/>
              <a:gd name="connsiteX3292" fmla="*/ 6302549 w 12192000"/>
              <a:gd name="connsiteY3292" fmla="*/ 2046904 h 6858000"/>
              <a:gd name="connsiteX3293" fmla="*/ 10087316 w 12192000"/>
              <a:gd name="connsiteY3293" fmla="*/ 2027530 h 6858000"/>
              <a:gd name="connsiteX3294" fmla="*/ 10088755 w 12192000"/>
              <a:gd name="connsiteY3294" fmla="*/ 2028123 h 6858000"/>
              <a:gd name="connsiteX3295" fmla="*/ 10137943 w 12192000"/>
              <a:gd name="connsiteY3295" fmla="*/ 2072729 h 6858000"/>
              <a:gd name="connsiteX3296" fmla="*/ 10159663 w 12192000"/>
              <a:gd name="connsiteY3296" fmla="*/ 2072729 h 6858000"/>
              <a:gd name="connsiteX3297" fmla="*/ 10159317 w 12192000"/>
              <a:gd name="connsiteY3297" fmla="*/ 2074811 h 6858000"/>
              <a:gd name="connsiteX3298" fmla="*/ 10090146 w 12192000"/>
              <a:gd name="connsiteY3298" fmla="*/ 2110466 h 6858000"/>
              <a:gd name="connsiteX3299" fmla="*/ 10080924 w 12192000"/>
              <a:gd name="connsiteY3299" fmla="*/ 2124551 h 6858000"/>
              <a:gd name="connsiteX3300" fmla="*/ 10096295 w 12192000"/>
              <a:gd name="connsiteY3300" fmla="*/ 2162114 h 6858000"/>
              <a:gd name="connsiteX3301" fmla="*/ 10062478 w 12192000"/>
              <a:gd name="connsiteY3301" fmla="*/ 2169157 h 6858000"/>
              <a:gd name="connsiteX3302" fmla="*/ 10038845 w 12192000"/>
              <a:gd name="connsiteY3302" fmla="*/ 2106504 h 6858000"/>
              <a:gd name="connsiteX3303" fmla="*/ 10028127 w 12192000"/>
              <a:gd name="connsiteY3303" fmla="*/ 2084411 h 6858000"/>
              <a:gd name="connsiteX3304" fmla="*/ 10039010 w 12192000"/>
              <a:gd name="connsiteY3304" fmla="*/ 2072886 h 6858000"/>
              <a:gd name="connsiteX3305" fmla="*/ 7531699 w 12192000"/>
              <a:gd name="connsiteY3305" fmla="*/ 2025564 h 6858000"/>
              <a:gd name="connsiteX3306" fmla="*/ 7548283 w 12192000"/>
              <a:gd name="connsiteY3306" fmla="*/ 2057212 h 6858000"/>
              <a:gd name="connsiteX3307" fmla="*/ 7554875 w 12192000"/>
              <a:gd name="connsiteY3307" fmla="*/ 2079771 h 6858000"/>
              <a:gd name="connsiteX3308" fmla="*/ 7554875 w 12192000"/>
              <a:gd name="connsiteY3308" fmla="*/ 2105596 h 6858000"/>
              <a:gd name="connsiteX3309" fmla="*/ 7553264 w 12192000"/>
              <a:gd name="connsiteY3309" fmla="*/ 2107345 h 6858000"/>
              <a:gd name="connsiteX3310" fmla="*/ 7547341 w 12192000"/>
              <a:gd name="connsiteY3310" fmla="*/ 2107345 h 6858000"/>
              <a:gd name="connsiteX3311" fmla="*/ 7528896 w 12192000"/>
              <a:gd name="connsiteY3311" fmla="*/ 2119084 h 6858000"/>
              <a:gd name="connsiteX3312" fmla="*/ 7528896 w 12192000"/>
              <a:gd name="connsiteY3312" fmla="*/ 2123679 h 6858000"/>
              <a:gd name="connsiteX3313" fmla="*/ 7524532 w 12192000"/>
              <a:gd name="connsiteY3313" fmla="*/ 2114986 h 6858000"/>
              <a:gd name="connsiteX3314" fmla="*/ 7502436 w 12192000"/>
              <a:gd name="connsiteY3314" fmla="*/ 2099140 h 6858000"/>
              <a:gd name="connsiteX3315" fmla="*/ 7501345 w 12192000"/>
              <a:gd name="connsiteY3315" fmla="*/ 2098953 h 6858000"/>
              <a:gd name="connsiteX3316" fmla="*/ 7493391 w 12192000"/>
              <a:gd name="connsiteY3316" fmla="*/ 2079771 h 6858000"/>
              <a:gd name="connsiteX3317" fmla="*/ 7485047 w 12192000"/>
              <a:gd name="connsiteY3317" fmla="*/ 2079771 h 6858000"/>
              <a:gd name="connsiteX3318" fmla="*/ 7495051 w 12192000"/>
              <a:gd name="connsiteY3318" fmla="*/ 2070379 h 6858000"/>
              <a:gd name="connsiteX3319" fmla="*/ 7528868 w 12192000"/>
              <a:gd name="connsiteY3319" fmla="*/ 2026359 h 6858000"/>
              <a:gd name="connsiteX3320" fmla="*/ 2432944 w 12192000"/>
              <a:gd name="connsiteY3320" fmla="*/ 2025474 h 6858000"/>
              <a:gd name="connsiteX3321" fmla="*/ 2451389 w 12192000"/>
              <a:gd name="connsiteY3321" fmla="*/ 2025474 h 6858000"/>
              <a:gd name="connsiteX3322" fmla="*/ 2472725 w 12192000"/>
              <a:gd name="connsiteY3322" fmla="*/ 2033620 h 6858000"/>
              <a:gd name="connsiteX3323" fmla="*/ 2433843 w 12192000"/>
              <a:gd name="connsiteY3323" fmla="*/ 2067881 h 6858000"/>
              <a:gd name="connsiteX3324" fmla="*/ 2435853 w 12192000"/>
              <a:gd name="connsiteY3324" fmla="*/ 2054067 h 6858000"/>
              <a:gd name="connsiteX3325" fmla="*/ 2430012 w 12192000"/>
              <a:gd name="connsiteY3325" fmla="*/ 2054067 h 6858000"/>
              <a:gd name="connsiteX3326" fmla="*/ 2430254 w 12192000"/>
              <a:gd name="connsiteY3326" fmla="*/ 2051591 h 6858000"/>
              <a:gd name="connsiteX3327" fmla="*/ 2432944 w 12192000"/>
              <a:gd name="connsiteY3327" fmla="*/ 2025474 h 6858000"/>
              <a:gd name="connsiteX3328" fmla="*/ 4144900 w 12192000"/>
              <a:gd name="connsiteY3328" fmla="*/ 2024074 h 6858000"/>
              <a:gd name="connsiteX3329" fmla="*/ 4144900 w 12192000"/>
              <a:gd name="connsiteY3329" fmla="*/ 2035812 h 6858000"/>
              <a:gd name="connsiteX3330" fmla="*/ 4178716 w 12192000"/>
              <a:gd name="connsiteY3330" fmla="*/ 2061636 h 6858000"/>
              <a:gd name="connsiteX3331" fmla="*/ 4187939 w 12192000"/>
              <a:gd name="connsiteY3331" fmla="*/ 2061636 h 6858000"/>
              <a:gd name="connsiteX3332" fmla="*/ 4144900 w 12192000"/>
              <a:gd name="connsiteY3332" fmla="*/ 2024074 h 6858000"/>
              <a:gd name="connsiteX3333" fmla="*/ 7516713 w 12192000"/>
              <a:gd name="connsiteY3333" fmla="*/ 2021895 h 6858000"/>
              <a:gd name="connsiteX3334" fmla="*/ 7443551 w 12192000"/>
              <a:gd name="connsiteY3334" fmla="*/ 2100901 h 6858000"/>
              <a:gd name="connsiteX3335" fmla="*/ 7437685 w 12192000"/>
              <a:gd name="connsiteY3335" fmla="*/ 2100901 h 6858000"/>
              <a:gd name="connsiteX3336" fmla="*/ 7446908 w 12192000"/>
              <a:gd name="connsiteY3336" fmla="*/ 2079771 h 6858000"/>
              <a:gd name="connsiteX3337" fmla="*/ 7503974 w 12192000"/>
              <a:gd name="connsiteY3337" fmla="*/ 2026949 h 6858000"/>
              <a:gd name="connsiteX3338" fmla="*/ 6788925 w 12192000"/>
              <a:gd name="connsiteY3338" fmla="*/ 2019288 h 6858000"/>
              <a:gd name="connsiteX3339" fmla="*/ 6788925 w 12192000"/>
              <a:gd name="connsiteY3339" fmla="*/ 2031027 h 6858000"/>
              <a:gd name="connsiteX3340" fmla="*/ 6807371 w 12192000"/>
              <a:gd name="connsiteY3340" fmla="*/ 2045112 h 6858000"/>
              <a:gd name="connsiteX3341" fmla="*/ 6822742 w 12192000"/>
              <a:gd name="connsiteY3341" fmla="*/ 2045112 h 6858000"/>
              <a:gd name="connsiteX3342" fmla="*/ 6822742 w 12192000"/>
              <a:gd name="connsiteY3342" fmla="*/ 2031027 h 6858000"/>
              <a:gd name="connsiteX3343" fmla="*/ 6807371 w 12192000"/>
              <a:gd name="connsiteY3343" fmla="*/ 2019288 h 6858000"/>
              <a:gd name="connsiteX3344" fmla="*/ 3963520 w 12192000"/>
              <a:gd name="connsiteY3344" fmla="*/ 2017030 h 6858000"/>
              <a:gd name="connsiteX3345" fmla="*/ 3914332 w 12192000"/>
              <a:gd name="connsiteY3345" fmla="*/ 2042855 h 6858000"/>
              <a:gd name="connsiteX3346" fmla="*/ 3895887 w 12192000"/>
              <a:gd name="connsiteY3346" fmla="*/ 2038160 h 6858000"/>
              <a:gd name="connsiteX3347" fmla="*/ 3837477 w 12192000"/>
              <a:gd name="connsiteY3347" fmla="*/ 2068680 h 6858000"/>
              <a:gd name="connsiteX3348" fmla="*/ 3895887 w 12192000"/>
              <a:gd name="connsiteY3348" fmla="*/ 2056941 h 6858000"/>
              <a:gd name="connsiteX3349" fmla="*/ 3905110 w 12192000"/>
              <a:gd name="connsiteY3349" fmla="*/ 2056941 h 6858000"/>
              <a:gd name="connsiteX3350" fmla="*/ 3920480 w 12192000"/>
              <a:gd name="connsiteY3350" fmla="*/ 2075723 h 6858000"/>
              <a:gd name="connsiteX3351" fmla="*/ 3988114 w 12192000"/>
              <a:gd name="connsiteY3351" fmla="*/ 2031117 h 6858000"/>
              <a:gd name="connsiteX3352" fmla="*/ 3972743 w 12192000"/>
              <a:gd name="connsiteY3352" fmla="*/ 2017030 h 6858000"/>
              <a:gd name="connsiteX3353" fmla="*/ 8694496 w 12192000"/>
              <a:gd name="connsiteY3353" fmla="*/ 2012882 h 6858000"/>
              <a:gd name="connsiteX3354" fmla="*/ 8676051 w 12192000"/>
              <a:gd name="connsiteY3354" fmla="*/ 2024621 h 6858000"/>
              <a:gd name="connsiteX3355" fmla="*/ 8676051 w 12192000"/>
              <a:gd name="connsiteY3355" fmla="*/ 2031664 h 6858000"/>
              <a:gd name="connsiteX3356" fmla="*/ 8709867 w 12192000"/>
              <a:gd name="connsiteY3356" fmla="*/ 2031664 h 6858000"/>
              <a:gd name="connsiteX3357" fmla="*/ 8709867 w 12192000"/>
              <a:gd name="connsiteY3357" fmla="*/ 2012882 h 6858000"/>
              <a:gd name="connsiteX3358" fmla="*/ 8020870 w 12192000"/>
              <a:gd name="connsiteY3358" fmla="*/ 2012882 h 6858000"/>
              <a:gd name="connsiteX3359" fmla="*/ 8002425 w 12192000"/>
              <a:gd name="connsiteY3359" fmla="*/ 2024621 h 6858000"/>
              <a:gd name="connsiteX3360" fmla="*/ 8002425 w 12192000"/>
              <a:gd name="connsiteY3360" fmla="*/ 2031664 h 6858000"/>
              <a:gd name="connsiteX3361" fmla="*/ 8036241 w 12192000"/>
              <a:gd name="connsiteY3361" fmla="*/ 2031664 h 6858000"/>
              <a:gd name="connsiteX3362" fmla="*/ 8036241 w 12192000"/>
              <a:gd name="connsiteY3362" fmla="*/ 2012882 h 6858000"/>
              <a:gd name="connsiteX3363" fmla="*/ 8715647 w 12192000"/>
              <a:gd name="connsiteY3363" fmla="*/ 2010535 h 6858000"/>
              <a:gd name="connsiteX3364" fmla="*/ 8715647 w 12192000"/>
              <a:gd name="connsiteY3364" fmla="*/ 2017578 h 6858000"/>
              <a:gd name="connsiteX3365" fmla="*/ 8743315 w 12192000"/>
              <a:gd name="connsiteY3365" fmla="*/ 2036359 h 6858000"/>
              <a:gd name="connsiteX3366" fmla="*/ 8758686 w 12192000"/>
              <a:gd name="connsiteY3366" fmla="*/ 2036359 h 6858000"/>
              <a:gd name="connsiteX3367" fmla="*/ 8758686 w 12192000"/>
              <a:gd name="connsiteY3367" fmla="*/ 2031664 h 6858000"/>
              <a:gd name="connsiteX3368" fmla="*/ 8734092 w 12192000"/>
              <a:gd name="connsiteY3368" fmla="*/ 2010535 h 6858000"/>
              <a:gd name="connsiteX3369" fmla="*/ 9389273 w 12192000"/>
              <a:gd name="connsiteY3369" fmla="*/ 2010534 h 6858000"/>
              <a:gd name="connsiteX3370" fmla="*/ 9389273 w 12192000"/>
              <a:gd name="connsiteY3370" fmla="*/ 2017578 h 6858000"/>
              <a:gd name="connsiteX3371" fmla="*/ 9416941 w 12192000"/>
              <a:gd name="connsiteY3371" fmla="*/ 2036359 h 6858000"/>
              <a:gd name="connsiteX3372" fmla="*/ 9432312 w 12192000"/>
              <a:gd name="connsiteY3372" fmla="*/ 2036359 h 6858000"/>
              <a:gd name="connsiteX3373" fmla="*/ 9432312 w 12192000"/>
              <a:gd name="connsiteY3373" fmla="*/ 2031664 h 6858000"/>
              <a:gd name="connsiteX3374" fmla="*/ 9407718 w 12192000"/>
              <a:gd name="connsiteY3374" fmla="*/ 2010534 h 6858000"/>
              <a:gd name="connsiteX3375" fmla="*/ 2824476 w 12192000"/>
              <a:gd name="connsiteY3375" fmla="*/ 2010264 h 6858000"/>
              <a:gd name="connsiteX3376" fmla="*/ 2813984 w 12192000"/>
              <a:gd name="connsiteY3376" fmla="*/ 2034112 h 6858000"/>
              <a:gd name="connsiteX3377" fmla="*/ 2749425 w 12192000"/>
              <a:gd name="connsiteY3377" fmla="*/ 2091630 h 6858000"/>
              <a:gd name="connsiteX3378" fmla="*/ 2741751 w 12192000"/>
              <a:gd name="connsiteY3378" fmla="*/ 2091630 h 6858000"/>
              <a:gd name="connsiteX3379" fmla="*/ 2744602 w 12192000"/>
              <a:gd name="connsiteY3379" fmla="*/ 2081469 h 6858000"/>
              <a:gd name="connsiteX3380" fmla="*/ 2717970 w 12192000"/>
              <a:gd name="connsiteY3380" fmla="*/ 2063391 h 6858000"/>
              <a:gd name="connsiteX3381" fmla="*/ 2764961 w 12192000"/>
              <a:gd name="connsiteY3381" fmla="*/ 2025474 h 6858000"/>
              <a:gd name="connsiteX3382" fmla="*/ 2798777 w 12192000"/>
              <a:gd name="connsiteY3382" fmla="*/ 2025474 h 6858000"/>
              <a:gd name="connsiteX3383" fmla="*/ 3627178 w 12192000"/>
              <a:gd name="connsiteY3383" fmla="*/ 2009515 h 6858000"/>
              <a:gd name="connsiteX3384" fmla="*/ 3636099 w 12192000"/>
              <a:gd name="connsiteY3384" fmla="*/ 2022616 h 6858000"/>
              <a:gd name="connsiteX3385" fmla="*/ 3699280 w 12192000"/>
              <a:gd name="connsiteY3385" fmla="*/ 2132799 h 6858000"/>
              <a:gd name="connsiteX3386" fmla="*/ 3700311 w 12192000"/>
              <a:gd name="connsiteY3386" fmla="*/ 2137504 h 6858000"/>
              <a:gd name="connsiteX3387" fmla="*/ 3697502 w 12192000"/>
              <a:gd name="connsiteY3387" fmla="*/ 2133796 h 6858000"/>
              <a:gd name="connsiteX3388" fmla="*/ 3671371 w 12192000"/>
              <a:gd name="connsiteY3388" fmla="*/ 2118537 h 6858000"/>
              <a:gd name="connsiteX3389" fmla="*/ 3671371 w 12192000"/>
              <a:gd name="connsiteY3389" fmla="*/ 2130275 h 6858000"/>
              <a:gd name="connsiteX3390" fmla="*/ 3689048 w 12192000"/>
              <a:gd name="connsiteY3390" fmla="*/ 2149644 h 6858000"/>
              <a:gd name="connsiteX3391" fmla="*/ 3702210 w 12192000"/>
              <a:gd name="connsiteY3391" fmla="*/ 2154908 h 6858000"/>
              <a:gd name="connsiteX3392" fmla="*/ 3702210 w 12192000"/>
              <a:gd name="connsiteY3392" fmla="*/ 2171977 h 6858000"/>
              <a:gd name="connsiteX3393" fmla="*/ 3701719 w 12192000"/>
              <a:gd name="connsiteY3393" fmla="*/ 2172510 h 6858000"/>
              <a:gd name="connsiteX3394" fmla="*/ 3691465 w 12192000"/>
              <a:gd name="connsiteY3394" fmla="*/ 2165984 h 6858000"/>
              <a:gd name="connsiteX3395" fmla="*/ 3682242 w 12192000"/>
              <a:gd name="connsiteY3395" fmla="*/ 2165984 h 6858000"/>
              <a:gd name="connsiteX3396" fmla="*/ 3666871 w 12192000"/>
              <a:gd name="connsiteY3396" fmla="*/ 2177723 h 6858000"/>
              <a:gd name="connsiteX3397" fmla="*/ 3666871 w 12192000"/>
              <a:gd name="connsiteY3397" fmla="*/ 2184766 h 6858000"/>
              <a:gd name="connsiteX3398" fmla="*/ 3676667 w 12192000"/>
              <a:gd name="connsiteY3398" fmla="*/ 2192246 h 6858000"/>
              <a:gd name="connsiteX3399" fmla="*/ 3674542 w 12192000"/>
              <a:gd name="connsiteY3399" fmla="*/ 2193106 h 6858000"/>
              <a:gd name="connsiteX3400" fmla="*/ 3640726 w 12192000"/>
              <a:gd name="connsiteY3400" fmla="*/ 2146152 h 6858000"/>
              <a:gd name="connsiteX3401" fmla="*/ 3625355 w 12192000"/>
              <a:gd name="connsiteY3401" fmla="*/ 2146152 h 6858000"/>
              <a:gd name="connsiteX3402" fmla="*/ 3625355 w 12192000"/>
              <a:gd name="connsiteY3402" fmla="*/ 2171977 h 6858000"/>
              <a:gd name="connsiteX3403" fmla="*/ 3659171 w 12192000"/>
              <a:gd name="connsiteY3403" fmla="*/ 2204844 h 6858000"/>
              <a:gd name="connsiteX3404" fmla="*/ 3659171 w 12192000"/>
              <a:gd name="connsiteY3404" fmla="*/ 2211887 h 6858000"/>
              <a:gd name="connsiteX3405" fmla="*/ 3649949 w 12192000"/>
              <a:gd name="connsiteY3405" fmla="*/ 2223625 h 6858000"/>
              <a:gd name="connsiteX3406" fmla="*/ 3564350 w 12192000"/>
              <a:gd name="connsiteY3406" fmla="*/ 2181285 h 6858000"/>
              <a:gd name="connsiteX3407" fmla="*/ 3547199 w 12192000"/>
              <a:gd name="connsiteY3407" fmla="*/ 2166769 h 6858000"/>
              <a:gd name="connsiteX3408" fmla="*/ 3546976 w 12192000"/>
              <a:gd name="connsiteY3408" fmla="*/ 2165984 h 6858000"/>
              <a:gd name="connsiteX3409" fmla="*/ 3546272 w 12192000"/>
              <a:gd name="connsiteY3409" fmla="*/ 2165984 h 6858000"/>
              <a:gd name="connsiteX3410" fmla="*/ 3539751 w 12192000"/>
              <a:gd name="connsiteY3410" fmla="*/ 2160465 h 6858000"/>
              <a:gd name="connsiteX3411" fmla="*/ 3549470 w 12192000"/>
              <a:gd name="connsiteY3411" fmla="*/ 2153042 h 6858000"/>
              <a:gd name="connsiteX3412" fmla="*/ 3549470 w 12192000"/>
              <a:gd name="connsiteY3412" fmla="*/ 2145999 h 6858000"/>
              <a:gd name="connsiteX3413" fmla="*/ 3534099 w 12192000"/>
              <a:gd name="connsiteY3413" fmla="*/ 2145999 h 6858000"/>
              <a:gd name="connsiteX3414" fmla="*/ 3527569 w 12192000"/>
              <a:gd name="connsiteY3414" fmla="*/ 2150154 h 6858000"/>
              <a:gd name="connsiteX3415" fmla="*/ 3525442 w 12192000"/>
              <a:gd name="connsiteY3415" fmla="*/ 2148354 h 6858000"/>
              <a:gd name="connsiteX3416" fmla="*/ 3509356 w 12192000"/>
              <a:gd name="connsiteY3416" fmla="*/ 2132643 h 6858000"/>
              <a:gd name="connsiteX3417" fmla="*/ 3510358 w 12192000"/>
              <a:gd name="connsiteY3417" fmla="*/ 2131888 h 6858000"/>
              <a:gd name="connsiteX3418" fmla="*/ 3514585 w 12192000"/>
              <a:gd name="connsiteY3418" fmla="*/ 2125579 h 6858000"/>
              <a:gd name="connsiteX3419" fmla="*/ 3511563 w 12192000"/>
              <a:gd name="connsiteY3419" fmla="*/ 2122810 h 6858000"/>
              <a:gd name="connsiteX3420" fmla="*/ 3551012 w 12192000"/>
              <a:gd name="connsiteY3420" fmla="*/ 2081029 h 6858000"/>
              <a:gd name="connsiteX3421" fmla="*/ 2691014 w 12192000"/>
              <a:gd name="connsiteY3421" fmla="*/ 2007114 h 6858000"/>
              <a:gd name="connsiteX3422" fmla="*/ 2691014 w 12192000"/>
              <a:gd name="connsiteY3422" fmla="*/ 2014157 h 6858000"/>
              <a:gd name="connsiteX3423" fmla="*/ 2706386 w 12192000"/>
              <a:gd name="connsiteY3423" fmla="*/ 2028243 h 6858000"/>
              <a:gd name="connsiteX3424" fmla="*/ 2715608 w 12192000"/>
              <a:gd name="connsiteY3424" fmla="*/ 2028243 h 6858000"/>
              <a:gd name="connsiteX3425" fmla="*/ 2715608 w 12192000"/>
              <a:gd name="connsiteY3425" fmla="*/ 2007114 h 6858000"/>
              <a:gd name="connsiteX3426" fmla="*/ 9696696 w 12192000"/>
              <a:gd name="connsiteY3426" fmla="*/ 2003492 h 6858000"/>
              <a:gd name="connsiteX3427" fmla="*/ 9696696 w 12192000"/>
              <a:gd name="connsiteY3427" fmla="*/ 2022273 h 6858000"/>
              <a:gd name="connsiteX3428" fmla="*/ 9712067 w 12192000"/>
              <a:gd name="connsiteY3428" fmla="*/ 2022273 h 6858000"/>
              <a:gd name="connsiteX3429" fmla="*/ 9730512 w 12192000"/>
              <a:gd name="connsiteY3429" fmla="*/ 2010534 h 6858000"/>
              <a:gd name="connsiteX3430" fmla="*/ 9730512 w 12192000"/>
              <a:gd name="connsiteY3430" fmla="*/ 2003492 h 6858000"/>
              <a:gd name="connsiteX3431" fmla="*/ 9023070 w 12192000"/>
              <a:gd name="connsiteY3431" fmla="*/ 2003492 h 6858000"/>
              <a:gd name="connsiteX3432" fmla="*/ 9023070 w 12192000"/>
              <a:gd name="connsiteY3432" fmla="*/ 2022273 h 6858000"/>
              <a:gd name="connsiteX3433" fmla="*/ 9038441 w 12192000"/>
              <a:gd name="connsiteY3433" fmla="*/ 2022273 h 6858000"/>
              <a:gd name="connsiteX3434" fmla="*/ 9056886 w 12192000"/>
              <a:gd name="connsiteY3434" fmla="*/ 2010535 h 6858000"/>
              <a:gd name="connsiteX3435" fmla="*/ 9056886 w 12192000"/>
              <a:gd name="connsiteY3435" fmla="*/ 2003492 h 6858000"/>
              <a:gd name="connsiteX3436" fmla="*/ 7583471 w 12192000"/>
              <a:gd name="connsiteY3436" fmla="*/ 2002299 h 6858000"/>
              <a:gd name="connsiteX3437" fmla="*/ 7606454 w 12192000"/>
              <a:gd name="connsiteY3437" fmla="*/ 2002299 h 6858000"/>
              <a:gd name="connsiteX3438" fmla="*/ 7634037 w 12192000"/>
              <a:gd name="connsiteY3438" fmla="*/ 2013450 h 6858000"/>
              <a:gd name="connsiteX3439" fmla="*/ 7647102 w 12192000"/>
              <a:gd name="connsiteY3439" fmla="*/ 2023428 h 6858000"/>
              <a:gd name="connsiteX3440" fmla="*/ 7647102 w 12192000"/>
              <a:gd name="connsiteY3440" fmla="*/ 2035166 h 6858000"/>
              <a:gd name="connsiteX3441" fmla="*/ 7604063 w 12192000"/>
              <a:gd name="connsiteY3441" fmla="*/ 2079771 h 6858000"/>
              <a:gd name="connsiteX3442" fmla="*/ 7561024 w 12192000"/>
              <a:gd name="connsiteY3442" fmla="*/ 2036340 h 6858000"/>
              <a:gd name="connsiteX3443" fmla="*/ 7549428 w 12192000"/>
              <a:gd name="connsiteY3443" fmla="*/ 2020587 h 6858000"/>
              <a:gd name="connsiteX3444" fmla="*/ 7581129 w 12192000"/>
              <a:gd name="connsiteY3444" fmla="*/ 2011686 h 6858000"/>
              <a:gd name="connsiteX3445" fmla="*/ 10283823 w 12192000"/>
              <a:gd name="connsiteY3445" fmla="*/ 2000126 h 6858000"/>
              <a:gd name="connsiteX3446" fmla="*/ 10283823 w 12192000"/>
              <a:gd name="connsiteY3446" fmla="*/ 2021255 h 6858000"/>
              <a:gd name="connsiteX3447" fmla="*/ 10293046 w 12192000"/>
              <a:gd name="connsiteY3447" fmla="*/ 2021255 h 6858000"/>
              <a:gd name="connsiteX3448" fmla="*/ 10308417 w 12192000"/>
              <a:gd name="connsiteY3448" fmla="*/ 2007169 h 6858000"/>
              <a:gd name="connsiteX3449" fmla="*/ 10308417 w 12192000"/>
              <a:gd name="connsiteY3449" fmla="*/ 2000126 h 6858000"/>
              <a:gd name="connsiteX3450" fmla="*/ 5320186 w 12192000"/>
              <a:gd name="connsiteY3450" fmla="*/ 2000125 h 6858000"/>
              <a:gd name="connsiteX3451" fmla="*/ 5320186 w 12192000"/>
              <a:gd name="connsiteY3451" fmla="*/ 2021254 h 6858000"/>
              <a:gd name="connsiteX3452" fmla="*/ 5329410 w 12192000"/>
              <a:gd name="connsiteY3452" fmla="*/ 2021254 h 6858000"/>
              <a:gd name="connsiteX3453" fmla="*/ 5344781 w 12192000"/>
              <a:gd name="connsiteY3453" fmla="*/ 2007169 h 6858000"/>
              <a:gd name="connsiteX3454" fmla="*/ 5344781 w 12192000"/>
              <a:gd name="connsiteY3454" fmla="*/ 2000125 h 6858000"/>
              <a:gd name="connsiteX3455" fmla="*/ 11579458 w 12192000"/>
              <a:gd name="connsiteY3455" fmla="*/ 1992905 h 6858000"/>
              <a:gd name="connsiteX3456" fmla="*/ 11579458 w 12192000"/>
              <a:gd name="connsiteY3456" fmla="*/ 1999948 h 6858000"/>
              <a:gd name="connsiteX3457" fmla="*/ 11594829 w 12192000"/>
              <a:gd name="connsiteY3457" fmla="*/ 2011686 h 6858000"/>
              <a:gd name="connsiteX3458" fmla="*/ 11613274 w 12192000"/>
              <a:gd name="connsiteY3458" fmla="*/ 2011686 h 6858000"/>
              <a:gd name="connsiteX3459" fmla="*/ 11613274 w 12192000"/>
              <a:gd name="connsiteY3459" fmla="*/ 2004643 h 6858000"/>
              <a:gd name="connsiteX3460" fmla="*/ 11594829 w 12192000"/>
              <a:gd name="connsiteY3460" fmla="*/ 1992905 h 6858000"/>
              <a:gd name="connsiteX3461" fmla="*/ 6615821 w 12192000"/>
              <a:gd name="connsiteY3461" fmla="*/ 1992905 h 6858000"/>
              <a:gd name="connsiteX3462" fmla="*/ 6615821 w 12192000"/>
              <a:gd name="connsiteY3462" fmla="*/ 1999948 h 6858000"/>
              <a:gd name="connsiteX3463" fmla="*/ 6631192 w 12192000"/>
              <a:gd name="connsiteY3463" fmla="*/ 2011686 h 6858000"/>
              <a:gd name="connsiteX3464" fmla="*/ 6649637 w 12192000"/>
              <a:gd name="connsiteY3464" fmla="*/ 2011686 h 6858000"/>
              <a:gd name="connsiteX3465" fmla="*/ 6649637 w 12192000"/>
              <a:gd name="connsiteY3465" fmla="*/ 2004643 h 6858000"/>
              <a:gd name="connsiteX3466" fmla="*/ 6631192 w 12192000"/>
              <a:gd name="connsiteY3466" fmla="*/ 1992905 h 6858000"/>
              <a:gd name="connsiteX3467" fmla="*/ 4777117 w 12192000"/>
              <a:gd name="connsiteY3467" fmla="*/ 1992451 h 6858000"/>
              <a:gd name="connsiteX3468" fmla="*/ 4794493 w 12192000"/>
              <a:gd name="connsiteY3468" fmla="*/ 1995430 h 6858000"/>
              <a:gd name="connsiteX3469" fmla="*/ 4790858 w 12192000"/>
              <a:gd name="connsiteY3469" fmla="*/ 2004313 h 6858000"/>
              <a:gd name="connsiteX3470" fmla="*/ 4790858 w 12192000"/>
              <a:gd name="connsiteY3470" fmla="*/ 2002945 h 6858000"/>
              <a:gd name="connsiteX3471" fmla="*/ 4083415 w 12192000"/>
              <a:gd name="connsiteY3471" fmla="*/ 1991206 h 6858000"/>
              <a:gd name="connsiteX3472" fmla="*/ 4083415 w 12192000"/>
              <a:gd name="connsiteY3472" fmla="*/ 2002945 h 6858000"/>
              <a:gd name="connsiteX3473" fmla="*/ 4101861 w 12192000"/>
              <a:gd name="connsiteY3473" fmla="*/ 2017030 h 6858000"/>
              <a:gd name="connsiteX3474" fmla="*/ 4117232 w 12192000"/>
              <a:gd name="connsiteY3474" fmla="*/ 2017030 h 6858000"/>
              <a:gd name="connsiteX3475" fmla="*/ 4117232 w 12192000"/>
              <a:gd name="connsiteY3475" fmla="*/ 2002945 h 6858000"/>
              <a:gd name="connsiteX3476" fmla="*/ 4101861 w 12192000"/>
              <a:gd name="connsiteY3476" fmla="*/ 1991206 h 6858000"/>
              <a:gd name="connsiteX3477" fmla="*/ 11195478 w 12192000"/>
              <a:gd name="connsiteY3477" fmla="*/ 1990560 h 6858000"/>
              <a:gd name="connsiteX3478" fmla="*/ 11180107 w 12192000"/>
              <a:gd name="connsiteY3478" fmla="*/ 2002299 h 6858000"/>
              <a:gd name="connsiteX3479" fmla="*/ 11180107 w 12192000"/>
              <a:gd name="connsiteY3479" fmla="*/ 2009341 h 6858000"/>
              <a:gd name="connsiteX3480" fmla="*/ 11195478 w 12192000"/>
              <a:gd name="connsiteY3480" fmla="*/ 2021080 h 6858000"/>
              <a:gd name="connsiteX3481" fmla="*/ 11204701 w 12192000"/>
              <a:gd name="connsiteY3481" fmla="*/ 2021080 h 6858000"/>
              <a:gd name="connsiteX3482" fmla="*/ 11223146 w 12192000"/>
              <a:gd name="connsiteY3482" fmla="*/ 2009341 h 6858000"/>
              <a:gd name="connsiteX3483" fmla="*/ 11223146 w 12192000"/>
              <a:gd name="connsiteY3483" fmla="*/ 2002299 h 6858000"/>
              <a:gd name="connsiteX3484" fmla="*/ 11204701 w 12192000"/>
              <a:gd name="connsiteY3484" fmla="*/ 1990560 h 6858000"/>
              <a:gd name="connsiteX3485" fmla="*/ 6231841 w 12192000"/>
              <a:gd name="connsiteY3485" fmla="*/ 1990560 h 6858000"/>
              <a:gd name="connsiteX3486" fmla="*/ 6216472 w 12192000"/>
              <a:gd name="connsiteY3486" fmla="*/ 2002299 h 6858000"/>
              <a:gd name="connsiteX3487" fmla="*/ 6216472 w 12192000"/>
              <a:gd name="connsiteY3487" fmla="*/ 2009341 h 6858000"/>
              <a:gd name="connsiteX3488" fmla="*/ 6231841 w 12192000"/>
              <a:gd name="connsiteY3488" fmla="*/ 2021080 h 6858000"/>
              <a:gd name="connsiteX3489" fmla="*/ 6241064 w 12192000"/>
              <a:gd name="connsiteY3489" fmla="*/ 2021080 h 6858000"/>
              <a:gd name="connsiteX3490" fmla="*/ 6259509 w 12192000"/>
              <a:gd name="connsiteY3490" fmla="*/ 2009341 h 6858000"/>
              <a:gd name="connsiteX3491" fmla="*/ 6259509 w 12192000"/>
              <a:gd name="connsiteY3491" fmla="*/ 2002299 h 6858000"/>
              <a:gd name="connsiteX3492" fmla="*/ 6241064 w 12192000"/>
              <a:gd name="connsiteY3492" fmla="*/ 1990560 h 6858000"/>
              <a:gd name="connsiteX3493" fmla="*/ 704589 w 12192000"/>
              <a:gd name="connsiteY3493" fmla="*/ 1988469 h 6858000"/>
              <a:gd name="connsiteX3494" fmla="*/ 713457 w 12192000"/>
              <a:gd name="connsiteY3494" fmla="*/ 1990087 h 6858000"/>
              <a:gd name="connsiteX3495" fmla="*/ 777448 w 12192000"/>
              <a:gd name="connsiteY3495" fmla="*/ 2016442 h 6858000"/>
              <a:gd name="connsiteX3496" fmla="*/ 788172 w 12192000"/>
              <a:gd name="connsiteY3496" fmla="*/ 2049201 h 6858000"/>
              <a:gd name="connsiteX3497" fmla="*/ 790719 w 12192000"/>
              <a:gd name="connsiteY3497" fmla="*/ 2066705 h 6858000"/>
              <a:gd name="connsiteX3498" fmla="*/ 761422 w 12192000"/>
              <a:gd name="connsiteY3498" fmla="*/ 2042271 h 6858000"/>
              <a:gd name="connsiteX3499" fmla="*/ 706482 w 12192000"/>
              <a:gd name="connsiteY3499" fmla="*/ 1990411 h 6858000"/>
              <a:gd name="connsiteX3500" fmla="*/ 345483 w 12192000"/>
              <a:gd name="connsiteY3500" fmla="*/ 1988162 h 6858000"/>
              <a:gd name="connsiteX3501" fmla="*/ 330112 w 12192000"/>
              <a:gd name="connsiteY3501" fmla="*/ 1999900 h 6858000"/>
              <a:gd name="connsiteX3502" fmla="*/ 330112 w 12192000"/>
              <a:gd name="connsiteY3502" fmla="*/ 2013986 h 6858000"/>
              <a:gd name="connsiteX3503" fmla="*/ 388522 w 12192000"/>
              <a:gd name="connsiteY3503" fmla="*/ 2039810 h 6858000"/>
              <a:gd name="connsiteX3504" fmla="*/ 373151 w 12192000"/>
              <a:gd name="connsiteY3504" fmla="*/ 2077373 h 6858000"/>
              <a:gd name="connsiteX3505" fmla="*/ 377038 w 12192000"/>
              <a:gd name="connsiteY3505" fmla="*/ 2081640 h 6858000"/>
              <a:gd name="connsiteX3506" fmla="*/ 353379 w 12192000"/>
              <a:gd name="connsiteY3506" fmla="*/ 2081640 h 6858000"/>
              <a:gd name="connsiteX3507" fmla="*/ 353379 w 12192000"/>
              <a:gd name="connsiteY3507" fmla="*/ 2088683 h 6858000"/>
              <a:gd name="connsiteX3508" fmla="*/ 368750 w 12192000"/>
              <a:gd name="connsiteY3508" fmla="*/ 2102769 h 6858000"/>
              <a:gd name="connsiteX3509" fmla="*/ 377973 w 12192000"/>
              <a:gd name="connsiteY3509" fmla="*/ 2102769 h 6858000"/>
              <a:gd name="connsiteX3510" fmla="*/ 377973 w 12192000"/>
              <a:gd name="connsiteY3510" fmla="*/ 2082667 h 6858000"/>
              <a:gd name="connsiteX3511" fmla="*/ 385448 w 12192000"/>
              <a:gd name="connsiteY3511" fmla="*/ 2090872 h 6858000"/>
              <a:gd name="connsiteX3512" fmla="*/ 422339 w 12192000"/>
              <a:gd name="connsiteY3512" fmla="*/ 2103198 h 6858000"/>
              <a:gd name="connsiteX3513" fmla="*/ 456155 w 12192000"/>
              <a:gd name="connsiteY3513" fmla="*/ 2084416 h 6858000"/>
              <a:gd name="connsiteX3514" fmla="*/ 456155 w 12192000"/>
              <a:gd name="connsiteY3514" fmla="*/ 2070330 h 6858000"/>
              <a:gd name="connsiteX3515" fmla="*/ 397745 w 12192000"/>
              <a:gd name="connsiteY3515" fmla="*/ 2039810 h 6858000"/>
              <a:gd name="connsiteX3516" fmla="*/ 406967 w 12192000"/>
              <a:gd name="connsiteY3516" fmla="*/ 2006943 h 6858000"/>
              <a:gd name="connsiteX3517" fmla="*/ 379299 w 12192000"/>
              <a:gd name="connsiteY3517" fmla="*/ 1988162 h 6858000"/>
              <a:gd name="connsiteX3518" fmla="*/ 10798903 w 12192000"/>
              <a:gd name="connsiteY3518" fmla="*/ 1983518 h 6858000"/>
              <a:gd name="connsiteX3519" fmla="*/ 10783531 w 12192000"/>
              <a:gd name="connsiteY3519" fmla="*/ 1995255 h 6858000"/>
              <a:gd name="connsiteX3520" fmla="*/ 10783531 w 12192000"/>
              <a:gd name="connsiteY3520" fmla="*/ 2009341 h 6858000"/>
              <a:gd name="connsiteX3521" fmla="*/ 10798903 w 12192000"/>
              <a:gd name="connsiteY3521" fmla="*/ 2009341 h 6858000"/>
              <a:gd name="connsiteX3522" fmla="*/ 10817348 w 12192000"/>
              <a:gd name="connsiteY3522" fmla="*/ 1995255 h 6858000"/>
              <a:gd name="connsiteX3523" fmla="*/ 10817348 w 12192000"/>
              <a:gd name="connsiteY3523" fmla="*/ 1983518 h 6858000"/>
              <a:gd name="connsiteX3524" fmla="*/ 5835267 w 12192000"/>
              <a:gd name="connsiteY3524" fmla="*/ 1983518 h 6858000"/>
              <a:gd name="connsiteX3525" fmla="*/ 5819895 w 12192000"/>
              <a:gd name="connsiteY3525" fmla="*/ 1995255 h 6858000"/>
              <a:gd name="connsiteX3526" fmla="*/ 5819895 w 12192000"/>
              <a:gd name="connsiteY3526" fmla="*/ 2009341 h 6858000"/>
              <a:gd name="connsiteX3527" fmla="*/ 5835267 w 12192000"/>
              <a:gd name="connsiteY3527" fmla="*/ 2009341 h 6858000"/>
              <a:gd name="connsiteX3528" fmla="*/ 5853712 w 12192000"/>
              <a:gd name="connsiteY3528" fmla="*/ 1995255 h 6858000"/>
              <a:gd name="connsiteX3529" fmla="*/ 5853712 w 12192000"/>
              <a:gd name="connsiteY3529" fmla="*/ 1983518 h 6858000"/>
              <a:gd name="connsiteX3530" fmla="*/ 6687476 w 12192000"/>
              <a:gd name="connsiteY3530" fmla="*/ 1979377 h 6858000"/>
              <a:gd name="connsiteX3531" fmla="*/ 6687476 w 12192000"/>
              <a:gd name="connsiteY3531" fmla="*/ 1986422 h 6858000"/>
              <a:gd name="connsiteX3532" fmla="*/ 6715144 w 12192000"/>
              <a:gd name="connsiteY3532" fmla="*/ 2005202 h 6858000"/>
              <a:gd name="connsiteX3533" fmla="*/ 6730515 w 12192000"/>
              <a:gd name="connsiteY3533" fmla="*/ 2005202 h 6858000"/>
              <a:gd name="connsiteX3534" fmla="*/ 6730515 w 12192000"/>
              <a:gd name="connsiteY3534" fmla="*/ 2000507 h 6858000"/>
              <a:gd name="connsiteX3535" fmla="*/ 6705921 w 12192000"/>
              <a:gd name="connsiteY3535" fmla="*/ 1979377 h 6858000"/>
              <a:gd name="connsiteX3536" fmla="*/ 1307031 w 12192000"/>
              <a:gd name="connsiteY3536" fmla="*/ 1975385 h 6858000"/>
              <a:gd name="connsiteX3537" fmla="*/ 1332991 w 12192000"/>
              <a:gd name="connsiteY3537" fmla="*/ 1978932 h 6858000"/>
              <a:gd name="connsiteX3538" fmla="*/ 1337884 w 12192000"/>
              <a:gd name="connsiteY3538" fmla="*/ 1983168 h 6858000"/>
              <a:gd name="connsiteX3539" fmla="*/ 1335438 w 12192000"/>
              <a:gd name="connsiteY3539" fmla="*/ 1997882 h 6858000"/>
              <a:gd name="connsiteX3540" fmla="*/ 6994899 w 12192000"/>
              <a:gd name="connsiteY3540" fmla="*/ 1972335 h 6858000"/>
              <a:gd name="connsiteX3541" fmla="*/ 6994899 w 12192000"/>
              <a:gd name="connsiteY3541" fmla="*/ 1991116 h 6858000"/>
              <a:gd name="connsiteX3542" fmla="*/ 7010270 w 12192000"/>
              <a:gd name="connsiteY3542" fmla="*/ 1991116 h 6858000"/>
              <a:gd name="connsiteX3543" fmla="*/ 7028715 w 12192000"/>
              <a:gd name="connsiteY3543" fmla="*/ 1979377 h 6858000"/>
              <a:gd name="connsiteX3544" fmla="*/ 7028715 w 12192000"/>
              <a:gd name="connsiteY3544" fmla="*/ 1972335 h 6858000"/>
              <a:gd name="connsiteX3545" fmla="*/ 0 w 12192000"/>
              <a:gd name="connsiteY3545" fmla="*/ 1969639 h 6858000"/>
              <a:gd name="connsiteX3546" fmla="*/ 78812 w 12192000"/>
              <a:gd name="connsiteY3546" fmla="*/ 2043637 h 6858000"/>
              <a:gd name="connsiteX3547" fmla="*/ 117990 w 12192000"/>
              <a:gd name="connsiteY3547" fmla="*/ 2085131 h 6858000"/>
              <a:gd name="connsiteX3548" fmla="*/ 117990 w 12192000"/>
              <a:gd name="connsiteY3548" fmla="*/ 2091459 h 6858000"/>
              <a:gd name="connsiteX3549" fmla="*/ 125208 w 12192000"/>
              <a:gd name="connsiteY3549" fmla="*/ 2092775 h 6858000"/>
              <a:gd name="connsiteX3550" fmla="*/ 137414 w 12192000"/>
              <a:gd name="connsiteY3550" fmla="*/ 2105703 h 6858000"/>
              <a:gd name="connsiteX3551" fmla="*/ 184296 w 12192000"/>
              <a:gd name="connsiteY3551" fmla="*/ 2184937 h 6858000"/>
              <a:gd name="connsiteX3552" fmla="*/ 184296 w 12192000"/>
              <a:gd name="connsiteY3552" fmla="*/ 2206066 h 6858000"/>
              <a:gd name="connsiteX3553" fmla="*/ 150480 w 12192000"/>
              <a:gd name="connsiteY3553" fmla="*/ 2231891 h 6858000"/>
              <a:gd name="connsiteX3554" fmla="*/ 104367 w 12192000"/>
              <a:gd name="connsiteY3554" fmla="*/ 2206653 h 6858000"/>
              <a:gd name="connsiteX3555" fmla="*/ 99673 w 12192000"/>
              <a:gd name="connsiteY3555" fmla="*/ 2202172 h 6858000"/>
              <a:gd name="connsiteX3556" fmla="*/ 114170 w 12192000"/>
              <a:gd name="connsiteY3556" fmla="*/ 2202172 h 6858000"/>
              <a:gd name="connsiteX3557" fmla="*/ 114170 w 12192000"/>
              <a:gd name="connsiteY3557" fmla="*/ 2195129 h 6858000"/>
              <a:gd name="connsiteX3558" fmla="*/ 95724 w 12192000"/>
              <a:gd name="connsiteY3558" fmla="*/ 2183391 h 6858000"/>
              <a:gd name="connsiteX3559" fmla="*/ 90245 w 12192000"/>
              <a:gd name="connsiteY3559" fmla="*/ 2183391 h 6858000"/>
              <a:gd name="connsiteX3560" fmla="*/ 98218 w 12192000"/>
              <a:gd name="connsiteY3560" fmla="*/ 2128592 h 6858000"/>
              <a:gd name="connsiteX3561" fmla="*/ 82847 w 12192000"/>
              <a:gd name="connsiteY3561" fmla="*/ 2128592 h 6858000"/>
              <a:gd name="connsiteX3562" fmla="*/ 64401 w 12192000"/>
              <a:gd name="connsiteY3562" fmla="*/ 2210762 h 6858000"/>
              <a:gd name="connsiteX3563" fmla="*/ 0 w 12192000"/>
              <a:gd name="connsiteY3563" fmla="*/ 2203931 h 6858000"/>
              <a:gd name="connsiteX3564" fmla="*/ 1962272 w 12192000"/>
              <a:gd name="connsiteY3564" fmla="*/ 1968955 h 6858000"/>
              <a:gd name="connsiteX3565" fmla="*/ 1966761 w 12192000"/>
              <a:gd name="connsiteY3565" fmla="*/ 1968955 h 6858000"/>
              <a:gd name="connsiteX3566" fmla="*/ 1968086 w 12192000"/>
              <a:gd name="connsiteY3566" fmla="*/ 1972588 h 6858000"/>
              <a:gd name="connsiteX3567" fmla="*/ 7900877 w 12192000"/>
              <a:gd name="connsiteY3567" fmla="*/ 1964137 h 6858000"/>
              <a:gd name="connsiteX3568" fmla="*/ 7885506 w 12192000"/>
              <a:gd name="connsiteY3568" fmla="*/ 1971180 h 6858000"/>
              <a:gd name="connsiteX3569" fmla="*/ 7885506 w 12192000"/>
              <a:gd name="connsiteY3569" fmla="*/ 1982919 h 6858000"/>
              <a:gd name="connsiteX3570" fmla="*/ 7996179 w 12192000"/>
              <a:gd name="connsiteY3570" fmla="*/ 2048654 h 6858000"/>
              <a:gd name="connsiteX3571" fmla="*/ 8002327 w 12192000"/>
              <a:gd name="connsiteY3571" fmla="*/ 2048654 h 6858000"/>
              <a:gd name="connsiteX3572" fmla="*/ 8002327 w 12192000"/>
              <a:gd name="connsiteY3572" fmla="*/ 2041611 h 6858000"/>
              <a:gd name="connsiteX3573" fmla="*/ 7900877 w 12192000"/>
              <a:gd name="connsiteY3573" fmla="*/ 1964137 h 6858000"/>
              <a:gd name="connsiteX3574" fmla="*/ 1259978 w 12192000"/>
              <a:gd name="connsiteY3574" fmla="*/ 1962749 h 6858000"/>
              <a:gd name="connsiteX3575" fmla="*/ 1259978 w 12192000"/>
              <a:gd name="connsiteY3575" fmla="*/ 1968955 h 6858000"/>
              <a:gd name="connsiteX3576" fmla="*/ 1269024 w 12192000"/>
              <a:gd name="connsiteY3576" fmla="*/ 1970191 h 6858000"/>
              <a:gd name="connsiteX3577" fmla="*/ 1281568 w 12192000"/>
              <a:gd name="connsiteY3577" fmla="*/ 1988152 h 6858000"/>
              <a:gd name="connsiteX3578" fmla="*/ 1312310 w 12192000"/>
              <a:gd name="connsiteY3578" fmla="*/ 2006347 h 6858000"/>
              <a:gd name="connsiteX3579" fmla="*/ 1334030 w 12192000"/>
              <a:gd name="connsiteY3579" fmla="*/ 2006347 h 6858000"/>
              <a:gd name="connsiteX3580" fmla="*/ 1333684 w 12192000"/>
              <a:gd name="connsiteY3580" fmla="*/ 2008429 h 6858000"/>
              <a:gd name="connsiteX3581" fmla="*/ 1315189 w 12192000"/>
              <a:gd name="connsiteY3581" fmla="*/ 2028857 h 6858000"/>
              <a:gd name="connsiteX3582" fmla="*/ 1232310 w 12192000"/>
              <a:gd name="connsiteY3582" fmla="*/ 2053471 h 6858000"/>
              <a:gd name="connsiteX3583" fmla="*/ 1214605 w 12192000"/>
              <a:gd name="connsiteY3583" fmla="*/ 2043813 h 6858000"/>
              <a:gd name="connsiteX3584" fmla="*/ 1213212 w 12192000"/>
              <a:gd name="connsiteY3584" fmla="*/ 2040122 h 6858000"/>
              <a:gd name="connsiteX3585" fmla="*/ 1202494 w 12192000"/>
              <a:gd name="connsiteY3585" fmla="*/ 2018029 h 6858000"/>
              <a:gd name="connsiteX3586" fmla="*/ 1213377 w 12192000"/>
              <a:gd name="connsiteY3586" fmla="*/ 2006503 h 6858000"/>
              <a:gd name="connsiteX3587" fmla="*/ 10143871 w 12192000"/>
              <a:gd name="connsiteY3587" fmla="*/ 1962333 h 6858000"/>
              <a:gd name="connsiteX3588" fmla="*/ 10157780 w 12192000"/>
              <a:gd name="connsiteY3588" fmla="*/ 2004821 h 6858000"/>
              <a:gd name="connsiteX3589" fmla="*/ 10163928 w 12192000"/>
              <a:gd name="connsiteY3589" fmla="*/ 2047078 h 6858000"/>
              <a:gd name="connsiteX3590" fmla="*/ 10161071 w 12192000"/>
              <a:gd name="connsiteY3590" fmla="*/ 2064264 h 6858000"/>
              <a:gd name="connsiteX3591" fmla="*/ 10114694 w 12192000"/>
              <a:gd name="connsiteY3591" fmla="*/ 2027536 h 6858000"/>
              <a:gd name="connsiteX3592" fmla="*/ 10098528 w 12192000"/>
              <a:gd name="connsiteY3592" fmla="*/ 2017003 h 6858000"/>
              <a:gd name="connsiteX3593" fmla="*/ 10121054 w 12192000"/>
              <a:gd name="connsiteY3593" fmla="*/ 1995853 h 6858000"/>
              <a:gd name="connsiteX3594" fmla="*/ 10135656 w 12192000"/>
              <a:gd name="connsiteY3594" fmla="*/ 1970175 h 6858000"/>
              <a:gd name="connsiteX3595" fmla="*/ 5180236 w 12192000"/>
              <a:gd name="connsiteY3595" fmla="*/ 1962333 h 6858000"/>
              <a:gd name="connsiteX3596" fmla="*/ 5194144 w 12192000"/>
              <a:gd name="connsiteY3596" fmla="*/ 2004821 h 6858000"/>
              <a:gd name="connsiteX3597" fmla="*/ 5200292 w 12192000"/>
              <a:gd name="connsiteY3597" fmla="*/ 2047078 h 6858000"/>
              <a:gd name="connsiteX3598" fmla="*/ 5197435 w 12192000"/>
              <a:gd name="connsiteY3598" fmla="*/ 2064263 h 6858000"/>
              <a:gd name="connsiteX3599" fmla="*/ 5151059 w 12192000"/>
              <a:gd name="connsiteY3599" fmla="*/ 2027536 h 6858000"/>
              <a:gd name="connsiteX3600" fmla="*/ 5134892 w 12192000"/>
              <a:gd name="connsiteY3600" fmla="*/ 2017003 h 6858000"/>
              <a:gd name="connsiteX3601" fmla="*/ 5157418 w 12192000"/>
              <a:gd name="connsiteY3601" fmla="*/ 1995853 h 6858000"/>
              <a:gd name="connsiteX3602" fmla="*/ 5172020 w 12192000"/>
              <a:gd name="connsiteY3602" fmla="*/ 1970174 h 6858000"/>
              <a:gd name="connsiteX3603" fmla="*/ 9653242 w 12192000"/>
              <a:gd name="connsiteY3603" fmla="*/ 1962181 h 6858000"/>
              <a:gd name="connsiteX3604" fmla="*/ 9634797 w 12192000"/>
              <a:gd name="connsiteY3604" fmla="*/ 1976266 h 6858000"/>
              <a:gd name="connsiteX3605" fmla="*/ 9653242 w 12192000"/>
              <a:gd name="connsiteY3605" fmla="*/ 1988005 h 6858000"/>
              <a:gd name="connsiteX3606" fmla="*/ 9659391 w 12192000"/>
              <a:gd name="connsiteY3606" fmla="*/ 1988005 h 6858000"/>
              <a:gd name="connsiteX3607" fmla="*/ 9677836 w 12192000"/>
              <a:gd name="connsiteY3607" fmla="*/ 1976266 h 6858000"/>
              <a:gd name="connsiteX3608" fmla="*/ 9677836 w 12192000"/>
              <a:gd name="connsiteY3608" fmla="*/ 1962181 h 6858000"/>
              <a:gd name="connsiteX3609" fmla="*/ 6936455 w 12192000"/>
              <a:gd name="connsiteY3609" fmla="*/ 1957909 h 6858000"/>
              <a:gd name="connsiteX3610" fmla="*/ 6939660 w 12192000"/>
              <a:gd name="connsiteY3610" fmla="*/ 1971779 h 6858000"/>
              <a:gd name="connsiteX3611" fmla="*/ 6921214 w 12192000"/>
              <a:gd name="connsiteY3611" fmla="*/ 1997603 h 6858000"/>
              <a:gd name="connsiteX3612" fmla="*/ 6973476 w 12192000"/>
              <a:gd name="connsiteY3612" fmla="*/ 2023428 h 6858000"/>
              <a:gd name="connsiteX3613" fmla="*/ 6973476 w 12192000"/>
              <a:gd name="connsiteY3613" fmla="*/ 2035166 h 6858000"/>
              <a:gd name="connsiteX3614" fmla="*/ 6930437 w 12192000"/>
              <a:gd name="connsiteY3614" fmla="*/ 2079771 h 6858000"/>
              <a:gd name="connsiteX3615" fmla="*/ 6887398 w 12192000"/>
              <a:gd name="connsiteY3615" fmla="*/ 2036339 h 6858000"/>
              <a:gd name="connsiteX3616" fmla="*/ 6876265 w 12192000"/>
              <a:gd name="connsiteY3616" fmla="*/ 2021216 h 6858000"/>
              <a:gd name="connsiteX3617" fmla="*/ 6894617 w 12192000"/>
              <a:gd name="connsiteY3617" fmla="*/ 2003984 h 6858000"/>
              <a:gd name="connsiteX3618" fmla="*/ 6918250 w 12192000"/>
              <a:gd name="connsiteY3618" fmla="*/ 1968218 h 6858000"/>
              <a:gd name="connsiteX3619" fmla="*/ 7997565 w 12192000"/>
              <a:gd name="connsiteY3619" fmla="*/ 1957693 h 6858000"/>
              <a:gd name="connsiteX3620" fmla="*/ 7997565 w 12192000"/>
              <a:gd name="connsiteY3620" fmla="*/ 1969431 h 6858000"/>
              <a:gd name="connsiteX3621" fmla="*/ 8031381 w 12192000"/>
              <a:gd name="connsiteY3621" fmla="*/ 1995256 h 6858000"/>
              <a:gd name="connsiteX3622" fmla="*/ 8040604 w 12192000"/>
              <a:gd name="connsiteY3622" fmla="*/ 1995256 h 6858000"/>
              <a:gd name="connsiteX3623" fmla="*/ 7997565 w 12192000"/>
              <a:gd name="connsiteY3623" fmla="*/ 1957693 h 6858000"/>
              <a:gd name="connsiteX3624" fmla="*/ 7323939 w 12192000"/>
              <a:gd name="connsiteY3624" fmla="*/ 1957693 h 6858000"/>
              <a:gd name="connsiteX3625" fmla="*/ 7323939 w 12192000"/>
              <a:gd name="connsiteY3625" fmla="*/ 1969431 h 6858000"/>
              <a:gd name="connsiteX3626" fmla="*/ 7357755 w 12192000"/>
              <a:gd name="connsiteY3626" fmla="*/ 1995256 h 6858000"/>
              <a:gd name="connsiteX3627" fmla="*/ 7366978 w 12192000"/>
              <a:gd name="connsiteY3627" fmla="*/ 1995256 h 6858000"/>
              <a:gd name="connsiteX3628" fmla="*/ 7323939 w 12192000"/>
              <a:gd name="connsiteY3628" fmla="*/ 1957693 h 6858000"/>
              <a:gd name="connsiteX3629" fmla="*/ 3960815 w 12192000"/>
              <a:gd name="connsiteY3629" fmla="*/ 1953643 h 6858000"/>
              <a:gd name="connsiteX3630" fmla="*/ 3942370 w 12192000"/>
              <a:gd name="connsiteY3630" fmla="*/ 1965382 h 6858000"/>
              <a:gd name="connsiteX3631" fmla="*/ 3942370 w 12192000"/>
              <a:gd name="connsiteY3631" fmla="*/ 1972425 h 6858000"/>
              <a:gd name="connsiteX3632" fmla="*/ 3976186 w 12192000"/>
              <a:gd name="connsiteY3632" fmla="*/ 1972425 h 6858000"/>
              <a:gd name="connsiteX3633" fmla="*/ 3976186 w 12192000"/>
              <a:gd name="connsiteY3633" fmla="*/ 1953643 h 6858000"/>
              <a:gd name="connsiteX3634" fmla="*/ 3981965 w 12192000"/>
              <a:gd name="connsiteY3634" fmla="*/ 1951296 h 6858000"/>
              <a:gd name="connsiteX3635" fmla="*/ 3981965 w 12192000"/>
              <a:gd name="connsiteY3635" fmla="*/ 1958339 h 6858000"/>
              <a:gd name="connsiteX3636" fmla="*/ 4009634 w 12192000"/>
              <a:gd name="connsiteY3636" fmla="*/ 1977120 h 6858000"/>
              <a:gd name="connsiteX3637" fmla="*/ 4025005 w 12192000"/>
              <a:gd name="connsiteY3637" fmla="*/ 1977120 h 6858000"/>
              <a:gd name="connsiteX3638" fmla="*/ 4025005 w 12192000"/>
              <a:gd name="connsiteY3638" fmla="*/ 1972425 h 6858000"/>
              <a:gd name="connsiteX3639" fmla="*/ 4000411 w 12192000"/>
              <a:gd name="connsiteY3639" fmla="*/ 1951296 h 6858000"/>
              <a:gd name="connsiteX3640" fmla="*/ 4655592 w 12192000"/>
              <a:gd name="connsiteY3640" fmla="*/ 1951295 h 6858000"/>
              <a:gd name="connsiteX3641" fmla="*/ 4655592 w 12192000"/>
              <a:gd name="connsiteY3641" fmla="*/ 1958338 h 6858000"/>
              <a:gd name="connsiteX3642" fmla="*/ 4683260 w 12192000"/>
              <a:gd name="connsiteY3642" fmla="*/ 1977120 h 6858000"/>
              <a:gd name="connsiteX3643" fmla="*/ 4698631 w 12192000"/>
              <a:gd name="connsiteY3643" fmla="*/ 1977120 h 6858000"/>
              <a:gd name="connsiteX3644" fmla="*/ 4698631 w 12192000"/>
              <a:gd name="connsiteY3644" fmla="*/ 1972425 h 6858000"/>
              <a:gd name="connsiteX3645" fmla="*/ 4674038 w 12192000"/>
              <a:gd name="connsiteY3645" fmla="*/ 1951295 h 6858000"/>
              <a:gd name="connsiteX3646" fmla="*/ 7142559 w 12192000"/>
              <a:gd name="connsiteY3646" fmla="*/ 1950649 h 6858000"/>
              <a:gd name="connsiteX3647" fmla="*/ 7093371 w 12192000"/>
              <a:gd name="connsiteY3647" fmla="*/ 1976474 h 6858000"/>
              <a:gd name="connsiteX3648" fmla="*/ 7074926 w 12192000"/>
              <a:gd name="connsiteY3648" fmla="*/ 1971779 h 6858000"/>
              <a:gd name="connsiteX3649" fmla="*/ 7016516 w 12192000"/>
              <a:gd name="connsiteY3649" fmla="*/ 2002299 h 6858000"/>
              <a:gd name="connsiteX3650" fmla="*/ 7074926 w 12192000"/>
              <a:gd name="connsiteY3650" fmla="*/ 1990560 h 6858000"/>
              <a:gd name="connsiteX3651" fmla="*/ 7084149 w 12192000"/>
              <a:gd name="connsiteY3651" fmla="*/ 1990560 h 6858000"/>
              <a:gd name="connsiteX3652" fmla="*/ 7099520 w 12192000"/>
              <a:gd name="connsiteY3652" fmla="*/ 2009342 h 6858000"/>
              <a:gd name="connsiteX3653" fmla="*/ 7167153 w 12192000"/>
              <a:gd name="connsiteY3653" fmla="*/ 1964736 h 6858000"/>
              <a:gd name="connsiteX3654" fmla="*/ 7151782 w 12192000"/>
              <a:gd name="connsiteY3654" fmla="*/ 1950649 h 6858000"/>
              <a:gd name="connsiteX3655" fmla="*/ 8633516 w 12192000"/>
              <a:gd name="connsiteY3655" fmla="*/ 1946901 h 6858000"/>
              <a:gd name="connsiteX3656" fmla="*/ 8615071 w 12192000"/>
              <a:gd name="connsiteY3656" fmla="*/ 1958639 h 6858000"/>
              <a:gd name="connsiteX3657" fmla="*/ 8615071 w 12192000"/>
              <a:gd name="connsiteY3657" fmla="*/ 1965682 h 6858000"/>
              <a:gd name="connsiteX3658" fmla="*/ 8633516 w 12192000"/>
              <a:gd name="connsiteY3658" fmla="*/ 1977420 h 6858000"/>
              <a:gd name="connsiteX3659" fmla="*/ 8642739 w 12192000"/>
              <a:gd name="connsiteY3659" fmla="*/ 1977420 h 6858000"/>
              <a:gd name="connsiteX3660" fmla="*/ 8658110 w 12192000"/>
              <a:gd name="connsiteY3660" fmla="*/ 1965682 h 6858000"/>
              <a:gd name="connsiteX3661" fmla="*/ 8658110 w 12192000"/>
              <a:gd name="connsiteY3661" fmla="*/ 1958639 h 6858000"/>
              <a:gd name="connsiteX3662" fmla="*/ 8642739 w 12192000"/>
              <a:gd name="connsiteY3662" fmla="*/ 1946901 h 6858000"/>
              <a:gd name="connsiteX3663" fmla="*/ 4963015 w 12192000"/>
              <a:gd name="connsiteY3663" fmla="*/ 1944253 h 6858000"/>
              <a:gd name="connsiteX3664" fmla="*/ 4963015 w 12192000"/>
              <a:gd name="connsiteY3664" fmla="*/ 1963034 h 6858000"/>
              <a:gd name="connsiteX3665" fmla="*/ 4978387 w 12192000"/>
              <a:gd name="connsiteY3665" fmla="*/ 1963034 h 6858000"/>
              <a:gd name="connsiteX3666" fmla="*/ 4996832 w 12192000"/>
              <a:gd name="connsiteY3666" fmla="*/ 1951295 h 6858000"/>
              <a:gd name="connsiteX3667" fmla="*/ 4996832 w 12192000"/>
              <a:gd name="connsiteY3667" fmla="*/ 1944253 h 6858000"/>
              <a:gd name="connsiteX3668" fmla="*/ 4289389 w 12192000"/>
              <a:gd name="connsiteY3668" fmla="*/ 1944253 h 6858000"/>
              <a:gd name="connsiteX3669" fmla="*/ 4289389 w 12192000"/>
              <a:gd name="connsiteY3669" fmla="*/ 1963034 h 6858000"/>
              <a:gd name="connsiteX3670" fmla="*/ 4304761 w 12192000"/>
              <a:gd name="connsiteY3670" fmla="*/ 1963034 h 6858000"/>
              <a:gd name="connsiteX3671" fmla="*/ 4323206 w 12192000"/>
              <a:gd name="connsiteY3671" fmla="*/ 1951296 h 6858000"/>
              <a:gd name="connsiteX3672" fmla="*/ 4323206 w 12192000"/>
              <a:gd name="connsiteY3672" fmla="*/ 1944253 h 6858000"/>
              <a:gd name="connsiteX3673" fmla="*/ 4751454 w 12192000"/>
              <a:gd name="connsiteY3673" fmla="*/ 1943781 h 6858000"/>
              <a:gd name="connsiteX3674" fmla="*/ 4736084 w 12192000"/>
              <a:gd name="connsiteY3674" fmla="*/ 1955519 h 6858000"/>
              <a:gd name="connsiteX3675" fmla="*/ 4736084 w 12192000"/>
              <a:gd name="connsiteY3675" fmla="*/ 1969606 h 6858000"/>
              <a:gd name="connsiteX3676" fmla="*/ 4756834 w 12192000"/>
              <a:gd name="connsiteY3676" fmla="*/ 1988974 h 6858000"/>
              <a:gd name="connsiteX3677" fmla="*/ 4769857 w 12192000"/>
              <a:gd name="connsiteY3677" fmla="*/ 1991206 h 6858000"/>
              <a:gd name="connsiteX3678" fmla="*/ 4757042 w 12192000"/>
              <a:gd name="connsiteY3678" fmla="*/ 1991206 h 6858000"/>
              <a:gd name="connsiteX3679" fmla="*/ 4757042 w 12192000"/>
              <a:gd name="connsiteY3679" fmla="*/ 2002945 h 6858000"/>
              <a:gd name="connsiteX3680" fmla="*/ 4775488 w 12192000"/>
              <a:gd name="connsiteY3680" fmla="*/ 2017030 h 6858000"/>
              <a:gd name="connsiteX3681" fmla="*/ 4785654 w 12192000"/>
              <a:gd name="connsiteY3681" fmla="*/ 2017030 h 6858000"/>
              <a:gd name="connsiteX3682" fmla="*/ 4779123 w 12192000"/>
              <a:gd name="connsiteY3682" fmla="*/ 2032993 h 6858000"/>
              <a:gd name="connsiteX3683" fmla="*/ 4828310 w 12192000"/>
              <a:gd name="connsiteY3683" fmla="*/ 2058817 h 6858000"/>
              <a:gd name="connsiteX3684" fmla="*/ 4835751 w 12192000"/>
              <a:gd name="connsiteY3684" fmla="*/ 2054685 h 6858000"/>
              <a:gd name="connsiteX3685" fmla="*/ 4836203 w 12192000"/>
              <a:gd name="connsiteY3685" fmla="*/ 2055180 h 6858000"/>
              <a:gd name="connsiteX3686" fmla="*/ 4852343 w 12192000"/>
              <a:gd name="connsiteY3686" fmla="*/ 2061636 h 6858000"/>
              <a:gd name="connsiteX3687" fmla="*/ 4861565 w 12192000"/>
              <a:gd name="connsiteY3687" fmla="*/ 2061636 h 6858000"/>
              <a:gd name="connsiteX3688" fmla="*/ 4846660 w 12192000"/>
              <a:gd name="connsiteY3688" fmla="*/ 2048627 h 6858000"/>
              <a:gd name="connsiteX3689" fmla="*/ 4862126 w 12192000"/>
              <a:gd name="connsiteY3689" fmla="*/ 2040036 h 6858000"/>
              <a:gd name="connsiteX3690" fmla="*/ 4862126 w 12192000"/>
              <a:gd name="connsiteY3690" fmla="*/ 2025950 h 6858000"/>
              <a:gd name="connsiteX3691" fmla="*/ 4803716 w 12192000"/>
              <a:gd name="connsiteY3691" fmla="*/ 1995430 h 6858000"/>
              <a:gd name="connsiteX3692" fmla="*/ 4812938 w 12192000"/>
              <a:gd name="connsiteY3692" fmla="*/ 1962563 h 6858000"/>
              <a:gd name="connsiteX3693" fmla="*/ 4785271 w 12192000"/>
              <a:gd name="connsiteY3693" fmla="*/ 1943781 h 6858000"/>
              <a:gd name="connsiteX3694" fmla="*/ 10765086 w 12192000"/>
              <a:gd name="connsiteY3694" fmla="*/ 1943607 h 6858000"/>
              <a:gd name="connsiteX3695" fmla="*/ 10765086 w 12192000"/>
              <a:gd name="connsiteY3695" fmla="*/ 1964736 h 6858000"/>
              <a:gd name="connsiteX3696" fmla="*/ 10774309 w 12192000"/>
              <a:gd name="connsiteY3696" fmla="*/ 1964736 h 6858000"/>
              <a:gd name="connsiteX3697" fmla="*/ 10789680 w 12192000"/>
              <a:gd name="connsiteY3697" fmla="*/ 1950650 h 6858000"/>
              <a:gd name="connsiteX3698" fmla="*/ 10789680 w 12192000"/>
              <a:gd name="connsiteY3698" fmla="*/ 1943607 h 6858000"/>
              <a:gd name="connsiteX3699" fmla="*/ 5801449 w 12192000"/>
              <a:gd name="connsiteY3699" fmla="*/ 1943607 h 6858000"/>
              <a:gd name="connsiteX3700" fmla="*/ 5801449 w 12192000"/>
              <a:gd name="connsiteY3700" fmla="*/ 1964736 h 6858000"/>
              <a:gd name="connsiteX3701" fmla="*/ 5810673 w 12192000"/>
              <a:gd name="connsiteY3701" fmla="*/ 1964736 h 6858000"/>
              <a:gd name="connsiteX3702" fmla="*/ 5826045 w 12192000"/>
              <a:gd name="connsiteY3702" fmla="*/ 1950650 h 6858000"/>
              <a:gd name="connsiteX3703" fmla="*/ 5826045 w 12192000"/>
              <a:gd name="connsiteY3703" fmla="*/ 1943607 h 6858000"/>
              <a:gd name="connsiteX3704" fmla="*/ 2354474 w 12192000"/>
              <a:gd name="connsiteY3704" fmla="*/ 1941856 h 6858000"/>
              <a:gd name="connsiteX3705" fmla="*/ 2354474 w 12192000"/>
              <a:gd name="connsiteY3705" fmla="*/ 1942959 h 6858000"/>
              <a:gd name="connsiteX3706" fmla="*/ 2369845 w 12192000"/>
              <a:gd name="connsiteY3706" fmla="*/ 1954697 h 6858000"/>
              <a:gd name="connsiteX3707" fmla="*/ 2379068 w 12192000"/>
              <a:gd name="connsiteY3707" fmla="*/ 1954697 h 6858000"/>
              <a:gd name="connsiteX3708" fmla="*/ 2392196 w 12192000"/>
              <a:gd name="connsiteY3708" fmla="*/ 1946343 h 6858000"/>
              <a:gd name="connsiteX3709" fmla="*/ 2416446 w 12192000"/>
              <a:gd name="connsiteY3709" fmla="*/ 1969112 h 6858000"/>
              <a:gd name="connsiteX3710" fmla="*/ 2422502 w 12192000"/>
              <a:gd name="connsiteY3710" fmla="*/ 1975525 h 6858000"/>
              <a:gd name="connsiteX3711" fmla="*/ 2422107 w 12192000"/>
              <a:gd name="connsiteY3711" fmla="*/ 1975827 h 6858000"/>
              <a:gd name="connsiteX3712" fmla="*/ 2422107 w 12192000"/>
              <a:gd name="connsiteY3712" fmla="*/ 1980522 h 6858000"/>
              <a:gd name="connsiteX3713" fmla="*/ 2427220 w 12192000"/>
              <a:gd name="connsiteY3713" fmla="*/ 1980522 h 6858000"/>
              <a:gd name="connsiteX3714" fmla="*/ 2427330 w 12192000"/>
              <a:gd name="connsiteY3714" fmla="*/ 1980638 h 6858000"/>
              <a:gd name="connsiteX3715" fmla="*/ 2416612 w 12192000"/>
              <a:gd name="connsiteY3715" fmla="*/ 2002731 h 6858000"/>
              <a:gd name="connsiteX3716" fmla="*/ 2392978 w 12192000"/>
              <a:gd name="connsiteY3716" fmla="*/ 2065383 h 6858000"/>
              <a:gd name="connsiteX3717" fmla="*/ 2359162 w 12192000"/>
              <a:gd name="connsiteY3717" fmla="*/ 2058341 h 6858000"/>
              <a:gd name="connsiteX3718" fmla="*/ 2374533 w 12192000"/>
              <a:gd name="connsiteY3718" fmla="*/ 2020778 h 6858000"/>
              <a:gd name="connsiteX3719" fmla="*/ 2365475 w 12192000"/>
              <a:gd name="connsiteY3719" fmla="*/ 2006944 h 6858000"/>
              <a:gd name="connsiteX3720" fmla="*/ 2369845 w 12192000"/>
              <a:gd name="connsiteY3720" fmla="*/ 2006347 h 6858000"/>
              <a:gd name="connsiteX3721" fmla="*/ 2369845 w 12192000"/>
              <a:gd name="connsiteY3721" fmla="*/ 1994608 h 6858000"/>
              <a:gd name="connsiteX3722" fmla="*/ 2363697 w 12192000"/>
              <a:gd name="connsiteY3722" fmla="*/ 1994608 h 6858000"/>
              <a:gd name="connsiteX3723" fmla="*/ 2325040 w 12192000"/>
              <a:gd name="connsiteY3723" fmla="*/ 1998708 h 6858000"/>
              <a:gd name="connsiteX3724" fmla="*/ 2320349 w 12192000"/>
              <a:gd name="connsiteY3724" fmla="*/ 1997778 h 6858000"/>
              <a:gd name="connsiteX3725" fmla="*/ 2296140 w 12192000"/>
              <a:gd name="connsiteY3725" fmla="*/ 1971037 h 6858000"/>
              <a:gd name="connsiteX3726" fmla="*/ 2295793 w 12192000"/>
              <a:gd name="connsiteY3726" fmla="*/ 1968955 h 6858000"/>
              <a:gd name="connsiteX3727" fmla="*/ 2317513 w 12192000"/>
              <a:gd name="connsiteY3727" fmla="*/ 1968955 h 6858000"/>
              <a:gd name="connsiteX3728" fmla="*/ 2348256 w 12192000"/>
              <a:gd name="connsiteY3728" fmla="*/ 1950760 h 6858000"/>
              <a:gd name="connsiteX3729" fmla="*/ 7604857 w 12192000"/>
              <a:gd name="connsiteY3729" fmla="*/ 1935304 h 6858000"/>
              <a:gd name="connsiteX3730" fmla="*/ 7613286 w 12192000"/>
              <a:gd name="connsiteY3730" fmla="*/ 1971779 h 6858000"/>
              <a:gd name="connsiteX3731" fmla="*/ 7604902 w 12192000"/>
              <a:gd name="connsiteY3731" fmla="*/ 1983517 h 6858000"/>
              <a:gd name="connsiteX3732" fmla="*/ 7588155 w 12192000"/>
              <a:gd name="connsiteY3732" fmla="*/ 1983517 h 6858000"/>
              <a:gd name="connsiteX3733" fmla="*/ 7589583 w 12192000"/>
              <a:gd name="connsiteY3733" fmla="*/ 1977792 h 6858000"/>
              <a:gd name="connsiteX3734" fmla="*/ 7601880 w 12192000"/>
              <a:gd name="connsiteY3734" fmla="*/ 1939055 h 6858000"/>
              <a:gd name="connsiteX3735" fmla="*/ 1458190 w 12192000"/>
              <a:gd name="connsiteY3735" fmla="*/ 1933743 h 6858000"/>
              <a:gd name="connsiteX3736" fmla="*/ 1458190 w 12192000"/>
              <a:gd name="connsiteY3736" fmla="*/ 1954872 h 6858000"/>
              <a:gd name="connsiteX3737" fmla="*/ 1467413 w 12192000"/>
              <a:gd name="connsiteY3737" fmla="*/ 1954872 h 6858000"/>
              <a:gd name="connsiteX3738" fmla="*/ 1482784 w 12192000"/>
              <a:gd name="connsiteY3738" fmla="*/ 1940787 h 6858000"/>
              <a:gd name="connsiteX3739" fmla="*/ 1482784 w 12192000"/>
              <a:gd name="connsiteY3739" fmla="*/ 1933743 h 6858000"/>
              <a:gd name="connsiteX3740" fmla="*/ 2753825 w 12192000"/>
              <a:gd name="connsiteY3740" fmla="*/ 1926523 h 6858000"/>
              <a:gd name="connsiteX3741" fmla="*/ 2753825 w 12192000"/>
              <a:gd name="connsiteY3741" fmla="*/ 1933566 h 6858000"/>
              <a:gd name="connsiteX3742" fmla="*/ 2769196 w 12192000"/>
              <a:gd name="connsiteY3742" fmla="*/ 1945304 h 6858000"/>
              <a:gd name="connsiteX3743" fmla="*/ 2787641 w 12192000"/>
              <a:gd name="connsiteY3743" fmla="*/ 1945304 h 6858000"/>
              <a:gd name="connsiteX3744" fmla="*/ 2787641 w 12192000"/>
              <a:gd name="connsiteY3744" fmla="*/ 1938261 h 6858000"/>
              <a:gd name="connsiteX3745" fmla="*/ 2769196 w 12192000"/>
              <a:gd name="connsiteY3745" fmla="*/ 1926523 h 6858000"/>
              <a:gd name="connsiteX3746" fmla="*/ 7936080 w 12192000"/>
              <a:gd name="connsiteY3746" fmla="*/ 1924826 h 6858000"/>
              <a:gd name="connsiteX3747" fmla="*/ 7936080 w 12192000"/>
              <a:gd name="connsiteY3747" fmla="*/ 1936564 h 6858000"/>
              <a:gd name="connsiteX3748" fmla="*/ 7954526 w 12192000"/>
              <a:gd name="connsiteY3748" fmla="*/ 1950649 h 6858000"/>
              <a:gd name="connsiteX3749" fmla="*/ 7969897 w 12192000"/>
              <a:gd name="connsiteY3749" fmla="*/ 1950649 h 6858000"/>
              <a:gd name="connsiteX3750" fmla="*/ 7969897 w 12192000"/>
              <a:gd name="connsiteY3750" fmla="*/ 1936564 h 6858000"/>
              <a:gd name="connsiteX3751" fmla="*/ 7954526 w 12192000"/>
              <a:gd name="connsiteY3751" fmla="*/ 1924826 h 6858000"/>
              <a:gd name="connsiteX3752" fmla="*/ 7262454 w 12192000"/>
              <a:gd name="connsiteY3752" fmla="*/ 1924826 h 6858000"/>
              <a:gd name="connsiteX3753" fmla="*/ 7262454 w 12192000"/>
              <a:gd name="connsiteY3753" fmla="*/ 1936564 h 6858000"/>
              <a:gd name="connsiteX3754" fmla="*/ 7280900 w 12192000"/>
              <a:gd name="connsiteY3754" fmla="*/ 1950649 h 6858000"/>
              <a:gd name="connsiteX3755" fmla="*/ 7296271 w 12192000"/>
              <a:gd name="connsiteY3755" fmla="*/ 1950649 h 6858000"/>
              <a:gd name="connsiteX3756" fmla="*/ 7296271 w 12192000"/>
              <a:gd name="connsiteY3756" fmla="*/ 1936564 h 6858000"/>
              <a:gd name="connsiteX3757" fmla="*/ 7280900 w 12192000"/>
              <a:gd name="connsiteY3757" fmla="*/ 1924826 h 6858000"/>
              <a:gd name="connsiteX3758" fmla="*/ 2368141 w 12192000"/>
              <a:gd name="connsiteY3758" fmla="*/ 1923756 h 6858000"/>
              <a:gd name="connsiteX3759" fmla="*/ 2369153 w 12192000"/>
              <a:gd name="connsiteY3759" fmla="*/ 1924707 h 6858000"/>
              <a:gd name="connsiteX3760" fmla="*/ 2363364 w 12192000"/>
              <a:gd name="connsiteY3760" fmla="*/ 1929127 h 6858000"/>
              <a:gd name="connsiteX3761" fmla="*/ 2366702 w 12192000"/>
              <a:gd name="connsiteY3761" fmla="*/ 1924349 h 6858000"/>
              <a:gd name="connsiteX3762" fmla="*/ 10629324 w 12192000"/>
              <a:gd name="connsiteY3762" fmla="*/ 1918613 h 6858000"/>
              <a:gd name="connsiteX3763" fmla="*/ 10639043 w 12192000"/>
              <a:gd name="connsiteY3763" fmla="*/ 1948302 h 6858000"/>
              <a:gd name="connsiteX3764" fmla="*/ 10645191 w 12192000"/>
              <a:gd name="connsiteY3764" fmla="*/ 1990560 h 6858000"/>
              <a:gd name="connsiteX3765" fmla="*/ 10603689 w 12192000"/>
              <a:gd name="connsiteY3765" fmla="*/ 2049986 h 6858000"/>
              <a:gd name="connsiteX3766" fmla="*/ 10580580 w 12192000"/>
              <a:gd name="connsiteY3766" fmla="*/ 2052822 h 6858000"/>
              <a:gd name="connsiteX3767" fmla="*/ 10578949 w 12192000"/>
              <a:gd name="connsiteY3767" fmla="*/ 2047078 h 6858000"/>
              <a:gd name="connsiteX3768" fmla="*/ 10563578 w 12192000"/>
              <a:gd name="connsiteY3768" fmla="*/ 2047078 h 6858000"/>
              <a:gd name="connsiteX3769" fmla="*/ 10566321 w 12192000"/>
              <a:gd name="connsiteY3769" fmla="*/ 2065928 h 6858000"/>
              <a:gd name="connsiteX3770" fmla="*/ 10562187 w 12192000"/>
              <a:gd name="connsiteY3770" fmla="*/ 2068033 h 6858000"/>
              <a:gd name="connsiteX3771" fmla="*/ 10568122 w 12192000"/>
              <a:gd name="connsiteY3771" fmla="*/ 2078306 h 6858000"/>
              <a:gd name="connsiteX3772" fmla="*/ 10572253 w 12192000"/>
              <a:gd name="connsiteY3772" fmla="*/ 2106701 h 6858000"/>
              <a:gd name="connsiteX3773" fmla="*/ 10543741 w 12192000"/>
              <a:gd name="connsiteY3773" fmla="*/ 2112638 h 6858000"/>
              <a:gd name="connsiteX3774" fmla="*/ 10520108 w 12192000"/>
              <a:gd name="connsiteY3774" fmla="*/ 2049986 h 6858000"/>
              <a:gd name="connsiteX3775" fmla="*/ 10514206 w 12192000"/>
              <a:gd name="connsiteY3775" fmla="*/ 2037820 h 6858000"/>
              <a:gd name="connsiteX3776" fmla="*/ 10524382 w 12192000"/>
              <a:gd name="connsiteY3776" fmla="*/ 2024190 h 6858000"/>
              <a:gd name="connsiteX3777" fmla="*/ 10582984 w 12192000"/>
              <a:gd name="connsiteY3777" fmla="*/ 1962123 h 6858000"/>
              <a:gd name="connsiteX3778" fmla="*/ 5665687 w 12192000"/>
              <a:gd name="connsiteY3778" fmla="*/ 1918613 h 6858000"/>
              <a:gd name="connsiteX3779" fmla="*/ 5675407 w 12192000"/>
              <a:gd name="connsiteY3779" fmla="*/ 1948302 h 6858000"/>
              <a:gd name="connsiteX3780" fmla="*/ 5681555 w 12192000"/>
              <a:gd name="connsiteY3780" fmla="*/ 1990560 h 6858000"/>
              <a:gd name="connsiteX3781" fmla="*/ 5640053 w 12192000"/>
              <a:gd name="connsiteY3781" fmla="*/ 2049986 h 6858000"/>
              <a:gd name="connsiteX3782" fmla="*/ 5616944 w 12192000"/>
              <a:gd name="connsiteY3782" fmla="*/ 2052822 h 6858000"/>
              <a:gd name="connsiteX3783" fmla="*/ 5615313 w 12192000"/>
              <a:gd name="connsiteY3783" fmla="*/ 2047078 h 6858000"/>
              <a:gd name="connsiteX3784" fmla="*/ 5599942 w 12192000"/>
              <a:gd name="connsiteY3784" fmla="*/ 2047078 h 6858000"/>
              <a:gd name="connsiteX3785" fmla="*/ 5602686 w 12192000"/>
              <a:gd name="connsiteY3785" fmla="*/ 2065928 h 6858000"/>
              <a:gd name="connsiteX3786" fmla="*/ 5598551 w 12192000"/>
              <a:gd name="connsiteY3786" fmla="*/ 2068033 h 6858000"/>
              <a:gd name="connsiteX3787" fmla="*/ 5604486 w 12192000"/>
              <a:gd name="connsiteY3787" fmla="*/ 2078306 h 6858000"/>
              <a:gd name="connsiteX3788" fmla="*/ 5608617 w 12192000"/>
              <a:gd name="connsiteY3788" fmla="*/ 2106701 h 6858000"/>
              <a:gd name="connsiteX3789" fmla="*/ 5580105 w 12192000"/>
              <a:gd name="connsiteY3789" fmla="*/ 2112638 h 6858000"/>
              <a:gd name="connsiteX3790" fmla="*/ 5556472 w 12192000"/>
              <a:gd name="connsiteY3790" fmla="*/ 2049986 h 6858000"/>
              <a:gd name="connsiteX3791" fmla="*/ 5550571 w 12192000"/>
              <a:gd name="connsiteY3791" fmla="*/ 2037820 h 6858000"/>
              <a:gd name="connsiteX3792" fmla="*/ 5560746 w 12192000"/>
              <a:gd name="connsiteY3792" fmla="*/ 2024189 h 6858000"/>
              <a:gd name="connsiteX3793" fmla="*/ 5619348 w 12192000"/>
              <a:gd name="connsiteY3793" fmla="*/ 1962123 h 6858000"/>
              <a:gd name="connsiteX3794" fmla="*/ 9241823 w 12192000"/>
              <a:gd name="connsiteY3794" fmla="*/ 1918379 h 6858000"/>
              <a:gd name="connsiteX3795" fmla="*/ 9241823 w 12192000"/>
              <a:gd name="connsiteY3795" fmla="*/ 1925423 h 6858000"/>
              <a:gd name="connsiteX3796" fmla="*/ 9257194 w 12192000"/>
              <a:gd name="connsiteY3796" fmla="*/ 1937161 h 6858000"/>
              <a:gd name="connsiteX3797" fmla="*/ 9275640 w 12192000"/>
              <a:gd name="connsiteY3797" fmla="*/ 1937161 h 6858000"/>
              <a:gd name="connsiteX3798" fmla="*/ 9275640 w 12192000"/>
              <a:gd name="connsiteY3798" fmla="*/ 1930118 h 6858000"/>
              <a:gd name="connsiteX3799" fmla="*/ 9257194 w 12192000"/>
              <a:gd name="connsiteY3799" fmla="*/ 1918379 h 6858000"/>
              <a:gd name="connsiteX3800" fmla="*/ 4278188 w 12192000"/>
              <a:gd name="connsiteY3800" fmla="*/ 1918379 h 6858000"/>
              <a:gd name="connsiteX3801" fmla="*/ 4278188 w 12192000"/>
              <a:gd name="connsiteY3801" fmla="*/ 1925423 h 6858000"/>
              <a:gd name="connsiteX3802" fmla="*/ 4293558 w 12192000"/>
              <a:gd name="connsiteY3802" fmla="*/ 1937161 h 6858000"/>
              <a:gd name="connsiteX3803" fmla="*/ 4312004 w 12192000"/>
              <a:gd name="connsiteY3803" fmla="*/ 1937161 h 6858000"/>
              <a:gd name="connsiteX3804" fmla="*/ 4312004 w 12192000"/>
              <a:gd name="connsiteY3804" fmla="*/ 1930117 h 6858000"/>
              <a:gd name="connsiteX3805" fmla="*/ 4293558 w 12192000"/>
              <a:gd name="connsiteY3805" fmla="*/ 1918379 h 6858000"/>
              <a:gd name="connsiteX3806" fmla="*/ 1481393 w 12192000"/>
              <a:gd name="connsiteY3806" fmla="*/ 1906202 h 6858000"/>
              <a:gd name="connsiteX3807" fmla="*/ 1484973 w 12192000"/>
              <a:gd name="connsiteY3807" fmla="*/ 1910997 h 6858000"/>
              <a:gd name="connsiteX3808" fmla="*/ 1496693 w 12192000"/>
              <a:gd name="connsiteY3808" fmla="*/ 1943130 h 6858000"/>
              <a:gd name="connsiteX3809" fmla="*/ 1496693 w 12192000"/>
              <a:gd name="connsiteY3809" fmla="*/ 1964259 h 6858000"/>
              <a:gd name="connsiteX3810" fmla="*/ 1492791 w 12192000"/>
              <a:gd name="connsiteY3810" fmla="*/ 1968193 h 6858000"/>
              <a:gd name="connsiteX3811" fmla="*/ 1492572 w 12192000"/>
              <a:gd name="connsiteY3811" fmla="*/ 1968292 h 6858000"/>
              <a:gd name="connsiteX3812" fmla="*/ 1492225 w 12192000"/>
              <a:gd name="connsiteY3812" fmla="*/ 1968763 h 6858000"/>
              <a:gd name="connsiteX3813" fmla="*/ 1477479 w 12192000"/>
              <a:gd name="connsiteY3813" fmla="*/ 1983627 h 6858000"/>
              <a:gd name="connsiteX3814" fmla="*/ 1462877 w 12192000"/>
              <a:gd name="connsiteY3814" fmla="*/ 1990084 h 6858000"/>
              <a:gd name="connsiteX3815" fmla="*/ 1401392 w 12192000"/>
              <a:gd name="connsiteY3815" fmla="*/ 1950174 h 6858000"/>
              <a:gd name="connsiteX3816" fmla="*/ 1406007 w 12192000"/>
              <a:gd name="connsiteY3816" fmla="*/ 1918456 h 6858000"/>
              <a:gd name="connsiteX3817" fmla="*/ 1410685 w 12192000"/>
              <a:gd name="connsiteY3817" fmla="*/ 1923591 h 6858000"/>
              <a:gd name="connsiteX3818" fmla="*/ 1447576 w 12192000"/>
              <a:gd name="connsiteY3818" fmla="*/ 1935917 h 6858000"/>
              <a:gd name="connsiteX3819" fmla="*/ 1481393 w 12192000"/>
              <a:gd name="connsiteY3819" fmla="*/ 1917135 h 6858000"/>
              <a:gd name="connsiteX3820" fmla="*/ 3167196 w 12192000"/>
              <a:gd name="connsiteY3820" fmla="*/ 1904898 h 6858000"/>
              <a:gd name="connsiteX3821" fmla="*/ 3151825 w 12192000"/>
              <a:gd name="connsiteY3821" fmla="*/ 1911941 h 6858000"/>
              <a:gd name="connsiteX3822" fmla="*/ 3151825 w 12192000"/>
              <a:gd name="connsiteY3822" fmla="*/ 1923679 h 6858000"/>
              <a:gd name="connsiteX3823" fmla="*/ 3179493 w 12192000"/>
              <a:gd name="connsiteY3823" fmla="*/ 1969459 h 6858000"/>
              <a:gd name="connsiteX3824" fmla="*/ 3225965 w 12192000"/>
              <a:gd name="connsiteY3824" fmla="*/ 1980632 h 6858000"/>
              <a:gd name="connsiteX3825" fmla="*/ 3232079 w 12192000"/>
              <a:gd name="connsiteY3825" fmla="*/ 2002418 h 6858000"/>
              <a:gd name="connsiteX3826" fmla="*/ 3173669 w 12192000"/>
              <a:gd name="connsiteY3826" fmla="*/ 2032938 h 6858000"/>
              <a:gd name="connsiteX3827" fmla="*/ 3173669 w 12192000"/>
              <a:gd name="connsiteY3827" fmla="*/ 2047025 h 6858000"/>
              <a:gd name="connsiteX3828" fmla="*/ 3207484 w 12192000"/>
              <a:gd name="connsiteY3828" fmla="*/ 2065806 h 6858000"/>
              <a:gd name="connsiteX3829" fmla="*/ 3256672 w 12192000"/>
              <a:gd name="connsiteY3829" fmla="*/ 2039982 h 6858000"/>
              <a:gd name="connsiteX3830" fmla="*/ 3241301 w 12192000"/>
              <a:gd name="connsiteY3830" fmla="*/ 2002418 h 6858000"/>
              <a:gd name="connsiteX3831" fmla="*/ 3299712 w 12192000"/>
              <a:gd name="connsiteY3831" fmla="*/ 1976595 h 6858000"/>
              <a:gd name="connsiteX3832" fmla="*/ 3299712 w 12192000"/>
              <a:gd name="connsiteY3832" fmla="*/ 1972425 h 6858000"/>
              <a:gd name="connsiteX3833" fmla="*/ 3302560 w 12192000"/>
              <a:gd name="connsiteY3833" fmla="*/ 1972425 h 6858000"/>
              <a:gd name="connsiteX3834" fmla="*/ 3302560 w 12192000"/>
              <a:gd name="connsiteY3834" fmla="*/ 1953643 h 6858000"/>
              <a:gd name="connsiteX3835" fmla="*/ 3288103 w 12192000"/>
              <a:gd name="connsiteY3835" fmla="*/ 1953643 h 6858000"/>
              <a:gd name="connsiteX3836" fmla="*/ 3284341 w 12192000"/>
              <a:gd name="connsiteY3836" fmla="*/ 1950770 h 6858000"/>
              <a:gd name="connsiteX3837" fmla="*/ 3250525 w 12192000"/>
              <a:gd name="connsiteY3837" fmla="*/ 1950770 h 6858000"/>
              <a:gd name="connsiteX3838" fmla="*/ 3245897 w 12192000"/>
              <a:gd name="connsiteY3838" fmla="*/ 1953911 h 6858000"/>
              <a:gd name="connsiteX3839" fmla="*/ 3241554 w 12192000"/>
              <a:gd name="connsiteY3839" fmla="*/ 1948477 h 6858000"/>
              <a:gd name="connsiteX3840" fmla="*/ 3167196 w 12192000"/>
              <a:gd name="connsiteY3840" fmla="*/ 1904898 h 6858000"/>
              <a:gd name="connsiteX3841" fmla="*/ 4919561 w 12192000"/>
              <a:gd name="connsiteY3841" fmla="*/ 1902942 h 6858000"/>
              <a:gd name="connsiteX3842" fmla="*/ 4901117 w 12192000"/>
              <a:gd name="connsiteY3842" fmla="*/ 1917027 h 6858000"/>
              <a:gd name="connsiteX3843" fmla="*/ 4919561 w 12192000"/>
              <a:gd name="connsiteY3843" fmla="*/ 1928766 h 6858000"/>
              <a:gd name="connsiteX3844" fmla="*/ 4925710 w 12192000"/>
              <a:gd name="connsiteY3844" fmla="*/ 1928766 h 6858000"/>
              <a:gd name="connsiteX3845" fmla="*/ 4944156 w 12192000"/>
              <a:gd name="connsiteY3845" fmla="*/ 1917027 h 6858000"/>
              <a:gd name="connsiteX3846" fmla="*/ 4944156 w 12192000"/>
              <a:gd name="connsiteY3846" fmla="*/ 1902942 h 6858000"/>
              <a:gd name="connsiteX3847" fmla="*/ 9441534 w 12192000"/>
              <a:gd name="connsiteY3847" fmla="*/ 1902542 h 6858000"/>
              <a:gd name="connsiteX3848" fmla="*/ 9423089 w 12192000"/>
              <a:gd name="connsiteY3848" fmla="*/ 1914281 h 6858000"/>
              <a:gd name="connsiteX3849" fmla="*/ 9423089 w 12192000"/>
              <a:gd name="connsiteY3849" fmla="*/ 1921323 h 6858000"/>
              <a:gd name="connsiteX3850" fmla="*/ 9441534 w 12192000"/>
              <a:gd name="connsiteY3850" fmla="*/ 1933062 h 6858000"/>
              <a:gd name="connsiteX3851" fmla="*/ 9450757 w 12192000"/>
              <a:gd name="connsiteY3851" fmla="*/ 1933062 h 6858000"/>
              <a:gd name="connsiteX3852" fmla="*/ 9466128 w 12192000"/>
              <a:gd name="connsiteY3852" fmla="*/ 1921323 h 6858000"/>
              <a:gd name="connsiteX3853" fmla="*/ 9466128 w 12192000"/>
              <a:gd name="connsiteY3853" fmla="*/ 1914281 h 6858000"/>
              <a:gd name="connsiteX3854" fmla="*/ 9450757 w 12192000"/>
              <a:gd name="connsiteY3854" fmla="*/ 1902542 h 6858000"/>
              <a:gd name="connsiteX3855" fmla="*/ 8767908 w 12192000"/>
              <a:gd name="connsiteY3855" fmla="*/ 1902542 h 6858000"/>
              <a:gd name="connsiteX3856" fmla="*/ 8749463 w 12192000"/>
              <a:gd name="connsiteY3856" fmla="*/ 1914281 h 6858000"/>
              <a:gd name="connsiteX3857" fmla="*/ 8749463 w 12192000"/>
              <a:gd name="connsiteY3857" fmla="*/ 1921323 h 6858000"/>
              <a:gd name="connsiteX3858" fmla="*/ 8767908 w 12192000"/>
              <a:gd name="connsiteY3858" fmla="*/ 1933062 h 6858000"/>
              <a:gd name="connsiteX3859" fmla="*/ 8777131 w 12192000"/>
              <a:gd name="connsiteY3859" fmla="*/ 1933062 h 6858000"/>
              <a:gd name="connsiteX3860" fmla="*/ 8792502 w 12192000"/>
              <a:gd name="connsiteY3860" fmla="*/ 1921323 h 6858000"/>
              <a:gd name="connsiteX3861" fmla="*/ 8792502 w 12192000"/>
              <a:gd name="connsiteY3861" fmla="*/ 1914281 h 6858000"/>
              <a:gd name="connsiteX3862" fmla="*/ 8777131 w 12192000"/>
              <a:gd name="connsiteY3862" fmla="*/ 1902542 h 6858000"/>
              <a:gd name="connsiteX3863" fmla="*/ 1318238 w 12192000"/>
              <a:gd name="connsiteY3863" fmla="*/ 1895951 h 6858000"/>
              <a:gd name="connsiteX3864" fmla="*/ 1332147 w 12192000"/>
              <a:gd name="connsiteY3864" fmla="*/ 1938438 h 6858000"/>
              <a:gd name="connsiteX3865" fmla="*/ 1335957 w 12192000"/>
              <a:gd name="connsiteY3865" fmla="*/ 1964623 h 6858000"/>
              <a:gd name="connsiteX3866" fmla="*/ 1286302 w 12192000"/>
              <a:gd name="connsiteY3866" fmla="*/ 1959356 h 6858000"/>
              <a:gd name="connsiteX3867" fmla="*/ 1272895 w 12192000"/>
              <a:gd name="connsiteY3867" fmla="*/ 1950621 h 6858000"/>
              <a:gd name="connsiteX3868" fmla="*/ 1295421 w 12192000"/>
              <a:gd name="connsiteY3868" fmla="*/ 1929470 h 6858000"/>
              <a:gd name="connsiteX3869" fmla="*/ 1310023 w 12192000"/>
              <a:gd name="connsiteY3869" fmla="*/ 1903793 h 6858000"/>
              <a:gd name="connsiteX3870" fmla="*/ 7139854 w 12192000"/>
              <a:gd name="connsiteY3870" fmla="*/ 1887262 h 6858000"/>
              <a:gd name="connsiteX3871" fmla="*/ 7121409 w 12192000"/>
              <a:gd name="connsiteY3871" fmla="*/ 1899001 h 6858000"/>
              <a:gd name="connsiteX3872" fmla="*/ 7121409 w 12192000"/>
              <a:gd name="connsiteY3872" fmla="*/ 1906044 h 6858000"/>
              <a:gd name="connsiteX3873" fmla="*/ 7155225 w 12192000"/>
              <a:gd name="connsiteY3873" fmla="*/ 1906044 h 6858000"/>
              <a:gd name="connsiteX3874" fmla="*/ 7155225 w 12192000"/>
              <a:gd name="connsiteY3874" fmla="*/ 1887262 h 6858000"/>
              <a:gd name="connsiteX3875" fmla="*/ 6466228 w 12192000"/>
              <a:gd name="connsiteY3875" fmla="*/ 1887262 h 6858000"/>
              <a:gd name="connsiteX3876" fmla="*/ 6447783 w 12192000"/>
              <a:gd name="connsiteY3876" fmla="*/ 1899001 h 6858000"/>
              <a:gd name="connsiteX3877" fmla="*/ 6447783 w 12192000"/>
              <a:gd name="connsiteY3877" fmla="*/ 1906044 h 6858000"/>
              <a:gd name="connsiteX3878" fmla="*/ 6481599 w 12192000"/>
              <a:gd name="connsiteY3878" fmla="*/ 1906044 h 6858000"/>
              <a:gd name="connsiteX3879" fmla="*/ 6481599 w 12192000"/>
              <a:gd name="connsiteY3879" fmla="*/ 1887262 h 6858000"/>
              <a:gd name="connsiteX3880" fmla="*/ 1250755 w 12192000"/>
              <a:gd name="connsiteY3880" fmla="*/ 1886786 h 6858000"/>
              <a:gd name="connsiteX3881" fmla="*/ 1232310 w 12192000"/>
              <a:gd name="connsiteY3881" fmla="*/ 1898525 h 6858000"/>
              <a:gd name="connsiteX3882" fmla="*/ 1232310 w 12192000"/>
              <a:gd name="connsiteY3882" fmla="*/ 1905567 h 6858000"/>
              <a:gd name="connsiteX3883" fmla="*/ 1250755 w 12192000"/>
              <a:gd name="connsiteY3883" fmla="*/ 1917306 h 6858000"/>
              <a:gd name="connsiteX3884" fmla="*/ 1259978 w 12192000"/>
              <a:gd name="connsiteY3884" fmla="*/ 1917306 h 6858000"/>
              <a:gd name="connsiteX3885" fmla="*/ 1275349 w 12192000"/>
              <a:gd name="connsiteY3885" fmla="*/ 1905567 h 6858000"/>
              <a:gd name="connsiteX3886" fmla="*/ 1275349 w 12192000"/>
              <a:gd name="connsiteY3886" fmla="*/ 1898525 h 6858000"/>
              <a:gd name="connsiteX3887" fmla="*/ 1259978 w 12192000"/>
              <a:gd name="connsiteY3887" fmla="*/ 1886786 h 6858000"/>
              <a:gd name="connsiteX3888" fmla="*/ 7759463 w 12192000"/>
              <a:gd name="connsiteY3888" fmla="*/ 1886665 h 6858000"/>
              <a:gd name="connsiteX3889" fmla="*/ 7741017 w 12192000"/>
              <a:gd name="connsiteY3889" fmla="*/ 1900750 h 6858000"/>
              <a:gd name="connsiteX3890" fmla="*/ 7759463 w 12192000"/>
              <a:gd name="connsiteY3890" fmla="*/ 1912489 h 6858000"/>
              <a:gd name="connsiteX3891" fmla="*/ 7765611 w 12192000"/>
              <a:gd name="connsiteY3891" fmla="*/ 1912489 h 6858000"/>
              <a:gd name="connsiteX3892" fmla="*/ 7784057 w 12192000"/>
              <a:gd name="connsiteY3892" fmla="*/ 1900750 h 6858000"/>
              <a:gd name="connsiteX3893" fmla="*/ 7784057 w 12192000"/>
              <a:gd name="connsiteY3893" fmla="*/ 1886665 h 6858000"/>
              <a:gd name="connsiteX3894" fmla="*/ 7161005 w 12192000"/>
              <a:gd name="connsiteY3894" fmla="*/ 1884915 h 6858000"/>
              <a:gd name="connsiteX3895" fmla="*/ 7161005 w 12192000"/>
              <a:gd name="connsiteY3895" fmla="*/ 1891958 h 6858000"/>
              <a:gd name="connsiteX3896" fmla="*/ 7188673 w 12192000"/>
              <a:gd name="connsiteY3896" fmla="*/ 1910740 h 6858000"/>
              <a:gd name="connsiteX3897" fmla="*/ 7204044 w 12192000"/>
              <a:gd name="connsiteY3897" fmla="*/ 1910740 h 6858000"/>
              <a:gd name="connsiteX3898" fmla="*/ 7204044 w 12192000"/>
              <a:gd name="connsiteY3898" fmla="*/ 1906044 h 6858000"/>
              <a:gd name="connsiteX3899" fmla="*/ 7179450 w 12192000"/>
              <a:gd name="connsiteY3899" fmla="*/ 1884915 h 6858000"/>
              <a:gd name="connsiteX3900" fmla="*/ 7834631 w 12192000"/>
              <a:gd name="connsiteY3900" fmla="*/ 1884914 h 6858000"/>
              <a:gd name="connsiteX3901" fmla="*/ 7834631 w 12192000"/>
              <a:gd name="connsiteY3901" fmla="*/ 1891957 h 6858000"/>
              <a:gd name="connsiteX3902" fmla="*/ 7862299 w 12192000"/>
              <a:gd name="connsiteY3902" fmla="*/ 1910740 h 6858000"/>
              <a:gd name="connsiteX3903" fmla="*/ 7877670 w 12192000"/>
              <a:gd name="connsiteY3903" fmla="*/ 1910740 h 6858000"/>
              <a:gd name="connsiteX3904" fmla="*/ 7877670 w 12192000"/>
              <a:gd name="connsiteY3904" fmla="*/ 1906044 h 6858000"/>
              <a:gd name="connsiteX3905" fmla="*/ 7853076 w 12192000"/>
              <a:gd name="connsiteY3905" fmla="*/ 1884914 h 6858000"/>
              <a:gd name="connsiteX3906" fmla="*/ 1638108 w 12192000"/>
              <a:gd name="connsiteY3906" fmla="*/ 1879744 h 6858000"/>
              <a:gd name="connsiteX3907" fmla="*/ 1638108 w 12192000"/>
              <a:gd name="connsiteY3907" fmla="*/ 1891482 h 6858000"/>
              <a:gd name="connsiteX3908" fmla="*/ 1656553 w 12192000"/>
              <a:gd name="connsiteY3908" fmla="*/ 1905567 h 6858000"/>
              <a:gd name="connsiteX3909" fmla="*/ 1671925 w 12192000"/>
              <a:gd name="connsiteY3909" fmla="*/ 1905567 h 6858000"/>
              <a:gd name="connsiteX3910" fmla="*/ 1671925 w 12192000"/>
              <a:gd name="connsiteY3910" fmla="*/ 1891482 h 6858000"/>
              <a:gd name="connsiteX3911" fmla="*/ 1656553 w 12192000"/>
              <a:gd name="connsiteY3911" fmla="*/ 1879744 h 6858000"/>
              <a:gd name="connsiteX3912" fmla="*/ 11317189 w 12192000"/>
              <a:gd name="connsiteY3912" fmla="*/ 1879557 h 6858000"/>
              <a:gd name="connsiteX3913" fmla="*/ 11317189 w 12192000"/>
              <a:gd name="connsiteY3913" fmla="*/ 1893644 h 6858000"/>
              <a:gd name="connsiteX3914" fmla="*/ 11341783 w 12192000"/>
              <a:gd name="connsiteY3914" fmla="*/ 1893644 h 6858000"/>
              <a:gd name="connsiteX3915" fmla="*/ 11341783 w 12192000"/>
              <a:gd name="connsiteY3915" fmla="*/ 1879557 h 6858000"/>
              <a:gd name="connsiteX3916" fmla="*/ 8142054 w 12192000"/>
              <a:gd name="connsiteY3916" fmla="*/ 1877872 h 6858000"/>
              <a:gd name="connsiteX3917" fmla="*/ 8142054 w 12192000"/>
              <a:gd name="connsiteY3917" fmla="*/ 1896653 h 6858000"/>
              <a:gd name="connsiteX3918" fmla="*/ 8157425 w 12192000"/>
              <a:gd name="connsiteY3918" fmla="*/ 1896653 h 6858000"/>
              <a:gd name="connsiteX3919" fmla="*/ 8175870 w 12192000"/>
              <a:gd name="connsiteY3919" fmla="*/ 1884914 h 6858000"/>
              <a:gd name="connsiteX3920" fmla="*/ 8175870 w 12192000"/>
              <a:gd name="connsiteY3920" fmla="*/ 1877872 h 6858000"/>
              <a:gd name="connsiteX3921" fmla="*/ 7468428 w 12192000"/>
              <a:gd name="connsiteY3921" fmla="*/ 1877872 h 6858000"/>
              <a:gd name="connsiteX3922" fmla="*/ 7468428 w 12192000"/>
              <a:gd name="connsiteY3922" fmla="*/ 1896653 h 6858000"/>
              <a:gd name="connsiteX3923" fmla="*/ 7483799 w 12192000"/>
              <a:gd name="connsiteY3923" fmla="*/ 1896653 h 6858000"/>
              <a:gd name="connsiteX3924" fmla="*/ 7502244 w 12192000"/>
              <a:gd name="connsiteY3924" fmla="*/ 1884915 h 6858000"/>
              <a:gd name="connsiteX3925" fmla="*/ 7502244 w 12192000"/>
              <a:gd name="connsiteY3925" fmla="*/ 1877872 h 6858000"/>
              <a:gd name="connsiteX3926" fmla="*/ 889457 w 12192000"/>
              <a:gd name="connsiteY3926" fmla="*/ 1877399 h 6858000"/>
              <a:gd name="connsiteX3927" fmla="*/ 874094 w 12192000"/>
              <a:gd name="connsiteY3927" fmla="*/ 1889131 h 6858000"/>
              <a:gd name="connsiteX3928" fmla="*/ 860627 w 12192000"/>
              <a:gd name="connsiteY3928" fmla="*/ 1889131 h 6858000"/>
              <a:gd name="connsiteX3929" fmla="*/ 842182 w 12192000"/>
              <a:gd name="connsiteY3929" fmla="*/ 1900869 h 6858000"/>
              <a:gd name="connsiteX3930" fmla="*/ 842182 w 12192000"/>
              <a:gd name="connsiteY3930" fmla="*/ 1907912 h 6858000"/>
              <a:gd name="connsiteX3931" fmla="*/ 860627 w 12192000"/>
              <a:gd name="connsiteY3931" fmla="*/ 1907912 h 6858000"/>
              <a:gd name="connsiteX3932" fmla="*/ 874086 w 12192000"/>
              <a:gd name="connsiteY3932" fmla="*/ 1897634 h 6858000"/>
              <a:gd name="connsiteX3933" fmla="*/ 874086 w 12192000"/>
              <a:gd name="connsiteY3933" fmla="*/ 1903223 h 6858000"/>
              <a:gd name="connsiteX3934" fmla="*/ 932496 w 12192000"/>
              <a:gd name="connsiteY3934" fmla="*/ 1929047 h 6858000"/>
              <a:gd name="connsiteX3935" fmla="*/ 917125 w 12192000"/>
              <a:gd name="connsiteY3935" fmla="*/ 1966610 h 6858000"/>
              <a:gd name="connsiteX3936" fmla="*/ 966313 w 12192000"/>
              <a:gd name="connsiteY3936" fmla="*/ 1992435 h 6858000"/>
              <a:gd name="connsiteX3937" fmla="*/ 1000129 w 12192000"/>
              <a:gd name="connsiteY3937" fmla="*/ 1973654 h 6858000"/>
              <a:gd name="connsiteX3938" fmla="*/ 1000129 w 12192000"/>
              <a:gd name="connsiteY3938" fmla="*/ 1959567 h 6858000"/>
              <a:gd name="connsiteX3939" fmla="*/ 941719 w 12192000"/>
              <a:gd name="connsiteY3939" fmla="*/ 1929047 h 6858000"/>
              <a:gd name="connsiteX3940" fmla="*/ 950941 w 12192000"/>
              <a:gd name="connsiteY3940" fmla="*/ 1896180 h 6858000"/>
              <a:gd name="connsiteX3941" fmla="*/ 923273 w 12192000"/>
              <a:gd name="connsiteY3941" fmla="*/ 1877399 h 6858000"/>
              <a:gd name="connsiteX3942" fmla="*/ 1939453 w 12192000"/>
              <a:gd name="connsiteY3942" fmla="*/ 1877225 h 6858000"/>
              <a:gd name="connsiteX3943" fmla="*/ 1939453 w 12192000"/>
              <a:gd name="connsiteY3943" fmla="*/ 1898354 h 6858000"/>
              <a:gd name="connsiteX3944" fmla="*/ 1948676 w 12192000"/>
              <a:gd name="connsiteY3944" fmla="*/ 1898354 h 6858000"/>
              <a:gd name="connsiteX3945" fmla="*/ 1964047 w 12192000"/>
              <a:gd name="connsiteY3945" fmla="*/ 1884268 h 6858000"/>
              <a:gd name="connsiteX3946" fmla="*/ 1964047 w 12192000"/>
              <a:gd name="connsiteY3946" fmla="*/ 1877225 h 6858000"/>
              <a:gd name="connsiteX3947" fmla="*/ 1811723 w 12192000"/>
              <a:gd name="connsiteY3947" fmla="*/ 1876766 h 6858000"/>
              <a:gd name="connsiteX3948" fmla="*/ 1813410 w 12192000"/>
              <a:gd name="connsiteY3948" fmla="*/ 1881919 h 6858000"/>
              <a:gd name="connsiteX3949" fmla="*/ 1818671 w 12192000"/>
              <a:gd name="connsiteY3949" fmla="*/ 1918081 h 6858000"/>
              <a:gd name="connsiteX3950" fmla="*/ 1810265 w 12192000"/>
              <a:gd name="connsiteY3950" fmla="*/ 1886786 h 6858000"/>
              <a:gd name="connsiteX3951" fmla="*/ 1782563 w 12192000"/>
              <a:gd name="connsiteY3951" fmla="*/ 1872069 h 6858000"/>
              <a:gd name="connsiteX3952" fmla="*/ 1776640 w 12192000"/>
              <a:gd name="connsiteY3952" fmla="*/ 1883191 h 6858000"/>
              <a:gd name="connsiteX3953" fmla="*/ 1747929 w 12192000"/>
              <a:gd name="connsiteY3953" fmla="*/ 1905719 h 6858000"/>
              <a:gd name="connsiteX3954" fmla="*/ 1757351 w 12192000"/>
              <a:gd name="connsiteY3954" fmla="*/ 1895740 h 6858000"/>
              <a:gd name="connsiteX3955" fmla="*/ 9579989 w 12192000"/>
              <a:gd name="connsiteY3955" fmla="*/ 1871426 h 6858000"/>
              <a:gd name="connsiteX3956" fmla="*/ 9579989 w 12192000"/>
              <a:gd name="connsiteY3956" fmla="*/ 1885512 h 6858000"/>
              <a:gd name="connsiteX3957" fmla="*/ 9604583 w 12192000"/>
              <a:gd name="connsiteY3957" fmla="*/ 1885512 h 6858000"/>
              <a:gd name="connsiteX3958" fmla="*/ 9604583 w 12192000"/>
              <a:gd name="connsiteY3958" fmla="*/ 1871426 h 6858000"/>
              <a:gd name="connsiteX3959" fmla="*/ 4616353 w 12192000"/>
              <a:gd name="connsiteY3959" fmla="*/ 1871425 h 6858000"/>
              <a:gd name="connsiteX3960" fmla="*/ 4616353 w 12192000"/>
              <a:gd name="connsiteY3960" fmla="*/ 1885512 h 6858000"/>
              <a:gd name="connsiteX3961" fmla="*/ 4640948 w 12192000"/>
              <a:gd name="connsiteY3961" fmla="*/ 1885512 h 6858000"/>
              <a:gd name="connsiteX3962" fmla="*/ 4640948 w 12192000"/>
              <a:gd name="connsiteY3962" fmla="*/ 1871425 h 6858000"/>
              <a:gd name="connsiteX3963" fmla="*/ 9048033 w 12192000"/>
              <a:gd name="connsiteY3963" fmla="*/ 1869675 h 6858000"/>
              <a:gd name="connsiteX3964" fmla="*/ 9032662 w 12192000"/>
              <a:gd name="connsiteY3964" fmla="*/ 1876717 h 6858000"/>
              <a:gd name="connsiteX3965" fmla="*/ 9032662 w 12192000"/>
              <a:gd name="connsiteY3965" fmla="*/ 1888456 h 6858000"/>
              <a:gd name="connsiteX3966" fmla="*/ 9143334 w 12192000"/>
              <a:gd name="connsiteY3966" fmla="*/ 1954191 h 6858000"/>
              <a:gd name="connsiteX3967" fmla="*/ 9149482 w 12192000"/>
              <a:gd name="connsiteY3967" fmla="*/ 1954191 h 6858000"/>
              <a:gd name="connsiteX3968" fmla="*/ 9149482 w 12192000"/>
              <a:gd name="connsiteY3968" fmla="*/ 1947147 h 6858000"/>
              <a:gd name="connsiteX3969" fmla="*/ 9048033 w 12192000"/>
              <a:gd name="connsiteY3969" fmla="*/ 1869675 h 6858000"/>
              <a:gd name="connsiteX3970" fmla="*/ 8374407 w 12192000"/>
              <a:gd name="connsiteY3970" fmla="*/ 1869675 h 6858000"/>
              <a:gd name="connsiteX3971" fmla="*/ 8359036 w 12192000"/>
              <a:gd name="connsiteY3971" fmla="*/ 1876718 h 6858000"/>
              <a:gd name="connsiteX3972" fmla="*/ 8359036 w 12192000"/>
              <a:gd name="connsiteY3972" fmla="*/ 1888456 h 6858000"/>
              <a:gd name="connsiteX3973" fmla="*/ 8469708 w 12192000"/>
              <a:gd name="connsiteY3973" fmla="*/ 1954191 h 6858000"/>
              <a:gd name="connsiteX3974" fmla="*/ 8475856 w 12192000"/>
              <a:gd name="connsiteY3974" fmla="*/ 1954191 h 6858000"/>
              <a:gd name="connsiteX3975" fmla="*/ 8475856 w 12192000"/>
              <a:gd name="connsiteY3975" fmla="*/ 1947148 h 6858000"/>
              <a:gd name="connsiteX3976" fmla="*/ 8374407 w 12192000"/>
              <a:gd name="connsiteY3976" fmla="*/ 1869675 h 6858000"/>
              <a:gd name="connsiteX3977" fmla="*/ 1382403 w 12192000"/>
              <a:gd name="connsiteY3977" fmla="*/ 1867153 h 6858000"/>
              <a:gd name="connsiteX3978" fmla="*/ 1413760 w 12192000"/>
              <a:gd name="connsiteY3978" fmla="*/ 1872529 h 6858000"/>
              <a:gd name="connsiteX3979" fmla="*/ 1407926 w 12192000"/>
              <a:gd name="connsiteY3979" fmla="*/ 1886786 h 6858000"/>
              <a:gd name="connsiteX3980" fmla="*/ 1395244 w 12192000"/>
              <a:gd name="connsiteY3980" fmla="*/ 1886786 h 6858000"/>
              <a:gd name="connsiteX3981" fmla="*/ 1376798 w 12192000"/>
              <a:gd name="connsiteY3981" fmla="*/ 1968955 h 6858000"/>
              <a:gd name="connsiteX3982" fmla="*/ 1367985 w 12192000"/>
              <a:gd name="connsiteY3982" fmla="*/ 1968020 h 6858000"/>
              <a:gd name="connsiteX3983" fmla="*/ 1359815 w 12192000"/>
              <a:gd name="connsiteY3983" fmla="*/ 1960741 h 6858000"/>
              <a:gd name="connsiteX3984" fmla="*/ 1338295 w 12192000"/>
              <a:gd name="connsiteY3984" fmla="*/ 1882095 h 6858000"/>
              <a:gd name="connsiteX3985" fmla="*/ 1336505 w 12192000"/>
              <a:gd name="connsiteY3985" fmla="*/ 1882095 h 6858000"/>
              <a:gd name="connsiteX3986" fmla="*/ 1353063 w 12192000"/>
              <a:gd name="connsiteY3986" fmla="*/ 1874447 h 6858000"/>
              <a:gd name="connsiteX3987" fmla="*/ 1381499 w 12192000"/>
              <a:gd name="connsiteY3987" fmla="*/ 1870778 h 6858000"/>
              <a:gd name="connsiteX3988" fmla="*/ 2311586 w 12192000"/>
              <a:gd name="connsiteY3988" fmla="*/ 1858559 h 6858000"/>
              <a:gd name="connsiteX3989" fmla="*/ 2319801 w 12192000"/>
              <a:gd name="connsiteY3989" fmla="*/ 1866401 h 6858000"/>
              <a:gd name="connsiteX3990" fmla="*/ 2334403 w 12192000"/>
              <a:gd name="connsiteY3990" fmla="*/ 1892079 h 6858000"/>
              <a:gd name="connsiteX3991" fmla="*/ 2356929 w 12192000"/>
              <a:gd name="connsiteY3991" fmla="*/ 1913229 h 6858000"/>
              <a:gd name="connsiteX3992" fmla="*/ 2340762 w 12192000"/>
              <a:gd name="connsiteY3992" fmla="*/ 1923763 h 6858000"/>
              <a:gd name="connsiteX3993" fmla="*/ 2294385 w 12192000"/>
              <a:gd name="connsiteY3993" fmla="*/ 1960490 h 6858000"/>
              <a:gd name="connsiteX3994" fmla="*/ 2291528 w 12192000"/>
              <a:gd name="connsiteY3994" fmla="*/ 1943304 h 6858000"/>
              <a:gd name="connsiteX3995" fmla="*/ 2297677 w 12192000"/>
              <a:gd name="connsiteY3995" fmla="*/ 1901046 h 6858000"/>
              <a:gd name="connsiteX3996" fmla="*/ 416190 w 12192000"/>
              <a:gd name="connsiteY3996" fmla="*/ 1851997 h 6858000"/>
              <a:gd name="connsiteX3997" fmla="*/ 416190 w 12192000"/>
              <a:gd name="connsiteY3997" fmla="*/ 1859041 h 6858000"/>
              <a:gd name="connsiteX3998" fmla="*/ 431561 w 12192000"/>
              <a:gd name="connsiteY3998" fmla="*/ 1870778 h 6858000"/>
              <a:gd name="connsiteX3999" fmla="*/ 450007 w 12192000"/>
              <a:gd name="connsiteY3999" fmla="*/ 1870778 h 6858000"/>
              <a:gd name="connsiteX4000" fmla="*/ 450007 w 12192000"/>
              <a:gd name="connsiteY4000" fmla="*/ 1863736 h 6858000"/>
              <a:gd name="connsiteX4001" fmla="*/ 431561 w 12192000"/>
              <a:gd name="connsiteY4001" fmla="*/ 1851997 h 6858000"/>
              <a:gd name="connsiteX4002" fmla="*/ 1430996 w 12192000"/>
              <a:gd name="connsiteY4002" fmla="*/ 1843970 h 6858000"/>
              <a:gd name="connsiteX4003" fmla="*/ 1449811 w 12192000"/>
              <a:gd name="connsiteY4003" fmla="*/ 1863897 h 6858000"/>
              <a:gd name="connsiteX4004" fmla="*/ 1474940 w 12192000"/>
              <a:gd name="connsiteY4004" fmla="*/ 1897557 h 6858000"/>
              <a:gd name="connsiteX4005" fmla="*/ 1454494 w 12192000"/>
              <a:gd name="connsiteY4005" fmla="*/ 1880159 h 6858000"/>
              <a:gd name="connsiteX4006" fmla="*/ 1422982 w 12192000"/>
              <a:gd name="connsiteY4006" fmla="*/ 1872529 h 6858000"/>
              <a:gd name="connsiteX4007" fmla="*/ 4707853 w 12192000"/>
              <a:gd name="connsiteY4007" fmla="*/ 1843303 h 6858000"/>
              <a:gd name="connsiteX4008" fmla="*/ 4689408 w 12192000"/>
              <a:gd name="connsiteY4008" fmla="*/ 1855042 h 6858000"/>
              <a:gd name="connsiteX4009" fmla="*/ 4689408 w 12192000"/>
              <a:gd name="connsiteY4009" fmla="*/ 1862084 h 6858000"/>
              <a:gd name="connsiteX4010" fmla="*/ 4707853 w 12192000"/>
              <a:gd name="connsiteY4010" fmla="*/ 1873823 h 6858000"/>
              <a:gd name="connsiteX4011" fmla="*/ 4717077 w 12192000"/>
              <a:gd name="connsiteY4011" fmla="*/ 1873823 h 6858000"/>
              <a:gd name="connsiteX4012" fmla="*/ 4732447 w 12192000"/>
              <a:gd name="connsiteY4012" fmla="*/ 1862084 h 6858000"/>
              <a:gd name="connsiteX4013" fmla="*/ 4732447 w 12192000"/>
              <a:gd name="connsiteY4013" fmla="*/ 1855042 h 6858000"/>
              <a:gd name="connsiteX4014" fmla="*/ 4717077 w 12192000"/>
              <a:gd name="connsiteY4014" fmla="*/ 1843303 h 6858000"/>
              <a:gd name="connsiteX4015" fmla="*/ 4034227 w 12192000"/>
              <a:gd name="connsiteY4015" fmla="*/ 1843303 h 6858000"/>
              <a:gd name="connsiteX4016" fmla="*/ 4015782 w 12192000"/>
              <a:gd name="connsiteY4016" fmla="*/ 1855042 h 6858000"/>
              <a:gd name="connsiteX4017" fmla="*/ 4015782 w 12192000"/>
              <a:gd name="connsiteY4017" fmla="*/ 1862084 h 6858000"/>
              <a:gd name="connsiteX4018" fmla="*/ 4034227 w 12192000"/>
              <a:gd name="connsiteY4018" fmla="*/ 1873823 h 6858000"/>
              <a:gd name="connsiteX4019" fmla="*/ 4043450 w 12192000"/>
              <a:gd name="connsiteY4019" fmla="*/ 1873823 h 6858000"/>
              <a:gd name="connsiteX4020" fmla="*/ 4058821 w 12192000"/>
              <a:gd name="connsiteY4020" fmla="*/ 1862084 h 6858000"/>
              <a:gd name="connsiteX4021" fmla="*/ 4058821 w 12192000"/>
              <a:gd name="connsiteY4021" fmla="*/ 1855042 h 6858000"/>
              <a:gd name="connsiteX4022" fmla="*/ 4043450 w 12192000"/>
              <a:gd name="connsiteY4022" fmla="*/ 1843303 h 6858000"/>
              <a:gd name="connsiteX4023" fmla="*/ 2706550 w 12192000"/>
              <a:gd name="connsiteY4023" fmla="*/ 1840007 h 6858000"/>
              <a:gd name="connsiteX4024" fmla="*/ 2678883 w 12192000"/>
              <a:gd name="connsiteY4024" fmla="*/ 1858789 h 6858000"/>
              <a:gd name="connsiteX4025" fmla="*/ 2688105 w 12192000"/>
              <a:gd name="connsiteY4025" fmla="*/ 1891656 h 6858000"/>
              <a:gd name="connsiteX4026" fmla="*/ 2629694 w 12192000"/>
              <a:gd name="connsiteY4026" fmla="*/ 1922175 h 6858000"/>
              <a:gd name="connsiteX4027" fmla="*/ 2629694 w 12192000"/>
              <a:gd name="connsiteY4027" fmla="*/ 1936262 h 6858000"/>
              <a:gd name="connsiteX4028" fmla="*/ 2663511 w 12192000"/>
              <a:gd name="connsiteY4028" fmla="*/ 1955043 h 6858000"/>
              <a:gd name="connsiteX4029" fmla="*/ 2712698 w 12192000"/>
              <a:gd name="connsiteY4029" fmla="*/ 1929219 h 6858000"/>
              <a:gd name="connsiteX4030" fmla="*/ 2697327 w 12192000"/>
              <a:gd name="connsiteY4030" fmla="*/ 1891656 h 6858000"/>
              <a:gd name="connsiteX4031" fmla="*/ 2755738 w 12192000"/>
              <a:gd name="connsiteY4031" fmla="*/ 1865832 h 6858000"/>
              <a:gd name="connsiteX4032" fmla="*/ 2755738 w 12192000"/>
              <a:gd name="connsiteY4032" fmla="*/ 1851745 h 6858000"/>
              <a:gd name="connsiteX4033" fmla="*/ 2740367 w 12192000"/>
              <a:gd name="connsiteY4033" fmla="*/ 1840007 h 6858000"/>
              <a:gd name="connsiteX4034" fmla="*/ 1665776 w 12192000"/>
              <a:gd name="connsiteY4034" fmla="*/ 1839833 h 6858000"/>
              <a:gd name="connsiteX4035" fmla="*/ 1665776 w 12192000"/>
              <a:gd name="connsiteY4035" fmla="*/ 1846876 h 6858000"/>
              <a:gd name="connsiteX4036" fmla="*/ 1681147 w 12192000"/>
              <a:gd name="connsiteY4036" fmla="*/ 1860962 h 6858000"/>
              <a:gd name="connsiteX4037" fmla="*/ 1690370 w 12192000"/>
              <a:gd name="connsiteY4037" fmla="*/ 1860962 h 6858000"/>
              <a:gd name="connsiteX4038" fmla="*/ 1690370 w 12192000"/>
              <a:gd name="connsiteY4038" fmla="*/ 1839833 h 6858000"/>
              <a:gd name="connsiteX4039" fmla="*/ 6346235 w 12192000"/>
              <a:gd name="connsiteY4039" fmla="*/ 1838517 h 6858000"/>
              <a:gd name="connsiteX4040" fmla="*/ 6330864 w 12192000"/>
              <a:gd name="connsiteY4040" fmla="*/ 1845561 h 6858000"/>
              <a:gd name="connsiteX4041" fmla="*/ 6330864 w 12192000"/>
              <a:gd name="connsiteY4041" fmla="*/ 1857299 h 6858000"/>
              <a:gd name="connsiteX4042" fmla="*/ 6441537 w 12192000"/>
              <a:gd name="connsiteY4042" fmla="*/ 1923034 h 6858000"/>
              <a:gd name="connsiteX4043" fmla="*/ 6447685 w 12192000"/>
              <a:gd name="connsiteY4043" fmla="*/ 1923034 h 6858000"/>
              <a:gd name="connsiteX4044" fmla="*/ 6447685 w 12192000"/>
              <a:gd name="connsiteY4044" fmla="*/ 1915991 h 6858000"/>
              <a:gd name="connsiteX4045" fmla="*/ 6346235 w 12192000"/>
              <a:gd name="connsiteY4045" fmla="*/ 1838517 h 6858000"/>
              <a:gd name="connsiteX4046" fmla="*/ 8098600 w 12192000"/>
              <a:gd name="connsiteY4046" fmla="*/ 1836561 h 6858000"/>
              <a:gd name="connsiteX4047" fmla="*/ 8080155 w 12192000"/>
              <a:gd name="connsiteY4047" fmla="*/ 1850645 h 6858000"/>
              <a:gd name="connsiteX4048" fmla="*/ 8098600 w 12192000"/>
              <a:gd name="connsiteY4048" fmla="*/ 1862385 h 6858000"/>
              <a:gd name="connsiteX4049" fmla="*/ 8104749 w 12192000"/>
              <a:gd name="connsiteY4049" fmla="*/ 1862385 h 6858000"/>
              <a:gd name="connsiteX4050" fmla="*/ 8123194 w 12192000"/>
              <a:gd name="connsiteY4050" fmla="*/ 1850645 h 6858000"/>
              <a:gd name="connsiteX4051" fmla="*/ 8123194 w 12192000"/>
              <a:gd name="connsiteY4051" fmla="*/ 1836561 h 6858000"/>
              <a:gd name="connsiteX4052" fmla="*/ 2230220 w 12192000"/>
              <a:gd name="connsiteY4052" fmla="*/ 1832710 h 6858000"/>
              <a:gd name="connsiteX4053" fmla="*/ 2219431 w 12192000"/>
              <a:gd name="connsiteY4053" fmla="*/ 1843367 h 6858000"/>
              <a:gd name="connsiteX4054" fmla="*/ 2216064 w 12192000"/>
              <a:gd name="connsiteY4054" fmla="*/ 1835137 h 6858000"/>
              <a:gd name="connsiteX4055" fmla="*/ 2247661 w 12192000"/>
              <a:gd name="connsiteY4055" fmla="*/ 1830728 h 6858000"/>
              <a:gd name="connsiteX4056" fmla="*/ 2248324 w 12192000"/>
              <a:gd name="connsiteY4056" fmla="*/ 1833387 h 6858000"/>
              <a:gd name="connsiteX4057" fmla="*/ 2276760 w 12192000"/>
              <a:gd name="connsiteY4057" fmla="*/ 1837055 h 6858000"/>
              <a:gd name="connsiteX4058" fmla="*/ 2293319 w 12192000"/>
              <a:gd name="connsiteY4058" fmla="*/ 1844703 h 6858000"/>
              <a:gd name="connsiteX4059" fmla="*/ 2291528 w 12192000"/>
              <a:gd name="connsiteY4059" fmla="*/ 1844703 h 6858000"/>
              <a:gd name="connsiteX4060" fmla="*/ 2270009 w 12192000"/>
              <a:gd name="connsiteY4060" fmla="*/ 1923349 h 6858000"/>
              <a:gd name="connsiteX4061" fmla="*/ 2241546 w 12192000"/>
              <a:gd name="connsiteY4061" fmla="*/ 1948708 h 6858000"/>
              <a:gd name="connsiteX4062" fmla="*/ 2234579 w 12192000"/>
              <a:gd name="connsiteY4062" fmla="*/ 1924177 h 6858000"/>
              <a:gd name="connsiteX4063" fmla="*/ 2219208 w 12192000"/>
              <a:gd name="connsiteY4063" fmla="*/ 1924177 h 6858000"/>
              <a:gd name="connsiteX4064" fmla="*/ 2224931 w 12192000"/>
              <a:gd name="connsiteY4064" fmla="*/ 1963511 h 6858000"/>
              <a:gd name="connsiteX4065" fmla="*/ 2205451 w 12192000"/>
              <a:gd name="connsiteY4065" fmla="*/ 1980868 h 6858000"/>
              <a:gd name="connsiteX4066" fmla="*/ 2187004 w 12192000"/>
              <a:gd name="connsiteY4066" fmla="*/ 1980868 h 6858000"/>
              <a:gd name="connsiteX4067" fmla="*/ 2171634 w 12192000"/>
              <a:gd name="connsiteY4067" fmla="*/ 1973824 h 6858000"/>
              <a:gd name="connsiteX4068" fmla="*/ 2137817 w 12192000"/>
              <a:gd name="connsiteY4068" fmla="*/ 1994954 h 6858000"/>
              <a:gd name="connsiteX4069" fmla="*/ 2133130 w 12192000"/>
              <a:gd name="connsiteY4069" fmla="*/ 1994954 h 6858000"/>
              <a:gd name="connsiteX4070" fmla="*/ 2133130 w 12192000"/>
              <a:gd name="connsiteY4070" fmla="*/ 1980522 h 6858000"/>
              <a:gd name="connsiteX4071" fmla="*/ 2139855 w 12192000"/>
              <a:gd name="connsiteY4071" fmla="*/ 1962086 h 6858000"/>
              <a:gd name="connsiteX4072" fmla="*/ 2153188 w 12192000"/>
              <a:gd name="connsiteY4072" fmla="*/ 1962086 h 6858000"/>
              <a:gd name="connsiteX4073" fmla="*/ 2153188 w 12192000"/>
              <a:gd name="connsiteY4073" fmla="*/ 1948000 h 6858000"/>
              <a:gd name="connsiteX4074" fmla="*/ 2148063 w 12192000"/>
              <a:gd name="connsiteY4074" fmla="*/ 1944086 h 6858000"/>
              <a:gd name="connsiteX4075" fmla="*/ 2167924 w 12192000"/>
              <a:gd name="connsiteY4075" fmla="*/ 1917481 h 6858000"/>
              <a:gd name="connsiteX4076" fmla="*/ 2171634 w 12192000"/>
              <a:gd name="connsiteY4076" fmla="*/ 1917481 h 6858000"/>
              <a:gd name="connsiteX4077" fmla="*/ 2171634 w 12192000"/>
              <a:gd name="connsiteY4077" fmla="*/ 1912512 h 6858000"/>
              <a:gd name="connsiteX4078" fmla="*/ 2180012 w 12192000"/>
              <a:gd name="connsiteY4078" fmla="*/ 1901288 h 6858000"/>
              <a:gd name="connsiteX4079" fmla="*/ 2182794 w 12192000"/>
              <a:gd name="connsiteY4079" fmla="*/ 1898342 h 6858000"/>
              <a:gd name="connsiteX4080" fmla="*/ 2219139 w 12192000"/>
              <a:gd name="connsiteY4080" fmla="*/ 1886199 h 6858000"/>
              <a:gd name="connsiteX4081" fmla="*/ 2231436 w 12192000"/>
              <a:gd name="connsiteY4081" fmla="*/ 1872700 h 6858000"/>
              <a:gd name="connsiteX4082" fmla="*/ 2224048 w 12192000"/>
              <a:gd name="connsiteY4082" fmla="*/ 1854649 h 6858000"/>
              <a:gd name="connsiteX4083" fmla="*/ 2238615 w 12192000"/>
              <a:gd name="connsiteY4083" fmla="*/ 1839222 h 6858000"/>
              <a:gd name="connsiteX4084" fmla="*/ 3025782 w 12192000"/>
              <a:gd name="connsiteY4084" fmla="*/ 1827425 h 6858000"/>
              <a:gd name="connsiteX4085" fmla="*/ 3007335 w 12192000"/>
              <a:gd name="connsiteY4085" fmla="*/ 1841511 h 6858000"/>
              <a:gd name="connsiteX4086" fmla="*/ 3025782 w 12192000"/>
              <a:gd name="connsiteY4086" fmla="*/ 1853250 h 6858000"/>
              <a:gd name="connsiteX4087" fmla="*/ 3031930 w 12192000"/>
              <a:gd name="connsiteY4087" fmla="*/ 1853250 h 6858000"/>
              <a:gd name="connsiteX4088" fmla="*/ 3050376 w 12192000"/>
              <a:gd name="connsiteY4088" fmla="*/ 1841511 h 6858000"/>
              <a:gd name="connsiteX4089" fmla="*/ 3050376 w 12192000"/>
              <a:gd name="connsiteY4089" fmla="*/ 1827425 h 6858000"/>
              <a:gd name="connsiteX4090" fmla="*/ 1834824 w 12192000"/>
              <a:gd name="connsiteY4090" fmla="*/ 1823000 h 6858000"/>
              <a:gd name="connsiteX4091" fmla="*/ 1872472 w 12192000"/>
              <a:gd name="connsiteY4091" fmla="*/ 1858349 h 6858000"/>
              <a:gd name="connsiteX4092" fmla="*/ 1931074 w 12192000"/>
              <a:gd name="connsiteY4092" fmla="*/ 1920415 h 6858000"/>
              <a:gd name="connsiteX4093" fmla="*/ 1941250 w 12192000"/>
              <a:gd name="connsiteY4093" fmla="*/ 1934046 h 6858000"/>
              <a:gd name="connsiteX4094" fmla="*/ 1935348 w 12192000"/>
              <a:gd name="connsiteY4094" fmla="*/ 1946212 h 6858000"/>
              <a:gd name="connsiteX4095" fmla="*/ 1930621 w 12192000"/>
              <a:gd name="connsiteY4095" fmla="*/ 1958744 h 6858000"/>
              <a:gd name="connsiteX4096" fmla="*/ 1924082 w 12192000"/>
              <a:gd name="connsiteY4096" fmla="*/ 1961740 h 6858000"/>
              <a:gd name="connsiteX4097" fmla="*/ 1905636 w 12192000"/>
              <a:gd name="connsiteY4097" fmla="*/ 1961740 h 6858000"/>
              <a:gd name="connsiteX4098" fmla="*/ 1890880 w 12192000"/>
              <a:gd name="connsiteY4098" fmla="*/ 1950162 h 6858000"/>
              <a:gd name="connsiteX4099" fmla="*/ 1891878 w 12192000"/>
              <a:gd name="connsiteY4099" fmla="*/ 1943304 h 6858000"/>
              <a:gd name="connsiteX4100" fmla="*/ 1882140 w 12192000"/>
              <a:gd name="connsiteY4100" fmla="*/ 1943304 h 6858000"/>
              <a:gd name="connsiteX4101" fmla="*/ 1853183 w 12192000"/>
              <a:gd name="connsiteY4101" fmla="*/ 1920583 h 6858000"/>
              <a:gd name="connsiteX4102" fmla="*/ 1824938 w 12192000"/>
              <a:gd name="connsiteY4102" fmla="*/ 1867540 h 6858000"/>
              <a:gd name="connsiteX4103" fmla="*/ 1820904 w 12192000"/>
              <a:gd name="connsiteY4103" fmla="*/ 1836070 h 6858000"/>
              <a:gd name="connsiteX4104" fmla="*/ 3198263 w 12192000"/>
              <a:gd name="connsiteY4104" fmla="*/ 1814605 h 6858000"/>
              <a:gd name="connsiteX4105" fmla="*/ 3179816 w 12192000"/>
              <a:gd name="connsiteY4105" fmla="*/ 1826344 h 6858000"/>
              <a:gd name="connsiteX4106" fmla="*/ 3179816 w 12192000"/>
              <a:gd name="connsiteY4106" fmla="*/ 1833387 h 6858000"/>
              <a:gd name="connsiteX4107" fmla="*/ 3198263 w 12192000"/>
              <a:gd name="connsiteY4107" fmla="*/ 1833387 h 6858000"/>
              <a:gd name="connsiteX4108" fmla="*/ 3213633 w 12192000"/>
              <a:gd name="connsiteY4108" fmla="*/ 1821649 h 6858000"/>
              <a:gd name="connsiteX4109" fmla="*/ 3213633 w 12192000"/>
              <a:gd name="connsiteY4109" fmla="*/ 1814605 h 6858000"/>
              <a:gd name="connsiteX4110" fmla="*/ 2491556 w 12192000"/>
              <a:gd name="connsiteY4110" fmla="*/ 1813175 h 6858000"/>
              <a:gd name="connsiteX4111" fmla="*/ 2491556 w 12192000"/>
              <a:gd name="connsiteY4111" fmla="*/ 1827262 h 6858000"/>
              <a:gd name="connsiteX4112" fmla="*/ 2516150 w 12192000"/>
              <a:gd name="connsiteY4112" fmla="*/ 1827262 h 6858000"/>
              <a:gd name="connsiteX4113" fmla="*/ 2516150 w 12192000"/>
              <a:gd name="connsiteY4113" fmla="*/ 1813175 h 6858000"/>
              <a:gd name="connsiteX4114" fmla="*/ 4314352 w 12192000"/>
              <a:gd name="connsiteY4114" fmla="*/ 1810436 h 6858000"/>
              <a:gd name="connsiteX4115" fmla="*/ 4298982 w 12192000"/>
              <a:gd name="connsiteY4115" fmla="*/ 1817478 h 6858000"/>
              <a:gd name="connsiteX4116" fmla="*/ 4298982 w 12192000"/>
              <a:gd name="connsiteY4116" fmla="*/ 1829217 h 6858000"/>
              <a:gd name="connsiteX4117" fmla="*/ 4409654 w 12192000"/>
              <a:gd name="connsiteY4117" fmla="*/ 1894952 h 6858000"/>
              <a:gd name="connsiteX4118" fmla="*/ 4415802 w 12192000"/>
              <a:gd name="connsiteY4118" fmla="*/ 1894952 h 6858000"/>
              <a:gd name="connsiteX4119" fmla="*/ 4415802 w 12192000"/>
              <a:gd name="connsiteY4119" fmla="*/ 1887908 h 6858000"/>
              <a:gd name="connsiteX4120" fmla="*/ 4314352 w 12192000"/>
              <a:gd name="connsiteY4120" fmla="*/ 1810436 h 6858000"/>
              <a:gd name="connsiteX4121" fmla="*/ 1398160 w 12192000"/>
              <a:gd name="connsiteY4121" fmla="*/ 1809193 h 6858000"/>
              <a:gd name="connsiteX4122" fmla="*/ 1417511 w 12192000"/>
              <a:gd name="connsiteY4122" fmla="*/ 1829688 h 6858000"/>
              <a:gd name="connsiteX4123" fmla="*/ 1404537 w 12192000"/>
              <a:gd name="connsiteY4123" fmla="*/ 1820881 h 6858000"/>
              <a:gd name="connsiteX4124" fmla="*/ 1394526 w 12192000"/>
              <a:gd name="connsiteY4124" fmla="*/ 1820881 h 6858000"/>
              <a:gd name="connsiteX4125" fmla="*/ 1396871 w 12192000"/>
              <a:gd name="connsiteY4125" fmla="*/ 1812674 h 6858000"/>
              <a:gd name="connsiteX4126" fmla="*/ 9785797 w 12192000"/>
              <a:gd name="connsiteY4126" fmla="*/ 1807617 h 6858000"/>
              <a:gd name="connsiteX4127" fmla="*/ 9785797 w 12192000"/>
              <a:gd name="connsiteY4127" fmla="*/ 1814660 h 6858000"/>
              <a:gd name="connsiteX4128" fmla="*/ 9801168 w 12192000"/>
              <a:gd name="connsiteY4128" fmla="*/ 1826398 h 6858000"/>
              <a:gd name="connsiteX4129" fmla="*/ 9819614 w 12192000"/>
              <a:gd name="connsiteY4129" fmla="*/ 1826398 h 6858000"/>
              <a:gd name="connsiteX4130" fmla="*/ 9819614 w 12192000"/>
              <a:gd name="connsiteY4130" fmla="*/ 1819355 h 6858000"/>
              <a:gd name="connsiteX4131" fmla="*/ 9801168 w 12192000"/>
              <a:gd name="connsiteY4131" fmla="*/ 1807617 h 6858000"/>
              <a:gd name="connsiteX4132" fmla="*/ 4822162 w 12192000"/>
              <a:gd name="connsiteY4132" fmla="*/ 1807616 h 6858000"/>
              <a:gd name="connsiteX4133" fmla="*/ 4822162 w 12192000"/>
              <a:gd name="connsiteY4133" fmla="*/ 1814660 h 6858000"/>
              <a:gd name="connsiteX4134" fmla="*/ 4837532 w 12192000"/>
              <a:gd name="connsiteY4134" fmla="*/ 1826398 h 6858000"/>
              <a:gd name="connsiteX4135" fmla="*/ 4855978 w 12192000"/>
              <a:gd name="connsiteY4135" fmla="*/ 1826398 h 6858000"/>
              <a:gd name="connsiteX4136" fmla="*/ 4855978 w 12192000"/>
              <a:gd name="connsiteY4136" fmla="*/ 1819355 h 6858000"/>
              <a:gd name="connsiteX4137" fmla="*/ 4837532 w 12192000"/>
              <a:gd name="connsiteY4137" fmla="*/ 1807616 h 6858000"/>
              <a:gd name="connsiteX4138" fmla="*/ 754356 w 12192000"/>
              <a:gd name="connsiteY4138" fmla="*/ 1805044 h 6858000"/>
              <a:gd name="connsiteX4139" fmla="*/ 754356 w 12192000"/>
              <a:gd name="connsiteY4139" fmla="*/ 1819130 h 6858000"/>
              <a:gd name="connsiteX4140" fmla="*/ 778950 w 12192000"/>
              <a:gd name="connsiteY4140" fmla="*/ 1819130 h 6858000"/>
              <a:gd name="connsiteX4141" fmla="*/ 778950 w 12192000"/>
              <a:gd name="connsiteY4141" fmla="*/ 1805044 h 6858000"/>
              <a:gd name="connsiteX4142" fmla="*/ 8906618 w 12192000"/>
              <a:gd name="connsiteY4142" fmla="*/ 1792202 h 6858000"/>
              <a:gd name="connsiteX4143" fmla="*/ 8888173 w 12192000"/>
              <a:gd name="connsiteY4143" fmla="*/ 1806288 h 6858000"/>
              <a:gd name="connsiteX4144" fmla="*/ 8906618 w 12192000"/>
              <a:gd name="connsiteY4144" fmla="*/ 1818026 h 6858000"/>
              <a:gd name="connsiteX4145" fmla="*/ 8912767 w 12192000"/>
              <a:gd name="connsiteY4145" fmla="*/ 1818026 h 6858000"/>
              <a:gd name="connsiteX4146" fmla="*/ 8931212 w 12192000"/>
              <a:gd name="connsiteY4146" fmla="*/ 1806288 h 6858000"/>
              <a:gd name="connsiteX4147" fmla="*/ 8931212 w 12192000"/>
              <a:gd name="connsiteY4147" fmla="*/ 1792202 h 6858000"/>
              <a:gd name="connsiteX4148" fmla="*/ 8232992 w 12192000"/>
              <a:gd name="connsiteY4148" fmla="*/ 1792202 h 6858000"/>
              <a:gd name="connsiteX4149" fmla="*/ 8214547 w 12192000"/>
              <a:gd name="connsiteY4149" fmla="*/ 1806288 h 6858000"/>
              <a:gd name="connsiteX4150" fmla="*/ 8232992 w 12192000"/>
              <a:gd name="connsiteY4150" fmla="*/ 1818026 h 6858000"/>
              <a:gd name="connsiteX4151" fmla="*/ 8239141 w 12192000"/>
              <a:gd name="connsiteY4151" fmla="*/ 1818026 h 6858000"/>
              <a:gd name="connsiteX4152" fmla="*/ 8257586 w 12192000"/>
              <a:gd name="connsiteY4152" fmla="*/ 1806288 h 6858000"/>
              <a:gd name="connsiteX4153" fmla="*/ 8257586 w 12192000"/>
              <a:gd name="connsiteY4153" fmla="*/ 1792202 h 6858000"/>
              <a:gd name="connsiteX4154" fmla="*/ 7886892 w 12192000"/>
              <a:gd name="connsiteY4154" fmla="*/ 1776922 h 6858000"/>
              <a:gd name="connsiteX4155" fmla="*/ 7868447 w 12192000"/>
              <a:gd name="connsiteY4155" fmla="*/ 1788661 h 6858000"/>
              <a:gd name="connsiteX4156" fmla="*/ 7868447 w 12192000"/>
              <a:gd name="connsiteY4156" fmla="*/ 1795703 h 6858000"/>
              <a:gd name="connsiteX4157" fmla="*/ 7886892 w 12192000"/>
              <a:gd name="connsiteY4157" fmla="*/ 1807441 h 6858000"/>
              <a:gd name="connsiteX4158" fmla="*/ 7896115 w 12192000"/>
              <a:gd name="connsiteY4158" fmla="*/ 1807441 h 6858000"/>
              <a:gd name="connsiteX4159" fmla="*/ 7911486 w 12192000"/>
              <a:gd name="connsiteY4159" fmla="*/ 1795703 h 6858000"/>
              <a:gd name="connsiteX4160" fmla="*/ 7911486 w 12192000"/>
              <a:gd name="connsiteY4160" fmla="*/ 1788661 h 6858000"/>
              <a:gd name="connsiteX4161" fmla="*/ 7896115 w 12192000"/>
              <a:gd name="connsiteY4161" fmla="*/ 1776922 h 6858000"/>
              <a:gd name="connsiteX4162" fmla="*/ 7213266 w 12192000"/>
              <a:gd name="connsiteY4162" fmla="*/ 1776922 h 6858000"/>
              <a:gd name="connsiteX4163" fmla="*/ 7194821 w 12192000"/>
              <a:gd name="connsiteY4163" fmla="*/ 1788661 h 6858000"/>
              <a:gd name="connsiteX4164" fmla="*/ 7194821 w 12192000"/>
              <a:gd name="connsiteY4164" fmla="*/ 1795703 h 6858000"/>
              <a:gd name="connsiteX4165" fmla="*/ 7213266 w 12192000"/>
              <a:gd name="connsiteY4165" fmla="*/ 1807441 h 6858000"/>
              <a:gd name="connsiteX4166" fmla="*/ 7222489 w 12192000"/>
              <a:gd name="connsiteY4166" fmla="*/ 1807441 h 6858000"/>
              <a:gd name="connsiteX4167" fmla="*/ 7237860 w 12192000"/>
              <a:gd name="connsiteY4167" fmla="*/ 1795703 h 6858000"/>
              <a:gd name="connsiteX4168" fmla="*/ 7237860 w 12192000"/>
              <a:gd name="connsiteY4168" fmla="*/ 1788661 h 6858000"/>
              <a:gd name="connsiteX4169" fmla="*/ 7222489 w 12192000"/>
              <a:gd name="connsiteY4169" fmla="*/ 1776922 h 6858000"/>
              <a:gd name="connsiteX4170" fmla="*/ 1113673 w 12192000"/>
              <a:gd name="connsiteY4170" fmla="*/ 1775783 h 6858000"/>
              <a:gd name="connsiteX4171" fmla="*/ 1113673 w 12192000"/>
              <a:gd name="connsiteY4171" fmla="*/ 1789870 h 6858000"/>
              <a:gd name="connsiteX4172" fmla="*/ 1138267 w 12192000"/>
              <a:gd name="connsiteY4172" fmla="*/ 1789870 h 6858000"/>
              <a:gd name="connsiteX4173" fmla="*/ 1138267 w 12192000"/>
              <a:gd name="connsiteY4173" fmla="*/ 1775783 h 6858000"/>
              <a:gd name="connsiteX4174" fmla="*/ 2850874 w 12192000"/>
              <a:gd name="connsiteY4174" fmla="*/ 1767652 h 6858000"/>
              <a:gd name="connsiteX4175" fmla="*/ 2850874 w 12192000"/>
              <a:gd name="connsiteY4175" fmla="*/ 1781738 h 6858000"/>
              <a:gd name="connsiteX4176" fmla="*/ 2875468 w 12192000"/>
              <a:gd name="connsiteY4176" fmla="*/ 1781738 h 6858000"/>
              <a:gd name="connsiteX4177" fmla="*/ 2875468 w 12192000"/>
              <a:gd name="connsiteY4177" fmla="*/ 1767652 h 6858000"/>
              <a:gd name="connsiteX4178" fmla="*/ 10123963 w 12192000"/>
              <a:gd name="connsiteY4178" fmla="*/ 1760663 h 6858000"/>
              <a:gd name="connsiteX4179" fmla="*/ 10123963 w 12192000"/>
              <a:gd name="connsiteY4179" fmla="*/ 1774749 h 6858000"/>
              <a:gd name="connsiteX4180" fmla="*/ 10148557 w 12192000"/>
              <a:gd name="connsiteY4180" fmla="*/ 1774749 h 6858000"/>
              <a:gd name="connsiteX4181" fmla="*/ 10148557 w 12192000"/>
              <a:gd name="connsiteY4181" fmla="*/ 1760663 h 6858000"/>
              <a:gd name="connsiteX4182" fmla="*/ 5160327 w 12192000"/>
              <a:gd name="connsiteY4182" fmla="*/ 1760662 h 6858000"/>
              <a:gd name="connsiteX4183" fmla="*/ 5160327 w 12192000"/>
              <a:gd name="connsiteY4183" fmla="*/ 1774749 h 6858000"/>
              <a:gd name="connsiteX4184" fmla="*/ 5184922 w 12192000"/>
              <a:gd name="connsiteY4184" fmla="*/ 1774749 h 6858000"/>
              <a:gd name="connsiteX4185" fmla="*/ 5184922 w 12192000"/>
              <a:gd name="connsiteY4185" fmla="*/ 1760662 h 6858000"/>
              <a:gd name="connsiteX4186" fmla="*/ 10267061 w 12192000"/>
              <a:gd name="connsiteY4186" fmla="*/ 1751098 h 6858000"/>
              <a:gd name="connsiteX4187" fmla="*/ 10267061 w 12192000"/>
              <a:gd name="connsiteY4187" fmla="*/ 1758141 h 6858000"/>
              <a:gd name="connsiteX4188" fmla="*/ 10282432 w 12192000"/>
              <a:gd name="connsiteY4188" fmla="*/ 1769880 h 6858000"/>
              <a:gd name="connsiteX4189" fmla="*/ 10300877 w 12192000"/>
              <a:gd name="connsiteY4189" fmla="*/ 1769880 h 6858000"/>
              <a:gd name="connsiteX4190" fmla="*/ 10300877 w 12192000"/>
              <a:gd name="connsiteY4190" fmla="*/ 1762836 h 6858000"/>
              <a:gd name="connsiteX4191" fmla="*/ 10282432 w 12192000"/>
              <a:gd name="connsiteY4191" fmla="*/ 1751098 h 6858000"/>
              <a:gd name="connsiteX4192" fmla="*/ 5303425 w 12192000"/>
              <a:gd name="connsiteY4192" fmla="*/ 1751098 h 6858000"/>
              <a:gd name="connsiteX4193" fmla="*/ 5303425 w 12192000"/>
              <a:gd name="connsiteY4193" fmla="*/ 1758141 h 6858000"/>
              <a:gd name="connsiteX4194" fmla="*/ 5318797 w 12192000"/>
              <a:gd name="connsiteY4194" fmla="*/ 1769879 h 6858000"/>
              <a:gd name="connsiteX4195" fmla="*/ 5337241 w 12192000"/>
              <a:gd name="connsiteY4195" fmla="*/ 1769879 h 6858000"/>
              <a:gd name="connsiteX4196" fmla="*/ 5337241 w 12192000"/>
              <a:gd name="connsiteY4196" fmla="*/ 1762836 h 6858000"/>
              <a:gd name="connsiteX4197" fmla="*/ 5318797 w 12192000"/>
              <a:gd name="connsiteY4197" fmla="*/ 1751098 h 6858000"/>
              <a:gd name="connsiteX4198" fmla="*/ 7493391 w 12192000"/>
              <a:gd name="connsiteY4198" fmla="*/ 1744055 h 6858000"/>
              <a:gd name="connsiteX4199" fmla="*/ 7478020 w 12192000"/>
              <a:gd name="connsiteY4199" fmla="*/ 1751097 h 6858000"/>
              <a:gd name="connsiteX4200" fmla="*/ 7478020 w 12192000"/>
              <a:gd name="connsiteY4200" fmla="*/ 1762836 h 6858000"/>
              <a:gd name="connsiteX4201" fmla="*/ 7588692 w 12192000"/>
              <a:gd name="connsiteY4201" fmla="*/ 1828570 h 6858000"/>
              <a:gd name="connsiteX4202" fmla="*/ 7594840 w 12192000"/>
              <a:gd name="connsiteY4202" fmla="*/ 1828570 h 6858000"/>
              <a:gd name="connsiteX4203" fmla="*/ 7594840 w 12192000"/>
              <a:gd name="connsiteY4203" fmla="*/ 1821527 h 6858000"/>
              <a:gd name="connsiteX4204" fmla="*/ 7493391 w 12192000"/>
              <a:gd name="connsiteY4204" fmla="*/ 1744055 h 6858000"/>
              <a:gd name="connsiteX4205" fmla="*/ 6819765 w 12192000"/>
              <a:gd name="connsiteY4205" fmla="*/ 1744055 h 6858000"/>
              <a:gd name="connsiteX4206" fmla="*/ 6804394 w 12192000"/>
              <a:gd name="connsiteY4206" fmla="*/ 1751098 h 6858000"/>
              <a:gd name="connsiteX4207" fmla="*/ 6804394 w 12192000"/>
              <a:gd name="connsiteY4207" fmla="*/ 1762836 h 6858000"/>
              <a:gd name="connsiteX4208" fmla="*/ 6915066 w 12192000"/>
              <a:gd name="connsiteY4208" fmla="*/ 1828570 h 6858000"/>
              <a:gd name="connsiteX4209" fmla="*/ 6921214 w 12192000"/>
              <a:gd name="connsiteY4209" fmla="*/ 1828570 h 6858000"/>
              <a:gd name="connsiteX4210" fmla="*/ 6921214 w 12192000"/>
              <a:gd name="connsiteY4210" fmla="*/ 1821528 h 6858000"/>
              <a:gd name="connsiteX4211" fmla="*/ 6819765 w 12192000"/>
              <a:gd name="connsiteY4211" fmla="*/ 1744055 h 6858000"/>
              <a:gd name="connsiteX4212" fmla="*/ 960164 w 12192000"/>
              <a:gd name="connsiteY4212" fmla="*/ 1741235 h 6858000"/>
              <a:gd name="connsiteX4213" fmla="*/ 960164 w 12192000"/>
              <a:gd name="connsiteY4213" fmla="*/ 1748277 h 6858000"/>
              <a:gd name="connsiteX4214" fmla="*/ 975535 w 12192000"/>
              <a:gd name="connsiteY4214" fmla="*/ 1760016 h 6858000"/>
              <a:gd name="connsiteX4215" fmla="*/ 993981 w 12192000"/>
              <a:gd name="connsiteY4215" fmla="*/ 1760016 h 6858000"/>
              <a:gd name="connsiteX4216" fmla="*/ 993981 w 12192000"/>
              <a:gd name="connsiteY4216" fmla="*/ 1752972 h 6858000"/>
              <a:gd name="connsiteX4217" fmla="*/ 975535 w 12192000"/>
              <a:gd name="connsiteY4217" fmla="*/ 1741235 h 6858000"/>
              <a:gd name="connsiteX4218" fmla="*/ 4172937 w 12192000"/>
              <a:gd name="connsiteY4218" fmla="*/ 1732963 h 6858000"/>
              <a:gd name="connsiteX4219" fmla="*/ 4154492 w 12192000"/>
              <a:gd name="connsiteY4219" fmla="*/ 1747049 h 6858000"/>
              <a:gd name="connsiteX4220" fmla="*/ 4172937 w 12192000"/>
              <a:gd name="connsiteY4220" fmla="*/ 1758787 h 6858000"/>
              <a:gd name="connsiteX4221" fmla="*/ 4179086 w 12192000"/>
              <a:gd name="connsiteY4221" fmla="*/ 1758787 h 6858000"/>
              <a:gd name="connsiteX4222" fmla="*/ 4197531 w 12192000"/>
              <a:gd name="connsiteY4222" fmla="*/ 1747049 h 6858000"/>
              <a:gd name="connsiteX4223" fmla="*/ 4197531 w 12192000"/>
              <a:gd name="connsiteY4223" fmla="*/ 1732963 h 6858000"/>
              <a:gd name="connsiteX4224" fmla="*/ 3499311 w 12192000"/>
              <a:gd name="connsiteY4224" fmla="*/ 1732963 h 6858000"/>
              <a:gd name="connsiteX4225" fmla="*/ 3480866 w 12192000"/>
              <a:gd name="connsiteY4225" fmla="*/ 1747049 h 6858000"/>
              <a:gd name="connsiteX4226" fmla="*/ 3499311 w 12192000"/>
              <a:gd name="connsiteY4226" fmla="*/ 1758787 h 6858000"/>
              <a:gd name="connsiteX4227" fmla="*/ 3505460 w 12192000"/>
              <a:gd name="connsiteY4227" fmla="*/ 1758787 h 6858000"/>
              <a:gd name="connsiteX4228" fmla="*/ 3523905 w 12192000"/>
              <a:gd name="connsiteY4228" fmla="*/ 1747049 h 6858000"/>
              <a:gd name="connsiteX4229" fmla="*/ 3523905 w 12192000"/>
              <a:gd name="connsiteY4229" fmla="*/ 1732963 h 6858000"/>
              <a:gd name="connsiteX4230" fmla="*/ 10605226 w 12192000"/>
              <a:gd name="connsiteY4230" fmla="*/ 1704144 h 6858000"/>
              <a:gd name="connsiteX4231" fmla="*/ 10605226 w 12192000"/>
              <a:gd name="connsiteY4231" fmla="*/ 1718231 h 6858000"/>
              <a:gd name="connsiteX4232" fmla="*/ 10629820 w 12192000"/>
              <a:gd name="connsiteY4232" fmla="*/ 1718231 h 6858000"/>
              <a:gd name="connsiteX4233" fmla="*/ 10629820 w 12192000"/>
              <a:gd name="connsiteY4233" fmla="*/ 1704144 h 6858000"/>
              <a:gd name="connsiteX4234" fmla="*/ 5641590 w 12192000"/>
              <a:gd name="connsiteY4234" fmla="*/ 1704144 h 6858000"/>
              <a:gd name="connsiteX4235" fmla="*/ 5641590 w 12192000"/>
              <a:gd name="connsiteY4235" fmla="*/ 1718231 h 6858000"/>
              <a:gd name="connsiteX4236" fmla="*/ 5666185 w 12192000"/>
              <a:gd name="connsiteY4236" fmla="*/ 1718231 h 6858000"/>
              <a:gd name="connsiteX4237" fmla="*/ 5666185 w 12192000"/>
              <a:gd name="connsiteY4237" fmla="*/ 1704144 h 6858000"/>
              <a:gd name="connsiteX4238" fmla="*/ 2654289 w 12192000"/>
              <a:gd name="connsiteY4238" fmla="*/ 1703843 h 6858000"/>
              <a:gd name="connsiteX4239" fmla="*/ 2635843 w 12192000"/>
              <a:gd name="connsiteY4239" fmla="*/ 1715581 h 6858000"/>
              <a:gd name="connsiteX4240" fmla="*/ 2635843 w 12192000"/>
              <a:gd name="connsiteY4240" fmla="*/ 1722624 h 6858000"/>
              <a:gd name="connsiteX4241" fmla="*/ 2654289 w 12192000"/>
              <a:gd name="connsiteY4241" fmla="*/ 1722624 h 6858000"/>
              <a:gd name="connsiteX4242" fmla="*/ 2669660 w 12192000"/>
              <a:gd name="connsiteY4242" fmla="*/ 1710886 h 6858000"/>
              <a:gd name="connsiteX4243" fmla="*/ 2669660 w 12192000"/>
              <a:gd name="connsiteY4243" fmla="*/ 1703843 h 6858000"/>
              <a:gd name="connsiteX4244" fmla="*/ 1441428 w 12192000"/>
              <a:gd name="connsiteY4244" fmla="*/ 1684716 h 6858000"/>
              <a:gd name="connsiteX4245" fmla="*/ 1441428 w 12192000"/>
              <a:gd name="connsiteY4245" fmla="*/ 1691759 h 6858000"/>
              <a:gd name="connsiteX4246" fmla="*/ 1456799 w 12192000"/>
              <a:gd name="connsiteY4246" fmla="*/ 1703498 h 6858000"/>
              <a:gd name="connsiteX4247" fmla="*/ 1475244 w 12192000"/>
              <a:gd name="connsiteY4247" fmla="*/ 1703498 h 6858000"/>
              <a:gd name="connsiteX4248" fmla="*/ 1475244 w 12192000"/>
              <a:gd name="connsiteY4248" fmla="*/ 1696454 h 6858000"/>
              <a:gd name="connsiteX4249" fmla="*/ 1456799 w 12192000"/>
              <a:gd name="connsiteY4249" fmla="*/ 1684716 h 6858000"/>
              <a:gd name="connsiteX4250" fmla="*/ 7351976 w 12192000"/>
              <a:gd name="connsiteY4250" fmla="*/ 1666582 h 6858000"/>
              <a:gd name="connsiteX4251" fmla="*/ 7333531 w 12192000"/>
              <a:gd name="connsiteY4251" fmla="*/ 1680668 h 6858000"/>
              <a:gd name="connsiteX4252" fmla="*/ 7351976 w 12192000"/>
              <a:gd name="connsiteY4252" fmla="*/ 1692406 h 6858000"/>
              <a:gd name="connsiteX4253" fmla="*/ 7358125 w 12192000"/>
              <a:gd name="connsiteY4253" fmla="*/ 1692406 h 6858000"/>
              <a:gd name="connsiteX4254" fmla="*/ 7376570 w 12192000"/>
              <a:gd name="connsiteY4254" fmla="*/ 1680668 h 6858000"/>
              <a:gd name="connsiteX4255" fmla="*/ 7376570 w 12192000"/>
              <a:gd name="connsiteY4255" fmla="*/ 1666582 h 6858000"/>
              <a:gd name="connsiteX4256" fmla="*/ 6678350 w 12192000"/>
              <a:gd name="connsiteY4256" fmla="*/ 1666582 h 6858000"/>
              <a:gd name="connsiteX4257" fmla="*/ 6659905 w 12192000"/>
              <a:gd name="connsiteY4257" fmla="*/ 1680668 h 6858000"/>
              <a:gd name="connsiteX4258" fmla="*/ 6678350 w 12192000"/>
              <a:gd name="connsiteY4258" fmla="*/ 1692406 h 6858000"/>
              <a:gd name="connsiteX4259" fmla="*/ 6684499 w 12192000"/>
              <a:gd name="connsiteY4259" fmla="*/ 1692406 h 6858000"/>
              <a:gd name="connsiteX4260" fmla="*/ 6702944 w 12192000"/>
              <a:gd name="connsiteY4260" fmla="*/ 1680668 h 6858000"/>
              <a:gd name="connsiteX4261" fmla="*/ 6702944 w 12192000"/>
              <a:gd name="connsiteY4261" fmla="*/ 1666582 h 6858000"/>
              <a:gd name="connsiteX4262" fmla="*/ 2306900 w 12192000"/>
              <a:gd name="connsiteY4262" fmla="*/ 1656889 h 6858000"/>
              <a:gd name="connsiteX4263" fmla="*/ 2306900 w 12192000"/>
              <a:gd name="connsiteY4263" fmla="*/ 1670975 h 6858000"/>
              <a:gd name="connsiteX4264" fmla="*/ 2331493 w 12192000"/>
              <a:gd name="connsiteY4264" fmla="*/ 1670975 h 6858000"/>
              <a:gd name="connsiteX4265" fmla="*/ 2331493 w 12192000"/>
              <a:gd name="connsiteY4265" fmla="*/ 1656889 h 6858000"/>
              <a:gd name="connsiteX4266" fmla="*/ 2173024 w 12192000"/>
              <a:gd name="connsiteY4266" fmla="*/ 1647324 h 6858000"/>
              <a:gd name="connsiteX4267" fmla="*/ 2154579 w 12192000"/>
              <a:gd name="connsiteY4267" fmla="*/ 1659062 h 6858000"/>
              <a:gd name="connsiteX4268" fmla="*/ 2154579 w 12192000"/>
              <a:gd name="connsiteY4268" fmla="*/ 1666106 h 6858000"/>
              <a:gd name="connsiteX4269" fmla="*/ 2173024 w 12192000"/>
              <a:gd name="connsiteY4269" fmla="*/ 1666106 h 6858000"/>
              <a:gd name="connsiteX4270" fmla="*/ 2188395 w 12192000"/>
              <a:gd name="connsiteY4270" fmla="*/ 1654367 h 6858000"/>
              <a:gd name="connsiteX4271" fmla="*/ 2188395 w 12192000"/>
              <a:gd name="connsiteY4271" fmla="*/ 1647324 h 6858000"/>
              <a:gd name="connsiteX4272" fmla="*/ 1779593 w 12192000"/>
              <a:gd name="connsiteY4272" fmla="*/ 1637762 h 6858000"/>
              <a:gd name="connsiteX4273" fmla="*/ 1779593 w 12192000"/>
              <a:gd name="connsiteY4273" fmla="*/ 1651849 h 6858000"/>
              <a:gd name="connsiteX4274" fmla="*/ 1804187 w 12192000"/>
              <a:gd name="connsiteY4274" fmla="*/ 1651849 h 6858000"/>
              <a:gd name="connsiteX4275" fmla="*/ 1804187 w 12192000"/>
              <a:gd name="connsiteY4275" fmla="*/ 1637762 h 6858000"/>
              <a:gd name="connsiteX4276" fmla="*/ 1825636 w 12192000"/>
              <a:gd name="connsiteY4276" fmla="*/ 1600370 h 6858000"/>
              <a:gd name="connsiteX4277" fmla="*/ 1825636 w 12192000"/>
              <a:gd name="connsiteY4277" fmla="*/ 1614457 h 6858000"/>
              <a:gd name="connsiteX4278" fmla="*/ 1850230 w 12192000"/>
              <a:gd name="connsiteY4278" fmla="*/ 1614457 h 6858000"/>
              <a:gd name="connsiteX4279" fmla="*/ 1850230 w 12192000"/>
              <a:gd name="connsiteY4279" fmla="*/ 1600370 h 6858000"/>
              <a:gd name="connsiteX4280" fmla="*/ 0 w 12192000"/>
              <a:gd name="connsiteY4280" fmla="*/ 0 h 6858000"/>
              <a:gd name="connsiteX4281" fmla="*/ 12192000 w 12192000"/>
              <a:gd name="connsiteY4281" fmla="*/ 0 h 6858000"/>
              <a:gd name="connsiteX4282" fmla="*/ 12192000 w 12192000"/>
              <a:gd name="connsiteY4282" fmla="*/ 2284016 h 6858000"/>
              <a:gd name="connsiteX4283" fmla="*/ 12111300 w 12192000"/>
              <a:gd name="connsiteY4283" fmla="*/ 2284016 h 6858000"/>
              <a:gd name="connsiteX4284" fmla="*/ 12109836 w 12192000"/>
              <a:gd name="connsiteY4284" fmla="*/ 2283304 h 6858000"/>
              <a:gd name="connsiteX4285" fmla="*/ 12098812 w 12192000"/>
              <a:gd name="connsiteY4285" fmla="*/ 2268683 h 6858000"/>
              <a:gd name="connsiteX4286" fmla="*/ 12085747 w 12192000"/>
              <a:gd name="connsiteY4286" fmla="*/ 2262227 h 6858000"/>
              <a:gd name="connsiteX4287" fmla="*/ 12078097 w 12192000"/>
              <a:gd name="connsiteY4287" fmla="*/ 2263525 h 6858000"/>
              <a:gd name="connsiteX4288" fmla="*/ 12077483 w 12192000"/>
              <a:gd name="connsiteY4288" fmla="*/ 2262886 h 6858000"/>
              <a:gd name="connsiteX4289" fmla="*/ 12074908 w 12192000"/>
              <a:gd name="connsiteY4289" fmla="*/ 2264066 h 6858000"/>
              <a:gd name="connsiteX4290" fmla="*/ 12058079 w 12192000"/>
              <a:gd name="connsiteY4290" fmla="*/ 2266922 h 6858000"/>
              <a:gd name="connsiteX4291" fmla="*/ 12053485 w 12192000"/>
              <a:gd name="connsiteY4291" fmla="*/ 2269929 h 6858000"/>
              <a:gd name="connsiteX4292" fmla="*/ 12043666 w 12192000"/>
              <a:gd name="connsiteY4292" fmla="*/ 2269929 h 6858000"/>
              <a:gd name="connsiteX4293" fmla="*/ 12030408 w 12192000"/>
              <a:gd name="connsiteY4293" fmla="*/ 2260734 h 6858000"/>
              <a:gd name="connsiteX4294" fmla="*/ 12037328 w 12192000"/>
              <a:gd name="connsiteY4294" fmla="*/ 2257531 h 6858000"/>
              <a:gd name="connsiteX4295" fmla="*/ 12045782 w 12192000"/>
              <a:gd name="connsiteY4295" fmla="*/ 2236402 h 6858000"/>
              <a:gd name="connsiteX4296" fmla="*/ 12027336 w 12192000"/>
              <a:gd name="connsiteY4296" fmla="*/ 2229360 h 6858000"/>
              <a:gd name="connsiteX4297" fmla="*/ 12015039 w 12192000"/>
              <a:gd name="connsiteY4297" fmla="*/ 2234055 h 6858000"/>
              <a:gd name="connsiteX4298" fmla="*/ 12006328 w 12192000"/>
              <a:gd name="connsiteY4298" fmla="*/ 2244034 h 6858000"/>
              <a:gd name="connsiteX4299" fmla="*/ 12006007 w 12192000"/>
              <a:gd name="connsiteY4299" fmla="*/ 2243811 h 6858000"/>
              <a:gd name="connsiteX4300" fmla="*/ 11979108 w 12192000"/>
              <a:gd name="connsiteY4300" fmla="*/ 2212411 h 6858000"/>
              <a:gd name="connsiteX4301" fmla="*/ 11978149 w 12192000"/>
              <a:gd name="connsiteY4301" fmla="*/ 2210232 h 6858000"/>
              <a:gd name="connsiteX4302" fmla="*/ 11978149 w 12192000"/>
              <a:gd name="connsiteY4302" fmla="*/ 2203535 h 6858000"/>
              <a:gd name="connsiteX4303" fmla="*/ 11975499 w 12192000"/>
              <a:gd name="connsiteY4303" fmla="*/ 2204210 h 6858000"/>
              <a:gd name="connsiteX4304" fmla="*/ 11962968 w 12192000"/>
              <a:gd name="connsiteY4304" fmla="*/ 2175729 h 6858000"/>
              <a:gd name="connsiteX4305" fmla="*/ 11957588 w 12192000"/>
              <a:gd name="connsiteY4305" fmla="*/ 2133765 h 6858000"/>
              <a:gd name="connsiteX4306" fmla="*/ 11932994 w 12192000"/>
              <a:gd name="connsiteY4306" fmla="*/ 2133765 h 6858000"/>
              <a:gd name="connsiteX4307" fmla="*/ 11957588 w 12192000"/>
              <a:gd name="connsiteY4307" fmla="*/ 2232366 h 6858000"/>
              <a:gd name="connsiteX4308" fmla="*/ 11883806 w 12192000"/>
              <a:gd name="connsiteY4308" fmla="*/ 2295754 h 6858000"/>
              <a:gd name="connsiteX4309" fmla="*/ 11874584 w 12192000"/>
              <a:gd name="connsiteY4309" fmla="*/ 2309840 h 6858000"/>
              <a:gd name="connsiteX4310" fmla="*/ 11878337 w 12192000"/>
              <a:gd name="connsiteY4310" fmla="*/ 2316337 h 6858000"/>
              <a:gd name="connsiteX4311" fmla="*/ 11838271 w 12192000"/>
              <a:gd name="connsiteY4311" fmla="*/ 2303898 h 6858000"/>
              <a:gd name="connsiteX4312" fmla="*/ 11836883 w 12192000"/>
              <a:gd name="connsiteY4312" fmla="*/ 2303399 h 6858000"/>
              <a:gd name="connsiteX4313" fmla="*/ 11832505 w 12192000"/>
              <a:gd name="connsiteY4313" fmla="*/ 2291792 h 6858000"/>
              <a:gd name="connsiteX4314" fmla="*/ 11820094 w 12192000"/>
              <a:gd name="connsiteY4314" fmla="*/ 2266210 h 6858000"/>
              <a:gd name="connsiteX4315" fmla="*/ 11834428 w 12192000"/>
              <a:gd name="connsiteY4315" fmla="*/ 2258119 h 6858000"/>
              <a:gd name="connsiteX4316" fmla="*/ 11907441 w 12192000"/>
              <a:gd name="connsiteY4316" fmla="*/ 2248141 h 6858000"/>
              <a:gd name="connsiteX4317" fmla="*/ 11907441 w 12192000"/>
              <a:gd name="connsiteY4317" fmla="*/ 2236402 h 6858000"/>
              <a:gd name="connsiteX4318" fmla="*/ 11901293 w 12192000"/>
              <a:gd name="connsiteY4318" fmla="*/ 2236402 h 6858000"/>
              <a:gd name="connsiteX4319" fmla="*/ 11839808 w 12192000"/>
              <a:gd name="connsiteY4319" fmla="*/ 2245207 h 6858000"/>
              <a:gd name="connsiteX4320" fmla="*/ 11810721 w 12192000"/>
              <a:gd name="connsiteY4320" fmla="*/ 2246942 h 6858000"/>
              <a:gd name="connsiteX4321" fmla="*/ 11791003 w 12192000"/>
              <a:gd name="connsiteY4321" fmla="*/ 2220188 h 6858000"/>
              <a:gd name="connsiteX4322" fmla="*/ 11786454 w 12192000"/>
              <a:gd name="connsiteY4322" fmla="*/ 2217910 h 6858000"/>
              <a:gd name="connsiteX4323" fmla="*/ 11786009 w 12192000"/>
              <a:gd name="connsiteY4323" fmla="*/ 2214687 h 6858000"/>
              <a:gd name="connsiteX4324" fmla="*/ 11772175 w 12192000"/>
              <a:gd name="connsiteY4324" fmla="*/ 2165972 h 6858000"/>
              <a:gd name="connsiteX4325" fmla="*/ 11756804 w 12192000"/>
              <a:gd name="connsiteY4325" fmla="*/ 2165972 h 6858000"/>
              <a:gd name="connsiteX4326" fmla="*/ 11763390 w 12192000"/>
              <a:gd name="connsiteY4326" fmla="*/ 2211238 h 6858000"/>
              <a:gd name="connsiteX4327" fmla="*/ 11720872 w 12192000"/>
              <a:gd name="connsiteY4327" fmla="*/ 2211238 h 6858000"/>
              <a:gd name="connsiteX4328" fmla="*/ 11688593 w 12192000"/>
              <a:gd name="connsiteY4328" fmla="*/ 2233687 h 6858000"/>
              <a:gd name="connsiteX4329" fmla="*/ 11673920 w 12192000"/>
              <a:gd name="connsiteY4329" fmla="*/ 2246666 h 6858000"/>
              <a:gd name="connsiteX4330" fmla="*/ 11670726 w 12192000"/>
              <a:gd name="connsiteY4330" fmla="*/ 2243446 h 6858000"/>
              <a:gd name="connsiteX4331" fmla="*/ 11670726 w 12192000"/>
              <a:gd name="connsiteY4331" fmla="*/ 2222317 h 6858000"/>
              <a:gd name="connsiteX4332" fmla="*/ 11858254 w 12192000"/>
              <a:gd name="connsiteY4332" fmla="*/ 2003984 h 6858000"/>
              <a:gd name="connsiteX4333" fmla="*/ 11915895 w 12192000"/>
              <a:gd name="connsiteY4333" fmla="*/ 1948960 h 6858000"/>
              <a:gd name="connsiteX4334" fmla="*/ 11917623 w 12192000"/>
              <a:gd name="connsiteY4334" fmla="*/ 1948737 h 6858000"/>
              <a:gd name="connsiteX4335" fmla="*/ 11917623 w 12192000"/>
              <a:gd name="connsiteY4335" fmla="*/ 1960038 h 6858000"/>
              <a:gd name="connsiteX4336" fmla="*/ 11942217 w 12192000"/>
              <a:gd name="connsiteY4336" fmla="*/ 1960038 h 6858000"/>
              <a:gd name="connsiteX4337" fmla="*/ 11942217 w 12192000"/>
              <a:gd name="connsiteY4337" fmla="*/ 1945951 h 6858000"/>
              <a:gd name="connsiteX4338" fmla="*/ 11939220 w 12192000"/>
              <a:gd name="connsiteY4338" fmla="*/ 1945951 h 6858000"/>
              <a:gd name="connsiteX4339" fmla="*/ 11944332 w 12192000"/>
              <a:gd name="connsiteY4339" fmla="*/ 1945292 h 6858000"/>
              <a:gd name="connsiteX4340" fmla="*/ 11968926 w 12192000"/>
              <a:gd name="connsiteY4340" fmla="*/ 1867819 h 6858000"/>
              <a:gd name="connsiteX4341" fmla="*/ 11959703 w 12192000"/>
              <a:gd name="connsiteY4341" fmla="*/ 1841995 h 6858000"/>
              <a:gd name="connsiteX4342" fmla="*/ 11944332 w 12192000"/>
              <a:gd name="connsiteY4342" fmla="*/ 1841995 h 6858000"/>
              <a:gd name="connsiteX4343" fmla="*/ 11882848 w 12192000"/>
              <a:gd name="connsiteY4343" fmla="*/ 1952335 h 6858000"/>
              <a:gd name="connsiteX4344" fmla="*/ 11647092 w 12192000"/>
              <a:gd name="connsiteY4344" fmla="*/ 2185194 h 6858000"/>
              <a:gd name="connsiteX4345" fmla="*/ 11613980 w 12192000"/>
              <a:gd name="connsiteY4345" fmla="*/ 2206606 h 6858000"/>
              <a:gd name="connsiteX4346" fmla="*/ 11592523 w 12192000"/>
              <a:gd name="connsiteY4346" fmla="*/ 2188348 h 6858000"/>
              <a:gd name="connsiteX4347" fmla="*/ 11561012 w 12192000"/>
              <a:gd name="connsiteY4347" fmla="*/ 2180718 h 6858000"/>
              <a:gd name="connsiteX4348" fmla="*/ 11570235 w 12192000"/>
              <a:gd name="connsiteY4348" fmla="*/ 2147851 h 6858000"/>
              <a:gd name="connsiteX4349" fmla="*/ 11542567 w 12192000"/>
              <a:gd name="connsiteY4349" fmla="*/ 2129069 h 6858000"/>
              <a:gd name="connsiteX4350" fmla="*/ 11508750 w 12192000"/>
              <a:gd name="connsiteY4350" fmla="*/ 2129069 h 6858000"/>
              <a:gd name="connsiteX4351" fmla="*/ 11499443 w 12192000"/>
              <a:gd name="connsiteY4351" fmla="*/ 2131439 h 6858000"/>
              <a:gd name="connsiteX4352" fmla="*/ 11501643 w 12192000"/>
              <a:gd name="connsiteY4352" fmla="*/ 2126063 h 6858000"/>
              <a:gd name="connsiteX4353" fmla="*/ 11501643 w 12192000"/>
              <a:gd name="connsiteY4353" fmla="*/ 2119019 h 6858000"/>
              <a:gd name="connsiteX4354" fmla="*/ 11477049 w 12192000"/>
              <a:gd name="connsiteY4354" fmla="*/ 2119019 h 6858000"/>
              <a:gd name="connsiteX4355" fmla="*/ 11477049 w 12192000"/>
              <a:gd name="connsiteY4355" fmla="*/ 2140148 h 6858000"/>
              <a:gd name="connsiteX4356" fmla="*/ 11486272 w 12192000"/>
              <a:gd name="connsiteY4356" fmla="*/ 2140148 h 6858000"/>
              <a:gd name="connsiteX4357" fmla="*/ 11495266 w 12192000"/>
              <a:gd name="connsiteY4357" fmla="*/ 2136485 h 6858000"/>
              <a:gd name="connsiteX4358" fmla="*/ 11493379 w 12192000"/>
              <a:gd name="connsiteY4358" fmla="*/ 2140807 h 6858000"/>
              <a:gd name="connsiteX4359" fmla="*/ 11493379 w 12192000"/>
              <a:gd name="connsiteY4359" fmla="*/ 2154894 h 6858000"/>
              <a:gd name="connsiteX4360" fmla="*/ 11500524 w 12192000"/>
              <a:gd name="connsiteY4360" fmla="*/ 2161562 h 6858000"/>
              <a:gd name="connsiteX4361" fmla="*/ 11499337 w 12192000"/>
              <a:gd name="connsiteY4361" fmla="*/ 2161864 h 6858000"/>
              <a:gd name="connsiteX4362" fmla="*/ 11495494 w 12192000"/>
              <a:gd name="connsiteY4362" fmla="*/ 2170668 h 6858000"/>
              <a:gd name="connsiteX4363" fmla="*/ 11495494 w 12192000"/>
              <a:gd name="connsiteY4363" fmla="*/ 2184754 h 6858000"/>
              <a:gd name="connsiteX4364" fmla="*/ 11510866 w 12192000"/>
              <a:gd name="connsiteY4364" fmla="*/ 2184754 h 6858000"/>
              <a:gd name="connsiteX4365" fmla="*/ 11524700 w 12192000"/>
              <a:gd name="connsiteY4365" fmla="*/ 2180058 h 6858000"/>
              <a:gd name="connsiteX4366" fmla="*/ 11526505 w 12192000"/>
              <a:gd name="connsiteY4366" fmla="*/ 2176383 h 6858000"/>
              <a:gd name="connsiteX4367" fmla="*/ 11551790 w 12192000"/>
              <a:gd name="connsiteY4367" fmla="*/ 2180718 h 6858000"/>
              <a:gd name="connsiteX4368" fmla="*/ 11540261 w 12192000"/>
              <a:gd name="connsiteY4368" fmla="*/ 2200673 h 6858000"/>
              <a:gd name="connsiteX4369" fmla="*/ 11536562 w 12192000"/>
              <a:gd name="connsiteY4369" fmla="*/ 2217622 h 6858000"/>
              <a:gd name="connsiteX4370" fmla="*/ 11510866 w 12192000"/>
              <a:gd name="connsiteY4370" fmla="*/ 2217622 h 6858000"/>
              <a:gd name="connsiteX4371" fmla="*/ 11477049 w 12192000"/>
              <a:gd name="connsiteY4371" fmla="*/ 2196492 h 6858000"/>
              <a:gd name="connsiteX4372" fmla="*/ 11461678 w 12192000"/>
              <a:gd name="connsiteY4372" fmla="*/ 2203535 h 6858000"/>
              <a:gd name="connsiteX4373" fmla="*/ 11443232 w 12192000"/>
              <a:gd name="connsiteY4373" fmla="*/ 2203535 h 6858000"/>
              <a:gd name="connsiteX4374" fmla="*/ 11378674 w 12192000"/>
              <a:gd name="connsiteY4374" fmla="*/ 2146017 h 6858000"/>
              <a:gd name="connsiteX4375" fmla="*/ 11372914 w 12192000"/>
              <a:gd name="connsiteY4375" fmla="*/ 2132926 h 6858000"/>
              <a:gd name="connsiteX4376" fmla="*/ 11375321 w 12192000"/>
              <a:gd name="connsiteY4376" fmla="*/ 2132007 h 6858000"/>
              <a:gd name="connsiteX4377" fmla="*/ 11401452 w 12192000"/>
              <a:gd name="connsiteY4377" fmla="*/ 2112638 h 6858000"/>
              <a:gd name="connsiteX4378" fmla="*/ 11373784 w 12192000"/>
              <a:gd name="connsiteY4378" fmla="*/ 2086815 h 6858000"/>
              <a:gd name="connsiteX4379" fmla="*/ 11359948 w 12192000"/>
              <a:gd name="connsiteY4379" fmla="*/ 2089162 h 6858000"/>
              <a:gd name="connsiteX4380" fmla="*/ 11357154 w 12192000"/>
              <a:gd name="connsiteY4380" fmla="*/ 2067371 h 6858000"/>
              <a:gd name="connsiteX4381" fmla="*/ 11332560 w 12192000"/>
              <a:gd name="connsiteY4381" fmla="*/ 2067371 h 6858000"/>
              <a:gd name="connsiteX4382" fmla="*/ 11341460 w 12192000"/>
              <a:gd name="connsiteY4382" fmla="*/ 2094557 h 6858000"/>
              <a:gd name="connsiteX4383" fmla="*/ 11324596 w 12192000"/>
              <a:gd name="connsiteY4383" fmla="*/ 2105596 h 6858000"/>
              <a:gd name="connsiteX4384" fmla="*/ 11333050 w 12192000"/>
              <a:gd name="connsiteY4384" fmla="*/ 2118508 h 6858000"/>
              <a:gd name="connsiteX4385" fmla="*/ 11352471 w 12192000"/>
              <a:gd name="connsiteY4385" fmla="*/ 2133789 h 6858000"/>
              <a:gd name="connsiteX4386" fmla="*/ 11357154 w 12192000"/>
              <a:gd name="connsiteY4386" fmla="*/ 2165972 h 6858000"/>
              <a:gd name="connsiteX4387" fmla="*/ 11338709 w 12192000"/>
              <a:gd name="connsiteY4387" fmla="*/ 2213513 h 6858000"/>
              <a:gd name="connsiteX4388" fmla="*/ 11330442 w 12192000"/>
              <a:gd name="connsiteY4388" fmla="*/ 2217774 h 6858000"/>
              <a:gd name="connsiteX4389" fmla="*/ 11330253 w 12192000"/>
              <a:gd name="connsiteY4389" fmla="*/ 2217693 h 6858000"/>
              <a:gd name="connsiteX4390" fmla="*/ 11322477 w 12192000"/>
              <a:gd name="connsiteY4390" fmla="*/ 2216431 h 6858000"/>
              <a:gd name="connsiteX4391" fmla="*/ 11324596 w 12192000"/>
              <a:gd name="connsiteY4391" fmla="*/ 2204197 h 6858000"/>
              <a:gd name="connsiteX4392" fmla="*/ 11324596 w 12192000"/>
              <a:gd name="connsiteY4392" fmla="*/ 2197155 h 6858000"/>
              <a:gd name="connsiteX4393" fmla="*/ 11306151 w 12192000"/>
              <a:gd name="connsiteY4393" fmla="*/ 2197155 h 6858000"/>
              <a:gd name="connsiteX4394" fmla="*/ 11291066 w 12192000"/>
              <a:gd name="connsiteY4394" fmla="*/ 2211333 h 6858000"/>
              <a:gd name="connsiteX4395" fmla="*/ 11290480 w 12192000"/>
              <a:gd name="connsiteY4395" fmla="*/ 2211238 h 6858000"/>
              <a:gd name="connsiteX4396" fmla="*/ 11289381 w 12192000"/>
              <a:gd name="connsiteY4396" fmla="*/ 2212916 h 6858000"/>
              <a:gd name="connsiteX4397" fmla="*/ 11266186 w 12192000"/>
              <a:gd name="connsiteY4397" fmla="*/ 2234717 h 6858000"/>
              <a:gd name="connsiteX4398" fmla="*/ 11247740 w 12192000"/>
              <a:gd name="connsiteY4398" fmla="*/ 2234717 h 6858000"/>
              <a:gd name="connsiteX4399" fmla="*/ 11266186 w 12192000"/>
              <a:gd name="connsiteY4399" fmla="*/ 2190112 h 6858000"/>
              <a:gd name="connsiteX4400" fmla="*/ 11256963 w 12192000"/>
              <a:gd name="connsiteY4400" fmla="*/ 2171330 h 6858000"/>
              <a:gd name="connsiteX4401" fmla="*/ 11300002 w 12192000"/>
              <a:gd name="connsiteY4401" fmla="*/ 2098553 h 6858000"/>
              <a:gd name="connsiteX4402" fmla="*/ 11223146 w 12192000"/>
              <a:gd name="connsiteY4402" fmla="*/ 2157244 h 6858000"/>
              <a:gd name="connsiteX4403" fmla="*/ 11087880 w 12192000"/>
              <a:gd name="connsiteY4403" fmla="*/ 2112638 h 6858000"/>
              <a:gd name="connsiteX4404" fmla="*/ 11195478 w 12192000"/>
              <a:gd name="connsiteY4404" fmla="*/ 2072729 h 6858000"/>
              <a:gd name="connsiteX4405" fmla="*/ 11195478 w 12192000"/>
              <a:gd name="connsiteY4405" fmla="*/ 2060990 h 6858000"/>
              <a:gd name="connsiteX4406" fmla="*/ 11189330 w 12192000"/>
              <a:gd name="connsiteY4406" fmla="*/ 2060990 h 6858000"/>
              <a:gd name="connsiteX4407" fmla="*/ 11078658 w 12192000"/>
              <a:gd name="connsiteY4407" fmla="*/ 2072729 h 6858000"/>
              <a:gd name="connsiteX4408" fmla="*/ 11060212 w 12192000"/>
              <a:gd name="connsiteY4408" fmla="*/ 1990560 h 6858000"/>
              <a:gd name="connsiteX4409" fmla="*/ 11044841 w 12192000"/>
              <a:gd name="connsiteY4409" fmla="*/ 1990560 h 6858000"/>
              <a:gd name="connsiteX4410" fmla="*/ 11054064 w 12192000"/>
              <a:gd name="connsiteY4410" fmla="*/ 2053947 h 6858000"/>
              <a:gd name="connsiteX4411" fmla="*/ 10992579 w 12192000"/>
              <a:gd name="connsiteY4411" fmla="*/ 2093858 h 6858000"/>
              <a:gd name="connsiteX4412" fmla="*/ 10977977 w 12192000"/>
              <a:gd name="connsiteY4412" fmla="*/ 2087401 h 6858000"/>
              <a:gd name="connsiteX4413" fmla="*/ 10963231 w 12192000"/>
              <a:gd name="connsiteY4413" fmla="*/ 2072537 h 6858000"/>
              <a:gd name="connsiteX4414" fmla="*/ 10962884 w 12192000"/>
              <a:gd name="connsiteY4414" fmla="*/ 2072066 h 6858000"/>
              <a:gd name="connsiteX4415" fmla="*/ 10962665 w 12192000"/>
              <a:gd name="connsiteY4415" fmla="*/ 2071967 h 6858000"/>
              <a:gd name="connsiteX4416" fmla="*/ 10958763 w 12192000"/>
              <a:gd name="connsiteY4416" fmla="*/ 2068033 h 6858000"/>
              <a:gd name="connsiteX4417" fmla="*/ 10958763 w 12192000"/>
              <a:gd name="connsiteY4417" fmla="*/ 2046904 h 6858000"/>
              <a:gd name="connsiteX4418" fmla="*/ 11146291 w 12192000"/>
              <a:gd name="connsiteY4418" fmla="*/ 1828571 h 6858000"/>
              <a:gd name="connsiteX4419" fmla="*/ 11232369 w 12192000"/>
              <a:gd name="connsiteY4419" fmla="*/ 1769880 h 6858000"/>
              <a:gd name="connsiteX4420" fmla="*/ 11256963 w 12192000"/>
              <a:gd name="connsiteY4420" fmla="*/ 1692406 h 6858000"/>
              <a:gd name="connsiteX4421" fmla="*/ 11247740 w 12192000"/>
              <a:gd name="connsiteY4421" fmla="*/ 1666582 h 6858000"/>
              <a:gd name="connsiteX4422" fmla="*/ 11232369 w 12192000"/>
              <a:gd name="connsiteY4422" fmla="*/ 1666582 h 6858000"/>
              <a:gd name="connsiteX4423" fmla="*/ 11170885 w 12192000"/>
              <a:gd name="connsiteY4423" fmla="*/ 1776922 h 6858000"/>
              <a:gd name="connsiteX4424" fmla="*/ 11078081 w 12192000"/>
              <a:gd name="connsiteY4424" fmla="*/ 1877138 h 6858000"/>
              <a:gd name="connsiteX4425" fmla="*/ 11012840 w 12192000"/>
              <a:gd name="connsiteY4425" fmla="*/ 1941578 h 6858000"/>
              <a:gd name="connsiteX4426" fmla="*/ 11012840 w 12192000"/>
              <a:gd name="connsiteY4426" fmla="*/ 1938249 h 6858000"/>
              <a:gd name="connsiteX4427" fmla="*/ 10994395 w 12192000"/>
              <a:gd name="connsiteY4427" fmla="*/ 1926511 h 6858000"/>
              <a:gd name="connsiteX4428" fmla="*/ 10979024 w 12192000"/>
              <a:gd name="connsiteY4428" fmla="*/ 1926511 h 6858000"/>
              <a:gd name="connsiteX4429" fmla="*/ 10979024 w 12192000"/>
              <a:gd name="connsiteY4429" fmla="*/ 1933554 h 6858000"/>
              <a:gd name="connsiteX4430" fmla="*/ 10994395 w 12192000"/>
              <a:gd name="connsiteY4430" fmla="*/ 1945292 h 6858000"/>
              <a:gd name="connsiteX4431" fmla="*/ 11009080 w 12192000"/>
              <a:gd name="connsiteY4431" fmla="*/ 1945292 h 6858000"/>
              <a:gd name="connsiteX4432" fmla="*/ 10999496 w 12192000"/>
              <a:gd name="connsiteY4432" fmla="*/ 1954758 h 6858000"/>
              <a:gd name="connsiteX4433" fmla="*/ 10884981 w 12192000"/>
              <a:gd name="connsiteY4433" fmla="*/ 2042209 h 6858000"/>
              <a:gd name="connsiteX4434" fmla="*/ 10798903 w 12192000"/>
              <a:gd name="connsiteY4434" fmla="*/ 2042209 h 6858000"/>
              <a:gd name="connsiteX4435" fmla="*/ 10765086 w 12192000"/>
              <a:gd name="connsiteY4435" fmla="*/ 2021080 h 6858000"/>
              <a:gd name="connsiteX4436" fmla="*/ 10749715 w 12192000"/>
              <a:gd name="connsiteY4436" fmla="*/ 2028123 h 6858000"/>
              <a:gd name="connsiteX4437" fmla="*/ 10731269 w 12192000"/>
              <a:gd name="connsiteY4437" fmla="*/ 2028123 h 6858000"/>
              <a:gd name="connsiteX4438" fmla="*/ 10650571 w 12192000"/>
              <a:gd name="connsiteY4438" fmla="*/ 1933922 h 6858000"/>
              <a:gd name="connsiteX4439" fmla="*/ 10646537 w 12192000"/>
              <a:gd name="connsiteY4439" fmla="*/ 1902452 h 6858000"/>
              <a:gd name="connsiteX4440" fmla="*/ 10665028 w 12192000"/>
              <a:gd name="connsiteY4440" fmla="*/ 1885090 h 6858000"/>
              <a:gd name="connsiteX4441" fmla="*/ 10751106 w 12192000"/>
              <a:gd name="connsiteY4441" fmla="*/ 1826398 h 6858000"/>
              <a:gd name="connsiteX4442" fmla="*/ 10775700 w 12192000"/>
              <a:gd name="connsiteY4442" fmla="*/ 1748925 h 6858000"/>
              <a:gd name="connsiteX4443" fmla="*/ 10766477 w 12192000"/>
              <a:gd name="connsiteY4443" fmla="*/ 1723101 h 6858000"/>
              <a:gd name="connsiteX4444" fmla="*/ 10751106 w 12192000"/>
              <a:gd name="connsiteY4444" fmla="*/ 1723101 h 6858000"/>
              <a:gd name="connsiteX4445" fmla="*/ 10689622 w 12192000"/>
              <a:gd name="connsiteY4445" fmla="*/ 1833441 h 6858000"/>
              <a:gd name="connsiteX4446" fmla="*/ 10635433 w 12192000"/>
              <a:gd name="connsiteY4446" fmla="*/ 1891958 h 6858000"/>
              <a:gd name="connsiteX4447" fmla="*/ 10620597 w 12192000"/>
              <a:gd name="connsiteY4447" fmla="*/ 1891958 h 6858000"/>
              <a:gd name="connsiteX4448" fmla="*/ 10624472 w 12192000"/>
              <a:gd name="connsiteY4448" fmla="*/ 1903794 h 6858000"/>
              <a:gd name="connsiteX4449" fmla="*/ 10596818 w 12192000"/>
              <a:gd name="connsiteY4449" fmla="*/ 1933656 h 6858000"/>
              <a:gd name="connsiteX4450" fmla="*/ 10518233 w 12192000"/>
              <a:gd name="connsiteY4450" fmla="*/ 2011277 h 6858000"/>
              <a:gd name="connsiteX4451" fmla="*/ 10506284 w 12192000"/>
              <a:gd name="connsiteY4451" fmla="*/ 2021491 h 6858000"/>
              <a:gd name="connsiteX4452" fmla="*/ 10498397 w 12192000"/>
              <a:gd name="connsiteY4452" fmla="*/ 2005233 h 6858000"/>
              <a:gd name="connsiteX4453" fmla="*/ 10460737 w 12192000"/>
              <a:gd name="connsiteY4453" fmla="*/ 1969431 h 6858000"/>
              <a:gd name="connsiteX4454" fmla="*/ 10408475 w 12192000"/>
              <a:gd name="connsiteY4454" fmla="*/ 1969431 h 6858000"/>
              <a:gd name="connsiteX4455" fmla="*/ 10339305 w 12192000"/>
              <a:gd name="connsiteY4455" fmla="*/ 2030617 h 6858000"/>
              <a:gd name="connsiteX4456" fmla="*/ 10336085 w 12192000"/>
              <a:gd name="connsiteY4456" fmla="*/ 2041990 h 6858000"/>
              <a:gd name="connsiteX4457" fmla="*/ 10336085 w 12192000"/>
              <a:gd name="connsiteY4457" fmla="*/ 2040036 h 6858000"/>
              <a:gd name="connsiteX4458" fmla="*/ 10317640 w 12192000"/>
              <a:gd name="connsiteY4458" fmla="*/ 2040036 h 6858000"/>
              <a:gd name="connsiteX4459" fmla="*/ 10302268 w 12192000"/>
              <a:gd name="connsiteY4459" fmla="*/ 2051774 h 6858000"/>
              <a:gd name="connsiteX4460" fmla="*/ 10302268 w 12192000"/>
              <a:gd name="connsiteY4460" fmla="*/ 2065860 h 6858000"/>
              <a:gd name="connsiteX4461" fmla="*/ 10317640 w 12192000"/>
              <a:gd name="connsiteY4461" fmla="*/ 2065860 h 6858000"/>
              <a:gd name="connsiteX4462" fmla="*/ 10336085 w 12192000"/>
              <a:gd name="connsiteY4462" fmla="*/ 2051774 h 6858000"/>
              <a:gd name="connsiteX4463" fmla="*/ 10336085 w 12192000"/>
              <a:gd name="connsiteY4463" fmla="*/ 2048664 h 6858000"/>
              <a:gd name="connsiteX4464" fmla="*/ 10352563 w 12192000"/>
              <a:gd name="connsiteY4464" fmla="*/ 2069501 h 6858000"/>
              <a:gd name="connsiteX4465" fmla="*/ 10394065 w 12192000"/>
              <a:gd name="connsiteY4465" fmla="*/ 2095325 h 6858000"/>
              <a:gd name="connsiteX4466" fmla="*/ 10406379 w 12192000"/>
              <a:gd name="connsiteY4466" fmla="*/ 2097007 h 6858000"/>
              <a:gd name="connsiteX4467" fmla="*/ 10403718 w 12192000"/>
              <a:gd name="connsiteY4467" fmla="*/ 2098727 h 6858000"/>
              <a:gd name="connsiteX4468" fmla="*/ 10317640 w 12192000"/>
              <a:gd name="connsiteY4468" fmla="*/ 2098727 h 6858000"/>
              <a:gd name="connsiteX4469" fmla="*/ 10283823 w 12192000"/>
              <a:gd name="connsiteY4469" fmla="*/ 2077598 h 6858000"/>
              <a:gd name="connsiteX4470" fmla="*/ 10268452 w 12192000"/>
              <a:gd name="connsiteY4470" fmla="*/ 2084641 h 6858000"/>
              <a:gd name="connsiteX4471" fmla="*/ 10250006 w 12192000"/>
              <a:gd name="connsiteY4471" fmla="*/ 2084641 h 6858000"/>
              <a:gd name="connsiteX4472" fmla="*/ 10163928 w 12192000"/>
              <a:gd name="connsiteY4472" fmla="*/ 1948477 h 6858000"/>
              <a:gd name="connsiteX4473" fmla="*/ 10162138 w 12192000"/>
              <a:gd name="connsiteY4473" fmla="*/ 1948477 h 6858000"/>
              <a:gd name="connsiteX4474" fmla="*/ 10178696 w 12192000"/>
              <a:gd name="connsiteY4474" fmla="*/ 1940829 h 6858000"/>
              <a:gd name="connsiteX4475" fmla="*/ 10207132 w 12192000"/>
              <a:gd name="connsiteY4475" fmla="*/ 1937161 h 6858000"/>
              <a:gd name="connsiteX4476" fmla="*/ 10208036 w 12192000"/>
              <a:gd name="connsiteY4476" fmla="*/ 1933536 h 6858000"/>
              <a:gd name="connsiteX4477" fmla="*/ 10239393 w 12192000"/>
              <a:gd name="connsiteY4477" fmla="*/ 1938911 h 6858000"/>
              <a:gd name="connsiteX4478" fmla="*/ 10224021 w 12192000"/>
              <a:gd name="connsiteY4478" fmla="*/ 1976474 h 6858000"/>
              <a:gd name="connsiteX4479" fmla="*/ 10273209 w 12192000"/>
              <a:gd name="connsiteY4479" fmla="*/ 2002299 h 6858000"/>
              <a:gd name="connsiteX4480" fmla="*/ 10307026 w 12192000"/>
              <a:gd name="connsiteY4480" fmla="*/ 1983518 h 6858000"/>
              <a:gd name="connsiteX4481" fmla="*/ 10307026 w 12192000"/>
              <a:gd name="connsiteY4481" fmla="*/ 1969431 h 6858000"/>
              <a:gd name="connsiteX4482" fmla="*/ 10248615 w 12192000"/>
              <a:gd name="connsiteY4482" fmla="*/ 1938911 h 6858000"/>
              <a:gd name="connsiteX4483" fmla="*/ 10257838 w 12192000"/>
              <a:gd name="connsiteY4483" fmla="*/ 1906044 h 6858000"/>
              <a:gd name="connsiteX4484" fmla="*/ 10230170 w 12192000"/>
              <a:gd name="connsiteY4484" fmla="*/ 1887263 h 6858000"/>
              <a:gd name="connsiteX4485" fmla="*/ 10220159 w 12192000"/>
              <a:gd name="connsiteY4485" fmla="*/ 1887263 h 6858000"/>
              <a:gd name="connsiteX4486" fmla="*/ 10222504 w 12192000"/>
              <a:gd name="connsiteY4486" fmla="*/ 1879056 h 6858000"/>
              <a:gd name="connsiteX4487" fmla="*/ 10231726 w 12192000"/>
              <a:gd name="connsiteY4487" fmla="*/ 1859688 h 6858000"/>
              <a:gd name="connsiteX4488" fmla="*/ 10222503 w 12192000"/>
              <a:gd name="connsiteY4488" fmla="*/ 1833864 h 6858000"/>
              <a:gd name="connsiteX4489" fmla="*/ 10207132 w 12192000"/>
              <a:gd name="connsiteY4489" fmla="*/ 1833864 h 6858000"/>
              <a:gd name="connsiteX4490" fmla="*/ 10145648 w 12192000"/>
              <a:gd name="connsiteY4490" fmla="*/ 1944203 h 6858000"/>
              <a:gd name="connsiteX4491" fmla="*/ 10141691 w 12192000"/>
              <a:gd name="connsiteY4491" fmla="*/ 1948477 h 6858000"/>
              <a:gd name="connsiteX4492" fmla="*/ 10139334 w 12192000"/>
              <a:gd name="connsiteY4492" fmla="*/ 1948477 h 6858000"/>
              <a:gd name="connsiteX4493" fmla="*/ 10139950 w 12192000"/>
              <a:gd name="connsiteY4493" fmla="*/ 1950357 h 6858000"/>
              <a:gd name="connsiteX4494" fmla="*/ 10085870 w 12192000"/>
              <a:gd name="connsiteY4494" fmla="*/ 2008756 h 6858000"/>
              <a:gd name="connsiteX4495" fmla="*/ 10075678 w 12192000"/>
              <a:gd name="connsiteY4495" fmla="*/ 2002115 h 6858000"/>
              <a:gd name="connsiteX4496" fmla="*/ 9978083 w 12192000"/>
              <a:gd name="connsiteY4496" fmla="*/ 1969431 h 6858000"/>
              <a:gd name="connsiteX4497" fmla="*/ 9968860 w 12192000"/>
              <a:gd name="connsiteY4497" fmla="*/ 1983518 h 6858000"/>
              <a:gd name="connsiteX4498" fmla="*/ 9968860 w 12192000"/>
              <a:gd name="connsiteY4498" fmla="*/ 1990560 h 6858000"/>
              <a:gd name="connsiteX4499" fmla="*/ 10020354 w 12192000"/>
              <a:gd name="connsiteY4499" fmla="*/ 1999951 h 6858000"/>
              <a:gd name="connsiteX4500" fmla="*/ 10073684 w 12192000"/>
              <a:gd name="connsiteY4500" fmla="*/ 2021916 h 6858000"/>
              <a:gd name="connsiteX4501" fmla="*/ 10052844 w 12192000"/>
              <a:gd name="connsiteY4501" fmla="*/ 2044419 h 6858000"/>
              <a:gd name="connsiteX4502" fmla="*/ 10023018 w 12192000"/>
              <a:gd name="connsiteY4502" fmla="*/ 2073880 h 6858000"/>
              <a:gd name="connsiteX4503" fmla="*/ 10017133 w 12192000"/>
              <a:gd name="connsiteY4503" fmla="*/ 2061751 h 6858000"/>
              <a:gd name="connsiteX4504" fmla="*/ 9979474 w 12192000"/>
              <a:gd name="connsiteY4504" fmla="*/ 2025950 h 6858000"/>
              <a:gd name="connsiteX4505" fmla="*/ 9927212 w 12192000"/>
              <a:gd name="connsiteY4505" fmla="*/ 2025950 h 6858000"/>
              <a:gd name="connsiteX4506" fmla="*/ 9871876 w 12192000"/>
              <a:gd name="connsiteY4506" fmla="*/ 2068794 h 6858000"/>
              <a:gd name="connsiteX4507" fmla="*/ 9865789 w 12192000"/>
              <a:gd name="connsiteY4507" fmla="*/ 2080221 h 6858000"/>
              <a:gd name="connsiteX4508" fmla="*/ 9843076 w 12192000"/>
              <a:gd name="connsiteY4508" fmla="*/ 2059022 h 6858000"/>
              <a:gd name="connsiteX4509" fmla="*/ 9818290 w 12192000"/>
              <a:gd name="connsiteY4509" fmla="*/ 2044495 h 6858000"/>
              <a:gd name="connsiteX4510" fmla="*/ 9817883 w 12192000"/>
              <a:gd name="connsiteY4510" fmla="*/ 2044412 h 6858000"/>
              <a:gd name="connsiteX4511" fmla="*/ 9825762 w 12192000"/>
              <a:gd name="connsiteY4511" fmla="*/ 2040036 h 6858000"/>
              <a:gd name="connsiteX4512" fmla="*/ 9825762 w 12192000"/>
              <a:gd name="connsiteY4512" fmla="*/ 2025950 h 6858000"/>
              <a:gd name="connsiteX4513" fmla="*/ 9767352 w 12192000"/>
              <a:gd name="connsiteY4513" fmla="*/ 1995430 h 6858000"/>
              <a:gd name="connsiteX4514" fmla="*/ 9776574 w 12192000"/>
              <a:gd name="connsiteY4514" fmla="*/ 1962563 h 6858000"/>
              <a:gd name="connsiteX4515" fmla="*/ 9748906 w 12192000"/>
              <a:gd name="connsiteY4515" fmla="*/ 1943781 h 6858000"/>
              <a:gd name="connsiteX4516" fmla="*/ 9715090 w 12192000"/>
              <a:gd name="connsiteY4516" fmla="*/ 1943781 h 6858000"/>
              <a:gd name="connsiteX4517" fmla="*/ 9699719 w 12192000"/>
              <a:gd name="connsiteY4517" fmla="*/ 1955519 h 6858000"/>
              <a:gd name="connsiteX4518" fmla="*/ 9699719 w 12192000"/>
              <a:gd name="connsiteY4518" fmla="*/ 1969606 h 6858000"/>
              <a:gd name="connsiteX4519" fmla="*/ 9758129 w 12192000"/>
              <a:gd name="connsiteY4519" fmla="*/ 1995430 h 6858000"/>
              <a:gd name="connsiteX4520" fmla="*/ 9742758 w 12192000"/>
              <a:gd name="connsiteY4520" fmla="*/ 2032993 h 6858000"/>
              <a:gd name="connsiteX4521" fmla="*/ 9755055 w 12192000"/>
              <a:gd name="connsiteY4521" fmla="*/ 2046492 h 6858000"/>
              <a:gd name="connsiteX4522" fmla="*/ 9779286 w 12192000"/>
              <a:gd name="connsiteY4522" fmla="*/ 2054587 h 6858000"/>
              <a:gd name="connsiteX4523" fmla="*/ 9779286 w 12192000"/>
              <a:gd name="connsiteY4523" fmla="*/ 2058434 h 6858000"/>
              <a:gd name="connsiteX4524" fmla="*/ 9806954 w 12192000"/>
              <a:gd name="connsiteY4524" fmla="*/ 2104214 h 6858000"/>
              <a:gd name="connsiteX4525" fmla="*/ 9819847 w 12192000"/>
              <a:gd name="connsiteY4525" fmla="*/ 2109136 h 6858000"/>
              <a:gd name="connsiteX4526" fmla="*/ 9804294 w 12192000"/>
              <a:gd name="connsiteY4526" fmla="*/ 2109136 h 6858000"/>
              <a:gd name="connsiteX4527" fmla="*/ 9804294 w 12192000"/>
              <a:gd name="connsiteY4527" fmla="*/ 2127918 h 6858000"/>
              <a:gd name="connsiteX4528" fmla="*/ 9838110 w 12192000"/>
              <a:gd name="connsiteY4528" fmla="*/ 2127918 h 6858000"/>
              <a:gd name="connsiteX4529" fmla="*/ 9838110 w 12192000"/>
              <a:gd name="connsiteY4529" fmla="*/ 2116111 h 6858000"/>
              <a:gd name="connsiteX4530" fmla="*/ 9841539 w 12192000"/>
              <a:gd name="connsiteY4530" fmla="*/ 2117420 h 6858000"/>
              <a:gd name="connsiteX4531" fmla="*/ 9869021 w 12192000"/>
              <a:gd name="connsiteY4531" fmla="*/ 2121250 h 6858000"/>
              <a:gd name="connsiteX4532" fmla="*/ 9880954 w 12192000"/>
              <a:gd name="connsiteY4532" fmla="*/ 2134896 h 6858000"/>
              <a:gd name="connsiteX4533" fmla="*/ 9912802 w 12192000"/>
              <a:gd name="connsiteY4533" fmla="*/ 2151843 h 6858000"/>
              <a:gd name="connsiteX4534" fmla="*/ 9935731 w 12192000"/>
              <a:gd name="connsiteY4534" fmla="*/ 2154975 h 6858000"/>
              <a:gd name="connsiteX4535" fmla="*/ 9909892 w 12192000"/>
              <a:gd name="connsiteY4535" fmla="*/ 2177063 h 6858000"/>
              <a:gd name="connsiteX4536" fmla="*/ 9894449 w 12192000"/>
              <a:gd name="connsiteY4536" fmla="*/ 2187049 h 6858000"/>
              <a:gd name="connsiteX4537" fmla="*/ 9886666 w 12192000"/>
              <a:gd name="connsiteY4537" fmla="*/ 2165257 h 6858000"/>
              <a:gd name="connsiteX4538" fmla="*/ 9871295 w 12192000"/>
              <a:gd name="connsiteY4538" fmla="*/ 2165257 h 6858000"/>
              <a:gd name="connsiteX4539" fmla="*/ 9849775 w 12192000"/>
              <a:gd name="connsiteY4539" fmla="*/ 2192842 h 6858000"/>
              <a:gd name="connsiteX4540" fmla="*/ 9845735 w 12192000"/>
              <a:gd name="connsiteY4540" fmla="*/ 2200723 h 6858000"/>
              <a:gd name="connsiteX4541" fmla="*/ 9836330 w 12192000"/>
              <a:gd name="connsiteY4541" fmla="*/ 2192047 h 6858000"/>
              <a:gd name="connsiteX4542" fmla="*/ 9801168 w 12192000"/>
              <a:gd name="connsiteY4542" fmla="*/ 2155071 h 6858000"/>
              <a:gd name="connsiteX4543" fmla="*/ 9792111 w 12192000"/>
              <a:gd name="connsiteY4543" fmla="*/ 2155071 h 6858000"/>
              <a:gd name="connsiteX4544" fmla="*/ 9792111 w 12192000"/>
              <a:gd name="connsiteY4544" fmla="*/ 2150798 h 6858000"/>
              <a:gd name="connsiteX4545" fmla="*/ 9773665 w 12192000"/>
              <a:gd name="connsiteY4545" fmla="*/ 2150798 h 6858000"/>
              <a:gd name="connsiteX4546" fmla="*/ 9758294 w 12192000"/>
              <a:gd name="connsiteY4546" fmla="*/ 2162537 h 6858000"/>
              <a:gd name="connsiteX4547" fmla="*/ 9758294 w 12192000"/>
              <a:gd name="connsiteY4547" fmla="*/ 2168435 h 6858000"/>
              <a:gd name="connsiteX4548" fmla="*/ 9740693 w 12192000"/>
              <a:gd name="connsiteY4548" fmla="*/ 2155954 h 6858000"/>
              <a:gd name="connsiteX4549" fmla="*/ 9737242 w 12192000"/>
              <a:gd name="connsiteY4549" fmla="*/ 2150585 h 6858000"/>
              <a:gd name="connsiteX4550" fmla="*/ 9776626 w 12192000"/>
              <a:gd name="connsiteY4550" fmla="*/ 2134962 h 6858000"/>
              <a:gd name="connsiteX4551" fmla="*/ 9776626 w 12192000"/>
              <a:gd name="connsiteY4551" fmla="*/ 2127918 h 6858000"/>
              <a:gd name="connsiteX4552" fmla="*/ 9730024 w 12192000"/>
              <a:gd name="connsiteY4552" fmla="*/ 2139357 h 6858000"/>
              <a:gd name="connsiteX4553" fmla="*/ 9687059 w 12192000"/>
              <a:gd name="connsiteY4553" fmla="*/ 2072520 h 6858000"/>
              <a:gd name="connsiteX4554" fmla="*/ 9668613 w 12192000"/>
              <a:gd name="connsiteY4554" fmla="*/ 2072520 h 6858000"/>
              <a:gd name="connsiteX4555" fmla="*/ 9668613 w 12192000"/>
              <a:gd name="connsiteY4555" fmla="*/ 2079564 h 6858000"/>
              <a:gd name="connsiteX4556" fmla="*/ 9709003 w 12192000"/>
              <a:gd name="connsiteY4556" fmla="*/ 2135252 h 6858000"/>
              <a:gd name="connsiteX4557" fmla="*/ 9699719 w 12192000"/>
              <a:gd name="connsiteY4557" fmla="*/ 2129247 h 6858000"/>
              <a:gd name="connsiteX4558" fmla="*/ 9690496 w 12192000"/>
              <a:gd name="connsiteY4558" fmla="*/ 2129247 h 6858000"/>
              <a:gd name="connsiteX4559" fmla="*/ 9633430 w 12192000"/>
              <a:gd name="connsiteY4559" fmla="*/ 2084054 h 6858000"/>
              <a:gd name="connsiteX4560" fmla="*/ 9622232 w 12192000"/>
              <a:gd name="connsiteY4560" fmla="*/ 2077008 h 6858000"/>
              <a:gd name="connsiteX4561" fmla="*/ 9619954 w 12192000"/>
              <a:gd name="connsiteY4561" fmla="*/ 2059240 h 6858000"/>
              <a:gd name="connsiteX4562" fmla="*/ 9595360 w 12192000"/>
              <a:gd name="connsiteY4562" fmla="*/ 2059240 h 6858000"/>
              <a:gd name="connsiteX4563" fmla="*/ 9595714 w 12192000"/>
              <a:gd name="connsiteY4563" fmla="*/ 2060322 h 6858000"/>
              <a:gd name="connsiteX4564" fmla="*/ 9582129 w 12192000"/>
              <a:gd name="connsiteY4564" fmla="*/ 2051774 h 6858000"/>
              <a:gd name="connsiteX4565" fmla="*/ 9496820 w 12192000"/>
              <a:gd name="connsiteY4565" fmla="*/ 2025950 h 6858000"/>
              <a:gd name="connsiteX4566" fmla="*/ 9487597 w 12192000"/>
              <a:gd name="connsiteY4566" fmla="*/ 2040036 h 6858000"/>
              <a:gd name="connsiteX4567" fmla="*/ 9487597 w 12192000"/>
              <a:gd name="connsiteY4567" fmla="*/ 2047078 h 6858000"/>
              <a:gd name="connsiteX4568" fmla="*/ 9506061 w 12192000"/>
              <a:gd name="connsiteY4568" fmla="*/ 2050446 h 6858000"/>
              <a:gd name="connsiteX4569" fmla="*/ 9490722 w 12192000"/>
              <a:gd name="connsiteY4569" fmla="*/ 2050446 h 6858000"/>
              <a:gd name="connsiteX4570" fmla="*/ 9490722 w 12192000"/>
              <a:gd name="connsiteY4570" fmla="*/ 2062184 h 6858000"/>
              <a:gd name="connsiteX4571" fmla="*/ 9509168 w 12192000"/>
              <a:gd name="connsiteY4571" fmla="*/ 2076269 h 6858000"/>
              <a:gd name="connsiteX4572" fmla="*/ 9524539 w 12192000"/>
              <a:gd name="connsiteY4572" fmla="*/ 2076269 h 6858000"/>
              <a:gd name="connsiteX4573" fmla="*/ 9524539 w 12192000"/>
              <a:gd name="connsiteY4573" fmla="*/ 2062184 h 6858000"/>
              <a:gd name="connsiteX4574" fmla="*/ 9510143 w 12192000"/>
              <a:gd name="connsiteY4574" fmla="*/ 2051190 h 6858000"/>
              <a:gd name="connsiteX4575" fmla="*/ 9539090 w 12192000"/>
              <a:gd name="connsiteY4575" fmla="*/ 2056469 h 6858000"/>
              <a:gd name="connsiteX4576" fmla="*/ 9603081 w 12192000"/>
              <a:gd name="connsiteY4576" fmla="*/ 2082825 h 6858000"/>
              <a:gd name="connsiteX4577" fmla="*/ 9613805 w 12192000"/>
              <a:gd name="connsiteY4577" fmla="*/ 2115583 h 6858000"/>
              <a:gd name="connsiteX4578" fmla="*/ 9619954 w 12192000"/>
              <a:gd name="connsiteY4578" fmla="*/ 2157841 h 6858000"/>
              <a:gd name="connsiteX4579" fmla="*/ 9616860 w 12192000"/>
              <a:gd name="connsiteY4579" fmla="*/ 2176446 h 6858000"/>
              <a:gd name="connsiteX4580" fmla="*/ 9599089 w 12192000"/>
              <a:gd name="connsiteY4580" fmla="*/ 2187784 h 6858000"/>
              <a:gd name="connsiteX4581" fmla="*/ 9558355 w 12192000"/>
              <a:gd name="connsiteY4581" fmla="*/ 2200696 h 6858000"/>
              <a:gd name="connsiteX4582" fmla="*/ 9496871 w 12192000"/>
              <a:gd name="connsiteY4582" fmla="*/ 2200696 h 6858000"/>
              <a:gd name="connsiteX4583" fmla="*/ 9480531 w 12192000"/>
              <a:gd name="connsiteY4583" fmla="*/ 2187709 h 6858000"/>
              <a:gd name="connsiteX4584" fmla="*/ 9473159 w 12192000"/>
              <a:gd name="connsiteY4584" fmla="*/ 2172514 h 6858000"/>
              <a:gd name="connsiteX4585" fmla="*/ 9435500 w 12192000"/>
              <a:gd name="connsiteY4585" fmla="*/ 2136712 h 6858000"/>
              <a:gd name="connsiteX4586" fmla="*/ 9383238 w 12192000"/>
              <a:gd name="connsiteY4586" fmla="*/ 2136712 h 6858000"/>
              <a:gd name="connsiteX4587" fmla="*/ 9348153 w 12192000"/>
              <a:gd name="connsiteY4587" fmla="*/ 2163877 h 6858000"/>
              <a:gd name="connsiteX4588" fmla="*/ 9269377 w 12192000"/>
              <a:gd name="connsiteY4588" fmla="*/ 2167828 h 6858000"/>
              <a:gd name="connsiteX4589" fmla="*/ 9259643 w 12192000"/>
              <a:gd name="connsiteY4589" fmla="*/ 2163098 h 6858000"/>
              <a:gd name="connsiteX4590" fmla="*/ 9281788 w 12192000"/>
              <a:gd name="connsiteY4590" fmla="*/ 2150798 h 6858000"/>
              <a:gd name="connsiteX4591" fmla="*/ 9281788 w 12192000"/>
              <a:gd name="connsiteY4591" fmla="*/ 2136712 h 6858000"/>
              <a:gd name="connsiteX4592" fmla="*/ 9266359 w 12192000"/>
              <a:gd name="connsiteY4592" fmla="*/ 2123582 h 6858000"/>
              <a:gd name="connsiteX4593" fmla="*/ 9303194 w 12192000"/>
              <a:gd name="connsiteY4593" fmla="*/ 2116179 h 6858000"/>
              <a:gd name="connsiteX4594" fmla="*/ 9312417 w 12192000"/>
              <a:gd name="connsiteY4594" fmla="*/ 2116179 h 6858000"/>
              <a:gd name="connsiteX4595" fmla="*/ 9327788 w 12192000"/>
              <a:gd name="connsiteY4595" fmla="*/ 2134962 h 6858000"/>
              <a:gd name="connsiteX4596" fmla="*/ 9395421 w 12192000"/>
              <a:gd name="connsiteY4596" fmla="*/ 2090356 h 6858000"/>
              <a:gd name="connsiteX4597" fmla="*/ 9380050 w 12192000"/>
              <a:gd name="connsiteY4597" fmla="*/ 2076269 h 6858000"/>
              <a:gd name="connsiteX4598" fmla="*/ 9370827 w 12192000"/>
              <a:gd name="connsiteY4598" fmla="*/ 2076269 h 6858000"/>
              <a:gd name="connsiteX4599" fmla="*/ 9321639 w 12192000"/>
              <a:gd name="connsiteY4599" fmla="*/ 2102094 h 6858000"/>
              <a:gd name="connsiteX4600" fmla="*/ 9303194 w 12192000"/>
              <a:gd name="connsiteY4600" fmla="*/ 2097399 h 6858000"/>
              <a:gd name="connsiteX4601" fmla="*/ 9261308 w 12192000"/>
              <a:gd name="connsiteY4601" fmla="*/ 2119285 h 6858000"/>
              <a:gd name="connsiteX4602" fmla="*/ 9254889 w 12192000"/>
              <a:gd name="connsiteY4602" fmla="*/ 2113822 h 6858000"/>
              <a:gd name="connsiteX4603" fmla="*/ 9223378 w 12192000"/>
              <a:gd name="connsiteY4603" fmla="*/ 2106192 h 6858000"/>
              <a:gd name="connsiteX4604" fmla="*/ 9232600 w 12192000"/>
              <a:gd name="connsiteY4604" fmla="*/ 2073325 h 6858000"/>
              <a:gd name="connsiteX4605" fmla="*/ 9204932 w 12192000"/>
              <a:gd name="connsiteY4605" fmla="*/ 2054544 h 6858000"/>
              <a:gd name="connsiteX4606" fmla="*/ 9171116 w 12192000"/>
              <a:gd name="connsiteY4606" fmla="*/ 2054544 h 6858000"/>
              <a:gd name="connsiteX4607" fmla="*/ 9167260 w 12192000"/>
              <a:gd name="connsiteY4607" fmla="*/ 2057488 h 6858000"/>
              <a:gd name="connsiteX4608" fmla="*/ 9158705 w 12192000"/>
              <a:gd name="connsiteY4608" fmla="*/ 2057488 h 6858000"/>
              <a:gd name="connsiteX4609" fmla="*/ 9159988 w 12192000"/>
              <a:gd name="connsiteY4609" fmla="*/ 2063042 h 6858000"/>
              <a:gd name="connsiteX4610" fmla="*/ 9155745 w 12192000"/>
              <a:gd name="connsiteY4610" fmla="*/ 2066282 h 6858000"/>
              <a:gd name="connsiteX4611" fmla="*/ 9155745 w 12192000"/>
              <a:gd name="connsiteY4611" fmla="*/ 2080369 h 6858000"/>
              <a:gd name="connsiteX4612" fmla="*/ 9166260 w 12192000"/>
              <a:gd name="connsiteY4612" fmla="*/ 2090183 h 6858000"/>
              <a:gd name="connsiteX4613" fmla="*/ 9167928 w 12192000"/>
              <a:gd name="connsiteY4613" fmla="*/ 2097399 h 6858000"/>
              <a:gd name="connsiteX4614" fmla="*/ 9159544 w 12192000"/>
              <a:gd name="connsiteY4614" fmla="*/ 2109137 h 6858000"/>
              <a:gd name="connsiteX4615" fmla="*/ 9130668 w 12192000"/>
              <a:gd name="connsiteY4615" fmla="*/ 2109137 h 6858000"/>
              <a:gd name="connsiteX4616" fmla="*/ 9130668 w 12192000"/>
              <a:gd name="connsiteY4616" fmla="*/ 2127918 h 6858000"/>
              <a:gd name="connsiteX4617" fmla="*/ 9161096 w 12192000"/>
              <a:gd name="connsiteY4617" fmla="*/ 2127918 h 6858000"/>
              <a:gd name="connsiteX4618" fmla="*/ 9188679 w 12192000"/>
              <a:gd name="connsiteY4618" fmla="*/ 2139069 h 6858000"/>
              <a:gd name="connsiteX4619" fmla="*/ 9201744 w 12192000"/>
              <a:gd name="connsiteY4619" fmla="*/ 2149047 h 6858000"/>
              <a:gd name="connsiteX4620" fmla="*/ 9201744 w 12192000"/>
              <a:gd name="connsiteY4620" fmla="*/ 2160786 h 6858000"/>
              <a:gd name="connsiteX4621" fmla="*/ 9158705 w 12192000"/>
              <a:gd name="connsiteY4621" fmla="*/ 2205391 h 6858000"/>
              <a:gd name="connsiteX4622" fmla="*/ 9115666 w 12192000"/>
              <a:gd name="connsiteY4622" fmla="*/ 2161959 h 6858000"/>
              <a:gd name="connsiteX4623" fmla="*/ 9097421 w 12192000"/>
              <a:gd name="connsiteY4623" fmla="*/ 2137175 h 6858000"/>
              <a:gd name="connsiteX4624" fmla="*/ 9103000 w 12192000"/>
              <a:gd name="connsiteY4624" fmla="*/ 2134962 h 6858000"/>
              <a:gd name="connsiteX4625" fmla="*/ 9103000 w 12192000"/>
              <a:gd name="connsiteY4625" fmla="*/ 2127918 h 6858000"/>
              <a:gd name="connsiteX4626" fmla="*/ 9092503 w 12192000"/>
              <a:gd name="connsiteY4626" fmla="*/ 2130495 h 6858000"/>
              <a:gd name="connsiteX4627" fmla="*/ 9075701 w 12192000"/>
              <a:gd name="connsiteY4627" fmla="*/ 2107669 h 6858000"/>
              <a:gd name="connsiteX4628" fmla="*/ 9023439 w 12192000"/>
              <a:gd name="connsiteY4628" fmla="*/ 2031664 h 6858000"/>
              <a:gd name="connsiteX4629" fmla="*/ 8940435 w 12192000"/>
              <a:gd name="connsiteY4629" fmla="*/ 1902542 h 6858000"/>
              <a:gd name="connsiteX4630" fmla="*/ 8921989 w 12192000"/>
              <a:gd name="connsiteY4630" fmla="*/ 1902542 h 6858000"/>
              <a:gd name="connsiteX4631" fmla="*/ 8921989 w 12192000"/>
              <a:gd name="connsiteY4631" fmla="*/ 1909585 h 6858000"/>
              <a:gd name="connsiteX4632" fmla="*/ 9062635 w 12192000"/>
              <a:gd name="connsiteY4632" fmla="*/ 2111484 h 6858000"/>
              <a:gd name="connsiteX4633" fmla="*/ 9076620 w 12192000"/>
              <a:gd name="connsiteY4633" fmla="*/ 2134394 h 6858000"/>
              <a:gd name="connsiteX4634" fmla="*/ 9038441 w 12192000"/>
              <a:gd name="connsiteY4634" fmla="*/ 2143765 h 6858000"/>
              <a:gd name="connsiteX4635" fmla="*/ 9002551 w 12192000"/>
              <a:gd name="connsiteY4635" fmla="*/ 2147393 h 6858000"/>
              <a:gd name="connsiteX4636" fmla="*/ 8992618 w 12192000"/>
              <a:gd name="connsiteY4636" fmla="*/ 2143168 h 6858000"/>
              <a:gd name="connsiteX4637" fmla="*/ 8952846 w 12192000"/>
              <a:gd name="connsiteY4637" fmla="*/ 2136712 h 6858000"/>
              <a:gd name="connsiteX4638" fmla="*/ 8943623 w 12192000"/>
              <a:gd name="connsiteY4638" fmla="*/ 2150798 h 6858000"/>
              <a:gd name="connsiteX4639" fmla="*/ 8943623 w 12192000"/>
              <a:gd name="connsiteY4639" fmla="*/ 2157841 h 6858000"/>
              <a:gd name="connsiteX4640" fmla="*/ 8966000 w 12192000"/>
              <a:gd name="connsiteY4640" fmla="*/ 2161922 h 6858000"/>
              <a:gd name="connsiteX4641" fmla="*/ 8937987 w 12192000"/>
              <a:gd name="connsiteY4641" fmla="*/ 2179793 h 6858000"/>
              <a:gd name="connsiteX4642" fmla="*/ 8911054 w 12192000"/>
              <a:gd name="connsiteY4642" fmla="*/ 2186404 h 6858000"/>
              <a:gd name="connsiteX4643" fmla="*/ 8872802 w 12192000"/>
              <a:gd name="connsiteY4643" fmla="*/ 2149047 h 6858000"/>
              <a:gd name="connsiteX4644" fmla="*/ 8854356 w 12192000"/>
              <a:gd name="connsiteY4644" fmla="*/ 2149047 h 6858000"/>
              <a:gd name="connsiteX4645" fmla="*/ 8854356 w 12192000"/>
              <a:gd name="connsiteY4645" fmla="*/ 2153742 h 6858000"/>
              <a:gd name="connsiteX4646" fmla="*/ 8894059 w 12192000"/>
              <a:gd name="connsiteY4646" fmla="*/ 2189134 h 6858000"/>
              <a:gd name="connsiteX4647" fmla="*/ 8851787 w 12192000"/>
              <a:gd name="connsiteY4647" fmla="*/ 2193406 h 6858000"/>
              <a:gd name="connsiteX4648" fmla="*/ 8840360 w 12192000"/>
              <a:gd name="connsiteY4648" fmla="*/ 2200696 h 6858000"/>
              <a:gd name="connsiteX4649" fmla="*/ 8823245 w 12192000"/>
              <a:gd name="connsiteY4649" fmla="*/ 2200696 h 6858000"/>
              <a:gd name="connsiteX4650" fmla="*/ 8764834 w 12192000"/>
              <a:gd name="connsiteY4650" fmla="*/ 2160786 h 6858000"/>
              <a:gd name="connsiteX4651" fmla="*/ 8595751 w 12192000"/>
              <a:gd name="connsiteY4651" fmla="*/ 2167828 h 6858000"/>
              <a:gd name="connsiteX4652" fmla="*/ 8578843 w 12192000"/>
              <a:gd name="connsiteY4652" fmla="*/ 2159612 h 6858000"/>
              <a:gd name="connsiteX4653" fmla="*/ 8574772 w 12192000"/>
              <a:gd name="connsiteY4653" fmla="*/ 2146553 h 6858000"/>
              <a:gd name="connsiteX4654" fmla="*/ 8587403 w 12192000"/>
              <a:gd name="connsiteY4654" fmla="*/ 2134714 h 6858000"/>
              <a:gd name="connsiteX4655" fmla="*/ 8578399 w 12192000"/>
              <a:gd name="connsiteY4655" fmla="*/ 2126463 h 6858000"/>
              <a:gd name="connsiteX4656" fmla="*/ 8629568 w 12192000"/>
              <a:gd name="connsiteY4656" fmla="*/ 2116179 h 6858000"/>
              <a:gd name="connsiteX4657" fmla="*/ 8638791 w 12192000"/>
              <a:gd name="connsiteY4657" fmla="*/ 2116179 h 6858000"/>
              <a:gd name="connsiteX4658" fmla="*/ 8654162 w 12192000"/>
              <a:gd name="connsiteY4658" fmla="*/ 2134962 h 6858000"/>
              <a:gd name="connsiteX4659" fmla="*/ 8691901 w 12192000"/>
              <a:gd name="connsiteY4659" fmla="*/ 2113565 h 6858000"/>
              <a:gd name="connsiteX4660" fmla="*/ 8701150 w 12192000"/>
              <a:gd name="connsiteY4660" fmla="*/ 2120628 h 6858000"/>
              <a:gd name="connsiteX4661" fmla="*/ 8716521 w 12192000"/>
              <a:gd name="connsiteY4661" fmla="*/ 2120628 h 6858000"/>
              <a:gd name="connsiteX4662" fmla="*/ 8716521 w 12192000"/>
              <a:gd name="connsiteY4662" fmla="*/ 2106542 h 6858000"/>
              <a:gd name="connsiteX4663" fmla="*/ 8709911 w 12192000"/>
              <a:gd name="connsiteY4663" fmla="*/ 2101494 h 6858000"/>
              <a:gd name="connsiteX4664" fmla="*/ 8721795 w 12192000"/>
              <a:gd name="connsiteY4664" fmla="*/ 2090356 h 6858000"/>
              <a:gd name="connsiteX4665" fmla="*/ 8706424 w 12192000"/>
              <a:gd name="connsiteY4665" fmla="*/ 2076269 h 6858000"/>
              <a:gd name="connsiteX4666" fmla="*/ 8697201 w 12192000"/>
              <a:gd name="connsiteY4666" fmla="*/ 2076269 h 6858000"/>
              <a:gd name="connsiteX4667" fmla="*/ 8648013 w 12192000"/>
              <a:gd name="connsiteY4667" fmla="*/ 2102094 h 6858000"/>
              <a:gd name="connsiteX4668" fmla="*/ 8629568 w 12192000"/>
              <a:gd name="connsiteY4668" fmla="*/ 2097399 h 6858000"/>
              <a:gd name="connsiteX4669" fmla="*/ 8576781 w 12192000"/>
              <a:gd name="connsiteY4669" fmla="*/ 2124980 h 6858000"/>
              <a:gd name="connsiteX4670" fmla="*/ 8572032 w 12192000"/>
              <a:gd name="connsiteY4670" fmla="*/ 2120628 h 6858000"/>
              <a:gd name="connsiteX4671" fmla="*/ 8562809 w 12192000"/>
              <a:gd name="connsiteY4671" fmla="*/ 2120628 h 6858000"/>
              <a:gd name="connsiteX4672" fmla="*/ 8554386 w 12192000"/>
              <a:gd name="connsiteY4672" fmla="*/ 2125452 h 6858000"/>
              <a:gd name="connsiteX4673" fmla="*/ 8520433 w 12192000"/>
              <a:gd name="connsiteY4673" fmla="*/ 2106202 h 6858000"/>
              <a:gd name="connsiteX4674" fmla="*/ 8503525 w 12192000"/>
              <a:gd name="connsiteY4674" fmla="*/ 2057488 h 6858000"/>
              <a:gd name="connsiteX4675" fmla="*/ 8485079 w 12192000"/>
              <a:gd name="connsiteY4675" fmla="*/ 2057488 h 6858000"/>
              <a:gd name="connsiteX4676" fmla="*/ 8494302 w 12192000"/>
              <a:gd name="connsiteY4676" fmla="*/ 2097399 h 6858000"/>
              <a:gd name="connsiteX4677" fmla="*/ 8475856 w 12192000"/>
              <a:gd name="connsiteY4677" fmla="*/ 2123223 h 6858000"/>
              <a:gd name="connsiteX4678" fmla="*/ 8515053 w 12192000"/>
              <a:gd name="connsiteY4678" fmla="*/ 2139070 h 6858000"/>
              <a:gd name="connsiteX4679" fmla="*/ 8520782 w 12192000"/>
              <a:gd name="connsiteY4679" fmla="*/ 2143445 h 6858000"/>
              <a:gd name="connsiteX4680" fmla="*/ 8513621 w 12192000"/>
              <a:gd name="connsiteY4680" fmla="*/ 2146452 h 6858000"/>
              <a:gd name="connsiteX4681" fmla="*/ 8495176 w 12192000"/>
              <a:gd name="connsiteY4681" fmla="*/ 2141757 h 6858000"/>
              <a:gd name="connsiteX4682" fmla="*/ 8446488 w 12192000"/>
              <a:gd name="connsiteY4682" fmla="*/ 2167197 h 6858000"/>
              <a:gd name="connsiteX4683" fmla="*/ 8442040 w 12192000"/>
              <a:gd name="connsiteY4683" fmla="*/ 2161959 h 6858000"/>
              <a:gd name="connsiteX4684" fmla="*/ 8349813 w 12192000"/>
              <a:gd name="connsiteY4684" fmla="*/ 2031664 h 6858000"/>
              <a:gd name="connsiteX4685" fmla="*/ 8327857 w 12192000"/>
              <a:gd name="connsiteY4685" fmla="*/ 1997509 h 6858000"/>
              <a:gd name="connsiteX4686" fmla="*/ 8335316 w 12192000"/>
              <a:gd name="connsiteY4686" fmla="*/ 1998549 h 6858000"/>
              <a:gd name="connsiteX4687" fmla="*/ 8341464 w 12192000"/>
              <a:gd name="connsiteY4687" fmla="*/ 1998549 h 6858000"/>
              <a:gd name="connsiteX4688" fmla="*/ 8341464 w 12192000"/>
              <a:gd name="connsiteY4688" fmla="*/ 1991507 h 6858000"/>
              <a:gd name="connsiteX4689" fmla="*/ 8288434 w 12192000"/>
              <a:gd name="connsiteY4689" fmla="*/ 1933402 h 6858000"/>
              <a:gd name="connsiteX4690" fmla="*/ 8285567 w 12192000"/>
              <a:gd name="connsiteY4690" fmla="*/ 1931721 h 6858000"/>
              <a:gd name="connsiteX4691" fmla="*/ 8266809 w 12192000"/>
              <a:gd name="connsiteY4691" fmla="*/ 1902542 h 6858000"/>
              <a:gd name="connsiteX4692" fmla="*/ 8248363 w 12192000"/>
              <a:gd name="connsiteY4692" fmla="*/ 1902542 h 6858000"/>
              <a:gd name="connsiteX4693" fmla="*/ 8248363 w 12192000"/>
              <a:gd name="connsiteY4693" fmla="*/ 1909585 h 6858000"/>
              <a:gd name="connsiteX4694" fmla="*/ 8253610 w 12192000"/>
              <a:gd name="connsiteY4694" fmla="*/ 1916819 h 6858000"/>
              <a:gd name="connsiteX4695" fmla="*/ 8240015 w 12192000"/>
              <a:gd name="connsiteY4695" fmla="*/ 1914033 h 6858000"/>
              <a:gd name="connsiteX4696" fmla="*/ 8224644 w 12192000"/>
              <a:gd name="connsiteY4696" fmla="*/ 1921076 h 6858000"/>
              <a:gd name="connsiteX4697" fmla="*/ 8224644 w 12192000"/>
              <a:gd name="connsiteY4697" fmla="*/ 1932814 h 6858000"/>
              <a:gd name="connsiteX4698" fmla="*/ 8252312 w 12192000"/>
              <a:gd name="connsiteY4698" fmla="*/ 1978594 h 6858000"/>
              <a:gd name="connsiteX4699" fmla="*/ 8265205 w 12192000"/>
              <a:gd name="connsiteY4699" fmla="*/ 1983516 h 6858000"/>
              <a:gd name="connsiteX4700" fmla="*/ 8249652 w 12192000"/>
              <a:gd name="connsiteY4700" fmla="*/ 1983516 h 6858000"/>
              <a:gd name="connsiteX4701" fmla="*/ 8249652 w 12192000"/>
              <a:gd name="connsiteY4701" fmla="*/ 2002299 h 6858000"/>
              <a:gd name="connsiteX4702" fmla="*/ 8283468 w 12192000"/>
              <a:gd name="connsiteY4702" fmla="*/ 2002299 h 6858000"/>
              <a:gd name="connsiteX4703" fmla="*/ 8283468 w 12192000"/>
              <a:gd name="connsiteY4703" fmla="*/ 1990491 h 6858000"/>
              <a:gd name="connsiteX4704" fmla="*/ 8286897 w 12192000"/>
              <a:gd name="connsiteY4704" fmla="*/ 1991800 h 6858000"/>
              <a:gd name="connsiteX4705" fmla="*/ 8309871 w 12192000"/>
              <a:gd name="connsiteY4705" fmla="*/ 1995002 h 6858000"/>
              <a:gd name="connsiteX4706" fmla="*/ 8312975 w 12192000"/>
              <a:gd name="connsiteY4706" fmla="*/ 1999391 h 6858000"/>
              <a:gd name="connsiteX4707" fmla="*/ 8303602 w 12192000"/>
              <a:gd name="connsiteY4707" fmla="*/ 1997005 h 6858000"/>
              <a:gd name="connsiteX4708" fmla="*/ 8294379 w 12192000"/>
              <a:gd name="connsiteY4708" fmla="*/ 1997005 h 6858000"/>
              <a:gd name="connsiteX4709" fmla="*/ 8275934 w 12192000"/>
              <a:gd name="connsiteY4709" fmla="*/ 2008743 h 6858000"/>
              <a:gd name="connsiteX4710" fmla="*/ 8275934 w 12192000"/>
              <a:gd name="connsiteY4710" fmla="*/ 2015786 h 6858000"/>
              <a:gd name="connsiteX4711" fmla="*/ 8294379 w 12192000"/>
              <a:gd name="connsiteY4711" fmla="*/ 2027525 h 6858000"/>
              <a:gd name="connsiteX4712" fmla="*/ 8303602 w 12192000"/>
              <a:gd name="connsiteY4712" fmla="*/ 2027525 h 6858000"/>
              <a:gd name="connsiteX4713" fmla="*/ 8318973 w 12192000"/>
              <a:gd name="connsiteY4713" fmla="*/ 2015786 h 6858000"/>
              <a:gd name="connsiteX4714" fmla="*/ 8318973 w 12192000"/>
              <a:gd name="connsiteY4714" fmla="*/ 2008743 h 6858000"/>
              <a:gd name="connsiteX4715" fmla="*/ 8317978 w 12192000"/>
              <a:gd name="connsiteY4715" fmla="*/ 2006463 h 6858000"/>
              <a:gd name="connsiteX4716" fmla="*/ 8330407 w 12192000"/>
              <a:gd name="connsiteY4716" fmla="*/ 2024034 h 6858000"/>
              <a:gd name="connsiteX4717" fmla="*/ 8421057 w 12192000"/>
              <a:gd name="connsiteY4717" fmla="*/ 2165857 h 6858000"/>
              <a:gd name="connsiteX4718" fmla="*/ 8423849 w 12192000"/>
              <a:gd name="connsiteY4718" fmla="*/ 2171996 h 6858000"/>
              <a:gd name="connsiteX4719" fmla="*/ 8386041 w 12192000"/>
              <a:gd name="connsiteY4719" fmla="*/ 2150561 h 6858000"/>
              <a:gd name="connsiteX4720" fmla="*/ 8369133 w 12192000"/>
              <a:gd name="connsiteY4720" fmla="*/ 2101847 h 6858000"/>
              <a:gd name="connsiteX4721" fmla="*/ 8363398 w 12192000"/>
              <a:gd name="connsiteY4721" fmla="*/ 2101847 h 6858000"/>
              <a:gd name="connsiteX4722" fmla="*/ 8363398 w 12192000"/>
              <a:gd name="connsiteY4722" fmla="*/ 2089162 h 6858000"/>
              <a:gd name="connsiteX4723" fmla="*/ 8344953 w 12192000"/>
              <a:gd name="connsiteY4723" fmla="*/ 2077424 h 6858000"/>
              <a:gd name="connsiteX4724" fmla="*/ 8326507 w 12192000"/>
              <a:gd name="connsiteY4724" fmla="*/ 2077424 h 6858000"/>
              <a:gd name="connsiteX4725" fmla="*/ 8326507 w 12192000"/>
              <a:gd name="connsiteY4725" fmla="*/ 2089162 h 6858000"/>
              <a:gd name="connsiteX4726" fmla="*/ 8344953 w 12192000"/>
              <a:gd name="connsiteY4726" fmla="*/ 2103248 h 6858000"/>
              <a:gd name="connsiteX4727" fmla="*/ 8351011 w 12192000"/>
              <a:gd name="connsiteY4727" fmla="*/ 2103248 h 6858000"/>
              <a:gd name="connsiteX4728" fmla="*/ 8359910 w 12192000"/>
              <a:gd name="connsiteY4728" fmla="*/ 2141757 h 6858000"/>
              <a:gd name="connsiteX4729" fmla="*/ 8357660 w 12192000"/>
              <a:gd name="connsiteY4729" fmla="*/ 2144908 h 6858000"/>
              <a:gd name="connsiteX4730" fmla="*/ 8343567 w 12192000"/>
              <a:gd name="connsiteY4730" fmla="*/ 2144908 h 6858000"/>
              <a:gd name="connsiteX4731" fmla="*/ 8343567 w 12192000"/>
              <a:gd name="connsiteY4731" fmla="*/ 2156647 h 6858000"/>
              <a:gd name="connsiteX4732" fmla="*/ 8347260 w 12192000"/>
              <a:gd name="connsiteY4732" fmla="*/ 2159467 h 6858000"/>
              <a:gd name="connsiteX4733" fmla="*/ 8341464 w 12192000"/>
              <a:gd name="connsiteY4733" fmla="*/ 2167581 h 6858000"/>
              <a:gd name="connsiteX4734" fmla="*/ 8380661 w 12192000"/>
              <a:gd name="connsiteY4734" fmla="*/ 2183428 h 6858000"/>
              <a:gd name="connsiteX4735" fmla="*/ 8391302 w 12192000"/>
              <a:gd name="connsiteY4735" fmla="*/ 2191555 h 6858000"/>
              <a:gd name="connsiteX4736" fmla="*/ 8372044 w 12192000"/>
              <a:gd name="connsiteY4736" fmla="*/ 2200529 h 6858000"/>
              <a:gd name="connsiteX4737" fmla="*/ 8359686 w 12192000"/>
              <a:gd name="connsiteY4737" fmla="*/ 2205391 h 6858000"/>
              <a:gd name="connsiteX4738" fmla="*/ 8359036 w 12192000"/>
              <a:gd name="connsiteY4738" fmla="*/ 2205391 h 6858000"/>
              <a:gd name="connsiteX4739" fmla="*/ 8359036 w 12192000"/>
              <a:gd name="connsiteY4739" fmla="*/ 2205647 h 6858000"/>
              <a:gd name="connsiteX4740" fmla="*/ 8321320 w 12192000"/>
              <a:gd name="connsiteY4740" fmla="*/ 2220485 h 6858000"/>
              <a:gd name="connsiteX4741" fmla="*/ 8319907 w 12192000"/>
              <a:gd name="connsiteY4741" fmla="*/ 2220750 h 6858000"/>
              <a:gd name="connsiteX4742" fmla="*/ 8307648 w 12192000"/>
              <a:gd name="connsiteY4742" fmla="*/ 2206318 h 6858000"/>
              <a:gd name="connsiteX4743" fmla="*/ 8215421 w 12192000"/>
              <a:gd name="connsiteY4743" fmla="*/ 2076022 h 6858000"/>
              <a:gd name="connsiteX4744" fmla="*/ 8182600 w 12192000"/>
              <a:gd name="connsiteY4744" fmla="*/ 2024965 h 6858000"/>
              <a:gd name="connsiteX4745" fmla="*/ 8221984 w 12192000"/>
              <a:gd name="connsiteY4745" fmla="*/ 2009342 h 6858000"/>
              <a:gd name="connsiteX4746" fmla="*/ 8221984 w 12192000"/>
              <a:gd name="connsiteY4746" fmla="*/ 2002299 h 6858000"/>
              <a:gd name="connsiteX4747" fmla="*/ 8175382 w 12192000"/>
              <a:gd name="connsiteY4747" fmla="*/ 2013737 h 6858000"/>
              <a:gd name="connsiteX4748" fmla="*/ 8132417 w 12192000"/>
              <a:gd name="connsiteY4748" fmla="*/ 1946901 h 6858000"/>
              <a:gd name="connsiteX4749" fmla="*/ 8113971 w 12192000"/>
              <a:gd name="connsiteY4749" fmla="*/ 1946901 h 6858000"/>
              <a:gd name="connsiteX4750" fmla="*/ 8113971 w 12192000"/>
              <a:gd name="connsiteY4750" fmla="*/ 1953944 h 6858000"/>
              <a:gd name="connsiteX4751" fmla="*/ 8157923 w 12192000"/>
              <a:gd name="connsiteY4751" fmla="*/ 2014543 h 6858000"/>
              <a:gd name="connsiteX4752" fmla="*/ 8160021 w 12192000"/>
              <a:gd name="connsiteY4752" fmla="*/ 2017508 h 6858000"/>
              <a:gd name="connsiteX4753" fmla="*/ 8157425 w 12192000"/>
              <a:gd name="connsiteY4753" fmla="*/ 2018145 h 6858000"/>
              <a:gd name="connsiteX4754" fmla="*/ 8105163 w 12192000"/>
              <a:gd name="connsiteY4754" fmla="*/ 2023428 h 6858000"/>
              <a:gd name="connsiteX4755" fmla="*/ 8003713 w 12192000"/>
              <a:gd name="connsiteY4755" fmla="*/ 2075076 h 6858000"/>
              <a:gd name="connsiteX4756" fmla="*/ 7942229 w 12192000"/>
              <a:gd name="connsiteY4756" fmla="*/ 2075076 h 6858000"/>
              <a:gd name="connsiteX4757" fmla="*/ 7883818 w 12192000"/>
              <a:gd name="connsiteY4757" fmla="*/ 2035166 h 6858000"/>
              <a:gd name="connsiteX4758" fmla="*/ 7820028 w 12192000"/>
              <a:gd name="connsiteY4758" fmla="*/ 2036927 h 6858000"/>
              <a:gd name="connsiteX4759" fmla="*/ 7818976 w 12192000"/>
              <a:gd name="connsiteY4759" fmla="*/ 2036980 h 6858000"/>
              <a:gd name="connsiteX4760" fmla="*/ 7793714 w 12192000"/>
              <a:gd name="connsiteY4760" fmla="*/ 1997681 h 6858000"/>
              <a:gd name="connsiteX4761" fmla="*/ 7823871 w 12192000"/>
              <a:gd name="connsiteY4761" fmla="*/ 1980583 h 6858000"/>
              <a:gd name="connsiteX4762" fmla="*/ 7840779 w 12192000"/>
              <a:gd name="connsiteY4762" fmla="*/ 1964736 h 6858000"/>
              <a:gd name="connsiteX4763" fmla="*/ 7825408 w 12192000"/>
              <a:gd name="connsiteY4763" fmla="*/ 1950649 h 6858000"/>
              <a:gd name="connsiteX4764" fmla="*/ 7816185 w 12192000"/>
              <a:gd name="connsiteY4764" fmla="*/ 1950649 h 6858000"/>
              <a:gd name="connsiteX4765" fmla="*/ 7766997 w 12192000"/>
              <a:gd name="connsiteY4765" fmla="*/ 1976474 h 6858000"/>
              <a:gd name="connsiteX4766" fmla="*/ 7748552 w 12192000"/>
              <a:gd name="connsiteY4766" fmla="*/ 1971779 h 6858000"/>
              <a:gd name="connsiteX4767" fmla="*/ 7690142 w 12192000"/>
              <a:gd name="connsiteY4767" fmla="*/ 2002299 h 6858000"/>
              <a:gd name="connsiteX4768" fmla="*/ 7748552 w 12192000"/>
              <a:gd name="connsiteY4768" fmla="*/ 1990560 h 6858000"/>
              <a:gd name="connsiteX4769" fmla="*/ 7757775 w 12192000"/>
              <a:gd name="connsiteY4769" fmla="*/ 1990560 h 6858000"/>
              <a:gd name="connsiteX4770" fmla="*/ 7773146 w 12192000"/>
              <a:gd name="connsiteY4770" fmla="*/ 2009342 h 6858000"/>
              <a:gd name="connsiteX4771" fmla="*/ 7777054 w 12192000"/>
              <a:gd name="connsiteY4771" fmla="*/ 2007126 h 6858000"/>
              <a:gd name="connsiteX4772" fmla="*/ 7799296 w 12192000"/>
              <a:gd name="connsiteY4772" fmla="*/ 2037967 h 6858000"/>
              <a:gd name="connsiteX4773" fmla="*/ 7714735 w 12192000"/>
              <a:gd name="connsiteY4773" fmla="*/ 2042209 h 6858000"/>
              <a:gd name="connsiteX4774" fmla="*/ 7690142 w 12192000"/>
              <a:gd name="connsiteY4774" fmla="*/ 2009342 h 6858000"/>
              <a:gd name="connsiteX4775" fmla="*/ 7622509 w 12192000"/>
              <a:gd name="connsiteY4775" fmla="*/ 1931869 h 6858000"/>
              <a:gd name="connsiteX4776" fmla="*/ 7604886 w 12192000"/>
              <a:gd name="connsiteY4776" fmla="*/ 1931869 h 6858000"/>
              <a:gd name="connsiteX4777" fmla="*/ 7596500 w 12192000"/>
              <a:gd name="connsiteY4777" fmla="*/ 1908389 h 6858000"/>
              <a:gd name="connsiteX4778" fmla="*/ 7581129 w 12192000"/>
              <a:gd name="connsiteY4778" fmla="*/ 1908389 h 6858000"/>
              <a:gd name="connsiteX4779" fmla="*/ 7541933 w 12192000"/>
              <a:gd name="connsiteY4779" fmla="*/ 1970455 h 6858000"/>
              <a:gd name="connsiteX4780" fmla="*/ 7530597 w 12192000"/>
              <a:gd name="connsiteY4780" fmla="*/ 1995007 h 6858000"/>
              <a:gd name="connsiteX4781" fmla="*/ 7521059 w 12192000"/>
              <a:gd name="connsiteY4781" fmla="*/ 1982050 h 6858000"/>
              <a:gd name="connsiteX4782" fmla="*/ 7468797 w 12192000"/>
              <a:gd name="connsiteY4782" fmla="*/ 1906044 h 6858000"/>
              <a:gd name="connsiteX4783" fmla="*/ 7385793 w 12192000"/>
              <a:gd name="connsiteY4783" fmla="*/ 1776922 h 6858000"/>
              <a:gd name="connsiteX4784" fmla="*/ 7367347 w 12192000"/>
              <a:gd name="connsiteY4784" fmla="*/ 1776922 h 6858000"/>
              <a:gd name="connsiteX4785" fmla="*/ 7367347 w 12192000"/>
              <a:gd name="connsiteY4785" fmla="*/ 1783965 h 6858000"/>
              <a:gd name="connsiteX4786" fmla="*/ 7507993 w 12192000"/>
              <a:gd name="connsiteY4786" fmla="*/ 1985865 h 6858000"/>
              <a:gd name="connsiteX4787" fmla="*/ 7521978 w 12192000"/>
              <a:gd name="connsiteY4787" fmla="*/ 2008774 h 6858000"/>
              <a:gd name="connsiteX4788" fmla="*/ 7483799 w 12192000"/>
              <a:gd name="connsiteY4788" fmla="*/ 2018145 h 6858000"/>
              <a:gd name="connsiteX4789" fmla="*/ 7431537 w 12192000"/>
              <a:gd name="connsiteY4789" fmla="*/ 2023428 h 6858000"/>
              <a:gd name="connsiteX4790" fmla="*/ 7370821 w 12192000"/>
              <a:gd name="connsiteY4790" fmla="*/ 2062164 h 6858000"/>
              <a:gd name="connsiteX4791" fmla="*/ 7361756 w 12192000"/>
              <a:gd name="connsiteY4791" fmla="*/ 2066003 h 6858000"/>
              <a:gd name="connsiteX4792" fmla="*/ 7318160 w 12192000"/>
              <a:gd name="connsiteY4792" fmla="*/ 2023428 h 6858000"/>
              <a:gd name="connsiteX4793" fmla="*/ 7299714 w 12192000"/>
              <a:gd name="connsiteY4793" fmla="*/ 2023428 h 6858000"/>
              <a:gd name="connsiteX4794" fmla="*/ 7299714 w 12192000"/>
              <a:gd name="connsiteY4794" fmla="*/ 2028123 h 6858000"/>
              <a:gd name="connsiteX4795" fmla="*/ 7348506 w 12192000"/>
              <a:gd name="connsiteY4795" fmla="*/ 2071615 h 6858000"/>
              <a:gd name="connsiteX4796" fmla="*/ 7347956 w 12192000"/>
              <a:gd name="connsiteY4796" fmla="*/ 2071848 h 6858000"/>
              <a:gd name="connsiteX4797" fmla="*/ 7330087 w 12192000"/>
              <a:gd name="connsiteY4797" fmla="*/ 2075076 h 6858000"/>
              <a:gd name="connsiteX4798" fmla="*/ 7268603 w 12192000"/>
              <a:gd name="connsiteY4798" fmla="*/ 2075076 h 6858000"/>
              <a:gd name="connsiteX4799" fmla="*/ 7210192 w 12192000"/>
              <a:gd name="connsiteY4799" fmla="*/ 2035166 h 6858000"/>
              <a:gd name="connsiteX4800" fmla="*/ 7041109 w 12192000"/>
              <a:gd name="connsiteY4800" fmla="*/ 2042209 h 6858000"/>
              <a:gd name="connsiteX4801" fmla="*/ 7016516 w 12192000"/>
              <a:gd name="connsiteY4801" fmla="*/ 2009342 h 6858000"/>
              <a:gd name="connsiteX4802" fmla="*/ 6965791 w 12192000"/>
              <a:gd name="connsiteY4802" fmla="*/ 1980583 h 6858000"/>
              <a:gd name="connsiteX4803" fmla="*/ 6958660 w 12192000"/>
              <a:gd name="connsiteY4803" fmla="*/ 1960038 h 6858000"/>
              <a:gd name="connsiteX4804" fmla="*/ 6978580 w 12192000"/>
              <a:gd name="connsiteY4804" fmla="*/ 1960038 h 6858000"/>
              <a:gd name="connsiteX4805" fmla="*/ 6978580 w 12192000"/>
              <a:gd name="connsiteY4805" fmla="*/ 1945951 h 6858000"/>
              <a:gd name="connsiteX4806" fmla="*/ 6975583 w 12192000"/>
              <a:gd name="connsiteY4806" fmla="*/ 1945951 h 6858000"/>
              <a:gd name="connsiteX4807" fmla="*/ 6980695 w 12192000"/>
              <a:gd name="connsiteY4807" fmla="*/ 1945292 h 6858000"/>
              <a:gd name="connsiteX4808" fmla="*/ 7005289 w 12192000"/>
              <a:gd name="connsiteY4808" fmla="*/ 1867819 h 6858000"/>
              <a:gd name="connsiteX4809" fmla="*/ 6996066 w 12192000"/>
              <a:gd name="connsiteY4809" fmla="*/ 1841995 h 6858000"/>
              <a:gd name="connsiteX4810" fmla="*/ 6980695 w 12192000"/>
              <a:gd name="connsiteY4810" fmla="*/ 1841995 h 6858000"/>
              <a:gd name="connsiteX4811" fmla="*/ 6919211 w 12192000"/>
              <a:gd name="connsiteY4811" fmla="*/ 1952334 h 6858000"/>
              <a:gd name="connsiteX4812" fmla="*/ 6867239 w 12192000"/>
              <a:gd name="connsiteY4812" fmla="*/ 2008955 h 6858000"/>
              <a:gd name="connsiteX4813" fmla="*/ 6847433 w 12192000"/>
              <a:gd name="connsiteY4813" fmla="*/ 1982050 h 6858000"/>
              <a:gd name="connsiteX4814" fmla="*/ 6795171 w 12192000"/>
              <a:gd name="connsiteY4814" fmla="*/ 1906044 h 6858000"/>
              <a:gd name="connsiteX4815" fmla="*/ 6712167 w 12192000"/>
              <a:gd name="connsiteY4815" fmla="*/ 1776922 h 6858000"/>
              <a:gd name="connsiteX4816" fmla="*/ 6693721 w 12192000"/>
              <a:gd name="connsiteY4816" fmla="*/ 1776922 h 6858000"/>
              <a:gd name="connsiteX4817" fmla="*/ 6693721 w 12192000"/>
              <a:gd name="connsiteY4817" fmla="*/ 1783965 h 6858000"/>
              <a:gd name="connsiteX4818" fmla="*/ 6737673 w 12192000"/>
              <a:gd name="connsiteY4818" fmla="*/ 1844564 h 6858000"/>
              <a:gd name="connsiteX4819" fmla="*/ 6758333 w 12192000"/>
              <a:gd name="connsiteY4819" fmla="*/ 1873771 h 6858000"/>
              <a:gd name="connsiteX4820" fmla="*/ 6748960 w 12192000"/>
              <a:gd name="connsiteY4820" fmla="*/ 1871385 h 6858000"/>
              <a:gd name="connsiteX4821" fmla="*/ 6739737 w 12192000"/>
              <a:gd name="connsiteY4821" fmla="*/ 1871385 h 6858000"/>
              <a:gd name="connsiteX4822" fmla="*/ 6721292 w 12192000"/>
              <a:gd name="connsiteY4822" fmla="*/ 1883123 h 6858000"/>
              <a:gd name="connsiteX4823" fmla="*/ 6721292 w 12192000"/>
              <a:gd name="connsiteY4823" fmla="*/ 1890166 h 6858000"/>
              <a:gd name="connsiteX4824" fmla="*/ 6739737 w 12192000"/>
              <a:gd name="connsiteY4824" fmla="*/ 1901905 h 6858000"/>
              <a:gd name="connsiteX4825" fmla="*/ 6748960 w 12192000"/>
              <a:gd name="connsiteY4825" fmla="*/ 1901905 h 6858000"/>
              <a:gd name="connsiteX4826" fmla="*/ 6764331 w 12192000"/>
              <a:gd name="connsiteY4826" fmla="*/ 1890166 h 6858000"/>
              <a:gd name="connsiteX4827" fmla="*/ 6764331 w 12192000"/>
              <a:gd name="connsiteY4827" fmla="*/ 1883123 h 6858000"/>
              <a:gd name="connsiteX4828" fmla="*/ 6763336 w 12192000"/>
              <a:gd name="connsiteY4828" fmla="*/ 1880843 h 6858000"/>
              <a:gd name="connsiteX4829" fmla="*/ 6775765 w 12192000"/>
              <a:gd name="connsiteY4829" fmla="*/ 1898414 h 6858000"/>
              <a:gd name="connsiteX4830" fmla="*/ 6845356 w 12192000"/>
              <a:gd name="connsiteY4830" fmla="*/ 2003509 h 6858000"/>
              <a:gd name="connsiteX4831" fmla="*/ 6855692 w 12192000"/>
              <a:gd name="connsiteY4831" fmla="*/ 2021535 h 6858000"/>
              <a:gd name="connsiteX4832" fmla="*/ 6848276 w 12192000"/>
              <a:gd name="connsiteY4832" fmla="*/ 2029615 h 6858000"/>
              <a:gd name="connsiteX4833" fmla="*/ 6785338 w 12192000"/>
              <a:gd name="connsiteY4833" fmla="*/ 2094185 h 6858000"/>
              <a:gd name="connsiteX4834" fmla="*/ 6754890 w 12192000"/>
              <a:gd name="connsiteY4834" fmla="*/ 2122926 h 6858000"/>
              <a:gd name="connsiteX4835" fmla="*/ 6743389 w 12192000"/>
              <a:gd name="connsiteY4835" fmla="*/ 2114904 h 6858000"/>
              <a:gd name="connsiteX4836" fmla="*/ 6704481 w 12192000"/>
              <a:gd name="connsiteY4836" fmla="*/ 2081973 h 6858000"/>
              <a:gd name="connsiteX4837" fmla="*/ 6688395 w 12192000"/>
              <a:gd name="connsiteY4837" fmla="*/ 2066262 h 6858000"/>
              <a:gd name="connsiteX4838" fmla="*/ 6689397 w 12192000"/>
              <a:gd name="connsiteY4838" fmla="*/ 2065507 h 6858000"/>
              <a:gd name="connsiteX4839" fmla="*/ 6693624 w 12192000"/>
              <a:gd name="connsiteY4839" fmla="*/ 2059198 h 6858000"/>
              <a:gd name="connsiteX4840" fmla="*/ 6678253 w 12192000"/>
              <a:gd name="connsiteY4840" fmla="*/ 2045112 h 6858000"/>
              <a:gd name="connsiteX4841" fmla="*/ 6669030 w 12192000"/>
              <a:gd name="connsiteY4841" fmla="*/ 2045112 h 6858000"/>
              <a:gd name="connsiteX4842" fmla="*/ 6667586 w 12192000"/>
              <a:gd name="connsiteY4842" fmla="*/ 2045941 h 6858000"/>
              <a:gd name="connsiteX4843" fmla="*/ 6644534 w 12192000"/>
              <a:gd name="connsiteY4843" fmla="*/ 2023428 h 6858000"/>
              <a:gd name="connsiteX4844" fmla="*/ 6626088 w 12192000"/>
              <a:gd name="connsiteY4844" fmla="*/ 2023428 h 6858000"/>
              <a:gd name="connsiteX4845" fmla="*/ 6626088 w 12192000"/>
              <a:gd name="connsiteY4845" fmla="*/ 2028123 h 6858000"/>
              <a:gd name="connsiteX4846" fmla="*/ 6654490 w 12192000"/>
              <a:gd name="connsiteY4846" fmla="*/ 2053440 h 6858000"/>
              <a:gd name="connsiteX4847" fmla="*/ 6635214 w 12192000"/>
              <a:gd name="connsiteY4847" fmla="*/ 2064481 h 6858000"/>
              <a:gd name="connsiteX4848" fmla="*/ 6619842 w 12192000"/>
              <a:gd name="connsiteY4848" fmla="*/ 2070937 h 6858000"/>
              <a:gd name="connsiteX4849" fmla="*/ 6601397 w 12192000"/>
              <a:gd name="connsiteY4849" fmla="*/ 2066241 h 6858000"/>
              <a:gd name="connsiteX4850" fmla="*/ 6560664 w 12192000"/>
              <a:gd name="connsiteY4850" fmla="*/ 2079741 h 6858000"/>
              <a:gd name="connsiteX4851" fmla="*/ 6554221 w 12192000"/>
              <a:gd name="connsiteY4851" fmla="*/ 2085944 h 6858000"/>
              <a:gd name="connsiteX4852" fmla="*/ 6540010 w 12192000"/>
              <a:gd name="connsiteY4852" fmla="*/ 2079771 h 6858000"/>
              <a:gd name="connsiteX4853" fmla="*/ 6533861 w 12192000"/>
              <a:gd name="connsiteY4853" fmla="*/ 2079771 h 6858000"/>
              <a:gd name="connsiteX4854" fmla="*/ 6533861 w 12192000"/>
              <a:gd name="connsiteY4854" fmla="*/ 2093858 h 6858000"/>
              <a:gd name="connsiteX4855" fmla="*/ 6633389 w 12192000"/>
              <a:gd name="connsiteY4855" fmla="*/ 2131567 h 6858000"/>
              <a:gd name="connsiteX4856" fmla="*/ 6636821 w 12192000"/>
              <a:gd name="connsiteY4856" fmla="*/ 2133061 h 6858000"/>
              <a:gd name="connsiteX4857" fmla="*/ 6625414 w 12192000"/>
              <a:gd name="connsiteY4857" fmla="*/ 2133590 h 6858000"/>
              <a:gd name="connsiteX4858" fmla="*/ 6588489 w 12192000"/>
              <a:gd name="connsiteY4858" fmla="*/ 2135558 h 6858000"/>
              <a:gd name="connsiteX4859" fmla="*/ 6578930 w 12192000"/>
              <a:gd name="connsiteY4859" fmla="*/ 2129069 h 6858000"/>
              <a:gd name="connsiteX4860" fmla="*/ 6551937 w 12192000"/>
              <a:gd name="connsiteY4860" fmla="*/ 2129069 h 6858000"/>
              <a:gd name="connsiteX4861" fmla="*/ 6550672 w 12192000"/>
              <a:gd name="connsiteY4861" fmla="*/ 2128455 h 6858000"/>
              <a:gd name="connsiteX4862" fmla="*/ 6542987 w 12192000"/>
              <a:gd name="connsiteY4862" fmla="*/ 2103804 h 6858000"/>
              <a:gd name="connsiteX4863" fmla="*/ 6475353 w 12192000"/>
              <a:gd name="connsiteY4863" fmla="*/ 2026332 h 6858000"/>
              <a:gd name="connsiteX4864" fmla="*/ 6456908 w 12192000"/>
              <a:gd name="connsiteY4864" fmla="*/ 2026332 h 6858000"/>
              <a:gd name="connsiteX4865" fmla="*/ 6466131 w 12192000"/>
              <a:gd name="connsiteY4865" fmla="*/ 2066241 h 6858000"/>
              <a:gd name="connsiteX4866" fmla="*/ 6447685 w 12192000"/>
              <a:gd name="connsiteY4866" fmla="*/ 2092066 h 6858000"/>
              <a:gd name="connsiteX4867" fmla="*/ 6499947 w 12192000"/>
              <a:gd name="connsiteY4867" fmla="*/ 2117890 h 6858000"/>
              <a:gd name="connsiteX4868" fmla="*/ 6499947 w 12192000"/>
              <a:gd name="connsiteY4868" fmla="*/ 2129628 h 6858000"/>
              <a:gd name="connsiteX4869" fmla="*/ 6489187 w 12192000"/>
              <a:gd name="connsiteY4869" fmla="*/ 2159561 h 6858000"/>
              <a:gd name="connsiteX4870" fmla="*/ 6466228 w 12192000"/>
              <a:gd name="connsiteY4870" fmla="*/ 2169998 h 6858000"/>
              <a:gd name="connsiteX4871" fmla="*/ 6466228 w 12192000"/>
              <a:gd name="connsiteY4871" fmla="*/ 2164287 h 6858000"/>
              <a:gd name="connsiteX4872" fmla="*/ 6447782 w 12192000"/>
              <a:gd name="connsiteY4872" fmla="*/ 2159592 h 6858000"/>
              <a:gd name="connsiteX4873" fmla="*/ 6429360 w 12192000"/>
              <a:gd name="connsiteY4873" fmla="*/ 2149040 h 6858000"/>
              <a:gd name="connsiteX4874" fmla="*/ 6413868 w 12192000"/>
              <a:gd name="connsiteY4874" fmla="*/ 2130802 h 6858000"/>
              <a:gd name="connsiteX4875" fmla="*/ 6413671 w 12192000"/>
              <a:gd name="connsiteY4875" fmla="*/ 2130534 h 6858000"/>
              <a:gd name="connsiteX4876" fmla="*/ 6437815 w 12192000"/>
              <a:gd name="connsiteY4876" fmla="*/ 2112638 h 6858000"/>
              <a:gd name="connsiteX4877" fmla="*/ 6410147 w 12192000"/>
              <a:gd name="connsiteY4877" fmla="*/ 2086815 h 6858000"/>
              <a:gd name="connsiteX4878" fmla="*/ 6396311 w 12192000"/>
              <a:gd name="connsiteY4878" fmla="*/ 2089162 h 6858000"/>
              <a:gd name="connsiteX4879" fmla="*/ 6393517 w 12192000"/>
              <a:gd name="connsiteY4879" fmla="*/ 2067371 h 6858000"/>
              <a:gd name="connsiteX4880" fmla="*/ 6368923 w 12192000"/>
              <a:gd name="connsiteY4880" fmla="*/ 2067371 h 6858000"/>
              <a:gd name="connsiteX4881" fmla="*/ 6370109 w 12192000"/>
              <a:gd name="connsiteY4881" fmla="*/ 2070995 h 6858000"/>
              <a:gd name="connsiteX4882" fmla="*/ 6367625 w 12192000"/>
              <a:gd name="connsiteY4882" fmla="*/ 2067381 h 6858000"/>
              <a:gd name="connsiteX4883" fmla="*/ 6370182 w 12192000"/>
              <a:gd name="connsiteY4883" fmla="*/ 2060990 h 6858000"/>
              <a:gd name="connsiteX4884" fmla="*/ 6360755 w 12192000"/>
              <a:gd name="connsiteY4884" fmla="*/ 2057391 h 6858000"/>
              <a:gd name="connsiteX4885" fmla="*/ 6321642 w 12192000"/>
              <a:gd name="connsiteY4885" fmla="*/ 2000507 h 6858000"/>
              <a:gd name="connsiteX4886" fmla="*/ 6238637 w 12192000"/>
              <a:gd name="connsiteY4886" fmla="*/ 1871385 h 6858000"/>
              <a:gd name="connsiteX4887" fmla="*/ 6220195 w 12192000"/>
              <a:gd name="connsiteY4887" fmla="*/ 1871385 h 6858000"/>
              <a:gd name="connsiteX4888" fmla="*/ 6220195 w 12192000"/>
              <a:gd name="connsiteY4888" fmla="*/ 1878428 h 6858000"/>
              <a:gd name="connsiteX4889" fmla="*/ 6334467 w 12192000"/>
              <a:gd name="connsiteY4889" fmla="*/ 2039977 h 6858000"/>
              <a:gd name="connsiteX4890" fmla="*/ 6345099 w 12192000"/>
              <a:gd name="connsiteY4890" fmla="*/ 2056482 h 6858000"/>
              <a:gd name="connsiteX4891" fmla="*/ 6339439 w 12192000"/>
              <a:gd name="connsiteY4891" fmla="*/ 2058643 h 6858000"/>
              <a:gd name="connsiteX4892" fmla="*/ 6327143 w 12192000"/>
              <a:gd name="connsiteY4892" fmla="*/ 2072729 h 6858000"/>
              <a:gd name="connsiteX4893" fmla="*/ 6327143 w 12192000"/>
              <a:gd name="connsiteY4893" fmla="*/ 2093858 h 6858000"/>
              <a:gd name="connsiteX4894" fmla="*/ 6336365 w 12192000"/>
              <a:gd name="connsiteY4894" fmla="*/ 2093858 h 6858000"/>
              <a:gd name="connsiteX4895" fmla="*/ 6361640 w 12192000"/>
              <a:gd name="connsiteY4895" fmla="*/ 2082160 h 6858000"/>
              <a:gd name="connsiteX4896" fmla="*/ 6371826 w 12192000"/>
              <a:gd name="connsiteY4896" fmla="*/ 2097972 h 6858000"/>
              <a:gd name="connsiteX4897" fmla="*/ 6372036 w 12192000"/>
              <a:gd name="connsiteY4897" fmla="*/ 2098345 h 6858000"/>
              <a:gd name="connsiteX4898" fmla="*/ 6360959 w 12192000"/>
              <a:gd name="connsiteY4898" fmla="*/ 2105596 h 6858000"/>
              <a:gd name="connsiteX4899" fmla="*/ 6369413 w 12192000"/>
              <a:gd name="connsiteY4899" fmla="*/ 2118508 h 6858000"/>
              <a:gd name="connsiteX4900" fmla="*/ 6388834 w 12192000"/>
              <a:gd name="connsiteY4900" fmla="*/ 2133789 h 6858000"/>
              <a:gd name="connsiteX4901" fmla="*/ 6393517 w 12192000"/>
              <a:gd name="connsiteY4901" fmla="*/ 2165972 h 6858000"/>
              <a:gd name="connsiteX4902" fmla="*/ 6375072 w 12192000"/>
              <a:gd name="connsiteY4902" fmla="*/ 2213513 h 6858000"/>
              <a:gd name="connsiteX4903" fmla="*/ 6370960 w 12192000"/>
              <a:gd name="connsiteY4903" fmla="*/ 2215633 h 6858000"/>
              <a:gd name="connsiteX4904" fmla="*/ 6360838 w 12192000"/>
              <a:gd name="connsiteY4904" fmla="*/ 2209450 h 6858000"/>
              <a:gd name="connsiteX4905" fmla="*/ 6360282 w 12192000"/>
              <a:gd name="connsiteY4905" fmla="*/ 2208108 h 6858000"/>
              <a:gd name="connsiteX4906" fmla="*/ 6360959 w 12192000"/>
              <a:gd name="connsiteY4906" fmla="*/ 2204197 h 6858000"/>
              <a:gd name="connsiteX4907" fmla="*/ 6360959 w 12192000"/>
              <a:gd name="connsiteY4907" fmla="*/ 2197155 h 6858000"/>
              <a:gd name="connsiteX4908" fmla="*/ 6355740 w 12192000"/>
              <a:gd name="connsiteY4908" fmla="*/ 2197155 h 6858000"/>
              <a:gd name="connsiteX4909" fmla="*/ 6346235 w 12192000"/>
              <a:gd name="connsiteY4909" fmla="*/ 2174234 h 6858000"/>
              <a:gd name="connsiteX4910" fmla="*/ 6330864 w 12192000"/>
              <a:gd name="connsiteY4910" fmla="*/ 2174234 h 6858000"/>
              <a:gd name="connsiteX4911" fmla="*/ 6330864 w 12192000"/>
              <a:gd name="connsiteY4911" fmla="*/ 2200059 h 6858000"/>
              <a:gd name="connsiteX4912" fmla="*/ 6334539 w 12192000"/>
              <a:gd name="connsiteY4912" fmla="*/ 2204651 h 6858000"/>
              <a:gd name="connsiteX4913" fmla="*/ 6327429 w 12192000"/>
              <a:gd name="connsiteY4913" fmla="*/ 2211333 h 6858000"/>
              <a:gd name="connsiteX4914" fmla="*/ 6326843 w 12192000"/>
              <a:gd name="connsiteY4914" fmla="*/ 2211238 h 6858000"/>
              <a:gd name="connsiteX4915" fmla="*/ 6325744 w 12192000"/>
              <a:gd name="connsiteY4915" fmla="*/ 2212916 h 6858000"/>
              <a:gd name="connsiteX4916" fmla="*/ 6305039 w 12192000"/>
              <a:gd name="connsiteY4916" fmla="*/ 2232377 h 6858000"/>
              <a:gd name="connsiteX4917" fmla="*/ 6287595 w 12192000"/>
              <a:gd name="connsiteY4917" fmla="*/ 2221830 h 6858000"/>
              <a:gd name="connsiteX4918" fmla="*/ 6288715 w 12192000"/>
              <a:gd name="connsiteY4918" fmla="*/ 2217697 h 6858000"/>
              <a:gd name="connsiteX4919" fmla="*/ 6302549 w 12192000"/>
              <a:gd name="connsiteY4919" fmla="*/ 2190112 h 6858000"/>
              <a:gd name="connsiteX4920" fmla="*/ 6293326 w 12192000"/>
              <a:gd name="connsiteY4920" fmla="*/ 2171330 h 6858000"/>
              <a:gd name="connsiteX4921" fmla="*/ 6336365 w 12192000"/>
              <a:gd name="connsiteY4921" fmla="*/ 2098553 h 6858000"/>
              <a:gd name="connsiteX4922" fmla="*/ 6259509 w 12192000"/>
              <a:gd name="connsiteY4922" fmla="*/ 2157244 h 6858000"/>
              <a:gd name="connsiteX4923" fmla="*/ 6190237 w 12192000"/>
              <a:gd name="connsiteY4923" fmla="*/ 2136672 h 6858000"/>
              <a:gd name="connsiteX4924" fmla="*/ 6171005 w 12192000"/>
              <a:gd name="connsiteY4924" fmla="*/ 2117890 h 6858000"/>
              <a:gd name="connsiteX4925" fmla="*/ 6152560 w 12192000"/>
              <a:gd name="connsiteY4925" fmla="*/ 2117890 h 6858000"/>
              <a:gd name="connsiteX4926" fmla="*/ 6152560 w 12192000"/>
              <a:gd name="connsiteY4926" fmla="*/ 2122586 h 6858000"/>
              <a:gd name="connsiteX4927" fmla="*/ 6156172 w 12192000"/>
              <a:gd name="connsiteY4927" fmla="*/ 2125804 h 6858000"/>
              <a:gd name="connsiteX4928" fmla="*/ 6124244 w 12192000"/>
              <a:gd name="connsiteY4928" fmla="*/ 2112638 h 6858000"/>
              <a:gd name="connsiteX4929" fmla="*/ 6231841 w 12192000"/>
              <a:gd name="connsiteY4929" fmla="*/ 2072729 h 6858000"/>
              <a:gd name="connsiteX4930" fmla="*/ 6231841 w 12192000"/>
              <a:gd name="connsiteY4930" fmla="*/ 2060990 h 6858000"/>
              <a:gd name="connsiteX4931" fmla="*/ 6225694 w 12192000"/>
              <a:gd name="connsiteY4931" fmla="*/ 2060990 h 6858000"/>
              <a:gd name="connsiteX4932" fmla="*/ 6115022 w 12192000"/>
              <a:gd name="connsiteY4932" fmla="*/ 2072729 h 6858000"/>
              <a:gd name="connsiteX4933" fmla="*/ 6096576 w 12192000"/>
              <a:gd name="connsiteY4933" fmla="*/ 1990560 h 6858000"/>
              <a:gd name="connsiteX4934" fmla="*/ 6081205 w 12192000"/>
              <a:gd name="connsiteY4934" fmla="*/ 1990560 h 6858000"/>
              <a:gd name="connsiteX4935" fmla="*/ 6090428 w 12192000"/>
              <a:gd name="connsiteY4935" fmla="*/ 2053947 h 6858000"/>
              <a:gd name="connsiteX4936" fmla="*/ 6028943 w 12192000"/>
              <a:gd name="connsiteY4936" fmla="*/ 2093858 h 6858000"/>
              <a:gd name="connsiteX4937" fmla="*/ 6014341 w 12192000"/>
              <a:gd name="connsiteY4937" fmla="*/ 2087401 h 6858000"/>
              <a:gd name="connsiteX4938" fmla="*/ 5999595 w 12192000"/>
              <a:gd name="connsiteY4938" fmla="*/ 2072537 h 6858000"/>
              <a:gd name="connsiteX4939" fmla="*/ 5999249 w 12192000"/>
              <a:gd name="connsiteY4939" fmla="*/ 2072066 h 6858000"/>
              <a:gd name="connsiteX4940" fmla="*/ 5999030 w 12192000"/>
              <a:gd name="connsiteY4940" fmla="*/ 2071967 h 6858000"/>
              <a:gd name="connsiteX4941" fmla="*/ 5995128 w 12192000"/>
              <a:gd name="connsiteY4941" fmla="*/ 2068033 h 6858000"/>
              <a:gd name="connsiteX4942" fmla="*/ 5995128 w 12192000"/>
              <a:gd name="connsiteY4942" fmla="*/ 2046904 h 6858000"/>
              <a:gd name="connsiteX4943" fmla="*/ 6182655 w 12192000"/>
              <a:gd name="connsiteY4943" fmla="*/ 1828571 h 6858000"/>
              <a:gd name="connsiteX4944" fmla="*/ 6268732 w 12192000"/>
              <a:gd name="connsiteY4944" fmla="*/ 1769879 h 6858000"/>
              <a:gd name="connsiteX4945" fmla="*/ 6293326 w 12192000"/>
              <a:gd name="connsiteY4945" fmla="*/ 1692406 h 6858000"/>
              <a:gd name="connsiteX4946" fmla="*/ 6284103 w 12192000"/>
              <a:gd name="connsiteY4946" fmla="*/ 1666582 h 6858000"/>
              <a:gd name="connsiteX4947" fmla="*/ 6268732 w 12192000"/>
              <a:gd name="connsiteY4947" fmla="*/ 1666582 h 6858000"/>
              <a:gd name="connsiteX4948" fmla="*/ 6229536 w 12192000"/>
              <a:gd name="connsiteY4948" fmla="*/ 1728648 h 6858000"/>
              <a:gd name="connsiteX4949" fmla="*/ 6214579 w 12192000"/>
              <a:gd name="connsiteY4949" fmla="*/ 1761045 h 6858000"/>
              <a:gd name="connsiteX4950" fmla="*/ 6204821 w 12192000"/>
              <a:gd name="connsiteY4950" fmla="*/ 1761045 h 6858000"/>
              <a:gd name="connsiteX4951" fmla="*/ 6186377 w 12192000"/>
              <a:gd name="connsiteY4951" fmla="*/ 1775131 h 6858000"/>
              <a:gd name="connsiteX4952" fmla="*/ 6200554 w 12192000"/>
              <a:gd name="connsiteY4952" fmla="*/ 1784153 h 6858000"/>
              <a:gd name="connsiteX4953" fmla="*/ 6114446 w 12192000"/>
              <a:gd name="connsiteY4953" fmla="*/ 1877138 h 6858000"/>
              <a:gd name="connsiteX4954" fmla="*/ 6049205 w 12192000"/>
              <a:gd name="connsiteY4954" fmla="*/ 1941578 h 6858000"/>
              <a:gd name="connsiteX4955" fmla="*/ 6049205 w 12192000"/>
              <a:gd name="connsiteY4955" fmla="*/ 1938249 h 6858000"/>
              <a:gd name="connsiteX4956" fmla="*/ 6030760 w 12192000"/>
              <a:gd name="connsiteY4956" fmla="*/ 1926510 h 6858000"/>
              <a:gd name="connsiteX4957" fmla="*/ 6015388 w 12192000"/>
              <a:gd name="connsiteY4957" fmla="*/ 1926510 h 6858000"/>
              <a:gd name="connsiteX4958" fmla="*/ 6015388 w 12192000"/>
              <a:gd name="connsiteY4958" fmla="*/ 1933554 h 6858000"/>
              <a:gd name="connsiteX4959" fmla="*/ 6030760 w 12192000"/>
              <a:gd name="connsiteY4959" fmla="*/ 1945292 h 6858000"/>
              <a:gd name="connsiteX4960" fmla="*/ 6045445 w 12192000"/>
              <a:gd name="connsiteY4960" fmla="*/ 1945292 h 6858000"/>
              <a:gd name="connsiteX4961" fmla="*/ 6035861 w 12192000"/>
              <a:gd name="connsiteY4961" fmla="*/ 1954758 h 6858000"/>
              <a:gd name="connsiteX4962" fmla="*/ 6004314 w 12192000"/>
              <a:gd name="connsiteY4962" fmla="*/ 1981725 h 6858000"/>
              <a:gd name="connsiteX4963" fmla="*/ 5992700 w 12192000"/>
              <a:gd name="connsiteY4963" fmla="*/ 1981725 h 6858000"/>
              <a:gd name="connsiteX4964" fmla="*/ 5974255 w 12192000"/>
              <a:gd name="connsiteY4964" fmla="*/ 1993464 h 6858000"/>
              <a:gd name="connsiteX4965" fmla="*/ 5974255 w 12192000"/>
              <a:gd name="connsiteY4965" fmla="*/ 2000507 h 6858000"/>
              <a:gd name="connsiteX4966" fmla="*/ 5982342 w 12192000"/>
              <a:gd name="connsiteY4966" fmla="*/ 2000507 h 6858000"/>
              <a:gd name="connsiteX4967" fmla="*/ 5971494 w 12192000"/>
              <a:gd name="connsiteY4967" fmla="*/ 2009781 h 6858000"/>
              <a:gd name="connsiteX4968" fmla="*/ 5921345 w 12192000"/>
              <a:gd name="connsiteY4968" fmla="*/ 2042209 h 6858000"/>
              <a:gd name="connsiteX4969" fmla="*/ 5835267 w 12192000"/>
              <a:gd name="connsiteY4969" fmla="*/ 2042209 h 6858000"/>
              <a:gd name="connsiteX4970" fmla="*/ 5801449 w 12192000"/>
              <a:gd name="connsiteY4970" fmla="*/ 2021080 h 6858000"/>
              <a:gd name="connsiteX4971" fmla="*/ 5786079 w 12192000"/>
              <a:gd name="connsiteY4971" fmla="*/ 2028123 h 6858000"/>
              <a:gd name="connsiteX4972" fmla="*/ 5767633 w 12192000"/>
              <a:gd name="connsiteY4972" fmla="*/ 2028123 h 6858000"/>
              <a:gd name="connsiteX4973" fmla="*/ 5686935 w 12192000"/>
              <a:gd name="connsiteY4973" fmla="*/ 1933922 h 6858000"/>
              <a:gd name="connsiteX4974" fmla="*/ 5682902 w 12192000"/>
              <a:gd name="connsiteY4974" fmla="*/ 1902451 h 6858000"/>
              <a:gd name="connsiteX4975" fmla="*/ 5701392 w 12192000"/>
              <a:gd name="connsiteY4975" fmla="*/ 1885090 h 6858000"/>
              <a:gd name="connsiteX4976" fmla="*/ 5787470 w 12192000"/>
              <a:gd name="connsiteY4976" fmla="*/ 1826398 h 6858000"/>
              <a:gd name="connsiteX4977" fmla="*/ 5812064 w 12192000"/>
              <a:gd name="connsiteY4977" fmla="*/ 1748924 h 6858000"/>
              <a:gd name="connsiteX4978" fmla="*/ 5802840 w 12192000"/>
              <a:gd name="connsiteY4978" fmla="*/ 1723101 h 6858000"/>
              <a:gd name="connsiteX4979" fmla="*/ 5787470 w 12192000"/>
              <a:gd name="connsiteY4979" fmla="*/ 1723101 h 6858000"/>
              <a:gd name="connsiteX4980" fmla="*/ 5725987 w 12192000"/>
              <a:gd name="connsiteY4980" fmla="*/ 1833440 h 6858000"/>
              <a:gd name="connsiteX4981" fmla="*/ 5671797 w 12192000"/>
              <a:gd name="connsiteY4981" fmla="*/ 1891958 h 6858000"/>
              <a:gd name="connsiteX4982" fmla="*/ 5656961 w 12192000"/>
              <a:gd name="connsiteY4982" fmla="*/ 1891958 h 6858000"/>
              <a:gd name="connsiteX4983" fmla="*/ 5660836 w 12192000"/>
              <a:gd name="connsiteY4983" fmla="*/ 1903794 h 6858000"/>
              <a:gd name="connsiteX4984" fmla="*/ 5633183 w 12192000"/>
              <a:gd name="connsiteY4984" fmla="*/ 1933656 h 6858000"/>
              <a:gd name="connsiteX4985" fmla="*/ 5554598 w 12192000"/>
              <a:gd name="connsiteY4985" fmla="*/ 2011277 h 6858000"/>
              <a:gd name="connsiteX4986" fmla="*/ 5542648 w 12192000"/>
              <a:gd name="connsiteY4986" fmla="*/ 2021491 h 6858000"/>
              <a:gd name="connsiteX4987" fmla="*/ 5534761 w 12192000"/>
              <a:gd name="connsiteY4987" fmla="*/ 2005233 h 6858000"/>
              <a:gd name="connsiteX4988" fmla="*/ 5497102 w 12192000"/>
              <a:gd name="connsiteY4988" fmla="*/ 1969431 h 6858000"/>
              <a:gd name="connsiteX4989" fmla="*/ 5444839 w 12192000"/>
              <a:gd name="connsiteY4989" fmla="*/ 1969431 h 6858000"/>
              <a:gd name="connsiteX4990" fmla="*/ 5375669 w 12192000"/>
              <a:gd name="connsiteY4990" fmla="*/ 2030617 h 6858000"/>
              <a:gd name="connsiteX4991" fmla="*/ 5372449 w 12192000"/>
              <a:gd name="connsiteY4991" fmla="*/ 2041990 h 6858000"/>
              <a:gd name="connsiteX4992" fmla="*/ 5372449 w 12192000"/>
              <a:gd name="connsiteY4992" fmla="*/ 2040036 h 6858000"/>
              <a:gd name="connsiteX4993" fmla="*/ 5354004 w 12192000"/>
              <a:gd name="connsiteY4993" fmla="*/ 2040036 h 6858000"/>
              <a:gd name="connsiteX4994" fmla="*/ 5338632 w 12192000"/>
              <a:gd name="connsiteY4994" fmla="*/ 2051774 h 6858000"/>
              <a:gd name="connsiteX4995" fmla="*/ 5338632 w 12192000"/>
              <a:gd name="connsiteY4995" fmla="*/ 2065860 h 6858000"/>
              <a:gd name="connsiteX4996" fmla="*/ 5354004 w 12192000"/>
              <a:gd name="connsiteY4996" fmla="*/ 2065860 h 6858000"/>
              <a:gd name="connsiteX4997" fmla="*/ 5372449 w 12192000"/>
              <a:gd name="connsiteY4997" fmla="*/ 2051774 h 6858000"/>
              <a:gd name="connsiteX4998" fmla="*/ 5372449 w 12192000"/>
              <a:gd name="connsiteY4998" fmla="*/ 2048663 h 6858000"/>
              <a:gd name="connsiteX4999" fmla="*/ 5388928 w 12192000"/>
              <a:gd name="connsiteY4999" fmla="*/ 2069501 h 6858000"/>
              <a:gd name="connsiteX5000" fmla="*/ 5430429 w 12192000"/>
              <a:gd name="connsiteY5000" fmla="*/ 2095325 h 6858000"/>
              <a:gd name="connsiteX5001" fmla="*/ 5442743 w 12192000"/>
              <a:gd name="connsiteY5001" fmla="*/ 2097007 h 6858000"/>
              <a:gd name="connsiteX5002" fmla="*/ 5440082 w 12192000"/>
              <a:gd name="connsiteY5002" fmla="*/ 2098727 h 6858000"/>
              <a:gd name="connsiteX5003" fmla="*/ 5354004 w 12192000"/>
              <a:gd name="connsiteY5003" fmla="*/ 2098727 h 6858000"/>
              <a:gd name="connsiteX5004" fmla="*/ 5320186 w 12192000"/>
              <a:gd name="connsiteY5004" fmla="*/ 2077598 h 6858000"/>
              <a:gd name="connsiteX5005" fmla="*/ 5304816 w 12192000"/>
              <a:gd name="connsiteY5005" fmla="*/ 2084641 h 6858000"/>
              <a:gd name="connsiteX5006" fmla="*/ 5286370 w 12192000"/>
              <a:gd name="connsiteY5006" fmla="*/ 2084641 h 6858000"/>
              <a:gd name="connsiteX5007" fmla="*/ 5200292 w 12192000"/>
              <a:gd name="connsiteY5007" fmla="*/ 1948477 h 6858000"/>
              <a:gd name="connsiteX5008" fmla="*/ 5198503 w 12192000"/>
              <a:gd name="connsiteY5008" fmla="*/ 1948477 h 6858000"/>
              <a:gd name="connsiteX5009" fmla="*/ 5215061 w 12192000"/>
              <a:gd name="connsiteY5009" fmla="*/ 1940828 h 6858000"/>
              <a:gd name="connsiteX5010" fmla="*/ 5243496 w 12192000"/>
              <a:gd name="connsiteY5010" fmla="*/ 1937161 h 6858000"/>
              <a:gd name="connsiteX5011" fmla="*/ 5244401 w 12192000"/>
              <a:gd name="connsiteY5011" fmla="*/ 1933536 h 6858000"/>
              <a:gd name="connsiteX5012" fmla="*/ 5275758 w 12192000"/>
              <a:gd name="connsiteY5012" fmla="*/ 1938911 h 6858000"/>
              <a:gd name="connsiteX5013" fmla="*/ 5260384 w 12192000"/>
              <a:gd name="connsiteY5013" fmla="*/ 1976474 h 6858000"/>
              <a:gd name="connsiteX5014" fmla="*/ 5309573 w 12192000"/>
              <a:gd name="connsiteY5014" fmla="*/ 2002299 h 6858000"/>
              <a:gd name="connsiteX5015" fmla="*/ 5343391 w 12192000"/>
              <a:gd name="connsiteY5015" fmla="*/ 1983518 h 6858000"/>
              <a:gd name="connsiteX5016" fmla="*/ 5343391 w 12192000"/>
              <a:gd name="connsiteY5016" fmla="*/ 1969431 h 6858000"/>
              <a:gd name="connsiteX5017" fmla="*/ 5284979 w 12192000"/>
              <a:gd name="connsiteY5017" fmla="*/ 1938911 h 6858000"/>
              <a:gd name="connsiteX5018" fmla="*/ 5294202 w 12192000"/>
              <a:gd name="connsiteY5018" fmla="*/ 1906044 h 6858000"/>
              <a:gd name="connsiteX5019" fmla="*/ 5266534 w 12192000"/>
              <a:gd name="connsiteY5019" fmla="*/ 1887262 h 6858000"/>
              <a:gd name="connsiteX5020" fmla="*/ 5256524 w 12192000"/>
              <a:gd name="connsiteY5020" fmla="*/ 1887262 h 6858000"/>
              <a:gd name="connsiteX5021" fmla="*/ 5258868 w 12192000"/>
              <a:gd name="connsiteY5021" fmla="*/ 1879056 h 6858000"/>
              <a:gd name="connsiteX5022" fmla="*/ 5268090 w 12192000"/>
              <a:gd name="connsiteY5022" fmla="*/ 1859688 h 6858000"/>
              <a:gd name="connsiteX5023" fmla="*/ 5258868 w 12192000"/>
              <a:gd name="connsiteY5023" fmla="*/ 1833863 h 6858000"/>
              <a:gd name="connsiteX5024" fmla="*/ 5243496 w 12192000"/>
              <a:gd name="connsiteY5024" fmla="*/ 1833863 h 6858000"/>
              <a:gd name="connsiteX5025" fmla="*/ 5182013 w 12192000"/>
              <a:gd name="connsiteY5025" fmla="*/ 1944203 h 6858000"/>
              <a:gd name="connsiteX5026" fmla="*/ 5178055 w 12192000"/>
              <a:gd name="connsiteY5026" fmla="*/ 1948477 h 6858000"/>
              <a:gd name="connsiteX5027" fmla="*/ 5175698 w 12192000"/>
              <a:gd name="connsiteY5027" fmla="*/ 1948477 h 6858000"/>
              <a:gd name="connsiteX5028" fmla="*/ 5176314 w 12192000"/>
              <a:gd name="connsiteY5028" fmla="*/ 1950356 h 6858000"/>
              <a:gd name="connsiteX5029" fmla="*/ 5122234 w 12192000"/>
              <a:gd name="connsiteY5029" fmla="*/ 2008756 h 6858000"/>
              <a:gd name="connsiteX5030" fmla="*/ 5112042 w 12192000"/>
              <a:gd name="connsiteY5030" fmla="*/ 2002115 h 6858000"/>
              <a:gd name="connsiteX5031" fmla="*/ 5111744 w 12192000"/>
              <a:gd name="connsiteY5031" fmla="*/ 2001975 h 6858000"/>
              <a:gd name="connsiteX5032" fmla="*/ 5109396 w 12192000"/>
              <a:gd name="connsiteY5032" fmla="*/ 1999783 h 6858000"/>
              <a:gd name="connsiteX5033" fmla="*/ 5084609 w 12192000"/>
              <a:gd name="connsiteY5033" fmla="*/ 1985256 h 6858000"/>
              <a:gd name="connsiteX5034" fmla="*/ 5069235 w 12192000"/>
              <a:gd name="connsiteY5034" fmla="*/ 1982106 h 6858000"/>
              <a:gd name="connsiteX5035" fmla="*/ 5059598 w 12192000"/>
              <a:gd name="connsiteY5035" fmla="*/ 1977602 h 6858000"/>
              <a:gd name="connsiteX5036" fmla="*/ 5014448 w 12192000"/>
              <a:gd name="connsiteY5036" fmla="*/ 1969431 h 6858000"/>
              <a:gd name="connsiteX5037" fmla="*/ 5005224 w 12192000"/>
              <a:gd name="connsiteY5037" fmla="*/ 1983518 h 6858000"/>
              <a:gd name="connsiteX5038" fmla="*/ 5005224 w 12192000"/>
              <a:gd name="connsiteY5038" fmla="*/ 1990560 h 6858000"/>
              <a:gd name="connsiteX5039" fmla="*/ 5045605 w 12192000"/>
              <a:gd name="connsiteY5039" fmla="*/ 1997924 h 6858000"/>
              <a:gd name="connsiteX5040" fmla="*/ 5045605 w 12192000"/>
              <a:gd name="connsiteY5040" fmla="*/ 1999195 h 6858000"/>
              <a:gd name="connsiteX5041" fmla="*/ 5073274 w 12192000"/>
              <a:gd name="connsiteY5041" fmla="*/ 2044975 h 6858000"/>
              <a:gd name="connsiteX5042" fmla="*/ 5084360 w 12192000"/>
              <a:gd name="connsiteY5042" fmla="*/ 2049208 h 6858000"/>
              <a:gd name="connsiteX5043" fmla="*/ 5083662 w 12192000"/>
              <a:gd name="connsiteY5043" fmla="*/ 2049898 h 6858000"/>
              <a:gd name="connsiteX5044" fmla="*/ 5070613 w 12192000"/>
              <a:gd name="connsiteY5044" fmla="*/ 2049898 h 6858000"/>
              <a:gd name="connsiteX5045" fmla="*/ 5070613 w 12192000"/>
              <a:gd name="connsiteY5045" fmla="*/ 2062786 h 6858000"/>
              <a:gd name="connsiteX5046" fmla="*/ 5059383 w 12192000"/>
              <a:gd name="connsiteY5046" fmla="*/ 2073879 h 6858000"/>
              <a:gd name="connsiteX5047" fmla="*/ 5053498 w 12192000"/>
              <a:gd name="connsiteY5047" fmla="*/ 2061751 h 6858000"/>
              <a:gd name="connsiteX5048" fmla="*/ 5015839 w 12192000"/>
              <a:gd name="connsiteY5048" fmla="*/ 2025950 h 6858000"/>
              <a:gd name="connsiteX5049" fmla="*/ 4963576 w 12192000"/>
              <a:gd name="connsiteY5049" fmla="*/ 2025950 h 6858000"/>
              <a:gd name="connsiteX5050" fmla="*/ 4962204 w 12192000"/>
              <a:gd name="connsiteY5050" fmla="*/ 2027012 h 6858000"/>
              <a:gd name="connsiteX5051" fmla="*/ 4953378 w 12192000"/>
              <a:gd name="connsiteY5051" fmla="*/ 2013282 h 6858000"/>
              <a:gd name="connsiteX5052" fmla="*/ 4934932 w 12192000"/>
              <a:gd name="connsiteY5052" fmla="*/ 2013282 h 6858000"/>
              <a:gd name="connsiteX5053" fmla="*/ 4934932 w 12192000"/>
              <a:gd name="connsiteY5053" fmla="*/ 2020325 h 6858000"/>
              <a:gd name="connsiteX5054" fmla="*/ 4947845 w 12192000"/>
              <a:gd name="connsiteY5054" fmla="*/ 2038129 h 6858000"/>
              <a:gd name="connsiteX5055" fmla="*/ 4908241 w 12192000"/>
              <a:gd name="connsiteY5055" fmla="*/ 2068794 h 6858000"/>
              <a:gd name="connsiteX5056" fmla="*/ 4889795 w 12192000"/>
              <a:gd name="connsiteY5056" fmla="*/ 2103422 h 6858000"/>
              <a:gd name="connsiteX5057" fmla="*/ 4895163 w 12192000"/>
              <a:gd name="connsiteY5057" fmla="*/ 2109562 h 6858000"/>
              <a:gd name="connsiteX5058" fmla="*/ 4865408 w 12192000"/>
              <a:gd name="connsiteY5058" fmla="*/ 2128545 h 6858000"/>
              <a:gd name="connsiteX5059" fmla="*/ 4824675 w 12192000"/>
              <a:gd name="connsiteY5059" fmla="*/ 2141457 h 6858000"/>
              <a:gd name="connsiteX5060" fmla="*/ 4763190 w 12192000"/>
              <a:gd name="connsiteY5060" fmla="*/ 2141457 h 6858000"/>
              <a:gd name="connsiteX5061" fmla="*/ 4704779 w 12192000"/>
              <a:gd name="connsiteY5061" fmla="*/ 2101547 h 6858000"/>
              <a:gd name="connsiteX5062" fmla="*/ 4692317 w 12192000"/>
              <a:gd name="connsiteY5062" fmla="*/ 2101891 h 6858000"/>
              <a:gd name="connsiteX5063" fmla="*/ 4669794 w 12192000"/>
              <a:gd name="connsiteY5063" fmla="*/ 2084054 h 6858000"/>
              <a:gd name="connsiteX5064" fmla="*/ 4658597 w 12192000"/>
              <a:gd name="connsiteY5064" fmla="*/ 2077007 h 6858000"/>
              <a:gd name="connsiteX5065" fmla="*/ 4656318 w 12192000"/>
              <a:gd name="connsiteY5065" fmla="*/ 2059240 h 6858000"/>
              <a:gd name="connsiteX5066" fmla="*/ 4631724 w 12192000"/>
              <a:gd name="connsiteY5066" fmla="*/ 2059240 h 6858000"/>
              <a:gd name="connsiteX5067" fmla="*/ 4632079 w 12192000"/>
              <a:gd name="connsiteY5067" fmla="*/ 2060322 h 6858000"/>
              <a:gd name="connsiteX5068" fmla="*/ 4626957 w 12192000"/>
              <a:gd name="connsiteY5068" fmla="*/ 2057099 h 6858000"/>
              <a:gd name="connsiteX5069" fmla="*/ 4644831 w 12192000"/>
              <a:gd name="connsiteY5069" fmla="*/ 2046964 h 6858000"/>
              <a:gd name="connsiteX5070" fmla="*/ 4661740 w 12192000"/>
              <a:gd name="connsiteY5070" fmla="*/ 2031117 h 6858000"/>
              <a:gd name="connsiteX5071" fmla="*/ 4646370 w 12192000"/>
              <a:gd name="connsiteY5071" fmla="*/ 2017030 h 6858000"/>
              <a:gd name="connsiteX5072" fmla="*/ 4637146 w 12192000"/>
              <a:gd name="connsiteY5072" fmla="*/ 2017030 h 6858000"/>
              <a:gd name="connsiteX5073" fmla="*/ 4603329 w 12192000"/>
              <a:gd name="connsiteY5073" fmla="*/ 2036399 h 6858000"/>
              <a:gd name="connsiteX5074" fmla="*/ 4592772 w 12192000"/>
              <a:gd name="connsiteY5074" fmla="*/ 2040833 h 6858000"/>
              <a:gd name="connsiteX5075" fmla="*/ 4572956 w 12192000"/>
              <a:gd name="connsiteY5075" fmla="*/ 2032406 h 6858000"/>
              <a:gd name="connsiteX5076" fmla="*/ 4533185 w 12192000"/>
              <a:gd name="connsiteY5076" fmla="*/ 2025950 h 6858000"/>
              <a:gd name="connsiteX5077" fmla="*/ 4523961 w 12192000"/>
              <a:gd name="connsiteY5077" fmla="*/ 2040036 h 6858000"/>
              <a:gd name="connsiteX5078" fmla="*/ 4523961 w 12192000"/>
              <a:gd name="connsiteY5078" fmla="*/ 2047078 h 6858000"/>
              <a:gd name="connsiteX5079" fmla="*/ 4545076 w 12192000"/>
              <a:gd name="connsiteY5079" fmla="*/ 2050929 h 6858000"/>
              <a:gd name="connsiteX5080" fmla="*/ 4511103 w 12192000"/>
              <a:gd name="connsiteY5080" fmla="*/ 2068680 h 6858000"/>
              <a:gd name="connsiteX5081" fmla="*/ 4569513 w 12192000"/>
              <a:gd name="connsiteY5081" fmla="*/ 2056941 h 6858000"/>
              <a:gd name="connsiteX5082" fmla="*/ 4576600 w 12192000"/>
              <a:gd name="connsiteY5082" fmla="*/ 2056941 h 6858000"/>
              <a:gd name="connsiteX5083" fmla="*/ 4579006 w 12192000"/>
              <a:gd name="connsiteY5083" fmla="*/ 2057932 h 6858000"/>
              <a:gd name="connsiteX5084" fmla="*/ 4582579 w 12192000"/>
              <a:gd name="connsiteY5084" fmla="*/ 2071027 h 6858000"/>
              <a:gd name="connsiteX5085" fmla="*/ 4594107 w 12192000"/>
              <a:gd name="connsiteY5085" fmla="*/ 2075723 h 6858000"/>
              <a:gd name="connsiteX5086" fmla="*/ 4605929 w 12192000"/>
              <a:gd name="connsiteY5086" fmla="*/ 2069020 h 6858000"/>
              <a:gd name="connsiteX5087" fmla="*/ 4639445 w 12192000"/>
              <a:gd name="connsiteY5087" fmla="*/ 2082825 h 6858000"/>
              <a:gd name="connsiteX5088" fmla="*/ 4646105 w 12192000"/>
              <a:gd name="connsiteY5088" fmla="*/ 2103166 h 6858000"/>
              <a:gd name="connsiteX5089" fmla="*/ 4640988 w 12192000"/>
              <a:gd name="connsiteY5089" fmla="*/ 2103308 h 6858000"/>
              <a:gd name="connsiteX5090" fmla="*/ 4535696 w 12192000"/>
              <a:gd name="connsiteY5090" fmla="*/ 2108589 h 6858000"/>
              <a:gd name="connsiteX5091" fmla="*/ 4511103 w 12192000"/>
              <a:gd name="connsiteY5091" fmla="*/ 2075723 h 6858000"/>
              <a:gd name="connsiteX5092" fmla="*/ 4443470 w 12192000"/>
              <a:gd name="connsiteY5092" fmla="*/ 1998249 h 6858000"/>
              <a:gd name="connsiteX5093" fmla="*/ 4425024 w 12192000"/>
              <a:gd name="connsiteY5093" fmla="*/ 1998249 h 6858000"/>
              <a:gd name="connsiteX5094" fmla="*/ 4434248 w 12192000"/>
              <a:gd name="connsiteY5094" fmla="*/ 2038160 h 6858000"/>
              <a:gd name="connsiteX5095" fmla="*/ 4425864 w 12192000"/>
              <a:gd name="connsiteY5095" fmla="*/ 2049898 h 6858000"/>
              <a:gd name="connsiteX5096" fmla="*/ 4396987 w 12192000"/>
              <a:gd name="connsiteY5096" fmla="*/ 2049898 h 6858000"/>
              <a:gd name="connsiteX5097" fmla="*/ 4396987 w 12192000"/>
              <a:gd name="connsiteY5097" fmla="*/ 2068680 h 6858000"/>
              <a:gd name="connsiteX5098" fmla="*/ 4427416 w 12192000"/>
              <a:gd name="connsiteY5098" fmla="*/ 2068680 h 6858000"/>
              <a:gd name="connsiteX5099" fmla="*/ 4454998 w 12192000"/>
              <a:gd name="connsiteY5099" fmla="*/ 2079830 h 6858000"/>
              <a:gd name="connsiteX5100" fmla="*/ 4468063 w 12192000"/>
              <a:gd name="connsiteY5100" fmla="*/ 2089808 h 6858000"/>
              <a:gd name="connsiteX5101" fmla="*/ 4468063 w 12192000"/>
              <a:gd name="connsiteY5101" fmla="*/ 2101547 h 6858000"/>
              <a:gd name="connsiteX5102" fmla="*/ 4457304 w 12192000"/>
              <a:gd name="connsiteY5102" fmla="*/ 2131480 h 6858000"/>
              <a:gd name="connsiteX5103" fmla="*/ 4445793 w 12192000"/>
              <a:gd name="connsiteY5103" fmla="*/ 2136712 h 6858000"/>
              <a:gd name="connsiteX5104" fmla="*/ 4419602 w 12192000"/>
              <a:gd name="connsiteY5104" fmla="*/ 2136712 h 6858000"/>
              <a:gd name="connsiteX5105" fmla="*/ 4415813 w 12192000"/>
              <a:gd name="connsiteY5105" fmla="*/ 2139646 h 6858000"/>
              <a:gd name="connsiteX5106" fmla="*/ 4409654 w 12192000"/>
              <a:gd name="connsiteY5106" fmla="*/ 2135294 h 6858000"/>
              <a:gd name="connsiteX5107" fmla="*/ 4381985 w 12192000"/>
              <a:gd name="connsiteY5107" fmla="*/ 2102720 h 6858000"/>
              <a:gd name="connsiteX5108" fmla="*/ 4363741 w 12192000"/>
              <a:gd name="connsiteY5108" fmla="*/ 2077936 h 6858000"/>
              <a:gd name="connsiteX5109" fmla="*/ 4369319 w 12192000"/>
              <a:gd name="connsiteY5109" fmla="*/ 2075723 h 6858000"/>
              <a:gd name="connsiteX5110" fmla="*/ 4369319 w 12192000"/>
              <a:gd name="connsiteY5110" fmla="*/ 2068680 h 6858000"/>
              <a:gd name="connsiteX5111" fmla="*/ 4358822 w 12192000"/>
              <a:gd name="connsiteY5111" fmla="*/ 2071256 h 6858000"/>
              <a:gd name="connsiteX5112" fmla="*/ 4342021 w 12192000"/>
              <a:gd name="connsiteY5112" fmla="*/ 2048430 h 6858000"/>
              <a:gd name="connsiteX5113" fmla="*/ 4289758 w 12192000"/>
              <a:gd name="connsiteY5113" fmla="*/ 1972425 h 6858000"/>
              <a:gd name="connsiteX5114" fmla="*/ 4206754 w 12192000"/>
              <a:gd name="connsiteY5114" fmla="*/ 1843303 h 6858000"/>
              <a:gd name="connsiteX5115" fmla="*/ 4188308 w 12192000"/>
              <a:gd name="connsiteY5115" fmla="*/ 1843303 h 6858000"/>
              <a:gd name="connsiteX5116" fmla="*/ 4188308 w 12192000"/>
              <a:gd name="connsiteY5116" fmla="*/ 1850346 h 6858000"/>
              <a:gd name="connsiteX5117" fmla="*/ 4328954 w 12192000"/>
              <a:gd name="connsiteY5117" fmla="*/ 2052246 h 6858000"/>
              <a:gd name="connsiteX5118" fmla="*/ 4342939 w 12192000"/>
              <a:gd name="connsiteY5118" fmla="*/ 2075155 h 6858000"/>
              <a:gd name="connsiteX5119" fmla="*/ 4304761 w 12192000"/>
              <a:gd name="connsiteY5119" fmla="*/ 2084526 h 6858000"/>
              <a:gd name="connsiteX5120" fmla="*/ 4264685 w 12192000"/>
              <a:gd name="connsiteY5120" fmla="*/ 2088577 h 6858000"/>
              <a:gd name="connsiteX5121" fmla="*/ 4268964 w 12192000"/>
              <a:gd name="connsiteY5121" fmla="*/ 2073325 h 6858000"/>
              <a:gd name="connsiteX5122" fmla="*/ 4241296 w 12192000"/>
              <a:gd name="connsiteY5122" fmla="*/ 2054544 h 6858000"/>
              <a:gd name="connsiteX5123" fmla="*/ 4207481 w 12192000"/>
              <a:gd name="connsiteY5123" fmla="*/ 2054544 h 6858000"/>
              <a:gd name="connsiteX5124" fmla="*/ 4192109 w 12192000"/>
              <a:gd name="connsiteY5124" fmla="*/ 2066282 h 6858000"/>
              <a:gd name="connsiteX5125" fmla="*/ 4192109 w 12192000"/>
              <a:gd name="connsiteY5125" fmla="*/ 2080369 h 6858000"/>
              <a:gd name="connsiteX5126" fmla="*/ 4212860 w 12192000"/>
              <a:gd name="connsiteY5126" fmla="*/ 2099736 h 6858000"/>
              <a:gd name="connsiteX5127" fmla="*/ 4231837 w 12192000"/>
              <a:gd name="connsiteY5127" fmla="*/ 2102990 h 6858000"/>
              <a:gd name="connsiteX5128" fmla="*/ 4191782 w 12192000"/>
              <a:gd name="connsiteY5128" fmla="*/ 2128544 h 6858000"/>
              <a:gd name="connsiteX5129" fmla="*/ 4182717 w 12192000"/>
              <a:gd name="connsiteY5129" fmla="*/ 2132384 h 6858000"/>
              <a:gd name="connsiteX5130" fmla="*/ 4139121 w 12192000"/>
              <a:gd name="connsiteY5130" fmla="*/ 2089808 h 6858000"/>
              <a:gd name="connsiteX5131" fmla="*/ 4120675 w 12192000"/>
              <a:gd name="connsiteY5131" fmla="*/ 2089808 h 6858000"/>
              <a:gd name="connsiteX5132" fmla="*/ 4120675 w 12192000"/>
              <a:gd name="connsiteY5132" fmla="*/ 2094503 h 6858000"/>
              <a:gd name="connsiteX5133" fmla="*/ 4169466 w 12192000"/>
              <a:gd name="connsiteY5133" fmla="*/ 2137996 h 6858000"/>
              <a:gd name="connsiteX5134" fmla="*/ 4168917 w 12192000"/>
              <a:gd name="connsiteY5134" fmla="*/ 2138229 h 6858000"/>
              <a:gd name="connsiteX5135" fmla="*/ 4151048 w 12192000"/>
              <a:gd name="connsiteY5135" fmla="*/ 2141457 h 6858000"/>
              <a:gd name="connsiteX5136" fmla="*/ 4089564 w 12192000"/>
              <a:gd name="connsiteY5136" fmla="*/ 2141457 h 6858000"/>
              <a:gd name="connsiteX5137" fmla="*/ 4031153 w 12192000"/>
              <a:gd name="connsiteY5137" fmla="*/ 2101547 h 6858000"/>
              <a:gd name="connsiteX5138" fmla="*/ 3862069 w 12192000"/>
              <a:gd name="connsiteY5138" fmla="*/ 2108589 h 6858000"/>
              <a:gd name="connsiteX5139" fmla="*/ 3837477 w 12192000"/>
              <a:gd name="connsiteY5139" fmla="*/ 2075723 h 6858000"/>
              <a:gd name="connsiteX5140" fmla="*/ 3769844 w 12192000"/>
              <a:gd name="connsiteY5140" fmla="*/ 1998249 h 6858000"/>
              <a:gd name="connsiteX5141" fmla="*/ 3751398 w 12192000"/>
              <a:gd name="connsiteY5141" fmla="*/ 1998249 h 6858000"/>
              <a:gd name="connsiteX5142" fmla="*/ 3760621 w 12192000"/>
              <a:gd name="connsiteY5142" fmla="*/ 2038160 h 6858000"/>
              <a:gd name="connsiteX5143" fmla="*/ 3742175 w 12192000"/>
              <a:gd name="connsiteY5143" fmla="*/ 2063984 h 6858000"/>
              <a:gd name="connsiteX5144" fmla="*/ 3794437 w 12192000"/>
              <a:gd name="connsiteY5144" fmla="*/ 2089808 h 6858000"/>
              <a:gd name="connsiteX5145" fmla="*/ 3794437 w 12192000"/>
              <a:gd name="connsiteY5145" fmla="*/ 2101547 h 6858000"/>
              <a:gd name="connsiteX5146" fmla="*/ 3751398 w 12192000"/>
              <a:gd name="connsiteY5146" fmla="*/ 2146152 h 6858000"/>
              <a:gd name="connsiteX5147" fmla="*/ 3668393 w 12192000"/>
              <a:gd name="connsiteY5147" fmla="*/ 2048431 h 6858000"/>
              <a:gd name="connsiteX5148" fmla="*/ 3635580 w 12192000"/>
              <a:gd name="connsiteY5148" fmla="*/ 2000710 h 6858000"/>
              <a:gd name="connsiteX5149" fmla="*/ 3666872 w 12192000"/>
              <a:gd name="connsiteY5149" fmla="*/ 1959977 h 6858000"/>
              <a:gd name="connsiteX5150" fmla="*/ 3719133 w 12192000"/>
              <a:gd name="connsiteY5150" fmla="*/ 1945304 h 6858000"/>
              <a:gd name="connsiteX5151" fmla="*/ 3727587 w 12192000"/>
              <a:gd name="connsiteY5151" fmla="*/ 1911410 h 6858000"/>
              <a:gd name="connsiteX5152" fmla="*/ 3732530 w 12192000"/>
              <a:gd name="connsiteY5152" fmla="*/ 1894111 h 6858000"/>
              <a:gd name="connsiteX5153" fmla="*/ 3736027 w 12192000"/>
              <a:gd name="connsiteY5153" fmla="*/ 1894952 h 6858000"/>
              <a:gd name="connsiteX5154" fmla="*/ 3742175 w 12192000"/>
              <a:gd name="connsiteY5154" fmla="*/ 1894952 h 6858000"/>
              <a:gd name="connsiteX5155" fmla="*/ 3742175 w 12192000"/>
              <a:gd name="connsiteY5155" fmla="*/ 1887909 h 6858000"/>
              <a:gd name="connsiteX5156" fmla="*/ 3736754 w 12192000"/>
              <a:gd name="connsiteY5156" fmla="*/ 1881127 h 6858000"/>
              <a:gd name="connsiteX5157" fmla="*/ 3739885 w 12192000"/>
              <a:gd name="connsiteY5157" fmla="*/ 1872673 h 6858000"/>
              <a:gd name="connsiteX5158" fmla="*/ 3743727 w 12192000"/>
              <a:gd name="connsiteY5158" fmla="*/ 1867831 h 6858000"/>
              <a:gd name="connsiteX5159" fmla="*/ 3734504 w 12192000"/>
              <a:gd name="connsiteY5159" fmla="*/ 1842007 h 6858000"/>
              <a:gd name="connsiteX5160" fmla="*/ 3719133 w 12192000"/>
              <a:gd name="connsiteY5160" fmla="*/ 1842007 h 6858000"/>
              <a:gd name="connsiteX5161" fmla="*/ 3710679 w 12192000"/>
              <a:gd name="connsiteY5161" fmla="*/ 1848903 h 6858000"/>
              <a:gd name="connsiteX5162" fmla="*/ 3710282 w 12192000"/>
              <a:gd name="connsiteY5162" fmla="*/ 1849533 h 6858000"/>
              <a:gd name="connsiteX5163" fmla="*/ 3689145 w 12192000"/>
              <a:gd name="connsiteY5163" fmla="*/ 1829804 h 6858000"/>
              <a:gd name="connsiteX5164" fmla="*/ 3640726 w 12192000"/>
              <a:gd name="connsiteY5164" fmla="*/ 1810436 h 6858000"/>
              <a:gd name="connsiteX5165" fmla="*/ 3625355 w 12192000"/>
              <a:gd name="connsiteY5165" fmla="*/ 1817479 h 6858000"/>
              <a:gd name="connsiteX5166" fmla="*/ 3625355 w 12192000"/>
              <a:gd name="connsiteY5166" fmla="*/ 1829217 h 6858000"/>
              <a:gd name="connsiteX5167" fmla="*/ 3653022 w 12192000"/>
              <a:gd name="connsiteY5167" fmla="*/ 1874997 h 6858000"/>
              <a:gd name="connsiteX5168" fmla="*/ 3690254 w 12192000"/>
              <a:gd name="connsiteY5168" fmla="*/ 1883947 h 6858000"/>
              <a:gd name="connsiteX5169" fmla="*/ 3679937 w 12192000"/>
              <a:gd name="connsiteY5169" fmla="*/ 1904073 h 6858000"/>
              <a:gd name="connsiteX5170" fmla="*/ 3657649 w 12192000"/>
              <a:gd name="connsiteY5170" fmla="*/ 1952347 h 6858000"/>
              <a:gd name="connsiteX5171" fmla="*/ 3625900 w 12192000"/>
              <a:gd name="connsiteY5171" fmla="*/ 1986632 h 6858000"/>
              <a:gd name="connsiteX5172" fmla="*/ 3616131 w 12192000"/>
              <a:gd name="connsiteY5172" fmla="*/ 1972425 h 6858000"/>
              <a:gd name="connsiteX5173" fmla="*/ 3533128 w 12192000"/>
              <a:gd name="connsiteY5173" fmla="*/ 1843303 h 6858000"/>
              <a:gd name="connsiteX5174" fmla="*/ 3514682 w 12192000"/>
              <a:gd name="connsiteY5174" fmla="*/ 1843303 h 6858000"/>
              <a:gd name="connsiteX5175" fmla="*/ 3514682 w 12192000"/>
              <a:gd name="connsiteY5175" fmla="*/ 1850346 h 6858000"/>
              <a:gd name="connsiteX5176" fmla="*/ 3558634 w 12192000"/>
              <a:gd name="connsiteY5176" fmla="*/ 1910945 h 6858000"/>
              <a:gd name="connsiteX5177" fmla="*/ 3579293 w 12192000"/>
              <a:gd name="connsiteY5177" fmla="*/ 1940152 h 6858000"/>
              <a:gd name="connsiteX5178" fmla="*/ 3569921 w 12192000"/>
              <a:gd name="connsiteY5178" fmla="*/ 1937766 h 6858000"/>
              <a:gd name="connsiteX5179" fmla="*/ 3560698 w 12192000"/>
              <a:gd name="connsiteY5179" fmla="*/ 1937766 h 6858000"/>
              <a:gd name="connsiteX5180" fmla="*/ 3542253 w 12192000"/>
              <a:gd name="connsiteY5180" fmla="*/ 1949504 h 6858000"/>
              <a:gd name="connsiteX5181" fmla="*/ 3542253 w 12192000"/>
              <a:gd name="connsiteY5181" fmla="*/ 1956547 h 6858000"/>
              <a:gd name="connsiteX5182" fmla="*/ 3560698 w 12192000"/>
              <a:gd name="connsiteY5182" fmla="*/ 1968286 h 6858000"/>
              <a:gd name="connsiteX5183" fmla="*/ 3569921 w 12192000"/>
              <a:gd name="connsiteY5183" fmla="*/ 1968286 h 6858000"/>
              <a:gd name="connsiteX5184" fmla="*/ 3585292 w 12192000"/>
              <a:gd name="connsiteY5184" fmla="*/ 1956547 h 6858000"/>
              <a:gd name="connsiteX5185" fmla="*/ 3585292 w 12192000"/>
              <a:gd name="connsiteY5185" fmla="*/ 1949504 h 6858000"/>
              <a:gd name="connsiteX5186" fmla="*/ 3584296 w 12192000"/>
              <a:gd name="connsiteY5186" fmla="*/ 1947224 h 6858000"/>
              <a:gd name="connsiteX5187" fmla="*/ 3596726 w 12192000"/>
              <a:gd name="connsiteY5187" fmla="*/ 1964795 h 6858000"/>
              <a:gd name="connsiteX5188" fmla="*/ 3617657 w 12192000"/>
              <a:gd name="connsiteY5188" fmla="*/ 1995533 h 6858000"/>
              <a:gd name="connsiteX5189" fmla="*/ 3564846 w 12192000"/>
              <a:gd name="connsiteY5189" fmla="*/ 2052563 h 6858000"/>
              <a:gd name="connsiteX5190" fmla="*/ 3550984 w 12192000"/>
              <a:gd name="connsiteY5190" fmla="*/ 2066254 h 6858000"/>
              <a:gd name="connsiteX5191" fmla="*/ 3539178 w 12192000"/>
              <a:gd name="connsiteY5191" fmla="*/ 2051041 h 6858000"/>
              <a:gd name="connsiteX5192" fmla="*/ 3526882 w 12192000"/>
              <a:gd name="connsiteY5192" fmla="*/ 2045758 h 6858000"/>
              <a:gd name="connsiteX5193" fmla="*/ 3511004 w 12192000"/>
              <a:gd name="connsiteY5193" fmla="*/ 2045758 h 6858000"/>
              <a:gd name="connsiteX5194" fmla="*/ 3502611 w 12192000"/>
              <a:gd name="connsiteY5194" fmla="*/ 2032938 h 6858000"/>
              <a:gd name="connsiteX5195" fmla="*/ 3366000 w 12192000"/>
              <a:gd name="connsiteY5195" fmla="*/ 2091043 h 6858000"/>
              <a:gd name="connsiteX5196" fmla="*/ 3310885 w 12192000"/>
              <a:gd name="connsiteY5196" fmla="*/ 2134692 h 6858000"/>
              <a:gd name="connsiteX5197" fmla="*/ 3296314 w 12192000"/>
              <a:gd name="connsiteY5197" fmla="*/ 2092713 h 6858000"/>
              <a:gd name="connsiteX5198" fmla="*/ 3277869 w 12192000"/>
              <a:gd name="connsiteY5198" fmla="*/ 2092713 h 6858000"/>
              <a:gd name="connsiteX5199" fmla="*/ 3287092 w 12192000"/>
              <a:gd name="connsiteY5199" fmla="*/ 2132622 h 6858000"/>
              <a:gd name="connsiteX5200" fmla="*/ 3270449 w 12192000"/>
              <a:gd name="connsiteY5200" fmla="*/ 2155922 h 6858000"/>
              <a:gd name="connsiteX5201" fmla="*/ 3235153 w 12192000"/>
              <a:gd name="connsiteY5201" fmla="*/ 2179667 h 6858000"/>
              <a:gd name="connsiteX5202" fmla="*/ 3227655 w 12192000"/>
              <a:gd name="connsiteY5202" fmla="*/ 2187438 h 6858000"/>
              <a:gd name="connsiteX5203" fmla="*/ 3218277 w 12192000"/>
              <a:gd name="connsiteY5203" fmla="*/ 2174699 h 6858000"/>
              <a:gd name="connsiteX5204" fmla="*/ 3220149 w 12192000"/>
              <a:gd name="connsiteY5204" fmla="*/ 2170020 h 6858000"/>
              <a:gd name="connsiteX5205" fmla="*/ 3212755 w 12192000"/>
              <a:gd name="connsiteY5205" fmla="*/ 2167197 h 6858000"/>
              <a:gd name="connsiteX5206" fmla="*/ 3194864 w 12192000"/>
              <a:gd name="connsiteY5206" fmla="*/ 2142894 h 6858000"/>
              <a:gd name="connsiteX5207" fmla="*/ 3142603 w 12192000"/>
              <a:gd name="connsiteY5207" fmla="*/ 2066888 h 6858000"/>
              <a:gd name="connsiteX5208" fmla="*/ 3059598 w 12192000"/>
              <a:gd name="connsiteY5208" fmla="*/ 1937766 h 6858000"/>
              <a:gd name="connsiteX5209" fmla="*/ 3041153 w 12192000"/>
              <a:gd name="connsiteY5209" fmla="*/ 1937766 h 6858000"/>
              <a:gd name="connsiteX5210" fmla="*/ 3041153 w 12192000"/>
              <a:gd name="connsiteY5210" fmla="*/ 1944808 h 6858000"/>
              <a:gd name="connsiteX5211" fmla="*/ 3090186 w 12192000"/>
              <a:gd name="connsiteY5211" fmla="*/ 2012508 h 6858000"/>
              <a:gd name="connsiteX5212" fmla="*/ 3128790 w 12192000"/>
              <a:gd name="connsiteY5212" fmla="*/ 2067383 h 6858000"/>
              <a:gd name="connsiteX5213" fmla="*/ 3116706 w 12192000"/>
              <a:gd name="connsiteY5213" fmla="*/ 2067383 h 6858000"/>
              <a:gd name="connsiteX5214" fmla="*/ 3072219 w 12192000"/>
              <a:gd name="connsiteY5214" fmla="*/ 2032938 h 6858000"/>
              <a:gd name="connsiteX5215" fmla="*/ 3019956 w 12192000"/>
              <a:gd name="connsiteY5215" fmla="*/ 2032938 h 6858000"/>
              <a:gd name="connsiteX5216" fmla="*/ 2960586 w 12192000"/>
              <a:gd name="connsiteY5216" fmla="*/ 2113492 h 6858000"/>
              <a:gd name="connsiteX5217" fmla="*/ 2954826 w 12192000"/>
              <a:gd name="connsiteY5217" fmla="*/ 2128761 h 6858000"/>
              <a:gd name="connsiteX5218" fmla="*/ 2946542 w 12192000"/>
              <a:gd name="connsiteY5218" fmla="*/ 2099590 h 6858000"/>
              <a:gd name="connsiteX5219" fmla="*/ 2931171 w 12192000"/>
              <a:gd name="connsiteY5219" fmla="*/ 2099590 h 6858000"/>
              <a:gd name="connsiteX5220" fmla="*/ 2937757 w 12192000"/>
              <a:gd name="connsiteY5220" fmla="*/ 2144856 h 6858000"/>
              <a:gd name="connsiteX5221" fmla="*/ 2913058 w 12192000"/>
              <a:gd name="connsiteY5221" fmla="*/ 2144856 h 6858000"/>
              <a:gd name="connsiteX5222" fmla="*/ 2918507 w 12192000"/>
              <a:gd name="connsiteY5222" fmla="*/ 2131540 h 6858000"/>
              <a:gd name="connsiteX5223" fmla="*/ 2909284 w 12192000"/>
              <a:gd name="connsiteY5223" fmla="*/ 2117454 h 6858000"/>
              <a:gd name="connsiteX5224" fmla="*/ 2877005 w 12192000"/>
              <a:gd name="connsiteY5224" fmla="*/ 2113493 h 6858000"/>
              <a:gd name="connsiteX5225" fmla="*/ 2867982 w 12192000"/>
              <a:gd name="connsiteY5225" fmla="*/ 2108842 h 6858000"/>
              <a:gd name="connsiteX5226" fmla="*/ 2891975 w 12192000"/>
              <a:gd name="connsiteY5226" fmla="*/ 2076701 h 6858000"/>
              <a:gd name="connsiteX5227" fmla="*/ 3032621 w 12192000"/>
              <a:gd name="connsiteY5227" fmla="*/ 1937602 h 6858000"/>
              <a:gd name="connsiteX5228" fmla="*/ 3090262 w 12192000"/>
              <a:gd name="connsiteY5228" fmla="*/ 1882578 h 6858000"/>
              <a:gd name="connsiteX5229" fmla="*/ 3091990 w 12192000"/>
              <a:gd name="connsiteY5229" fmla="*/ 1882355 h 6858000"/>
              <a:gd name="connsiteX5230" fmla="*/ 3091990 w 12192000"/>
              <a:gd name="connsiteY5230" fmla="*/ 1893655 h 6858000"/>
              <a:gd name="connsiteX5231" fmla="*/ 3116584 w 12192000"/>
              <a:gd name="connsiteY5231" fmla="*/ 1893655 h 6858000"/>
              <a:gd name="connsiteX5232" fmla="*/ 3116584 w 12192000"/>
              <a:gd name="connsiteY5232" fmla="*/ 1879569 h 6858000"/>
              <a:gd name="connsiteX5233" fmla="*/ 3113587 w 12192000"/>
              <a:gd name="connsiteY5233" fmla="*/ 1879569 h 6858000"/>
              <a:gd name="connsiteX5234" fmla="*/ 3118699 w 12192000"/>
              <a:gd name="connsiteY5234" fmla="*/ 1878910 h 6858000"/>
              <a:gd name="connsiteX5235" fmla="*/ 3143293 w 12192000"/>
              <a:gd name="connsiteY5235" fmla="*/ 1801437 h 6858000"/>
              <a:gd name="connsiteX5236" fmla="*/ 3134070 w 12192000"/>
              <a:gd name="connsiteY5236" fmla="*/ 1775613 h 6858000"/>
              <a:gd name="connsiteX5237" fmla="*/ 3118699 w 12192000"/>
              <a:gd name="connsiteY5237" fmla="*/ 1775613 h 6858000"/>
              <a:gd name="connsiteX5238" fmla="*/ 3057215 w 12192000"/>
              <a:gd name="connsiteY5238" fmla="*/ 1885953 h 6858000"/>
              <a:gd name="connsiteX5239" fmla="*/ 2868402 w 12192000"/>
              <a:gd name="connsiteY5239" fmla="*/ 2079663 h 6858000"/>
              <a:gd name="connsiteX5240" fmla="*/ 2849583 w 12192000"/>
              <a:gd name="connsiteY5240" fmla="*/ 2095358 h 6858000"/>
              <a:gd name="connsiteX5241" fmla="*/ 2840114 w 12192000"/>
              <a:gd name="connsiteY5241" fmla="*/ 2081799 h 6858000"/>
              <a:gd name="connsiteX5242" fmla="*/ 2835503 w 12192000"/>
              <a:gd name="connsiteY5242" fmla="*/ 2054067 h 6858000"/>
              <a:gd name="connsiteX5243" fmla="*/ 2841651 w 12192000"/>
              <a:gd name="connsiteY5243" fmla="*/ 2011809 h 6858000"/>
              <a:gd name="connsiteX5244" fmla="*/ 2852375 w 12192000"/>
              <a:gd name="connsiteY5244" fmla="*/ 1979050 h 6858000"/>
              <a:gd name="connsiteX5245" fmla="*/ 2916366 w 12192000"/>
              <a:gd name="connsiteY5245" fmla="*/ 1952695 h 6858000"/>
              <a:gd name="connsiteX5246" fmla="*/ 2967859 w 12192000"/>
              <a:gd name="connsiteY5246" fmla="*/ 1943304 h 6858000"/>
              <a:gd name="connsiteX5247" fmla="*/ 2967859 w 12192000"/>
              <a:gd name="connsiteY5247" fmla="*/ 1936262 h 6858000"/>
              <a:gd name="connsiteX5248" fmla="*/ 2958637 w 12192000"/>
              <a:gd name="connsiteY5248" fmla="*/ 1922175 h 6858000"/>
              <a:gd name="connsiteX5249" fmla="*/ 2873328 w 12192000"/>
              <a:gd name="connsiteY5249" fmla="*/ 1948000 h 6858000"/>
              <a:gd name="connsiteX5250" fmla="*/ 2859743 w 12192000"/>
              <a:gd name="connsiteY5250" fmla="*/ 1956548 h 6858000"/>
              <a:gd name="connsiteX5251" fmla="*/ 2860096 w 12192000"/>
              <a:gd name="connsiteY5251" fmla="*/ 1955466 h 6858000"/>
              <a:gd name="connsiteX5252" fmla="*/ 2835503 w 12192000"/>
              <a:gd name="connsiteY5252" fmla="*/ 1955466 h 6858000"/>
              <a:gd name="connsiteX5253" fmla="*/ 2833225 w 12192000"/>
              <a:gd name="connsiteY5253" fmla="*/ 1973234 h 6858000"/>
              <a:gd name="connsiteX5254" fmla="*/ 2822027 w 12192000"/>
              <a:gd name="connsiteY5254" fmla="*/ 1980280 h 6858000"/>
              <a:gd name="connsiteX5255" fmla="*/ 2764961 w 12192000"/>
              <a:gd name="connsiteY5255" fmla="*/ 2025474 h 6858000"/>
              <a:gd name="connsiteX5256" fmla="*/ 2755738 w 12192000"/>
              <a:gd name="connsiteY5256" fmla="*/ 2025474 h 6858000"/>
              <a:gd name="connsiteX5257" fmla="*/ 2718079 w 12192000"/>
              <a:gd name="connsiteY5257" fmla="*/ 2049830 h 6858000"/>
              <a:gd name="connsiteX5258" fmla="*/ 2699947 w 12192000"/>
              <a:gd name="connsiteY5258" fmla="*/ 2062687 h 6858000"/>
              <a:gd name="connsiteX5259" fmla="*/ 2697163 w 12192000"/>
              <a:gd name="connsiteY5259" fmla="*/ 2062687 h 6858000"/>
              <a:gd name="connsiteX5260" fmla="*/ 2697163 w 12192000"/>
              <a:gd name="connsiteY5260" fmla="*/ 2058763 h 6858000"/>
              <a:gd name="connsiteX5261" fmla="*/ 2681791 w 12192000"/>
              <a:gd name="connsiteY5261" fmla="*/ 2047025 h 6858000"/>
              <a:gd name="connsiteX5262" fmla="*/ 2663346 w 12192000"/>
              <a:gd name="connsiteY5262" fmla="*/ 2047025 h 6858000"/>
              <a:gd name="connsiteX5263" fmla="*/ 2663346 w 12192000"/>
              <a:gd name="connsiteY5263" fmla="*/ 2051298 h 6858000"/>
              <a:gd name="connsiteX5264" fmla="*/ 2654289 w 12192000"/>
              <a:gd name="connsiteY5264" fmla="*/ 2051298 h 6858000"/>
              <a:gd name="connsiteX5265" fmla="*/ 2653015 w 12192000"/>
              <a:gd name="connsiteY5265" fmla="*/ 2052637 h 6858000"/>
              <a:gd name="connsiteX5266" fmla="*/ 2651416 w 12192000"/>
              <a:gd name="connsiteY5266" fmla="*/ 2052637 h 6858000"/>
              <a:gd name="connsiteX5267" fmla="*/ 2651416 w 12192000"/>
              <a:gd name="connsiteY5267" fmla="*/ 2054318 h 6858000"/>
              <a:gd name="connsiteX5268" fmla="*/ 2619127 w 12192000"/>
              <a:gd name="connsiteY5268" fmla="*/ 2088273 h 6858000"/>
              <a:gd name="connsiteX5269" fmla="*/ 2609721 w 12192000"/>
              <a:gd name="connsiteY5269" fmla="*/ 2096950 h 6858000"/>
              <a:gd name="connsiteX5270" fmla="*/ 2605682 w 12192000"/>
              <a:gd name="connsiteY5270" fmla="*/ 2089068 h 6858000"/>
              <a:gd name="connsiteX5271" fmla="*/ 2584162 w 12192000"/>
              <a:gd name="connsiteY5271" fmla="*/ 2061483 h 6858000"/>
              <a:gd name="connsiteX5272" fmla="*/ 2568791 w 12192000"/>
              <a:gd name="connsiteY5272" fmla="*/ 2061483 h 6858000"/>
              <a:gd name="connsiteX5273" fmla="*/ 2561008 w 12192000"/>
              <a:gd name="connsiteY5273" fmla="*/ 2083275 h 6858000"/>
              <a:gd name="connsiteX5274" fmla="*/ 2552112 w 12192000"/>
              <a:gd name="connsiteY5274" fmla="*/ 2077523 h 6858000"/>
              <a:gd name="connsiteX5275" fmla="*/ 2547281 w 12192000"/>
              <a:gd name="connsiteY5275" fmla="*/ 2066544 h 6858000"/>
              <a:gd name="connsiteX5276" fmla="*/ 2549688 w 12192000"/>
              <a:gd name="connsiteY5276" fmla="*/ 2065625 h 6858000"/>
              <a:gd name="connsiteX5277" fmla="*/ 2575819 w 12192000"/>
              <a:gd name="connsiteY5277" fmla="*/ 2046256 h 6858000"/>
              <a:gd name="connsiteX5278" fmla="*/ 2567299 w 12192000"/>
              <a:gd name="connsiteY5278" fmla="*/ 2034956 h 6858000"/>
              <a:gd name="connsiteX5279" fmla="*/ 2574502 w 12192000"/>
              <a:gd name="connsiteY5279" fmla="*/ 2031123 h 6858000"/>
              <a:gd name="connsiteX5280" fmla="*/ 2602027 w 12192000"/>
              <a:gd name="connsiteY5280" fmla="*/ 1999649 h 6858000"/>
              <a:gd name="connsiteX5281" fmla="*/ 2528244 w 12192000"/>
              <a:gd name="connsiteY5281" fmla="*/ 1922175 h 6858000"/>
              <a:gd name="connsiteX5282" fmla="*/ 2475983 w 12192000"/>
              <a:gd name="connsiteY5282" fmla="*/ 1922175 h 6858000"/>
              <a:gd name="connsiteX5283" fmla="*/ 2438323 w 12192000"/>
              <a:gd name="connsiteY5283" fmla="*/ 1957977 h 6858000"/>
              <a:gd name="connsiteX5284" fmla="*/ 2434110 w 12192000"/>
              <a:gd name="connsiteY5284" fmla="*/ 1966661 h 6858000"/>
              <a:gd name="connsiteX5285" fmla="*/ 2431200 w 12192000"/>
              <a:gd name="connsiteY5285" fmla="*/ 1968883 h 6858000"/>
              <a:gd name="connsiteX5286" fmla="*/ 2402612 w 12192000"/>
              <a:gd name="connsiteY5286" fmla="*/ 1940645 h 6858000"/>
              <a:gd name="connsiteX5287" fmla="*/ 2381773 w 12192000"/>
              <a:gd name="connsiteY5287" fmla="*/ 1918142 h 6858000"/>
              <a:gd name="connsiteX5288" fmla="*/ 2435102 w 12192000"/>
              <a:gd name="connsiteY5288" fmla="*/ 1896177 h 6858000"/>
              <a:gd name="connsiteX5289" fmla="*/ 2486596 w 12192000"/>
              <a:gd name="connsiteY5289" fmla="*/ 1886786 h 6858000"/>
              <a:gd name="connsiteX5290" fmla="*/ 2486596 w 12192000"/>
              <a:gd name="connsiteY5290" fmla="*/ 1879744 h 6858000"/>
              <a:gd name="connsiteX5291" fmla="*/ 2477374 w 12192000"/>
              <a:gd name="connsiteY5291" fmla="*/ 1865657 h 6858000"/>
              <a:gd name="connsiteX5292" fmla="*/ 2379779 w 12192000"/>
              <a:gd name="connsiteY5292" fmla="*/ 1898341 h 6858000"/>
              <a:gd name="connsiteX5293" fmla="*/ 2369587 w 12192000"/>
              <a:gd name="connsiteY5293" fmla="*/ 1904982 h 6858000"/>
              <a:gd name="connsiteX5294" fmla="*/ 2315506 w 12192000"/>
              <a:gd name="connsiteY5294" fmla="*/ 1846582 h 6858000"/>
              <a:gd name="connsiteX5295" fmla="*/ 2316122 w 12192000"/>
              <a:gd name="connsiteY5295" fmla="*/ 1844703 h 6858000"/>
              <a:gd name="connsiteX5296" fmla="*/ 2313765 w 12192000"/>
              <a:gd name="connsiteY5296" fmla="*/ 1844703 h 6858000"/>
              <a:gd name="connsiteX5297" fmla="*/ 2309808 w 12192000"/>
              <a:gd name="connsiteY5297" fmla="*/ 1840429 h 6858000"/>
              <a:gd name="connsiteX5298" fmla="*/ 2287890 w 12192000"/>
              <a:gd name="connsiteY5298" fmla="*/ 1792956 h 6858000"/>
              <a:gd name="connsiteX5299" fmla="*/ 2320658 w 12192000"/>
              <a:gd name="connsiteY5299" fmla="*/ 1762189 h 6858000"/>
              <a:gd name="connsiteX5300" fmla="*/ 2406736 w 12192000"/>
              <a:gd name="connsiteY5300" fmla="*/ 1703498 h 6858000"/>
              <a:gd name="connsiteX5301" fmla="*/ 2431330 w 12192000"/>
              <a:gd name="connsiteY5301" fmla="*/ 1626024 h 6858000"/>
              <a:gd name="connsiteX5302" fmla="*/ 2422107 w 12192000"/>
              <a:gd name="connsiteY5302" fmla="*/ 1600200 h 6858000"/>
              <a:gd name="connsiteX5303" fmla="*/ 2406736 w 12192000"/>
              <a:gd name="connsiteY5303" fmla="*/ 1600200 h 6858000"/>
              <a:gd name="connsiteX5304" fmla="*/ 2345252 w 12192000"/>
              <a:gd name="connsiteY5304" fmla="*/ 1710540 h 6858000"/>
              <a:gd name="connsiteX5305" fmla="*/ 2281161 w 12192000"/>
              <a:gd name="connsiteY5305" fmla="*/ 1779750 h 6858000"/>
              <a:gd name="connsiteX5306" fmla="*/ 2269844 w 12192000"/>
              <a:gd name="connsiteY5306" fmla="*/ 1757675 h 6858000"/>
              <a:gd name="connsiteX5307" fmla="*/ 2248324 w 12192000"/>
              <a:gd name="connsiteY5307" fmla="*/ 1730090 h 6858000"/>
              <a:gd name="connsiteX5308" fmla="*/ 2232954 w 12192000"/>
              <a:gd name="connsiteY5308" fmla="*/ 1730090 h 6858000"/>
              <a:gd name="connsiteX5309" fmla="*/ 2223730 w 12192000"/>
              <a:gd name="connsiteY5309" fmla="*/ 1755914 h 6858000"/>
              <a:gd name="connsiteX5310" fmla="*/ 2232953 w 12192000"/>
              <a:gd name="connsiteY5310" fmla="*/ 1775282 h 6858000"/>
              <a:gd name="connsiteX5311" fmla="*/ 2235298 w 12192000"/>
              <a:gd name="connsiteY5311" fmla="*/ 1783489 h 6858000"/>
              <a:gd name="connsiteX5312" fmla="*/ 2225287 w 12192000"/>
              <a:gd name="connsiteY5312" fmla="*/ 1783489 h 6858000"/>
              <a:gd name="connsiteX5313" fmla="*/ 2197619 w 12192000"/>
              <a:gd name="connsiteY5313" fmla="*/ 1802270 h 6858000"/>
              <a:gd name="connsiteX5314" fmla="*/ 2206842 w 12192000"/>
              <a:gd name="connsiteY5314" fmla="*/ 1835137 h 6858000"/>
              <a:gd name="connsiteX5315" fmla="*/ 2175330 w 12192000"/>
              <a:gd name="connsiteY5315" fmla="*/ 1842767 h 6858000"/>
              <a:gd name="connsiteX5316" fmla="*/ 2154927 w 12192000"/>
              <a:gd name="connsiteY5316" fmla="*/ 1860129 h 6858000"/>
              <a:gd name="connsiteX5317" fmla="*/ 2153391 w 12192000"/>
              <a:gd name="connsiteY5317" fmla="*/ 1860129 h 6858000"/>
              <a:gd name="connsiteX5318" fmla="*/ 2153391 w 12192000"/>
              <a:gd name="connsiteY5318" fmla="*/ 1861435 h 6858000"/>
              <a:gd name="connsiteX5319" fmla="*/ 2148431 w 12192000"/>
              <a:gd name="connsiteY5319" fmla="*/ 1865657 h 6858000"/>
              <a:gd name="connsiteX5320" fmla="*/ 2148431 w 12192000"/>
              <a:gd name="connsiteY5320" fmla="*/ 1879744 h 6858000"/>
              <a:gd name="connsiteX5321" fmla="*/ 2169968 w 12192000"/>
              <a:gd name="connsiteY5321" fmla="*/ 1891705 h 6858000"/>
              <a:gd name="connsiteX5322" fmla="*/ 2164533 w 12192000"/>
              <a:gd name="connsiteY5322" fmla="*/ 1896351 h 6858000"/>
              <a:gd name="connsiteX5323" fmla="*/ 2147040 w 12192000"/>
              <a:gd name="connsiteY5323" fmla="*/ 1896351 h 6858000"/>
              <a:gd name="connsiteX5324" fmla="*/ 2147040 w 12192000"/>
              <a:gd name="connsiteY5324" fmla="*/ 1903395 h 6858000"/>
              <a:gd name="connsiteX5325" fmla="*/ 2151506 w 12192000"/>
              <a:gd name="connsiteY5325" fmla="*/ 1907488 h 6858000"/>
              <a:gd name="connsiteX5326" fmla="*/ 2118629 w 12192000"/>
              <a:gd name="connsiteY5326" fmla="*/ 1935593 h 6858000"/>
              <a:gd name="connsiteX5327" fmla="*/ 2116151 w 12192000"/>
              <a:gd name="connsiteY5327" fmla="*/ 1926843 h 6858000"/>
              <a:gd name="connsiteX5328" fmla="*/ 2046981 w 12192000"/>
              <a:gd name="connsiteY5328" fmla="*/ 1865657 h 6858000"/>
              <a:gd name="connsiteX5329" fmla="*/ 1994719 w 12192000"/>
              <a:gd name="connsiteY5329" fmla="*/ 1865657 h 6858000"/>
              <a:gd name="connsiteX5330" fmla="*/ 1957059 w 12192000"/>
              <a:gd name="connsiteY5330" fmla="*/ 1901459 h 6858000"/>
              <a:gd name="connsiteX5331" fmla="*/ 1949172 w 12192000"/>
              <a:gd name="connsiteY5331" fmla="*/ 1917717 h 6858000"/>
              <a:gd name="connsiteX5332" fmla="*/ 1937223 w 12192000"/>
              <a:gd name="connsiteY5332" fmla="*/ 1907502 h 6858000"/>
              <a:gd name="connsiteX5333" fmla="*/ 1858638 w 12192000"/>
              <a:gd name="connsiteY5333" fmla="*/ 1829882 h 6858000"/>
              <a:gd name="connsiteX5334" fmla="*/ 1843428 w 12192000"/>
              <a:gd name="connsiteY5334" fmla="*/ 1813458 h 6858000"/>
              <a:gd name="connsiteX5335" fmla="*/ 1873211 w 12192000"/>
              <a:gd name="connsiteY5335" fmla="*/ 1774689 h 6858000"/>
              <a:gd name="connsiteX5336" fmla="*/ 1925473 w 12192000"/>
              <a:gd name="connsiteY5336" fmla="*/ 1760016 h 6858000"/>
              <a:gd name="connsiteX5337" fmla="*/ 1950067 w 12192000"/>
              <a:gd name="connsiteY5337" fmla="*/ 1682543 h 6858000"/>
              <a:gd name="connsiteX5338" fmla="*/ 1940844 w 12192000"/>
              <a:gd name="connsiteY5338" fmla="*/ 1656719 h 6858000"/>
              <a:gd name="connsiteX5339" fmla="*/ 1925473 w 12192000"/>
              <a:gd name="connsiteY5339" fmla="*/ 1656719 h 6858000"/>
              <a:gd name="connsiteX5340" fmla="*/ 1863989 w 12192000"/>
              <a:gd name="connsiteY5340" fmla="*/ 1767059 h 6858000"/>
              <a:gd name="connsiteX5341" fmla="*/ 1832225 w 12192000"/>
              <a:gd name="connsiteY5341" fmla="*/ 1801360 h 6858000"/>
              <a:gd name="connsiteX5342" fmla="*/ 1830984 w 12192000"/>
              <a:gd name="connsiteY5342" fmla="*/ 1800020 h 6858000"/>
              <a:gd name="connsiteX5343" fmla="*/ 1834859 w 12192000"/>
              <a:gd name="connsiteY5343" fmla="*/ 1788184 h 6858000"/>
              <a:gd name="connsiteX5344" fmla="*/ 1820023 w 12192000"/>
              <a:gd name="connsiteY5344" fmla="*/ 1788184 h 6858000"/>
              <a:gd name="connsiteX5345" fmla="*/ 1765834 w 12192000"/>
              <a:gd name="connsiteY5345" fmla="*/ 1729667 h 6858000"/>
              <a:gd name="connsiteX5346" fmla="*/ 1704350 w 12192000"/>
              <a:gd name="connsiteY5346" fmla="*/ 1619327 h 6858000"/>
              <a:gd name="connsiteX5347" fmla="*/ 1688979 w 12192000"/>
              <a:gd name="connsiteY5347" fmla="*/ 1619327 h 6858000"/>
              <a:gd name="connsiteX5348" fmla="*/ 1679756 w 12192000"/>
              <a:gd name="connsiteY5348" fmla="*/ 1645151 h 6858000"/>
              <a:gd name="connsiteX5349" fmla="*/ 1704350 w 12192000"/>
              <a:gd name="connsiteY5349" fmla="*/ 1722624 h 6858000"/>
              <a:gd name="connsiteX5350" fmla="*/ 1790428 w 12192000"/>
              <a:gd name="connsiteY5350" fmla="*/ 1781316 h 6858000"/>
              <a:gd name="connsiteX5351" fmla="*/ 1808919 w 12192000"/>
              <a:gd name="connsiteY5351" fmla="*/ 1798678 h 6858000"/>
              <a:gd name="connsiteX5352" fmla="*/ 1805471 w 12192000"/>
              <a:gd name="connsiteY5352" fmla="*/ 1825576 h 6858000"/>
              <a:gd name="connsiteX5353" fmla="*/ 1794964 w 12192000"/>
              <a:gd name="connsiteY5353" fmla="*/ 1825576 h 6858000"/>
              <a:gd name="connsiteX5354" fmla="*/ 1798839 w 12192000"/>
              <a:gd name="connsiteY5354" fmla="*/ 1837412 h 6858000"/>
              <a:gd name="connsiteX5355" fmla="*/ 1771185 w 12192000"/>
              <a:gd name="connsiteY5355" fmla="*/ 1867274 h 6858000"/>
              <a:gd name="connsiteX5356" fmla="*/ 1713401 w 12192000"/>
              <a:gd name="connsiteY5356" fmla="*/ 1924349 h 6858000"/>
              <a:gd name="connsiteX5357" fmla="*/ 1705741 w 12192000"/>
              <a:gd name="connsiteY5357" fmla="*/ 1924349 h 6858000"/>
              <a:gd name="connsiteX5358" fmla="*/ 1690370 w 12192000"/>
              <a:gd name="connsiteY5358" fmla="*/ 1917306 h 6858000"/>
              <a:gd name="connsiteX5359" fmla="*/ 1667443 w 12192000"/>
              <a:gd name="connsiteY5359" fmla="*/ 1931631 h 6858000"/>
              <a:gd name="connsiteX5360" fmla="*/ 1652973 w 12192000"/>
              <a:gd name="connsiteY5360" fmla="*/ 1911999 h 6858000"/>
              <a:gd name="connsiteX5361" fmla="*/ 1635104 w 12192000"/>
              <a:gd name="connsiteY5361" fmla="*/ 1903048 h 6858000"/>
              <a:gd name="connsiteX5362" fmla="*/ 1582842 w 12192000"/>
              <a:gd name="connsiteY5362" fmla="*/ 1903048 h 6858000"/>
              <a:gd name="connsiteX5363" fmla="*/ 1554509 w 12192000"/>
              <a:gd name="connsiteY5363" fmla="*/ 1928111 h 6858000"/>
              <a:gd name="connsiteX5364" fmla="*/ 1520327 w 12192000"/>
              <a:gd name="connsiteY5364" fmla="*/ 1906008 h 6858000"/>
              <a:gd name="connsiteX5365" fmla="*/ 1455960 w 12192000"/>
              <a:gd name="connsiteY5365" fmla="*/ 1850984 h 6858000"/>
              <a:gd name="connsiteX5366" fmla="*/ 1446376 w 12192000"/>
              <a:gd name="connsiteY5366" fmla="*/ 1841518 h 6858000"/>
              <a:gd name="connsiteX5367" fmla="*/ 1461061 w 12192000"/>
              <a:gd name="connsiteY5367" fmla="*/ 1841518 h 6858000"/>
              <a:gd name="connsiteX5368" fmla="*/ 1476432 w 12192000"/>
              <a:gd name="connsiteY5368" fmla="*/ 1829780 h 6858000"/>
              <a:gd name="connsiteX5369" fmla="*/ 1476432 w 12192000"/>
              <a:gd name="connsiteY5369" fmla="*/ 1822737 h 6858000"/>
              <a:gd name="connsiteX5370" fmla="*/ 1461061 w 12192000"/>
              <a:gd name="connsiteY5370" fmla="*/ 1822737 h 6858000"/>
              <a:gd name="connsiteX5371" fmla="*/ 1442616 w 12192000"/>
              <a:gd name="connsiteY5371" fmla="*/ 1834475 h 6858000"/>
              <a:gd name="connsiteX5372" fmla="*/ 1442616 w 12192000"/>
              <a:gd name="connsiteY5372" fmla="*/ 1837804 h 6858000"/>
              <a:gd name="connsiteX5373" fmla="*/ 1402346 w 12192000"/>
              <a:gd name="connsiteY5373" fmla="*/ 1798028 h 6858000"/>
              <a:gd name="connsiteX5374" fmla="*/ 1406093 w 12192000"/>
              <a:gd name="connsiteY5374" fmla="*/ 1793306 h 6858000"/>
              <a:gd name="connsiteX5375" fmla="*/ 1396870 w 12192000"/>
              <a:gd name="connsiteY5375" fmla="*/ 1767482 h 6858000"/>
              <a:gd name="connsiteX5376" fmla="*/ 1381499 w 12192000"/>
              <a:gd name="connsiteY5376" fmla="*/ 1767482 h 6858000"/>
              <a:gd name="connsiteX5377" fmla="*/ 1376047 w 12192000"/>
              <a:gd name="connsiteY5377" fmla="*/ 1771929 h 6858000"/>
              <a:gd name="connsiteX5378" fmla="*/ 1317185 w 12192000"/>
              <a:gd name="connsiteY5378" fmla="*/ 1708367 h 6858000"/>
              <a:gd name="connsiteX5379" fmla="*/ 1322924 w 12192000"/>
              <a:gd name="connsiteY5379" fmla="*/ 1708367 h 6858000"/>
              <a:gd name="connsiteX5380" fmla="*/ 1322924 w 12192000"/>
              <a:gd name="connsiteY5380" fmla="*/ 1694281 h 6858000"/>
              <a:gd name="connsiteX5381" fmla="*/ 1304140 w 12192000"/>
              <a:gd name="connsiteY5381" fmla="*/ 1694281 h 6858000"/>
              <a:gd name="connsiteX5382" fmla="*/ 1284571 w 12192000"/>
              <a:gd name="connsiteY5382" fmla="*/ 1673149 h 6858000"/>
              <a:gd name="connsiteX5383" fmla="*/ 1223087 w 12192000"/>
              <a:gd name="connsiteY5383" fmla="*/ 1562808 h 6858000"/>
              <a:gd name="connsiteX5384" fmla="*/ 1207716 w 12192000"/>
              <a:gd name="connsiteY5384" fmla="*/ 1562808 h 6858000"/>
              <a:gd name="connsiteX5385" fmla="*/ 1198493 w 12192000"/>
              <a:gd name="connsiteY5385" fmla="*/ 1588632 h 6858000"/>
              <a:gd name="connsiteX5386" fmla="*/ 1223087 w 12192000"/>
              <a:gd name="connsiteY5386" fmla="*/ 1666106 h 6858000"/>
              <a:gd name="connsiteX5387" fmla="*/ 1309165 w 12192000"/>
              <a:gd name="connsiteY5387" fmla="*/ 1724797 h 6858000"/>
              <a:gd name="connsiteX5388" fmla="*/ 1368923 w 12192000"/>
              <a:gd name="connsiteY5388" fmla="*/ 1780905 h 6858000"/>
              <a:gd name="connsiteX5389" fmla="*/ 1359980 w 12192000"/>
              <a:gd name="connsiteY5389" fmla="*/ 1795066 h 6858000"/>
              <a:gd name="connsiteX5390" fmla="*/ 1320015 w 12192000"/>
              <a:gd name="connsiteY5390" fmla="*/ 1877821 h 6858000"/>
              <a:gd name="connsiteX5391" fmla="*/ 1316058 w 12192000"/>
              <a:gd name="connsiteY5391" fmla="*/ 1882095 h 6858000"/>
              <a:gd name="connsiteX5392" fmla="*/ 1313701 w 12192000"/>
              <a:gd name="connsiteY5392" fmla="*/ 1882095 h 6858000"/>
              <a:gd name="connsiteX5393" fmla="*/ 1314317 w 12192000"/>
              <a:gd name="connsiteY5393" fmla="*/ 1883975 h 6858000"/>
              <a:gd name="connsiteX5394" fmla="*/ 1260237 w 12192000"/>
              <a:gd name="connsiteY5394" fmla="*/ 1942374 h 6858000"/>
              <a:gd name="connsiteX5395" fmla="*/ 1250045 w 12192000"/>
              <a:gd name="connsiteY5395" fmla="*/ 1935733 h 6858000"/>
              <a:gd name="connsiteX5396" fmla="*/ 1152450 w 12192000"/>
              <a:gd name="connsiteY5396" fmla="*/ 1903048 h 6858000"/>
              <a:gd name="connsiteX5397" fmla="*/ 1143227 w 12192000"/>
              <a:gd name="connsiteY5397" fmla="*/ 1917135 h 6858000"/>
              <a:gd name="connsiteX5398" fmla="*/ 1143227 w 12192000"/>
              <a:gd name="connsiteY5398" fmla="*/ 1924177 h 6858000"/>
              <a:gd name="connsiteX5399" fmla="*/ 1189270 w 12192000"/>
              <a:gd name="connsiteY5399" fmla="*/ 1932574 h 6858000"/>
              <a:gd name="connsiteX5400" fmla="*/ 1189270 w 12192000"/>
              <a:gd name="connsiteY5400" fmla="*/ 1943130 h 6858000"/>
              <a:gd name="connsiteX5401" fmla="*/ 1207716 w 12192000"/>
              <a:gd name="connsiteY5401" fmla="*/ 1943130 h 6858000"/>
              <a:gd name="connsiteX5402" fmla="*/ 1207716 w 12192000"/>
              <a:gd name="connsiteY5402" fmla="*/ 1938921 h 6858000"/>
              <a:gd name="connsiteX5403" fmla="*/ 1248051 w 12192000"/>
              <a:gd name="connsiteY5403" fmla="*/ 1955534 h 6858000"/>
              <a:gd name="connsiteX5404" fmla="*/ 1227211 w 12192000"/>
              <a:gd name="connsiteY5404" fmla="*/ 1978037 h 6858000"/>
              <a:gd name="connsiteX5405" fmla="*/ 1197385 w 12192000"/>
              <a:gd name="connsiteY5405" fmla="*/ 2007498 h 6858000"/>
              <a:gd name="connsiteX5406" fmla="*/ 1191500 w 12192000"/>
              <a:gd name="connsiteY5406" fmla="*/ 1995369 h 6858000"/>
              <a:gd name="connsiteX5407" fmla="*/ 1171710 w 12192000"/>
              <a:gd name="connsiteY5407" fmla="*/ 1968518 h 6858000"/>
              <a:gd name="connsiteX5408" fmla="*/ 1158533 w 12192000"/>
              <a:gd name="connsiteY5408" fmla="*/ 1961918 h 6858000"/>
              <a:gd name="connsiteX5409" fmla="*/ 1152380 w 12192000"/>
              <a:gd name="connsiteY5409" fmla="*/ 1954869 h 6858000"/>
              <a:gd name="connsiteX5410" fmla="*/ 1140083 w 12192000"/>
              <a:gd name="connsiteY5410" fmla="*/ 1950174 h 6858000"/>
              <a:gd name="connsiteX5411" fmla="*/ 1121637 w 12192000"/>
              <a:gd name="connsiteY5411" fmla="*/ 1957216 h 6858000"/>
              <a:gd name="connsiteX5412" fmla="*/ 1122578 w 12192000"/>
              <a:gd name="connsiteY5412" fmla="*/ 1959567 h 6858000"/>
              <a:gd name="connsiteX5413" fmla="*/ 1101579 w 12192000"/>
              <a:gd name="connsiteY5413" fmla="*/ 1959567 h 6858000"/>
              <a:gd name="connsiteX5414" fmla="*/ 1027797 w 12192000"/>
              <a:gd name="connsiteY5414" fmla="*/ 2037041 h 6858000"/>
              <a:gd name="connsiteX5415" fmla="*/ 1051807 w 12192000"/>
              <a:gd name="connsiteY5415" fmla="*/ 2064495 h 6858000"/>
              <a:gd name="connsiteX5416" fmla="*/ 1012224 w 12192000"/>
              <a:gd name="connsiteY5416" fmla="*/ 2099761 h 6858000"/>
              <a:gd name="connsiteX5417" fmla="*/ 993778 w 12192000"/>
              <a:gd name="connsiteY5417" fmla="*/ 2099761 h 6858000"/>
              <a:gd name="connsiteX5418" fmla="*/ 980107 w 12192000"/>
              <a:gd name="connsiteY5418" fmla="*/ 2093497 h 6858000"/>
              <a:gd name="connsiteX5419" fmla="*/ 975535 w 12192000"/>
              <a:gd name="connsiteY5419" fmla="*/ 2088689 h 6858000"/>
              <a:gd name="connsiteX5420" fmla="*/ 966478 w 12192000"/>
              <a:gd name="connsiteY5420" fmla="*/ 2088689 h 6858000"/>
              <a:gd name="connsiteX5421" fmla="*/ 966478 w 12192000"/>
              <a:gd name="connsiteY5421" fmla="*/ 2084416 h 6858000"/>
              <a:gd name="connsiteX5422" fmla="*/ 948032 w 12192000"/>
              <a:gd name="connsiteY5422" fmla="*/ 2084416 h 6858000"/>
              <a:gd name="connsiteX5423" fmla="*/ 932661 w 12192000"/>
              <a:gd name="connsiteY5423" fmla="*/ 2096155 h 6858000"/>
              <a:gd name="connsiteX5424" fmla="*/ 932661 w 12192000"/>
              <a:gd name="connsiteY5424" fmla="*/ 2102053 h 6858000"/>
              <a:gd name="connsiteX5425" fmla="*/ 911745 w 12192000"/>
              <a:gd name="connsiteY5425" fmla="*/ 2087221 h 6858000"/>
              <a:gd name="connsiteX5426" fmla="*/ 908326 w 12192000"/>
              <a:gd name="connsiteY5426" fmla="*/ 2085010 h 6858000"/>
              <a:gd name="connsiteX5427" fmla="*/ 903666 w 12192000"/>
              <a:gd name="connsiteY5427" fmla="*/ 2076944 h 6858000"/>
              <a:gd name="connsiteX5428" fmla="*/ 928951 w 12192000"/>
              <a:gd name="connsiteY5428" fmla="*/ 2072610 h 6858000"/>
              <a:gd name="connsiteX5429" fmla="*/ 930756 w 12192000"/>
              <a:gd name="connsiteY5429" fmla="*/ 2076285 h 6858000"/>
              <a:gd name="connsiteX5430" fmla="*/ 944590 w 12192000"/>
              <a:gd name="connsiteY5430" fmla="*/ 2080980 h 6858000"/>
              <a:gd name="connsiteX5431" fmla="*/ 959962 w 12192000"/>
              <a:gd name="connsiteY5431" fmla="*/ 2080980 h 6858000"/>
              <a:gd name="connsiteX5432" fmla="*/ 959962 w 12192000"/>
              <a:gd name="connsiteY5432" fmla="*/ 2066894 h 6858000"/>
              <a:gd name="connsiteX5433" fmla="*/ 956119 w 12192000"/>
              <a:gd name="connsiteY5433" fmla="*/ 2058090 h 6858000"/>
              <a:gd name="connsiteX5434" fmla="*/ 954932 w 12192000"/>
              <a:gd name="connsiteY5434" fmla="*/ 2057788 h 6858000"/>
              <a:gd name="connsiteX5435" fmla="*/ 962077 w 12192000"/>
              <a:gd name="connsiteY5435" fmla="*/ 2051120 h 6858000"/>
              <a:gd name="connsiteX5436" fmla="*/ 962077 w 12192000"/>
              <a:gd name="connsiteY5436" fmla="*/ 2037034 h 6858000"/>
              <a:gd name="connsiteX5437" fmla="*/ 960190 w 12192000"/>
              <a:gd name="connsiteY5437" fmla="*/ 2032712 h 6858000"/>
              <a:gd name="connsiteX5438" fmla="*/ 969184 w 12192000"/>
              <a:gd name="connsiteY5438" fmla="*/ 2036375 h 6858000"/>
              <a:gd name="connsiteX5439" fmla="*/ 978407 w 12192000"/>
              <a:gd name="connsiteY5439" fmla="*/ 2036375 h 6858000"/>
              <a:gd name="connsiteX5440" fmla="*/ 978407 w 12192000"/>
              <a:gd name="connsiteY5440" fmla="*/ 2015246 h 6858000"/>
              <a:gd name="connsiteX5441" fmla="*/ 953813 w 12192000"/>
              <a:gd name="connsiteY5441" fmla="*/ 2015246 h 6858000"/>
              <a:gd name="connsiteX5442" fmla="*/ 953813 w 12192000"/>
              <a:gd name="connsiteY5442" fmla="*/ 2022289 h 6858000"/>
              <a:gd name="connsiteX5443" fmla="*/ 956013 w 12192000"/>
              <a:gd name="connsiteY5443" fmla="*/ 2027665 h 6858000"/>
              <a:gd name="connsiteX5444" fmla="*/ 946706 w 12192000"/>
              <a:gd name="connsiteY5444" fmla="*/ 2025295 h 6858000"/>
              <a:gd name="connsiteX5445" fmla="*/ 912889 w 12192000"/>
              <a:gd name="connsiteY5445" fmla="*/ 2025295 h 6858000"/>
              <a:gd name="connsiteX5446" fmla="*/ 885221 w 12192000"/>
              <a:gd name="connsiteY5446" fmla="*/ 2044077 h 6858000"/>
              <a:gd name="connsiteX5447" fmla="*/ 894131 w 12192000"/>
              <a:gd name="connsiteY5447" fmla="*/ 2075830 h 6858000"/>
              <a:gd name="connsiteX5448" fmla="*/ 874086 w 12192000"/>
              <a:gd name="connsiteY5448" fmla="*/ 2062865 h 6858000"/>
              <a:gd name="connsiteX5449" fmla="*/ 864863 w 12192000"/>
              <a:gd name="connsiteY5449" fmla="*/ 2062865 h 6858000"/>
              <a:gd name="connsiteX5450" fmla="*/ 807797 w 12192000"/>
              <a:gd name="connsiteY5450" fmla="*/ 2017672 h 6858000"/>
              <a:gd name="connsiteX5451" fmla="*/ 796599 w 12192000"/>
              <a:gd name="connsiteY5451" fmla="*/ 2010626 h 6858000"/>
              <a:gd name="connsiteX5452" fmla="*/ 794321 w 12192000"/>
              <a:gd name="connsiteY5452" fmla="*/ 1992857 h 6858000"/>
              <a:gd name="connsiteX5453" fmla="*/ 769727 w 12192000"/>
              <a:gd name="connsiteY5453" fmla="*/ 1992857 h 6858000"/>
              <a:gd name="connsiteX5454" fmla="*/ 770081 w 12192000"/>
              <a:gd name="connsiteY5454" fmla="*/ 1993939 h 6858000"/>
              <a:gd name="connsiteX5455" fmla="*/ 756496 w 12192000"/>
              <a:gd name="connsiteY5455" fmla="*/ 1985392 h 6858000"/>
              <a:gd name="connsiteX5456" fmla="*/ 710960 w 12192000"/>
              <a:gd name="connsiteY5456" fmla="*/ 1966023 h 6858000"/>
              <a:gd name="connsiteX5457" fmla="*/ 677401 w 12192000"/>
              <a:gd name="connsiteY5457" fmla="*/ 1960576 h 6858000"/>
              <a:gd name="connsiteX5458" fmla="*/ 643544 w 12192000"/>
              <a:gd name="connsiteY5458" fmla="*/ 1925841 h 6858000"/>
              <a:gd name="connsiteX5459" fmla="*/ 572608 w 12192000"/>
              <a:gd name="connsiteY5459" fmla="*/ 1848561 h 6858000"/>
              <a:gd name="connsiteX5460" fmla="*/ 511124 w 12192000"/>
              <a:gd name="connsiteY5460" fmla="*/ 1738221 h 6858000"/>
              <a:gd name="connsiteX5461" fmla="*/ 495753 w 12192000"/>
              <a:gd name="connsiteY5461" fmla="*/ 1738221 h 6858000"/>
              <a:gd name="connsiteX5462" fmla="*/ 486530 w 12192000"/>
              <a:gd name="connsiteY5462" fmla="*/ 1764045 h 6858000"/>
              <a:gd name="connsiteX5463" fmla="*/ 511124 w 12192000"/>
              <a:gd name="connsiteY5463" fmla="*/ 1841518 h 6858000"/>
              <a:gd name="connsiteX5464" fmla="*/ 516236 w 12192000"/>
              <a:gd name="connsiteY5464" fmla="*/ 1842177 h 6858000"/>
              <a:gd name="connsiteX5465" fmla="*/ 513239 w 12192000"/>
              <a:gd name="connsiteY5465" fmla="*/ 1842177 h 6858000"/>
              <a:gd name="connsiteX5466" fmla="*/ 513239 w 12192000"/>
              <a:gd name="connsiteY5466" fmla="*/ 1856264 h 6858000"/>
              <a:gd name="connsiteX5467" fmla="*/ 537833 w 12192000"/>
              <a:gd name="connsiteY5467" fmla="*/ 1856264 h 6858000"/>
              <a:gd name="connsiteX5468" fmla="*/ 537833 w 12192000"/>
              <a:gd name="connsiteY5468" fmla="*/ 1844963 h 6858000"/>
              <a:gd name="connsiteX5469" fmla="*/ 539561 w 12192000"/>
              <a:gd name="connsiteY5469" fmla="*/ 1845186 h 6858000"/>
              <a:gd name="connsiteX5470" fmla="*/ 597202 w 12192000"/>
              <a:gd name="connsiteY5470" fmla="*/ 1900210 h 6858000"/>
              <a:gd name="connsiteX5471" fmla="*/ 667088 w 12192000"/>
              <a:gd name="connsiteY5471" fmla="*/ 1965828 h 6858000"/>
              <a:gd name="connsiteX5472" fmla="*/ 661964 w 12192000"/>
              <a:gd name="connsiteY5472" fmla="*/ 1973654 h 6858000"/>
              <a:gd name="connsiteX5473" fmla="*/ 661964 w 12192000"/>
              <a:gd name="connsiteY5473" fmla="*/ 1980696 h 6858000"/>
              <a:gd name="connsiteX5474" fmla="*/ 686779 w 12192000"/>
              <a:gd name="connsiteY5474" fmla="*/ 1985221 h 6858000"/>
              <a:gd name="connsiteX5475" fmla="*/ 737848 w 12192000"/>
              <a:gd name="connsiteY5475" fmla="*/ 2039310 h 6858000"/>
              <a:gd name="connsiteX5476" fmla="*/ 784730 w 12192000"/>
              <a:gd name="connsiteY5476" fmla="*/ 2118543 h 6858000"/>
              <a:gd name="connsiteX5477" fmla="*/ 784730 w 12192000"/>
              <a:gd name="connsiteY5477" fmla="*/ 2126321 h 6858000"/>
              <a:gd name="connsiteX5478" fmla="*/ 776357 w 12192000"/>
              <a:gd name="connsiteY5478" fmla="*/ 2138311 h 6858000"/>
              <a:gd name="connsiteX5479" fmla="*/ 766863 w 12192000"/>
              <a:gd name="connsiteY5479" fmla="*/ 2129913 h 6858000"/>
              <a:gd name="connsiteX5480" fmla="*/ 734584 w 12192000"/>
              <a:gd name="connsiteY5480" fmla="*/ 2107464 h 6858000"/>
              <a:gd name="connsiteX5481" fmla="*/ 692066 w 12192000"/>
              <a:gd name="connsiteY5481" fmla="*/ 2107464 h 6858000"/>
              <a:gd name="connsiteX5482" fmla="*/ 698652 w 12192000"/>
              <a:gd name="connsiteY5482" fmla="*/ 2062199 h 6858000"/>
              <a:gd name="connsiteX5483" fmla="*/ 683281 w 12192000"/>
              <a:gd name="connsiteY5483" fmla="*/ 2062199 h 6858000"/>
              <a:gd name="connsiteX5484" fmla="*/ 669447 w 12192000"/>
              <a:gd name="connsiteY5484" fmla="*/ 2110913 h 6858000"/>
              <a:gd name="connsiteX5485" fmla="*/ 669002 w 12192000"/>
              <a:gd name="connsiteY5485" fmla="*/ 2114136 h 6858000"/>
              <a:gd name="connsiteX5486" fmla="*/ 664453 w 12192000"/>
              <a:gd name="connsiteY5486" fmla="*/ 2116414 h 6858000"/>
              <a:gd name="connsiteX5487" fmla="*/ 657254 w 12192000"/>
              <a:gd name="connsiteY5487" fmla="*/ 2126182 h 6858000"/>
              <a:gd name="connsiteX5488" fmla="*/ 647526 w 12192000"/>
              <a:gd name="connsiteY5488" fmla="*/ 2106132 h 6858000"/>
              <a:gd name="connsiteX5489" fmla="*/ 609867 w 12192000"/>
              <a:gd name="connsiteY5489" fmla="*/ 2070330 h 6858000"/>
              <a:gd name="connsiteX5490" fmla="*/ 558662 w 12192000"/>
              <a:gd name="connsiteY5490" fmla="*/ 2070330 h 6858000"/>
              <a:gd name="connsiteX5491" fmla="*/ 548015 w 12192000"/>
              <a:gd name="connsiteY5491" fmla="*/ 2062199 h 6858000"/>
              <a:gd name="connsiteX5492" fmla="*/ 538792 w 12192000"/>
              <a:gd name="connsiteY5492" fmla="*/ 2062199 h 6858000"/>
              <a:gd name="connsiteX5493" fmla="*/ 520347 w 12192000"/>
              <a:gd name="connsiteY5493" fmla="*/ 2073938 h 6858000"/>
              <a:gd name="connsiteX5494" fmla="*/ 520347 w 12192000"/>
              <a:gd name="connsiteY5494" fmla="*/ 2080980 h 6858000"/>
              <a:gd name="connsiteX5495" fmla="*/ 533247 w 12192000"/>
              <a:gd name="connsiteY5495" fmla="*/ 2089189 h 6858000"/>
              <a:gd name="connsiteX5496" fmla="*/ 502269 w 12192000"/>
              <a:gd name="connsiteY5496" fmla="*/ 2113175 h 6858000"/>
              <a:gd name="connsiteX5497" fmla="*/ 499301 w 12192000"/>
              <a:gd name="connsiteY5497" fmla="*/ 2118746 h 6858000"/>
              <a:gd name="connsiteX5498" fmla="*/ 504017 w 12192000"/>
              <a:gd name="connsiteY5498" fmla="*/ 2086335 h 6858000"/>
              <a:gd name="connsiteX5499" fmla="*/ 522462 w 12192000"/>
              <a:gd name="connsiteY5499" fmla="*/ 2029991 h 6858000"/>
              <a:gd name="connsiteX5500" fmla="*/ 497868 w 12192000"/>
              <a:gd name="connsiteY5500" fmla="*/ 2029991 h 6858000"/>
              <a:gd name="connsiteX5501" fmla="*/ 492488 w 12192000"/>
              <a:gd name="connsiteY5501" fmla="*/ 2071955 h 6858000"/>
              <a:gd name="connsiteX5502" fmla="*/ 479957 w 12192000"/>
              <a:gd name="connsiteY5502" fmla="*/ 2100436 h 6858000"/>
              <a:gd name="connsiteX5503" fmla="*/ 477307 w 12192000"/>
              <a:gd name="connsiteY5503" fmla="*/ 2099761 h 6858000"/>
              <a:gd name="connsiteX5504" fmla="*/ 477307 w 12192000"/>
              <a:gd name="connsiteY5504" fmla="*/ 2106458 h 6858000"/>
              <a:gd name="connsiteX5505" fmla="*/ 476348 w 12192000"/>
              <a:gd name="connsiteY5505" fmla="*/ 2108637 h 6858000"/>
              <a:gd name="connsiteX5506" fmla="*/ 449449 w 12192000"/>
              <a:gd name="connsiteY5506" fmla="*/ 2140037 h 6858000"/>
              <a:gd name="connsiteX5507" fmla="*/ 449128 w 12192000"/>
              <a:gd name="connsiteY5507" fmla="*/ 2140260 h 6858000"/>
              <a:gd name="connsiteX5508" fmla="*/ 440417 w 12192000"/>
              <a:gd name="connsiteY5508" fmla="*/ 2130281 h 6858000"/>
              <a:gd name="connsiteX5509" fmla="*/ 428120 w 12192000"/>
              <a:gd name="connsiteY5509" fmla="*/ 2125586 h 6858000"/>
              <a:gd name="connsiteX5510" fmla="*/ 409674 w 12192000"/>
              <a:gd name="connsiteY5510" fmla="*/ 2132628 h 6858000"/>
              <a:gd name="connsiteX5511" fmla="*/ 418128 w 12192000"/>
              <a:gd name="connsiteY5511" fmla="*/ 2153757 h 6858000"/>
              <a:gd name="connsiteX5512" fmla="*/ 425048 w 12192000"/>
              <a:gd name="connsiteY5512" fmla="*/ 2156960 h 6858000"/>
              <a:gd name="connsiteX5513" fmla="*/ 411790 w 12192000"/>
              <a:gd name="connsiteY5513" fmla="*/ 2166155 h 6858000"/>
              <a:gd name="connsiteX5514" fmla="*/ 401971 w 12192000"/>
              <a:gd name="connsiteY5514" fmla="*/ 2166155 h 6858000"/>
              <a:gd name="connsiteX5515" fmla="*/ 397377 w 12192000"/>
              <a:gd name="connsiteY5515" fmla="*/ 2163148 h 6858000"/>
              <a:gd name="connsiteX5516" fmla="*/ 380548 w 12192000"/>
              <a:gd name="connsiteY5516" fmla="*/ 2160292 h 6858000"/>
              <a:gd name="connsiteX5517" fmla="*/ 377973 w 12192000"/>
              <a:gd name="connsiteY5517" fmla="*/ 2159112 h 6858000"/>
              <a:gd name="connsiteX5518" fmla="*/ 377359 w 12192000"/>
              <a:gd name="connsiteY5518" fmla="*/ 2159751 h 6858000"/>
              <a:gd name="connsiteX5519" fmla="*/ 369709 w 12192000"/>
              <a:gd name="connsiteY5519" fmla="*/ 2158453 h 6858000"/>
              <a:gd name="connsiteX5520" fmla="*/ 356644 w 12192000"/>
              <a:gd name="connsiteY5520" fmla="*/ 2164909 h 6858000"/>
              <a:gd name="connsiteX5521" fmla="*/ 345620 w 12192000"/>
              <a:gd name="connsiteY5521" fmla="*/ 2179530 h 6858000"/>
              <a:gd name="connsiteX5522" fmla="*/ 344156 w 12192000"/>
              <a:gd name="connsiteY5522" fmla="*/ 2180242 h 6858000"/>
              <a:gd name="connsiteX5523" fmla="*/ 339944 w 12192000"/>
              <a:gd name="connsiteY5523" fmla="*/ 2180242 h 6858000"/>
              <a:gd name="connsiteX5524" fmla="*/ 330112 w 12192000"/>
              <a:gd name="connsiteY5524" fmla="*/ 2173628 h 6858000"/>
              <a:gd name="connsiteX5525" fmla="*/ 320889 w 12192000"/>
              <a:gd name="connsiteY5525" fmla="*/ 2173628 h 6858000"/>
              <a:gd name="connsiteX5526" fmla="*/ 127213 w 12192000"/>
              <a:gd name="connsiteY5526" fmla="*/ 2070330 h 6858000"/>
              <a:gd name="connsiteX5527" fmla="*/ 124703 w 12192000"/>
              <a:gd name="connsiteY5527" fmla="*/ 2074163 h 6858000"/>
              <a:gd name="connsiteX5528" fmla="*/ 64978 w 12192000"/>
              <a:gd name="connsiteY5528" fmla="*/ 2015171 h 6858000"/>
              <a:gd name="connsiteX5529" fmla="*/ 0 w 12192000"/>
              <a:gd name="connsiteY5529" fmla="*/ 19450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</a:cxnLst>
            <a:rect l="l" t="t" r="r" b="b"/>
            <a:pathLst>
              <a:path w="12192000" h="6858000">
                <a:moveTo>
                  <a:pt x="8750873" y="6250228"/>
                </a:moveTo>
                <a:lnTo>
                  <a:pt x="8750873" y="6264314"/>
                </a:lnTo>
                <a:lnTo>
                  <a:pt x="8775467" y="6264314"/>
                </a:lnTo>
                <a:lnTo>
                  <a:pt x="8775467" y="6250228"/>
                </a:lnTo>
                <a:close/>
                <a:moveTo>
                  <a:pt x="8428079" y="6198579"/>
                </a:moveTo>
                <a:cubicBezTo>
                  <a:pt x="8417831" y="6198579"/>
                  <a:pt x="8412708" y="6202492"/>
                  <a:pt x="8412708" y="6210317"/>
                </a:cubicBezTo>
                <a:lnTo>
                  <a:pt x="8412708" y="6217360"/>
                </a:lnTo>
                <a:lnTo>
                  <a:pt x="8428079" y="6217360"/>
                </a:lnTo>
                <a:cubicBezTo>
                  <a:pt x="8440376" y="6217360"/>
                  <a:pt x="8446524" y="6213448"/>
                  <a:pt x="8446524" y="6205622"/>
                </a:cubicBezTo>
                <a:lnTo>
                  <a:pt x="8446524" y="6198579"/>
                </a:lnTo>
                <a:close/>
                <a:moveTo>
                  <a:pt x="8269610" y="6193709"/>
                </a:moveTo>
                <a:lnTo>
                  <a:pt x="8269610" y="6207796"/>
                </a:lnTo>
                <a:lnTo>
                  <a:pt x="8294204" y="6207796"/>
                </a:lnTo>
                <a:lnTo>
                  <a:pt x="8294204" y="6193709"/>
                </a:lnTo>
                <a:close/>
                <a:moveTo>
                  <a:pt x="4017192" y="6190989"/>
                </a:moveTo>
                <a:lnTo>
                  <a:pt x="4017192" y="6205075"/>
                </a:lnTo>
                <a:lnTo>
                  <a:pt x="4041785" y="6205075"/>
                </a:lnTo>
                <a:lnTo>
                  <a:pt x="4041785" y="6190989"/>
                </a:lnTo>
                <a:close/>
                <a:moveTo>
                  <a:pt x="10760971" y="6150432"/>
                </a:moveTo>
                <a:cubicBezTo>
                  <a:pt x="10748674" y="6150432"/>
                  <a:pt x="10742526" y="6154345"/>
                  <a:pt x="10742526" y="6162171"/>
                </a:cubicBezTo>
                <a:cubicBezTo>
                  <a:pt x="10744575" y="6171561"/>
                  <a:pt x="10750724" y="6176256"/>
                  <a:pt x="10760971" y="6176256"/>
                </a:cubicBezTo>
                <a:lnTo>
                  <a:pt x="10785565" y="6176256"/>
                </a:lnTo>
                <a:lnTo>
                  <a:pt x="10785565" y="6162171"/>
                </a:lnTo>
                <a:cubicBezTo>
                  <a:pt x="10785565" y="6154345"/>
                  <a:pt x="10779417" y="6150432"/>
                  <a:pt x="10767120" y="6150432"/>
                </a:cubicBezTo>
                <a:close/>
                <a:moveTo>
                  <a:pt x="10087345" y="6150432"/>
                </a:moveTo>
                <a:cubicBezTo>
                  <a:pt x="10075048" y="6150432"/>
                  <a:pt x="10068900" y="6154345"/>
                  <a:pt x="10068900" y="6162171"/>
                </a:cubicBezTo>
                <a:cubicBezTo>
                  <a:pt x="10070949" y="6171561"/>
                  <a:pt x="10077098" y="6176256"/>
                  <a:pt x="10087345" y="6176256"/>
                </a:cubicBezTo>
                <a:lnTo>
                  <a:pt x="10111939" y="6176256"/>
                </a:lnTo>
                <a:lnTo>
                  <a:pt x="10111939" y="6162171"/>
                </a:lnTo>
                <a:cubicBezTo>
                  <a:pt x="10111939" y="6154345"/>
                  <a:pt x="10105791" y="6150432"/>
                  <a:pt x="10093494" y="6150432"/>
                </a:cubicBezTo>
                <a:close/>
                <a:moveTo>
                  <a:pt x="5797335" y="6150432"/>
                </a:moveTo>
                <a:cubicBezTo>
                  <a:pt x="5785039" y="6150432"/>
                  <a:pt x="5778891" y="6154345"/>
                  <a:pt x="5778891" y="6162171"/>
                </a:cubicBezTo>
                <a:cubicBezTo>
                  <a:pt x="5780939" y="6171561"/>
                  <a:pt x="5787089" y="6176256"/>
                  <a:pt x="5797335" y="6176256"/>
                </a:cubicBezTo>
                <a:lnTo>
                  <a:pt x="5821928" y="6176256"/>
                </a:lnTo>
                <a:lnTo>
                  <a:pt x="5821928" y="6162171"/>
                </a:lnTo>
                <a:cubicBezTo>
                  <a:pt x="5821928" y="6154345"/>
                  <a:pt x="5815782" y="6150432"/>
                  <a:pt x="5803484" y="6150432"/>
                </a:cubicBezTo>
                <a:close/>
                <a:moveTo>
                  <a:pt x="5123709" y="6150432"/>
                </a:moveTo>
                <a:cubicBezTo>
                  <a:pt x="5111413" y="6150432"/>
                  <a:pt x="5105265" y="6154345"/>
                  <a:pt x="5105265" y="6162171"/>
                </a:cubicBezTo>
                <a:cubicBezTo>
                  <a:pt x="5107313" y="6171561"/>
                  <a:pt x="5113463" y="6176256"/>
                  <a:pt x="5123709" y="6176256"/>
                </a:cubicBezTo>
                <a:lnTo>
                  <a:pt x="5148304" y="6176256"/>
                </a:lnTo>
                <a:lnTo>
                  <a:pt x="5148304" y="6162171"/>
                </a:lnTo>
                <a:cubicBezTo>
                  <a:pt x="5148304" y="6154345"/>
                  <a:pt x="5142156" y="6150432"/>
                  <a:pt x="5129858" y="6150432"/>
                </a:cubicBezTo>
                <a:close/>
                <a:moveTo>
                  <a:pt x="7946815" y="6142060"/>
                </a:moveTo>
                <a:cubicBezTo>
                  <a:pt x="7936568" y="6142060"/>
                  <a:pt x="7931444" y="6145973"/>
                  <a:pt x="7931444" y="6153799"/>
                </a:cubicBezTo>
                <a:lnTo>
                  <a:pt x="7931444" y="6160842"/>
                </a:lnTo>
                <a:lnTo>
                  <a:pt x="7946815" y="6160842"/>
                </a:lnTo>
                <a:cubicBezTo>
                  <a:pt x="7959112" y="6160842"/>
                  <a:pt x="7965261" y="6156930"/>
                  <a:pt x="7965261" y="6149104"/>
                </a:cubicBezTo>
                <a:lnTo>
                  <a:pt x="7965261" y="6142060"/>
                </a:lnTo>
                <a:close/>
                <a:moveTo>
                  <a:pt x="3694398" y="6139340"/>
                </a:moveTo>
                <a:cubicBezTo>
                  <a:pt x="3684150" y="6139340"/>
                  <a:pt x="3679027" y="6143253"/>
                  <a:pt x="3679027" y="6151078"/>
                </a:cubicBezTo>
                <a:lnTo>
                  <a:pt x="3679027" y="6158121"/>
                </a:lnTo>
                <a:lnTo>
                  <a:pt x="3694398" y="6158121"/>
                </a:lnTo>
                <a:cubicBezTo>
                  <a:pt x="3706695" y="6158121"/>
                  <a:pt x="3712843" y="6154209"/>
                  <a:pt x="3712843" y="6146383"/>
                </a:cubicBezTo>
                <a:lnTo>
                  <a:pt x="3712843" y="6139340"/>
                </a:lnTo>
                <a:close/>
                <a:moveTo>
                  <a:pt x="3535929" y="6134470"/>
                </a:moveTo>
                <a:lnTo>
                  <a:pt x="3535929" y="6148557"/>
                </a:lnTo>
                <a:lnTo>
                  <a:pt x="3560522" y="6148557"/>
                </a:lnTo>
                <a:lnTo>
                  <a:pt x="3560522" y="6134470"/>
                </a:lnTo>
                <a:close/>
                <a:moveTo>
                  <a:pt x="7196231" y="6124608"/>
                </a:moveTo>
                <a:lnTo>
                  <a:pt x="7196231" y="6138694"/>
                </a:lnTo>
                <a:lnTo>
                  <a:pt x="7220825" y="6138694"/>
                </a:lnTo>
                <a:lnTo>
                  <a:pt x="7220825" y="6124608"/>
                </a:lnTo>
                <a:close/>
                <a:moveTo>
                  <a:pt x="1935338" y="6084050"/>
                </a:moveTo>
                <a:cubicBezTo>
                  <a:pt x="1923041" y="6084050"/>
                  <a:pt x="1916893" y="6087963"/>
                  <a:pt x="1916893" y="6095789"/>
                </a:cubicBezTo>
                <a:cubicBezTo>
                  <a:pt x="1918942" y="6105179"/>
                  <a:pt x="1925091" y="6109874"/>
                  <a:pt x="1935338" y="6109874"/>
                </a:cubicBezTo>
                <a:lnTo>
                  <a:pt x="1959932" y="6109874"/>
                </a:lnTo>
                <a:lnTo>
                  <a:pt x="1959932" y="6095789"/>
                </a:lnTo>
                <a:cubicBezTo>
                  <a:pt x="1959932" y="6087963"/>
                  <a:pt x="1953784" y="6084050"/>
                  <a:pt x="1941487" y="6084050"/>
                </a:cubicBezTo>
                <a:close/>
                <a:moveTo>
                  <a:pt x="1261712" y="6084050"/>
                </a:moveTo>
                <a:cubicBezTo>
                  <a:pt x="1249415" y="6084050"/>
                  <a:pt x="1243267" y="6087963"/>
                  <a:pt x="1243267" y="6095789"/>
                </a:cubicBezTo>
                <a:cubicBezTo>
                  <a:pt x="1245316" y="6105179"/>
                  <a:pt x="1251465" y="6109874"/>
                  <a:pt x="1261712" y="6109874"/>
                </a:cubicBezTo>
                <a:lnTo>
                  <a:pt x="1286306" y="6109874"/>
                </a:lnTo>
                <a:lnTo>
                  <a:pt x="1286306" y="6095789"/>
                </a:lnTo>
                <a:cubicBezTo>
                  <a:pt x="1286306" y="6087963"/>
                  <a:pt x="1280158" y="6084050"/>
                  <a:pt x="1267861" y="6084050"/>
                </a:cubicBezTo>
                <a:close/>
                <a:moveTo>
                  <a:pt x="7725636" y="6082946"/>
                </a:moveTo>
                <a:lnTo>
                  <a:pt x="7725636" y="6097033"/>
                </a:lnTo>
                <a:lnTo>
                  <a:pt x="7750230" y="6097033"/>
                </a:lnTo>
                <a:lnTo>
                  <a:pt x="7750230" y="6082946"/>
                </a:lnTo>
                <a:close/>
                <a:moveTo>
                  <a:pt x="3213134" y="6082821"/>
                </a:moveTo>
                <a:cubicBezTo>
                  <a:pt x="3202887" y="6082821"/>
                  <a:pt x="3197762" y="6086734"/>
                  <a:pt x="3197762" y="6094560"/>
                </a:cubicBezTo>
                <a:lnTo>
                  <a:pt x="3197762" y="6101603"/>
                </a:lnTo>
                <a:lnTo>
                  <a:pt x="3213134" y="6101603"/>
                </a:lnTo>
                <a:cubicBezTo>
                  <a:pt x="3225431" y="6101603"/>
                  <a:pt x="3231580" y="6097691"/>
                  <a:pt x="3231580" y="6089865"/>
                </a:cubicBezTo>
                <a:lnTo>
                  <a:pt x="3231580" y="6082821"/>
                </a:lnTo>
                <a:close/>
                <a:moveTo>
                  <a:pt x="9462836" y="6074815"/>
                </a:moveTo>
                <a:lnTo>
                  <a:pt x="9462836" y="6088901"/>
                </a:lnTo>
                <a:lnTo>
                  <a:pt x="9487430" y="6088901"/>
                </a:lnTo>
                <a:lnTo>
                  <a:pt x="9487430" y="6074815"/>
                </a:lnTo>
                <a:close/>
                <a:moveTo>
                  <a:pt x="6873437" y="6072959"/>
                </a:moveTo>
                <a:cubicBezTo>
                  <a:pt x="6863189" y="6072959"/>
                  <a:pt x="6858066" y="6076872"/>
                  <a:pt x="6858066" y="6084697"/>
                </a:cubicBezTo>
                <a:lnTo>
                  <a:pt x="6858066" y="6091740"/>
                </a:lnTo>
                <a:lnTo>
                  <a:pt x="6873437" y="6091740"/>
                </a:lnTo>
                <a:cubicBezTo>
                  <a:pt x="6885734" y="6091740"/>
                  <a:pt x="6891882" y="6087828"/>
                  <a:pt x="6891882" y="6080002"/>
                </a:cubicBezTo>
                <a:lnTo>
                  <a:pt x="6891882" y="6072959"/>
                </a:lnTo>
                <a:close/>
                <a:moveTo>
                  <a:pt x="6714968" y="6068089"/>
                </a:moveTo>
                <a:lnTo>
                  <a:pt x="6714968" y="6082176"/>
                </a:lnTo>
                <a:lnTo>
                  <a:pt x="6739562" y="6082176"/>
                </a:lnTo>
                <a:lnTo>
                  <a:pt x="6739562" y="6068089"/>
                </a:lnTo>
                <a:close/>
                <a:moveTo>
                  <a:pt x="9613816" y="6055969"/>
                </a:moveTo>
                <a:cubicBezTo>
                  <a:pt x="9601519" y="6055969"/>
                  <a:pt x="9595370" y="6059882"/>
                  <a:pt x="9595370" y="6067708"/>
                </a:cubicBezTo>
                <a:cubicBezTo>
                  <a:pt x="9597420" y="6077099"/>
                  <a:pt x="9603568" y="6081794"/>
                  <a:pt x="9613816" y="6081794"/>
                </a:cubicBezTo>
                <a:lnTo>
                  <a:pt x="9638410" y="6081794"/>
                </a:lnTo>
                <a:lnTo>
                  <a:pt x="9638410" y="6067708"/>
                </a:lnTo>
                <a:cubicBezTo>
                  <a:pt x="9638410" y="6059882"/>
                  <a:pt x="9632261" y="6055969"/>
                  <a:pt x="9619964" y="6055969"/>
                </a:cubicBezTo>
                <a:close/>
                <a:moveTo>
                  <a:pt x="4650180" y="6055969"/>
                </a:moveTo>
                <a:cubicBezTo>
                  <a:pt x="4637883" y="6055969"/>
                  <a:pt x="4631734" y="6059882"/>
                  <a:pt x="4631734" y="6067708"/>
                </a:cubicBezTo>
                <a:cubicBezTo>
                  <a:pt x="4633784" y="6077099"/>
                  <a:pt x="4639932" y="6081794"/>
                  <a:pt x="4650180" y="6081794"/>
                </a:cubicBezTo>
                <a:lnTo>
                  <a:pt x="4674774" y="6081794"/>
                </a:lnTo>
                <a:lnTo>
                  <a:pt x="4674774" y="6067708"/>
                </a:lnTo>
                <a:cubicBezTo>
                  <a:pt x="4674774" y="6059882"/>
                  <a:pt x="4668626" y="6055969"/>
                  <a:pt x="4656328" y="6055969"/>
                </a:cubicBezTo>
                <a:close/>
                <a:moveTo>
                  <a:pt x="2361962" y="6046658"/>
                </a:moveTo>
                <a:cubicBezTo>
                  <a:pt x="2349666" y="6046658"/>
                  <a:pt x="2343517" y="6050570"/>
                  <a:pt x="2343517" y="6058396"/>
                </a:cubicBezTo>
                <a:lnTo>
                  <a:pt x="2343517" y="6072482"/>
                </a:lnTo>
                <a:lnTo>
                  <a:pt x="2368112" y="6072482"/>
                </a:lnTo>
                <a:cubicBezTo>
                  <a:pt x="2378359" y="6072482"/>
                  <a:pt x="2384508" y="6067787"/>
                  <a:pt x="2386557" y="6058396"/>
                </a:cubicBezTo>
                <a:cubicBezTo>
                  <a:pt x="2386557" y="6050570"/>
                  <a:pt x="2380409" y="6046658"/>
                  <a:pt x="2368112" y="6046658"/>
                </a:cubicBezTo>
                <a:close/>
                <a:moveTo>
                  <a:pt x="1688336" y="6046658"/>
                </a:moveTo>
                <a:cubicBezTo>
                  <a:pt x="1676039" y="6046658"/>
                  <a:pt x="1669891" y="6050570"/>
                  <a:pt x="1669891" y="6058396"/>
                </a:cubicBezTo>
                <a:lnTo>
                  <a:pt x="1669891" y="6072482"/>
                </a:lnTo>
                <a:lnTo>
                  <a:pt x="1694485" y="6072482"/>
                </a:lnTo>
                <a:cubicBezTo>
                  <a:pt x="1704732" y="6072482"/>
                  <a:pt x="1710881" y="6067787"/>
                  <a:pt x="1712930" y="6058396"/>
                </a:cubicBezTo>
                <a:cubicBezTo>
                  <a:pt x="1712930" y="6050570"/>
                  <a:pt x="1706782" y="6046658"/>
                  <a:pt x="1694485" y="6046658"/>
                </a:cubicBezTo>
                <a:close/>
                <a:moveTo>
                  <a:pt x="11295887" y="6035396"/>
                </a:moveTo>
                <a:cubicBezTo>
                  <a:pt x="11283591" y="6035396"/>
                  <a:pt x="11277442" y="6039309"/>
                  <a:pt x="11277442" y="6047135"/>
                </a:cubicBezTo>
                <a:lnTo>
                  <a:pt x="11277442" y="6054177"/>
                </a:lnTo>
                <a:cubicBezTo>
                  <a:pt x="11279491" y="6062003"/>
                  <a:pt x="11285640" y="6065916"/>
                  <a:pt x="11295887" y="6065916"/>
                </a:cubicBezTo>
                <a:lnTo>
                  <a:pt x="11305110" y="6065916"/>
                </a:lnTo>
                <a:cubicBezTo>
                  <a:pt x="11315357" y="6065916"/>
                  <a:pt x="11320481" y="6062003"/>
                  <a:pt x="11320481" y="6054177"/>
                </a:cubicBezTo>
                <a:lnTo>
                  <a:pt x="11320481" y="6047135"/>
                </a:lnTo>
                <a:cubicBezTo>
                  <a:pt x="11320481" y="6039309"/>
                  <a:pt x="11315357" y="6035396"/>
                  <a:pt x="11305110" y="6035396"/>
                </a:cubicBezTo>
                <a:close/>
                <a:moveTo>
                  <a:pt x="10622261" y="6035396"/>
                </a:moveTo>
                <a:cubicBezTo>
                  <a:pt x="10609965" y="6035396"/>
                  <a:pt x="10603816" y="6039309"/>
                  <a:pt x="10603816" y="6047135"/>
                </a:cubicBezTo>
                <a:lnTo>
                  <a:pt x="10603816" y="6054177"/>
                </a:lnTo>
                <a:cubicBezTo>
                  <a:pt x="10605865" y="6062003"/>
                  <a:pt x="10612014" y="6065916"/>
                  <a:pt x="10622261" y="6065916"/>
                </a:cubicBezTo>
                <a:lnTo>
                  <a:pt x="10631484" y="6065916"/>
                </a:lnTo>
                <a:cubicBezTo>
                  <a:pt x="10641731" y="6065916"/>
                  <a:pt x="10646855" y="6062003"/>
                  <a:pt x="10646855" y="6054177"/>
                </a:cubicBezTo>
                <a:lnTo>
                  <a:pt x="10646855" y="6047135"/>
                </a:lnTo>
                <a:cubicBezTo>
                  <a:pt x="10646855" y="6039309"/>
                  <a:pt x="10641731" y="6035396"/>
                  <a:pt x="10631484" y="6035396"/>
                </a:cubicBezTo>
                <a:close/>
                <a:moveTo>
                  <a:pt x="6332250" y="6035396"/>
                </a:moveTo>
                <a:cubicBezTo>
                  <a:pt x="6319954" y="6035396"/>
                  <a:pt x="6313805" y="6039309"/>
                  <a:pt x="6313805" y="6047135"/>
                </a:cubicBezTo>
                <a:lnTo>
                  <a:pt x="6313805" y="6054177"/>
                </a:lnTo>
                <a:cubicBezTo>
                  <a:pt x="6315854" y="6062003"/>
                  <a:pt x="6322003" y="6065916"/>
                  <a:pt x="6332250" y="6065916"/>
                </a:cubicBezTo>
                <a:lnTo>
                  <a:pt x="6341473" y="6065916"/>
                </a:lnTo>
                <a:cubicBezTo>
                  <a:pt x="6351720" y="6065916"/>
                  <a:pt x="6356844" y="6062003"/>
                  <a:pt x="6356844" y="6054177"/>
                </a:cubicBezTo>
                <a:lnTo>
                  <a:pt x="6356844" y="6047135"/>
                </a:lnTo>
                <a:cubicBezTo>
                  <a:pt x="6356844" y="6039309"/>
                  <a:pt x="6351720" y="6035396"/>
                  <a:pt x="6341473" y="6035396"/>
                </a:cubicBezTo>
                <a:close/>
                <a:moveTo>
                  <a:pt x="5658625" y="6035396"/>
                </a:moveTo>
                <a:cubicBezTo>
                  <a:pt x="5646330" y="6035396"/>
                  <a:pt x="5640180" y="6039309"/>
                  <a:pt x="5640180" y="6047135"/>
                </a:cubicBezTo>
                <a:lnTo>
                  <a:pt x="5640180" y="6054177"/>
                </a:lnTo>
                <a:cubicBezTo>
                  <a:pt x="5642230" y="6062003"/>
                  <a:pt x="5648378" y="6065916"/>
                  <a:pt x="5658625" y="6065916"/>
                </a:cubicBezTo>
                <a:lnTo>
                  <a:pt x="5667848" y="6065916"/>
                </a:lnTo>
                <a:cubicBezTo>
                  <a:pt x="5678095" y="6065916"/>
                  <a:pt x="5683219" y="6062003"/>
                  <a:pt x="5683219" y="6054177"/>
                </a:cubicBezTo>
                <a:lnTo>
                  <a:pt x="5683219" y="6047135"/>
                </a:lnTo>
                <a:cubicBezTo>
                  <a:pt x="5683219" y="6039309"/>
                  <a:pt x="5678095" y="6035396"/>
                  <a:pt x="5667848" y="6035396"/>
                </a:cubicBezTo>
                <a:close/>
                <a:moveTo>
                  <a:pt x="7402841" y="6031297"/>
                </a:moveTo>
                <a:cubicBezTo>
                  <a:pt x="7392594" y="6031297"/>
                  <a:pt x="7387470" y="6035210"/>
                  <a:pt x="7387470" y="6043035"/>
                </a:cubicBezTo>
                <a:lnTo>
                  <a:pt x="7387470" y="6050079"/>
                </a:lnTo>
                <a:lnTo>
                  <a:pt x="7402841" y="6050079"/>
                </a:lnTo>
                <a:cubicBezTo>
                  <a:pt x="7415138" y="6050079"/>
                  <a:pt x="7421287" y="6046166"/>
                  <a:pt x="7421287" y="6038340"/>
                </a:cubicBezTo>
                <a:lnTo>
                  <a:pt x="7421287" y="6031297"/>
                </a:lnTo>
                <a:close/>
                <a:moveTo>
                  <a:pt x="2991955" y="6023707"/>
                </a:moveTo>
                <a:lnTo>
                  <a:pt x="2991955" y="6037793"/>
                </a:lnTo>
                <a:lnTo>
                  <a:pt x="3016549" y="6037793"/>
                </a:lnTo>
                <a:lnTo>
                  <a:pt x="3016549" y="6023707"/>
                </a:lnTo>
                <a:close/>
                <a:moveTo>
                  <a:pt x="6392173" y="6016440"/>
                </a:moveTo>
                <a:cubicBezTo>
                  <a:pt x="6381926" y="6016440"/>
                  <a:pt x="6376802" y="6020353"/>
                  <a:pt x="6376802" y="6028178"/>
                </a:cubicBezTo>
                <a:lnTo>
                  <a:pt x="6376802" y="6035221"/>
                </a:lnTo>
                <a:lnTo>
                  <a:pt x="6392173" y="6035221"/>
                </a:lnTo>
                <a:cubicBezTo>
                  <a:pt x="6404470" y="6035221"/>
                  <a:pt x="6410619" y="6031309"/>
                  <a:pt x="6410619" y="6023483"/>
                </a:cubicBezTo>
                <a:lnTo>
                  <a:pt x="6410619" y="6016440"/>
                </a:lnTo>
                <a:close/>
                <a:moveTo>
                  <a:pt x="4729156" y="6015575"/>
                </a:moveTo>
                <a:lnTo>
                  <a:pt x="4729156" y="6029662"/>
                </a:lnTo>
                <a:lnTo>
                  <a:pt x="4753749" y="6029662"/>
                </a:lnTo>
                <a:lnTo>
                  <a:pt x="4753749" y="6015575"/>
                </a:lnTo>
                <a:close/>
                <a:moveTo>
                  <a:pt x="10997687" y="6014267"/>
                </a:moveTo>
                <a:cubicBezTo>
                  <a:pt x="10923905" y="6018962"/>
                  <a:pt x="10887015" y="6040875"/>
                  <a:pt x="10887015" y="6080002"/>
                </a:cubicBezTo>
                <a:lnTo>
                  <a:pt x="10887015" y="6091741"/>
                </a:lnTo>
                <a:cubicBezTo>
                  <a:pt x="10897262" y="6091741"/>
                  <a:pt x="10902386" y="6094089"/>
                  <a:pt x="10902386" y="6098784"/>
                </a:cubicBezTo>
                <a:cubicBezTo>
                  <a:pt x="10933128" y="6098784"/>
                  <a:pt x="10966945" y="6072959"/>
                  <a:pt x="11003835" y="6021311"/>
                </a:cubicBezTo>
                <a:lnTo>
                  <a:pt x="11003835" y="6014267"/>
                </a:lnTo>
                <a:close/>
                <a:moveTo>
                  <a:pt x="10324061" y="6014267"/>
                </a:moveTo>
                <a:cubicBezTo>
                  <a:pt x="10250279" y="6018962"/>
                  <a:pt x="10213389" y="6040874"/>
                  <a:pt x="10213389" y="6080002"/>
                </a:cubicBezTo>
                <a:lnTo>
                  <a:pt x="10213389" y="6091740"/>
                </a:lnTo>
                <a:cubicBezTo>
                  <a:pt x="10223636" y="6091740"/>
                  <a:pt x="10228760" y="6094088"/>
                  <a:pt x="10228760" y="6098784"/>
                </a:cubicBezTo>
                <a:cubicBezTo>
                  <a:pt x="10259502" y="6098784"/>
                  <a:pt x="10293319" y="6072959"/>
                  <a:pt x="10330209" y="6021310"/>
                </a:cubicBezTo>
                <a:lnTo>
                  <a:pt x="10330209" y="6014267"/>
                </a:lnTo>
                <a:close/>
                <a:moveTo>
                  <a:pt x="6034051" y="6014267"/>
                </a:moveTo>
                <a:cubicBezTo>
                  <a:pt x="5960270" y="6018962"/>
                  <a:pt x="5923379" y="6040875"/>
                  <a:pt x="5923379" y="6080002"/>
                </a:cubicBezTo>
                <a:lnTo>
                  <a:pt x="5923379" y="6091741"/>
                </a:lnTo>
                <a:cubicBezTo>
                  <a:pt x="5933626" y="6091741"/>
                  <a:pt x="5938750" y="6094089"/>
                  <a:pt x="5938750" y="6098784"/>
                </a:cubicBezTo>
                <a:cubicBezTo>
                  <a:pt x="5969492" y="6098784"/>
                  <a:pt x="6003309" y="6072959"/>
                  <a:pt x="6040199" y="6021311"/>
                </a:cubicBezTo>
                <a:lnTo>
                  <a:pt x="6040199" y="6014267"/>
                </a:lnTo>
                <a:close/>
                <a:moveTo>
                  <a:pt x="8910733" y="6003722"/>
                </a:moveTo>
                <a:lnTo>
                  <a:pt x="8910733" y="6024851"/>
                </a:lnTo>
                <a:lnTo>
                  <a:pt x="8935327" y="6024851"/>
                </a:lnTo>
                <a:lnTo>
                  <a:pt x="8935327" y="6017808"/>
                </a:lnTo>
                <a:cubicBezTo>
                  <a:pt x="8935327" y="6009983"/>
                  <a:pt x="8930203" y="6005288"/>
                  <a:pt x="8919956" y="6003722"/>
                </a:cubicBezTo>
                <a:close/>
                <a:moveTo>
                  <a:pt x="788183" y="5989587"/>
                </a:moveTo>
                <a:cubicBezTo>
                  <a:pt x="775886" y="5989587"/>
                  <a:pt x="769737" y="5993500"/>
                  <a:pt x="769737" y="6001326"/>
                </a:cubicBezTo>
                <a:cubicBezTo>
                  <a:pt x="771787" y="6010716"/>
                  <a:pt x="777935" y="6015411"/>
                  <a:pt x="788183" y="6015411"/>
                </a:cubicBezTo>
                <a:lnTo>
                  <a:pt x="812777" y="6015411"/>
                </a:lnTo>
                <a:lnTo>
                  <a:pt x="812777" y="6001326"/>
                </a:lnTo>
                <a:cubicBezTo>
                  <a:pt x="812777" y="5993500"/>
                  <a:pt x="806628" y="5989587"/>
                  <a:pt x="794331" y="5989587"/>
                </a:cubicBezTo>
                <a:close/>
                <a:moveTo>
                  <a:pt x="11507595" y="5980453"/>
                </a:moveTo>
                <a:cubicBezTo>
                  <a:pt x="11495298" y="5980453"/>
                  <a:pt x="11489150" y="5984366"/>
                  <a:pt x="11489150" y="5992192"/>
                </a:cubicBezTo>
                <a:cubicBezTo>
                  <a:pt x="11491199" y="6001583"/>
                  <a:pt x="11497348" y="6006277"/>
                  <a:pt x="11507595" y="6006277"/>
                </a:cubicBezTo>
                <a:lnTo>
                  <a:pt x="11532189" y="6006277"/>
                </a:lnTo>
                <a:lnTo>
                  <a:pt x="11532189" y="5992192"/>
                </a:lnTo>
                <a:cubicBezTo>
                  <a:pt x="11532189" y="5984366"/>
                  <a:pt x="11526041" y="5980453"/>
                  <a:pt x="11513744" y="5980453"/>
                </a:cubicBezTo>
                <a:close/>
                <a:moveTo>
                  <a:pt x="6543958" y="5980453"/>
                </a:moveTo>
                <a:cubicBezTo>
                  <a:pt x="6531661" y="5980453"/>
                  <a:pt x="6525513" y="5984366"/>
                  <a:pt x="6525513" y="5992192"/>
                </a:cubicBezTo>
                <a:cubicBezTo>
                  <a:pt x="6527562" y="6001583"/>
                  <a:pt x="6533711" y="6006277"/>
                  <a:pt x="6543958" y="6006277"/>
                </a:cubicBezTo>
                <a:lnTo>
                  <a:pt x="6568552" y="6006277"/>
                </a:lnTo>
                <a:lnTo>
                  <a:pt x="6568552" y="5992192"/>
                </a:lnTo>
                <a:cubicBezTo>
                  <a:pt x="6568552" y="5984366"/>
                  <a:pt x="6562404" y="5980453"/>
                  <a:pt x="6550107" y="5980453"/>
                </a:cubicBezTo>
                <a:close/>
                <a:moveTo>
                  <a:pt x="2669160" y="5972058"/>
                </a:moveTo>
                <a:cubicBezTo>
                  <a:pt x="2658913" y="5972058"/>
                  <a:pt x="2653789" y="5975971"/>
                  <a:pt x="2653789" y="5983796"/>
                </a:cubicBezTo>
                <a:lnTo>
                  <a:pt x="2653789" y="5990840"/>
                </a:lnTo>
                <a:lnTo>
                  <a:pt x="2669160" y="5990840"/>
                </a:lnTo>
                <a:cubicBezTo>
                  <a:pt x="2681456" y="5990840"/>
                  <a:pt x="2687606" y="5986927"/>
                  <a:pt x="2687606" y="5979101"/>
                </a:cubicBezTo>
                <a:lnTo>
                  <a:pt x="2687606" y="5972058"/>
                </a:lnTo>
                <a:close/>
                <a:moveTo>
                  <a:pt x="2470254" y="5969014"/>
                </a:moveTo>
                <a:cubicBezTo>
                  <a:pt x="2457958" y="5969014"/>
                  <a:pt x="2451809" y="5972927"/>
                  <a:pt x="2451809" y="5980753"/>
                </a:cubicBezTo>
                <a:lnTo>
                  <a:pt x="2451809" y="5987795"/>
                </a:lnTo>
                <a:cubicBezTo>
                  <a:pt x="2453858" y="5995621"/>
                  <a:pt x="2460007" y="5999534"/>
                  <a:pt x="2470254" y="5999534"/>
                </a:cubicBezTo>
                <a:lnTo>
                  <a:pt x="2479477" y="5999534"/>
                </a:lnTo>
                <a:cubicBezTo>
                  <a:pt x="2489724" y="5999534"/>
                  <a:pt x="2494848" y="5995621"/>
                  <a:pt x="2494848" y="5987795"/>
                </a:cubicBezTo>
                <a:lnTo>
                  <a:pt x="2494848" y="5980753"/>
                </a:lnTo>
                <a:cubicBezTo>
                  <a:pt x="2494848" y="5972927"/>
                  <a:pt x="2489724" y="5969014"/>
                  <a:pt x="2479477" y="5969014"/>
                </a:cubicBezTo>
                <a:close/>
                <a:moveTo>
                  <a:pt x="1796628" y="5969014"/>
                </a:moveTo>
                <a:cubicBezTo>
                  <a:pt x="1784332" y="5969014"/>
                  <a:pt x="1778183" y="5972927"/>
                  <a:pt x="1778183" y="5980753"/>
                </a:cubicBezTo>
                <a:lnTo>
                  <a:pt x="1778183" y="5987795"/>
                </a:lnTo>
                <a:cubicBezTo>
                  <a:pt x="1780232" y="5995621"/>
                  <a:pt x="1786381" y="5999534"/>
                  <a:pt x="1796628" y="5999534"/>
                </a:cubicBezTo>
                <a:lnTo>
                  <a:pt x="1805851" y="5999534"/>
                </a:lnTo>
                <a:cubicBezTo>
                  <a:pt x="1816098" y="5999534"/>
                  <a:pt x="1821222" y="5995621"/>
                  <a:pt x="1821222" y="5987795"/>
                </a:cubicBezTo>
                <a:lnTo>
                  <a:pt x="1821222" y="5980753"/>
                </a:lnTo>
                <a:cubicBezTo>
                  <a:pt x="1821222" y="5972927"/>
                  <a:pt x="1816098" y="5969014"/>
                  <a:pt x="1805851" y="5969014"/>
                </a:cubicBezTo>
                <a:close/>
                <a:moveTo>
                  <a:pt x="8929178" y="5959117"/>
                </a:moveTo>
                <a:lnTo>
                  <a:pt x="8929178" y="5973203"/>
                </a:lnTo>
                <a:cubicBezTo>
                  <a:pt x="8929178" y="5981029"/>
                  <a:pt x="8934302" y="5984941"/>
                  <a:pt x="8944550" y="5984941"/>
                </a:cubicBezTo>
                <a:lnTo>
                  <a:pt x="8962995" y="5984941"/>
                </a:lnTo>
                <a:lnTo>
                  <a:pt x="8962995" y="5973203"/>
                </a:lnTo>
                <a:cubicBezTo>
                  <a:pt x="8962995" y="5965377"/>
                  <a:pt x="8956847" y="5960682"/>
                  <a:pt x="8944550" y="5959117"/>
                </a:cubicBezTo>
                <a:close/>
                <a:moveTo>
                  <a:pt x="6170995" y="5957326"/>
                </a:moveTo>
                <a:lnTo>
                  <a:pt x="6170995" y="5971412"/>
                </a:lnTo>
                <a:lnTo>
                  <a:pt x="6195591" y="5971412"/>
                </a:lnTo>
                <a:lnTo>
                  <a:pt x="6195591" y="5957326"/>
                </a:lnTo>
                <a:close/>
                <a:moveTo>
                  <a:pt x="2835492" y="5952195"/>
                </a:moveTo>
                <a:cubicBezTo>
                  <a:pt x="2823195" y="5952195"/>
                  <a:pt x="2817047" y="5956108"/>
                  <a:pt x="2817047" y="5963934"/>
                </a:cubicBezTo>
                <a:lnTo>
                  <a:pt x="2817047" y="5978019"/>
                </a:lnTo>
                <a:lnTo>
                  <a:pt x="2841641" y="5978019"/>
                </a:lnTo>
                <a:cubicBezTo>
                  <a:pt x="2851889" y="5978019"/>
                  <a:pt x="2858037" y="5973324"/>
                  <a:pt x="2860087" y="5963934"/>
                </a:cubicBezTo>
                <a:cubicBezTo>
                  <a:pt x="2860087" y="5956108"/>
                  <a:pt x="2853937" y="5952195"/>
                  <a:pt x="2841641" y="5952195"/>
                </a:cubicBezTo>
                <a:close/>
                <a:moveTo>
                  <a:pt x="9341125" y="5947379"/>
                </a:moveTo>
                <a:cubicBezTo>
                  <a:pt x="9332927" y="5947379"/>
                  <a:pt x="9327804" y="5951292"/>
                  <a:pt x="9325754" y="5959117"/>
                </a:cubicBezTo>
                <a:lnTo>
                  <a:pt x="9325754" y="5966159"/>
                </a:lnTo>
                <a:cubicBezTo>
                  <a:pt x="9325754" y="5973985"/>
                  <a:pt x="9330878" y="5977898"/>
                  <a:pt x="9341125" y="5977898"/>
                </a:cubicBezTo>
                <a:lnTo>
                  <a:pt x="9350348" y="5977898"/>
                </a:lnTo>
                <a:cubicBezTo>
                  <a:pt x="9362645" y="5977898"/>
                  <a:pt x="9368793" y="5973985"/>
                  <a:pt x="9368793" y="5966159"/>
                </a:cubicBezTo>
                <a:lnTo>
                  <a:pt x="9368793" y="5959117"/>
                </a:lnTo>
                <a:cubicBezTo>
                  <a:pt x="9368793" y="5951292"/>
                  <a:pt x="9362645" y="5947379"/>
                  <a:pt x="9350348" y="5947379"/>
                </a:cubicBezTo>
                <a:close/>
                <a:moveTo>
                  <a:pt x="8429470" y="5947204"/>
                </a:moveTo>
                <a:lnTo>
                  <a:pt x="8429470" y="5968333"/>
                </a:lnTo>
                <a:lnTo>
                  <a:pt x="8454064" y="5968333"/>
                </a:lnTo>
                <a:lnTo>
                  <a:pt x="8454064" y="5961289"/>
                </a:lnTo>
                <a:cubicBezTo>
                  <a:pt x="8454064" y="5953464"/>
                  <a:pt x="8448940" y="5948769"/>
                  <a:pt x="8438693" y="5947204"/>
                </a:cubicBezTo>
                <a:close/>
                <a:moveTo>
                  <a:pt x="11551049" y="5946185"/>
                </a:moveTo>
                <a:lnTo>
                  <a:pt x="11551049" y="5964966"/>
                </a:lnTo>
                <a:lnTo>
                  <a:pt x="11584865" y="5964966"/>
                </a:lnTo>
                <a:lnTo>
                  <a:pt x="11584865" y="5957924"/>
                </a:lnTo>
                <a:cubicBezTo>
                  <a:pt x="11584865" y="5950097"/>
                  <a:pt x="11578717" y="5946185"/>
                  <a:pt x="11566420" y="5946185"/>
                </a:cubicBezTo>
                <a:close/>
                <a:moveTo>
                  <a:pt x="10877423" y="5946185"/>
                </a:moveTo>
                <a:lnTo>
                  <a:pt x="10877423" y="5964966"/>
                </a:lnTo>
                <a:lnTo>
                  <a:pt x="10911239" y="5964966"/>
                </a:lnTo>
                <a:lnTo>
                  <a:pt x="10911239" y="5957923"/>
                </a:lnTo>
                <a:cubicBezTo>
                  <a:pt x="10911239" y="5950097"/>
                  <a:pt x="10905091" y="5946185"/>
                  <a:pt x="10892794" y="5946185"/>
                </a:cubicBezTo>
                <a:close/>
                <a:moveTo>
                  <a:pt x="6587412" y="5946185"/>
                </a:moveTo>
                <a:lnTo>
                  <a:pt x="6587412" y="5964966"/>
                </a:lnTo>
                <a:lnTo>
                  <a:pt x="6621228" y="5964966"/>
                </a:lnTo>
                <a:lnTo>
                  <a:pt x="6621228" y="5957924"/>
                </a:lnTo>
                <a:cubicBezTo>
                  <a:pt x="6621228" y="5950097"/>
                  <a:pt x="6615080" y="5946185"/>
                  <a:pt x="6602783" y="5946185"/>
                </a:cubicBezTo>
                <a:close/>
                <a:moveTo>
                  <a:pt x="4177052" y="5944483"/>
                </a:moveTo>
                <a:lnTo>
                  <a:pt x="4177052" y="5965612"/>
                </a:lnTo>
                <a:lnTo>
                  <a:pt x="4201646" y="5965612"/>
                </a:lnTo>
                <a:lnTo>
                  <a:pt x="4201646" y="5958569"/>
                </a:lnTo>
                <a:cubicBezTo>
                  <a:pt x="4201646" y="5950744"/>
                  <a:pt x="4196522" y="5946049"/>
                  <a:pt x="4186275" y="5944483"/>
                </a:cubicBezTo>
                <a:close/>
                <a:moveTo>
                  <a:pt x="10530404" y="5936794"/>
                </a:moveTo>
                <a:lnTo>
                  <a:pt x="10530404" y="5943837"/>
                </a:lnTo>
                <a:cubicBezTo>
                  <a:pt x="10532453" y="5951662"/>
                  <a:pt x="10538602" y="5955575"/>
                  <a:pt x="10548849" y="5955575"/>
                </a:cubicBezTo>
                <a:lnTo>
                  <a:pt x="10564220" y="5955575"/>
                </a:lnTo>
                <a:lnTo>
                  <a:pt x="10564220" y="5936794"/>
                </a:lnTo>
                <a:close/>
                <a:moveTo>
                  <a:pt x="9856778" y="5936794"/>
                </a:moveTo>
                <a:lnTo>
                  <a:pt x="9856778" y="5943837"/>
                </a:lnTo>
                <a:cubicBezTo>
                  <a:pt x="9858827" y="5951662"/>
                  <a:pt x="9864975" y="5955575"/>
                  <a:pt x="9875223" y="5955575"/>
                </a:cubicBezTo>
                <a:lnTo>
                  <a:pt x="9890594" y="5955575"/>
                </a:lnTo>
                <a:lnTo>
                  <a:pt x="9890594" y="5936794"/>
                </a:lnTo>
                <a:close/>
                <a:moveTo>
                  <a:pt x="5566768" y="5936794"/>
                </a:moveTo>
                <a:lnTo>
                  <a:pt x="5566768" y="5943837"/>
                </a:lnTo>
                <a:cubicBezTo>
                  <a:pt x="5568818" y="5951662"/>
                  <a:pt x="5574966" y="5955575"/>
                  <a:pt x="5585212" y="5955575"/>
                </a:cubicBezTo>
                <a:lnTo>
                  <a:pt x="5600584" y="5955575"/>
                </a:lnTo>
                <a:lnTo>
                  <a:pt x="5600584" y="5936794"/>
                </a:lnTo>
                <a:close/>
                <a:moveTo>
                  <a:pt x="4893142" y="5936794"/>
                </a:moveTo>
                <a:lnTo>
                  <a:pt x="4893142" y="5943837"/>
                </a:lnTo>
                <a:cubicBezTo>
                  <a:pt x="4895192" y="5951662"/>
                  <a:pt x="4901340" y="5955575"/>
                  <a:pt x="4911588" y="5955575"/>
                </a:cubicBezTo>
                <a:lnTo>
                  <a:pt x="4926958" y="5955575"/>
                </a:lnTo>
                <a:lnTo>
                  <a:pt x="4926958" y="5936794"/>
                </a:lnTo>
                <a:close/>
                <a:moveTo>
                  <a:pt x="11271294" y="5932098"/>
                </a:moveTo>
                <a:cubicBezTo>
                  <a:pt x="11263096" y="5932098"/>
                  <a:pt x="11253873" y="5938359"/>
                  <a:pt x="11243626" y="5950880"/>
                </a:cubicBezTo>
                <a:lnTo>
                  <a:pt x="11243626" y="5957924"/>
                </a:lnTo>
                <a:lnTo>
                  <a:pt x="11262071" y="5957924"/>
                </a:lnTo>
                <a:cubicBezTo>
                  <a:pt x="11270269" y="5957924"/>
                  <a:pt x="11278467" y="5950880"/>
                  <a:pt x="11286665" y="5936794"/>
                </a:cubicBezTo>
                <a:lnTo>
                  <a:pt x="11286665" y="5932098"/>
                </a:lnTo>
                <a:close/>
                <a:moveTo>
                  <a:pt x="6307657" y="5932098"/>
                </a:moveTo>
                <a:cubicBezTo>
                  <a:pt x="6299459" y="5932098"/>
                  <a:pt x="6290236" y="5938359"/>
                  <a:pt x="6279989" y="5950880"/>
                </a:cubicBezTo>
                <a:lnTo>
                  <a:pt x="6279989" y="5957924"/>
                </a:lnTo>
                <a:lnTo>
                  <a:pt x="6298434" y="5957924"/>
                </a:lnTo>
                <a:cubicBezTo>
                  <a:pt x="6306632" y="5957924"/>
                  <a:pt x="6314830" y="5950880"/>
                  <a:pt x="6323028" y="5936794"/>
                </a:cubicBezTo>
                <a:lnTo>
                  <a:pt x="6323028" y="5932098"/>
                </a:lnTo>
                <a:close/>
                <a:moveTo>
                  <a:pt x="5634032" y="5932098"/>
                </a:moveTo>
                <a:cubicBezTo>
                  <a:pt x="5625834" y="5932098"/>
                  <a:pt x="5616612" y="5938359"/>
                  <a:pt x="5606364" y="5950880"/>
                </a:cubicBezTo>
                <a:lnTo>
                  <a:pt x="5606364" y="5957923"/>
                </a:lnTo>
                <a:lnTo>
                  <a:pt x="5624810" y="5957923"/>
                </a:lnTo>
                <a:cubicBezTo>
                  <a:pt x="5633006" y="5957923"/>
                  <a:pt x="5641206" y="5950880"/>
                  <a:pt x="5649404" y="5936794"/>
                </a:cubicBezTo>
                <a:lnTo>
                  <a:pt x="5649404" y="5932098"/>
                </a:lnTo>
                <a:close/>
                <a:moveTo>
                  <a:pt x="1823972" y="5931622"/>
                </a:moveTo>
                <a:cubicBezTo>
                  <a:pt x="1813725" y="5931622"/>
                  <a:pt x="1808601" y="5935535"/>
                  <a:pt x="1808601" y="5943361"/>
                </a:cubicBezTo>
                <a:lnTo>
                  <a:pt x="1808601" y="5950403"/>
                </a:lnTo>
                <a:cubicBezTo>
                  <a:pt x="1808601" y="5958229"/>
                  <a:pt x="1813725" y="5962142"/>
                  <a:pt x="1823972" y="5962142"/>
                </a:cubicBezTo>
                <a:lnTo>
                  <a:pt x="1833195" y="5962142"/>
                </a:lnTo>
                <a:cubicBezTo>
                  <a:pt x="1843442" y="5962142"/>
                  <a:pt x="1849591" y="5958229"/>
                  <a:pt x="1851640" y="5950403"/>
                </a:cubicBezTo>
                <a:lnTo>
                  <a:pt x="1851640" y="5943361"/>
                </a:lnTo>
                <a:cubicBezTo>
                  <a:pt x="1851640" y="5935535"/>
                  <a:pt x="1845491" y="5931622"/>
                  <a:pt x="1833195" y="5931622"/>
                </a:cubicBezTo>
                <a:close/>
                <a:moveTo>
                  <a:pt x="1150346" y="5931622"/>
                </a:moveTo>
                <a:cubicBezTo>
                  <a:pt x="1140099" y="5931622"/>
                  <a:pt x="1134975" y="5935535"/>
                  <a:pt x="1134975" y="5943361"/>
                </a:cubicBezTo>
                <a:lnTo>
                  <a:pt x="1134975" y="5950403"/>
                </a:lnTo>
                <a:cubicBezTo>
                  <a:pt x="1134975" y="5958229"/>
                  <a:pt x="1140099" y="5962142"/>
                  <a:pt x="1150346" y="5962142"/>
                </a:cubicBezTo>
                <a:lnTo>
                  <a:pt x="1159569" y="5962142"/>
                </a:lnTo>
                <a:cubicBezTo>
                  <a:pt x="1169816" y="5962142"/>
                  <a:pt x="1175965" y="5958229"/>
                  <a:pt x="1178014" y="5950403"/>
                </a:cubicBezTo>
                <a:lnTo>
                  <a:pt x="1178014" y="5943361"/>
                </a:lnTo>
                <a:cubicBezTo>
                  <a:pt x="1178014" y="5935535"/>
                  <a:pt x="1171865" y="5931622"/>
                  <a:pt x="1159569" y="5931622"/>
                </a:cubicBezTo>
                <a:close/>
                <a:moveTo>
                  <a:pt x="9393387" y="5921554"/>
                </a:moveTo>
                <a:lnTo>
                  <a:pt x="9393387" y="5926249"/>
                </a:lnTo>
                <a:cubicBezTo>
                  <a:pt x="9393387" y="5935640"/>
                  <a:pt x="9399536" y="5940335"/>
                  <a:pt x="9411833" y="5940335"/>
                </a:cubicBezTo>
                <a:lnTo>
                  <a:pt x="9411833" y="5921554"/>
                </a:lnTo>
                <a:close/>
                <a:moveTo>
                  <a:pt x="9850532" y="5919804"/>
                </a:moveTo>
                <a:cubicBezTo>
                  <a:pt x="9813641" y="5922152"/>
                  <a:pt x="9785973" y="5928804"/>
                  <a:pt x="9767527" y="5939760"/>
                </a:cubicBezTo>
                <a:lnTo>
                  <a:pt x="9757246" y="5956772"/>
                </a:lnTo>
                <a:lnTo>
                  <a:pt x="9740476" y="5956772"/>
                </a:lnTo>
                <a:cubicBezTo>
                  <a:pt x="9730228" y="5956772"/>
                  <a:pt x="9725105" y="5960685"/>
                  <a:pt x="9725105" y="5968510"/>
                </a:cubicBezTo>
                <a:lnTo>
                  <a:pt x="9725105" y="5975553"/>
                </a:lnTo>
                <a:lnTo>
                  <a:pt x="9740476" y="5975553"/>
                </a:lnTo>
                <a:lnTo>
                  <a:pt x="9749281" y="5969949"/>
                </a:lnTo>
                <a:lnTo>
                  <a:pt x="9739859" y="5985539"/>
                </a:lnTo>
                <a:lnTo>
                  <a:pt x="9739859" y="5997277"/>
                </a:lnTo>
                <a:cubicBezTo>
                  <a:pt x="9750107" y="5997277"/>
                  <a:pt x="9755230" y="5999625"/>
                  <a:pt x="9755230" y="6004321"/>
                </a:cubicBezTo>
                <a:cubicBezTo>
                  <a:pt x="9785973" y="6004321"/>
                  <a:pt x="9819789" y="5978496"/>
                  <a:pt x="9856680" y="5926847"/>
                </a:cubicBezTo>
                <a:lnTo>
                  <a:pt x="9856680" y="5919804"/>
                </a:lnTo>
                <a:close/>
                <a:moveTo>
                  <a:pt x="4886896" y="5919804"/>
                </a:moveTo>
                <a:cubicBezTo>
                  <a:pt x="4813114" y="5924500"/>
                  <a:pt x="4776224" y="5946412"/>
                  <a:pt x="4776224" y="5985539"/>
                </a:cubicBezTo>
                <a:lnTo>
                  <a:pt x="4776224" y="5997277"/>
                </a:lnTo>
                <a:cubicBezTo>
                  <a:pt x="4786472" y="5997277"/>
                  <a:pt x="4791594" y="5999625"/>
                  <a:pt x="4791594" y="6004321"/>
                </a:cubicBezTo>
                <a:cubicBezTo>
                  <a:pt x="4822337" y="6004321"/>
                  <a:pt x="4856153" y="5978496"/>
                  <a:pt x="4893044" y="5926847"/>
                </a:cubicBezTo>
                <a:lnTo>
                  <a:pt x="4893044" y="5919804"/>
                </a:lnTo>
                <a:close/>
                <a:moveTo>
                  <a:pt x="2681962" y="5914071"/>
                </a:moveTo>
                <a:cubicBezTo>
                  <a:pt x="2669665" y="5914071"/>
                  <a:pt x="2663517" y="5917984"/>
                  <a:pt x="2663517" y="5925810"/>
                </a:cubicBezTo>
                <a:cubicBezTo>
                  <a:pt x="2665566" y="5935201"/>
                  <a:pt x="2671715" y="5939895"/>
                  <a:pt x="2681962" y="5939895"/>
                </a:cubicBezTo>
                <a:lnTo>
                  <a:pt x="2706556" y="5939895"/>
                </a:lnTo>
                <a:lnTo>
                  <a:pt x="2706556" y="5925810"/>
                </a:lnTo>
                <a:cubicBezTo>
                  <a:pt x="2706556" y="5917984"/>
                  <a:pt x="2700408" y="5914071"/>
                  <a:pt x="2688111" y="5914071"/>
                </a:cubicBezTo>
                <a:close/>
                <a:moveTo>
                  <a:pt x="2125248" y="5910493"/>
                </a:moveTo>
                <a:lnTo>
                  <a:pt x="2125248" y="5917536"/>
                </a:lnTo>
                <a:cubicBezTo>
                  <a:pt x="2134470" y="5930448"/>
                  <a:pt x="2143500" y="5941746"/>
                  <a:pt x="2152339" y="5951430"/>
                </a:cubicBezTo>
                <a:lnTo>
                  <a:pt x="2153357" y="5952380"/>
                </a:lnTo>
                <a:lnTo>
                  <a:pt x="2089050" y="5967841"/>
                </a:lnTo>
                <a:cubicBezTo>
                  <a:pt x="2070605" y="5978796"/>
                  <a:pt x="2061382" y="5994056"/>
                  <a:pt x="2061382" y="6013620"/>
                </a:cubicBezTo>
                <a:lnTo>
                  <a:pt x="2061382" y="6025359"/>
                </a:lnTo>
                <a:cubicBezTo>
                  <a:pt x="2071629" y="6025359"/>
                  <a:pt x="2076753" y="6027706"/>
                  <a:pt x="2076753" y="6032401"/>
                </a:cubicBezTo>
                <a:cubicBezTo>
                  <a:pt x="2099810" y="6032401"/>
                  <a:pt x="2124596" y="6017875"/>
                  <a:pt x="2151111" y="5988823"/>
                </a:cubicBezTo>
                <a:lnTo>
                  <a:pt x="2168753" y="5966751"/>
                </a:lnTo>
                <a:lnTo>
                  <a:pt x="2178277" y="5975641"/>
                </a:lnTo>
                <a:cubicBezTo>
                  <a:pt x="2195186" y="5988553"/>
                  <a:pt x="2211326" y="5995009"/>
                  <a:pt x="2226697" y="5995009"/>
                </a:cubicBezTo>
                <a:cubicBezTo>
                  <a:pt x="2226697" y="5990313"/>
                  <a:pt x="2231821" y="5987966"/>
                  <a:pt x="2242068" y="5987966"/>
                </a:cubicBezTo>
                <a:lnTo>
                  <a:pt x="2242068" y="5976228"/>
                </a:lnTo>
                <a:cubicBezTo>
                  <a:pt x="2242068" y="5937100"/>
                  <a:pt x="2205178" y="5915188"/>
                  <a:pt x="2131396" y="5910493"/>
                </a:cubicBezTo>
                <a:close/>
                <a:moveTo>
                  <a:pt x="1451621" y="5910493"/>
                </a:moveTo>
                <a:lnTo>
                  <a:pt x="1451621" y="5917537"/>
                </a:lnTo>
                <a:cubicBezTo>
                  <a:pt x="1460844" y="5930449"/>
                  <a:pt x="1469874" y="5941747"/>
                  <a:pt x="1478713" y="5951431"/>
                </a:cubicBezTo>
                <a:lnTo>
                  <a:pt x="1479730" y="5952380"/>
                </a:lnTo>
                <a:lnTo>
                  <a:pt x="1415424" y="5967840"/>
                </a:lnTo>
                <a:cubicBezTo>
                  <a:pt x="1396979" y="5978796"/>
                  <a:pt x="1387756" y="5994056"/>
                  <a:pt x="1387756" y="6013620"/>
                </a:cubicBezTo>
                <a:lnTo>
                  <a:pt x="1387756" y="6025358"/>
                </a:lnTo>
                <a:cubicBezTo>
                  <a:pt x="1398003" y="6025358"/>
                  <a:pt x="1403127" y="6027705"/>
                  <a:pt x="1403127" y="6032401"/>
                </a:cubicBezTo>
                <a:cubicBezTo>
                  <a:pt x="1426184" y="6032401"/>
                  <a:pt x="1450970" y="6017875"/>
                  <a:pt x="1477485" y="5988822"/>
                </a:cubicBezTo>
                <a:lnTo>
                  <a:pt x="1495126" y="5966751"/>
                </a:lnTo>
                <a:lnTo>
                  <a:pt x="1504651" y="5975641"/>
                </a:lnTo>
                <a:cubicBezTo>
                  <a:pt x="1521560" y="5988553"/>
                  <a:pt x="1537699" y="5995009"/>
                  <a:pt x="1553070" y="5995009"/>
                </a:cubicBezTo>
                <a:cubicBezTo>
                  <a:pt x="1553070" y="5990314"/>
                  <a:pt x="1558194" y="5987967"/>
                  <a:pt x="1568441" y="5987967"/>
                </a:cubicBezTo>
                <a:lnTo>
                  <a:pt x="1568441" y="5976228"/>
                </a:lnTo>
                <a:cubicBezTo>
                  <a:pt x="1568441" y="5937101"/>
                  <a:pt x="1531551" y="5915188"/>
                  <a:pt x="1457769" y="5910493"/>
                </a:cubicBezTo>
                <a:close/>
                <a:moveTo>
                  <a:pt x="7937593" y="5909641"/>
                </a:moveTo>
                <a:cubicBezTo>
                  <a:pt x="7904801" y="5917467"/>
                  <a:pt x="7888405" y="5926075"/>
                  <a:pt x="7888405" y="5935465"/>
                </a:cubicBezTo>
                <a:cubicBezTo>
                  <a:pt x="7888405" y="5946422"/>
                  <a:pt x="7893529" y="5958942"/>
                  <a:pt x="7903776" y="5973028"/>
                </a:cubicBezTo>
                <a:cubicBezTo>
                  <a:pt x="7873034" y="5973028"/>
                  <a:pt x="7853564" y="5981636"/>
                  <a:pt x="7845366" y="5998852"/>
                </a:cubicBezTo>
                <a:lnTo>
                  <a:pt x="7845366" y="6012939"/>
                </a:lnTo>
                <a:cubicBezTo>
                  <a:pt x="7845366" y="6020764"/>
                  <a:pt x="7850489" y="6024677"/>
                  <a:pt x="7860737" y="6024677"/>
                </a:cubicBezTo>
                <a:lnTo>
                  <a:pt x="7894553" y="6024677"/>
                </a:lnTo>
                <a:cubicBezTo>
                  <a:pt x="7912999" y="6018416"/>
                  <a:pt x="7922221" y="6012156"/>
                  <a:pt x="7922221" y="6005895"/>
                </a:cubicBezTo>
                <a:lnTo>
                  <a:pt x="7912999" y="5973028"/>
                </a:lnTo>
                <a:cubicBezTo>
                  <a:pt x="7935543" y="5973028"/>
                  <a:pt x="7955013" y="5962855"/>
                  <a:pt x="7971409" y="5942509"/>
                </a:cubicBezTo>
                <a:lnTo>
                  <a:pt x="7971409" y="5928422"/>
                </a:lnTo>
                <a:cubicBezTo>
                  <a:pt x="7971409" y="5922162"/>
                  <a:pt x="7960137" y="5915902"/>
                  <a:pt x="7937593" y="5909641"/>
                </a:cubicBezTo>
                <a:close/>
                <a:moveTo>
                  <a:pt x="5848200" y="5905677"/>
                </a:moveTo>
                <a:cubicBezTo>
                  <a:pt x="5837954" y="5905677"/>
                  <a:pt x="5832829" y="5909590"/>
                  <a:pt x="5832829" y="5917415"/>
                </a:cubicBezTo>
                <a:lnTo>
                  <a:pt x="5832829" y="5924459"/>
                </a:lnTo>
                <a:lnTo>
                  <a:pt x="5848200" y="5924459"/>
                </a:lnTo>
                <a:cubicBezTo>
                  <a:pt x="5860498" y="5924459"/>
                  <a:pt x="5866646" y="5920546"/>
                  <a:pt x="5866646" y="5912720"/>
                </a:cubicBezTo>
                <a:lnTo>
                  <a:pt x="5866646" y="5905677"/>
                </a:lnTo>
                <a:close/>
                <a:moveTo>
                  <a:pt x="8306718" y="5904194"/>
                </a:moveTo>
                <a:lnTo>
                  <a:pt x="8309575" y="5921380"/>
                </a:lnTo>
                <a:cubicBezTo>
                  <a:pt x="8309575" y="5933118"/>
                  <a:pt x="8307526" y="5947204"/>
                  <a:pt x="8303427" y="5963638"/>
                </a:cubicBezTo>
                <a:lnTo>
                  <a:pt x="8289518" y="6006125"/>
                </a:lnTo>
                <a:lnTo>
                  <a:pt x="8281303" y="5998283"/>
                </a:lnTo>
                <a:cubicBezTo>
                  <a:pt x="8275667" y="5990947"/>
                  <a:pt x="8270800" y="5982388"/>
                  <a:pt x="8266701" y="5972605"/>
                </a:cubicBezTo>
                <a:lnTo>
                  <a:pt x="8244175" y="5951455"/>
                </a:lnTo>
                <a:lnTo>
                  <a:pt x="8260341" y="5940922"/>
                </a:lnTo>
                <a:close/>
                <a:moveTo>
                  <a:pt x="4195498" y="5899878"/>
                </a:moveTo>
                <a:lnTo>
                  <a:pt x="4195498" y="5913964"/>
                </a:lnTo>
                <a:cubicBezTo>
                  <a:pt x="4195498" y="5921790"/>
                  <a:pt x="4200622" y="5925702"/>
                  <a:pt x="4210870" y="5925702"/>
                </a:cubicBezTo>
                <a:lnTo>
                  <a:pt x="4229314" y="5925702"/>
                </a:lnTo>
                <a:lnTo>
                  <a:pt x="4229314" y="5913964"/>
                </a:lnTo>
                <a:cubicBezTo>
                  <a:pt x="4229314" y="5906138"/>
                  <a:pt x="4223166" y="5901443"/>
                  <a:pt x="4210870" y="5899878"/>
                </a:cubicBezTo>
                <a:close/>
                <a:moveTo>
                  <a:pt x="5006795" y="5897533"/>
                </a:moveTo>
                <a:cubicBezTo>
                  <a:pt x="4996547" y="5897533"/>
                  <a:pt x="4991425" y="5901446"/>
                  <a:pt x="4991425" y="5909271"/>
                </a:cubicBezTo>
                <a:lnTo>
                  <a:pt x="4991425" y="5916314"/>
                </a:lnTo>
                <a:lnTo>
                  <a:pt x="5006795" y="5916314"/>
                </a:lnTo>
                <a:cubicBezTo>
                  <a:pt x="5019092" y="5916314"/>
                  <a:pt x="5025240" y="5912402"/>
                  <a:pt x="5025240" y="5904576"/>
                </a:cubicBezTo>
                <a:lnTo>
                  <a:pt x="5025240" y="5897533"/>
                </a:lnTo>
                <a:close/>
                <a:moveTo>
                  <a:pt x="11363521" y="5892189"/>
                </a:moveTo>
                <a:cubicBezTo>
                  <a:pt x="11351224" y="5892189"/>
                  <a:pt x="11345075" y="5896884"/>
                  <a:pt x="11345075" y="5906274"/>
                </a:cubicBezTo>
                <a:lnTo>
                  <a:pt x="11345075" y="5918013"/>
                </a:lnTo>
                <a:lnTo>
                  <a:pt x="11363521" y="5918013"/>
                </a:lnTo>
                <a:cubicBezTo>
                  <a:pt x="11373768" y="5916448"/>
                  <a:pt x="11378892" y="5912535"/>
                  <a:pt x="11378892" y="5906274"/>
                </a:cubicBezTo>
                <a:lnTo>
                  <a:pt x="11378892" y="5892189"/>
                </a:lnTo>
                <a:close/>
                <a:moveTo>
                  <a:pt x="10689895" y="5892189"/>
                </a:moveTo>
                <a:cubicBezTo>
                  <a:pt x="10677598" y="5892189"/>
                  <a:pt x="10671449" y="5896884"/>
                  <a:pt x="10671449" y="5906274"/>
                </a:cubicBezTo>
                <a:lnTo>
                  <a:pt x="10671449" y="5918013"/>
                </a:lnTo>
                <a:lnTo>
                  <a:pt x="10689895" y="5918013"/>
                </a:lnTo>
                <a:cubicBezTo>
                  <a:pt x="10700142" y="5916448"/>
                  <a:pt x="10705266" y="5912535"/>
                  <a:pt x="10705266" y="5906274"/>
                </a:cubicBezTo>
                <a:lnTo>
                  <a:pt x="10705266" y="5892189"/>
                </a:lnTo>
                <a:close/>
                <a:moveTo>
                  <a:pt x="6399884" y="5892189"/>
                </a:moveTo>
                <a:cubicBezTo>
                  <a:pt x="6387587" y="5892189"/>
                  <a:pt x="6381438" y="5896884"/>
                  <a:pt x="6381438" y="5906274"/>
                </a:cubicBezTo>
                <a:lnTo>
                  <a:pt x="6381438" y="5918013"/>
                </a:lnTo>
                <a:lnTo>
                  <a:pt x="6399884" y="5918013"/>
                </a:lnTo>
                <a:cubicBezTo>
                  <a:pt x="6410131" y="5916448"/>
                  <a:pt x="6415255" y="5912535"/>
                  <a:pt x="6415255" y="5906274"/>
                </a:cubicBezTo>
                <a:lnTo>
                  <a:pt x="6415255" y="5892189"/>
                </a:lnTo>
                <a:close/>
                <a:moveTo>
                  <a:pt x="5726259" y="5892189"/>
                </a:moveTo>
                <a:cubicBezTo>
                  <a:pt x="5713963" y="5892189"/>
                  <a:pt x="5707813" y="5896884"/>
                  <a:pt x="5707813" y="5906274"/>
                </a:cubicBezTo>
                <a:lnTo>
                  <a:pt x="5707813" y="5918013"/>
                </a:lnTo>
                <a:lnTo>
                  <a:pt x="5726259" y="5918013"/>
                </a:lnTo>
                <a:cubicBezTo>
                  <a:pt x="5736506" y="5916448"/>
                  <a:pt x="5741630" y="5912535"/>
                  <a:pt x="5741630" y="5906274"/>
                </a:cubicBezTo>
                <a:lnTo>
                  <a:pt x="5741630" y="5892189"/>
                </a:lnTo>
                <a:close/>
                <a:moveTo>
                  <a:pt x="4607444" y="5888140"/>
                </a:moveTo>
                <a:cubicBezTo>
                  <a:pt x="4599246" y="5888140"/>
                  <a:pt x="4594124" y="5892053"/>
                  <a:pt x="4592074" y="5899878"/>
                </a:cubicBezTo>
                <a:lnTo>
                  <a:pt x="4592074" y="5906920"/>
                </a:lnTo>
                <a:cubicBezTo>
                  <a:pt x="4592074" y="5914746"/>
                  <a:pt x="4597197" y="5918659"/>
                  <a:pt x="4607444" y="5918659"/>
                </a:cubicBezTo>
                <a:lnTo>
                  <a:pt x="4616667" y="5918659"/>
                </a:lnTo>
                <a:cubicBezTo>
                  <a:pt x="4628965" y="5918659"/>
                  <a:pt x="4635113" y="5914746"/>
                  <a:pt x="4635113" y="5906920"/>
                </a:cubicBezTo>
                <a:lnTo>
                  <a:pt x="4635113" y="5899878"/>
                </a:lnTo>
                <a:cubicBezTo>
                  <a:pt x="4635113" y="5892053"/>
                  <a:pt x="4628965" y="5888140"/>
                  <a:pt x="4616667" y="5888140"/>
                </a:cubicBezTo>
                <a:close/>
                <a:moveTo>
                  <a:pt x="3695789" y="5887965"/>
                </a:moveTo>
                <a:lnTo>
                  <a:pt x="3695789" y="5909094"/>
                </a:lnTo>
                <a:lnTo>
                  <a:pt x="3720383" y="5909094"/>
                </a:lnTo>
                <a:lnTo>
                  <a:pt x="3720383" y="5902050"/>
                </a:lnTo>
                <a:cubicBezTo>
                  <a:pt x="3720383" y="5894225"/>
                  <a:pt x="3715259" y="5889530"/>
                  <a:pt x="3705012" y="5887965"/>
                </a:cubicBezTo>
                <a:close/>
                <a:moveTo>
                  <a:pt x="2725416" y="5879803"/>
                </a:moveTo>
                <a:lnTo>
                  <a:pt x="2725416" y="5898584"/>
                </a:lnTo>
                <a:lnTo>
                  <a:pt x="2759232" y="5898584"/>
                </a:lnTo>
                <a:lnTo>
                  <a:pt x="2759232" y="5891542"/>
                </a:lnTo>
                <a:cubicBezTo>
                  <a:pt x="2759232" y="5883715"/>
                  <a:pt x="2753084" y="5879803"/>
                  <a:pt x="2740787" y="5879803"/>
                </a:cubicBezTo>
                <a:close/>
                <a:moveTo>
                  <a:pt x="2051790" y="5879803"/>
                </a:moveTo>
                <a:lnTo>
                  <a:pt x="2051790" y="5898584"/>
                </a:lnTo>
                <a:lnTo>
                  <a:pt x="2085606" y="5898584"/>
                </a:lnTo>
                <a:lnTo>
                  <a:pt x="2085606" y="5891541"/>
                </a:lnTo>
                <a:cubicBezTo>
                  <a:pt x="2085606" y="5883715"/>
                  <a:pt x="2079458" y="5879803"/>
                  <a:pt x="2067161" y="5879803"/>
                </a:cubicBezTo>
                <a:close/>
                <a:moveTo>
                  <a:pt x="9436427" y="5874600"/>
                </a:moveTo>
                <a:lnTo>
                  <a:pt x="9436427" y="5895729"/>
                </a:lnTo>
                <a:cubicBezTo>
                  <a:pt x="9444624" y="5908251"/>
                  <a:pt x="9452822" y="5914511"/>
                  <a:pt x="9461020" y="5914511"/>
                </a:cubicBezTo>
                <a:lnTo>
                  <a:pt x="9479466" y="5907468"/>
                </a:lnTo>
                <a:cubicBezTo>
                  <a:pt x="9479466" y="5890252"/>
                  <a:pt x="9468194" y="5879296"/>
                  <a:pt x="9445649" y="5874600"/>
                </a:cubicBezTo>
                <a:close/>
                <a:moveTo>
                  <a:pt x="1704771" y="5870412"/>
                </a:moveTo>
                <a:lnTo>
                  <a:pt x="1704771" y="5877455"/>
                </a:lnTo>
                <a:cubicBezTo>
                  <a:pt x="1706820" y="5885280"/>
                  <a:pt x="1712969" y="5889193"/>
                  <a:pt x="1723216" y="5889193"/>
                </a:cubicBezTo>
                <a:lnTo>
                  <a:pt x="1738587" y="5889193"/>
                </a:lnTo>
                <a:lnTo>
                  <a:pt x="1738587" y="5870412"/>
                </a:lnTo>
                <a:close/>
                <a:moveTo>
                  <a:pt x="1031145" y="5870412"/>
                </a:moveTo>
                <a:lnTo>
                  <a:pt x="1031145" y="5877455"/>
                </a:lnTo>
                <a:cubicBezTo>
                  <a:pt x="1033194" y="5885280"/>
                  <a:pt x="1039342" y="5889193"/>
                  <a:pt x="1049590" y="5889193"/>
                </a:cubicBezTo>
                <a:lnTo>
                  <a:pt x="1064961" y="5889193"/>
                </a:lnTo>
                <a:lnTo>
                  <a:pt x="1064961" y="5870412"/>
                </a:lnTo>
                <a:close/>
                <a:moveTo>
                  <a:pt x="8469661" y="5869730"/>
                </a:moveTo>
                <a:lnTo>
                  <a:pt x="8549365" y="5869730"/>
                </a:lnTo>
                <a:lnTo>
                  <a:pt x="8552026" y="5871451"/>
                </a:lnTo>
                <a:lnTo>
                  <a:pt x="8539712" y="5873133"/>
                </a:lnTo>
                <a:lnTo>
                  <a:pt x="8524175" y="5882800"/>
                </a:lnTo>
                <a:lnTo>
                  <a:pt x="8508628" y="5882800"/>
                </a:lnTo>
                <a:lnTo>
                  <a:pt x="8508628" y="5892474"/>
                </a:lnTo>
                <a:lnTo>
                  <a:pt x="8506624" y="5893721"/>
                </a:lnTo>
                <a:lnTo>
                  <a:pt x="8472892" y="5874620"/>
                </a:lnTo>
                <a:close/>
                <a:moveTo>
                  <a:pt x="2445661" y="5865716"/>
                </a:moveTo>
                <a:cubicBezTo>
                  <a:pt x="2437463" y="5865716"/>
                  <a:pt x="2428240" y="5871977"/>
                  <a:pt x="2417993" y="5884498"/>
                </a:cubicBezTo>
                <a:lnTo>
                  <a:pt x="2417993" y="5891542"/>
                </a:lnTo>
                <a:lnTo>
                  <a:pt x="2436438" y="5891542"/>
                </a:lnTo>
                <a:cubicBezTo>
                  <a:pt x="2444636" y="5891542"/>
                  <a:pt x="2452834" y="5884498"/>
                  <a:pt x="2461032" y="5870412"/>
                </a:cubicBezTo>
                <a:lnTo>
                  <a:pt x="2461032" y="5865716"/>
                </a:lnTo>
                <a:close/>
                <a:moveTo>
                  <a:pt x="1772035" y="5865716"/>
                </a:moveTo>
                <a:cubicBezTo>
                  <a:pt x="1763837" y="5865716"/>
                  <a:pt x="1754614" y="5871977"/>
                  <a:pt x="1744367" y="5884498"/>
                </a:cubicBezTo>
                <a:lnTo>
                  <a:pt x="1744367" y="5891541"/>
                </a:lnTo>
                <a:lnTo>
                  <a:pt x="1762812" y="5891541"/>
                </a:lnTo>
                <a:cubicBezTo>
                  <a:pt x="1771010" y="5891541"/>
                  <a:pt x="1779208" y="5884498"/>
                  <a:pt x="1787406" y="5870412"/>
                </a:cubicBezTo>
                <a:lnTo>
                  <a:pt x="1787406" y="5865716"/>
                </a:lnTo>
                <a:close/>
                <a:moveTo>
                  <a:pt x="12042511" y="5865418"/>
                </a:moveTo>
                <a:cubicBezTo>
                  <a:pt x="12030215" y="5865418"/>
                  <a:pt x="12024066" y="5869331"/>
                  <a:pt x="12024066" y="5877156"/>
                </a:cubicBezTo>
                <a:lnTo>
                  <a:pt x="12024066" y="5884199"/>
                </a:lnTo>
                <a:cubicBezTo>
                  <a:pt x="12026115" y="5892025"/>
                  <a:pt x="12032264" y="5895937"/>
                  <a:pt x="12042511" y="5895937"/>
                </a:cubicBezTo>
                <a:lnTo>
                  <a:pt x="12051734" y="5895937"/>
                </a:lnTo>
                <a:cubicBezTo>
                  <a:pt x="12061981" y="5895937"/>
                  <a:pt x="12067105" y="5892025"/>
                  <a:pt x="12067105" y="5884199"/>
                </a:cubicBezTo>
                <a:lnTo>
                  <a:pt x="12067105" y="5877156"/>
                </a:lnTo>
                <a:cubicBezTo>
                  <a:pt x="12067105" y="5869331"/>
                  <a:pt x="12061981" y="5865418"/>
                  <a:pt x="12051734" y="5865418"/>
                </a:cubicBezTo>
                <a:close/>
                <a:moveTo>
                  <a:pt x="7078874" y="5865418"/>
                </a:moveTo>
                <a:cubicBezTo>
                  <a:pt x="7066578" y="5865418"/>
                  <a:pt x="7060429" y="5869331"/>
                  <a:pt x="7060429" y="5877156"/>
                </a:cubicBezTo>
                <a:lnTo>
                  <a:pt x="7060429" y="5884199"/>
                </a:lnTo>
                <a:cubicBezTo>
                  <a:pt x="7062478" y="5892025"/>
                  <a:pt x="7068627" y="5895937"/>
                  <a:pt x="7078874" y="5895937"/>
                </a:cubicBezTo>
                <a:lnTo>
                  <a:pt x="7088097" y="5895937"/>
                </a:lnTo>
                <a:cubicBezTo>
                  <a:pt x="7098344" y="5895937"/>
                  <a:pt x="7103468" y="5892025"/>
                  <a:pt x="7103468" y="5884199"/>
                </a:cubicBezTo>
                <a:lnTo>
                  <a:pt x="7103468" y="5877156"/>
                </a:lnTo>
                <a:cubicBezTo>
                  <a:pt x="7103468" y="5869331"/>
                  <a:pt x="7098344" y="5865418"/>
                  <a:pt x="7088097" y="5865418"/>
                </a:cubicBezTo>
                <a:close/>
                <a:moveTo>
                  <a:pt x="4659706" y="5862315"/>
                </a:moveTo>
                <a:lnTo>
                  <a:pt x="4659706" y="5867010"/>
                </a:lnTo>
                <a:cubicBezTo>
                  <a:pt x="4659706" y="5876401"/>
                  <a:pt x="4665855" y="5881096"/>
                  <a:pt x="4678152" y="5881096"/>
                </a:cubicBezTo>
                <a:lnTo>
                  <a:pt x="4678152" y="5862315"/>
                </a:lnTo>
                <a:close/>
                <a:moveTo>
                  <a:pt x="8689388" y="5855819"/>
                </a:moveTo>
                <a:lnTo>
                  <a:pt x="8717900" y="5861757"/>
                </a:lnTo>
                <a:lnTo>
                  <a:pt x="8713769" y="5890152"/>
                </a:lnTo>
                <a:lnTo>
                  <a:pt x="8707834" y="5900425"/>
                </a:lnTo>
                <a:lnTo>
                  <a:pt x="8711968" y="5902530"/>
                </a:lnTo>
                <a:lnTo>
                  <a:pt x="8709225" y="5921380"/>
                </a:lnTo>
                <a:lnTo>
                  <a:pt x="8724596" y="5921380"/>
                </a:lnTo>
                <a:lnTo>
                  <a:pt x="8726227" y="5915636"/>
                </a:lnTo>
                <a:lnTo>
                  <a:pt x="8749336" y="5918472"/>
                </a:lnTo>
                <a:cubicBezTo>
                  <a:pt x="8777004" y="5926396"/>
                  <a:pt x="8790838" y="5946204"/>
                  <a:pt x="8790838" y="5977898"/>
                </a:cubicBezTo>
                <a:cubicBezTo>
                  <a:pt x="8790838" y="5989636"/>
                  <a:pt x="8788789" y="6003722"/>
                  <a:pt x="8784690" y="6020156"/>
                </a:cubicBezTo>
                <a:lnTo>
                  <a:pt x="8774971" y="6049845"/>
                </a:lnTo>
                <a:lnTo>
                  <a:pt x="8728631" y="6006335"/>
                </a:lnTo>
                <a:cubicBezTo>
                  <a:pt x="8705190" y="5983152"/>
                  <a:pt x="8685656" y="5962463"/>
                  <a:pt x="8670029" y="5944269"/>
                </a:cubicBezTo>
                <a:lnTo>
                  <a:pt x="8659853" y="5930638"/>
                </a:lnTo>
                <a:lnTo>
                  <a:pt x="8665755" y="5918472"/>
                </a:lnTo>
                <a:cubicBezTo>
                  <a:pt x="8673313" y="5900572"/>
                  <a:pt x="8681190" y="5879687"/>
                  <a:pt x="8689388" y="5855819"/>
                </a:cubicBezTo>
                <a:close/>
                <a:moveTo>
                  <a:pt x="1024899" y="5853422"/>
                </a:moveTo>
                <a:cubicBezTo>
                  <a:pt x="988008" y="5855770"/>
                  <a:pt x="960340" y="5862422"/>
                  <a:pt x="941894" y="5873378"/>
                </a:cubicBezTo>
                <a:lnTo>
                  <a:pt x="938766" y="5878554"/>
                </a:lnTo>
                <a:lnTo>
                  <a:pt x="923267" y="5888418"/>
                </a:lnTo>
                <a:lnTo>
                  <a:pt x="923267" y="5902503"/>
                </a:lnTo>
                <a:lnTo>
                  <a:pt x="924292" y="5902503"/>
                </a:lnTo>
                <a:lnTo>
                  <a:pt x="914226" y="5919157"/>
                </a:lnTo>
                <a:lnTo>
                  <a:pt x="914226" y="5930895"/>
                </a:lnTo>
                <a:cubicBezTo>
                  <a:pt x="924474" y="5930895"/>
                  <a:pt x="929597" y="5933243"/>
                  <a:pt x="929597" y="5937939"/>
                </a:cubicBezTo>
                <a:cubicBezTo>
                  <a:pt x="960340" y="5937939"/>
                  <a:pt x="994156" y="5912114"/>
                  <a:pt x="1031047" y="5860465"/>
                </a:cubicBezTo>
                <a:lnTo>
                  <a:pt x="1031047" y="5853422"/>
                </a:lnTo>
                <a:close/>
                <a:moveTo>
                  <a:pt x="10403894" y="5851721"/>
                </a:moveTo>
                <a:lnTo>
                  <a:pt x="10403894" y="5870503"/>
                </a:lnTo>
                <a:lnTo>
                  <a:pt x="10437710" y="5870503"/>
                </a:lnTo>
                <a:lnTo>
                  <a:pt x="10437710" y="5863460"/>
                </a:lnTo>
                <a:cubicBezTo>
                  <a:pt x="10437710" y="5855634"/>
                  <a:pt x="10431562" y="5851721"/>
                  <a:pt x="10419265" y="5851721"/>
                </a:cubicBezTo>
                <a:close/>
                <a:moveTo>
                  <a:pt x="5440259" y="5851721"/>
                </a:moveTo>
                <a:lnTo>
                  <a:pt x="5440259" y="5870503"/>
                </a:lnTo>
                <a:lnTo>
                  <a:pt x="5474075" y="5870503"/>
                </a:lnTo>
                <a:lnTo>
                  <a:pt x="5474075" y="5863460"/>
                </a:lnTo>
                <a:cubicBezTo>
                  <a:pt x="5474075" y="5855634"/>
                  <a:pt x="5467927" y="5851721"/>
                  <a:pt x="5455629" y="5851721"/>
                </a:cubicBezTo>
                <a:close/>
                <a:moveTo>
                  <a:pt x="3203912" y="5850402"/>
                </a:moveTo>
                <a:cubicBezTo>
                  <a:pt x="3171120" y="5858228"/>
                  <a:pt x="3154724" y="5866836"/>
                  <a:pt x="3154724" y="5876226"/>
                </a:cubicBezTo>
                <a:cubicBezTo>
                  <a:pt x="3154724" y="5887183"/>
                  <a:pt x="3159848" y="5899703"/>
                  <a:pt x="3170095" y="5913789"/>
                </a:cubicBezTo>
                <a:cubicBezTo>
                  <a:pt x="3139353" y="5913789"/>
                  <a:pt x="3119882" y="5922397"/>
                  <a:pt x="3111685" y="5939613"/>
                </a:cubicBezTo>
                <a:lnTo>
                  <a:pt x="3111685" y="5953700"/>
                </a:lnTo>
                <a:cubicBezTo>
                  <a:pt x="3111685" y="5961525"/>
                  <a:pt x="3116808" y="5965438"/>
                  <a:pt x="3127056" y="5965438"/>
                </a:cubicBezTo>
                <a:lnTo>
                  <a:pt x="3160872" y="5965438"/>
                </a:lnTo>
                <a:cubicBezTo>
                  <a:pt x="3179317" y="5959177"/>
                  <a:pt x="3188540" y="5952917"/>
                  <a:pt x="3188540" y="5946656"/>
                </a:cubicBezTo>
                <a:lnTo>
                  <a:pt x="3179317" y="5913789"/>
                </a:lnTo>
                <a:cubicBezTo>
                  <a:pt x="3201862" y="5913789"/>
                  <a:pt x="3221332" y="5903616"/>
                  <a:pt x="3237728" y="5883270"/>
                </a:cubicBezTo>
                <a:lnTo>
                  <a:pt x="3237728" y="5869183"/>
                </a:lnTo>
                <a:cubicBezTo>
                  <a:pt x="3237728" y="5862923"/>
                  <a:pt x="3226456" y="5856663"/>
                  <a:pt x="3203912" y="5850402"/>
                </a:cubicBezTo>
                <a:close/>
                <a:moveTo>
                  <a:pt x="11440376" y="5847582"/>
                </a:moveTo>
                <a:cubicBezTo>
                  <a:pt x="11430129" y="5847582"/>
                  <a:pt x="11418857" y="5856190"/>
                  <a:pt x="11406560" y="5873407"/>
                </a:cubicBezTo>
                <a:lnTo>
                  <a:pt x="11406560" y="5885145"/>
                </a:lnTo>
                <a:cubicBezTo>
                  <a:pt x="11427055" y="5877319"/>
                  <a:pt x="11441401" y="5864799"/>
                  <a:pt x="11449599" y="5847582"/>
                </a:cubicBezTo>
                <a:close/>
                <a:moveTo>
                  <a:pt x="10766750" y="5847582"/>
                </a:moveTo>
                <a:cubicBezTo>
                  <a:pt x="10756503" y="5847582"/>
                  <a:pt x="10745231" y="5856190"/>
                  <a:pt x="10732934" y="5873407"/>
                </a:cubicBezTo>
                <a:lnTo>
                  <a:pt x="10732934" y="5885145"/>
                </a:lnTo>
                <a:cubicBezTo>
                  <a:pt x="10753429" y="5877319"/>
                  <a:pt x="10767775" y="5864799"/>
                  <a:pt x="10775973" y="5847582"/>
                </a:cubicBezTo>
                <a:close/>
                <a:moveTo>
                  <a:pt x="6476739" y="5847582"/>
                </a:moveTo>
                <a:cubicBezTo>
                  <a:pt x="6466492" y="5847582"/>
                  <a:pt x="6455220" y="5856190"/>
                  <a:pt x="6442923" y="5873407"/>
                </a:cubicBezTo>
                <a:lnTo>
                  <a:pt x="6442923" y="5885145"/>
                </a:lnTo>
                <a:cubicBezTo>
                  <a:pt x="6463418" y="5877319"/>
                  <a:pt x="6477764" y="5864799"/>
                  <a:pt x="6485962" y="5847582"/>
                </a:cubicBezTo>
                <a:close/>
                <a:moveTo>
                  <a:pt x="5803115" y="5847582"/>
                </a:moveTo>
                <a:cubicBezTo>
                  <a:pt x="5792867" y="5847582"/>
                  <a:pt x="5781595" y="5856190"/>
                  <a:pt x="5769298" y="5873407"/>
                </a:cubicBezTo>
                <a:lnTo>
                  <a:pt x="5769298" y="5885145"/>
                </a:lnTo>
                <a:cubicBezTo>
                  <a:pt x="5789793" y="5877319"/>
                  <a:pt x="5804139" y="5864799"/>
                  <a:pt x="5812337" y="5847582"/>
                </a:cubicBezTo>
                <a:close/>
                <a:moveTo>
                  <a:pt x="7779812" y="5847183"/>
                </a:moveTo>
                <a:lnTo>
                  <a:pt x="7783760" y="5850199"/>
                </a:lnTo>
                <a:lnTo>
                  <a:pt x="7776627" y="5854420"/>
                </a:lnTo>
                <a:close/>
                <a:moveTo>
                  <a:pt x="3573037" y="5844955"/>
                </a:moveTo>
                <a:lnTo>
                  <a:pt x="3575894" y="5862141"/>
                </a:lnTo>
                <a:cubicBezTo>
                  <a:pt x="3575894" y="5873879"/>
                  <a:pt x="3573845" y="5887965"/>
                  <a:pt x="3569746" y="5904399"/>
                </a:cubicBezTo>
                <a:lnTo>
                  <a:pt x="3555836" y="5946886"/>
                </a:lnTo>
                <a:lnTo>
                  <a:pt x="3547622" y="5939044"/>
                </a:lnTo>
                <a:cubicBezTo>
                  <a:pt x="3541986" y="5931708"/>
                  <a:pt x="3537119" y="5923149"/>
                  <a:pt x="3533020" y="5913366"/>
                </a:cubicBezTo>
                <a:lnTo>
                  <a:pt x="3510494" y="5892216"/>
                </a:lnTo>
                <a:lnTo>
                  <a:pt x="3526660" y="5881683"/>
                </a:lnTo>
                <a:close/>
                <a:moveTo>
                  <a:pt x="1562662" y="5842411"/>
                </a:moveTo>
                <a:cubicBezTo>
                  <a:pt x="1550365" y="5842411"/>
                  <a:pt x="1544217" y="5846323"/>
                  <a:pt x="1544217" y="5854149"/>
                </a:cubicBezTo>
                <a:lnTo>
                  <a:pt x="1544217" y="5861192"/>
                </a:lnTo>
                <a:lnTo>
                  <a:pt x="1578033" y="5861192"/>
                </a:lnTo>
                <a:lnTo>
                  <a:pt x="1578033" y="5842411"/>
                </a:lnTo>
                <a:close/>
                <a:moveTo>
                  <a:pt x="889036" y="5842411"/>
                </a:moveTo>
                <a:cubicBezTo>
                  <a:pt x="876739" y="5842411"/>
                  <a:pt x="870591" y="5846323"/>
                  <a:pt x="870591" y="5854150"/>
                </a:cubicBezTo>
                <a:lnTo>
                  <a:pt x="870591" y="5861192"/>
                </a:lnTo>
                <a:lnTo>
                  <a:pt x="904407" y="5861192"/>
                </a:lnTo>
                <a:lnTo>
                  <a:pt x="904407" y="5842411"/>
                </a:lnTo>
                <a:close/>
                <a:moveTo>
                  <a:pt x="11658647" y="5840539"/>
                </a:moveTo>
                <a:lnTo>
                  <a:pt x="11658647" y="5859321"/>
                </a:lnTo>
                <a:lnTo>
                  <a:pt x="11674200" y="5859321"/>
                </a:lnTo>
                <a:lnTo>
                  <a:pt x="11661307" y="5864244"/>
                </a:lnTo>
                <a:cubicBezTo>
                  <a:pt x="11642861" y="5875199"/>
                  <a:pt x="11633639" y="5890460"/>
                  <a:pt x="11633639" y="5910024"/>
                </a:cubicBezTo>
                <a:lnTo>
                  <a:pt x="11633639" y="5921762"/>
                </a:lnTo>
                <a:cubicBezTo>
                  <a:pt x="11643886" y="5921762"/>
                  <a:pt x="11649010" y="5924110"/>
                  <a:pt x="11649010" y="5928805"/>
                </a:cubicBezTo>
                <a:cubicBezTo>
                  <a:pt x="11679752" y="5928805"/>
                  <a:pt x="11713569" y="5902980"/>
                  <a:pt x="11750459" y="5851331"/>
                </a:cubicBezTo>
                <a:lnTo>
                  <a:pt x="11750459" y="5844289"/>
                </a:lnTo>
                <a:lnTo>
                  <a:pt x="11744311" y="5844289"/>
                </a:lnTo>
                <a:cubicBezTo>
                  <a:pt x="11725866" y="5845462"/>
                  <a:pt x="11709726" y="5847712"/>
                  <a:pt x="11695892" y="5851038"/>
                </a:cubicBezTo>
                <a:lnTo>
                  <a:pt x="11692463" y="5852347"/>
                </a:lnTo>
                <a:lnTo>
                  <a:pt x="11692463" y="5840539"/>
                </a:lnTo>
                <a:close/>
                <a:moveTo>
                  <a:pt x="10124139" y="5837636"/>
                </a:moveTo>
                <a:cubicBezTo>
                  <a:pt x="10115941" y="5837636"/>
                  <a:pt x="10106718" y="5843896"/>
                  <a:pt x="10096471" y="5856416"/>
                </a:cubicBezTo>
                <a:lnTo>
                  <a:pt x="10096471" y="5863460"/>
                </a:lnTo>
                <a:lnTo>
                  <a:pt x="10114916" y="5863460"/>
                </a:lnTo>
                <a:cubicBezTo>
                  <a:pt x="10123114" y="5863460"/>
                  <a:pt x="10131312" y="5856416"/>
                  <a:pt x="10139510" y="5842331"/>
                </a:cubicBezTo>
                <a:lnTo>
                  <a:pt x="10139510" y="5837636"/>
                </a:lnTo>
                <a:close/>
                <a:moveTo>
                  <a:pt x="5160504" y="5837636"/>
                </a:moveTo>
                <a:cubicBezTo>
                  <a:pt x="5152304" y="5837636"/>
                  <a:pt x="5143082" y="5843896"/>
                  <a:pt x="5132836" y="5856416"/>
                </a:cubicBezTo>
                <a:lnTo>
                  <a:pt x="5132836" y="5863460"/>
                </a:lnTo>
                <a:lnTo>
                  <a:pt x="5151280" y="5863460"/>
                </a:lnTo>
                <a:cubicBezTo>
                  <a:pt x="5159478" y="5863460"/>
                  <a:pt x="5167676" y="5856416"/>
                  <a:pt x="5175874" y="5842331"/>
                </a:cubicBezTo>
                <a:lnTo>
                  <a:pt x="5175874" y="5837636"/>
                </a:lnTo>
                <a:close/>
                <a:moveTo>
                  <a:pt x="7885496" y="5836441"/>
                </a:moveTo>
                <a:lnTo>
                  <a:pt x="7885496" y="5857570"/>
                </a:lnTo>
                <a:lnTo>
                  <a:pt x="7910090" y="5857570"/>
                </a:lnTo>
                <a:lnTo>
                  <a:pt x="7910090" y="5850527"/>
                </a:lnTo>
                <a:cubicBezTo>
                  <a:pt x="7910090" y="5842701"/>
                  <a:pt x="7904966" y="5838006"/>
                  <a:pt x="7894718" y="5836441"/>
                </a:cubicBezTo>
                <a:close/>
                <a:moveTo>
                  <a:pt x="11182141" y="5833496"/>
                </a:moveTo>
                <a:cubicBezTo>
                  <a:pt x="11171893" y="5833496"/>
                  <a:pt x="11166770" y="5839757"/>
                  <a:pt x="11166770" y="5852278"/>
                </a:cubicBezTo>
                <a:lnTo>
                  <a:pt x="11157547" y="5852278"/>
                </a:lnTo>
                <a:lnTo>
                  <a:pt x="11099137" y="5840539"/>
                </a:lnTo>
                <a:cubicBezTo>
                  <a:pt x="11103236" y="5853061"/>
                  <a:pt x="11122706" y="5863234"/>
                  <a:pt x="11157547" y="5871059"/>
                </a:cubicBezTo>
                <a:lnTo>
                  <a:pt x="11175992" y="5866364"/>
                </a:lnTo>
                <a:cubicBezTo>
                  <a:pt x="11180091" y="5866364"/>
                  <a:pt x="11196487" y="5874972"/>
                  <a:pt x="11225180" y="5892189"/>
                </a:cubicBezTo>
                <a:lnTo>
                  <a:pt x="11234403" y="5892189"/>
                </a:lnTo>
                <a:cubicBezTo>
                  <a:pt x="11244650" y="5890623"/>
                  <a:pt x="11249774" y="5885928"/>
                  <a:pt x="11249774" y="5878102"/>
                </a:cubicBezTo>
                <a:cubicBezTo>
                  <a:pt x="11249774" y="5871842"/>
                  <a:pt x="11227230" y="5856973"/>
                  <a:pt x="11182141" y="5833496"/>
                </a:cubicBezTo>
                <a:close/>
                <a:moveTo>
                  <a:pt x="6218505" y="5833496"/>
                </a:moveTo>
                <a:cubicBezTo>
                  <a:pt x="6208258" y="5833496"/>
                  <a:pt x="6203134" y="5839757"/>
                  <a:pt x="6203134" y="5852278"/>
                </a:cubicBezTo>
                <a:lnTo>
                  <a:pt x="6193910" y="5852278"/>
                </a:lnTo>
                <a:lnTo>
                  <a:pt x="6135501" y="5840539"/>
                </a:lnTo>
                <a:cubicBezTo>
                  <a:pt x="6139601" y="5853061"/>
                  <a:pt x="6159070" y="5863234"/>
                  <a:pt x="6193910" y="5871059"/>
                </a:cubicBezTo>
                <a:lnTo>
                  <a:pt x="6212356" y="5866364"/>
                </a:lnTo>
                <a:cubicBezTo>
                  <a:pt x="6216455" y="5866364"/>
                  <a:pt x="6232850" y="5874972"/>
                  <a:pt x="6261543" y="5892189"/>
                </a:cubicBezTo>
                <a:lnTo>
                  <a:pt x="6270766" y="5892189"/>
                </a:lnTo>
                <a:cubicBezTo>
                  <a:pt x="6281013" y="5890623"/>
                  <a:pt x="6286137" y="5885928"/>
                  <a:pt x="6286137" y="5878102"/>
                </a:cubicBezTo>
                <a:cubicBezTo>
                  <a:pt x="6286137" y="5871842"/>
                  <a:pt x="6263593" y="5856973"/>
                  <a:pt x="6218505" y="5833496"/>
                </a:cubicBezTo>
                <a:close/>
                <a:moveTo>
                  <a:pt x="5544879" y="5833496"/>
                </a:moveTo>
                <a:cubicBezTo>
                  <a:pt x="5534632" y="5833496"/>
                  <a:pt x="5529508" y="5839757"/>
                  <a:pt x="5529508" y="5852278"/>
                </a:cubicBezTo>
                <a:lnTo>
                  <a:pt x="5520286" y="5852278"/>
                </a:lnTo>
                <a:lnTo>
                  <a:pt x="5461875" y="5840539"/>
                </a:lnTo>
                <a:cubicBezTo>
                  <a:pt x="5465975" y="5853061"/>
                  <a:pt x="5485444" y="5863234"/>
                  <a:pt x="5520286" y="5871059"/>
                </a:cubicBezTo>
                <a:lnTo>
                  <a:pt x="5538730" y="5866364"/>
                </a:lnTo>
                <a:cubicBezTo>
                  <a:pt x="5542829" y="5866364"/>
                  <a:pt x="5559225" y="5874972"/>
                  <a:pt x="5587919" y="5892189"/>
                </a:cubicBezTo>
                <a:lnTo>
                  <a:pt x="5597141" y="5892189"/>
                </a:lnTo>
                <a:cubicBezTo>
                  <a:pt x="5607388" y="5890623"/>
                  <a:pt x="5612512" y="5885928"/>
                  <a:pt x="5612512" y="5878102"/>
                </a:cubicBezTo>
                <a:cubicBezTo>
                  <a:pt x="5612512" y="5871842"/>
                  <a:pt x="5589969" y="5856973"/>
                  <a:pt x="5544879" y="5833496"/>
                </a:cubicBezTo>
                <a:close/>
                <a:moveTo>
                  <a:pt x="1891236" y="5833020"/>
                </a:moveTo>
                <a:lnTo>
                  <a:pt x="1891236" y="5851801"/>
                </a:lnTo>
                <a:lnTo>
                  <a:pt x="1906607" y="5851801"/>
                </a:lnTo>
                <a:cubicBezTo>
                  <a:pt x="1916854" y="5851801"/>
                  <a:pt x="1923003" y="5847888"/>
                  <a:pt x="1925052" y="5840063"/>
                </a:cubicBezTo>
                <a:lnTo>
                  <a:pt x="1925052" y="5833020"/>
                </a:lnTo>
                <a:close/>
                <a:moveTo>
                  <a:pt x="6620740" y="5829101"/>
                </a:moveTo>
                <a:lnTo>
                  <a:pt x="6635836" y="5832806"/>
                </a:lnTo>
                <a:lnTo>
                  <a:pt x="6612064" y="5842597"/>
                </a:lnTo>
                <a:close/>
                <a:moveTo>
                  <a:pt x="1168791" y="5828324"/>
                </a:moveTo>
                <a:lnTo>
                  <a:pt x="1168791" y="5833020"/>
                </a:lnTo>
                <a:cubicBezTo>
                  <a:pt x="1176989" y="5847106"/>
                  <a:pt x="1185187" y="5854150"/>
                  <a:pt x="1193385" y="5854150"/>
                </a:cubicBezTo>
                <a:lnTo>
                  <a:pt x="1211830" y="5854150"/>
                </a:lnTo>
                <a:lnTo>
                  <a:pt x="1211830" y="5847106"/>
                </a:lnTo>
                <a:cubicBezTo>
                  <a:pt x="1201583" y="5834585"/>
                  <a:pt x="1192360" y="5828324"/>
                  <a:pt x="1184162" y="5828324"/>
                </a:cubicBezTo>
                <a:close/>
                <a:moveTo>
                  <a:pt x="2537888" y="5825807"/>
                </a:moveTo>
                <a:cubicBezTo>
                  <a:pt x="2525591" y="5825807"/>
                  <a:pt x="2519442" y="5830502"/>
                  <a:pt x="2519442" y="5839892"/>
                </a:cubicBezTo>
                <a:lnTo>
                  <a:pt x="2519442" y="5851631"/>
                </a:lnTo>
                <a:lnTo>
                  <a:pt x="2537888" y="5851631"/>
                </a:lnTo>
                <a:cubicBezTo>
                  <a:pt x="2548135" y="5850066"/>
                  <a:pt x="2553259" y="5846153"/>
                  <a:pt x="2553259" y="5839892"/>
                </a:cubicBezTo>
                <a:lnTo>
                  <a:pt x="2553259" y="5825807"/>
                </a:lnTo>
                <a:close/>
                <a:moveTo>
                  <a:pt x="1864262" y="5825807"/>
                </a:moveTo>
                <a:lnTo>
                  <a:pt x="1859949" y="5829101"/>
                </a:lnTo>
                <a:lnTo>
                  <a:pt x="1857788" y="5828324"/>
                </a:lnTo>
                <a:lnTo>
                  <a:pt x="1842417" y="5828324"/>
                </a:lnTo>
                <a:lnTo>
                  <a:pt x="1842417" y="5833020"/>
                </a:lnTo>
                <a:lnTo>
                  <a:pt x="1847031" y="5838965"/>
                </a:lnTo>
                <a:lnTo>
                  <a:pt x="1845816" y="5839892"/>
                </a:lnTo>
                <a:lnTo>
                  <a:pt x="1845816" y="5851631"/>
                </a:lnTo>
                <a:lnTo>
                  <a:pt x="1861149" y="5851631"/>
                </a:lnTo>
                <a:lnTo>
                  <a:pt x="1867011" y="5854149"/>
                </a:lnTo>
                <a:lnTo>
                  <a:pt x="1885456" y="5854149"/>
                </a:lnTo>
                <a:lnTo>
                  <a:pt x="1885456" y="5847106"/>
                </a:lnTo>
                <a:lnTo>
                  <a:pt x="1878710" y="5840598"/>
                </a:lnTo>
                <a:lnTo>
                  <a:pt x="1879633" y="5839892"/>
                </a:lnTo>
                <a:lnTo>
                  <a:pt x="1879633" y="5825807"/>
                </a:lnTo>
                <a:close/>
                <a:moveTo>
                  <a:pt x="8642543" y="5824457"/>
                </a:moveTo>
                <a:lnTo>
                  <a:pt x="8655572" y="5829995"/>
                </a:lnTo>
                <a:cubicBezTo>
                  <a:pt x="8655572" y="5834690"/>
                  <a:pt x="8653522" y="5856601"/>
                  <a:pt x="8649423" y="5895729"/>
                </a:cubicBezTo>
                <a:lnTo>
                  <a:pt x="8634342" y="5895729"/>
                </a:lnTo>
                <a:lnTo>
                  <a:pt x="8623147" y="5865035"/>
                </a:lnTo>
                <a:lnTo>
                  <a:pt x="8623147" y="5843906"/>
                </a:lnTo>
                <a:cubicBezTo>
                  <a:pt x="8630320" y="5835298"/>
                  <a:pt x="8636725" y="5828842"/>
                  <a:pt x="8642361" y="5824538"/>
                </a:cubicBezTo>
                <a:close/>
                <a:moveTo>
                  <a:pt x="6874828" y="5821584"/>
                </a:moveTo>
                <a:lnTo>
                  <a:pt x="6874828" y="5842713"/>
                </a:lnTo>
                <a:lnTo>
                  <a:pt x="6899422" y="5842713"/>
                </a:lnTo>
                <a:lnTo>
                  <a:pt x="6899422" y="5835669"/>
                </a:lnTo>
                <a:cubicBezTo>
                  <a:pt x="6899422" y="5827844"/>
                  <a:pt x="6894298" y="5823149"/>
                  <a:pt x="6884051" y="5821584"/>
                </a:cubicBezTo>
                <a:close/>
                <a:moveTo>
                  <a:pt x="4702746" y="5815361"/>
                </a:moveTo>
                <a:lnTo>
                  <a:pt x="4702746" y="5836490"/>
                </a:lnTo>
                <a:cubicBezTo>
                  <a:pt x="4710944" y="5849012"/>
                  <a:pt x="4719141" y="5855272"/>
                  <a:pt x="4727339" y="5855272"/>
                </a:cubicBezTo>
                <a:lnTo>
                  <a:pt x="4745785" y="5848229"/>
                </a:lnTo>
                <a:cubicBezTo>
                  <a:pt x="4745785" y="5831013"/>
                  <a:pt x="4734513" y="5820057"/>
                  <a:pt x="4711968" y="5815361"/>
                </a:cubicBezTo>
                <a:close/>
                <a:moveTo>
                  <a:pt x="8208125" y="5799301"/>
                </a:moveTo>
                <a:lnTo>
                  <a:pt x="8241942" y="5806343"/>
                </a:lnTo>
                <a:cubicBezTo>
                  <a:pt x="8241942" y="5817300"/>
                  <a:pt x="8236818" y="5829821"/>
                  <a:pt x="8226571" y="5843906"/>
                </a:cubicBezTo>
                <a:cubicBezTo>
                  <a:pt x="8232719" y="5843906"/>
                  <a:pt x="8235793" y="5848601"/>
                  <a:pt x="8235793" y="5857992"/>
                </a:cubicBezTo>
                <a:cubicBezTo>
                  <a:pt x="8272684" y="5857992"/>
                  <a:pt x="8295741" y="5869878"/>
                  <a:pt x="8304964" y="5893647"/>
                </a:cubicBezTo>
                <a:lnTo>
                  <a:pt x="8305310" y="5895729"/>
                </a:lnTo>
                <a:lnTo>
                  <a:pt x="8283590" y="5895729"/>
                </a:lnTo>
                <a:cubicBezTo>
                  <a:pt x="8258996" y="5905120"/>
                  <a:pt x="8242600" y="5919989"/>
                  <a:pt x="8234402" y="5940335"/>
                </a:cubicBezTo>
                <a:lnTo>
                  <a:pt x="8232963" y="5940928"/>
                </a:lnTo>
                <a:lnTo>
                  <a:pt x="8184657" y="5895573"/>
                </a:lnTo>
                <a:lnTo>
                  <a:pt x="8173774" y="5884047"/>
                </a:lnTo>
                <a:lnTo>
                  <a:pt x="8184492" y="5861954"/>
                </a:lnTo>
                <a:lnTo>
                  <a:pt x="8190035" y="5847260"/>
                </a:lnTo>
                <a:lnTo>
                  <a:pt x="8204279" y="5838195"/>
                </a:lnTo>
                <a:lnTo>
                  <a:pt x="8204279" y="5831152"/>
                </a:lnTo>
                <a:lnTo>
                  <a:pt x="8196111" y="5831152"/>
                </a:lnTo>
                <a:close/>
                <a:moveTo>
                  <a:pt x="3216878" y="5799036"/>
                </a:moveTo>
                <a:cubicBezTo>
                  <a:pt x="3204582" y="5799036"/>
                  <a:pt x="3198433" y="5802949"/>
                  <a:pt x="3198433" y="5810774"/>
                </a:cubicBezTo>
                <a:lnTo>
                  <a:pt x="3198433" y="5817817"/>
                </a:lnTo>
                <a:cubicBezTo>
                  <a:pt x="3200482" y="5825643"/>
                  <a:pt x="3206631" y="5829555"/>
                  <a:pt x="3216878" y="5829555"/>
                </a:cubicBezTo>
                <a:lnTo>
                  <a:pt x="3226101" y="5829555"/>
                </a:lnTo>
                <a:cubicBezTo>
                  <a:pt x="3236348" y="5829555"/>
                  <a:pt x="3241472" y="5825643"/>
                  <a:pt x="3241472" y="5817817"/>
                </a:cubicBezTo>
                <a:lnTo>
                  <a:pt x="3241472" y="5810774"/>
                </a:lnTo>
                <a:cubicBezTo>
                  <a:pt x="3241472" y="5802949"/>
                  <a:pt x="3236348" y="5799036"/>
                  <a:pt x="3226101" y="5799036"/>
                </a:cubicBezTo>
                <a:close/>
                <a:moveTo>
                  <a:pt x="10216366" y="5797725"/>
                </a:moveTo>
                <a:cubicBezTo>
                  <a:pt x="10204069" y="5797725"/>
                  <a:pt x="10197920" y="5802420"/>
                  <a:pt x="10197920" y="5811811"/>
                </a:cubicBezTo>
                <a:lnTo>
                  <a:pt x="10197920" y="5823550"/>
                </a:lnTo>
                <a:lnTo>
                  <a:pt x="10216366" y="5823550"/>
                </a:lnTo>
                <a:cubicBezTo>
                  <a:pt x="10226613" y="5821985"/>
                  <a:pt x="10231737" y="5818072"/>
                  <a:pt x="10231737" y="5811811"/>
                </a:cubicBezTo>
                <a:lnTo>
                  <a:pt x="10231737" y="5797725"/>
                </a:lnTo>
                <a:close/>
                <a:moveTo>
                  <a:pt x="5252730" y="5797725"/>
                </a:moveTo>
                <a:cubicBezTo>
                  <a:pt x="5240433" y="5797725"/>
                  <a:pt x="5234285" y="5802420"/>
                  <a:pt x="5234285" y="5811811"/>
                </a:cubicBezTo>
                <a:lnTo>
                  <a:pt x="5234285" y="5823550"/>
                </a:lnTo>
                <a:lnTo>
                  <a:pt x="5252730" y="5823550"/>
                </a:lnTo>
                <a:cubicBezTo>
                  <a:pt x="5262978" y="5821985"/>
                  <a:pt x="5268102" y="5818072"/>
                  <a:pt x="5268102" y="5811811"/>
                </a:cubicBezTo>
                <a:lnTo>
                  <a:pt x="5268102" y="5797725"/>
                </a:lnTo>
                <a:close/>
                <a:moveTo>
                  <a:pt x="3955707" y="5796580"/>
                </a:moveTo>
                <a:lnTo>
                  <a:pt x="3984219" y="5802518"/>
                </a:lnTo>
                <a:lnTo>
                  <a:pt x="3980088" y="5830913"/>
                </a:lnTo>
                <a:lnTo>
                  <a:pt x="3974153" y="5841186"/>
                </a:lnTo>
                <a:lnTo>
                  <a:pt x="3978287" y="5843291"/>
                </a:lnTo>
                <a:lnTo>
                  <a:pt x="3975543" y="5862141"/>
                </a:lnTo>
                <a:lnTo>
                  <a:pt x="3990915" y="5862141"/>
                </a:lnTo>
                <a:lnTo>
                  <a:pt x="3992546" y="5856397"/>
                </a:lnTo>
                <a:lnTo>
                  <a:pt x="4015655" y="5859233"/>
                </a:lnTo>
                <a:cubicBezTo>
                  <a:pt x="4043323" y="5867157"/>
                  <a:pt x="4057157" y="5886965"/>
                  <a:pt x="4057157" y="5918659"/>
                </a:cubicBezTo>
                <a:cubicBezTo>
                  <a:pt x="4057157" y="5930397"/>
                  <a:pt x="4055108" y="5944483"/>
                  <a:pt x="4051009" y="5960917"/>
                </a:cubicBezTo>
                <a:lnTo>
                  <a:pt x="4041290" y="5990606"/>
                </a:lnTo>
                <a:lnTo>
                  <a:pt x="3994949" y="5947096"/>
                </a:lnTo>
                <a:cubicBezTo>
                  <a:pt x="3971509" y="5923913"/>
                  <a:pt x="3951975" y="5903224"/>
                  <a:pt x="3936348" y="5885030"/>
                </a:cubicBezTo>
                <a:lnTo>
                  <a:pt x="3926172" y="5871399"/>
                </a:lnTo>
                <a:lnTo>
                  <a:pt x="3932073" y="5859233"/>
                </a:lnTo>
                <a:cubicBezTo>
                  <a:pt x="3939632" y="5841333"/>
                  <a:pt x="3947509" y="5820448"/>
                  <a:pt x="3955707" y="5796580"/>
                </a:cubicBezTo>
                <a:close/>
                <a:moveTo>
                  <a:pt x="6641778" y="5796373"/>
                </a:moveTo>
                <a:lnTo>
                  <a:pt x="6643849" y="5798419"/>
                </a:lnTo>
                <a:lnTo>
                  <a:pt x="6664689" y="5820922"/>
                </a:lnTo>
                <a:lnTo>
                  <a:pt x="6650441" y="5826791"/>
                </a:lnTo>
                <a:lnTo>
                  <a:pt x="6627958" y="5817872"/>
                </a:lnTo>
                <a:close/>
                <a:moveTo>
                  <a:pt x="7199485" y="5796053"/>
                </a:moveTo>
                <a:lnTo>
                  <a:pt x="7225821" y="5813651"/>
                </a:lnTo>
                <a:cubicBezTo>
                  <a:pt x="7232738" y="5823555"/>
                  <a:pt x="7236196" y="5836431"/>
                  <a:pt x="7236196" y="5852278"/>
                </a:cubicBezTo>
                <a:cubicBezTo>
                  <a:pt x="7236196" y="5864016"/>
                  <a:pt x="7234147" y="5878102"/>
                  <a:pt x="7230048" y="5894536"/>
                </a:cubicBezTo>
                <a:lnTo>
                  <a:pt x="7220329" y="5924225"/>
                </a:lnTo>
                <a:lnTo>
                  <a:pt x="7173989" y="5880715"/>
                </a:lnTo>
                <a:lnTo>
                  <a:pt x="7123865" y="5827627"/>
                </a:lnTo>
                <a:lnTo>
                  <a:pt x="7138266" y="5825290"/>
                </a:lnTo>
                <a:cubicBezTo>
                  <a:pt x="7152484" y="5820985"/>
                  <a:pt x="7167663" y="5814529"/>
                  <a:pt x="7183803" y="5805921"/>
                </a:cubicBezTo>
                <a:close/>
                <a:moveTo>
                  <a:pt x="7838745" y="5795934"/>
                </a:moveTo>
                <a:lnTo>
                  <a:pt x="7838745" y="5800629"/>
                </a:lnTo>
                <a:cubicBezTo>
                  <a:pt x="7838745" y="5810020"/>
                  <a:pt x="7844894" y="5814715"/>
                  <a:pt x="7857191" y="5814715"/>
                </a:cubicBezTo>
                <a:lnTo>
                  <a:pt x="7857191" y="5795934"/>
                </a:lnTo>
                <a:close/>
                <a:moveTo>
                  <a:pt x="1750190" y="5788415"/>
                </a:moveTo>
                <a:lnTo>
                  <a:pt x="1750190" y="5802500"/>
                </a:lnTo>
                <a:cubicBezTo>
                  <a:pt x="1750190" y="5808761"/>
                  <a:pt x="1755314" y="5812674"/>
                  <a:pt x="1765561" y="5814239"/>
                </a:cubicBezTo>
                <a:lnTo>
                  <a:pt x="1784007" y="5814239"/>
                </a:lnTo>
                <a:lnTo>
                  <a:pt x="1784007" y="5802500"/>
                </a:lnTo>
                <a:cubicBezTo>
                  <a:pt x="1784007" y="5793110"/>
                  <a:pt x="1777858" y="5788415"/>
                  <a:pt x="1765561" y="5788415"/>
                </a:cubicBezTo>
                <a:close/>
                <a:moveTo>
                  <a:pt x="1076564" y="5788415"/>
                </a:moveTo>
                <a:lnTo>
                  <a:pt x="1076564" y="5802500"/>
                </a:lnTo>
                <a:cubicBezTo>
                  <a:pt x="1076564" y="5808761"/>
                  <a:pt x="1081688" y="5812674"/>
                  <a:pt x="1091935" y="5814239"/>
                </a:cubicBezTo>
                <a:lnTo>
                  <a:pt x="1110381" y="5814239"/>
                </a:lnTo>
                <a:lnTo>
                  <a:pt x="1110381" y="5802500"/>
                </a:lnTo>
                <a:cubicBezTo>
                  <a:pt x="1110381" y="5793110"/>
                  <a:pt x="1104232" y="5788415"/>
                  <a:pt x="1091935" y="5788415"/>
                </a:cubicBezTo>
                <a:close/>
                <a:moveTo>
                  <a:pt x="2618973" y="5785559"/>
                </a:moveTo>
                <a:lnTo>
                  <a:pt x="2626121" y="5803027"/>
                </a:lnTo>
                <a:lnTo>
                  <a:pt x="2592319" y="5808822"/>
                </a:lnTo>
                <a:close/>
                <a:moveTo>
                  <a:pt x="1578261" y="5785339"/>
                </a:moveTo>
                <a:lnTo>
                  <a:pt x="1578261" y="5804121"/>
                </a:lnTo>
                <a:lnTo>
                  <a:pt x="1612077" y="5804121"/>
                </a:lnTo>
                <a:lnTo>
                  <a:pt x="1612077" y="5797078"/>
                </a:lnTo>
                <a:cubicBezTo>
                  <a:pt x="1612077" y="5789252"/>
                  <a:pt x="1605929" y="5785339"/>
                  <a:pt x="1593632" y="5785339"/>
                </a:cubicBezTo>
                <a:close/>
                <a:moveTo>
                  <a:pt x="1941117" y="5781200"/>
                </a:moveTo>
                <a:cubicBezTo>
                  <a:pt x="1930870" y="5781200"/>
                  <a:pt x="1919598" y="5789808"/>
                  <a:pt x="1907301" y="5807025"/>
                </a:cubicBezTo>
                <a:lnTo>
                  <a:pt x="1907301" y="5818763"/>
                </a:lnTo>
                <a:cubicBezTo>
                  <a:pt x="1927796" y="5810937"/>
                  <a:pt x="1942142" y="5798417"/>
                  <a:pt x="1950340" y="5781200"/>
                </a:cubicBezTo>
                <a:close/>
                <a:moveTo>
                  <a:pt x="6752076" y="5778574"/>
                </a:moveTo>
                <a:lnTo>
                  <a:pt x="6754933" y="5795760"/>
                </a:lnTo>
                <a:cubicBezTo>
                  <a:pt x="6754933" y="5807498"/>
                  <a:pt x="6752884" y="5821584"/>
                  <a:pt x="6748785" y="5838018"/>
                </a:cubicBezTo>
                <a:lnTo>
                  <a:pt x="6745109" y="5849246"/>
                </a:lnTo>
                <a:lnTo>
                  <a:pt x="6732255" y="5851038"/>
                </a:lnTo>
                <a:lnTo>
                  <a:pt x="6728826" y="5852347"/>
                </a:lnTo>
                <a:lnTo>
                  <a:pt x="6728826" y="5840539"/>
                </a:lnTo>
                <a:lnTo>
                  <a:pt x="6705194" y="5840539"/>
                </a:lnTo>
                <a:lnTo>
                  <a:pt x="6689533" y="5825835"/>
                </a:lnTo>
                <a:lnTo>
                  <a:pt x="6705699" y="5815302"/>
                </a:lnTo>
                <a:close/>
                <a:moveTo>
                  <a:pt x="5810627" y="5778323"/>
                </a:moveTo>
                <a:lnTo>
                  <a:pt x="5816180" y="5780674"/>
                </a:lnTo>
                <a:cubicBezTo>
                  <a:pt x="5833089" y="5789282"/>
                  <a:pt x="5853327" y="5802193"/>
                  <a:pt x="5876896" y="5819410"/>
                </a:cubicBezTo>
                <a:cubicBezTo>
                  <a:pt x="5892268" y="5819410"/>
                  <a:pt x="5909688" y="5821171"/>
                  <a:pt x="5929159" y="5824692"/>
                </a:cubicBezTo>
                <a:lnTo>
                  <a:pt x="5967337" y="5834064"/>
                </a:lnTo>
                <a:lnTo>
                  <a:pt x="5953352" y="5856973"/>
                </a:lnTo>
                <a:lnTo>
                  <a:pt x="5931011" y="5890312"/>
                </a:lnTo>
                <a:lnTo>
                  <a:pt x="5904470" y="5882860"/>
                </a:lnTo>
                <a:cubicBezTo>
                  <a:pt x="5890124" y="5873078"/>
                  <a:pt x="5878852" y="5858405"/>
                  <a:pt x="5870654" y="5838841"/>
                </a:cubicBezTo>
                <a:lnTo>
                  <a:pt x="5808058" y="5780067"/>
                </a:lnTo>
                <a:close/>
                <a:moveTo>
                  <a:pt x="3151815" y="5777202"/>
                </a:moveTo>
                <a:lnTo>
                  <a:pt x="3151815" y="5798331"/>
                </a:lnTo>
                <a:lnTo>
                  <a:pt x="3176409" y="5798331"/>
                </a:lnTo>
                <a:lnTo>
                  <a:pt x="3176409" y="5791288"/>
                </a:lnTo>
                <a:cubicBezTo>
                  <a:pt x="3176409" y="5783462"/>
                  <a:pt x="3171285" y="5778767"/>
                  <a:pt x="3161037" y="5777202"/>
                </a:cubicBezTo>
                <a:close/>
                <a:moveTo>
                  <a:pt x="557616" y="5775949"/>
                </a:moveTo>
                <a:lnTo>
                  <a:pt x="557616" y="5782992"/>
                </a:lnTo>
                <a:cubicBezTo>
                  <a:pt x="559665" y="5790818"/>
                  <a:pt x="565813" y="5794731"/>
                  <a:pt x="576061" y="5794731"/>
                </a:cubicBezTo>
                <a:lnTo>
                  <a:pt x="591432" y="5794731"/>
                </a:lnTo>
                <a:lnTo>
                  <a:pt x="591432" y="5775949"/>
                </a:lnTo>
                <a:close/>
                <a:moveTo>
                  <a:pt x="7948415" y="5773476"/>
                </a:moveTo>
                <a:lnTo>
                  <a:pt x="7956038" y="5773476"/>
                </a:lnTo>
                <a:lnTo>
                  <a:pt x="7956038" y="5780520"/>
                </a:lnTo>
                <a:cubicBezTo>
                  <a:pt x="7956038" y="5782085"/>
                  <a:pt x="7949890" y="5788345"/>
                  <a:pt x="7937593" y="5799301"/>
                </a:cubicBezTo>
                <a:lnTo>
                  <a:pt x="7937593" y="5805585"/>
                </a:lnTo>
                <a:lnTo>
                  <a:pt x="7933146" y="5796531"/>
                </a:lnTo>
                <a:cubicBezTo>
                  <a:pt x="7930072" y="5794183"/>
                  <a:pt x="7925461" y="5792618"/>
                  <a:pt x="7919312" y="5791835"/>
                </a:cubicBezTo>
                <a:lnTo>
                  <a:pt x="7914540" y="5791835"/>
                </a:lnTo>
                <a:lnTo>
                  <a:pt x="7926064" y="5781987"/>
                </a:lnTo>
                <a:lnTo>
                  <a:pt x="7930186" y="5775467"/>
                </a:lnTo>
                <a:lnTo>
                  <a:pt x="7948159" y="5775467"/>
                </a:lnTo>
                <a:close/>
                <a:moveTo>
                  <a:pt x="7851679" y="5773054"/>
                </a:moveTo>
                <a:lnTo>
                  <a:pt x="7870125" y="5773054"/>
                </a:lnTo>
                <a:lnTo>
                  <a:pt x="7885496" y="5780097"/>
                </a:lnTo>
                <a:lnTo>
                  <a:pt x="7888736" y="5778072"/>
                </a:lnTo>
                <a:lnTo>
                  <a:pt x="7894081" y="5784196"/>
                </a:lnTo>
                <a:lnTo>
                  <a:pt x="7901033" y="5786850"/>
                </a:lnTo>
                <a:lnTo>
                  <a:pt x="7836143" y="5839211"/>
                </a:lnTo>
                <a:lnTo>
                  <a:pt x="7814151" y="5839211"/>
                </a:lnTo>
                <a:lnTo>
                  <a:pt x="7814151" y="5833497"/>
                </a:lnTo>
                <a:lnTo>
                  <a:pt x="7796468" y="5822244"/>
                </a:lnTo>
                <a:close/>
                <a:moveTo>
                  <a:pt x="1298506" y="5771254"/>
                </a:moveTo>
                <a:cubicBezTo>
                  <a:pt x="1290308" y="5771254"/>
                  <a:pt x="1281085" y="5777514"/>
                  <a:pt x="1270838" y="5790034"/>
                </a:cubicBezTo>
                <a:lnTo>
                  <a:pt x="1270838" y="5797078"/>
                </a:lnTo>
                <a:lnTo>
                  <a:pt x="1289283" y="5797078"/>
                </a:lnTo>
                <a:cubicBezTo>
                  <a:pt x="1297481" y="5797078"/>
                  <a:pt x="1305679" y="5790034"/>
                  <a:pt x="1313877" y="5775949"/>
                </a:cubicBezTo>
                <a:lnTo>
                  <a:pt x="1313877" y="5771254"/>
                </a:lnTo>
                <a:close/>
                <a:moveTo>
                  <a:pt x="7669663" y="5770109"/>
                </a:moveTo>
                <a:lnTo>
                  <a:pt x="7758660" y="5779549"/>
                </a:lnTo>
                <a:lnTo>
                  <a:pt x="7760990" y="5782884"/>
                </a:lnTo>
                <a:cubicBezTo>
                  <a:pt x="7764064" y="5790808"/>
                  <a:pt x="7765601" y="5800052"/>
                  <a:pt x="7765601" y="5810617"/>
                </a:cubicBezTo>
                <a:cubicBezTo>
                  <a:pt x="7765601" y="5822355"/>
                  <a:pt x="7763551" y="5836441"/>
                  <a:pt x="7759452" y="5852875"/>
                </a:cubicBezTo>
                <a:lnTo>
                  <a:pt x="7748728" y="5885634"/>
                </a:lnTo>
                <a:lnTo>
                  <a:pt x="7684737" y="5911989"/>
                </a:lnTo>
                <a:lnTo>
                  <a:pt x="7639249" y="5920285"/>
                </a:lnTo>
                <a:lnTo>
                  <a:pt x="7596650" y="5875167"/>
                </a:lnTo>
                <a:lnTo>
                  <a:pt x="7564235" y="5831746"/>
                </a:lnTo>
                <a:lnTo>
                  <a:pt x="7581147" y="5831746"/>
                </a:lnTo>
                <a:cubicBezTo>
                  <a:pt x="7592419" y="5831746"/>
                  <a:pt x="7604972" y="5819812"/>
                  <a:pt x="7618806" y="5795944"/>
                </a:cubicBezTo>
                <a:lnTo>
                  <a:pt x="7629420" y="5774066"/>
                </a:lnTo>
                <a:lnTo>
                  <a:pt x="7629698" y="5774218"/>
                </a:lnTo>
                <a:cubicBezTo>
                  <a:pt x="7639945" y="5780870"/>
                  <a:pt x="7645069" y="5785761"/>
                  <a:pt x="7645069" y="5788891"/>
                </a:cubicBezTo>
                <a:lnTo>
                  <a:pt x="7635846" y="5852278"/>
                </a:lnTo>
                <a:lnTo>
                  <a:pt x="7651217" y="5852278"/>
                </a:lnTo>
                <a:cubicBezTo>
                  <a:pt x="7663514" y="5814715"/>
                  <a:pt x="7669663" y="5787326"/>
                  <a:pt x="7669663" y="5770109"/>
                </a:cubicBezTo>
                <a:close/>
                <a:moveTo>
                  <a:pt x="6614023" y="5768958"/>
                </a:moveTo>
                <a:lnTo>
                  <a:pt x="6632409" y="5787118"/>
                </a:lnTo>
                <a:lnTo>
                  <a:pt x="6615132" y="5811542"/>
                </a:lnTo>
                <a:lnTo>
                  <a:pt x="6594243" y="5799940"/>
                </a:lnTo>
                <a:lnTo>
                  <a:pt x="6608138" y="5781087"/>
                </a:lnTo>
                <a:close/>
                <a:moveTo>
                  <a:pt x="1682882" y="5767114"/>
                </a:moveTo>
                <a:cubicBezTo>
                  <a:pt x="1672634" y="5767114"/>
                  <a:pt x="1667511" y="5773375"/>
                  <a:pt x="1667511" y="5785896"/>
                </a:cubicBezTo>
                <a:lnTo>
                  <a:pt x="1658288" y="5785896"/>
                </a:lnTo>
                <a:lnTo>
                  <a:pt x="1599878" y="5774157"/>
                </a:lnTo>
                <a:cubicBezTo>
                  <a:pt x="1603977" y="5786679"/>
                  <a:pt x="1623447" y="5796852"/>
                  <a:pt x="1658288" y="5804677"/>
                </a:cubicBezTo>
                <a:lnTo>
                  <a:pt x="1676733" y="5799982"/>
                </a:lnTo>
                <a:cubicBezTo>
                  <a:pt x="1680832" y="5799982"/>
                  <a:pt x="1697228" y="5808590"/>
                  <a:pt x="1725921" y="5825807"/>
                </a:cubicBezTo>
                <a:lnTo>
                  <a:pt x="1735144" y="5825807"/>
                </a:lnTo>
                <a:cubicBezTo>
                  <a:pt x="1745391" y="5824241"/>
                  <a:pt x="1750515" y="5819546"/>
                  <a:pt x="1750515" y="5811720"/>
                </a:cubicBezTo>
                <a:cubicBezTo>
                  <a:pt x="1750515" y="5805460"/>
                  <a:pt x="1727971" y="5790591"/>
                  <a:pt x="1682882" y="5767114"/>
                </a:cubicBezTo>
                <a:close/>
                <a:moveTo>
                  <a:pt x="3908862" y="5765218"/>
                </a:moveTo>
                <a:lnTo>
                  <a:pt x="3921891" y="5770756"/>
                </a:lnTo>
                <a:cubicBezTo>
                  <a:pt x="3921891" y="5775451"/>
                  <a:pt x="3919841" y="5797362"/>
                  <a:pt x="3915741" y="5836490"/>
                </a:cubicBezTo>
                <a:lnTo>
                  <a:pt x="3900660" y="5836490"/>
                </a:lnTo>
                <a:lnTo>
                  <a:pt x="3889466" y="5805796"/>
                </a:lnTo>
                <a:lnTo>
                  <a:pt x="3889466" y="5784667"/>
                </a:lnTo>
                <a:cubicBezTo>
                  <a:pt x="3896639" y="5776059"/>
                  <a:pt x="3903044" y="5769603"/>
                  <a:pt x="3908680" y="5765299"/>
                </a:cubicBezTo>
                <a:close/>
                <a:moveTo>
                  <a:pt x="12017918" y="5762120"/>
                </a:moveTo>
                <a:cubicBezTo>
                  <a:pt x="12009720" y="5762120"/>
                  <a:pt x="12000497" y="5768380"/>
                  <a:pt x="11990250" y="5780902"/>
                </a:cubicBezTo>
                <a:lnTo>
                  <a:pt x="11990250" y="5787944"/>
                </a:lnTo>
                <a:lnTo>
                  <a:pt x="12008695" y="5787944"/>
                </a:lnTo>
                <a:cubicBezTo>
                  <a:pt x="12016893" y="5787944"/>
                  <a:pt x="12025091" y="5780902"/>
                  <a:pt x="12033289" y="5766815"/>
                </a:cubicBezTo>
                <a:lnTo>
                  <a:pt x="12033289" y="5762120"/>
                </a:lnTo>
                <a:close/>
                <a:moveTo>
                  <a:pt x="403722" y="5761644"/>
                </a:moveTo>
                <a:cubicBezTo>
                  <a:pt x="393475" y="5761644"/>
                  <a:pt x="388351" y="5765557"/>
                  <a:pt x="388351" y="5773382"/>
                </a:cubicBezTo>
                <a:lnTo>
                  <a:pt x="388351" y="5780425"/>
                </a:lnTo>
                <a:cubicBezTo>
                  <a:pt x="388351" y="5788251"/>
                  <a:pt x="393475" y="5792163"/>
                  <a:pt x="403722" y="5792163"/>
                </a:cubicBezTo>
                <a:lnTo>
                  <a:pt x="412945" y="5792163"/>
                </a:lnTo>
                <a:cubicBezTo>
                  <a:pt x="423192" y="5792163"/>
                  <a:pt x="429341" y="5788251"/>
                  <a:pt x="431390" y="5780425"/>
                </a:cubicBezTo>
                <a:lnTo>
                  <a:pt x="431390" y="5773382"/>
                </a:lnTo>
                <a:cubicBezTo>
                  <a:pt x="431390" y="5765557"/>
                  <a:pt x="425241" y="5761644"/>
                  <a:pt x="412945" y="5761644"/>
                </a:cubicBezTo>
                <a:close/>
                <a:moveTo>
                  <a:pt x="7919312" y="5758967"/>
                </a:moveTo>
                <a:lnTo>
                  <a:pt x="7928967" y="5758967"/>
                </a:lnTo>
                <a:lnTo>
                  <a:pt x="7926897" y="5765289"/>
                </a:lnTo>
                <a:lnTo>
                  <a:pt x="7920428" y="5770860"/>
                </a:lnTo>
                <a:lnTo>
                  <a:pt x="7916398" y="5760788"/>
                </a:lnTo>
                <a:close/>
                <a:moveTo>
                  <a:pt x="2766659" y="5750406"/>
                </a:moveTo>
                <a:lnTo>
                  <a:pt x="2770263" y="5753196"/>
                </a:lnTo>
                <a:lnTo>
                  <a:pt x="2765962" y="5751490"/>
                </a:lnTo>
                <a:close/>
                <a:moveTo>
                  <a:pt x="7699677" y="5748194"/>
                </a:moveTo>
                <a:lnTo>
                  <a:pt x="7724099" y="5751191"/>
                </a:lnTo>
                <a:cubicBezTo>
                  <a:pt x="7733322" y="5753832"/>
                  <a:pt x="7741007" y="5757794"/>
                  <a:pt x="7747156" y="5763076"/>
                </a:cubicBezTo>
                <a:lnTo>
                  <a:pt x="7748436" y="5764910"/>
                </a:lnTo>
                <a:lnTo>
                  <a:pt x="7713471" y="5760131"/>
                </a:lnTo>
                <a:close/>
                <a:moveTo>
                  <a:pt x="2678051" y="5746346"/>
                </a:moveTo>
                <a:lnTo>
                  <a:pt x="2685300" y="5749030"/>
                </a:lnTo>
                <a:lnTo>
                  <a:pt x="2688938" y="5753070"/>
                </a:lnTo>
                <a:lnTo>
                  <a:pt x="2688525" y="5753028"/>
                </a:lnTo>
                <a:close/>
                <a:moveTo>
                  <a:pt x="1679483" y="5743808"/>
                </a:moveTo>
                <a:cubicBezTo>
                  <a:pt x="1687681" y="5761025"/>
                  <a:pt x="1702027" y="5773545"/>
                  <a:pt x="1722522" y="5781371"/>
                </a:cubicBezTo>
                <a:lnTo>
                  <a:pt x="1722522" y="5769633"/>
                </a:lnTo>
                <a:cubicBezTo>
                  <a:pt x="1710225" y="5752416"/>
                  <a:pt x="1698953" y="5743808"/>
                  <a:pt x="1688706" y="5743808"/>
                </a:cubicBezTo>
                <a:close/>
                <a:moveTo>
                  <a:pt x="1005857" y="5743808"/>
                </a:moveTo>
                <a:cubicBezTo>
                  <a:pt x="1014055" y="5761025"/>
                  <a:pt x="1028401" y="5773545"/>
                  <a:pt x="1048896" y="5781371"/>
                </a:cubicBezTo>
                <a:lnTo>
                  <a:pt x="1048896" y="5769633"/>
                </a:lnTo>
                <a:cubicBezTo>
                  <a:pt x="1036599" y="5752416"/>
                  <a:pt x="1025327" y="5743808"/>
                  <a:pt x="1015080" y="5743808"/>
                </a:cubicBezTo>
                <a:close/>
                <a:moveTo>
                  <a:pt x="3474444" y="5740062"/>
                </a:moveTo>
                <a:lnTo>
                  <a:pt x="3508261" y="5747104"/>
                </a:lnTo>
                <a:cubicBezTo>
                  <a:pt x="3508261" y="5758061"/>
                  <a:pt x="3503137" y="5770582"/>
                  <a:pt x="3492890" y="5784667"/>
                </a:cubicBezTo>
                <a:cubicBezTo>
                  <a:pt x="3499037" y="5784667"/>
                  <a:pt x="3502112" y="5789362"/>
                  <a:pt x="3502112" y="5798753"/>
                </a:cubicBezTo>
                <a:cubicBezTo>
                  <a:pt x="3539003" y="5798753"/>
                  <a:pt x="3562059" y="5810639"/>
                  <a:pt x="3571283" y="5834408"/>
                </a:cubicBezTo>
                <a:lnTo>
                  <a:pt x="3571629" y="5836490"/>
                </a:lnTo>
                <a:lnTo>
                  <a:pt x="3549909" y="5836490"/>
                </a:lnTo>
                <a:cubicBezTo>
                  <a:pt x="3525315" y="5845881"/>
                  <a:pt x="3508919" y="5860750"/>
                  <a:pt x="3500721" y="5881096"/>
                </a:cubicBezTo>
                <a:lnTo>
                  <a:pt x="3499281" y="5881689"/>
                </a:lnTo>
                <a:lnTo>
                  <a:pt x="3450976" y="5836334"/>
                </a:lnTo>
                <a:lnTo>
                  <a:pt x="3440092" y="5824808"/>
                </a:lnTo>
                <a:lnTo>
                  <a:pt x="3450810" y="5802715"/>
                </a:lnTo>
                <a:cubicBezTo>
                  <a:pt x="3458369" y="5784814"/>
                  <a:pt x="3466246" y="5763929"/>
                  <a:pt x="3474444" y="5740062"/>
                </a:cubicBezTo>
                <a:close/>
                <a:moveTo>
                  <a:pt x="762993" y="5736765"/>
                </a:moveTo>
                <a:lnTo>
                  <a:pt x="762993" y="5748573"/>
                </a:lnTo>
                <a:lnTo>
                  <a:pt x="759564" y="5747264"/>
                </a:lnTo>
                <a:cubicBezTo>
                  <a:pt x="745730" y="5743938"/>
                  <a:pt x="729590" y="5741688"/>
                  <a:pt x="711145" y="5740515"/>
                </a:cubicBezTo>
                <a:lnTo>
                  <a:pt x="704997" y="5740515"/>
                </a:lnTo>
                <a:lnTo>
                  <a:pt x="704997" y="5747557"/>
                </a:lnTo>
                <a:cubicBezTo>
                  <a:pt x="741887" y="5799206"/>
                  <a:pt x="775704" y="5825031"/>
                  <a:pt x="806446" y="5825031"/>
                </a:cubicBezTo>
                <a:cubicBezTo>
                  <a:pt x="806446" y="5820336"/>
                  <a:pt x="811570" y="5817988"/>
                  <a:pt x="821817" y="5817988"/>
                </a:cubicBezTo>
                <a:lnTo>
                  <a:pt x="821817" y="5806250"/>
                </a:lnTo>
                <a:cubicBezTo>
                  <a:pt x="821817" y="5786686"/>
                  <a:pt x="812595" y="5771425"/>
                  <a:pt x="794149" y="5760470"/>
                </a:cubicBezTo>
                <a:lnTo>
                  <a:pt x="781256" y="5755547"/>
                </a:lnTo>
                <a:lnTo>
                  <a:pt x="796809" y="5755547"/>
                </a:lnTo>
                <a:lnTo>
                  <a:pt x="796809" y="5736765"/>
                </a:lnTo>
                <a:close/>
                <a:moveTo>
                  <a:pt x="2337955" y="5736247"/>
                </a:moveTo>
                <a:lnTo>
                  <a:pt x="2403390" y="5739529"/>
                </a:lnTo>
                <a:lnTo>
                  <a:pt x="2412444" y="5739779"/>
                </a:lnTo>
                <a:lnTo>
                  <a:pt x="2407082" y="5741987"/>
                </a:lnTo>
                <a:lnTo>
                  <a:pt x="2357343" y="5751058"/>
                </a:lnTo>
                <a:lnTo>
                  <a:pt x="2344383" y="5738557"/>
                </a:lnTo>
                <a:close/>
                <a:moveTo>
                  <a:pt x="8079173" y="5735982"/>
                </a:moveTo>
                <a:lnTo>
                  <a:pt x="8092073" y="5740022"/>
                </a:lnTo>
                <a:cubicBezTo>
                  <a:pt x="8102577" y="5743739"/>
                  <a:pt x="8114682" y="5748385"/>
                  <a:pt x="8128388" y="5753961"/>
                </a:cubicBezTo>
                <a:lnTo>
                  <a:pt x="8170868" y="5772014"/>
                </a:lnTo>
                <a:lnTo>
                  <a:pt x="8165251" y="5810617"/>
                </a:lnTo>
                <a:lnTo>
                  <a:pt x="8171092" y="5810617"/>
                </a:lnTo>
                <a:lnTo>
                  <a:pt x="8170850" y="5813093"/>
                </a:lnTo>
                <a:cubicBezTo>
                  <a:pt x="8170082" y="5820723"/>
                  <a:pt x="8169185" y="5829429"/>
                  <a:pt x="8168160" y="5839211"/>
                </a:cubicBezTo>
                <a:lnTo>
                  <a:pt x="8149715" y="5839211"/>
                </a:lnTo>
                <a:lnTo>
                  <a:pt x="8122578" y="5828849"/>
                </a:lnTo>
                <a:lnTo>
                  <a:pt x="8090893" y="5786406"/>
                </a:lnTo>
                <a:cubicBezTo>
                  <a:pt x="8083080" y="5773201"/>
                  <a:pt x="8079173" y="5762489"/>
                  <a:pt x="8079173" y="5754273"/>
                </a:cubicBezTo>
                <a:close/>
                <a:moveTo>
                  <a:pt x="7161879" y="5735850"/>
                </a:moveTo>
                <a:lnTo>
                  <a:pt x="7163258" y="5736137"/>
                </a:lnTo>
                <a:lnTo>
                  <a:pt x="7159127" y="5764532"/>
                </a:lnTo>
                <a:lnTo>
                  <a:pt x="7153192" y="5774805"/>
                </a:lnTo>
                <a:lnTo>
                  <a:pt x="7157326" y="5776910"/>
                </a:lnTo>
                <a:lnTo>
                  <a:pt x="7154618" y="5795520"/>
                </a:lnTo>
                <a:lnTo>
                  <a:pt x="7140764" y="5801226"/>
                </a:lnTo>
                <a:lnTo>
                  <a:pt x="7106980" y="5807387"/>
                </a:lnTo>
                <a:lnTo>
                  <a:pt x="7105211" y="5805018"/>
                </a:lnTo>
                <a:lnTo>
                  <a:pt x="7111113" y="5792852"/>
                </a:lnTo>
                <a:lnTo>
                  <a:pt x="7128062" y="5747919"/>
                </a:lnTo>
                <a:lnTo>
                  <a:pt x="7128062" y="5748034"/>
                </a:lnTo>
                <a:lnTo>
                  <a:pt x="7146508" y="5748034"/>
                </a:lnTo>
                <a:cubicBezTo>
                  <a:pt x="7156755" y="5746469"/>
                  <a:pt x="7161879" y="5742556"/>
                  <a:pt x="7161879" y="5736296"/>
                </a:cubicBezTo>
                <a:close/>
                <a:moveTo>
                  <a:pt x="4823224" y="5734171"/>
                </a:moveTo>
                <a:lnTo>
                  <a:pt x="4817184" y="5744866"/>
                </a:lnTo>
                <a:lnTo>
                  <a:pt x="4793421" y="5781757"/>
                </a:lnTo>
                <a:lnTo>
                  <a:pt x="4787287" y="5777212"/>
                </a:lnTo>
                <a:lnTo>
                  <a:pt x="4784881" y="5776293"/>
                </a:lnTo>
                <a:lnTo>
                  <a:pt x="4790641" y="5763202"/>
                </a:lnTo>
                <a:close/>
                <a:moveTo>
                  <a:pt x="6684065" y="5732950"/>
                </a:moveTo>
                <a:lnTo>
                  <a:pt x="6726112" y="5741286"/>
                </a:lnTo>
                <a:cubicBezTo>
                  <a:pt x="6737641" y="5747229"/>
                  <a:pt x="6745711" y="5756143"/>
                  <a:pt x="6750322" y="5768027"/>
                </a:cubicBezTo>
                <a:lnTo>
                  <a:pt x="6750668" y="5770109"/>
                </a:lnTo>
                <a:lnTo>
                  <a:pt x="6728948" y="5770109"/>
                </a:lnTo>
                <a:cubicBezTo>
                  <a:pt x="6704354" y="5779500"/>
                  <a:pt x="6687958" y="5794369"/>
                  <a:pt x="6679760" y="5814715"/>
                </a:cubicBezTo>
                <a:lnTo>
                  <a:pt x="6678321" y="5815308"/>
                </a:lnTo>
                <a:lnTo>
                  <a:pt x="6647942" y="5786785"/>
                </a:lnTo>
                <a:lnTo>
                  <a:pt x="6660779" y="5766815"/>
                </a:lnTo>
                <a:close/>
                <a:moveTo>
                  <a:pt x="7134746" y="5730199"/>
                </a:moveTo>
                <a:lnTo>
                  <a:pt x="7135767" y="5730412"/>
                </a:lnTo>
                <a:lnTo>
                  <a:pt x="7134221" y="5731593"/>
                </a:lnTo>
                <a:close/>
                <a:moveTo>
                  <a:pt x="1273315" y="5729722"/>
                </a:moveTo>
                <a:cubicBezTo>
                  <a:pt x="1228226" y="5753199"/>
                  <a:pt x="1205682" y="5768068"/>
                  <a:pt x="1205682" y="5774328"/>
                </a:cubicBezTo>
                <a:cubicBezTo>
                  <a:pt x="1205682" y="5782154"/>
                  <a:pt x="1210806" y="5786849"/>
                  <a:pt x="1221053" y="5788415"/>
                </a:cubicBezTo>
                <a:lnTo>
                  <a:pt x="1230276" y="5788415"/>
                </a:lnTo>
                <a:cubicBezTo>
                  <a:pt x="1258969" y="5771198"/>
                  <a:pt x="1275365" y="5762590"/>
                  <a:pt x="1279464" y="5762590"/>
                </a:cubicBezTo>
                <a:lnTo>
                  <a:pt x="1297909" y="5767285"/>
                </a:lnTo>
                <a:cubicBezTo>
                  <a:pt x="1332750" y="5759460"/>
                  <a:pt x="1352220" y="5749287"/>
                  <a:pt x="1356319" y="5736765"/>
                </a:cubicBezTo>
                <a:lnTo>
                  <a:pt x="1297909" y="5748504"/>
                </a:lnTo>
                <a:lnTo>
                  <a:pt x="1288686" y="5748504"/>
                </a:lnTo>
                <a:cubicBezTo>
                  <a:pt x="1288686" y="5735983"/>
                  <a:pt x="1283563" y="5729722"/>
                  <a:pt x="1273315" y="5729722"/>
                </a:cubicBezTo>
                <a:close/>
                <a:moveTo>
                  <a:pt x="5064607" y="5728651"/>
                </a:moveTo>
                <a:lnTo>
                  <a:pt x="5089167" y="5749134"/>
                </a:lnTo>
                <a:lnTo>
                  <a:pt x="5071351" y="5739033"/>
                </a:lnTo>
                <a:cubicBezTo>
                  <a:pt x="5061102" y="5739033"/>
                  <a:pt x="5055979" y="5745294"/>
                  <a:pt x="5055979" y="5757815"/>
                </a:cubicBezTo>
                <a:lnTo>
                  <a:pt x="5046756" y="5757815"/>
                </a:lnTo>
                <a:lnTo>
                  <a:pt x="5013053" y="5751042"/>
                </a:lnTo>
                <a:close/>
                <a:moveTo>
                  <a:pt x="7684799" y="5727760"/>
                </a:moveTo>
                <a:lnTo>
                  <a:pt x="7682596" y="5733144"/>
                </a:lnTo>
                <a:lnTo>
                  <a:pt x="7683000" y="5733760"/>
                </a:lnTo>
                <a:lnTo>
                  <a:pt x="7678885" y="5730199"/>
                </a:lnTo>
                <a:close/>
                <a:moveTo>
                  <a:pt x="1550582" y="5723884"/>
                </a:moveTo>
                <a:lnTo>
                  <a:pt x="1556838" y="5741290"/>
                </a:lnTo>
                <a:lnTo>
                  <a:pt x="1556838" y="5753028"/>
                </a:lnTo>
                <a:lnTo>
                  <a:pt x="1544611" y="5762366"/>
                </a:lnTo>
                <a:lnTo>
                  <a:pt x="1538468" y="5753199"/>
                </a:lnTo>
                <a:lnTo>
                  <a:pt x="1524483" y="5730290"/>
                </a:lnTo>
                <a:close/>
                <a:moveTo>
                  <a:pt x="12110145" y="5722210"/>
                </a:moveTo>
                <a:cubicBezTo>
                  <a:pt x="12097848" y="5722210"/>
                  <a:pt x="12091699" y="5726905"/>
                  <a:pt x="12091699" y="5736296"/>
                </a:cubicBezTo>
                <a:lnTo>
                  <a:pt x="12091699" y="5748034"/>
                </a:lnTo>
                <a:lnTo>
                  <a:pt x="12110145" y="5748034"/>
                </a:lnTo>
                <a:cubicBezTo>
                  <a:pt x="12120392" y="5746469"/>
                  <a:pt x="12125516" y="5742556"/>
                  <a:pt x="12125516" y="5736296"/>
                </a:cubicBezTo>
                <a:lnTo>
                  <a:pt x="12125516" y="5722210"/>
                </a:lnTo>
                <a:close/>
                <a:moveTo>
                  <a:pt x="10938877" y="5717194"/>
                </a:moveTo>
                <a:lnTo>
                  <a:pt x="10949268" y="5721395"/>
                </a:lnTo>
                <a:cubicBezTo>
                  <a:pt x="10953879" y="5724917"/>
                  <a:pt x="10958747" y="5730199"/>
                  <a:pt x="10963870" y="5737242"/>
                </a:cubicBezTo>
                <a:lnTo>
                  <a:pt x="10963870" y="5763067"/>
                </a:lnTo>
                <a:cubicBezTo>
                  <a:pt x="10963870" y="5773044"/>
                  <a:pt x="10955080" y="5793146"/>
                  <a:pt x="10937499" y="5823372"/>
                </a:cubicBezTo>
                <a:lnTo>
                  <a:pt x="10936394" y="5825182"/>
                </a:lnTo>
                <a:lnTo>
                  <a:pt x="10912969" y="5815889"/>
                </a:lnTo>
                <a:cubicBezTo>
                  <a:pt x="10874925" y="5798281"/>
                  <a:pt x="10855903" y="5780674"/>
                  <a:pt x="10855903" y="5763067"/>
                </a:cubicBezTo>
                <a:cubicBezTo>
                  <a:pt x="10855903" y="5758371"/>
                  <a:pt x="10852829" y="5751328"/>
                  <a:pt x="10846680" y="5741937"/>
                </a:cubicBezTo>
                <a:lnTo>
                  <a:pt x="10865126" y="5741937"/>
                </a:lnTo>
                <a:lnTo>
                  <a:pt x="10880497" y="5748980"/>
                </a:lnTo>
                <a:lnTo>
                  <a:pt x="10887015" y="5747867"/>
                </a:lnTo>
                <a:lnTo>
                  <a:pt x="10887015" y="5763067"/>
                </a:lnTo>
                <a:lnTo>
                  <a:pt x="10902386" y="5763067"/>
                </a:lnTo>
                <a:lnTo>
                  <a:pt x="10910340" y="5743884"/>
                </a:lnTo>
                <a:lnTo>
                  <a:pt x="10911431" y="5743698"/>
                </a:lnTo>
                <a:cubicBezTo>
                  <a:pt x="10920270" y="5740177"/>
                  <a:pt x="10927635" y="5734894"/>
                  <a:pt x="10933527" y="5727851"/>
                </a:cubicBezTo>
                <a:close/>
                <a:moveTo>
                  <a:pt x="5975241" y="5717194"/>
                </a:moveTo>
                <a:lnTo>
                  <a:pt x="5985633" y="5721395"/>
                </a:lnTo>
                <a:cubicBezTo>
                  <a:pt x="5990244" y="5724917"/>
                  <a:pt x="5995111" y="5730199"/>
                  <a:pt x="6000235" y="5737242"/>
                </a:cubicBezTo>
                <a:lnTo>
                  <a:pt x="6000235" y="5763067"/>
                </a:lnTo>
                <a:cubicBezTo>
                  <a:pt x="6000235" y="5773044"/>
                  <a:pt x="5991443" y="5793146"/>
                  <a:pt x="5973863" y="5823372"/>
                </a:cubicBezTo>
                <a:lnTo>
                  <a:pt x="5972758" y="5825182"/>
                </a:lnTo>
                <a:lnTo>
                  <a:pt x="5949334" y="5815889"/>
                </a:lnTo>
                <a:cubicBezTo>
                  <a:pt x="5911289" y="5798281"/>
                  <a:pt x="5892268" y="5780674"/>
                  <a:pt x="5892268" y="5763067"/>
                </a:cubicBezTo>
                <a:cubicBezTo>
                  <a:pt x="5892268" y="5758371"/>
                  <a:pt x="5889194" y="5751328"/>
                  <a:pt x="5883044" y="5741937"/>
                </a:cubicBezTo>
                <a:lnTo>
                  <a:pt x="5901490" y="5741937"/>
                </a:lnTo>
                <a:lnTo>
                  <a:pt x="5916861" y="5748980"/>
                </a:lnTo>
                <a:lnTo>
                  <a:pt x="5923379" y="5747867"/>
                </a:lnTo>
                <a:lnTo>
                  <a:pt x="5923379" y="5763067"/>
                </a:lnTo>
                <a:lnTo>
                  <a:pt x="5938750" y="5763067"/>
                </a:lnTo>
                <a:lnTo>
                  <a:pt x="5946704" y="5743884"/>
                </a:lnTo>
                <a:lnTo>
                  <a:pt x="5947795" y="5743698"/>
                </a:lnTo>
                <a:cubicBezTo>
                  <a:pt x="5956635" y="5740177"/>
                  <a:pt x="5963999" y="5734894"/>
                  <a:pt x="5969890" y="5727851"/>
                </a:cubicBezTo>
                <a:close/>
                <a:moveTo>
                  <a:pt x="930556" y="5716722"/>
                </a:moveTo>
                <a:lnTo>
                  <a:pt x="917829" y="5736479"/>
                </a:lnTo>
                <a:lnTo>
                  <a:pt x="907772" y="5751040"/>
                </a:lnTo>
                <a:lnTo>
                  <a:pt x="888538" y="5724521"/>
                </a:lnTo>
                <a:lnTo>
                  <a:pt x="886440" y="5721556"/>
                </a:lnTo>
                <a:lnTo>
                  <a:pt x="889036" y="5720919"/>
                </a:lnTo>
                <a:close/>
                <a:moveTo>
                  <a:pt x="3197762" y="5714237"/>
                </a:moveTo>
                <a:lnTo>
                  <a:pt x="3222357" y="5714237"/>
                </a:lnTo>
                <a:lnTo>
                  <a:pt x="3222357" y="5721281"/>
                </a:lnTo>
                <a:cubicBezTo>
                  <a:pt x="3222357" y="5722846"/>
                  <a:pt x="3216209" y="5729106"/>
                  <a:pt x="3203912" y="5740062"/>
                </a:cubicBezTo>
                <a:lnTo>
                  <a:pt x="3203912" y="5746346"/>
                </a:lnTo>
                <a:lnTo>
                  <a:pt x="3199465" y="5737292"/>
                </a:lnTo>
                <a:cubicBezTo>
                  <a:pt x="3196391" y="5734944"/>
                  <a:pt x="3191780" y="5733379"/>
                  <a:pt x="3185631" y="5732596"/>
                </a:cubicBezTo>
                <a:lnTo>
                  <a:pt x="3180859" y="5732596"/>
                </a:lnTo>
                <a:lnTo>
                  <a:pt x="3192383" y="5722748"/>
                </a:lnTo>
                <a:cubicBezTo>
                  <a:pt x="3195970" y="5719031"/>
                  <a:pt x="3197762" y="5716194"/>
                  <a:pt x="3197762" y="5714237"/>
                </a:cubicBezTo>
                <a:close/>
                <a:moveTo>
                  <a:pt x="10069874" y="5710892"/>
                </a:moveTo>
                <a:lnTo>
                  <a:pt x="10081868" y="5711448"/>
                </a:lnTo>
                <a:lnTo>
                  <a:pt x="10099217" y="5711927"/>
                </a:lnTo>
                <a:lnTo>
                  <a:pt x="10103235" y="5736091"/>
                </a:lnTo>
                <a:lnTo>
                  <a:pt x="10100302" y="5756253"/>
                </a:lnTo>
                <a:lnTo>
                  <a:pt x="10089075" y="5766588"/>
                </a:lnTo>
                <a:lnTo>
                  <a:pt x="10086802" y="5768613"/>
                </a:lnTo>
                <a:lnTo>
                  <a:pt x="10085711" y="5767792"/>
                </a:lnTo>
                <a:cubicBezTo>
                  <a:pt x="10074439" y="5760358"/>
                  <a:pt x="10057531" y="5750772"/>
                  <a:pt x="10034986" y="5739033"/>
                </a:cubicBezTo>
                <a:cubicBezTo>
                  <a:pt x="10024738" y="5739033"/>
                  <a:pt x="10019615" y="5745294"/>
                  <a:pt x="10019615" y="5757815"/>
                </a:cubicBezTo>
                <a:lnTo>
                  <a:pt x="10010392" y="5757815"/>
                </a:lnTo>
                <a:lnTo>
                  <a:pt x="9976690" y="5751042"/>
                </a:lnTo>
                <a:lnTo>
                  <a:pt x="10026985" y="5729198"/>
                </a:lnTo>
                <a:lnTo>
                  <a:pt x="10046940" y="5732055"/>
                </a:lnTo>
                <a:lnTo>
                  <a:pt x="10053088" y="5732055"/>
                </a:lnTo>
                <a:lnTo>
                  <a:pt x="10053088" y="5720316"/>
                </a:lnTo>
                <a:lnTo>
                  <a:pt x="10048939" y="5719749"/>
                </a:lnTo>
                <a:close/>
                <a:moveTo>
                  <a:pt x="5106239" y="5710892"/>
                </a:moveTo>
                <a:lnTo>
                  <a:pt x="5118232" y="5711448"/>
                </a:lnTo>
                <a:lnTo>
                  <a:pt x="5173175" y="5712965"/>
                </a:lnTo>
                <a:lnTo>
                  <a:pt x="5171586" y="5723894"/>
                </a:lnTo>
                <a:lnTo>
                  <a:pt x="5167517" y="5727851"/>
                </a:lnTo>
                <a:lnTo>
                  <a:pt x="5128090" y="5764148"/>
                </a:lnTo>
                <a:lnTo>
                  <a:pt x="5094412" y="5719035"/>
                </a:lnTo>
                <a:lnTo>
                  <a:pt x="5093420" y="5716315"/>
                </a:lnTo>
                <a:close/>
                <a:moveTo>
                  <a:pt x="3169507" y="5709803"/>
                </a:moveTo>
                <a:lnTo>
                  <a:pt x="3164617" y="5714520"/>
                </a:lnTo>
                <a:lnTo>
                  <a:pt x="3164617" y="5721562"/>
                </a:lnTo>
                <a:lnTo>
                  <a:pt x="3174848" y="5721562"/>
                </a:lnTo>
                <a:lnTo>
                  <a:pt x="3102462" y="5779972"/>
                </a:lnTo>
                <a:lnTo>
                  <a:pt x="3068646" y="5779972"/>
                </a:lnTo>
                <a:lnTo>
                  <a:pt x="3042946" y="5795181"/>
                </a:lnTo>
                <a:lnTo>
                  <a:pt x="3053439" y="5771333"/>
                </a:lnTo>
                <a:cubicBezTo>
                  <a:pt x="3067786" y="5748639"/>
                  <a:pt x="3089305" y="5729466"/>
                  <a:pt x="3117998" y="5713815"/>
                </a:cubicBezTo>
                <a:lnTo>
                  <a:pt x="3136444" y="5713815"/>
                </a:lnTo>
                <a:lnTo>
                  <a:pt x="3151815" y="5720858"/>
                </a:lnTo>
                <a:close/>
                <a:moveTo>
                  <a:pt x="5021251" y="5706609"/>
                </a:moveTo>
                <a:lnTo>
                  <a:pt x="5033102" y="5707241"/>
                </a:lnTo>
                <a:lnTo>
                  <a:pt x="5053896" y="5720687"/>
                </a:lnTo>
                <a:lnTo>
                  <a:pt x="4979221" y="5748980"/>
                </a:lnTo>
                <a:lnTo>
                  <a:pt x="4979221" y="5750744"/>
                </a:lnTo>
                <a:lnTo>
                  <a:pt x="4977638" y="5745105"/>
                </a:lnTo>
                <a:lnTo>
                  <a:pt x="4988347" y="5739033"/>
                </a:lnTo>
                <a:lnTo>
                  <a:pt x="4993154" y="5723616"/>
                </a:lnTo>
                <a:lnTo>
                  <a:pt x="5004490" y="5720871"/>
                </a:lnTo>
                <a:close/>
                <a:moveTo>
                  <a:pt x="9976575" y="5706166"/>
                </a:moveTo>
                <a:cubicBezTo>
                  <a:pt x="9997583" y="5707340"/>
                  <a:pt x="10016861" y="5708367"/>
                  <a:pt x="10034409" y="5709248"/>
                </a:cubicBezTo>
                <a:lnTo>
                  <a:pt x="10045816" y="5709777"/>
                </a:lnTo>
                <a:lnTo>
                  <a:pt x="10042384" y="5711271"/>
                </a:lnTo>
                <a:lnTo>
                  <a:pt x="10027676" y="5716844"/>
                </a:lnTo>
                <a:lnTo>
                  <a:pt x="9980075" y="5710339"/>
                </a:lnTo>
                <a:lnTo>
                  <a:pt x="9974484" y="5707183"/>
                </a:lnTo>
                <a:close/>
                <a:moveTo>
                  <a:pt x="1263353" y="5700285"/>
                </a:moveTo>
                <a:lnTo>
                  <a:pt x="1261169" y="5702231"/>
                </a:lnTo>
                <a:lnTo>
                  <a:pt x="1260078" y="5701410"/>
                </a:lnTo>
                <a:lnTo>
                  <a:pt x="1258521" y="5700528"/>
                </a:lnTo>
                <a:close/>
                <a:moveTo>
                  <a:pt x="7087901" y="5698837"/>
                </a:moveTo>
                <a:lnTo>
                  <a:pt x="7100930" y="5704375"/>
                </a:lnTo>
                <a:cubicBezTo>
                  <a:pt x="7100930" y="5709070"/>
                  <a:pt x="7098880" y="5730981"/>
                  <a:pt x="7094781" y="5770109"/>
                </a:cubicBezTo>
                <a:lnTo>
                  <a:pt x="7079700" y="5770109"/>
                </a:lnTo>
                <a:lnTo>
                  <a:pt x="7068505" y="5739415"/>
                </a:lnTo>
                <a:lnTo>
                  <a:pt x="7068505" y="5718286"/>
                </a:lnTo>
                <a:lnTo>
                  <a:pt x="7070003" y="5716776"/>
                </a:lnTo>
                <a:lnTo>
                  <a:pt x="7085450" y="5706947"/>
                </a:lnTo>
                <a:lnTo>
                  <a:pt x="7085450" y="5701205"/>
                </a:lnTo>
                <a:lnTo>
                  <a:pt x="7087719" y="5698918"/>
                </a:lnTo>
                <a:close/>
                <a:moveTo>
                  <a:pt x="2187425" y="5696685"/>
                </a:moveTo>
                <a:cubicBezTo>
                  <a:pt x="2216118" y="5701380"/>
                  <a:pt x="2230464" y="5716248"/>
                  <a:pt x="2230464" y="5741290"/>
                </a:cubicBezTo>
                <a:lnTo>
                  <a:pt x="2230464" y="5753028"/>
                </a:lnTo>
                <a:lnTo>
                  <a:pt x="2218241" y="5762363"/>
                </a:lnTo>
                <a:lnTo>
                  <a:pt x="2201106" y="5735555"/>
                </a:lnTo>
                <a:lnTo>
                  <a:pt x="2181299" y="5701012"/>
                </a:lnTo>
                <a:close/>
                <a:moveTo>
                  <a:pt x="1513799" y="5696685"/>
                </a:moveTo>
                <a:lnTo>
                  <a:pt x="1544718" y="5710738"/>
                </a:lnTo>
                <a:lnTo>
                  <a:pt x="1542487" y="5712115"/>
                </a:lnTo>
                <a:lnTo>
                  <a:pt x="1519062" y="5721408"/>
                </a:lnTo>
                <a:lnTo>
                  <a:pt x="1517957" y="5719598"/>
                </a:lnTo>
                <a:lnTo>
                  <a:pt x="1508071" y="5700731"/>
                </a:lnTo>
                <a:close/>
                <a:moveTo>
                  <a:pt x="5274346" y="5685593"/>
                </a:moveTo>
                <a:lnTo>
                  <a:pt x="5283570" y="5697331"/>
                </a:lnTo>
                <a:lnTo>
                  <a:pt x="5283570" y="5704375"/>
                </a:lnTo>
                <a:cubicBezTo>
                  <a:pt x="5261026" y="5723156"/>
                  <a:pt x="5249753" y="5734112"/>
                  <a:pt x="5249753" y="5737242"/>
                </a:cubicBezTo>
                <a:lnTo>
                  <a:pt x="5249753" y="5763067"/>
                </a:lnTo>
                <a:lnTo>
                  <a:pt x="5265124" y="5763067"/>
                </a:lnTo>
                <a:cubicBezTo>
                  <a:pt x="5273322" y="5731764"/>
                  <a:pt x="5284594" y="5716113"/>
                  <a:pt x="5298940" y="5716113"/>
                </a:cubicBezTo>
                <a:lnTo>
                  <a:pt x="5309423" y="5720351"/>
                </a:lnTo>
                <a:lnTo>
                  <a:pt x="5304036" y="5724465"/>
                </a:lnTo>
                <a:lnTo>
                  <a:pt x="5304036" y="5731507"/>
                </a:lnTo>
                <a:cubicBezTo>
                  <a:pt x="5304036" y="5739333"/>
                  <a:pt x="5309160" y="5743246"/>
                  <a:pt x="5319408" y="5743246"/>
                </a:cubicBezTo>
                <a:lnTo>
                  <a:pt x="5326609" y="5743246"/>
                </a:lnTo>
                <a:lnTo>
                  <a:pt x="5326609" y="5754310"/>
                </a:lnTo>
                <a:lnTo>
                  <a:pt x="5313446" y="5759575"/>
                </a:lnTo>
                <a:cubicBezTo>
                  <a:pt x="5307811" y="5763880"/>
                  <a:pt x="5301917" y="5770335"/>
                  <a:pt x="5295770" y="5778944"/>
                </a:cubicBezTo>
                <a:lnTo>
                  <a:pt x="5295770" y="5790682"/>
                </a:lnTo>
                <a:cubicBezTo>
                  <a:pt x="5306016" y="5786769"/>
                  <a:pt x="5314728" y="5781683"/>
                  <a:pt x="5321900" y="5775423"/>
                </a:cubicBezTo>
                <a:lnTo>
                  <a:pt x="5324711" y="5771715"/>
                </a:lnTo>
                <a:lnTo>
                  <a:pt x="5323679" y="5776419"/>
                </a:lnTo>
                <a:cubicBezTo>
                  <a:pt x="5316353" y="5797328"/>
                  <a:pt x="5295294" y="5834056"/>
                  <a:pt x="5260498" y="5886603"/>
                </a:cubicBezTo>
                <a:lnTo>
                  <a:pt x="5256551" y="5892400"/>
                </a:lnTo>
                <a:lnTo>
                  <a:pt x="5188176" y="5828202"/>
                </a:lnTo>
                <a:lnTo>
                  <a:pt x="5136707" y="5773691"/>
                </a:lnTo>
                <a:lnTo>
                  <a:pt x="5149841" y="5760865"/>
                </a:lnTo>
                <a:lnTo>
                  <a:pt x="5170658" y="5743246"/>
                </a:lnTo>
                <a:lnTo>
                  <a:pt x="5184142" y="5743246"/>
                </a:lnTo>
                <a:lnTo>
                  <a:pt x="5188407" y="5728222"/>
                </a:lnTo>
                <a:lnTo>
                  <a:pt x="5188749" y="5727934"/>
                </a:lnTo>
                <a:cubicBezTo>
                  <a:pt x="5225063" y="5699707"/>
                  <a:pt x="5253596" y="5685593"/>
                  <a:pt x="5274346" y="5685593"/>
                </a:cubicBezTo>
                <a:close/>
                <a:moveTo>
                  <a:pt x="9401351" y="5680407"/>
                </a:moveTo>
                <a:lnTo>
                  <a:pt x="9435168" y="5687449"/>
                </a:lnTo>
                <a:cubicBezTo>
                  <a:pt x="9435168" y="5692928"/>
                  <a:pt x="9433887" y="5698796"/>
                  <a:pt x="9431325" y="5705057"/>
                </a:cubicBezTo>
                <a:lnTo>
                  <a:pt x="9430466" y="5706544"/>
                </a:lnTo>
                <a:lnTo>
                  <a:pt x="9427012" y="5704835"/>
                </a:lnTo>
                <a:lnTo>
                  <a:pt x="9393621" y="5700900"/>
                </a:lnTo>
                <a:close/>
                <a:moveTo>
                  <a:pt x="3345492" y="5676743"/>
                </a:moveTo>
                <a:lnTo>
                  <a:pt x="3358392" y="5680783"/>
                </a:lnTo>
                <a:cubicBezTo>
                  <a:pt x="3368896" y="5684500"/>
                  <a:pt x="3381001" y="5689146"/>
                  <a:pt x="3394707" y="5694722"/>
                </a:cubicBezTo>
                <a:lnTo>
                  <a:pt x="3437187" y="5712775"/>
                </a:lnTo>
                <a:lnTo>
                  <a:pt x="3431570" y="5751378"/>
                </a:lnTo>
                <a:lnTo>
                  <a:pt x="3437411" y="5751378"/>
                </a:lnTo>
                <a:lnTo>
                  <a:pt x="3437169" y="5753854"/>
                </a:lnTo>
                <a:cubicBezTo>
                  <a:pt x="3436401" y="5761484"/>
                  <a:pt x="3435504" y="5770190"/>
                  <a:pt x="3434478" y="5779972"/>
                </a:cubicBezTo>
                <a:lnTo>
                  <a:pt x="3416034" y="5779972"/>
                </a:lnTo>
                <a:lnTo>
                  <a:pt x="3388897" y="5769610"/>
                </a:lnTo>
                <a:lnTo>
                  <a:pt x="3357212" y="5727167"/>
                </a:lnTo>
                <a:cubicBezTo>
                  <a:pt x="3349399" y="5713962"/>
                  <a:pt x="3345492" y="5703250"/>
                  <a:pt x="3345492" y="5695034"/>
                </a:cubicBezTo>
                <a:close/>
                <a:moveTo>
                  <a:pt x="2696575" y="5675555"/>
                </a:moveTo>
                <a:lnTo>
                  <a:pt x="2713119" y="5675555"/>
                </a:lnTo>
                <a:lnTo>
                  <a:pt x="2728490" y="5682598"/>
                </a:lnTo>
                <a:lnTo>
                  <a:pt x="2734511" y="5681570"/>
                </a:lnTo>
                <a:lnTo>
                  <a:pt x="2721422" y="5695034"/>
                </a:lnTo>
                <a:cubicBezTo>
                  <a:pt x="2721422" y="5705207"/>
                  <a:pt x="2727570" y="5716750"/>
                  <a:pt x="2739867" y="5729662"/>
                </a:cubicBezTo>
                <a:lnTo>
                  <a:pt x="2755524" y="5741785"/>
                </a:lnTo>
                <a:lnTo>
                  <a:pt x="2753136" y="5745160"/>
                </a:lnTo>
                <a:lnTo>
                  <a:pt x="2737527" y="5736491"/>
                </a:lnTo>
                <a:lnTo>
                  <a:pt x="2735619" y="5733779"/>
                </a:lnTo>
                <a:cubicBezTo>
                  <a:pt x="2722983" y="5715484"/>
                  <a:pt x="2711583" y="5698612"/>
                  <a:pt x="2701419" y="5683164"/>
                </a:cubicBezTo>
                <a:close/>
                <a:moveTo>
                  <a:pt x="6659931" y="5675024"/>
                </a:moveTo>
                <a:lnTo>
                  <a:pt x="6687300" y="5680723"/>
                </a:lnTo>
                <a:cubicBezTo>
                  <a:pt x="6687300" y="5691680"/>
                  <a:pt x="6682176" y="5704201"/>
                  <a:pt x="6671929" y="5718286"/>
                </a:cubicBezTo>
                <a:lnTo>
                  <a:pt x="6675427" y="5723628"/>
                </a:lnTo>
                <a:lnTo>
                  <a:pt x="6641373" y="5774445"/>
                </a:lnTo>
                <a:lnTo>
                  <a:pt x="6638750" y="5778154"/>
                </a:lnTo>
                <a:lnTo>
                  <a:pt x="6630015" y="5769953"/>
                </a:lnTo>
                <a:lnTo>
                  <a:pt x="6619132" y="5758427"/>
                </a:lnTo>
                <a:lnTo>
                  <a:pt x="6628869" y="5738356"/>
                </a:lnTo>
                <a:lnTo>
                  <a:pt x="6643516" y="5727851"/>
                </a:lnTo>
                <a:cubicBezTo>
                  <a:pt x="6649409" y="5720809"/>
                  <a:pt x="6653828" y="5712005"/>
                  <a:pt x="6656774" y="5701440"/>
                </a:cubicBezTo>
                <a:close/>
                <a:moveTo>
                  <a:pt x="142412" y="5672432"/>
                </a:moveTo>
                <a:cubicBezTo>
                  <a:pt x="130115" y="5672432"/>
                  <a:pt x="123967" y="5676344"/>
                  <a:pt x="123967" y="5684170"/>
                </a:cubicBezTo>
                <a:lnTo>
                  <a:pt x="123967" y="5691214"/>
                </a:lnTo>
                <a:lnTo>
                  <a:pt x="157783" y="5691214"/>
                </a:lnTo>
                <a:lnTo>
                  <a:pt x="157783" y="5672432"/>
                </a:lnTo>
                <a:close/>
                <a:moveTo>
                  <a:pt x="11928765" y="5663518"/>
                </a:moveTo>
                <a:cubicBezTo>
                  <a:pt x="11918517" y="5663518"/>
                  <a:pt x="11913394" y="5669779"/>
                  <a:pt x="11913394" y="5682300"/>
                </a:cubicBezTo>
                <a:lnTo>
                  <a:pt x="11904171" y="5682300"/>
                </a:lnTo>
                <a:lnTo>
                  <a:pt x="11845761" y="5670561"/>
                </a:lnTo>
                <a:cubicBezTo>
                  <a:pt x="11849860" y="5683082"/>
                  <a:pt x="11869330" y="5693255"/>
                  <a:pt x="11904171" y="5701080"/>
                </a:cubicBezTo>
                <a:lnTo>
                  <a:pt x="11922616" y="5696385"/>
                </a:lnTo>
                <a:cubicBezTo>
                  <a:pt x="11926715" y="5696385"/>
                  <a:pt x="11943111" y="5704993"/>
                  <a:pt x="11971804" y="5722210"/>
                </a:cubicBezTo>
                <a:lnTo>
                  <a:pt x="11981027" y="5722210"/>
                </a:lnTo>
                <a:cubicBezTo>
                  <a:pt x="11991274" y="5720645"/>
                  <a:pt x="11996398" y="5715949"/>
                  <a:pt x="11996398" y="5708123"/>
                </a:cubicBezTo>
                <a:cubicBezTo>
                  <a:pt x="11996398" y="5701863"/>
                  <a:pt x="11973854" y="5686995"/>
                  <a:pt x="11928765" y="5663518"/>
                </a:cubicBezTo>
                <a:close/>
                <a:moveTo>
                  <a:pt x="2116024" y="5659293"/>
                </a:moveTo>
                <a:cubicBezTo>
                  <a:pt x="2119099" y="5659293"/>
                  <a:pt x="2124222" y="5662912"/>
                  <a:pt x="2131396" y="5670151"/>
                </a:cubicBezTo>
                <a:lnTo>
                  <a:pt x="2138237" y="5678205"/>
                </a:lnTo>
                <a:lnTo>
                  <a:pt x="2138237" y="5696685"/>
                </a:lnTo>
                <a:cubicBezTo>
                  <a:pt x="2138237" y="5701673"/>
                  <a:pt x="2136040" y="5709193"/>
                  <a:pt x="2131645" y="5719244"/>
                </a:cubicBezTo>
                <a:lnTo>
                  <a:pt x="2120920" y="5739711"/>
                </a:lnTo>
                <a:lnTo>
                  <a:pt x="2086051" y="5725614"/>
                </a:lnTo>
                <a:cubicBezTo>
                  <a:pt x="2077340" y="5721310"/>
                  <a:pt x="2072985" y="5717984"/>
                  <a:pt x="2072985" y="5715636"/>
                </a:cubicBezTo>
                <a:lnTo>
                  <a:pt x="2072985" y="5703898"/>
                </a:lnTo>
                <a:lnTo>
                  <a:pt x="2075578" y="5696685"/>
                </a:lnTo>
                <a:lnTo>
                  <a:pt x="2076753" y="5696685"/>
                </a:lnTo>
                <a:lnTo>
                  <a:pt x="2084707" y="5677502"/>
                </a:lnTo>
                <a:lnTo>
                  <a:pt x="2085798" y="5677316"/>
                </a:lnTo>
                <a:lnTo>
                  <a:pt x="2102111" y="5665617"/>
                </a:lnTo>
                <a:close/>
                <a:moveTo>
                  <a:pt x="1442398" y="5659293"/>
                </a:moveTo>
                <a:cubicBezTo>
                  <a:pt x="1445472" y="5659293"/>
                  <a:pt x="1450596" y="5662912"/>
                  <a:pt x="1457769" y="5670150"/>
                </a:cubicBezTo>
                <a:lnTo>
                  <a:pt x="1464611" y="5678206"/>
                </a:lnTo>
                <a:lnTo>
                  <a:pt x="1464611" y="5687928"/>
                </a:lnTo>
                <a:lnTo>
                  <a:pt x="1451449" y="5693193"/>
                </a:lnTo>
                <a:cubicBezTo>
                  <a:pt x="1445813" y="5697498"/>
                  <a:pt x="1439920" y="5703953"/>
                  <a:pt x="1433772" y="5712562"/>
                </a:cubicBezTo>
                <a:lnTo>
                  <a:pt x="1433772" y="5724300"/>
                </a:lnTo>
                <a:cubicBezTo>
                  <a:pt x="1444019" y="5720387"/>
                  <a:pt x="1452730" y="5715301"/>
                  <a:pt x="1459903" y="5709041"/>
                </a:cubicBezTo>
                <a:lnTo>
                  <a:pt x="1462713" y="5705333"/>
                </a:lnTo>
                <a:lnTo>
                  <a:pt x="1461681" y="5710037"/>
                </a:lnTo>
                <a:cubicBezTo>
                  <a:pt x="1459240" y="5717007"/>
                  <a:pt x="1455272" y="5725734"/>
                  <a:pt x="1449778" y="5736219"/>
                </a:cubicBezTo>
                <a:lnTo>
                  <a:pt x="1449465" y="5736765"/>
                </a:lnTo>
                <a:lnTo>
                  <a:pt x="1440007" y="5736765"/>
                </a:lnTo>
                <a:lnTo>
                  <a:pt x="1412424" y="5725614"/>
                </a:lnTo>
                <a:cubicBezTo>
                  <a:pt x="1403714" y="5721309"/>
                  <a:pt x="1399359" y="5717984"/>
                  <a:pt x="1399359" y="5715636"/>
                </a:cubicBezTo>
                <a:lnTo>
                  <a:pt x="1399359" y="5703898"/>
                </a:lnTo>
                <a:lnTo>
                  <a:pt x="1401952" y="5696685"/>
                </a:lnTo>
                <a:lnTo>
                  <a:pt x="1403127" y="5696685"/>
                </a:lnTo>
                <a:lnTo>
                  <a:pt x="1413113" y="5672604"/>
                </a:lnTo>
                <a:close/>
                <a:moveTo>
                  <a:pt x="422167" y="5658346"/>
                </a:moveTo>
                <a:lnTo>
                  <a:pt x="422167" y="5663041"/>
                </a:lnTo>
                <a:cubicBezTo>
                  <a:pt x="430365" y="5677128"/>
                  <a:pt x="438563" y="5684170"/>
                  <a:pt x="446761" y="5684170"/>
                </a:cubicBezTo>
                <a:lnTo>
                  <a:pt x="465206" y="5684170"/>
                </a:lnTo>
                <a:lnTo>
                  <a:pt x="465206" y="5677128"/>
                </a:lnTo>
                <a:cubicBezTo>
                  <a:pt x="454959" y="5664606"/>
                  <a:pt x="445736" y="5658346"/>
                  <a:pt x="437538" y="5658346"/>
                </a:cubicBezTo>
                <a:close/>
                <a:moveTo>
                  <a:pt x="306920" y="5649629"/>
                </a:moveTo>
                <a:cubicBezTo>
                  <a:pt x="294623" y="5649629"/>
                  <a:pt x="288474" y="5653542"/>
                  <a:pt x="288474" y="5661368"/>
                </a:cubicBezTo>
                <a:cubicBezTo>
                  <a:pt x="290524" y="5670759"/>
                  <a:pt x="296672" y="5675454"/>
                  <a:pt x="306920" y="5675454"/>
                </a:cubicBezTo>
                <a:lnTo>
                  <a:pt x="331514" y="5675454"/>
                </a:lnTo>
                <a:lnTo>
                  <a:pt x="331514" y="5661368"/>
                </a:lnTo>
                <a:cubicBezTo>
                  <a:pt x="331514" y="5653542"/>
                  <a:pt x="325365" y="5649629"/>
                  <a:pt x="313068" y="5649629"/>
                </a:cubicBezTo>
                <a:close/>
                <a:moveTo>
                  <a:pt x="12128464" y="5641954"/>
                </a:moveTo>
                <a:cubicBezTo>
                  <a:pt x="12116167" y="5641954"/>
                  <a:pt x="12110019" y="5645866"/>
                  <a:pt x="12110019" y="5653692"/>
                </a:cubicBezTo>
                <a:cubicBezTo>
                  <a:pt x="12112068" y="5663083"/>
                  <a:pt x="12118217" y="5667778"/>
                  <a:pt x="12128464" y="5667778"/>
                </a:cubicBezTo>
                <a:lnTo>
                  <a:pt x="12153058" y="5667778"/>
                </a:lnTo>
                <a:lnTo>
                  <a:pt x="12153058" y="5653692"/>
                </a:lnTo>
                <a:cubicBezTo>
                  <a:pt x="12153058" y="5645866"/>
                  <a:pt x="12146910" y="5641954"/>
                  <a:pt x="12134613" y="5641954"/>
                </a:cubicBezTo>
                <a:close/>
                <a:moveTo>
                  <a:pt x="4667671" y="5621168"/>
                </a:moveTo>
                <a:lnTo>
                  <a:pt x="4697301" y="5627338"/>
                </a:lnTo>
                <a:lnTo>
                  <a:pt x="4699057" y="5628456"/>
                </a:lnTo>
                <a:lnTo>
                  <a:pt x="4693989" y="5633388"/>
                </a:lnTo>
                <a:lnTo>
                  <a:pt x="4682157" y="5644279"/>
                </a:lnTo>
                <a:lnTo>
                  <a:pt x="4659940" y="5641661"/>
                </a:lnTo>
                <a:close/>
                <a:moveTo>
                  <a:pt x="11692463" y="5619858"/>
                </a:moveTo>
                <a:lnTo>
                  <a:pt x="11701696" y="5619858"/>
                </a:lnTo>
                <a:lnTo>
                  <a:pt x="11698774" y="5626542"/>
                </a:lnTo>
                <a:cubicBezTo>
                  <a:pt x="11683147" y="5657845"/>
                  <a:pt x="11651892" y="5707145"/>
                  <a:pt x="11605010" y="5774445"/>
                </a:cubicBezTo>
                <a:lnTo>
                  <a:pt x="11578769" y="5811542"/>
                </a:lnTo>
                <a:lnTo>
                  <a:pt x="11554892" y="5798281"/>
                </a:lnTo>
                <a:cubicBezTo>
                  <a:pt x="11537983" y="5786543"/>
                  <a:pt x="11529529" y="5774805"/>
                  <a:pt x="11529529" y="5763067"/>
                </a:cubicBezTo>
                <a:cubicBezTo>
                  <a:pt x="11529529" y="5758371"/>
                  <a:pt x="11526455" y="5751328"/>
                  <a:pt x="11520306" y="5741937"/>
                </a:cubicBezTo>
                <a:lnTo>
                  <a:pt x="11538752" y="5741937"/>
                </a:lnTo>
                <a:lnTo>
                  <a:pt x="11554123" y="5748980"/>
                </a:lnTo>
                <a:cubicBezTo>
                  <a:pt x="11601261" y="5748980"/>
                  <a:pt x="11624830" y="5720809"/>
                  <a:pt x="11624830" y="5664465"/>
                </a:cubicBezTo>
                <a:cubicBezTo>
                  <a:pt x="11618682" y="5664465"/>
                  <a:pt x="11615607" y="5662899"/>
                  <a:pt x="11615607" y="5659769"/>
                </a:cubicBezTo>
                <a:lnTo>
                  <a:pt x="11597162" y="5664465"/>
                </a:lnTo>
                <a:lnTo>
                  <a:pt x="11572568" y="5664465"/>
                </a:lnTo>
                <a:lnTo>
                  <a:pt x="11572568" y="5652726"/>
                </a:lnTo>
                <a:cubicBezTo>
                  <a:pt x="11572568" y="5646465"/>
                  <a:pt x="11580766" y="5640205"/>
                  <a:pt x="11597162" y="5633945"/>
                </a:cubicBezTo>
                <a:cubicBezTo>
                  <a:pt x="11621756" y="5633945"/>
                  <a:pt x="11644300" y="5640205"/>
                  <a:pt x="11664795" y="5652726"/>
                </a:cubicBezTo>
                <a:cubicBezTo>
                  <a:pt x="11683241" y="5652726"/>
                  <a:pt x="11692463" y="5641770"/>
                  <a:pt x="11692463" y="5619858"/>
                </a:cubicBezTo>
                <a:close/>
                <a:moveTo>
                  <a:pt x="329940" y="5618436"/>
                </a:moveTo>
                <a:lnTo>
                  <a:pt x="329940" y="5632522"/>
                </a:lnTo>
                <a:cubicBezTo>
                  <a:pt x="329940" y="5638782"/>
                  <a:pt x="335064" y="5642695"/>
                  <a:pt x="345311" y="5644260"/>
                </a:cubicBezTo>
                <a:lnTo>
                  <a:pt x="363757" y="5644260"/>
                </a:lnTo>
                <a:lnTo>
                  <a:pt x="363757" y="5632522"/>
                </a:lnTo>
                <a:cubicBezTo>
                  <a:pt x="363757" y="5623131"/>
                  <a:pt x="357608" y="5618436"/>
                  <a:pt x="345311" y="5618436"/>
                </a:cubicBezTo>
                <a:close/>
                <a:moveTo>
                  <a:pt x="2873426" y="5594025"/>
                </a:moveTo>
                <a:lnTo>
                  <a:pt x="2896653" y="5603474"/>
                </a:lnTo>
                <a:cubicBezTo>
                  <a:pt x="2896653" y="5608169"/>
                  <a:pt x="2894604" y="5630081"/>
                  <a:pt x="2890505" y="5669209"/>
                </a:cubicBezTo>
                <a:lnTo>
                  <a:pt x="2872060" y="5669209"/>
                </a:lnTo>
                <a:lnTo>
                  <a:pt x="2831026" y="5653541"/>
                </a:lnTo>
                <a:lnTo>
                  <a:pt x="2851045" y="5624428"/>
                </a:lnTo>
                <a:lnTo>
                  <a:pt x="2862649" y="5608665"/>
                </a:lnTo>
                <a:lnTo>
                  <a:pt x="2875458" y="5621174"/>
                </a:lnTo>
                <a:lnTo>
                  <a:pt x="2893903" y="5621174"/>
                </a:lnTo>
                <a:lnTo>
                  <a:pt x="2893903" y="5616478"/>
                </a:lnTo>
                <a:lnTo>
                  <a:pt x="2871559" y="5596561"/>
                </a:lnTo>
                <a:close/>
                <a:moveTo>
                  <a:pt x="833442" y="5584251"/>
                </a:moveTo>
                <a:lnTo>
                  <a:pt x="835046" y="5597666"/>
                </a:lnTo>
                <a:cubicBezTo>
                  <a:pt x="843884" y="5629360"/>
                  <a:pt x="865980" y="5645206"/>
                  <a:pt x="901333" y="5645206"/>
                </a:cubicBezTo>
                <a:lnTo>
                  <a:pt x="916704" y="5638163"/>
                </a:lnTo>
                <a:lnTo>
                  <a:pt x="935150" y="5638163"/>
                </a:lnTo>
                <a:cubicBezTo>
                  <a:pt x="929001" y="5647554"/>
                  <a:pt x="925927" y="5654597"/>
                  <a:pt x="925927" y="5659293"/>
                </a:cubicBezTo>
                <a:cubicBezTo>
                  <a:pt x="925927" y="5671031"/>
                  <a:pt x="917473" y="5682769"/>
                  <a:pt x="900564" y="5694507"/>
                </a:cubicBezTo>
                <a:lnTo>
                  <a:pt x="876687" y="5707768"/>
                </a:lnTo>
                <a:lnTo>
                  <a:pt x="850446" y="5670671"/>
                </a:lnTo>
                <a:lnTo>
                  <a:pt x="807537" y="5606639"/>
                </a:lnTo>
                <a:lnTo>
                  <a:pt x="814314" y="5600020"/>
                </a:lnTo>
                <a:close/>
                <a:moveTo>
                  <a:pt x="259233" y="5573830"/>
                </a:moveTo>
                <a:cubicBezTo>
                  <a:pt x="267431" y="5591047"/>
                  <a:pt x="281777" y="5603567"/>
                  <a:pt x="302272" y="5611393"/>
                </a:cubicBezTo>
                <a:lnTo>
                  <a:pt x="302272" y="5599655"/>
                </a:lnTo>
                <a:cubicBezTo>
                  <a:pt x="289975" y="5582439"/>
                  <a:pt x="278703" y="5573830"/>
                  <a:pt x="268456" y="5573830"/>
                </a:cubicBezTo>
                <a:close/>
                <a:moveTo>
                  <a:pt x="2771529" y="5567563"/>
                </a:moveTo>
                <a:cubicBezTo>
                  <a:pt x="2796123" y="5567563"/>
                  <a:pt x="2818667" y="5573823"/>
                  <a:pt x="2839162" y="5586344"/>
                </a:cubicBezTo>
                <a:lnTo>
                  <a:pt x="2839612" y="5586166"/>
                </a:lnTo>
                <a:lnTo>
                  <a:pt x="2851348" y="5597628"/>
                </a:lnTo>
                <a:lnTo>
                  <a:pt x="2837980" y="5620613"/>
                </a:lnTo>
                <a:lnTo>
                  <a:pt x="2818993" y="5648947"/>
                </a:lnTo>
                <a:lnTo>
                  <a:pt x="2804426" y="5643385"/>
                </a:lnTo>
                <a:lnTo>
                  <a:pt x="2788292" y="5647979"/>
                </a:lnTo>
                <a:lnTo>
                  <a:pt x="2794778" y="5635058"/>
                </a:lnTo>
                <a:cubicBezTo>
                  <a:pt x="2797724" y="5624494"/>
                  <a:pt x="2799197" y="5612169"/>
                  <a:pt x="2799197" y="5598083"/>
                </a:cubicBezTo>
                <a:cubicBezTo>
                  <a:pt x="2793049" y="5598083"/>
                  <a:pt x="2789974" y="5596517"/>
                  <a:pt x="2789974" y="5593387"/>
                </a:cubicBezTo>
                <a:lnTo>
                  <a:pt x="2771529" y="5598083"/>
                </a:lnTo>
                <a:lnTo>
                  <a:pt x="2746935" y="5598083"/>
                </a:lnTo>
                <a:lnTo>
                  <a:pt x="2746935" y="5586344"/>
                </a:lnTo>
                <a:cubicBezTo>
                  <a:pt x="2746935" y="5580083"/>
                  <a:pt x="2755133" y="5573823"/>
                  <a:pt x="2771529" y="5567563"/>
                </a:cubicBezTo>
                <a:close/>
                <a:moveTo>
                  <a:pt x="16369" y="5566787"/>
                </a:moveTo>
                <a:lnTo>
                  <a:pt x="16369" y="5585568"/>
                </a:lnTo>
                <a:lnTo>
                  <a:pt x="50185" y="5585568"/>
                </a:lnTo>
                <a:lnTo>
                  <a:pt x="50185" y="5566787"/>
                </a:lnTo>
                <a:close/>
                <a:moveTo>
                  <a:pt x="881763" y="5548093"/>
                </a:moveTo>
                <a:lnTo>
                  <a:pt x="882888" y="5548952"/>
                </a:lnTo>
                <a:lnTo>
                  <a:pt x="882888" y="5560691"/>
                </a:lnTo>
                <a:lnTo>
                  <a:pt x="863237" y="5560691"/>
                </a:lnTo>
                <a:lnTo>
                  <a:pt x="863920" y="5559125"/>
                </a:lnTo>
                <a:lnTo>
                  <a:pt x="865039" y="5558203"/>
                </a:lnTo>
                <a:close/>
                <a:moveTo>
                  <a:pt x="858294" y="5530171"/>
                </a:moveTo>
                <a:lnTo>
                  <a:pt x="864602" y="5534987"/>
                </a:lnTo>
                <a:lnTo>
                  <a:pt x="862336" y="5537464"/>
                </a:lnTo>
                <a:lnTo>
                  <a:pt x="851059" y="5534594"/>
                </a:lnTo>
                <a:lnTo>
                  <a:pt x="841836" y="5534594"/>
                </a:lnTo>
                <a:cubicBezTo>
                  <a:pt x="829539" y="5534594"/>
                  <a:pt x="823391" y="5538506"/>
                  <a:pt x="823391" y="5546332"/>
                </a:cubicBezTo>
                <a:lnTo>
                  <a:pt x="823391" y="5553375"/>
                </a:lnTo>
                <a:lnTo>
                  <a:pt x="832993" y="5559486"/>
                </a:lnTo>
                <a:lnTo>
                  <a:pt x="830626" y="5560691"/>
                </a:lnTo>
                <a:lnTo>
                  <a:pt x="831442" y="5567512"/>
                </a:lnTo>
                <a:lnTo>
                  <a:pt x="800441" y="5596050"/>
                </a:lnTo>
                <a:lnTo>
                  <a:pt x="791844" y="5583221"/>
                </a:lnTo>
                <a:lnTo>
                  <a:pt x="772186" y="5549423"/>
                </a:lnTo>
                <a:lnTo>
                  <a:pt x="781694" y="5545401"/>
                </a:lnTo>
                <a:lnTo>
                  <a:pt x="790661" y="5548952"/>
                </a:lnTo>
                <a:cubicBezTo>
                  <a:pt x="811156" y="5536431"/>
                  <a:pt x="833700" y="5530171"/>
                  <a:pt x="858294" y="5530171"/>
                </a:cubicBezTo>
                <a:close/>
                <a:moveTo>
                  <a:pt x="726554" y="5518313"/>
                </a:moveTo>
                <a:lnTo>
                  <a:pt x="738813" y="5532746"/>
                </a:lnTo>
                <a:lnTo>
                  <a:pt x="749739" y="5547587"/>
                </a:lnTo>
                <a:lnTo>
                  <a:pt x="743222" y="5550425"/>
                </a:lnTo>
                <a:lnTo>
                  <a:pt x="696603" y="5568089"/>
                </a:lnTo>
                <a:lnTo>
                  <a:pt x="665800" y="5555636"/>
                </a:lnTo>
                <a:lnTo>
                  <a:pt x="655159" y="5547509"/>
                </a:lnTo>
                <a:lnTo>
                  <a:pt x="674417" y="5538534"/>
                </a:lnTo>
                <a:cubicBezTo>
                  <a:pt x="696705" y="5528557"/>
                  <a:pt x="713613" y="5521905"/>
                  <a:pt x="725141" y="5518579"/>
                </a:cubicBezTo>
                <a:close/>
                <a:moveTo>
                  <a:pt x="753760" y="5516084"/>
                </a:moveTo>
                <a:lnTo>
                  <a:pt x="762993" y="5516084"/>
                </a:lnTo>
                <a:lnTo>
                  <a:pt x="769427" y="5539013"/>
                </a:lnTo>
                <a:lnTo>
                  <a:pt x="766797" y="5540159"/>
                </a:lnTo>
                <a:lnTo>
                  <a:pt x="756682" y="5522768"/>
                </a:lnTo>
                <a:close/>
                <a:moveTo>
                  <a:pt x="0" y="5346106"/>
                </a:moveTo>
                <a:lnTo>
                  <a:pt x="16369" y="5346106"/>
                </a:lnTo>
                <a:cubicBezTo>
                  <a:pt x="16369" y="5368017"/>
                  <a:pt x="25591" y="5378973"/>
                  <a:pt x="44037" y="5378973"/>
                </a:cubicBezTo>
                <a:cubicBezTo>
                  <a:pt x="64532" y="5366452"/>
                  <a:pt x="87076" y="5360192"/>
                  <a:pt x="111670" y="5360192"/>
                </a:cubicBezTo>
                <a:cubicBezTo>
                  <a:pt x="128066" y="5366452"/>
                  <a:pt x="136264" y="5372713"/>
                  <a:pt x="136264" y="5378973"/>
                </a:cubicBezTo>
                <a:lnTo>
                  <a:pt x="136264" y="5390712"/>
                </a:lnTo>
                <a:lnTo>
                  <a:pt x="111670" y="5390712"/>
                </a:lnTo>
                <a:lnTo>
                  <a:pt x="93225" y="5386017"/>
                </a:lnTo>
                <a:cubicBezTo>
                  <a:pt x="93225" y="5389146"/>
                  <a:pt x="90150" y="5390712"/>
                  <a:pt x="84002" y="5390712"/>
                </a:cubicBezTo>
                <a:lnTo>
                  <a:pt x="85353" y="5402015"/>
                </a:lnTo>
                <a:lnTo>
                  <a:pt x="84128" y="5402015"/>
                </a:lnTo>
                <a:lnTo>
                  <a:pt x="84128" y="5409059"/>
                </a:lnTo>
                <a:lnTo>
                  <a:pt x="86558" y="5412099"/>
                </a:lnTo>
                <a:lnTo>
                  <a:pt x="88421" y="5427687"/>
                </a:lnTo>
                <a:lnTo>
                  <a:pt x="92590" y="5435992"/>
                </a:lnTo>
                <a:lnTo>
                  <a:pt x="76353" y="5435992"/>
                </a:lnTo>
                <a:lnTo>
                  <a:pt x="76353" y="5443035"/>
                </a:lnTo>
                <a:cubicBezTo>
                  <a:pt x="78402" y="5450860"/>
                  <a:pt x="84550" y="5454773"/>
                  <a:pt x="94798" y="5454773"/>
                </a:cubicBezTo>
                <a:lnTo>
                  <a:pt x="102619" y="5454773"/>
                </a:lnTo>
                <a:lnTo>
                  <a:pt x="123775" y="5469945"/>
                </a:lnTo>
                <a:lnTo>
                  <a:pt x="149361" y="5474314"/>
                </a:lnTo>
                <a:lnTo>
                  <a:pt x="161944" y="5481689"/>
                </a:lnTo>
                <a:lnTo>
                  <a:pt x="180933" y="5485580"/>
                </a:lnTo>
                <a:lnTo>
                  <a:pt x="179303" y="5489314"/>
                </a:lnTo>
                <a:cubicBezTo>
                  <a:pt x="179303" y="5512790"/>
                  <a:pt x="145486" y="5536267"/>
                  <a:pt x="77853" y="5559744"/>
                </a:cubicBezTo>
                <a:lnTo>
                  <a:pt x="77853" y="5566787"/>
                </a:lnTo>
                <a:cubicBezTo>
                  <a:pt x="124992" y="5552701"/>
                  <a:pt x="163932" y="5545658"/>
                  <a:pt x="194674" y="5545658"/>
                </a:cubicBezTo>
                <a:cubicBezTo>
                  <a:pt x="241812" y="5511226"/>
                  <a:pt x="275629" y="5494009"/>
                  <a:pt x="296124" y="5494009"/>
                </a:cubicBezTo>
                <a:lnTo>
                  <a:pt x="357608" y="5494009"/>
                </a:lnTo>
                <a:lnTo>
                  <a:pt x="364365" y="5499379"/>
                </a:lnTo>
                <a:lnTo>
                  <a:pt x="333556" y="5542357"/>
                </a:lnTo>
                <a:lnTo>
                  <a:pt x="326992" y="5538180"/>
                </a:lnTo>
                <a:lnTo>
                  <a:pt x="320843" y="5538180"/>
                </a:lnTo>
                <a:cubicBezTo>
                  <a:pt x="308546" y="5538180"/>
                  <a:pt x="302398" y="5542092"/>
                  <a:pt x="302398" y="5549918"/>
                </a:cubicBezTo>
                <a:lnTo>
                  <a:pt x="302398" y="5564004"/>
                </a:lnTo>
                <a:lnTo>
                  <a:pt x="322291" y="5564004"/>
                </a:lnTo>
                <a:lnTo>
                  <a:pt x="322291" y="5565114"/>
                </a:lnTo>
                <a:lnTo>
                  <a:pt x="340736" y="5565114"/>
                </a:lnTo>
                <a:lnTo>
                  <a:pt x="376694" y="5509178"/>
                </a:lnTo>
                <a:lnTo>
                  <a:pt x="395268" y="5523942"/>
                </a:lnTo>
                <a:cubicBezTo>
                  <a:pt x="405003" y="5530593"/>
                  <a:pt x="411920" y="5533919"/>
                  <a:pt x="416019" y="5533919"/>
                </a:cubicBezTo>
                <a:lnTo>
                  <a:pt x="469535" y="5532442"/>
                </a:lnTo>
                <a:lnTo>
                  <a:pt x="448527" y="5542444"/>
                </a:lnTo>
                <a:cubicBezTo>
                  <a:pt x="438151" y="5552275"/>
                  <a:pt x="432963" y="5564527"/>
                  <a:pt x="432963" y="5579200"/>
                </a:cubicBezTo>
                <a:lnTo>
                  <a:pt x="432963" y="5590938"/>
                </a:lnTo>
                <a:cubicBezTo>
                  <a:pt x="443211" y="5590938"/>
                  <a:pt x="448334" y="5593285"/>
                  <a:pt x="448334" y="5597981"/>
                </a:cubicBezTo>
                <a:lnTo>
                  <a:pt x="474249" y="5590112"/>
                </a:lnTo>
                <a:lnTo>
                  <a:pt x="459058" y="5604349"/>
                </a:lnTo>
                <a:cubicBezTo>
                  <a:pt x="459058" y="5612175"/>
                  <a:pt x="464182" y="5616871"/>
                  <a:pt x="474429" y="5618436"/>
                </a:cubicBezTo>
                <a:lnTo>
                  <a:pt x="483652" y="5618436"/>
                </a:lnTo>
                <a:cubicBezTo>
                  <a:pt x="512345" y="5601219"/>
                  <a:pt x="528741" y="5592611"/>
                  <a:pt x="532840" y="5592611"/>
                </a:cubicBezTo>
                <a:lnTo>
                  <a:pt x="551285" y="5597306"/>
                </a:lnTo>
                <a:cubicBezTo>
                  <a:pt x="586126" y="5589481"/>
                  <a:pt x="605596" y="5579308"/>
                  <a:pt x="609695" y="5566787"/>
                </a:cubicBezTo>
                <a:lnTo>
                  <a:pt x="551285" y="5578526"/>
                </a:lnTo>
                <a:lnTo>
                  <a:pt x="542062" y="5578526"/>
                </a:lnTo>
                <a:cubicBezTo>
                  <a:pt x="542062" y="5566005"/>
                  <a:pt x="536939" y="5559744"/>
                  <a:pt x="526691" y="5559744"/>
                </a:cubicBezTo>
                <a:lnTo>
                  <a:pt x="495758" y="5577282"/>
                </a:lnTo>
                <a:lnTo>
                  <a:pt x="522692" y="5554402"/>
                </a:lnTo>
                <a:lnTo>
                  <a:pt x="540381" y="5532272"/>
                </a:lnTo>
                <a:lnTo>
                  <a:pt x="546412" y="5528818"/>
                </a:lnTo>
                <a:lnTo>
                  <a:pt x="585102" y="5526877"/>
                </a:lnTo>
                <a:lnTo>
                  <a:pt x="598600" y="5533437"/>
                </a:lnTo>
                <a:lnTo>
                  <a:pt x="602295" y="5536010"/>
                </a:lnTo>
                <a:lnTo>
                  <a:pt x="609695" y="5559744"/>
                </a:lnTo>
                <a:lnTo>
                  <a:pt x="653331" y="5584484"/>
                </a:lnTo>
                <a:lnTo>
                  <a:pt x="643694" y="5588135"/>
                </a:lnTo>
                <a:lnTo>
                  <a:pt x="643694" y="5602221"/>
                </a:lnTo>
                <a:lnTo>
                  <a:pt x="649842" y="5602221"/>
                </a:lnTo>
                <a:lnTo>
                  <a:pt x="663172" y="5596432"/>
                </a:lnTo>
                <a:lnTo>
                  <a:pt x="677328" y="5637217"/>
                </a:lnTo>
                <a:lnTo>
                  <a:pt x="683063" y="5637217"/>
                </a:lnTo>
                <a:lnTo>
                  <a:pt x="683063" y="5649902"/>
                </a:lnTo>
                <a:cubicBezTo>
                  <a:pt x="683063" y="5656162"/>
                  <a:pt x="689211" y="5660075"/>
                  <a:pt x="701508" y="5661640"/>
                </a:cubicBezTo>
                <a:lnTo>
                  <a:pt x="719954" y="5661640"/>
                </a:lnTo>
                <a:lnTo>
                  <a:pt x="719954" y="5649902"/>
                </a:lnTo>
                <a:cubicBezTo>
                  <a:pt x="719954" y="5640511"/>
                  <a:pt x="713805" y="5635816"/>
                  <a:pt x="701508" y="5635816"/>
                </a:cubicBezTo>
                <a:lnTo>
                  <a:pt x="695450" y="5635816"/>
                </a:lnTo>
                <a:lnTo>
                  <a:pt x="686551" y="5597306"/>
                </a:lnTo>
                <a:lnTo>
                  <a:pt x="697973" y="5581317"/>
                </a:lnTo>
                <a:lnTo>
                  <a:pt x="742069" y="5562164"/>
                </a:lnTo>
                <a:lnTo>
                  <a:pt x="756100" y="5556228"/>
                </a:lnTo>
                <a:lnTo>
                  <a:pt x="778779" y="5587036"/>
                </a:lnTo>
                <a:lnTo>
                  <a:pt x="790971" y="5604768"/>
                </a:lnTo>
                <a:lnTo>
                  <a:pt x="789912" y="5605743"/>
                </a:lnTo>
                <a:cubicBezTo>
                  <a:pt x="773901" y="5620220"/>
                  <a:pt x="755904" y="5636263"/>
                  <a:pt x="735921" y="5653870"/>
                </a:cubicBezTo>
                <a:lnTo>
                  <a:pt x="735921" y="5658566"/>
                </a:lnTo>
                <a:lnTo>
                  <a:pt x="754366" y="5658566"/>
                </a:lnTo>
                <a:lnTo>
                  <a:pt x="798396" y="5615566"/>
                </a:lnTo>
                <a:lnTo>
                  <a:pt x="831040" y="5663041"/>
                </a:lnTo>
                <a:lnTo>
                  <a:pt x="863861" y="5714098"/>
                </a:lnTo>
                <a:lnTo>
                  <a:pt x="824477" y="5729722"/>
                </a:lnTo>
                <a:lnTo>
                  <a:pt x="824477" y="5736765"/>
                </a:lnTo>
                <a:lnTo>
                  <a:pt x="871079" y="5725327"/>
                </a:lnTo>
                <a:lnTo>
                  <a:pt x="897329" y="5766160"/>
                </a:lnTo>
                <a:lnTo>
                  <a:pt x="867284" y="5809660"/>
                </a:lnTo>
                <a:cubicBezTo>
                  <a:pt x="848239" y="5836585"/>
                  <a:pt x="826995" y="5866041"/>
                  <a:pt x="803554" y="5898028"/>
                </a:cubicBezTo>
                <a:lnTo>
                  <a:pt x="803554" y="5905071"/>
                </a:lnTo>
                <a:lnTo>
                  <a:pt x="821999" y="5905071"/>
                </a:lnTo>
                <a:lnTo>
                  <a:pt x="904313" y="5777025"/>
                </a:lnTo>
                <a:lnTo>
                  <a:pt x="914044" y="5792163"/>
                </a:lnTo>
                <a:lnTo>
                  <a:pt x="932490" y="5792163"/>
                </a:lnTo>
                <a:lnTo>
                  <a:pt x="932490" y="5785120"/>
                </a:lnTo>
                <a:lnTo>
                  <a:pt x="915143" y="5761203"/>
                </a:lnTo>
                <a:lnTo>
                  <a:pt x="950521" y="5709752"/>
                </a:lnTo>
                <a:lnTo>
                  <a:pt x="1002014" y="5676900"/>
                </a:lnTo>
                <a:cubicBezTo>
                  <a:pt x="1018923" y="5668292"/>
                  <a:pt x="1032501" y="5663988"/>
                  <a:pt x="1042748" y="5663988"/>
                </a:cubicBezTo>
                <a:lnTo>
                  <a:pt x="1076209" y="5663988"/>
                </a:lnTo>
                <a:lnTo>
                  <a:pt x="1070244" y="5668543"/>
                </a:lnTo>
                <a:cubicBezTo>
                  <a:pt x="1061533" y="5672847"/>
                  <a:pt x="1048468" y="5678129"/>
                  <a:pt x="1031047" y="5684390"/>
                </a:cubicBezTo>
                <a:lnTo>
                  <a:pt x="1049493" y="5710214"/>
                </a:lnTo>
                <a:lnTo>
                  <a:pt x="1040270" y="5750124"/>
                </a:lnTo>
                <a:lnTo>
                  <a:pt x="1058715" y="5750124"/>
                </a:lnTo>
                <a:cubicBezTo>
                  <a:pt x="1058715" y="5730560"/>
                  <a:pt x="1064351" y="5714322"/>
                  <a:pt x="1075624" y="5701410"/>
                </a:cubicBezTo>
                <a:lnTo>
                  <a:pt x="1119802" y="5676363"/>
                </a:lnTo>
                <a:lnTo>
                  <a:pt x="1124282" y="5679924"/>
                </a:lnTo>
                <a:lnTo>
                  <a:pt x="1117223" y="5682598"/>
                </a:lnTo>
                <a:lnTo>
                  <a:pt x="1117223" y="5696685"/>
                </a:lnTo>
                <a:lnTo>
                  <a:pt x="1123372" y="5696685"/>
                </a:lnTo>
                <a:lnTo>
                  <a:pt x="1137583" y="5690512"/>
                </a:lnTo>
                <a:lnTo>
                  <a:pt x="1144026" y="5696715"/>
                </a:lnTo>
                <a:lnTo>
                  <a:pt x="1155865" y="5700639"/>
                </a:lnTo>
                <a:lnTo>
                  <a:pt x="1162643" y="5703898"/>
                </a:lnTo>
                <a:lnTo>
                  <a:pt x="1165464" y="5703820"/>
                </a:lnTo>
                <a:lnTo>
                  <a:pt x="1184759" y="5710214"/>
                </a:lnTo>
                <a:lnTo>
                  <a:pt x="1203204" y="5705519"/>
                </a:lnTo>
                <a:cubicBezTo>
                  <a:pt x="1205254" y="5705519"/>
                  <a:pt x="1210378" y="5707671"/>
                  <a:pt x="1218576" y="5711975"/>
                </a:cubicBezTo>
                <a:lnTo>
                  <a:pt x="1237852" y="5723016"/>
                </a:lnTo>
                <a:lnTo>
                  <a:pt x="1209450" y="5748333"/>
                </a:lnTo>
                <a:lnTo>
                  <a:pt x="1209450" y="5753028"/>
                </a:lnTo>
                <a:lnTo>
                  <a:pt x="1227896" y="5753028"/>
                </a:lnTo>
                <a:lnTo>
                  <a:pt x="1250948" y="5730515"/>
                </a:lnTo>
                <a:lnTo>
                  <a:pt x="1252392" y="5731343"/>
                </a:lnTo>
                <a:lnTo>
                  <a:pt x="1261615" y="5731343"/>
                </a:lnTo>
                <a:cubicBezTo>
                  <a:pt x="1271862" y="5729778"/>
                  <a:pt x="1276986" y="5725083"/>
                  <a:pt x="1276986" y="5717258"/>
                </a:cubicBezTo>
                <a:cubicBezTo>
                  <a:pt x="1276986" y="5715692"/>
                  <a:pt x="1275577" y="5713589"/>
                  <a:pt x="1272759" y="5710948"/>
                </a:cubicBezTo>
                <a:lnTo>
                  <a:pt x="1271757" y="5710194"/>
                </a:lnTo>
                <a:lnTo>
                  <a:pt x="1282907" y="5699304"/>
                </a:lnTo>
                <a:lnTo>
                  <a:pt x="1331726" y="5696856"/>
                </a:lnTo>
                <a:cubicBezTo>
                  <a:pt x="1346072" y="5696856"/>
                  <a:pt x="1354270" y="5707811"/>
                  <a:pt x="1356319" y="5729722"/>
                </a:cubicBezTo>
                <a:lnTo>
                  <a:pt x="1377288" y="5741610"/>
                </a:lnTo>
                <a:lnTo>
                  <a:pt x="1372287" y="5745429"/>
                </a:lnTo>
                <a:lnTo>
                  <a:pt x="1372287" y="5757168"/>
                </a:lnTo>
                <a:lnTo>
                  <a:pt x="1390733" y="5757168"/>
                </a:lnTo>
                <a:lnTo>
                  <a:pt x="1396696" y="5752614"/>
                </a:lnTo>
                <a:lnTo>
                  <a:pt x="1407044" y="5758481"/>
                </a:lnTo>
                <a:lnTo>
                  <a:pt x="1417925" y="5789831"/>
                </a:lnTo>
                <a:lnTo>
                  <a:pt x="1398501" y="5820221"/>
                </a:lnTo>
                <a:cubicBezTo>
                  <a:pt x="1386903" y="5837737"/>
                  <a:pt x="1373778" y="5857010"/>
                  <a:pt x="1359127" y="5878042"/>
                </a:cubicBezTo>
                <a:lnTo>
                  <a:pt x="1346698" y="5895613"/>
                </a:lnTo>
                <a:lnTo>
                  <a:pt x="1347693" y="5893332"/>
                </a:lnTo>
                <a:lnTo>
                  <a:pt x="1347693" y="5886290"/>
                </a:lnTo>
                <a:cubicBezTo>
                  <a:pt x="1347693" y="5878464"/>
                  <a:pt x="1342569" y="5874551"/>
                  <a:pt x="1332322" y="5874551"/>
                </a:cubicBezTo>
                <a:lnTo>
                  <a:pt x="1323099" y="5874551"/>
                </a:lnTo>
                <a:cubicBezTo>
                  <a:pt x="1310803" y="5874551"/>
                  <a:pt x="1304654" y="5878464"/>
                  <a:pt x="1304654" y="5886290"/>
                </a:cubicBezTo>
                <a:lnTo>
                  <a:pt x="1304654" y="5893332"/>
                </a:lnTo>
                <a:cubicBezTo>
                  <a:pt x="1306703" y="5901158"/>
                  <a:pt x="1312852" y="5905071"/>
                  <a:pt x="1323099" y="5905071"/>
                </a:cubicBezTo>
                <a:lnTo>
                  <a:pt x="1332322" y="5905071"/>
                </a:lnTo>
                <a:lnTo>
                  <a:pt x="1341695" y="5902685"/>
                </a:lnTo>
                <a:lnTo>
                  <a:pt x="1321035" y="5931892"/>
                </a:lnTo>
                <a:cubicBezTo>
                  <a:pt x="1307361" y="5950966"/>
                  <a:pt x="1292711" y="5971166"/>
                  <a:pt x="1277083" y="5992491"/>
                </a:cubicBezTo>
                <a:lnTo>
                  <a:pt x="1277083" y="5999534"/>
                </a:lnTo>
                <a:lnTo>
                  <a:pt x="1295529" y="5999534"/>
                </a:lnTo>
                <a:lnTo>
                  <a:pt x="1378533" y="5870412"/>
                </a:lnTo>
                <a:lnTo>
                  <a:pt x="1423298" y="5805310"/>
                </a:lnTo>
                <a:lnTo>
                  <a:pt x="1423952" y="5807195"/>
                </a:lnTo>
                <a:lnTo>
                  <a:pt x="1442398" y="5807195"/>
                </a:lnTo>
                <a:lnTo>
                  <a:pt x="1437377" y="5785465"/>
                </a:lnTo>
                <a:lnTo>
                  <a:pt x="1459401" y="5755547"/>
                </a:lnTo>
                <a:lnTo>
                  <a:pt x="1470435" y="5755547"/>
                </a:lnTo>
                <a:lnTo>
                  <a:pt x="1470435" y="5740558"/>
                </a:lnTo>
                <a:lnTo>
                  <a:pt x="1470760" y="5740117"/>
                </a:lnTo>
                <a:lnTo>
                  <a:pt x="1493369" y="5713499"/>
                </a:lnTo>
                <a:lnTo>
                  <a:pt x="1503682" y="5727509"/>
                </a:lnTo>
                <a:lnTo>
                  <a:pt x="1498103" y="5729722"/>
                </a:lnTo>
                <a:lnTo>
                  <a:pt x="1498103" y="5736765"/>
                </a:lnTo>
                <a:lnTo>
                  <a:pt x="1508600" y="5734189"/>
                </a:lnTo>
                <a:lnTo>
                  <a:pt x="1525402" y="5757014"/>
                </a:lnTo>
                <a:lnTo>
                  <a:pt x="1532622" y="5767514"/>
                </a:lnTo>
                <a:lnTo>
                  <a:pt x="1504576" y="5778853"/>
                </a:lnTo>
                <a:lnTo>
                  <a:pt x="1523022" y="5804677"/>
                </a:lnTo>
                <a:lnTo>
                  <a:pt x="1513799" y="5844587"/>
                </a:lnTo>
                <a:lnTo>
                  <a:pt x="1532245" y="5844587"/>
                </a:lnTo>
                <a:cubicBezTo>
                  <a:pt x="1532245" y="5825024"/>
                  <a:pt x="1537881" y="5808786"/>
                  <a:pt x="1549154" y="5795873"/>
                </a:cubicBezTo>
                <a:lnTo>
                  <a:pt x="1551289" y="5794662"/>
                </a:lnTo>
                <a:lnTo>
                  <a:pt x="1577664" y="5833020"/>
                </a:lnTo>
                <a:lnTo>
                  <a:pt x="1660668" y="5962142"/>
                </a:lnTo>
                <a:lnTo>
                  <a:pt x="1679114" y="5962142"/>
                </a:lnTo>
                <a:lnTo>
                  <a:pt x="1679114" y="5955099"/>
                </a:lnTo>
                <a:cubicBezTo>
                  <a:pt x="1647859" y="5912450"/>
                  <a:pt x="1620511" y="5874300"/>
                  <a:pt x="1597070" y="5840650"/>
                </a:cubicBezTo>
                <a:lnTo>
                  <a:pt x="1562133" y="5788514"/>
                </a:lnTo>
                <a:lnTo>
                  <a:pt x="1599878" y="5767114"/>
                </a:lnTo>
                <a:cubicBezTo>
                  <a:pt x="1601927" y="5745202"/>
                  <a:pt x="1610125" y="5734248"/>
                  <a:pt x="1624471" y="5734248"/>
                </a:cubicBezTo>
                <a:cubicBezTo>
                  <a:pt x="1708500" y="5738942"/>
                  <a:pt x="1764861" y="5741290"/>
                  <a:pt x="1793554" y="5741290"/>
                </a:cubicBezTo>
                <a:cubicBezTo>
                  <a:pt x="1797653" y="5741290"/>
                  <a:pt x="1804570" y="5737964"/>
                  <a:pt x="1814305" y="5731312"/>
                </a:cubicBezTo>
                <a:lnTo>
                  <a:pt x="1849248" y="5703539"/>
                </a:lnTo>
                <a:lnTo>
                  <a:pt x="1900060" y="5702137"/>
                </a:lnTo>
                <a:lnTo>
                  <a:pt x="1913820" y="5701447"/>
                </a:lnTo>
                <a:lnTo>
                  <a:pt x="1931318" y="5704608"/>
                </a:lnTo>
                <a:lnTo>
                  <a:pt x="1931868" y="5704840"/>
                </a:lnTo>
                <a:lnTo>
                  <a:pt x="1883076" y="5748333"/>
                </a:lnTo>
                <a:lnTo>
                  <a:pt x="1883076" y="5753028"/>
                </a:lnTo>
                <a:lnTo>
                  <a:pt x="1901522" y="5753028"/>
                </a:lnTo>
                <a:lnTo>
                  <a:pt x="1945118" y="5710453"/>
                </a:lnTo>
                <a:lnTo>
                  <a:pt x="1954183" y="5714292"/>
                </a:lnTo>
                <a:lnTo>
                  <a:pt x="1999119" y="5742961"/>
                </a:lnTo>
                <a:lnTo>
                  <a:pt x="1971535" y="5748504"/>
                </a:lnTo>
                <a:lnTo>
                  <a:pt x="1962312" y="5748504"/>
                </a:lnTo>
                <a:cubicBezTo>
                  <a:pt x="1962312" y="5735983"/>
                  <a:pt x="1957189" y="5729722"/>
                  <a:pt x="1946941" y="5729722"/>
                </a:cubicBezTo>
                <a:cubicBezTo>
                  <a:pt x="1901852" y="5753199"/>
                  <a:pt x="1879308" y="5768068"/>
                  <a:pt x="1879308" y="5774328"/>
                </a:cubicBezTo>
                <a:cubicBezTo>
                  <a:pt x="1879308" y="5782154"/>
                  <a:pt x="1884432" y="5786849"/>
                  <a:pt x="1894679" y="5788415"/>
                </a:cubicBezTo>
                <a:lnTo>
                  <a:pt x="1903902" y="5788415"/>
                </a:lnTo>
                <a:cubicBezTo>
                  <a:pt x="1932595" y="5771198"/>
                  <a:pt x="1948991" y="5762590"/>
                  <a:pt x="1953090" y="5762590"/>
                </a:cubicBezTo>
                <a:lnTo>
                  <a:pt x="1971535" y="5767285"/>
                </a:lnTo>
                <a:lnTo>
                  <a:pt x="2007660" y="5748410"/>
                </a:lnTo>
                <a:lnTo>
                  <a:pt x="2014899" y="5753028"/>
                </a:lnTo>
                <a:lnTo>
                  <a:pt x="2026384" y="5754189"/>
                </a:lnTo>
                <a:lnTo>
                  <a:pt x="2017746" y="5759686"/>
                </a:lnTo>
                <a:lnTo>
                  <a:pt x="2017746" y="5766729"/>
                </a:lnTo>
                <a:lnTo>
                  <a:pt x="2051562" y="5766729"/>
                </a:lnTo>
                <a:lnTo>
                  <a:pt x="2051562" y="5756734"/>
                </a:lnTo>
                <a:lnTo>
                  <a:pt x="2067161" y="5758310"/>
                </a:lnTo>
                <a:lnTo>
                  <a:pt x="2081863" y="5761919"/>
                </a:lnTo>
                <a:lnTo>
                  <a:pt x="2091649" y="5790111"/>
                </a:lnTo>
                <a:lnTo>
                  <a:pt x="2091355" y="5790591"/>
                </a:lnTo>
                <a:cubicBezTo>
                  <a:pt x="2060101" y="5839892"/>
                  <a:pt x="2013219" y="5907192"/>
                  <a:pt x="1950709" y="5992491"/>
                </a:cubicBezTo>
                <a:lnTo>
                  <a:pt x="1950709" y="5999534"/>
                </a:lnTo>
                <a:lnTo>
                  <a:pt x="1969155" y="5999534"/>
                </a:lnTo>
                <a:lnTo>
                  <a:pt x="2052159" y="5870412"/>
                </a:lnTo>
                <a:lnTo>
                  <a:pt x="2096924" y="5805310"/>
                </a:lnTo>
                <a:lnTo>
                  <a:pt x="2097579" y="5807195"/>
                </a:lnTo>
                <a:lnTo>
                  <a:pt x="2116024" y="5807195"/>
                </a:lnTo>
                <a:lnTo>
                  <a:pt x="2111003" y="5785465"/>
                </a:lnTo>
                <a:lnTo>
                  <a:pt x="2121223" y="5771581"/>
                </a:lnTo>
                <a:lnTo>
                  <a:pt x="2131720" y="5774157"/>
                </a:lnTo>
                <a:lnTo>
                  <a:pt x="2131720" y="5767114"/>
                </a:lnTo>
                <a:lnTo>
                  <a:pt x="2126141" y="5764901"/>
                </a:lnTo>
                <a:lnTo>
                  <a:pt x="2144386" y="5740116"/>
                </a:lnTo>
                <a:lnTo>
                  <a:pt x="2166995" y="5713499"/>
                </a:lnTo>
                <a:lnTo>
                  <a:pt x="2199029" y="5757014"/>
                </a:lnTo>
                <a:lnTo>
                  <a:pt x="2206249" y="5767514"/>
                </a:lnTo>
                <a:lnTo>
                  <a:pt x="2189816" y="5774157"/>
                </a:lnTo>
                <a:lnTo>
                  <a:pt x="2159388" y="5774157"/>
                </a:lnTo>
                <a:lnTo>
                  <a:pt x="2159388" y="5792939"/>
                </a:lnTo>
                <a:lnTo>
                  <a:pt x="2188264" y="5792939"/>
                </a:lnTo>
                <a:lnTo>
                  <a:pt x="2196648" y="5804677"/>
                </a:lnTo>
                <a:lnTo>
                  <a:pt x="2187425" y="5844587"/>
                </a:lnTo>
                <a:lnTo>
                  <a:pt x="2205871" y="5844587"/>
                </a:lnTo>
                <a:cubicBezTo>
                  <a:pt x="2205871" y="5825024"/>
                  <a:pt x="2211507" y="5808786"/>
                  <a:pt x="2222780" y="5795873"/>
                </a:cubicBezTo>
                <a:lnTo>
                  <a:pt x="2224916" y="5794662"/>
                </a:lnTo>
                <a:lnTo>
                  <a:pt x="2251291" y="5833020"/>
                </a:lnTo>
                <a:lnTo>
                  <a:pt x="2334294" y="5962142"/>
                </a:lnTo>
                <a:lnTo>
                  <a:pt x="2352741" y="5962142"/>
                </a:lnTo>
                <a:lnTo>
                  <a:pt x="2352741" y="5955099"/>
                </a:lnTo>
                <a:cubicBezTo>
                  <a:pt x="2337112" y="5933774"/>
                  <a:pt x="2322463" y="5913574"/>
                  <a:pt x="2308788" y="5894500"/>
                </a:cubicBezTo>
                <a:lnTo>
                  <a:pt x="2288129" y="5865293"/>
                </a:lnTo>
                <a:lnTo>
                  <a:pt x="2297501" y="5867679"/>
                </a:lnTo>
                <a:lnTo>
                  <a:pt x="2306725" y="5867679"/>
                </a:lnTo>
                <a:cubicBezTo>
                  <a:pt x="2316972" y="5867679"/>
                  <a:pt x="2323120" y="5863766"/>
                  <a:pt x="2325170" y="5855940"/>
                </a:cubicBezTo>
                <a:lnTo>
                  <a:pt x="2325170" y="5848898"/>
                </a:lnTo>
                <a:cubicBezTo>
                  <a:pt x="2325170" y="5841072"/>
                  <a:pt x="2319020" y="5837159"/>
                  <a:pt x="2306725" y="5837159"/>
                </a:cubicBezTo>
                <a:lnTo>
                  <a:pt x="2297501" y="5837159"/>
                </a:lnTo>
                <a:cubicBezTo>
                  <a:pt x="2287254" y="5837159"/>
                  <a:pt x="2282130" y="5841072"/>
                  <a:pt x="2282130" y="5848898"/>
                </a:cubicBezTo>
                <a:lnTo>
                  <a:pt x="2282130" y="5855940"/>
                </a:lnTo>
                <a:lnTo>
                  <a:pt x="2283126" y="5858221"/>
                </a:lnTo>
                <a:lnTo>
                  <a:pt x="2270697" y="5840650"/>
                </a:lnTo>
                <a:lnTo>
                  <a:pt x="2235352" y="5788745"/>
                </a:lnTo>
                <a:lnTo>
                  <a:pt x="2273504" y="5767114"/>
                </a:lnTo>
                <a:cubicBezTo>
                  <a:pt x="2275553" y="5745203"/>
                  <a:pt x="2283751" y="5734248"/>
                  <a:pt x="2298097" y="5734248"/>
                </a:cubicBezTo>
                <a:lnTo>
                  <a:pt x="2315946" y="5735143"/>
                </a:lnTo>
                <a:lnTo>
                  <a:pt x="2315946" y="5738557"/>
                </a:lnTo>
                <a:cubicBezTo>
                  <a:pt x="2324145" y="5752642"/>
                  <a:pt x="2332343" y="5759686"/>
                  <a:pt x="2340540" y="5759686"/>
                </a:cubicBezTo>
                <a:lnTo>
                  <a:pt x="2356418" y="5759686"/>
                </a:lnTo>
                <a:lnTo>
                  <a:pt x="2364098" y="5771417"/>
                </a:lnTo>
                <a:lnTo>
                  <a:pt x="2356508" y="5767114"/>
                </a:lnTo>
                <a:cubicBezTo>
                  <a:pt x="2346260" y="5767114"/>
                  <a:pt x="2341137" y="5773375"/>
                  <a:pt x="2341137" y="5785896"/>
                </a:cubicBezTo>
                <a:lnTo>
                  <a:pt x="2331914" y="5785896"/>
                </a:lnTo>
                <a:lnTo>
                  <a:pt x="2273504" y="5774157"/>
                </a:lnTo>
                <a:cubicBezTo>
                  <a:pt x="2277603" y="5786679"/>
                  <a:pt x="2297073" y="5796852"/>
                  <a:pt x="2331914" y="5804677"/>
                </a:cubicBezTo>
                <a:lnTo>
                  <a:pt x="2350359" y="5799982"/>
                </a:lnTo>
                <a:cubicBezTo>
                  <a:pt x="2354458" y="5799982"/>
                  <a:pt x="2370854" y="5808590"/>
                  <a:pt x="2399547" y="5825807"/>
                </a:cubicBezTo>
                <a:lnTo>
                  <a:pt x="2408770" y="5825807"/>
                </a:lnTo>
                <a:cubicBezTo>
                  <a:pt x="2419017" y="5824241"/>
                  <a:pt x="2424141" y="5819546"/>
                  <a:pt x="2424141" y="5811720"/>
                </a:cubicBezTo>
                <a:cubicBezTo>
                  <a:pt x="2424141" y="5808590"/>
                  <a:pt x="2418505" y="5803308"/>
                  <a:pt x="2407233" y="5795873"/>
                </a:cubicBezTo>
                <a:lnTo>
                  <a:pt x="2365666" y="5772306"/>
                </a:lnTo>
                <a:lnTo>
                  <a:pt x="2426632" y="5757980"/>
                </a:lnTo>
                <a:lnTo>
                  <a:pt x="2455815" y="5740976"/>
                </a:lnTo>
                <a:lnTo>
                  <a:pt x="2467180" y="5741290"/>
                </a:lnTo>
                <a:cubicBezTo>
                  <a:pt x="2475378" y="5741290"/>
                  <a:pt x="2494848" y="5727986"/>
                  <a:pt x="2525591" y="5701380"/>
                </a:cubicBezTo>
                <a:lnTo>
                  <a:pt x="2567168" y="5701380"/>
                </a:lnTo>
                <a:lnTo>
                  <a:pt x="2571108" y="5712732"/>
                </a:lnTo>
                <a:lnTo>
                  <a:pt x="2589554" y="5712732"/>
                </a:lnTo>
                <a:lnTo>
                  <a:pt x="2586930" y="5701380"/>
                </a:lnTo>
                <a:lnTo>
                  <a:pt x="2587075" y="5701380"/>
                </a:lnTo>
                <a:cubicBezTo>
                  <a:pt x="2597323" y="5701380"/>
                  <a:pt x="2610901" y="5705684"/>
                  <a:pt x="2627809" y="5714292"/>
                </a:cubicBezTo>
                <a:lnTo>
                  <a:pt x="2678051" y="5746346"/>
                </a:lnTo>
                <a:lnTo>
                  <a:pt x="2659938" y="5739639"/>
                </a:lnTo>
                <a:cubicBezTo>
                  <a:pt x="2627146" y="5747465"/>
                  <a:pt x="2610750" y="5756073"/>
                  <a:pt x="2610750" y="5765464"/>
                </a:cubicBezTo>
                <a:lnTo>
                  <a:pt x="2617189" y="5781200"/>
                </a:lnTo>
                <a:lnTo>
                  <a:pt x="2614743" y="5781200"/>
                </a:lnTo>
                <a:cubicBezTo>
                  <a:pt x="2604496" y="5781200"/>
                  <a:pt x="2593224" y="5789808"/>
                  <a:pt x="2580927" y="5807025"/>
                </a:cubicBezTo>
                <a:lnTo>
                  <a:pt x="2580927" y="5816515"/>
                </a:lnTo>
                <a:lnTo>
                  <a:pt x="2567711" y="5828850"/>
                </a:lnTo>
                <a:lnTo>
                  <a:pt x="2567711" y="5833020"/>
                </a:lnTo>
                <a:lnTo>
                  <a:pt x="2564863" y="5833020"/>
                </a:lnTo>
                <a:lnTo>
                  <a:pt x="2564863" y="5851801"/>
                </a:lnTo>
                <a:lnTo>
                  <a:pt x="2579319" y="5851801"/>
                </a:lnTo>
                <a:lnTo>
                  <a:pt x="2583081" y="5854675"/>
                </a:lnTo>
                <a:lnTo>
                  <a:pt x="2616897" y="5854675"/>
                </a:lnTo>
                <a:lnTo>
                  <a:pt x="2621525" y="5851534"/>
                </a:lnTo>
                <a:lnTo>
                  <a:pt x="2625868" y="5856968"/>
                </a:lnTo>
                <a:cubicBezTo>
                  <a:pt x="2652384" y="5886020"/>
                  <a:pt x="2677169" y="5900547"/>
                  <a:pt x="2700227" y="5900547"/>
                </a:cubicBezTo>
                <a:cubicBezTo>
                  <a:pt x="2700227" y="5895851"/>
                  <a:pt x="2705350" y="5893503"/>
                  <a:pt x="2715598" y="5893503"/>
                </a:cubicBezTo>
                <a:lnTo>
                  <a:pt x="2715598" y="5881765"/>
                </a:lnTo>
                <a:cubicBezTo>
                  <a:pt x="2715598" y="5862202"/>
                  <a:pt x="2706375" y="5846942"/>
                  <a:pt x="2687929" y="5835986"/>
                </a:cubicBezTo>
                <a:lnTo>
                  <a:pt x="2641457" y="5824813"/>
                </a:lnTo>
                <a:lnTo>
                  <a:pt x="2635344" y="5803027"/>
                </a:lnTo>
                <a:cubicBezTo>
                  <a:pt x="2657888" y="5803027"/>
                  <a:pt x="2677358" y="5792853"/>
                  <a:pt x="2693754" y="5772507"/>
                </a:cubicBezTo>
                <a:lnTo>
                  <a:pt x="2693754" y="5758420"/>
                </a:lnTo>
                <a:lnTo>
                  <a:pt x="2688938" y="5753070"/>
                </a:lnTo>
                <a:lnTo>
                  <a:pt x="2737291" y="5757958"/>
                </a:lnTo>
                <a:lnTo>
                  <a:pt x="2740516" y="5762974"/>
                </a:lnTo>
                <a:lnTo>
                  <a:pt x="2697333" y="5822512"/>
                </a:lnTo>
                <a:lnTo>
                  <a:pt x="2697333" y="5829555"/>
                </a:lnTo>
                <a:lnTo>
                  <a:pt x="2715779" y="5829555"/>
                </a:lnTo>
                <a:lnTo>
                  <a:pt x="2749548" y="5777025"/>
                </a:lnTo>
                <a:lnTo>
                  <a:pt x="2807824" y="5867679"/>
                </a:lnTo>
                <a:lnTo>
                  <a:pt x="2826270" y="5867679"/>
                </a:lnTo>
                <a:lnTo>
                  <a:pt x="2826270" y="5861830"/>
                </a:lnTo>
                <a:lnTo>
                  <a:pt x="2847010" y="5857581"/>
                </a:lnTo>
                <a:cubicBezTo>
                  <a:pt x="2871220" y="5847896"/>
                  <a:pt x="2897159" y="5823686"/>
                  <a:pt x="2924826" y="5784949"/>
                </a:cubicBezTo>
                <a:lnTo>
                  <a:pt x="2924826" y="5777907"/>
                </a:lnTo>
                <a:lnTo>
                  <a:pt x="2918678" y="5777907"/>
                </a:lnTo>
                <a:cubicBezTo>
                  <a:pt x="2900233" y="5779080"/>
                  <a:pt x="2884093" y="5781330"/>
                  <a:pt x="2870259" y="5784656"/>
                </a:cubicBezTo>
                <a:lnTo>
                  <a:pt x="2866830" y="5785965"/>
                </a:lnTo>
                <a:lnTo>
                  <a:pt x="2866830" y="5774157"/>
                </a:lnTo>
                <a:lnTo>
                  <a:pt x="2833014" y="5774157"/>
                </a:lnTo>
                <a:lnTo>
                  <a:pt x="2833014" y="5792939"/>
                </a:lnTo>
                <a:lnTo>
                  <a:pt x="2848567" y="5792939"/>
                </a:lnTo>
                <a:lnTo>
                  <a:pt x="2835674" y="5797862"/>
                </a:lnTo>
                <a:lnTo>
                  <a:pt x="2810715" y="5839160"/>
                </a:lnTo>
                <a:lnTo>
                  <a:pt x="2777236" y="5792936"/>
                </a:lnTo>
                <a:lnTo>
                  <a:pt x="2757424" y="5764774"/>
                </a:lnTo>
                <a:lnTo>
                  <a:pt x="2758744" y="5762719"/>
                </a:lnTo>
                <a:lnTo>
                  <a:pt x="2793617" y="5771278"/>
                </a:lnTo>
                <a:lnTo>
                  <a:pt x="2795204" y="5772507"/>
                </a:lnTo>
                <a:lnTo>
                  <a:pt x="2798622" y="5772507"/>
                </a:lnTo>
                <a:lnTo>
                  <a:pt x="2805346" y="5774157"/>
                </a:lnTo>
                <a:lnTo>
                  <a:pt x="2805346" y="5772507"/>
                </a:lnTo>
                <a:lnTo>
                  <a:pt x="2847466" y="5772507"/>
                </a:lnTo>
                <a:cubicBezTo>
                  <a:pt x="2870010" y="5772507"/>
                  <a:pt x="2897678" y="5724771"/>
                  <a:pt x="2930470" y="5629299"/>
                </a:cubicBezTo>
                <a:lnTo>
                  <a:pt x="2940979" y="5631488"/>
                </a:lnTo>
                <a:lnTo>
                  <a:pt x="2943272" y="5634698"/>
                </a:lnTo>
                <a:lnTo>
                  <a:pt x="2934373" y="5673208"/>
                </a:lnTo>
                <a:lnTo>
                  <a:pt x="2928315" y="5673208"/>
                </a:lnTo>
                <a:cubicBezTo>
                  <a:pt x="2916018" y="5673208"/>
                  <a:pt x="2909869" y="5677903"/>
                  <a:pt x="2909869" y="5687294"/>
                </a:cubicBezTo>
                <a:lnTo>
                  <a:pt x="2909869" y="5699032"/>
                </a:lnTo>
                <a:lnTo>
                  <a:pt x="2928315" y="5699032"/>
                </a:lnTo>
                <a:cubicBezTo>
                  <a:pt x="2940612" y="5697467"/>
                  <a:pt x="2946760" y="5693554"/>
                  <a:pt x="2946760" y="5687294"/>
                </a:cubicBezTo>
                <a:lnTo>
                  <a:pt x="2946760" y="5674609"/>
                </a:lnTo>
                <a:lnTo>
                  <a:pt x="2949376" y="5674609"/>
                </a:lnTo>
                <a:lnTo>
                  <a:pt x="2958138" y="5687990"/>
                </a:lnTo>
                <a:cubicBezTo>
                  <a:pt x="3007326" y="5687990"/>
                  <a:pt x="3031920" y="5709119"/>
                  <a:pt x="3031920" y="5751378"/>
                </a:cubicBezTo>
                <a:cubicBezTo>
                  <a:pt x="3031920" y="5763116"/>
                  <a:pt x="3029870" y="5777202"/>
                  <a:pt x="3025771" y="5793636"/>
                </a:cubicBezTo>
                <a:lnTo>
                  <a:pt x="3015047" y="5826395"/>
                </a:lnTo>
                <a:lnTo>
                  <a:pt x="2951056" y="5852750"/>
                </a:lnTo>
                <a:cubicBezTo>
                  <a:pt x="2931074" y="5859011"/>
                  <a:pt x="2913909" y="5862141"/>
                  <a:pt x="2899563" y="5862141"/>
                </a:cubicBezTo>
                <a:lnTo>
                  <a:pt x="2899563" y="5869183"/>
                </a:lnTo>
                <a:lnTo>
                  <a:pt x="2908786" y="5883270"/>
                </a:lnTo>
                <a:cubicBezTo>
                  <a:pt x="2933380" y="5883270"/>
                  <a:pt x="2961816" y="5874662"/>
                  <a:pt x="2994095" y="5857445"/>
                </a:cubicBezTo>
                <a:lnTo>
                  <a:pt x="3007680" y="5848897"/>
                </a:lnTo>
                <a:lnTo>
                  <a:pt x="3007326" y="5849979"/>
                </a:lnTo>
                <a:lnTo>
                  <a:pt x="3031920" y="5849979"/>
                </a:lnTo>
                <a:lnTo>
                  <a:pt x="3034198" y="5832211"/>
                </a:lnTo>
                <a:lnTo>
                  <a:pt x="3045396" y="5825165"/>
                </a:lnTo>
                <a:cubicBezTo>
                  <a:pt x="3063458" y="5812252"/>
                  <a:pt x="3082479" y="5797188"/>
                  <a:pt x="3102462" y="5779972"/>
                </a:cubicBezTo>
                <a:lnTo>
                  <a:pt x="3111685" y="5779972"/>
                </a:lnTo>
                <a:cubicBezTo>
                  <a:pt x="3126031" y="5770973"/>
                  <a:pt x="3138584" y="5762853"/>
                  <a:pt x="3149343" y="5755615"/>
                </a:cubicBezTo>
                <a:lnTo>
                  <a:pt x="3170260" y="5740784"/>
                </a:lnTo>
                <a:lnTo>
                  <a:pt x="3170260" y="5746682"/>
                </a:lnTo>
                <a:cubicBezTo>
                  <a:pt x="3170260" y="5754508"/>
                  <a:pt x="3175384" y="5758420"/>
                  <a:pt x="3185631" y="5758420"/>
                </a:cubicBezTo>
                <a:lnTo>
                  <a:pt x="3204077" y="5758420"/>
                </a:lnTo>
                <a:lnTo>
                  <a:pt x="3204077" y="5754148"/>
                </a:lnTo>
                <a:lnTo>
                  <a:pt x="3213134" y="5754148"/>
                </a:lnTo>
                <a:cubicBezTo>
                  <a:pt x="3225944" y="5740061"/>
                  <a:pt x="3237664" y="5727737"/>
                  <a:pt x="3248295" y="5717172"/>
                </a:cubicBezTo>
                <a:lnTo>
                  <a:pt x="3257701" y="5708495"/>
                </a:lnTo>
                <a:lnTo>
                  <a:pt x="3261741" y="5716377"/>
                </a:lnTo>
                <a:cubicBezTo>
                  <a:pt x="3271989" y="5734768"/>
                  <a:pt x="3279162" y="5743962"/>
                  <a:pt x="3283261" y="5743962"/>
                </a:cubicBezTo>
                <a:lnTo>
                  <a:pt x="3298632" y="5743962"/>
                </a:lnTo>
                <a:lnTo>
                  <a:pt x="3306415" y="5722170"/>
                </a:lnTo>
                <a:lnTo>
                  <a:pt x="3321858" y="5732156"/>
                </a:lnTo>
                <a:lnTo>
                  <a:pt x="3347697" y="5754244"/>
                </a:lnTo>
                <a:lnTo>
                  <a:pt x="3324768" y="5757376"/>
                </a:lnTo>
                <a:cubicBezTo>
                  <a:pt x="3302095" y="5763832"/>
                  <a:pt x="3282305" y="5779972"/>
                  <a:pt x="3265396" y="5805796"/>
                </a:cubicBezTo>
                <a:cubicBezTo>
                  <a:pt x="3265396" y="5826143"/>
                  <a:pt x="3289990" y="5851967"/>
                  <a:pt x="3339178" y="5883270"/>
                </a:cubicBezTo>
                <a:lnTo>
                  <a:pt x="3391440" y="5883270"/>
                </a:lnTo>
                <a:cubicBezTo>
                  <a:pt x="3402712" y="5883270"/>
                  <a:pt x="3415265" y="5871335"/>
                  <a:pt x="3429099" y="5847468"/>
                </a:cubicBezTo>
                <a:lnTo>
                  <a:pt x="3434984" y="5835339"/>
                </a:lnTo>
                <a:lnTo>
                  <a:pt x="3464810" y="5864800"/>
                </a:lnTo>
                <a:lnTo>
                  <a:pt x="3485650" y="5887303"/>
                </a:lnTo>
                <a:lnTo>
                  <a:pt x="3432320" y="5909269"/>
                </a:lnTo>
                <a:cubicBezTo>
                  <a:pt x="3412337" y="5915529"/>
                  <a:pt x="3395173" y="5918659"/>
                  <a:pt x="3380826" y="5918659"/>
                </a:cubicBezTo>
                <a:lnTo>
                  <a:pt x="3380826" y="5925702"/>
                </a:lnTo>
                <a:lnTo>
                  <a:pt x="3390049" y="5939788"/>
                </a:lnTo>
                <a:cubicBezTo>
                  <a:pt x="3417717" y="5939788"/>
                  <a:pt x="3450249" y="5928893"/>
                  <a:pt x="3487643" y="5907104"/>
                </a:cubicBezTo>
                <a:lnTo>
                  <a:pt x="3497836" y="5900463"/>
                </a:lnTo>
                <a:lnTo>
                  <a:pt x="3551916" y="5958862"/>
                </a:lnTo>
                <a:lnTo>
                  <a:pt x="3551300" y="5960742"/>
                </a:lnTo>
                <a:lnTo>
                  <a:pt x="3553657" y="5960742"/>
                </a:lnTo>
                <a:lnTo>
                  <a:pt x="3557614" y="5965016"/>
                </a:lnTo>
                <a:cubicBezTo>
                  <a:pt x="3590405" y="6038576"/>
                  <a:pt x="3610900" y="6075356"/>
                  <a:pt x="3619098" y="6075356"/>
                </a:cubicBezTo>
                <a:lnTo>
                  <a:pt x="3634469" y="6075356"/>
                </a:lnTo>
                <a:cubicBezTo>
                  <a:pt x="3634469" y="6065965"/>
                  <a:pt x="3637544" y="6057357"/>
                  <a:pt x="3643692" y="6049531"/>
                </a:cubicBezTo>
                <a:cubicBezTo>
                  <a:pt x="3641643" y="6049531"/>
                  <a:pt x="3638569" y="6043075"/>
                  <a:pt x="3634470" y="6030163"/>
                </a:cubicBezTo>
                <a:lnTo>
                  <a:pt x="3632125" y="6021956"/>
                </a:lnTo>
                <a:lnTo>
                  <a:pt x="3642136" y="6021956"/>
                </a:lnTo>
                <a:cubicBezTo>
                  <a:pt x="3660581" y="6015696"/>
                  <a:pt x="3669804" y="6009435"/>
                  <a:pt x="3669804" y="6003175"/>
                </a:cubicBezTo>
                <a:lnTo>
                  <a:pt x="3660581" y="5970308"/>
                </a:lnTo>
                <a:cubicBezTo>
                  <a:pt x="3683126" y="5970308"/>
                  <a:pt x="3702596" y="5960134"/>
                  <a:pt x="3718992" y="5939788"/>
                </a:cubicBezTo>
                <a:lnTo>
                  <a:pt x="3718992" y="5925702"/>
                </a:lnTo>
                <a:cubicBezTo>
                  <a:pt x="3718992" y="5919441"/>
                  <a:pt x="3707719" y="5913182"/>
                  <a:pt x="3685175" y="5906920"/>
                </a:cubicBezTo>
                <a:cubicBezTo>
                  <a:pt x="3652383" y="5914746"/>
                  <a:pt x="3635987" y="5923354"/>
                  <a:pt x="3635987" y="5932745"/>
                </a:cubicBezTo>
                <a:cubicBezTo>
                  <a:pt x="3635987" y="5943701"/>
                  <a:pt x="3641111" y="5956221"/>
                  <a:pt x="3651359" y="5970308"/>
                </a:cubicBezTo>
                <a:lnTo>
                  <a:pt x="3620002" y="5975683"/>
                </a:lnTo>
                <a:lnTo>
                  <a:pt x="3619098" y="5972058"/>
                </a:lnTo>
                <a:cubicBezTo>
                  <a:pt x="3608851" y="5972058"/>
                  <a:pt x="3599372" y="5970835"/>
                  <a:pt x="3590662" y="5968390"/>
                </a:cubicBezTo>
                <a:lnTo>
                  <a:pt x="3574104" y="5960742"/>
                </a:lnTo>
                <a:lnTo>
                  <a:pt x="3575894" y="5960742"/>
                </a:lnTo>
                <a:cubicBezTo>
                  <a:pt x="3575894" y="5901268"/>
                  <a:pt x="3604586" y="5855880"/>
                  <a:pt x="3661972" y="5824578"/>
                </a:cubicBezTo>
                <a:lnTo>
                  <a:pt x="3680418" y="5824578"/>
                </a:lnTo>
                <a:lnTo>
                  <a:pt x="3695789" y="5831621"/>
                </a:lnTo>
                <a:cubicBezTo>
                  <a:pt x="3695789" y="5826925"/>
                  <a:pt x="3707061" y="5819882"/>
                  <a:pt x="3729606" y="5810491"/>
                </a:cubicBezTo>
                <a:lnTo>
                  <a:pt x="3815684" y="5810491"/>
                </a:lnTo>
                <a:lnTo>
                  <a:pt x="3818345" y="5812212"/>
                </a:lnTo>
                <a:lnTo>
                  <a:pt x="3806031" y="5813894"/>
                </a:lnTo>
                <a:cubicBezTo>
                  <a:pt x="3790915" y="5818198"/>
                  <a:pt x="3777081" y="5826806"/>
                  <a:pt x="3764528" y="5839718"/>
                </a:cubicBezTo>
                <a:lnTo>
                  <a:pt x="3748051" y="5860555"/>
                </a:lnTo>
                <a:lnTo>
                  <a:pt x="3748051" y="5857445"/>
                </a:lnTo>
                <a:cubicBezTo>
                  <a:pt x="3748051" y="5849620"/>
                  <a:pt x="3741903" y="5844925"/>
                  <a:pt x="3729606" y="5843359"/>
                </a:cubicBezTo>
                <a:lnTo>
                  <a:pt x="3714234" y="5843359"/>
                </a:lnTo>
                <a:lnTo>
                  <a:pt x="3714234" y="5857445"/>
                </a:lnTo>
                <a:cubicBezTo>
                  <a:pt x="3714234" y="5865271"/>
                  <a:pt x="3719358" y="5869183"/>
                  <a:pt x="3729606" y="5869183"/>
                </a:cubicBezTo>
                <a:lnTo>
                  <a:pt x="3748051" y="5869183"/>
                </a:lnTo>
                <a:lnTo>
                  <a:pt x="3748051" y="5867229"/>
                </a:lnTo>
                <a:lnTo>
                  <a:pt x="3751271" y="5878602"/>
                </a:lnTo>
                <a:cubicBezTo>
                  <a:pt x="3760494" y="5895916"/>
                  <a:pt x="3783551" y="5916312"/>
                  <a:pt x="3820441" y="5939788"/>
                </a:cubicBezTo>
                <a:lnTo>
                  <a:pt x="3872703" y="5939788"/>
                </a:lnTo>
                <a:cubicBezTo>
                  <a:pt x="3883975" y="5939788"/>
                  <a:pt x="3896528" y="5927854"/>
                  <a:pt x="3910363" y="5903986"/>
                </a:cubicBezTo>
                <a:lnTo>
                  <a:pt x="3918250" y="5887728"/>
                </a:lnTo>
                <a:lnTo>
                  <a:pt x="3930199" y="5897943"/>
                </a:lnTo>
                <a:cubicBezTo>
                  <a:pt x="3954025" y="5920050"/>
                  <a:pt x="3980220" y="5945923"/>
                  <a:pt x="4008784" y="5975563"/>
                </a:cubicBezTo>
                <a:lnTo>
                  <a:pt x="4036438" y="6005425"/>
                </a:lnTo>
                <a:lnTo>
                  <a:pt x="4032562" y="6017261"/>
                </a:lnTo>
                <a:lnTo>
                  <a:pt x="4047399" y="6017261"/>
                </a:lnTo>
                <a:lnTo>
                  <a:pt x="4101587" y="6075779"/>
                </a:lnTo>
                <a:cubicBezTo>
                  <a:pt x="4134379" y="6149339"/>
                  <a:pt x="4154873" y="6186119"/>
                  <a:pt x="4163072" y="6186119"/>
                </a:cubicBezTo>
                <a:lnTo>
                  <a:pt x="4178443" y="6186119"/>
                </a:lnTo>
                <a:cubicBezTo>
                  <a:pt x="4178443" y="6176728"/>
                  <a:pt x="4181518" y="6168120"/>
                  <a:pt x="4187666" y="6160295"/>
                </a:cubicBezTo>
                <a:cubicBezTo>
                  <a:pt x="4183567" y="6160295"/>
                  <a:pt x="4175369" y="6134470"/>
                  <a:pt x="4163072" y="6082821"/>
                </a:cubicBezTo>
                <a:cubicBezTo>
                  <a:pt x="4122082" y="6082821"/>
                  <a:pt x="4093390" y="6063257"/>
                  <a:pt x="4076994" y="6024129"/>
                </a:cubicBezTo>
                <a:lnTo>
                  <a:pt x="4058503" y="6006767"/>
                </a:lnTo>
                <a:lnTo>
                  <a:pt x="4062536" y="5975297"/>
                </a:lnTo>
                <a:cubicBezTo>
                  <a:pt x="4073297" y="5935973"/>
                  <a:pt x="4100196" y="5904573"/>
                  <a:pt x="4143235" y="5881096"/>
                </a:cubicBezTo>
                <a:lnTo>
                  <a:pt x="4161681" y="5881096"/>
                </a:lnTo>
                <a:lnTo>
                  <a:pt x="4177052" y="5888140"/>
                </a:lnTo>
                <a:cubicBezTo>
                  <a:pt x="4177052" y="5883444"/>
                  <a:pt x="4188324" y="5876401"/>
                  <a:pt x="4210870" y="5867010"/>
                </a:cubicBezTo>
                <a:lnTo>
                  <a:pt x="4296947" y="5867010"/>
                </a:lnTo>
                <a:cubicBezTo>
                  <a:pt x="4325640" y="5881096"/>
                  <a:pt x="4363812" y="5910247"/>
                  <a:pt x="4411462" y="5954461"/>
                </a:cubicBezTo>
                <a:lnTo>
                  <a:pt x="4421047" y="5963927"/>
                </a:lnTo>
                <a:lnTo>
                  <a:pt x="4406361" y="5963927"/>
                </a:lnTo>
                <a:cubicBezTo>
                  <a:pt x="4396113" y="5963927"/>
                  <a:pt x="4390990" y="5967840"/>
                  <a:pt x="4390990" y="5975665"/>
                </a:cubicBezTo>
                <a:lnTo>
                  <a:pt x="4390990" y="5982708"/>
                </a:lnTo>
                <a:lnTo>
                  <a:pt x="4406361" y="5982708"/>
                </a:lnTo>
                <a:cubicBezTo>
                  <a:pt x="4418659" y="5982708"/>
                  <a:pt x="4424807" y="5978796"/>
                  <a:pt x="4424807" y="5970970"/>
                </a:cubicBezTo>
                <a:lnTo>
                  <a:pt x="4424807" y="5967641"/>
                </a:lnTo>
                <a:lnTo>
                  <a:pt x="4490048" y="6032081"/>
                </a:lnTo>
                <a:cubicBezTo>
                  <a:pt x="4518612" y="6061720"/>
                  <a:pt x="4549547" y="6095126"/>
                  <a:pt x="4582852" y="6132297"/>
                </a:cubicBezTo>
                <a:cubicBezTo>
                  <a:pt x="4615643" y="6205858"/>
                  <a:pt x="4636137" y="6242637"/>
                  <a:pt x="4644335" y="6242637"/>
                </a:cubicBezTo>
                <a:lnTo>
                  <a:pt x="4659706" y="6242637"/>
                </a:lnTo>
                <a:cubicBezTo>
                  <a:pt x="4659706" y="6233247"/>
                  <a:pt x="4662781" y="6224639"/>
                  <a:pt x="4668929" y="6216813"/>
                </a:cubicBezTo>
                <a:cubicBezTo>
                  <a:pt x="4664830" y="6216813"/>
                  <a:pt x="4656633" y="6190989"/>
                  <a:pt x="4644335" y="6139340"/>
                </a:cubicBezTo>
                <a:cubicBezTo>
                  <a:pt x="4603345" y="6139340"/>
                  <a:pt x="4574654" y="6119776"/>
                  <a:pt x="4558258" y="6080648"/>
                </a:cubicBezTo>
                <a:cubicBezTo>
                  <a:pt x="4433238" y="5967960"/>
                  <a:pt x="4370729" y="5895182"/>
                  <a:pt x="4370729" y="5862315"/>
                </a:cubicBezTo>
                <a:lnTo>
                  <a:pt x="4370729" y="5841186"/>
                </a:lnTo>
                <a:lnTo>
                  <a:pt x="4374631" y="5837252"/>
                </a:lnTo>
                <a:lnTo>
                  <a:pt x="4374850" y="5837153"/>
                </a:lnTo>
                <a:lnTo>
                  <a:pt x="4375197" y="5836682"/>
                </a:lnTo>
                <a:lnTo>
                  <a:pt x="4389943" y="5821818"/>
                </a:lnTo>
                <a:cubicBezTo>
                  <a:pt x="4395579" y="5817513"/>
                  <a:pt x="4400447" y="5815361"/>
                  <a:pt x="4404545" y="5815361"/>
                </a:cubicBezTo>
                <a:cubicBezTo>
                  <a:pt x="4425040" y="5825534"/>
                  <a:pt x="4440412" y="5833947"/>
                  <a:pt x="4450658" y="5840599"/>
                </a:cubicBezTo>
                <a:lnTo>
                  <a:pt x="4452473" y="5842331"/>
                </a:lnTo>
                <a:lnTo>
                  <a:pt x="4419614" y="5842331"/>
                </a:lnTo>
                <a:lnTo>
                  <a:pt x="4419614" y="5849374"/>
                </a:lnTo>
                <a:cubicBezTo>
                  <a:pt x="4421662" y="5857200"/>
                  <a:pt x="4427810" y="5861113"/>
                  <a:pt x="4438058" y="5861113"/>
                </a:cubicBezTo>
                <a:lnTo>
                  <a:pt x="4453429" y="5861113"/>
                </a:lnTo>
                <a:lnTo>
                  <a:pt x="4453429" y="5843243"/>
                </a:lnTo>
                <a:lnTo>
                  <a:pt x="4466030" y="5855272"/>
                </a:lnTo>
                <a:lnTo>
                  <a:pt x="4456808" y="5918659"/>
                </a:lnTo>
                <a:lnTo>
                  <a:pt x="4472178" y="5918659"/>
                </a:lnTo>
                <a:cubicBezTo>
                  <a:pt x="4484475" y="5881096"/>
                  <a:pt x="4490624" y="5853707"/>
                  <a:pt x="4490624" y="5836490"/>
                </a:cubicBezTo>
                <a:cubicBezTo>
                  <a:pt x="4519317" y="5836490"/>
                  <a:pt x="4556208" y="5840404"/>
                  <a:pt x="4601296" y="5848229"/>
                </a:cubicBezTo>
                <a:lnTo>
                  <a:pt x="4607444" y="5848229"/>
                </a:lnTo>
                <a:lnTo>
                  <a:pt x="4607444" y="5836490"/>
                </a:lnTo>
                <a:cubicBezTo>
                  <a:pt x="4545960" y="5836490"/>
                  <a:pt x="4510095" y="5823187"/>
                  <a:pt x="4499847" y="5796580"/>
                </a:cubicBezTo>
                <a:cubicBezTo>
                  <a:pt x="4505995" y="5790320"/>
                  <a:pt x="4551084" y="5775451"/>
                  <a:pt x="4635113" y="5751974"/>
                </a:cubicBezTo>
                <a:cubicBezTo>
                  <a:pt x="4645361" y="5751974"/>
                  <a:pt x="4670978" y="5771539"/>
                  <a:pt x="4711968" y="5810666"/>
                </a:cubicBezTo>
                <a:cubicBezTo>
                  <a:pt x="4711968" y="5802841"/>
                  <a:pt x="4697622" y="5778582"/>
                  <a:pt x="4668929" y="5737889"/>
                </a:cubicBezTo>
                <a:cubicBezTo>
                  <a:pt x="4668929" y="5733193"/>
                  <a:pt x="4672003" y="5726933"/>
                  <a:pt x="4678152" y="5719107"/>
                </a:cubicBezTo>
                <a:cubicBezTo>
                  <a:pt x="4672003" y="5708151"/>
                  <a:pt x="4667391" y="5698956"/>
                  <a:pt x="4664317" y="5691522"/>
                </a:cubicBezTo>
                <a:lnTo>
                  <a:pt x="4661446" y="5680921"/>
                </a:lnTo>
                <a:lnTo>
                  <a:pt x="4668017" y="5674502"/>
                </a:lnTo>
                <a:lnTo>
                  <a:pt x="4678152" y="5674502"/>
                </a:lnTo>
                <a:lnTo>
                  <a:pt x="4701347" y="5696303"/>
                </a:lnTo>
                <a:lnTo>
                  <a:pt x="4702446" y="5697981"/>
                </a:lnTo>
                <a:lnTo>
                  <a:pt x="4703032" y="5697886"/>
                </a:lnTo>
                <a:lnTo>
                  <a:pt x="4718118" y="5712064"/>
                </a:lnTo>
                <a:lnTo>
                  <a:pt x="4736563" y="5712064"/>
                </a:lnTo>
                <a:lnTo>
                  <a:pt x="4736563" y="5705021"/>
                </a:lnTo>
                <a:lnTo>
                  <a:pt x="4734443" y="5692788"/>
                </a:lnTo>
                <a:lnTo>
                  <a:pt x="4742219" y="5691525"/>
                </a:lnTo>
                <a:lnTo>
                  <a:pt x="4742409" y="5691444"/>
                </a:lnTo>
                <a:lnTo>
                  <a:pt x="4750675" y="5695706"/>
                </a:lnTo>
                <a:cubicBezTo>
                  <a:pt x="4762973" y="5706270"/>
                  <a:pt x="4769121" y="5722117"/>
                  <a:pt x="4769121" y="5743246"/>
                </a:cubicBezTo>
                <a:lnTo>
                  <a:pt x="4764437" y="5775430"/>
                </a:lnTo>
                <a:lnTo>
                  <a:pt x="4745016" y="5790711"/>
                </a:lnTo>
                <a:cubicBezTo>
                  <a:pt x="4739381" y="5796189"/>
                  <a:pt x="4736563" y="5800493"/>
                  <a:pt x="4736563" y="5803623"/>
                </a:cubicBezTo>
                <a:lnTo>
                  <a:pt x="4753426" y="5814662"/>
                </a:lnTo>
                <a:lnTo>
                  <a:pt x="4744526" y="5841848"/>
                </a:lnTo>
                <a:lnTo>
                  <a:pt x="4752898" y="5841848"/>
                </a:lnTo>
                <a:lnTo>
                  <a:pt x="4729281" y="5876042"/>
                </a:lnTo>
                <a:cubicBezTo>
                  <a:pt x="4710235" y="5902967"/>
                  <a:pt x="4688992" y="5932423"/>
                  <a:pt x="4665552" y="5964410"/>
                </a:cubicBezTo>
                <a:lnTo>
                  <a:pt x="4665552" y="5971453"/>
                </a:lnTo>
                <a:lnTo>
                  <a:pt x="4683996" y="5971453"/>
                </a:lnTo>
                <a:lnTo>
                  <a:pt x="4767001" y="5842331"/>
                </a:lnTo>
                <a:lnTo>
                  <a:pt x="4767334" y="5841848"/>
                </a:lnTo>
                <a:lnTo>
                  <a:pt x="4769121" y="5841848"/>
                </a:lnTo>
                <a:lnTo>
                  <a:pt x="4769530" y="5838653"/>
                </a:lnTo>
                <a:lnTo>
                  <a:pt x="4781229" y="5821637"/>
                </a:lnTo>
                <a:lnTo>
                  <a:pt x="4785750" y="5822404"/>
                </a:lnTo>
                <a:cubicBezTo>
                  <a:pt x="4793948" y="5822404"/>
                  <a:pt x="4803170" y="5813796"/>
                  <a:pt x="4813418" y="5796580"/>
                </a:cubicBezTo>
                <a:lnTo>
                  <a:pt x="4803510" y="5789236"/>
                </a:lnTo>
                <a:lnTo>
                  <a:pt x="4819263" y="5766325"/>
                </a:lnTo>
                <a:cubicBezTo>
                  <a:pt x="4834633" y="5744609"/>
                  <a:pt x="4847955" y="5726513"/>
                  <a:pt x="4859227" y="5712036"/>
                </a:cubicBezTo>
                <a:lnTo>
                  <a:pt x="4864624" y="5705684"/>
                </a:lnTo>
                <a:lnTo>
                  <a:pt x="4873644" y="5705684"/>
                </a:lnTo>
                <a:lnTo>
                  <a:pt x="4889015" y="5712727"/>
                </a:lnTo>
                <a:cubicBezTo>
                  <a:pt x="4889015" y="5708031"/>
                  <a:pt x="4900287" y="5700988"/>
                  <a:pt x="4922833" y="5691597"/>
                </a:cubicBezTo>
                <a:lnTo>
                  <a:pt x="4937537" y="5691597"/>
                </a:lnTo>
                <a:lnTo>
                  <a:pt x="4945306" y="5713209"/>
                </a:lnTo>
                <a:lnTo>
                  <a:pt x="4945306" y="5724948"/>
                </a:lnTo>
                <a:lnTo>
                  <a:pt x="4937518" y="5730895"/>
                </a:lnTo>
                <a:lnTo>
                  <a:pt x="4936666" y="5729161"/>
                </a:lnTo>
                <a:cubicBezTo>
                  <a:pt x="4933592" y="5726812"/>
                  <a:pt x="4928980" y="5725248"/>
                  <a:pt x="4922833" y="5724465"/>
                </a:cubicBezTo>
                <a:lnTo>
                  <a:pt x="4907461" y="5724465"/>
                </a:lnTo>
                <a:lnTo>
                  <a:pt x="4907461" y="5738551"/>
                </a:lnTo>
                <a:lnTo>
                  <a:pt x="4909832" y="5743985"/>
                </a:lnTo>
                <a:lnTo>
                  <a:pt x="4893044" y="5750772"/>
                </a:lnTo>
                <a:lnTo>
                  <a:pt x="4905346" y="5767993"/>
                </a:lnTo>
                <a:lnTo>
                  <a:pt x="4905346" y="5768411"/>
                </a:lnTo>
                <a:lnTo>
                  <a:pt x="4907232" y="5772734"/>
                </a:lnTo>
                <a:lnTo>
                  <a:pt x="4898239" y="5769070"/>
                </a:lnTo>
                <a:lnTo>
                  <a:pt x="4889015" y="5769070"/>
                </a:lnTo>
                <a:lnTo>
                  <a:pt x="4889015" y="5790199"/>
                </a:lnTo>
                <a:lnTo>
                  <a:pt x="4908347" y="5790199"/>
                </a:lnTo>
                <a:lnTo>
                  <a:pt x="4902268" y="5816506"/>
                </a:lnTo>
                <a:lnTo>
                  <a:pt x="4920712" y="5816506"/>
                </a:lnTo>
                <a:lnTo>
                  <a:pt x="4933333" y="5780150"/>
                </a:lnTo>
                <a:lnTo>
                  <a:pt x="4954533" y="5780150"/>
                </a:lnTo>
                <a:lnTo>
                  <a:pt x="4979698" y="5763067"/>
                </a:lnTo>
                <a:lnTo>
                  <a:pt x="4985369" y="5763067"/>
                </a:lnTo>
                <a:lnTo>
                  <a:pt x="4999581" y="5756894"/>
                </a:lnTo>
                <a:lnTo>
                  <a:pt x="5006023" y="5763097"/>
                </a:lnTo>
                <a:cubicBezTo>
                  <a:pt x="5015758" y="5768184"/>
                  <a:pt x="5029336" y="5772683"/>
                  <a:pt x="5046756" y="5776596"/>
                </a:cubicBezTo>
                <a:lnTo>
                  <a:pt x="5065201" y="5771901"/>
                </a:lnTo>
                <a:cubicBezTo>
                  <a:pt x="5067251" y="5771901"/>
                  <a:pt x="5072375" y="5774053"/>
                  <a:pt x="5080573" y="5778357"/>
                </a:cubicBezTo>
                <a:lnTo>
                  <a:pt x="5099849" y="5789398"/>
                </a:lnTo>
                <a:lnTo>
                  <a:pt x="5071447" y="5814715"/>
                </a:lnTo>
                <a:lnTo>
                  <a:pt x="5071447" y="5819410"/>
                </a:lnTo>
                <a:lnTo>
                  <a:pt x="5089893" y="5819410"/>
                </a:lnTo>
                <a:lnTo>
                  <a:pt x="5112945" y="5796897"/>
                </a:lnTo>
                <a:lnTo>
                  <a:pt x="5114389" y="5797725"/>
                </a:lnTo>
                <a:lnTo>
                  <a:pt x="5123612" y="5797725"/>
                </a:lnTo>
                <a:lnTo>
                  <a:pt x="5133249" y="5788894"/>
                </a:lnTo>
                <a:lnTo>
                  <a:pt x="5160940" y="5815033"/>
                </a:lnTo>
                <a:cubicBezTo>
                  <a:pt x="5180587" y="5834438"/>
                  <a:pt x="5201566" y="5855962"/>
                  <a:pt x="5223878" y="5879604"/>
                </a:cubicBezTo>
                <a:lnTo>
                  <a:pt x="5247638" y="5905488"/>
                </a:lnTo>
                <a:lnTo>
                  <a:pt x="5221124" y="5944424"/>
                </a:lnTo>
                <a:lnTo>
                  <a:pt x="5208696" y="5961995"/>
                </a:lnTo>
                <a:lnTo>
                  <a:pt x="5209691" y="5959714"/>
                </a:lnTo>
                <a:lnTo>
                  <a:pt x="5209691" y="5952672"/>
                </a:lnTo>
                <a:cubicBezTo>
                  <a:pt x="5209691" y="5944846"/>
                  <a:pt x="5204567" y="5940933"/>
                  <a:pt x="5194319" y="5940933"/>
                </a:cubicBezTo>
                <a:lnTo>
                  <a:pt x="5185096" y="5940933"/>
                </a:lnTo>
                <a:cubicBezTo>
                  <a:pt x="5172800" y="5940933"/>
                  <a:pt x="5166652" y="5944846"/>
                  <a:pt x="5166652" y="5952672"/>
                </a:cubicBezTo>
                <a:lnTo>
                  <a:pt x="5166652" y="5959714"/>
                </a:lnTo>
                <a:cubicBezTo>
                  <a:pt x="5168700" y="5967540"/>
                  <a:pt x="5174850" y="5971453"/>
                  <a:pt x="5185096" y="5971453"/>
                </a:cubicBezTo>
                <a:lnTo>
                  <a:pt x="5194319" y="5971453"/>
                </a:lnTo>
                <a:lnTo>
                  <a:pt x="5203693" y="5969067"/>
                </a:lnTo>
                <a:lnTo>
                  <a:pt x="5183033" y="5998274"/>
                </a:lnTo>
                <a:cubicBezTo>
                  <a:pt x="5169359" y="6017348"/>
                  <a:pt x="5154708" y="6037548"/>
                  <a:pt x="5139080" y="6058873"/>
                </a:cubicBezTo>
                <a:lnTo>
                  <a:pt x="5139080" y="6065916"/>
                </a:lnTo>
                <a:lnTo>
                  <a:pt x="5157526" y="6065916"/>
                </a:lnTo>
                <a:lnTo>
                  <a:pt x="5240530" y="5936794"/>
                </a:lnTo>
                <a:lnTo>
                  <a:pt x="5255881" y="5914469"/>
                </a:lnTo>
                <a:lnTo>
                  <a:pt x="5294814" y="5956884"/>
                </a:lnTo>
                <a:cubicBezTo>
                  <a:pt x="5303012" y="5975274"/>
                  <a:pt x="5310441" y="5991366"/>
                  <a:pt x="5317101" y="6005158"/>
                </a:cubicBezTo>
                <a:lnTo>
                  <a:pt x="5326013" y="6022540"/>
                </a:lnTo>
                <a:lnTo>
                  <a:pt x="5277422" y="6034222"/>
                </a:lnTo>
                <a:cubicBezTo>
                  <a:pt x="5258976" y="6045178"/>
                  <a:pt x="5249753" y="6060438"/>
                  <a:pt x="5249753" y="6080002"/>
                </a:cubicBezTo>
                <a:lnTo>
                  <a:pt x="5249753" y="6091740"/>
                </a:lnTo>
                <a:cubicBezTo>
                  <a:pt x="5260000" y="6091740"/>
                  <a:pt x="5265124" y="6094088"/>
                  <a:pt x="5265124" y="6098784"/>
                </a:cubicBezTo>
                <a:cubicBezTo>
                  <a:pt x="5288181" y="6098784"/>
                  <a:pt x="5312966" y="6084257"/>
                  <a:pt x="5339482" y="6055204"/>
                </a:cubicBezTo>
                <a:lnTo>
                  <a:pt x="5342346" y="6051621"/>
                </a:lnTo>
                <a:lnTo>
                  <a:pt x="5347843" y="6060328"/>
                </a:lnTo>
                <a:cubicBezTo>
                  <a:pt x="5351430" y="6064925"/>
                  <a:pt x="5354249" y="6067224"/>
                  <a:pt x="5356298" y="6067224"/>
                </a:cubicBezTo>
                <a:lnTo>
                  <a:pt x="5371669" y="6067224"/>
                </a:lnTo>
                <a:cubicBezTo>
                  <a:pt x="5371669" y="6057833"/>
                  <a:pt x="5374745" y="6049225"/>
                  <a:pt x="5380893" y="6041400"/>
                </a:cubicBezTo>
                <a:cubicBezTo>
                  <a:pt x="5376793" y="6041400"/>
                  <a:pt x="5368595" y="6015575"/>
                  <a:pt x="5356298" y="5963927"/>
                </a:cubicBezTo>
                <a:lnTo>
                  <a:pt x="5351186" y="5963268"/>
                </a:lnTo>
                <a:lnTo>
                  <a:pt x="5354183" y="5963268"/>
                </a:lnTo>
                <a:lnTo>
                  <a:pt x="5354183" y="5949181"/>
                </a:lnTo>
                <a:lnTo>
                  <a:pt x="5329589" y="5949181"/>
                </a:lnTo>
                <a:lnTo>
                  <a:pt x="5329589" y="5960482"/>
                </a:lnTo>
                <a:lnTo>
                  <a:pt x="5327861" y="5960259"/>
                </a:lnTo>
                <a:cubicBezTo>
                  <a:pt x="5301732" y="5952922"/>
                  <a:pt x="5282517" y="5934581"/>
                  <a:pt x="5270221" y="5905235"/>
                </a:cubicBezTo>
                <a:lnTo>
                  <a:pt x="5265364" y="5900676"/>
                </a:lnTo>
                <a:lnTo>
                  <a:pt x="5292792" y="5860788"/>
                </a:lnTo>
                <a:cubicBezTo>
                  <a:pt x="5308163" y="5839072"/>
                  <a:pt x="5321485" y="5820976"/>
                  <a:pt x="5332757" y="5806498"/>
                </a:cubicBezTo>
                <a:lnTo>
                  <a:pt x="5359127" y="5775454"/>
                </a:lnTo>
                <a:lnTo>
                  <a:pt x="5369554" y="5775454"/>
                </a:lnTo>
                <a:lnTo>
                  <a:pt x="5370678" y="5766682"/>
                </a:lnTo>
                <a:lnTo>
                  <a:pt x="5375796" y="5763067"/>
                </a:lnTo>
                <a:cubicBezTo>
                  <a:pt x="5404490" y="5767762"/>
                  <a:pt x="5418835" y="5782630"/>
                  <a:pt x="5418835" y="5807672"/>
                </a:cubicBezTo>
                <a:lnTo>
                  <a:pt x="5418835" y="5819410"/>
                </a:lnTo>
                <a:cubicBezTo>
                  <a:pt x="5418835" y="5824106"/>
                  <a:pt x="5401416" y="5832714"/>
                  <a:pt x="5366573" y="5845235"/>
                </a:cubicBezTo>
                <a:lnTo>
                  <a:pt x="5385020" y="5871059"/>
                </a:lnTo>
                <a:lnTo>
                  <a:pt x="5375796" y="5910969"/>
                </a:lnTo>
                <a:lnTo>
                  <a:pt x="5394242" y="5910969"/>
                </a:lnTo>
                <a:cubicBezTo>
                  <a:pt x="5394242" y="5871842"/>
                  <a:pt x="5416786" y="5846018"/>
                  <a:pt x="5461875" y="5833496"/>
                </a:cubicBezTo>
                <a:cubicBezTo>
                  <a:pt x="5463925" y="5811584"/>
                  <a:pt x="5472123" y="5800630"/>
                  <a:pt x="5486468" y="5800630"/>
                </a:cubicBezTo>
                <a:cubicBezTo>
                  <a:pt x="5570497" y="5805324"/>
                  <a:pt x="5626858" y="5807672"/>
                  <a:pt x="5655552" y="5807672"/>
                </a:cubicBezTo>
                <a:cubicBezTo>
                  <a:pt x="5663749" y="5807672"/>
                  <a:pt x="5683219" y="5794368"/>
                  <a:pt x="5713963" y="5767762"/>
                </a:cubicBezTo>
                <a:lnTo>
                  <a:pt x="5746752" y="5767762"/>
                </a:lnTo>
                <a:lnTo>
                  <a:pt x="5746752" y="5776556"/>
                </a:lnTo>
                <a:cubicBezTo>
                  <a:pt x="5746752" y="5784381"/>
                  <a:pt x="5751874" y="5788294"/>
                  <a:pt x="5762122" y="5788294"/>
                </a:cubicBezTo>
                <a:lnTo>
                  <a:pt x="5774714" y="5788294"/>
                </a:lnTo>
                <a:lnTo>
                  <a:pt x="5745073" y="5814715"/>
                </a:lnTo>
                <a:lnTo>
                  <a:pt x="5745073" y="5819410"/>
                </a:lnTo>
                <a:lnTo>
                  <a:pt x="5763519" y="5819410"/>
                </a:lnTo>
                <a:lnTo>
                  <a:pt x="5795381" y="5788294"/>
                </a:lnTo>
                <a:lnTo>
                  <a:pt x="5795939" y="5788294"/>
                </a:lnTo>
                <a:lnTo>
                  <a:pt x="5798606" y="5786483"/>
                </a:lnTo>
                <a:lnTo>
                  <a:pt x="5802444" y="5790274"/>
                </a:lnTo>
                <a:cubicBezTo>
                  <a:pt x="5831010" y="5819913"/>
                  <a:pt x="5861943" y="5853318"/>
                  <a:pt x="5895248" y="5890490"/>
                </a:cubicBezTo>
                <a:lnTo>
                  <a:pt x="5909788" y="5921983"/>
                </a:lnTo>
                <a:lnTo>
                  <a:pt x="5894750" y="5944424"/>
                </a:lnTo>
                <a:cubicBezTo>
                  <a:pt x="5871309" y="5978074"/>
                  <a:pt x="5843961" y="6016223"/>
                  <a:pt x="5812706" y="6058873"/>
                </a:cubicBezTo>
                <a:lnTo>
                  <a:pt x="5812706" y="6065916"/>
                </a:lnTo>
                <a:lnTo>
                  <a:pt x="5831152" y="6065916"/>
                </a:lnTo>
                <a:lnTo>
                  <a:pt x="5914156" y="5936794"/>
                </a:lnTo>
                <a:lnTo>
                  <a:pt x="5915633" y="5934645"/>
                </a:lnTo>
                <a:lnTo>
                  <a:pt x="5917535" y="5938764"/>
                </a:lnTo>
                <a:lnTo>
                  <a:pt x="5921341" y="5946185"/>
                </a:lnTo>
                <a:lnTo>
                  <a:pt x="5913787" y="5946185"/>
                </a:lnTo>
                <a:lnTo>
                  <a:pt x="5913787" y="5964966"/>
                </a:lnTo>
                <a:lnTo>
                  <a:pt x="5930969" y="5964966"/>
                </a:lnTo>
                <a:lnTo>
                  <a:pt x="5935213" y="5973245"/>
                </a:lnTo>
                <a:cubicBezTo>
                  <a:pt x="5945459" y="5991635"/>
                  <a:pt x="5952633" y="6000830"/>
                  <a:pt x="5956733" y="6000830"/>
                </a:cubicBezTo>
                <a:lnTo>
                  <a:pt x="5972103" y="6000830"/>
                </a:lnTo>
                <a:cubicBezTo>
                  <a:pt x="5972103" y="5991439"/>
                  <a:pt x="5975178" y="5982831"/>
                  <a:pt x="5981326" y="5975006"/>
                </a:cubicBezTo>
                <a:cubicBezTo>
                  <a:pt x="5977227" y="5975006"/>
                  <a:pt x="5969029" y="5949181"/>
                  <a:pt x="5956733" y="5897533"/>
                </a:cubicBezTo>
                <a:lnTo>
                  <a:pt x="5943674" y="5893866"/>
                </a:lnTo>
                <a:lnTo>
                  <a:pt x="5966418" y="5860788"/>
                </a:lnTo>
                <a:lnTo>
                  <a:pt x="5983220" y="5837963"/>
                </a:lnTo>
                <a:lnTo>
                  <a:pt x="5993718" y="5840539"/>
                </a:lnTo>
                <a:lnTo>
                  <a:pt x="5993718" y="5833496"/>
                </a:lnTo>
                <a:lnTo>
                  <a:pt x="5988138" y="5831283"/>
                </a:lnTo>
                <a:lnTo>
                  <a:pt x="6006383" y="5806498"/>
                </a:lnTo>
                <a:cubicBezTo>
                  <a:pt x="6028927" y="5777543"/>
                  <a:pt x="6043274" y="5763067"/>
                  <a:pt x="6049422" y="5763067"/>
                </a:cubicBezTo>
                <a:cubicBezTo>
                  <a:pt x="6063768" y="5765414"/>
                  <a:pt x="6074529" y="5770305"/>
                  <a:pt x="6081701" y="5777739"/>
                </a:cubicBezTo>
                <a:lnTo>
                  <a:pt x="6087590" y="5794121"/>
                </a:lnTo>
                <a:lnTo>
                  <a:pt x="6078604" y="5795760"/>
                </a:lnTo>
                <a:lnTo>
                  <a:pt x="6078604" y="5802802"/>
                </a:lnTo>
                <a:lnTo>
                  <a:pt x="6087828" y="5816889"/>
                </a:lnTo>
                <a:lnTo>
                  <a:pt x="6092461" y="5816136"/>
                </a:lnTo>
                <a:lnTo>
                  <a:pt x="6092461" y="5819410"/>
                </a:lnTo>
                <a:cubicBezTo>
                  <a:pt x="6092461" y="5821758"/>
                  <a:pt x="6088107" y="5825083"/>
                  <a:pt x="6079396" y="5829388"/>
                </a:cubicBezTo>
                <a:lnTo>
                  <a:pt x="6051814" y="5840539"/>
                </a:lnTo>
                <a:lnTo>
                  <a:pt x="6021385" y="5840539"/>
                </a:lnTo>
                <a:lnTo>
                  <a:pt x="6021385" y="5859321"/>
                </a:lnTo>
                <a:lnTo>
                  <a:pt x="6050261" y="5859321"/>
                </a:lnTo>
                <a:lnTo>
                  <a:pt x="6058646" y="5871059"/>
                </a:lnTo>
                <a:lnTo>
                  <a:pt x="6049422" y="5910969"/>
                </a:lnTo>
                <a:lnTo>
                  <a:pt x="6067868" y="5910969"/>
                </a:lnTo>
                <a:cubicBezTo>
                  <a:pt x="6067868" y="5871842"/>
                  <a:pt x="6090412" y="5846018"/>
                  <a:pt x="6135501" y="5833496"/>
                </a:cubicBezTo>
                <a:cubicBezTo>
                  <a:pt x="6137551" y="5811585"/>
                  <a:pt x="6145749" y="5800630"/>
                  <a:pt x="6160094" y="5800630"/>
                </a:cubicBezTo>
                <a:cubicBezTo>
                  <a:pt x="6244122" y="5805324"/>
                  <a:pt x="6300483" y="5807672"/>
                  <a:pt x="6329176" y="5807672"/>
                </a:cubicBezTo>
                <a:lnTo>
                  <a:pt x="6340861" y="5802053"/>
                </a:lnTo>
                <a:lnTo>
                  <a:pt x="6333763" y="5809845"/>
                </a:lnTo>
                <a:cubicBezTo>
                  <a:pt x="6333763" y="5820802"/>
                  <a:pt x="6338887" y="5833322"/>
                  <a:pt x="6349134" y="5847408"/>
                </a:cubicBezTo>
                <a:cubicBezTo>
                  <a:pt x="6318392" y="5847408"/>
                  <a:pt x="6298922" y="5856016"/>
                  <a:pt x="6290724" y="5873232"/>
                </a:cubicBezTo>
                <a:lnTo>
                  <a:pt x="6290724" y="5887319"/>
                </a:lnTo>
                <a:cubicBezTo>
                  <a:pt x="6290724" y="5895144"/>
                  <a:pt x="6295847" y="5899057"/>
                  <a:pt x="6306095" y="5899057"/>
                </a:cubicBezTo>
                <a:lnTo>
                  <a:pt x="6339911" y="5899057"/>
                </a:lnTo>
                <a:cubicBezTo>
                  <a:pt x="6358357" y="5892796"/>
                  <a:pt x="6367579" y="5886536"/>
                  <a:pt x="6367579" y="5880275"/>
                </a:cubicBezTo>
                <a:lnTo>
                  <a:pt x="6358357" y="5847408"/>
                </a:lnTo>
                <a:cubicBezTo>
                  <a:pt x="6380901" y="5847408"/>
                  <a:pt x="6400371" y="5837235"/>
                  <a:pt x="6416767" y="5816889"/>
                </a:cubicBezTo>
                <a:lnTo>
                  <a:pt x="6416767" y="5802802"/>
                </a:lnTo>
                <a:cubicBezTo>
                  <a:pt x="6416767" y="5796542"/>
                  <a:pt x="6405495" y="5790282"/>
                  <a:pt x="6382951" y="5784021"/>
                </a:cubicBezTo>
                <a:lnTo>
                  <a:pt x="6355658" y="5793140"/>
                </a:lnTo>
                <a:lnTo>
                  <a:pt x="6387587" y="5767762"/>
                </a:lnTo>
                <a:lnTo>
                  <a:pt x="6449071" y="5767762"/>
                </a:lnTo>
                <a:lnTo>
                  <a:pt x="6461660" y="5771752"/>
                </a:lnTo>
                <a:lnTo>
                  <a:pt x="6462881" y="5774044"/>
                </a:lnTo>
                <a:cubicBezTo>
                  <a:pt x="6475178" y="5786956"/>
                  <a:pt x="6493623" y="5801237"/>
                  <a:pt x="6518217" y="5816889"/>
                </a:cubicBezTo>
                <a:lnTo>
                  <a:pt x="6546569" y="5816889"/>
                </a:lnTo>
                <a:lnTo>
                  <a:pt x="6550521" y="5819410"/>
                </a:lnTo>
                <a:cubicBezTo>
                  <a:pt x="6565892" y="5819410"/>
                  <a:pt x="6583313" y="5821171"/>
                  <a:pt x="6602783" y="5824693"/>
                </a:cubicBezTo>
                <a:lnTo>
                  <a:pt x="6605379" y="5825330"/>
                </a:lnTo>
                <a:lnTo>
                  <a:pt x="6603281" y="5828295"/>
                </a:lnTo>
                <a:lnTo>
                  <a:pt x="6589853" y="5846810"/>
                </a:lnTo>
                <a:lnTo>
                  <a:pt x="6559865" y="5852278"/>
                </a:lnTo>
                <a:lnTo>
                  <a:pt x="6559865" y="5859321"/>
                </a:lnTo>
                <a:lnTo>
                  <a:pt x="6569088" y="5873407"/>
                </a:lnTo>
                <a:lnTo>
                  <a:pt x="6570784" y="5873100"/>
                </a:lnTo>
                <a:lnTo>
                  <a:pt x="6559329" y="5888894"/>
                </a:lnTo>
                <a:lnTo>
                  <a:pt x="6559329" y="5895937"/>
                </a:lnTo>
                <a:lnTo>
                  <a:pt x="6577775" y="5895937"/>
                </a:lnTo>
                <a:lnTo>
                  <a:pt x="6595309" y="5868662"/>
                </a:lnTo>
                <a:lnTo>
                  <a:pt x="6614238" y="5865236"/>
                </a:lnTo>
                <a:cubicBezTo>
                  <a:pt x="6630504" y="5859788"/>
                  <a:pt x="6647986" y="5851617"/>
                  <a:pt x="6666683" y="5840723"/>
                </a:cubicBezTo>
                <a:lnTo>
                  <a:pt x="6667069" y="5840472"/>
                </a:lnTo>
                <a:lnTo>
                  <a:pt x="6667342" y="5840539"/>
                </a:lnTo>
                <a:lnTo>
                  <a:pt x="6667342" y="5840294"/>
                </a:lnTo>
                <a:lnTo>
                  <a:pt x="6676875" y="5834082"/>
                </a:lnTo>
                <a:lnTo>
                  <a:pt x="6695010" y="5853665"/>
                </a:lnTo>
                <a:lnTo>
                  <a:pt x="6695010" y="5859321"/>
                </a:lnTo>
                <a:lnTo>
                  <a:pt x="6700248" y="5859321"/>
                </a:lnTo>
                <a:lnTo>
                  <a:pt x="6702942" y="5862231"/>
                </a:lnTo>
                <a:lnTo>
                  <a:pt x="6697670" y="5864244"/>
                </a:lnTo>
                <a:cubicBezTo>
                  <a:pt x="6679224" y="5875199"/>
                  <a:pt x="6670002" y="5890460"/>
                  <a:pt x="6670002" y="5910024"/>
                </a:cubicBezTo>
                <a:lnTo>
                  <a:pt x="6670002" y="5921762"/>
                </a:lnTo>
                <a:cubicBezTo>
                  <a:pt x="6680249" y="5921762"/>
                  <a:pt x="6685373" y="5924110"/>
                  <a:pt x="6685373" y="5928805"/>
                </a:cubicBezTo>
                <a:cubicBezTo>
                  <a:pt x="6700744" y="5928805"/>
                  <a:pt x="6716884" y="5922348"/>
                  <a:pt x="6733792" y="5909436"/>
                </a:cubicBezTo>
                <a:lnTo>
                  <a:pt x="6739277" y="5904317"/>
                </a:lnTo>
                <a:lnTo>
                  <a:pt x="6758941" y="5946908"/>
                </a:lnTo>
                <a:cubicBezTo>
                  <a:pt x="6778923" y="5988286"/>
                  <a:pt x="6791989" y="6008974"/>
                  <a:pt x="6798137" y="6008974"/>
                </a:cubicBezTo>
                <a:lnTo>
                  <a:pt x="6813508" y="6008974"/>
                </a:lnTo>
                <a:cubicBezTo>
                  <a:pt x="6813508" y="5999584"/>
                  <a:pt x="6816583" y="5990976"/>
                  <a:pt x="6822731" y="5983150"/>
                </a:cubicBezTo>
                <a:cubicBezTo>
                  <a:pt x="6820682" y="5983150"/>
                  <a:pt x="6817608" y="5976694"/>
                  <a:pt x="6813509" y="5963782"/>
                </a:cubicBezTo>
                <a:lnTo>
                  <a:pt x="6811164" y="5955575"/>
                </a:lnTo>
                <a:lnTo>
                  <a:pt x="6821175" y="5955575"/>
                </a:lnTo>
                <a:cubicBezTo>
                  <a:pt x="6839620" y="5949315"/>
                  <a:pt x="6848843" y="5943054"/>
                  <a:pt x="6848843" y="5936794"/>
                </a:cubicBezTo>
                <a:lnTo>
                  <a:pt x="6839620" y="5903927"/>
                </a:lnTo>
                <a:cubicBezTo>
                  <a:pt x="6862165" y="5903927"/>
                  <a:pt x="6881635" y="5893753"/>
                  <a:pt x="6898031" y="5873407"/>
                </a:cubicBezTo>
                <a:lnTo>
                  <a:pt x="6898031" y="5859321"/>
                </a:lnTo>
                <a:cubicBezTo>
                  <a:pt x="6898031" y="5853060"/>
                  <a:pt x="6886758" y="5846801"/>
                  <a:pt x="6864214" y="5840539"/>
                </a:cubicBezTo>
                <a:cubicBezTo>
                  <a:pt x="6831422" y="5848365"/>
                  <a:pt x="6815026" y="5856973"/>
                  <a:pt x="6815026" y="5866364"/>
                </a:cubicBezTo>
                <a:cubicBezTo>
                  <a:pt x="6815026" y="5877320"/>
                  <a:pt x="6820150" y="5889840"/>
                  <a:pt x="6830398" y="5903927"/>
                </a:cubicBezTo>
                <a:lnTo>
                  <a:pt x="6799041" y="5909302"/>
                </a:lnTo>
                <a:lnTo>
                  <a:pt x="6798137" y="5905677"/>
                </a:lnTo>
                <a:cubicBezTo>
                  <a:pt x="6787890" y="5905677"/>
                  <a:pt x="6778411" y="5904454"/>
                  <a:pt x="6769701" y="5902009"/>
                </a:cubicBezTo>
                <a:lnTo>
                  <a:pt x="6753143" y="5894361"/>
                </a:lnTo>
                <a:lnTo>
                  <a:pt x="6754933" y="5894361"/>
                </a:lnTo>
                <a:lnTo>
                  <a:pt x="6756645" y="5888106"/>
                </a:lnTo>
                <a:lnTo>
                  <a:pt x="6759731" y="5885226"/>
                </a:lnTo>
                <a:cubicBezTo>
                  <a:pt x="6768569" y="5875542"/>
                  <a:pt x="6777600" y="5864243"/>
                  <a:pt x="6786822" y="5851331"/>
                </a:cubicBezTo>
                <a:lnTo>
                  <a:pt x="6786822" y="5844289"/>
                </a:lnTo>
                <a:lnTo>
                  <a:pt x="6780674" y="5844289"/>
                </a:lnTo>
                <a:lnTo>
                  <a:pt x="6768157" y="5846034"/>
                </a:lnTo>
                <a:lnTo>
                  <a:pt x="6776453" y="5815715"/>
                </a:lnTo>
                <a:cubicBezTo>
                  <a:pt x="6790799" y="5793021"/>
                  <a:pt x="6812319" y="5773848"/>
                  <a:pt x="6841011" y="5758197"/>
                </a:cubicBezTo>
                <a:lnTo>
                  <a:pt x="6859457" y="5758197"/>
                </a:lnTo>
                <a:lnTo>
                  <a:pt x="6874828" y="5765240"/>
                </a:lnTo>
                <a:cubicBezTo>
                  <a:pt x="6874828" y="5760544"/>
                  <a:pt x="6886100" y="5753501"/>
                  <a:pt x="6908645" y="5744110"/>
                </a:cubicBezTo>
                <a:lnTo>
                  <a:pt x="6994723" y="5744110"/>
                </a:lnTo>
                <a:lnTo>
                  <a:pt x="6997384" y="5745831"/>
                </a:lnTo>
                <a:lnTo>
                  <a:pt x="6985070" y="5747513"/>
                </a:lnTo>
                <a:cubicBezTo>
                  <a:pt x="6969955" y="5751817"/>
                  <a:pt x="6956121" y="5760425"/>
                  <a:pt x="6943568" y="5773337"/>
                </a:cubicBezTo>
                <a:lnTo>
                  <a:pt x="6927090" y="5794174"/>
                </a:lnTo>
                <a:lnTo>
                  <a:pt x="6927090" y="5791064"/>
                </a:lnTo>
                <a:cubicBezTo>
                  <a:pt x="6927090" y="5783239"/>
                  <a:pt x="6920942" y="5778544"/>
                  <a:pt x="6908645" y="5776978"/>
                </a:cubicBezTo>
                <a:lnTo>
                  <a:pt x="6893273" y="5776978"/>
                </a:lnTo>
                <a:lnTo>
                  <a:pt x="6893273" y="5791064"/>
                </a:lnTo>
                <a:cubicBezTo>
                  <a:pt x="6893273" y="5798890"/>
                  <a:pt x="6898397" y="5802802"/>
                  <a:pt x="6908645" y="5802802"/>
                </a:cubicBezTo>
                <a:lnTo>
                  <a:pt x="6927090" y="5802802"/>
                </a:lnTo>
                <a:lnTo>
                  <a:pt x="6927090" y="5800848"/>
                </a:lnTo>
                <a:lnTo>
                  <a:pt x="6930310" y="5812221"/>
                </a:lnTo>
                <a:cubicBezTo>
                  <a:pt x="6939533" y="5829535"/>
                  <a:pt x="6962590" y="5849931"/>
                  <a:pt x="6999480" y="5873407"/>
                </a:cubicBezTo>
                <a:lnTo>
                  <a:pt x="7051742" y="5873407"/>
                </a:lnTo>
                <a:cubicBezTo>
                  <a:pt x="7063014" y="5873407"/>
                  <a:pt x="7075567" y="5861473"/>
                  <a:pt x="7089402" y="5837605"/>
                </a:cubicBezTo>
                <a:lnTo>
                  <a:pt x="7094904" y="5826264"/>
                </a:lnTo>
                <a:lnTo>
                  <a:pt x="7098493" y="5831746"/>
                </a:lnTo>
                <a:lnTo>
                  <a:pt x="7107704" y="5830251"/>
                </a:lnTo>
                <a:lnTo>
                  <a:pt x="7109238" y="5831562"/>
                </a:lnTo>
                <a:cubicBezTo>
                  <a:pt x="7133064" y="5853669"/>
                  <a:pt x="7159259" y="5879542"/>
                  <a:pt x="7187823" y="5909182"/>
                </a:cubicBezTo>
                <a:lnTo>
                  <a:pt x="7215477" y="5939044"/>
                </a:lnTo>
                <a:lnTo>
                  <a:pt x="7211602" y="5950880"/>
                </a:lnTo>
                <a:lnTo>
                  <a:pt x="7226438" y="5950880"/>
                </a:lnTo>
                <a:lnTo>
                  <a:pt x="7280627" y="6009397"/>
                </a:lnTo>
                <a:cubicBezTo>
                  <a:pt x="7313418" y="6082958"/>
                  <a:pt x="7333913" y="6119738"/>
                  <a:pt x="7342111" y="6119738"/>
                </a:cubicBezTo>
                <a:lnTo>
                  <a:pt x="7357482" y="6119738"/>
                </a:lnTo>
                <a:cubicBezTo>
                  <a:pt x="7357482" y="6110347"/>
                  <a:pt x="7360557" y="6101739"/>
                  <a:pt x="7366705" y="6093914"/>
                </a:cubicBezTo>
                <a:cubicBezTo>
                  <a:pt x="7362606" y="6093914"/>
                  <a:pt x="7354408" y="6068089"/>
                  <a:pt x="7342111" y="6016440"/>
                </a:cubicBezTo>
                <a:cubicBezTo>
                  <a:pt x="7301121" y="6016440"/>
                  <a:pt x="7272429" y="5996876"/>
                  <a:pt x="7256033" y="5957748"/>
                </a:cubicBezTo>
                <a:lnTo>
                  <a:pt x="7237542" y="5940386"/>
                </a:lnTo>
                <a:lnTo>
                  <a:pt x="7241576" y="5908916"/>
                </a:lnTo>
                <a:cubicBezTo>
                  <a:pt x="7252336" y="5869592"/>
                  <a:pt x="7279236" y="5838192"/>
                  <a:pt x="7322274" y="5814715"/>
                </a:cubicBezTo>
                <a:lnTo>
                  <a:pt x="7340720" y="5814715"/>
                </a:lnTo>
                <a:lnTo>
                  <a:pt x="7349757" y="5818856"/>
                </a:lnTo>
                <a:lnTo>
                  <a:pt x="7344431" y="5824703"/>
                </a:lnTo>
                <a:cubicBezTo>
                  <a:pt x="7344431" y="5835659"/>
                  <a:pt x="7349555" y="5848179"/>
                  <a:pt x="7359802" y="5862266"/>
                </a:cubicBezTo>
                <a:cubicBezTo>
                  <a:pt x="7329060" y="5862266"/>
                  <a:pt x="7309590" y="5870874"/>
                  <a:pt x="7301392" y="5888089"/>
                </a:cubicBezTo>
                <a:lnTo>
                  <a:pt x="7301392" y="5902176"/>
                </a:lnTo>
                <a:cubicBezTo>
                  <a:pt x="7301392" y="5910001"/>
                  <a:pt x="7306515" y="5913914"/>
                  <a:pt x="7316763" y="5913914"/>
                </a:cubicBezTo>
                <a:lnTo>
                  <a:pt x="7350579" y="5913914"/>
                </a:lnTo>
                <a:lnTo>
                  <a:pt x="7372209" y="5899231"/>
                </a:lnTo>
                <a:lnTo>
                  <a:pt x="7380685" y="5899231"/>
                </a:lnTo>
                <a:lnTo>
                  <a:pt x="7380685" y="5892188"/>
                </a:lnTo>
                <a:lnTo>
                  <a:pt x="7376291" y="5888161"/>
                </a:lnTo>
                <a:lnTo>
                  <a:pt x="7369025" y="5862266"/>
                </a:lnTo>
                <a:lnTo>
                  <a:pt x="7387809" y="5857717"/>
                </a:lnTo>
                <a:lnTo>
                  <a:pt x="7389908" y="5859321"/>
                </a:lnTo>
                <a:lnTo>
                  <a:pt x="7408353" y="5859321"/>
                </a:lnTo>
                <a:lnTo>
                  <a:pt x="7408353" y="5847983"/>
                </a:lnTo>
                <a:lnTo>
                  <a:pt x="7427435" y="5831746"/>
                </a:lnTo>
                <a:lnTo>
                  <a:pt x="7427435" y="5817659"/>
                </a:lnTo>
                <a:lnTo>
                  <a:pt x="7396772" y="5800629"/>
                </a:lnTo>
                <a:lnTo>
                  <a:pt x="7475986" y="5800629"/>
                </a:lnTo>
                <a:cubicBezTo>
                  <a:pt x="7504679" y="5814715"/>
                  <a:pt x="7542851" y="5843866"/>
                  <a:pt x="7590501" y="5888080"/>
                </a:cubicBezTo>
                <a:lnTo>
                  <a:pt x="7600085" y="5897546"/>
                </a:lnTo>
                <a:lnTo>
                  <a:pt x="7585400" y="5897546"/>
                </a:lnTo>
                <a:cubicBezTo>
                  <a:pt x="7575152" y="5897546"/>
                  <a:pt x="7570029" y="5901459"/>
                  <a:pt x="7570029" y="5909284"/>
                </a:cubicBezTo>
                <a:lnTo>
                  <a:pt x="7570029" y="5916327"/>
                </a:lnTo>
                <a:lnTo>
                  <a:pt x="7585400" y="5916327"/>
                </a:lnTo>
                <a:cubicBezTo>
                  <a:pt x="7597697" y="5916327"/>
                  <a:pt x="7603845" y="5912415"/>
                  <a:pt x="7603845" y="5904589"/>
                </a:cubicBezTo>
                <a:lnTo>
                  <a:pt x="7603845" y="5901260"/>
                </a:lnTo>
                <a:lnTo>
                  <a:pt x="7636721" y="5933733"/>
                </a:lnTo>
                <a:lnTo>
                  <a:pt x="7642467" y="5942509"/>
                </a:lnTo>
                <a:lnTo>
                  <a:pt x="7645163" y="5942071"/>
                </a:lnTo>
                <a:lnTo>
                  <a:pt x="7669086" y="5965700"/>
                </a:lnTo>
                <a:cubicBezTo>
                  <a:pt x="7697651" y="5995339"/>
                  <a:pt x="7728586" y="6028744"/>
                  <a:pt x="7761890" y="6065916"/>
                </a:cubicBezTo>
                <a:cubicBezTo>
                  <a:pt x="7794681" y="6139477"/>
                  <a:pt x="7815176" y="6176256"/>
                  <a:pt x="7823374" y="6176256"/>
                </a:cubicBezTo>
                <a:lnTo>
                  <a:pt x="7838745" y="6176256"/>
                </a:lnTo>
                <a:cubicBezTo>
                  <a:pt x="7838745" y="6166866"/>
                  <a:pt x="7841820" y="6158258"/>
                  <a:pt x="7847968" y="6150432"/>
                </a:cubicBezTo>
                <a:cubicBezTo>
                  <a:pt x="7843869" y="6150432"/>
                  <a:pt x="7835671" y="6124608"/>
                  <a:pt x="7823374" y="6072959"/>
                </a:cubicBezTo>
                <a:cubicBezTo>
                  <a:pt x="7782384" y="6072959"/>
                  <a:pt x="7753692" y="6053395"/>
                  <a:pt x="7737296" y="6014267"/>
                </a:cubicBezTo>
                <a:lnTo>
                  <a:pt x="7658158" y="5939962"/>
                </a:lnTo>
                <a:lnTo>
                  <a:pt x="7682240" y="5936053"/>
                </a:lnTo>
                <a:cubicBezTo>
                  <a:pt x="7696458" y="5931749"/>
                  <a:pt x="7711637" y="5925292"/>
                  <a:pt x="7727776" y="5916684"/>
                </a:cubicBezTo>
                <a:lnTo>
                  <a:pt x="7741361" y="5908136"/>
                </a:lnTo>
                <a:lnTo>
                  <a:pt x="7741007" y="5909218"/>
                </a:lnTo>
                <a:lnTo>
                  <a:pt x="7765601" y="5909218"/>
                </a:lnTo>
                <a:lnTo>
                  <a:pt x="7767879" y="5891450"/>
                </a:lnTo>
                <a:lnTo>
                  <a:pt x="7779077" y="5884404"/>
                </a:lnTo>
                <a:cubicBezTo>
                  <a:pt x="7797139" y="5871491"/>
                  <a:pt x="7816160" y="5856427"/>
                  <a:pt x="7836143" y="5839211"/>
                </a:cubicBezTo>
                <a:lnTo>
                  <a:pt x="7845366" y="5839211"/>
                </a:lnTo>
                <a:cubicBezTo>
                  <a:pt x="7859712" y="5830212"/>
                  <a:pt x="7872265" y="5822092"/>
                  <a:pt x="7883025" y="5814854"/>
                </a:cubicBezTo>
                <a:lnTo>
                  <a:pt x="7903941" y="5800023"/>
                </a:lnTo>
                <a:lnTo>
                  <a:pt x="7903941" y="5805921"/>
                </a:lnTo>
                <a:cubicBezTo>
                  <a:pt x="7903941" y="5813747"/>
                  <a:pt x="7909065" y="5817659"/>
                  <a:pt x="7919312" y="5817659"/>
                </a:cubicBezTo>
                <a:lnTo>
                  <a:pt x="7937758" y="5817659"/>
                </a:lnTo>
                <a:lnTo>
                  <a:pt x="7937758" y="5813387"/>
                </a:lnTo>
                <a:lnTo>
                  <a:pt x="7946815" y="5813387"/>
                </a:lnTo>
                <a:cubicBezTo>
                  <a:pt x="7959625" y="5799300"/>
                  <a:pt x="7971345" y="5786976"/>
                  <a:pt x="7981977" y="5776411"/>
                </a:cubicBezTo>
                <a:lnTo>
                  <a:pt x="7991382" y="5767734"/>
                </a:lnTo>
                <a:lnTo>
                  <a:pt x="7995422" y="5775616"/>
                </a:lnTo>
                <a:cubicBezTo>
                  <a:pt x="8005670" y="5794007"/>
                  <a:pt x="8012843" y="5803201"/>
                  <a:pt x="8016942" y="5803201"/>
                </a:cubicBezTo>
                <a:lnTo>
                  <a:pt x="8032313" y="5803201"/>
                </a:lnTo>
                <a:lnTo>
                  <a:pt x="8040096" y="5781409"/>
                </a:lnTo>
                <a:lnTo>
                  <a:pt x="8055539" y="5791395"/>
                </a:lnTo>
                <a:lnTo>
                  <a:pt x="8081378" y="5813483"/>
                </a:lnTo>
                <a:lnTo>
                  <a:pt x="8058449" y="5816615"/>
                </a:lnTo>
                <a:cubicBezTo>
                  <a:pt x="8035776" y="5823071"/>
                  <a:pt x="8015986" y="5839211"/>
                  <a:pt x="7999077" y="5865035"/>
                </a:cubicBezTo>
                <a:cubicBezTo>
                  <a:pt x="7999077" y="5885382"/>
                  <a:pt x="8023671" y="5911206"/>
                  <a:pt x="8072859" y="5942509"/>
                </a:cubicBezTo>
                <a:lnTo>
                  <a:pt x="8125121" y="5942509"/>
                </a:lnTo>
                <a:cubicBezTo>
                  <a:pt x="8136393" y="5942509"/>
                  <a:pt x="8148946" y="5930574"/>
                  <a:pt x="8162780" y="5906707"/>
                </a:cubicBezTo>
                <a:lnTo>
                  <a:pt x="8168665" y="5894578"/>
                </a:lnTo>
                <a:lnTo>
                  <a:pt x="8198491" y="5924039"/>
                </a:lnTo>
                <a:lnTo>
                  <a:pt x="8219331" y="5946542"/>
                </a:lnTo>
                <a:lnTo>
                  <a:pt x="8166001" y="5968508"/>
                </a:lnTo>
                <a:cubicBezTo>
                  <a:pt x="8146018" y="5974768"/>
                  <a:pt x="8128854" y="5977898"/>
                  <a:pt x="8114507" y="5977898"/>
                </a:cubicBezTo>
                <a:lnTo>
                  <a:pt x="8114507" y="5984941"/>
                </a:lnTo>
                <a:lnTo>
                  <a:pt x="8123730" y="5999027"/>
                </a:lnTo>
                <a:cubicBezTo>
                  <a:pt x="8151398" y="5999027"/>
                  <a:pt x="8183930" y="5988132"/>
                  <a:pt x="8221325" y="5966343"/>
                </a:cubicBezTo>
                <a:lnTo>
                  <a:pt x="8231517" y="5959702"/>
                </a:lnTo>
                <a:lnTo>
                  <a:pt x="8285597" y="6018101"/>
                </a:lnTo>
                <a:lnTo>
                  <a:pt x="8284981" y="6019981"/>
                </a:lnTo>
                <a:lnTo>
                  <a:pt x="8287338" y="6019981"/>
                </a:lnTo>
                <a:lnTo>
                  <a:pt x="8291295" y="6024255"/>
                </a:lnTo>
                <a:cubicBezTo>
                  <a:pt x="8324086" y="6097815"/>
                  <a:pt x="8344581" y="6134595"/>
                  <a:pt x="8352779" y="6134595"/>
                </a:cubicBezTo>
                <a:lnTo>
                  <a:pt x="8368150" y="6134595"/>
                </a:lnTo>
                <a:cubicBezTo>
                  <a:pt x="8368150" y="6125204"/>
                  <a:pt x="8371225" y="6116596"/>
                  <a:pt x="8377373" y="6108771"/>
                </a:cubicBezTo>
                <a:cubicBezTo>
                  <a:pt x="8375324" y="6108771"/>
                  <a:pt x="8372250" y="6102315"/>
                  <a:pt x="8368151" y="6089402"/>
                </a:cubicBezTo>
                <a:lnTo>
                  <a:pt x="8365806" y="6081196"/>
                </a:lnTo>
                <a:lnTo>
                  <a:pt x="8375817" y="6081196"/>
                </a:lnTo>
                <a:cubicBezTo>
                  <a:pt x="8394262" y="6074935"/>
                  <a:pt x="8403485" y="6068674"/>
                  <a:pt x="8403485" y="6062414"/>
                </a:cubicBezTo>
                <a:lnTo>
                  <a:pt x="8394262" y="6029547"/>
                </a:lnTo>
                <a:cubicBezTo>
                  <a:pt x="8416807" y="6029547"/>
                  <a:pt x="8436277" y="6019373"/>
                  <a:pt x="8452673" y="5999027"/>
                </a:cubicBezTo>
                <a:lnTo>
                  <a:pt x="8452673" y="5984941"/>
                </a:lnTo>
                <a:cubicBezTo>
                  <a:pt x="8452673" y="5978680"/>
                  <a:pt x="8441400" y="5972421"/>
                  <a:pt x="8418856" y="5966159"/>
                </a:cubicBezTo>
                <a:cubicBezTo>
                  <a:pt x="8386064" y="5973985"/>
                  <a:pt x="8369668" y="5982593"/>
                  <a:pt x="8369668" y="5991984"/>
                </a:cubicBezTo>
                <a:cubicBezTo>
                  <a:pt x="8369668" y="6002940"/>
                  <a:pt x="8374792" y="6015460"/>
                  <a:pt x="8385040" y="6029547"/>
                </a:cubicBezTo>
                <a:lnTo>
                  <a:pt x="8353683" y="6034922"/>
                </a:lnTo>
                <a:lnTo>
                  <a:pt x="8352779" y="6031297"/>
                </a:lnTo>
                <a:cubicBezTo>
                  <a:pt x="8342532" y="6031297"/>
                  <a:pt x="8333053" y="6030074"/>
                  <a:pt x="8324343" y="6027629"/>
                </a:cubicBezTo>
                <a:lnTo>
                  <a:pt x="8307785" y="6019981"/>
                </a:lnTo>
                <a:lnTo>
                  <a:pt x="8309575" y="6019981"/>
                </a:lnTo>
                <a:cubicBezTo>
                  <a:pt x="8309575" y="5960507"/>
                  <a:pt x="8338268" y="5915119"/>
                  <a:pt x="8395653" y="5883817"/>
                </a:cubicBezTo>
                <a:lnTo>
                  <a:pt x="8414099" y="5883817"/>
                </a:lnTo>
                <a:lnTo>
                  <a:pt x="8429470" y="5890860"/>
                </a:lnTo>
                <a:lnTo>
                  <a:pt x="8457884" y="5873106"/>
                </a:lnTo>
                <a:lnTo>
                  <a:pt x="8473853" y="5890503"/>
                </a:lnTo>
                <a:lnTo>
                  <a:pt x="8485296" y="5915288"/>
                </a:lnTo>
                <a:lnTo>
                  <a:pt x="8481732" y="5919794"/>
                </a:lnTo>
                <a:lnTo>
                  <a:pt x="8481732" y="5916684"/>
                </a:lnTo>
                <a:cubicBezTo>
                  <a:pt x="8481732" y="5908859"/>
                  <a:pt x="8475584" y="5904164"/>
                  <a:pt x="8463287" y="5902598"/>
                </a:cubicBezTo>
                <a:lnTo>
                  <a:pt x="8447915" y="5902598"/>
                </a:lnTo>
                <a:lnTo>
                  <a:pt x="8447915" y="5916684"/>
                </a:lnTo>
                <a:cubicBezTo>
                  <a:pt x="8447915" y="5924510"/>
                  <a:pt x="8453039" y="5928422"/>
                  <a:pt x="8463287" y="5928422"/>
                </a:cubicBezTo>
                <a:lnTo>
                  <a:pt x="8481732" y="5928422"/>
                </a:lnTo>
                <a:lnTo>
                  <a:pt x="8481732" y="5926468"/>
                </a:lnTo>
                <a:lnTo>
                  <a:pt x="8484952" y="5937841"/>
                </a:lnTo>
                <a:lnTo>
                  <a:pt x="8504546" y="5955174"/>
                </a:lnTo>
                <a:lnTo>
                  <a:pt x="8513817" y="5973258"/>
                </a:lnTo>
                <a:cubicBezTo>
                  <a:pt x="8524065" y="5991648"/>
                  <a:pt x="8531238" y="6000843"/>
                  <a:pt x="8535337" y="6000843"/>
                </a:cubicBezTo>
                <a:lnTo>
                  <a:pt x="8550708" y="6000843"/>
                </a:lnTo>
                <a:lnTo>
                  <a:pt x="8552020" y="5997168"/>
                </a:lnTo>
                <a:lnTo>
                  <a:pt x="8554122" y="5999027"/>
                </a:lnTo>
                <a:lnTo>
                  <a:pt x="8606384" y="5999027"/>
                </a:lnTo>
                <a:cubicBezTo>
                  <a:pt x="8617656" y="5999027"/>
                  <a:pt x="8630209" y="5987093"/>
                  <a:pt x="8644044" y="5963225"/>
                </a:cubicBezTo>
                <a:lnTo>
                  <a:pt x="8651931" y="5946967"/>
                </a:lnTo>
                <a:lnTo>
                  <a:pt x="8663880" y="5957182"/>
                </a:lnTo>
                <a:cubicBezTo>
                  <a:pt x="8687706" y="5979289"/>
                  <a:pt x="8713901" y="6005162"/>
                  <a:pt x="8742465" y="6034802"/>
                </a:cubicBezTo>
                <a:lnTo>
                  <a:pt x="8770119" y="6064664"/>
                </a:lnTo>
                <a:lnTo>
                  <a:pt x="8766244" y="6076500"/>
                </a:lnTo>
                <a:lnTo>
                  <a:pt x="8781080" y="6076500"/>
                </a:lnTo>
                <a:lnTo>
                  <a:pt x="8835269" y="6135018"/>
                </a:lnTo>
                <a:cubicBezTo>
                  <a:pt x="8868060" y="6208578"/>
                  <a:pt x="8888555" y="6245358"/>
                  <a:pt x="8896753" y="6245358"/>
                </a:cubicBezTo>
                <a:lnTo>
                  <a:pt x="8912124" y="6245358"/>
                </a:lnTo>
                <a:cubicBezTo>
                  <a:pt x="8912124" y="6235967"/>
                  <a:pt x="8915199" y="6227359"/>
                  <a:pt x="8921347" y="6219534"/>
                </a:cubicBezTo>
                <a:cubicBezTo>
                  <a:pt x="8917248" y="6219534"/>
                  <a:pt x="8909050" y="6193709"/>
                  <a:pt x="8896753" y="6142060"/>
                </a:cubicBezTo>
                <a:cubicBezTo>
                  <a:pt x="8855763" y="6142060"/>
                  <a:pt x="8827071" y="6122497"/>
                  <a:pt x="8810675" y="6083369"/>
                </a:cubicBezTo>
                <a:lnTo>
                  <a:pt x="8792184" y="6066006"/>
                </a:lnTo>
                <a:lnTo>
                  <a:pt x="8796218" y="6034536"/>
                </a:lnTo>
                <a:cubicBezTo>
                  <a:pt x="8806978" y="5995212"/>
                  <a:pt x="8833878" y="5963812"/>
                  <a:pt x="8876916" y="5940335"/>
                </a:cubicBezTo>
                <a:lnTo>
                  <a:pt x="8895362" y="5940335"/>
                </a:lnTo>
                <a:lnTo>
                  <a:pt x="8910733" y="5947379"/>
                </a:lnTo>
                <a:cubicBezTo>
                  <a:pt x="8910733" y="5942683"/>
                  <a:pt x="8922005" y="5935640"/>
                  <a:pt x="8944550" y="5926249"/>
                </a:cubicBezTo>
                <a:lnTo>
                  <a:pt x="9030628" y="5926249"/>
                </a:lnTo>
                <a:cubicBezTo>
                  <a:pt x="9059321" y="5940335"/>
                  <a:pt x="9097493" y="5969486"/>
                  <a:pt x="9145143" y="6013700"/>
                </a:cubicBezTo>
                <a:lnTo>
                  <a:pt x="9154727" y="6023166"/>
                </a:lnTo>
                <a:lnTo>
                  <a:pt x="9140042" y="6023166"/>
                </a:lnTo>
                <a:cubicBezTo>
                  <a:pt x="9129794" y="6023166"/>
                  <a:pt x="9124671" y="6027079"/>
                  <a:pt x="9124671" y="6034904"/>
                </a:cubicBezTo>
                <a:lnTo>
                  <a:pt x="9124671" y="6041947"/>
                </a:lnTo>
                <a:lnTo>
                  <a:pt x="9140042" y="6041947"/>
                </a:lnTo>
                <a:cubicBezTo>
                  <a:pt x="9152339" y="6041947"/>
                  <a:pt x="9158487" y="6038035"/>
                  <a:pt x="9158487" y="6030209"/>
                </a:cubicBezTo>
                <a:lnTo>
                  <a:pt x="9158487" y="6026880"/>
                </a:lnTo>
                <a:lnTo>
                  <a:pt x="9223728" y="6091321"/>
                </a:lnTo>
                <a:cubicBezTo>
                  <a:pt x="9252293" y="6120960"/>
                  <a:pt x="9283228" y="6154365"/>
                  <a:pt x="9316532" y="6191536"/>
                </a:cubicBezTo>
                <a:cubicBezTo>
                  <a:pt x="9349323" y="6265097"/>
                  <a:pt x="9369818" y="6301876"/>
                  <a:pt x="9378016" y="6301876"/>
                </a:cubicBezTo>
                <a:lnTo>
                  <a:pt x="9393387" y="6301876"/>
                </a:lnTo>
                <a:cubicBezTo>
                  <a:pt x="9393387" y="6292486"/>
                  <a:pt x="9396462" y="6283878"/>
                  <a:pt x="9402610" y="6276052"/>
                </a:cubicBezTo>
                <a:cubicBezTo>
                  <a:pt x="9398511" y="6276052"/>
                  <a:pt x="9390313" y="6250228"/>
                  <a:pt x="9378016" y="6198579"/>
                </a:cubicBezTo>
                <a:cubicBezTo>
                  <a:pt x="9337026" y="6198579"/>
                  <a:pt x="9308334" y="6179015"/>
                  <a:pt x="9291938" y="6139887"/>
                </a:cubicBezTo>
                <a:cubicBezTo>
                  <a:pt x="9166919" y="6027199"/>
                  <a:pt x="9104410" y="5954421"/>
                  <a:pt x="9104410" y="5921554"/>
                </a:cubicBezTo>
                <a:lnTo>
                  <a:pt x="9104410" y="5900425"/>
                </a:lnTo>
                <a:lnTo>
                  <a:pt x="9108312" y="5896491"/>
                </a:lnTo>
                <a:lnTo>
                  <a:pt x="9108531" y="5896392"/>
                </a:lnTo>
                <a:lnTo>
                  <a:pt x="9108738" y="5896110"/>
                </a:lnTo>
                <a:lnTo>
                  <a:pt x="9114251" y="5906864"/>
                </a:lnTo>
                <a:cubicBezTo>
                  <a:pt x="9124499" y="5925254"/>
                  <a:pt x="9131672" y="5934449"/>
                  <a:pt x="9135771" y="5934449"/>
                </a:cubicBezTo>
                <a:lnTo>
                  <a:pt x="9151142" y="5934449"/>
                </a:lnTo>
                <a:cubicBezTo>
                  <a:pt x="9151142" y="5925058"/>
                  <a:pt x="9154217" y="5916450"/>
                  <a:pt x="9160365" y="5908625"/>
                </a:cubicBezTo>
                <a:cubicBezTo>
                  <a:pt x="9158316" y="5908625"/>
                  <a:pt x="9155241" y="5902169"/>
                  <a:pt x="9151142" y="5889256"/>
                </a:cubicBezTo>
                <a:lnTo>
                  <a:pt x="9148573" y="5880262"/>
                </a:lnTo>
                <a:lnTo>
                  <a:pt x="9184340" y="5899838"/>
                </a:lnTo>
                <a:cubicBezTo>
                  <a:pt x="9194587" y="5906490"/>
                  <a:pt x="9199711" y="5911381"/>
                  <a:pt x="9199711" y="5914511"/>
                </a:cubicBezTo>
                <a:lnTo>
                  <a:pt x="9190488" y="5977898"/>
                </a:lnTo>
                <a:lnTo>
                  <a:pt x="9205859" y="5977898"/>
                </a:lnTo>
                <a:cubicBezTo>
                  <a:pt x="9218156" y="5940335"/>
                  <a:pt x="9224305" y="5912946"/>
                  <a:pt x="9224305" y="5895729"/>
                </a:cubicBezTo>
                <a:cubicBezTo>
                  <a:pt x="9252997" y="5895729"/>
                  <a:pt x="9289888" y="5899643"/>
                  <a:pt x="9334977" y="5907468"/>
                </a:cubicBezTo>
                <a:lnTo>
                  <a:pt x="9341125" y="5907468"/>
                </a:lnTo>
                <a:lnTo>
                  <a:pt x="9341125" y="5895729"/>
                </a:lnTo>
                <a:cubicBezTo>
                  <a:pt x="9279641" y="5895729"/>
                  <a:pt x="9243775" y="5882426"/>
                  <a:pt x="9233527" y="5855819"/>
                </a:cubicBezTo>
                <a:cubicBezTo>
                  <a:pt x="9239676" y="5849559"/>
                  <a:pt x="9284764" y="5834690"/>
                  <a:pt x="9368793" y="5811213"/>
                </a:cubicBezTo>
                <a:cubicBezTo>
                  <a:pt x="9373917" y="5811213"/>
                  <a:pt x="9382884" y="5816104"/>
                  <a:pt x="9395693" y="5825886"/>
                </a:cubicBezTo>
                <a:lnTo>
                  <a:pt x="9414355" y="5842331"/>
                </a:lnTo>
                <a:lnTo>
                  <a:pt x="9383249" y="5842331"/>
                </a:lnTo>
                <a:lnTo>
                  <a:pt x="9383249" y="5849374"/>
                </a:lnTo>
                <a:cubicBezTo>
                  <a:pt x="9385298" y="5857200"/>
                  <a:pt x="9391446" y="5861113"/>
                  <a:pt x="9401694" y="5861113"/>
                </a:cubicBezTo>
                <a:lnTo>
                  <a:pt x="9417065" y="5861113"/>
                </a:lnTo>
                <a:lnTo>
                  <a:pt x="9417065" y="5844718"/>
                </a:lnTo>
                <a:lnTo>
                  <a:pt x="9445649" y="5869905"/>
                </a:lnTo>
                <a:cubicBezTo>
                  <a:pt x="9445649" y="5862080"/>
                  <a:pt x="9431303" y="5837821"/>
                  <a:pt x="9402610" y="5797128"/>
                </a:cubicBezTo>
                <a:cubicBezTo>
                  <a:pt x="9402610" y="5792432"/>
                  <a:pt x="9405684" y="5786172"/>
                  <a:pt x="9411833" y="5778346"/>
                </a:cubicBezTo>
                <a:cubicBezTo>
                  <a:pt x="9399536" y="5756434"/>
                  <a:pt x="9393387" y="5741566"/>
                  <a:pt x="9393387" y="5733741"/>
                </a:cubicBezTo>
                <a:lnTo>
                  <a:pt x="9411833" y="5733741"/>
                </a:lnTo>
                <a:lnTo>
                  <a:pt x="9435028" y="5755542"/>
                </a:lnTo>
                <a:lnTo>
                  <a:pt x="9436127" y="5757220"/>
                </a:lnTo>
                <a:lnTo>
                  <a:pt x="9436713" y="5757125"/>
                </a:lnTo>
                <a:lnTo>
                  <a:pt x="9451798" y="5771303"/>
                </a:lnTo>
                <a:lnTo>
                  <a:pt x="9470243" y="5771303"/>
                </a:lnTo>
                <a:lnTo>
                  <a:pt x="9470243" y="5764260"/>
                </a:lnTo>
                <a:lnTo>
                  <a:pt x="9468124" y="5752027"/>
                </a:lnTo>
                <a:lnTo>
                  <a:pt x="9475900" y="5750764"/>
                </a:lnTo>
                <a:lnTo>
                  <a:pt x="9476089" y="5750683"/>
                </a:lnTo>
                <a:lnTo>
                  <a:pt x="9484356" y="5754945"/>
                </a:lnTo>
                <a:cubicBezTo>
                  <a:pt x="9496653" y="5765509"/>
                  <a:pt x="9502801" y="5781356"/>
                  <a:pt x="9502801" y="5802485"/>
                </a:cubicBezTo>
                <a:lnTo>
                  <a:pt x="9498118" y="5834669"/>
                </a:lnTo>
                <a:lnTo>
                  <a:pt x="9478697" y="5849950"/>
                </a:lnTo>
                <a:cubicBezTo>
                  <a:pt x="9473061" y="5855428"/>
                  <a:pt x="9470243" y="5859732"/>
                  <a:pt x="9470243" y="5862862"/>
                </a:cubicBezTo>
                <a:lnTo>
                  <a:pt x="9487107" y="5873901"/>
                </a:lnTo>
                <a:lnTo>
                  <a:pt x="9478207" y="5901087"/>
                </a:lnTo>
                <a:lnTo>
                  <a:pt x="9502801" y="5901087"/>
                </a:lnTo>
                <a:lnTo>
                  <a:pt x="9505595" y="5879296"/>
                </a:lnTo>
                <a:lnTo>
                  <a:pt x="9519431" y="5881643"/>
                </a:lnTo>
                <a:cubicBezTo>
                  <a:pt x="9527629" y="5881643"/>
                  <a:pt x="9536851" y="5873035"/>
                  <a:pt x="9547099" y="5855819"/>
                </a:cubicBezTo>
                <a:cubicBezTo>
                  <a:pt x="9536852" y="5847212"/>
                  <a:pt x="9528141" y="5840756"/>
                  <a:pt x="9520968" y="5836451"/>
                </a:cubicBezTo>
                <a:lnTo>
                  <a:pt x="9518561" y="5835532"/>
                </a:lnTo>
                <a:lnTo>
                  <a:pt x="9524321" y="5822441"/>
                </a:lnTo>
                <a:cubicBezTo>
                  <a:pt x="9538667" y="5799746"/>
                  <a:pt x="9560187" y="5780574"/>
                  <a:pt x="9588879" y="5764923"/>
                </a:cubicBezTo>
                <a:lnTo>
                  <a:pt x="9607325" y="5764923"/>
                </a:lnTo>
                <a:lnTo>
                  <a:pt x="9622696" y="5771966"/>
                </a:lnTo>
                <a:cubicBezTo>
                  <a:pt x="9622696" y="5767270"/>
                  <a:pt x="9633968" y="5760227"/>
                  <a:pt x="9656513" y="5750836"/>
                </a:cubicBezTo>
                <a:lnTo>
                  <a:pt x="9682209" y="5750836"/>
                </a:lnTo>
                <a:lnTo>
                  <a:pt x="9685908" y="5767785"/>
                </a:lnTo>
                <a:cubicBezTo>
                  <a:pt x="9688470" y="5774045"/>
                  <a:pt x="9692313" y="5780697"/>
                  <a:pt x="9697437" y="5787740"/>
                </a:cubicBezTo>
                <a:lnTo>
                  <a:pt x="9672152" y="5792074"/>
                </a:lnTo>
                <a:lnTo>
                  <a:pt x="9670347" y="5788400"/>
                </a:lnTo>
                <a:cubicBezTo>
                  <a:pt x="9667273" y="5786051"/>
                  <a:pt x="9662661" y="5784487"/>
                  <a:pt x="9656513" y="5783704"/>
                </a:cubicBezTo>
                <a:lnTo>
                  <a:pt x="9641141" y="5783704"/>
                </a:lnTo>
                <a:lnTo>
                  <a:pt x="9641141" y="5797790"/>
                </a:lnTo>
                <a:cubicBezTo>
                  <a:pt x="9641141" y="5801703"/>
                  <a:pt x="9642422" y="5804637"/>
                  <a:pt x="9644984" y="5806594"/>
                </a:cubicBezTo>
                <a:lnTo>
                  <a:pt x="9646171" y="5806896"/>
                </a:lnTo>
                <a:lnTo>
                  <a:pt x="9639026" y="5813564"/>
                </a:lnTo>
                <a:lnTo>
                  <a:pt x="9639026" y="5827650"/>
                </a:lnTo>
                <a:lnTo>
                  <a:pt x="9640913" y="5831973"/>
                </a:lnTo>
                <a:lnTo>
                  <a:pt x="9631919" y="5828309"/>
                </a:lnTo>
                <a:lnTo>
                  <a:pt x="9622696" y="5828309"/>
                </a:lnTo>
                <a:lnTo>
                  <a:pt x="9622696" y="5849438"/>
                </a:lnTo>
                <a:lnTo>
                  <a:pt x="9647290" y="5849438"/>
                </a:lnTo>
                <a:lnTo>
                  <a:pt x="9647290" y="5842395"/>
                </a:lnTo>
                <a:lnTo>
                  <a:pt x="9645090" y="5837019"/>
                </a:lnTo>
                <a:lnTo>
                  <a:pt x="9654397" y="5839389"/>
                </a:lnTo>
                <a:lnTo>
                  <a:pt x="9688214" y="5839389"/>
                </a:lnTo>
                <a:cubicBezTo>
                  <a:pt x="9706659" y="5833128"/>
                  <a:pt x="9715882" y="5826868"/>
                  <a:pt x="9715882" y="5820607"/>
                </a:cubicBezTo>
                <a:lnTo>
                  <a:pt x="9706659" y="5787740"/>
                </a:lnTo>
                <a:cubicBezTo>
                  <a:pt x="9717932" y="5787740"/>
                  <a:pt x="9728435" y="5785196"/>
                  <a:pt x="9738170" y="5780110"/>
                </a:cubicBezTo>
                <a:lnTo>
                  <a:pt x="9759627" y="5761852"/>
                </a:lnTo>
                <a:lnTo>
                  <a:pt x="9766864" y="5766532"/>
                </a:lnTo>
                <a:lnTo>
                  <a:pt x="9743462" y="5802861"/>
                </a:lnTo>
                <a:cubicBezTo>
                  <a:pt x="9714161" y="5846586"/>
                  <a:pt x="9676069" y="5900436"/>
                  <a:pt x="9629187" y="5964410"/>
                </a:cubicBezTo>
                <a:lnTo>
                  <a:pt x="9629187" y="5971453"/>
                </a:lnTo>
                <a:lnTo>
                  <a:pt x="9647632" y="5971453"/>
                </a:lnTo>
                <a:lnTo>
                  <a:pt x="9730637" y="5842331"/>
                </a:lnTo>
                <a:lnTo>
                  <a:pt x="9777865" y="5773645"/>
                </a:lnTo>
                <a:lnTo>
                  <a:pt x="9792739" y="5783263"/>
                </a:lnTo>
                <a:cubicBezTo>
                  <a:pt x="9849997" y="5826989"/>
                  <a:pt x="9928582" y="5904609"/>
                  <a:pt x="10028495" y="6016123"/>
                </a:cubicBezTo>
                <a:cubicBezTo>
                  <a:pt x="10061286" y="6089684"/>
                  <a:pt x="10081781" y="6126463"/>
                  <a:pt x="10089979" y="6126463"/>
                </a:cubicBezTo>
                <a:lnTo>
                  <a:pt x="10105350" y="6126463"/>
                </a:lnTo>
                <a:cubicBezTo>
                  <a:pt x="10105350" y="6117073"/>
                  <a:pt x="10108425" y="6108465"/>
                  <a:pt x="10114573" y="6100639"/>
                </a:cubicBezTo>
                <a:cubicBezTo>
                  <a:pt x="10110474" y="6100639"/>
                  <a:pt x="10102276" y="6074815"/>
                  <a:pt x="10089979" y="6023166"/>
                </a:cubicBezTo>
                <a:lnTo>
                  <a:pt x="10084867" y="6022507"/>
                </a:lnTo>
                <a:lnTo>
                  <a:pt x="10087864" y="6022507"/>
                </a:lnTo>
                <a:lnTo>
                  <a:pt x="10087864" y="6008420"/>
                </a:lnTo>
                <a:lnTo>
                  <a:pt x="10063270" y="6008420"/>
                </a:lnTo>
                <a:lnTo>
                  <a:pt x="10063270" y="6019721"/>
                </a:lnTo>
                <a:lnTo>
                  <a:pt x="10061542" y="6019498"/>
                </a:lnTo>
                <a:cubicBezTo>
                  <a:pt x="10035412" y="6012161"/>
                  <a:pt x="10016198" y="5993820"/>
                  <a:pt x="10003901" y="5964474"/>
                </a:cubicBezTo>
                <a:cubicBezTo>
                  <a:pt x="9878882" y="5851786"/>
                  <a:pt x="9816373" y="5779008"/>
                  <a:pt x="9816373" y="5746141"/>
                </a:cubicBezTo>
                <a:lnTo>
                  <a:pt x="9816373" y="5725012"/>
                </a:lnTo>
                <a:lnTo>
                  <a:pt x="9819567" y="5721792"/>
                </a:lnTo>
                <a:lnTo>
                  <a:pt x="9834240" y="5734771"/>
                </a:lnTo>
                <a:lnTo>
                  <a:pt x="9857039" y="5750627"/>
                </a:lnTo>
                <a:lnTo>
                  <a:pt x="9856680" y="5750772"/>
                </a:lnTo>
                <a:lnTo>
                  <a:pt x="9875126" y="5776596"/>
                </a:lnTo>
                <a:lnTo>
                  <a:pt x="9865903" y="5816506"/>
                </a:lnTo>
                <a:lnTo>
                  <a:pt x="9884348" y="5816506"/>
                </a:lnTo>
                <a:cubicBezTo>
                  <a:pt x="9884348" y="5796942"/>
                  <a:pt x="9889984" y="5780704"/>
                  <a:pt x="9901257" y="5767792"/>
                </a:cubicBezTo>
                <a:lnTo>
                  <a:pt x="9908060" y="5763935"/>
                </a:lnTo>
                <a:lnTo>
                  <a:pt x="9902451" y="5802485"/>
                </a:lnTo>
                <a:lnTo>
                  <a:pt x="9917822" y="5802485"/>
                </a:lnTo>
                <a:cubicBezTo>
                  <a:pt x="9923971" y="5783704"/>
                  <a:pt x="9928582" y="5767466"/>
                  <a:pt x="9931656" y="5753771"/>
                </a:cubicBezTo>
                <a:lnTo>
                  <a:pt x="9932101" y="5750548"/>
                </a:lnTo>
                <a:lnTo>
                  <a:pt x="9936650" y="5748269"/>
                </a:lnTo>
                <a:lnTo>
                  <a:pt x="9937338" y="5747336"/>
                </a:lnTo>
                <a:lnTo>
                  <a:pt x="9951982" y="5739033"/>
                </a:lnTo>
                <a:lnTo>
                  <a:pt x="9957424" y="5721579"/>
                </a:lnTo>
                <a:lnTo>
                  <a:pt x="9985455" y="5723251"/>
                </a:lnTo>
                <a:lnTo>
                  <a:pt x="10003823" y="5725881"/>
                </a:lnTo>
                <a:lnTo>
                  <a:pt x="9942856" y="5748980"/>
                </a:lnTo>
                <a:lnTo>
                  <a:pt x="9942856" y="5763067"/>
                </a:lnTo>
                <a:lnTo>
                  <a:pt x="9949005" y="5763067"/>
                </a:lnTo>
                <a:lnTo>
                  <a:pt x="9963216" y="5756894"/>
                </a:lnTo>
                <a:lnTo>
                  <a:pt x="9969659" y="5763097"/>
                </a:lnTo>
                <a:cubicBezTo>
                  <a:pt x="9979394" y="5768184"/>
                  <a:pt x="9992972" y="5772683"/>
                  <a:pt x="10010392" y="5776596"/>
                </a:cubicBezTo>
                <a:lnTo>
                  <a:pt x="10028837" y="5771901"/>
                </a:lnTo>
                <a:cubicBezTo>
                  <a:pt x="10030887" y="5771901"/>
                  <a:pt x="10036011" y="5774053"/>
                  <a:pt x="10044209" y="5778357"/>
                </a:cubicBezTo>
                <a:lnTo>
                  <a:pt x="10044500" y="5778524"/>
                </a:lnTo>
                <a:lnTo>
                  <a:pt x="10037717" y="5783704"/>
                </a:lnTo>
                <a:lnTo>
                  <a:pt x="10037717" y="5790746"/>
                </a:lnTo>
                <a:lnTo>
                  <a:pt x="10050780" y="5800723"/>
                </a:lnTo>
                <a:lnTo>
                  <a:pt x="10035083" y="5814715"/>
                </a:lnTo>
                <a:lnTo>
                  <a:pt x="10035083" y="5819410"/>
                </a:lnTo>
                <a:lnTo>
                  <a:pt x="10053529" y="5819410"/>
                </a:lnTo>
                <a:lnTo>
                  <a:pt x="10076581" y="5796897"/>
                </a:lnTo>
                <a:lnTo>
                  <a:pt x="10078025" y="5797725"/>
                </a:lnTo>
                <a:lnTo>
                  <a:pt x="10087248" y="5797725"/>
                </a:lnTo>
                <a:lnTo>
                  <a:pt x="10092241" y="5793150"/>
                </a:lnTo>
                <a:lnTo>
                  <a:pt x="10078641" y="5834693"/>
                </a:lnTo>
                <a:lnTo>
                  <a:pt x="10103235" y="5834693"/>
                </a:lnTo>
                <a:cubicBezTo>
                  <a:pt x="10103235" y="5819824"/>
                  <a:pt x="10105029" y="5805836"/>
                  <a:pt x="10108615" y="5792729"/>
                </a:cubicBezTo>
                <a:lnTo>
                  <a:pt x="10121146" y="5764248"/>
                </a:lnTo>
                <a:lnTo>
                  <a:pt x="10123796" y="5764923"/>
                </a:lnTo>
                <a:lnTo>
                  <a:pt x="10123796" y="5758226"/>
                </a:lnTo>
                <a:lnTo>
                  <a:pt x="10124755" y="5756046"/>
                </a:lnTo>
                <a:lnTo>
                  <a:pt x="10139485" y="5738851"/>
                </a:lnTo>
                <a:lnTo>
                  <a:pt x="10152384" y="5727934"/>
                </a:lnTo>
                <a:lnTo>
                  <a:pt x="10154034" y="5726783"/>
                </a:lnTo>
                <a:lnTo>
                  <a:pt x="10160686" y="5734403"/>
                </a:lnTo>
                <a:cubicBezTo>
                  <a:pt x="10164785" y="5737533"/>
                  <a:pt x="10168884" y="5739098"/>
                  <a:pt x="10172983" y="5739098"/>
                </a:cubicBezTo>
                <a:lnTo>
                  <a:pt x="10191429" y="5732055"/>
                </a:lnTo>
                <a:cubicBezTo>
                  <a:pt x="10191429" y="5723447"/>
                  <a:pt x="10188611" y="5716404"/>
                  <a:pt x="10182975" y="5710926"/>
                </a:cubicBezTo>
                <a:lnTo>
                  <a:pt x="10179242" y="5709199"/>
                </a:lnTo>
                <a:lnTo>
                  <a:pt x="10186105" y="5704411"/>
                </a:lnTo>
                <a:lnTo>
                  <a:pt x="10197999" y="5698528"/>
                </a:lnTo>
                <a:lnTo>
                  <a:pt x="10199132" y="5698528"/>
                </a:lnTo>
                <a:lnTo>
                  <a:pt x="10203726" y="5701536"/>
                </a:lnTo>
                <a:lnTo>
                  <a:pt x="10220555" y="5704392"/>
                </a:lnTo>
                <a:lnTo>
                  <a:pt x="10223130" y="5705572"/>
                </a:lnTo>
                <a:lnTo>
                  <a:pt x="10223744" y="5704932"/>
                </a:lnTo>
                <a:lnTo>
                  <a:pt x="10231394" y="5706231"/>
                </a:lnTo>
                <a:cubicBezTo>
                  <a:pt x="10235493" y="5706231"/>
                  <a:pt x="10239848" y="5704079"/>
                  <a:pt x="10244459" y="5699775"/>
                </a:cubicBezTo>
                <a:lnTo>
                  <a:pt x="10246744" y="5696744"/>
                </a:lnTo>
                <a:lnTo>
                  <a:pt x="10247205" y="5697331"/>
                </a:lnTo>
                <a:lnTo>
                  <a:pt x="10247205" y="5704375"/>
                </a:lnTo>
                <a:cubicBezTo>
                  <a:pt x="10224661" y="5723156"/>
                  <a:pt x="10213389" y="5734112"/>
                  <a:pt x="10213389" y="5737242"/>
                </a:cubicBezTo>
                <a:lnTo>
                  <a:pt x="10213389" y="5763067"/>
                </a:lnTo>
                <a:lnTo>
                  <a:pt x="10223130" y="5763067"/>
                </a:lnTo>
                <a:lnTo>
                  <a:pt x="10223130" y="5783044"/>
                </a:lnTo>
                <a:lnTo>
                  <a:pt x="10247724" y="5783044"/>
                </a:lnTo>
                <a:lnTo>
                  <a:pt x="10247724" y="5776001"/>
                </a:lnTo>
                <a:cubicBezTo>
                  <a:pt x="10247724" y="5768176"/>
                  <a:pt x="10242600" y="5763481"/>
                  <a:pt x="10232353" y="5761915"/>
                </a:cubicBezTo>
                <a:lnTo>
                  <a:pt x="10229238" y="5761915"/>
                </a:lnTo>
                <a:lnTo>
                  <a:pt x="10241816" y="5731580"/>
                </a:lnTo>
                <a:lnTo>
                  <a:pt x="10256947" y="5743134"/>
                </a:lnTo>
                <a:lnTo>
                  <a:pt x="10275392" y="5743134"/>
                </a:lnTo>
                <a:lnTo>
                  <a:pt x="10275392" y="5731396"/>
                </a:lnTo>
                <a:lnTo>
                  <a:pt x="10258578" y="5718555"/>
                </a:lnTo>
                <a:lnTo>
                  <a:pt x="10262576" y="5716113"/>
                </a:lnTo>
                <a:cubicBezTo>
                  <a:pt x="10270774" y="5716113"/>
                  <a:pt x="10279997" y="5723156"/>
                  <a:pt x="10290244" y="5737242"/>
                </a:cubicBezTo>
                <a:lnTo>
                  <a:pt x="10290244" y="5754310"/>
                </a:lnTo>
                <a:lnTo>
                  <a:pt x="10277082" y="5759575"/>
                </a:lnTo>
                <a:cubicBezTo>
                  <a:pt x="10271446" y="5763880"/>
                  <a:pt x="10265553" y="5770335"/>
                  <a:pt x="10259405" y="5778944"/>
                </a:cubicBezTo>
                <a:lnTo>
                  <a:pt x="10259405" y="5790682"/>
                </a:lnTo>
                <a:cubicBezTo>
                  <a:pt x="10269652" y="5786769"/>
                  <a:pt x="10278363" y="5781683"/>
                  <a:pt x="10285536" y="5775423"/>
                </a:cubicBezTo>
                <a:lnTo>
                  <a:pt x="10288346" y="5771715"/>
                </a:lnTo>
                <a:lnTo>
                  <a:pt x="10287314" y="5776419"/>
                </a:lnTo>
                <a:cubicBezTo>
                  <a:pt x="10277547" y="5804297"/>
                  <a:pt x="10243363" y="5860299"/>
                  <a:pt x="10184760" y="5944424"/>
                </a:cubicBezTo>
                <a:lnTo>
                  <a:pt x="10172331" y="5961995"/>
                </a:lnTo>
                <a:lnTo>
                  <a:pt x="10173326" y="5959714"/>
                </a:lnTo>
                <a:lnTo>
                  <a:pt x="10173326" y="5952672"/>
                </a:lnTo>
                <a:cubicBezTo>
                  <a:pt x="10173326" y="5944846"/>
                  <a:pt x="10168202" y="5940933"/>
                  <a:pt x="10157955" y="5940933"/>
                </a:cubicBezTo>
                <a:lnTo>
                  <a:pt x="10148732" y="5940933"/>
                </a:lnTo>
                <a:cubicBezTo>
                  <a:pt x="10136436" y="5940933"/>
                  <a:pt x="10130287" y="5944846"/>
                  <a:pt x="10130287" y="5952672"/>
                </a:cubicBezTo>
                <a:lnTo>
                  <a:pt x="10130287" y="5959714"/>
                </a:lnTo>
                <a:cubicBezTo>
                  <a:pt x="10132336" y="5967540"/>
                  <a:pt x="10138485" y="5971453"/>
                  <a:pt x="10148732" y="5971453"/>
                </a:cubicBezTo>
                <a:lnTo>
                  <a:pt x="10157955" y="5971453"/>
                </a:lnTo>
                <a:lnTo>
                  <a:pt x="10167328" y="5969067"/>
                </a:lnTo>
                <a:lnTo>
                  <a:pt x="10146668" y="5998274"/>
                </a:lnTo>
                <a:cubicBezTo>
                  <a:pt x="10132994" y="6017348"/>
                  <a:pt x="10118344" y="6037548"/>
                  <a:pt x="10102716" y="6058873"/>
                </a:cubicBezTo>
                <a:lnTo>
                  <a:pt x="10102716" y="6065916"/>
                </a:lnTo>
                <a:lnTo>
                  <a:pt x="10121162" y="6065916"/>
                </a:lnTo>
                <a:lnTo>
                  <a:pt x="10204166" y="5936794"/>
                </a:lnTo>
                <a:cubicBezTo>
                  <a:pt x="10282046" y="5820976"/>
                  <a:pt x="10327135" y="5763067"/>
                  <a:pt x="10339432" y="5763067"/>
                </a:cubicBezTo>
                <a:cubicBezTo>
                  <a:pt x="10368125" y="5767762"/>
                  <a:pt x="10382471" y="5782630"/>
                  <a:pt x="10382471" y="5807672"/>
                </a:cubicBezTo>
                <a:lnTo>
                  <a:pt x="10382471" y="5819410"/>
                </a:lnTo>
                <a:cubicBezTo>
                  <a:pt x="10382471" y="5824106"/>
                  <a:pt x="10365051" y="5832714"/>
                  <a:pt x="10330209" y="5845235"/>
                </a:cubicBezTo>
                <a:lnTo>
                  <a:pt x="10348655" y="5871059"/>
                </a:lnTo>
                <a:lnTo>
                  <a:pt x="10339432" y="5910969"/>
                </a:lnTo>
                <a:lnTo>
                  <a:pt x="10357878" y="5910969"/>
                </a:lnTo>
                <a:cubicBezTo>
                  <a:pt x="10357878" y="5871842"/>
                  <a:pt x="10380422" y="5846018"/>
                  <a:pt x="10425511" y="5833496"/>
                </a:cubicBezTo>
                <a:cubicBezTo>
                  <a:pt x="10427560" y="5811584"/>
                  <a:pt x="10435758" y="5800630"/>
                  <a:pt x="10450104" y="5800630"/>
                </a:cubicBezTo>
                <a:lnTo>
                  <a:pt x="10488589" y="5802560"/>
                </a:lnTo>
                <a:lnTo>
                  <a:pt x="10535263" y="5848661"/>
                </a:lnTo>
                <a:lnTo>
                  <a:pt x="10508515" y="5833496"/>
                </a:lnTo>
                <a:cubicBezTo>
                  <a:pt x="10498267" y="5833496"/>
                  <a:pt x="10493144" y="5839757"/>
                  <a:pt x="10493144" y="5852278"/>
                </a:cubicBezTo>
                <a:lnTo>
                  <a:pt x="10483921" y="5852278"/>
                </a:lnTo>
                <a:lnTo>
                  <a:pt x="10425511" y="5840539"/>
                </a:lnTo>
                <a:cubicBezTo>
                  <a:pt x="10429610" y="5853061"/>
                  <a:pt x="10449080" y="5863234"/>
                  <a:pt x="10483921" y="5871059"/>
                </a:cubicBezTo>
                <a:lnTo>
                  <a:pt x="10502366" y="5866364"/>
                </a:lnTo>
                <a:cubicBezTo>
                  <a:pt x="10506465" y="5866364"/>
                  <a:pt x="10522861" y="5874972"/>
                  <a:pt x="10551554" y="5892189"/>
                </a:cubicBezTo>
                <a:lnTo>
                  <a:pt x="10560777" y="5892189"/>
                </a:lnTo>
                <a:lnTo>
                  <a:pt x="10568820" y="5884818"/>
                </a:lnTo>
                <a:lnTo>
                  <a:pt x="10612603" y="5932098"/>
                </a:lnTo>
                <a:lnTo>
                  <a:pt x="10597668" y="5932098"/>
                </a:lnTo>
                <a:cubicBezTo>
                  <a:pt x="10589470" y="5932098"/>
                  <a:pt x="10580247" y="5938359"/>
                  <a:pt x="10570000" y="5950880"/>
                </a:cubicBezTo>
                <a:lnTo>
                  <a:pt x="10570000" y="5957923"/>
                </a:lnTo>
                <a:lnTo>
                  <a:pt x="10588445" y="5957923"/>
                </a:lnTo>
                <a:cubicBezTo>
                  <a:pt x="10596643" y="5957923"/>
                  <a:pt x="10604841" y="5950880"/>
                  <a:pt x="10613039" y="5936794"/>
                </a:cubicBezTo>
                <a:lnTo>
                  <a:pt x="10613039" y="5932570"/>
                </a:lnTo>
                <a:lnTo>
                  <a:pt x="10628929" y="5949729"/>
                </a:lnTo>
                <a:cubicBezTo>
                  <a:pt x="10661720" y="6023289"/>
                  <a:pt x="10682215" y="6060069"/>
                  <a:pt x="10690413" y="6060069"/>
                </a:cubicBezTo>
                <a:lnTo>
                  <a:pt x="10705784" y="6060069"/>
                </a:lnTo>
                <a:cubicBezTo>
                  <a:pt x="10705784" y="6050678"/>
                  <a:pt x="10708859" y="6042070"/>
                  <a:pt x="10715007" y="6034245"/>
                </a:cubicBezTo>
                <a:cubicBezTo>
                  <a:pt x="10710908" y="6034245"/>
                  <a:pt x="10702710" y="6008420"/>
                  <a:pt x="10690413" y="5956772"/>
                </a:cubicBezTo>
                <a:cubicBezTo>
                  <a:pt x="10649423" y="5956772"/>
                  <a:pt x="10620731" y="5937208"/>
                  <a:pt x="10604335" y="5898080"/>
                </a:cubicBezTo>
                <a:cubicBezTo>
                  <a:pt x="10573080" y="5869908"/>
                  <a:pt x="10545732" y="5844230"/>
                  <a:pt x="10522291" y="5821047"/>
                </a:cubicBezTo>
                <a:lnTo>
                  <a:pt x="10505644" y="5803416"/>
                </a:lnTo>
                <a:lnTo>
                  <a:pt x="10555397" y="5805911"/>
                </a:lnTo>
                <a:cubicBezTo>
                  <a:pt x="10583577" y="5807085"/>
                  <a:pt x="10604841" y="5807672"/>
                  <a:pt x="10619187" y="5807672"/>
                </a:cubicBezTo>
                <a:cubicBezTo>
                  <a:pt x="10627385" y="5807672"/>
                  <a:pt x="10646855" y="5794368"/>
                  <a:pt x="10677598" y="5767762"/>
                </a:cubicBezTo>
                <a:lnTo>
                  <a:pt x="10739082" y="5767762"/>
                </a:lnTo>
                <a:cubicBezTo>
                  <a:pt x="10744206" y="5767762"/>
                  <a:pt x="10750162" y="5768838"/>
                  <a:pt x="10756951" y="5770990"/>
                </a:cubicBezTo>
                <a:lnTo>
                  <a:pt x="10757501" y="5771222"/>
                </a:lnTo>
                <a:lnTo>
                  <a:pt x="10708709" y="5814715"/>
                </a:lnTo>
                <a:lnTo>
                  <a:pt x="10708709" y="5819410"/>
                </a:lnTo>
                <a:lnTo>
                  <a:pt x="10727155" y="5819410"/>
                </a:lnTo>
                <a:lnTo>
                  <a:pt x="10770751" y="5776835"/>
                </a:lnTo>
                <a:lnTo>
                  <a:pt x="10779816" y="5780674"/>
                </a:lnTo>
                <a:cubicBezTo>
                  <a:pt x="10796724" y="5789282"/>
                  <a:pt x="10816963" y="5802193"/>
                  <a:pt x="10840532" y="5819410"/>
                </a:cubicBezTo>
                <a:cubicBezTo>
                  <a:pt x="10855903" y="5819410"/>
                  <a:pt x="10873324" y="5821171"/>
                  <a:pt x="10892794" y="5824692"/>
                </a:cubicBezTo>
                <a:lnTo>
                  <a:pt x="10930973" y="5834064"/>
                </a:lnTo>
                <a:lnTo>
                  <a:pt x="10916988" y="5856973"/>
                </a:lnTo>
                <a:cubicBezTo>
                  <a:pt x="10885734" y="5906274"/>
                  <a:pt x="10838852" y="5973574"/>
                  <a:pt x="10776342" y="6058873"/>
                </a:cubicBezTo>
                <a:lnTo>
                  <a:pt x="10776342" y="6065916"/>
                </a:lnTo>
                <a:lnTo>
                  <a:pt x="10794788" y="6065916"/>
                </a:lnTo>
                <a:lnTo>
                  <a:pt x="10877792" y="5936794"/>
                </a:lnTo>
                <a:cubicBezTo>
                  <a:pt x="10897262" y="5907839"/>
                  <a:pt x="10914683" y="5882505"/>
                  <a:pt x="10930054" y="5860788"/>
                </a:cubicBezTo>
                <a:lnTo>
                  <a:pt x="10946856" y="5837963"/>
                </a:lnTo>
                <a:lnTo>
                  <a:pt x="10957353" y="5840539"/>
                </a:lnTo>
                <a:lnTo>
                  <a:pt x="10957353" y="5833496"/>
                </a:lnTo>
                <a:lnTo>
                  <a:pt x="10951774" y="5831283"/>
                </a:lnTo>
                <a:lnTo>
                  <a:pt x="10970019" y="5806498"/>
                </a:lnTo>
                <a:cubicBezTo>
                  <a:pt x="10992563" y="5777543"/>
                  <a:pt x="11006910" y="5763067"/>
                  <a:pt x="11013058" y="5763067"/>
                </a:cubicBezTo>
                <a:cubicBezTo>
                  <a:pt x="11041751" y="5767762"/>
                  <a:pt x="11056097" y="5782630"/>
                  <a:pt x="11056097" y="5807672"/>
                </a:cubicBezTo>
                <a:lnTo>
                  <a:pt x="11056097" y="5819410"/>
                </a:lnTo>
                <a:cubicBezTo>
                  <a:pt x="11056097" y="5821758"/>
                  <a:pt x="11051742" y="5825083"/>
                  <a:pt x="11043032" y="5829388"/>
                </a:cubicBezTo>
                <a:lnTo>
                  <a:pt x="11015449" y="5840539"/>
                </a:lnTo>
                <a:lnTo>
                  <a:pt x="10985021" y="5840539"/>
                </a:lnTo>
                <a:lnTo>
                  <a:pt x="10985021" y="5859321"/>
                </a:lnTo>
                <a:lnTo>
                  <a:pt x="11013897" y="5859321"/>
                </a:lnTo>
                <a:lnTo>
                  <a:pt x="11022281" y="5871059"/>
                </a:lnTo>
                <a:lnTo>
                  <a:pt x="11013058" y="5910969"/>
                </a:lnTo>
                <a:lnTo>
                  <a:pt x="11031504" y="5910969"/>
                </a:lnTo>
                <a:cubicBezTo>
                  <a:pt x="11031504" y="5871842"/>
                  <a:pt x="11054048" y="5846018"/>
                  <a:pt x="11099137" y="5833496"/>
                </a:cubicBezTo>
                <a:cubicBezTo>
                  <a:pt x="11101186" y="5811585"/>
                  <a:pt x="11109384" y="5800630"/>
                  <a:pt x="11123730" y="5800630"/>
                </a:cubicBezTo>
                <a:cubicBezTo>
                  <a:pt x="11207759" y="5805324"/>
                  <a:pt x="11264120" y="5807672"/>
                  <a:pt x="11292813" y="5807672"/>
                </a:cubicBezTo>
                <a:cubicBezTo>
                  <a:pt x="11301011" y="5807672"/>
                  <a:pt x="11320481" y="5794368"/>
                  <a:pt x="11351224" y="5767762"/>
                </a:cubicBezTo>
                <a:lnTo>
                  <a:pt x="11412708" y="5767762"/>
                </a:lnTo>
                <a:cubicBezTo>
                  <a:pt x="11433203" y="5767762"/>
                  <a:pt x="11467020" y="5784978"/>
                  <a:pt x="11514158" y="5819410"/>
                </a:cubicBezTo>
                <a:cubicBezTo>
                  <a:pt x="11529529" y="5819410"/>
                  <a:pt x="11546950" y="5821171"/>
                  <a:pt x="11566420" y="5824693"/>
                </a:cubicBezTo>
                <a:lnTo>
                  <a:pt x="11569016" y="5825330"/>
                </a:lnTo>
                <a:lnTo>
                  <a:pt x="11566918" y="5828295"/>
                </a:lnTo>
                <a:cubicBezTo>
                  <a:pt x="11553244" y="5847369"/>
                  <a:pt x="11538594" y="5867570"/>
                  <a:pt x="11522966" y="5888894"/>
                </a:cubicBezTo>
                <a:lnTo>
                  <a:pt x="11522966" y="5895937"/>
                </a:lnTo>
                <a:lnTo>
                  <a:pt x="11541412" y="5895937"/>
                </a:lnTo>
                <a:lnTo>
                  <a:pt x="11584377" y="5829101"/>
                </a:lnTo>
                <a:lnTo>
                  <a:pt x="11630979" y="5840539"/>
                </a:lnTo>
                <a:lnTo>
                  <a:pt x="11630979" y="5833496"/>
                </a:lnTo>
                <a:lnTo>
                  <a:pt x="11591595" y="5817872"/>
                </a:lnTo>
                <a:lnTo>
                  <a:pt x="11624416" y="5766815"/>
                </a:lnTo>
                <a:cubicBezTo>
                  <a:pt x="11663356" y="5708906"/>
                  <a:pt x="11694098" y="5665475"/>
                  <a:pt x="11716643" y="5636520"/>
                </a:cubicBezTo>
                <a:lnTo>
                  <a:pt x="11728902" y="5622087"/>
                </a:lnTo>
                <a:lnTo>
                  <a:pt x="11730315" y="5622353"/>
                </a:lnTo>
                <a:cubicBezTo>
                  <a:pt x="11741843" y="5625679"/>
                  <a:pt x="11758751" y="5632331"/>
                  <a:pt x="11781039" y="5642308"/>
                </a:cubicBezTo>
                <a:lnTo>
                  <a:pt x="11800297" y="5651283"/>
                </a:lnTo>
                <a:lnTo>
                  <a:pt x="11789656" y="5659410"/>
                </a:lnTo>
                <a:cubicBezTo>
                  <a:pt x="11780945" y="5663714"/>
                  <a:pt x="11767880" y="5668996"/>
                  <a:pt x="11750459" y="5675256"/>
                </a:cubicBezTo>
                <a:lnTo>
                  <a:pt x="11768905" y="5701080"/>
                </a:lnTo>
                <a:lnTo>
                  <a:pt x="11760006" y="5739590"/>
                </a:lnTo>
                <a:lnTo>
                  <a:pt x="11753948" y="5739590"/>
                </a:lnTo>
                <a:cubicBezTo>
                  <a:pt x="11741651" y="5739590"/>
                  <a:pt x="11735502" y="5744285"/>
                  <a:pt x="11735502" y="5753676"/>
                </a:cubicBezTo>
                <a:lnTo>
                  <a:pt x="11735502" y="5765414"/>
                </a:lnTo>
                <a:lnTo>
                  <a:pt x="11753948" y="5765414"/>
                </a:lnTo>
                <a:cubicBezTo>
                  <a:pt x="11766245" y="5763849"/>
                  <a:pt x="11772393" y="5759936"/>
                  <a:pt x="11772393" y="5753676"/>
                </a:cubicBezTo>
                <a:lnTo>
                  <a:pt x="11772393" y="5740991"/>
                </a:lnTo>
                <a:lnTo>
                  <a:pt x="11778128" y="5740991"/>
                </a:lnTo>
                <a:cubicBezTo>
                  <a:pt x="11778128" y="5701863"/>
                  <a:pt x="11800672" y="5676039"/>
                  <a:pt x="11845761" y="5663518"/>
                </a:cubicBezTo>
                <a:lnTo>
                  <a:pt x="11853161" y="5639784"/>
                </a:lnTo>
                <a:lnTo>
                  <a:pt x="11856856" y="5637211"/>
                </a:lnTo>
                <a:lnTo>
                  <a:pt x="11870354" y="5630651"/>
                </a:lnTo>
                <a:cubicBezTo>
                  <a:pt x="11954383" y="5635346"/>
                  <a:pt x="12010744" y="5637693"/>
                  <a:pt x="12039437" y="5637693"/>
                </a:cubicBezTo>
                <a:cubicBezTo>
                  <a:pt x="12047635" y="5637693"/>
                  <a:pt x="12067105" y="5624390"/>
                  <a:pt x="12097848" y="5597783"/>
                </a:cubicBezTo>
                <a:lnTo>
                  <a:pt x="12159332" y="5597783"/>
                </a:lnTo>
                <a:lnTo>
                  <a:pt x="12192000" y="5608139"/>
                </a:lnTo>
                <a:lnTo>
                  <a:pt x="12192000" y="5677604"/>
                </a:lnTo>
                <a:lnTo>
                  <a:pt x="12187000" y="5677604"/>
                </a:lnTo>
                <a:cubicBezTo>
                  <a:pt x="12176753" y="5677604"/>
                  <a:pt x="12165481" y="5686213"/>
                  <a:pt x="12153184" y="5703429"/>
                </a:cubicBezTo>
                <a:lnTo>
                  <a:pt x="12153184" y="5715167"/>
                </a:lnTo>
                <a:lnTo>
                  <a:pt x="12192000" y="5681290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5225733"/>
                </a:moveTo>
                <a:lnTo>
                  <a:pt x="18416" y="5233130"/>
                </a:lnTo>
                <a:lnTo>
                  <a:pt x="33014" y="5244785"/>
                </a:lnTo>
                <a:lnTo>
                  <a:pt x="998" y="5270980"/>
                </a:lnTo>
                <a:lnTo>
                  <a:pt x="0" y="5272409"/>
                </a:lnTo>
                <a:close/>
                <a:moveTo>
                  <a:pt x="33313" y="5191394"/>
                </a:moveTo>
                <a:lnTo>
                  <a:pt x="33313" y="5196530"/>
                </a:lnTo>
                <a:lnTo>
                  <a:pt x="42786" y="5196530"/>
                </a:lnTo>
                <a:lnTo>
                  <a:pt x="44037" y="5198203"/>
                </a:lnTo>
                <a:lnTo>
                  <a:pt x="44037" y="5216453"/>
                </a:lnTo>
                <a:lnTo>
                  <a:pt x="31866" y="5207158"/>
                </a:lnTo>
                <a:lnTo>
                  <a:pt x="31866" y="5195420"/>
                </a:lnTo>
                <a:close/>
                <a:moveTo>
                  <a:pt x="66378" y="5154690"/>
                </a:moveTo>
                <a:lnTo>
                  <a:pt x="59408" y="5165336"/>
                </a:lnTo>
                <a:lnTo>
                  <a:pt x="43772" y="5164966"/>
                </a:lnTo>
                <a:close/>
                <a:moveTo>
                  <a:pt x="11284819" y="2261913"/>
                </a:moveTo>
                <a:lnTo>
                  <a:pt x="11285678" y="2263401"/>
                </a:lnTo>
                <a:cubicBezTo>
                  <a:pt x="11288240" y="2269661"/>
                  <a:pt x="11289521" y="2275530"/>
                  <a:pt x="11289521" y="2281009"/>
                </a:cubicBezTo>
                <a:lnTo>
                  <a:pt x="11255704" y="2288051"/>
                </a:lnTo>
                <a:lnTo>
                  <a:pt x="11247974" y="2267557"/>
                </a:lnTo>
                <a:lnTo>
                  <a:pt x="11281365" y="2263623"/>
                </a:lnTo>
                <a:close/>
                <a:moveTo>
                  <a:pt x="12111300" y="2225324"/>
                </a:moveTo>
                <a:cubicBezTo>
                  <a:pt x="12101052" y="2225324"/>
                  <a:pt x="12095928" y="2229236"/>
                  <a:pt x="12095928" y="2237062"/>
                </a:cubicBezTo>
                <a:lnTo>
                  <a:pt x="12095928" y="2251148"/>
                </a:lnTo>
                <a:lnTo>
                  <a:pt x="12111300" y="2251148"/>
                </a:lnTo>
                <a:cubicBezTo>
                  <a:pt x="12123597" y="2249582"/>
                  <a:pt x="12129745" y="2244887"/>
                  <a:pt x="12129745" y="2237062"/>
                </a:cubicBezTo>
                <a:lnTo>
                  <a:pt x="12129745" y="2225324"/>
                </a:lnTo>
                <a:close/>
                <a:moveTo>
                  <a:pt x="0" y="2217925"/>
                </a:moveTo>
                <a:lnTo>
                  <a:pt x="20594" y="2220739"/>
                </a:lnTo>
                <a:cubicBezTo>
                  <a:pt x="38527" y="2227391"/>
                  <a:pt x="50055" y="2237368"/>
                  <a:pt x="55179" y="2250671"/>
                </a:cubicBezTo>
                <a:cubicBezTo>
                  <a:pt x="52105" y="2253802"/>
                  <a:pt x="39295" y="2259084"/>
                  <a:pt x="16751" y="2266519"/>
                </a:cubicBezTo>
                <a:lnTo>
                  <a:pt x="0" y="2271493"/>
                </a:lnTo>
                <a:close/>
                <a:moveTo>
                  <a:pt x="3001134" y="2213582"/>
                </a:moveTo>
                <a:lnTo>
                  <a:pt x="3002663" y="2214945"/>
                </a:lnTo>
                <a:lnTo>
                  <a:pt x="3001582" y="2214505"/>
                </a:lnTo>
                <a:close/>
                <a:moveTo>
                  <a:pt x="8232449" y="2199845"/>
                </a:moveTo>
                <a:lnTo>
                  <a:pt x="8232793" y="2200151"/>
                </a:lnTo>
                <a:lnTo>
                  <a:pt x="8230499" y="2201153"/>
                </a:lnTo>
                <a:lnTo>
                  <a:pt x="8231358" y="2200666"/>
                </a:lnTo>
                <a:close/>
                <a:moveTo>
                  <a:pt x="3454410" y="2197975"/>
                </a:moveTo>
                <a:lnTo>
                  <a:pt x="3457782" y="2199442"/>
                </a:lnTo>
                <a:lnTo>
                  <a:pt x="3453808" y="2199626"/>
                </a:lnTo>
                <a:close/>
                <a:moveTo>
                  <a:pt x="3208701" y="2192536"/>
                </a:moveTo>
                <a:lnTo>
                  <a:pt x="3212914" y="2199997"/>
                </a:lnTo>
                <a:lnTo>
                  <a:pt x="3204775" y="2194352"/>
                </a:lnTo>
                <a:close/>
                <a:moveTo>
                  <a:pt x="3554485" y="2192425"/>
                </a:moveTo>
                <a:lnTo>
                  <a:pt x="3558704" y="2196528"/>
                </a:lnTo>
                <a:lnTo>
                  <a:pt x="3557624" y="2196009"/>
                </a:lnTo>
                <a:lnTo>
                  <a:pt x="3555519" y="2196067"/>
                </a:lnTo>
                <a:close/>
                <a:moveTo>
                  <a:pt x="12077483" y="2185414"/>
                </a:moveTo>
                <a:lnTo>
                  <a:pt x="12077483" y="2206543"/>
                </a:lnTo>
                <a:lnTo>
                  <a:pt x="12086706" y="2206543"/>
                </a:lnTo>
                <a:cubicBezTo>
                  <a:pt x="12096953" y="2204977"/>
                  <a:pt x="12102077" y="2200282"/>
                  <a:pt x="12102077" y="2192457"/>
                </a:cubicBezTo>
                <a:lnTo>
                  <a:pt x="12102077" y="2185414"/>
                </a:lnTo>
                <a:close/>
                <a:moveTo>
                  <a:pt x="9759122" y="2184622"/>
                </a:moveTo>
                <a:lnTo>
                  <a:pt x="9768505" y="2192193"/>
                </a:lnTo>
                <a:lnTo>
                  <a:pt x="9788591" y="2209490"/>
                </a:lnTo>
                <a:lnTo>
                  <a:pt x="9775459" y="2209490"/>
                </a:lnTo>
                <a:lnTo>
                  <a:pt x="9770063" y="2201642"/>
                </a:lnTo>
                <a:close/>
                <a:moveTo>
                  <a:pt x="8163573" y="2178373"/>
                </a:moveTo>
                <a:lnTo>
                  <a:pt x="8188167" y="2178373"/>
                </a:lnTo>
                <a:lnTo>
                  <a:pt x="8203512" y="2182279"/>
                </a:lnTo>
                <a:lnTo>
                  <a:pt x="8189856" y="2190101"/>
                </a:lnTo>
                <a:cubicBezTo>
                  <a:pt x="8181658" y="2194405"/>
                  <a:pt x="8176534" y="2196557"/>
                  <a:pt x="8174484" y="2196557"/>
                </a:cubicBezTo>
                <a:lnTo>
                  <a:pt x="8170778" y="2195614"/>
                </a:lnTo>
                <a:lnTo>
                  <a:pt x="8163573" y="2190112"/>
                </a:lnTo>
                <a:close/>
                <a:moveTo>
                  <a:pt x="9018948" y="2177047"/>
                </a:moveTo>
                <a:lnTo>
                  <a:pt x="9063518" y="2195404"/>
                </a:lnTo>
                <a:cubicBezTo>
                  <a:pt x="9067617" y="2205577"/>
                  <a:pt x="9073765" y="2214381"/>
                  <a:pt x="9081964" y="2221815"/>
                </a:cubicBezTo>
                <a:lnTo>
                  <a:pt x="9105399" y="2235685"/>
                </a:lnTo>
                <a:lnTo>
                  <a:pt x="9094915" y="2247062"/>
                </a:lnTo>
                <a:lnTo>
                  <a:pt x="9092547" y="2248020"/>
                </a:lnTo>
                <a:lnTo>
                  <a:pt x="9091577" y="2247402"/>
                </a:lnTo>
                <a:lnTo>
                  <a:pt x="9082586" y="2247402"/>
                </a:lnTo>
                <a:lnTo>
                  <a:pt x="9079174" y="2240606"/>
                </a:lnTo>
                <a:cubicBezTo>
                  <a:pt x="9073282" y="2233563"/>
                  <a:pt x="9065917" y="2228281"/>
                  <a:pt x="9057078" y="2224760"/>
                </a:cubicBezTo>
                <a:lnTo>
                  <a:pt x="9055987" y="2224573"/>
                </a:lnTo>
                <a:lnTo>
                  <a:pt x="9048033" y="2205391"/>
                </a:lnTo>
                <a:lnTo>
                  <a:pt x="9032662" y="2205391"/>
                </a:lnTo>
                <a:lnTo>
                  <a:pt x="9032662" y="2220591"/>
                </a:lnTo>
                <a:lnTo>
                  <a:pt x="9026144" y="2219478"/>
                </a:lnTo>
                <a:lnTo>
                  <a:pt x="9010773" y="2226521"/>
                </a:lnTo>
                <a:lnTo>
                  <a:pt x="8992327" y="2226521"/>
                </a:lnTo>
                <a:cubicBezTo>
                  <a:pt x="8998476" y="2217130"/>
                  <a:pt x="9001550" y="2210087"/>
                  <a:pt x="9001550" y="2205391"/>
                </a:cubicBezTo>
                <a:cubicBezTo>
                  <a:pt x="9001550" y="2196587"/>
                  <a:pt x="9006306" y="2187784"/>
                  <a:pt x="9015816" y="2178980"/>
                </a:cubicBezTo>
                <a:close/>
                <a:moveTo>
                  <a:pt x="628903" y="2175750"/>
                </a:moveTo>
                <a:lnTo>
                  <a:pt x="622951" y="2188018"/>
                </a:lnTo>
                <a:lnTo>
                  <a:pt x="618573" y="2199625"/>
                </a:lnTo>
                <a:lnTo>
                  <a:pt x="617185" y="2200124"/>
                </a:lnTo>
                <a:lnTo>
                  <a:pt x="577119" y="2212563"/>
                </a:lnTo>
                <a:lnTo>
                  <a:pt x="580872" y="2206066"/>
                </a:lnTo>
                <a:lnTo>
                  <a:pt x="574599" y="2196485"/>
                </a:lnTo>
                <a:close/>
                <a:moveTo>
                  <a:pt x="6452797" y="2171331"/>
                </a:moveTo>
                <a:lnTo>
                  <a:pt x="6463296" y="2171331"/>
                </a:lnTo>
                <a:lnTo>
                  <a:pt x="6456908" y="2174234"/>
                </a:lnTo>
                <a:close/>
                <a:moveTo>
                  <a:pt x="11907441" y="2165972"/>
                </a:moveTo>
                <a:cubicBezTo>
                  <a:pt x="11897194" y="2165972"/>
                  <a:pt x="11892070" y="2169885"/>
                  <a:pt x="11892070" y="2177711"/>
                </a:cubicBezTo>
                <a:lnTo>
                  <a:pt x="11892070" y="2184754"/>
                </a:lnTo>
                <a:cubicBezTo>
                  <a:pt x="11894120" y="2192579"/>
                  <a:pt x="11899243" y="2196492"/>
                  <a:pt x="11907441" y="2196492"/>
                </a:cubicBezTo>
                <a:lnTo>
                  <a:pt x="11916664" y="2196492"/>
                </a:lnTo>
                <a:cubicBezTo>
                  <a:pt x="11928961" y="2196492"/>
                  <a:pt x="11935109" y="2192579"/>
                  <a:pt x="11935109" y="2184754"/>
                </a:cubicBezTo>
                <a:lnTo>
                  <a:pt x="11935109" y="2177711"/>
                </a:lnTo>
                <a:cubicBezTo>
                  <a:pt x="11935109" y="2169885"/>
                  <a:pt x="11928961" y="2165972"/>
                  <a:pt x="11916664" y="2165972"/>
                </a:cubicBezTo>
                <a:close/>
                <a:moveTo>
                  <a:pt x="9791946" y="2162873"/>
                </a:moveTo>
                <a:lnTo>
                  <a:pt x="9791946" y="2169157"/>
                </a:lnTo>
                <a:cubicBezTo>
                  <a:pt x="9804243" y="2180113"/>
                  <a:pt x="9810391" y="2186373"/>
                  <a:pt x="9810391" y="2187938"/>
                </a:cubicBezTo>
                <a:lnTo>
                  <a:pt x="9810391" y="2194981"/>
                </a:lnTo>
                <a:lnTo>
                  <a:pt x="9785797" y="2194981"/>
                </a:lnTo>
                <a:cubicBezTo>
                  <a:pt x="9785797" y="2193025"/>
                  <a:pt x="9784004" y="2190188"/>
                  <a:pt x="9780417" y="2186471"/>
                </a:cubicBezTo>
                <a:lnTo>
                  <a:pt x="9768893" y="2176622"/>
                </a:lnTo>
                <a:lnTo>
                  <a:pt x="9773665" y="2176622"/>
                </a:lnTo>
                <a:cubicBezTo>
                  <a:pt x="9779814" y="2175840"/>
                  <a:pt x="9784425" y="2174275"/>
                  <a:pt x="9787499" y="2171927"/>
                </a:cubicBezTo>
                <a:close/>
                <a:moveTo>
                  <a:pt x="3277149" y="2161885"/>
                </a:moveTo>
                <a:lnTo>
                  <a:pt x="3280199" y="2163118"/>
                </a:lnTo>
                <a:lnTo>
                  <a:pt x="3270295" y="2170680"/>
                </a:lnTo>
                <a:lnTo>
                  <a:pt x="3270295" y="2184766"/>
                </a:lnTo>
                <a:lnTo>
                  <a:pt x="3285667" y="2184766"/>
                </a:lnTo>
                <a:lnTo>
                  <a:pt x="3302310" y="2172057"/>
                </a:lnTo>
                <a:lnTo>
                  <a:pt x="3307842" y="2174294"/>
                </a:lnTo>
                <a:cubicBezTo>
                  <a:pt x="3316552" y="2178598"/>
                  <a:pt x="3320908" y="2181923"/>
                  <a:pt x="3320908" y="2184271"/>
                </a:cubicBezTo>
                <a:lnTo>
                  <a:pt x="3320908" y="2196009"/>
                </a:lnTo>
                <a:lnTo>
                  <a:pt x="3313134" y="2217634"/>
                </a:lnTo>
                <a:lnTo>
                  <a:pt x="3285667" y="2217634"/>
                </a:lnTo>
                <a:lnTo>
                  <a:pt x="3284203" y="2216922"/>
                </a:lnTo>
                <a:lnTo>
                  <a:pt x="3273179" y="2202301"/>
                </a:lnTo>
                <a:cubicBezTo>
                  <a:pt x="3268568" y="2197997"/>
                  <a:pt x="3264213" y="2195845"/>
                  <a:pt x="3260114" y="2195845"/>
                </a:cubicBezTo>
                <a:lnTo>
                  <a:pt x="3252464" y="2197143"/>
                </a:lnTo>
                <a:lnTo>
                  <a:pt x="3251850" y="2196504"/>
                </a:lnTo>
                <a:lnTo>
                  <a:pt x="3249275" y="2197684"/>
                </a:lnTo>
                <a:lnTo>
                  <a:pt x="3237021" y="2199764"/>
                </a:lnTo>
                <a:lnTo>
                  <a:pt x="3234829" y="2197183"/>
                </a:lnTo>
                <a:lnTo>
                  <a:pt x="3234298" y="2196462"/>
                </a:lnTo>
                <a:close/>
                <a:moveTo>
                  <a:pt x="4261040" y="2161797"/>
                </a:moveTo>
                <a:lnTo>
                  <a:pt x="4277246" y="2167211"/>
                </a:lnTo>
                <a:lnTo>
                  <a:pt x="4277093" y="2167282"/>
                </a:lnTo>
                <a:lnTo>
                  <a:pt x="4258646" y="2167282"/>
                </a:lnTo>
                <a:close/>
                <a:moveTo>
                  <a:pt x="8495176" y="2160538"/>
                </a:moveTo>
                <a:lnTo>
                  <a:pt x="8504399" y="2160538"/>
                </a:lnTo>
                <a:cubicBezTo>
                  <a:pt x="8504399" y="2173059"/>
                  <a:pt x="8509522" y="2179320"/>
                  <a:pt x="8519770" y="2179320"/>
                </a:cubicBezTo>
                <a:lnTo>
                  <a:pt x="8521887" y="2178119"/>
                </a:lnTo>
                <a:lnTo>
                  <a:pt x="8517358" y="2190719"/>
                </a:lnTo>
                <a:cubicBezTo>
                  <a:pt x="8510185" y="2198153"/>
                  <a:pt x="8499426" y="2203044"/>
                  <a:pt x="8485079" y="2205391"/>
                </a:cubicBezTo>
                <a:cubicBezTo>
                  <a:pt x="8482005" y="2205391"/>
                  <a:pt x="8476881" y="2201772"/>
                  <a:pt x="8469708" y="2194533"/>
                </a:cubicBezTo>
                <a:lnTo>
                  <a:pt x="8448757" y="2169867"/>
                </a:lnTo>
                <a:close/>
                <a:moveTo>
                  <a:pt x="9724416" y="2156915"/>
                </a:moveTo>
                <a:lnTo>
                  <a:pt x="9750657" y="2194013"/>
                </a:lnTo>
                <a:lnTo>
                  <a:pt x="9751927" y="2195907"/>
                </a:lnTo>
                <a:lnTo>
                  <a:pt x="9739849" y="2188361"/>
                </a:lnTo>
                <a:lnTo>
                  <a:pt x="9724478" y="2195404"/>
                </a:lnTo>
                <a:lnTo>
                  <a:pt x="9706032" y="2195404"/>
                </a:lnTo>
                <a:lnTo>
                  <a:pt x="9691618" y="2182562"/>
                </a:lnTo>
                <a:lnTo>
                  <a:pt x="9700539" y="2170176"/>
                </a:lnTo>
                <a:close/>
                <a:moveTo>
                  <a:pt x="3422358" y="2151404"/>
                </a:moveTo>
                <a:lnTo>
                  <a:pt x="3431581" y="2151404"/>
                </a:lnTo>
                <a:cubicBezTo>
                  <a:pt x="3431581" y="2157664"/>
                  <a:pt x="3432861" y="2162360"/>
                  <a:pt x="3435423" y="2165490"/>
                </a:cubicBezTo>
                <a:lnTo>
                  <a:pt x="3441881" y="2168120"/>
                </a:lnTo>
                <a:lnTo>
                  <a:pt x="3431662" y="2176856"/>
                </a:lnTo>
                <a:lnTo>
                  <a:pt x="3388656" y="2158177"/>
                </a:lnTo>
                <a:close/>
                <a:moveTo>
                  <a:pt x="4940926" y="2147458"/>
                </a:moveTo>
                <a:lnTo>
                  <a:pt x="4949166" y="2151843"/>
                </a:lnTo>
                <a:lnTo>
                  <a:pt x="4972095" y="2154975"/>
                </a:lnTo>
                <a:lnTo>
                  <a:pt x="4965763" y="2160388"/>
                </a:lnTo>
                <a:lnTo>
                  <a:pt x="4950719" y="2167282"/>
                </a:lnTo>
                <a:lnTo>
                  <a:pt x="4932272" y="2167282"/>
                </a:lnTo>
                <a:close/>
                <a:moveTo>
                  <a:pt x="9082041" y="2143276"/>
                </a:moveTo>
                <a:lnTo>
                  <a:pt x="9083146" y="2145086"/>
                </a:lnTo>
                <a:cubicBezTo>
                  <a:pt x="9100727" y="2175312"/>
                  <a:pt x="9109517" y="2195414"/>
                  <a:pt x="9109517" y="2205391"/>
                </a:cubicBezTo>
                <a:lnTo>
                  <a:pt x="9109517" y="2210704"/>
                </a:lnTo>
                <a:lnTo>
                  <a:pt x="9089457" y="2194817"/>
                </a:lnTo>
                <a:lnTo>
                  <a:pt x="9040288" y="2163879"/>
                </a:lnTo>
                <a:lnTo>
                  <a:pt x="9058616" y="2152569"/>
                </a:lnTo>
                <a:close/>
                <a:moveTo>
                  <a:pt x="3498768" y="2140606"/>
                </a:moveTo>
                <a:lnTo>
                  <a:pt x="3501041" y="2142631"/>
                </a:lnTo>
                <a:lnTo>
                  <a:pt x="3516716" y="2157061"/>
                </a:lnTo>
                <a:lnTo>
                  <a:pt x="3515654" y="2157737"/>
                </a:lnTo>
                <a:lnTo>
                  <a:pt x="3515654" y="2164780"/>
                </a:lnTo>
                <a:lnTo>
                  <a:pt x="3525100" y="2164780"/>
                </a:lnTo>
                <a:lnTo>
                  <a:pt x="3532409" y="2171509"/>
                </a:lnTo>
                <a:lnTo>
                  <a:pt x="3536061" y="2196604"/>
                </a:lnTo>
                <a:lnTo>
                  <a:pt x="3493834" y="2197770"/>
                </a:lnTo>
                <a:lnTo>
                  <a:pt x="3481840" y="2198327"/>
                </a:lnTo>
                <a:lnTo>
                  <a:pt x="3458537" y="2188468"/>
                </a:lnTo>
                <a:lnTo>
                  <a:pt x="3490704" y="2145380"/>
                </a:lnTo>
                <a:lnTo>
                  <a:pt x="3497676" y="2141427"/>
                </a:lnTo>
                <a:close/>
                <a:moveTo>
                  <a:pt x="5018807" y="2137504"/>
                </a:moveTo>
                <a:lnTo>
                  <a:pt x="5059030" y="2197530"/>
                </a:lnTo>
                <a:lnTo>
                  <a:pt x="5032500" y="2208805"/>
                </a:lnTo>
                <a:lnTo>
                  <a:pt x="5032376" y="2207778"/>
                </a:lnTo>
                <a:cubicBezTo>
                  <a:pt x="5026485" y="2186649"/>
                  <a:pt x="5014700" y="2172564"/>
                  <a:pt x="4997024" y="2165521"/>
                </a:cubicBezTo>
                <a:lnTo>
                  <a:pt x="4994298" y="2165056"/>
                </a:lnTo>
                <a:lnTo>
                  <a:pt x="5013295" y="2139608"/>
                </a:lnTo>
                <a:close/>
                <a:moveTo>
                  <a:pt x="3126750" y="2130212"/>
                </a:moveTo>
                <a:lnTo>
                  <a:pt x="3131955" y="2165984"/>
                </a:lnTo>
                <a:cubicBezTo>
                  <a:pt x="3131955" y="2208243"/>
                  <a:pt x="3107361" y="2229372"/>
                  <a:pt x="3058173" y="2229372"/>
                </a:cubicBezTo>
                <a:lnTo>
                  <a:pt x="3054039" y="2235688"/>
                </a:lnTo>
                <a:lnTo>
                  <a:pt x="3053005" y="2235424"/>
                </a:lnTo>
                <a:lnTo>
                  <a:pt x="3038160" y="2229385"/>
                </a:lnTo>
                <a:lnTo>
                  <a:pt x="3002974" y="2195023"/>
                </a:lnTo>
                <a:lnTo>
                  <a:pt x="3008795" y="2191737"/>
                </a:lnTo>
                <a:cubicBezTo>
                  <a:pt x="3026728" y="2185085"/>
                  <a:pt x="3051066" y="2181759"/>
                  <a:pt x="3081808" y="2181759"/>
                </a:cubicBezTo>
                <a:lnTo>
                  <a:pt x="3081808" y="2170020"/>
                </a:lnTo>
                <a:lnTo>
                  <a:pt x="3075660" y="2170020"/>
                </a:lnTo>
                <a:cubicBezTo>
                  <a:pt x="3053116" y="2173933"/>
                  <a:pt x="3032621" y="2176868"/>
                  <a:pt x="3014175" y="2178825"/>
                </a:cubicBezTo>
                <a:lnTo>
                  <a:pt x="2985088" y="2180560"/>
                </a:lnTo>
                <a:lnTo>
                  <a:pt x="2973972" y="2165477"/>
                </a:lnTo>
                <a:lnTo>
                  <a:pt x="2976918" y="2136236"/>
                </a:lnTo>
                <a:lnTo>
                  <a:pt x="2995363" y="2136236"/>
                </a:lnTo>
                <a:cubicBezTo>
                  <a:pt x="3015858" y="2148756"/>
                  <a:pt x="3038403" y="2157365"/>
                  <a:pt x="3062996" y="2162060"/>
                </a:cubicBezTo>
                <a:cubicBezTo>
                  <a:pt x="3079392" y="2162060"/>
                  <a:pt x="3094507" y="2157756"/>
                  <a:pt x="3108341" y="2149148"/>
                </a:cubicBezTo>
                <a:close/>
                <a:moveTo>
                  <a:pt x="10004068" y="2129247"/>
                </a:moveTo>
                <a:lnTo>
                  <a:pt x="10022513" y="2129247"/>
                </a:lnTo>
                <a:cubicBezTo>
                  <a:pt x="10023538" y="2139029"/>
                  <a:pt x="10024435" y="2147735"/>
                  <a:pt x="10025203" y="2155364"/>
                </a:cubicBezTo>
                <a:lnTo>
                  <a:pt x="10025445" y="2157841"/>
                </a:lnTo>
                <a:lnTo>
                  <a:pt x="10019604" y="2157841"/>
                </a:lnTo>
                <a:lnTo>
                  <a:pt x="10025221" y="2196444"/>
                </a:lnTo>
                <a:lnTo>
                  <a:pt x="9982741" y="2214497"/>
                </a:lnTo>
                <a:cubicBezTo>
                  <a:pt x="9969035" y="2220072"/>
                  <a:pt x="9956930" y="2224718"/>
                  <a:pt x="9946426" y="2228436"/>
                </a:cubicBezTo>
                <a:lnTo>
                  <a:pt x="9933526" y="2232476"/>
                </a:lnTo>
                <a:lnTo>
                  <a:pt x="9933526" y="2214185"/>
                </a:lnTo>
                <a:cubicBezTo>
                  <a:pt x="9933526" y="2205968"/>
                  <a:pt x="9937433" y="2195257"/>
                  <a:pt x="9945246" y="2182052"/>
                </a:cubicBezTo>
                <a:lnTo>
                  <a:pt x="9976931" y="2139608"/>
                </a:lnTo>
                <a:close/>
                <a:moveTo>
                  <a:pt x="5040433" y="2129247"/>
                </a:moveTo>
                <a:lnTo>
                  <a:pt x="5058878" y="2129247"/>
                </a:lnTo>
                <a:cubicBezTo>
                  <a:pt x="5059902" y="2139029"/>
                  <a:pt x="5060799" y="2147735"/>
                  <a:pt x="5061567" y="2155364"/>
                </a:cubicBezTo>
                <a:lnTo>
                  <a:pt x="5061809" y="2157841"/>
                </a:lnTo>
                <a:lnTo>
                  <a:pt x="5055969" y="2157841"/>
                </a:lnTo>
                <a:lnTo>
                  <a:pt x="5058376" y="2174390"/>
                </a:lnTo>
                <a:lnTo>
                  <a:pt x="5036383" y="2142403"/>
                </a:lnTo>
                <a:lnTo>
                  <a:pt x="5030389" y="2133082"/>
                </a:lnTo>
                <a:close/>
                <a:moveTo>
                  <a:pt x="8744189" y="2127671"/>
                </a:moveTo>
                <a:lnTo>
                  <a:pt x="8744189" y="2139409"/>
                </a:lnTo>
                <a:cubicBezTo>
                  <a:pt x="8756486" y="2156625"/>
                  <a:pt x="8767758" y="2165234"/>
                  <a:pt x="8778005" y="2165234"/>
                </a:cubicBezTo>
                <a:lnTo>
                  <a:pt x="8787228" y="2165234"/>
                </a:lnTo>
                <a:cubicBezTo>
                  <a:pt x="8779030" y="2148017"/>
                  <a:pt x="8764684" y="2135497"/>
                  <a:pt x="8744189" y="2127671"/>
                </a:cubicBezTo>
                <a:close/>
                <a:moveTo>
                  <a:pt x="325711" y="2121550"/>
                </a:moveTo>
                <a:lnTo>
                  <a:pt x="325711" y="2133288"/>
                </a:lnTo>
                <a:cubicBezTo>
                  <a:pt x="325711" y="2141113"/>
                  <a:pt x="331859" y="2145808"/>
                  <a:pt x="344156" y="2147374"/>
                </a:cubicBezTo>
                <a:lnTo>
                  <a:pt x="359528" y="2147374"/>
                </a:lnTo>
                <a:lnTo>
                  <a:pt x="359528" y="2133288"/>
                </a:lnTo>
                <a:cubicBezTo>
                  <a:pt x="359528" y="2125462"/>
                  <a:pt x="354404" y="2121550"/>
                  <a:pt x="344156" y="2121550"/>
                </a:cubicBezTo>
                <a:close/>
                <a:moveTo>
                  <a:pt x="3251850" y="2119032"/>
                </a:moveTo>
                <a:lnTo>
                  <a:pt x="3251850" y="2140161"/>
                </a:lnTo>
                <a:lnTo>
                  <a:pt x="3261073" y="2140161"/>
                </a:lnTo>
                <a:cubicBezTo>
                  <a:pt x="3271320" y="2138595"/>
                  <a:pt x="3276444" y="2133900"/>
                  <a:pt x="3276444" y="2126075"/>
                </a:cubicBezTo>
                <a:lnTo>
                  <a:pt x="3276444" y="2119032"/>
                </a:lnTo>
                <a:close/>
                <a:moveTo>
                  <a:pt x="9630980" y="2114037"/>
                </a:moveTo>
                <a:lnTo>
                  <a:pt x="9656680" y="2129247"/>
                </a:lnTo>
                <a:lnTo>
                  <a:pt x="9690496" y="2129247"/>
                </a:lnTo>
                <a:lnTo>
                  <a:pt x="9708886" y="2144086"/>
                </a:lnTo>
                <a:lnTo>
                  <a:pt x="9659805" y="2149047"/>
                </a:lnTo>
                <a:lnTo>
                  <a:pt x="9656423" y="2151205"/>
                </a:lnTo>
                <a:lnTo>
                  <a:pt x="9641473" y="2137886"/>
                </a:lnTo>
                <a:close/>
                <a:moveTo>
                  <a:pt x="9739849" y="2110888"/>
                </a:moveTo>
                <a:lnTo>
                  <a:pt x="9739849" y="2132017"/>
                </a:lnTo>
                <a:lnTo>
                  <a:pt x="9749071" y="2132017"/>
                </a:lnTo>
                <a:cubicBezTo>
                  <a:pt x="9759319" y="2130451"/>
                  <a:pt x="9764443" y="2125756"/>
                  <a:pt x="9764443" y="2117931"/>
                </a:cubicBezTo>
                <a:lnTo>
                  <a:pt x="9764443" y="2110888"/>
                </a:lnTo>
                <a:close/>
                <a:moveTo>
                  <a:pt x="4776214" y="2110888"/>
                </a:moveTo>
                <a:lnTo>
                  <a:pt x="4776214" y="2132017"/>
                </a:lnTo>
                <a:lnTo>
                  <a:pt x="4785435" y="2132017"/>
                </a:lnTo>
                <a:cubicBezTo>
                  <a:pt x="4795683" y="2130451"/>
                  <a:pt x="4800807" y="2125756"/>
                  <a:pt x="4800807" y="2117931"/>
                </a:cubicBezTo>
                <a:lnTo>
                  <a:pt x="4800807" y="2110888"/>
                </a:lnTo>
                <a:close/>
                <a:moveTo>
                  <a:pt x="953136" y="2108508"/>
                </a:moveTo>
                <a:lnTo>
                  <a:pt x="946260" y="2112804"/>
                </a:lnTo>
                <a:lnTo>
                  <a:pt x="943260" y="2110240"/>
                </a:lnTo>
                <a:lnTo>
                  <a:pt x="948032" y="2110240"/>
                </a:lnTo>
                <a:close/>
                <a:moveTo>
                  <a:pt x="8242118" y="2104997"/>
                </a:moveTo>
                <a:lnTo>
                  <a:pt x="8242118" y="2112041"/>
                </a:lnTo>
                <a:cubicBezTo>
                  <a:pt x="8252365" y="2124561"/>
                  <a:pt x="8261588" y="2130822"/>
                  <a:pt x="8269786" y="2130822"/>
                </a:cubicBezTo>
                <a:lnTo>
                  <a:pt x="8285157" y="2130822"/>
                </a:lnTo>
                <a:lnTo>
                  <a:pt x="8285157" y="2126127"/>
                </a:lnTo>
                <a:cubicBezTo>
                  <a:pt x="8276959" y="2112041"/>
                  <a:pt x="8268761" y="2104997"/>
                  <a:pt x="8260563" y="2104997"/>
                </a:cubicBezTo>
                <a:close/>
                <a:moveTo>
                  <a:pt x="916938" y="2104885"/>
                </a:moveTo>
                <a:lnTo>
                  <a:pt x="928046" y="2113848"/>
                </a:lnTo>
                <a:lnTo>
                  <a:pt x="918894" y="2113848"/>
                </a:lnTo>
                <a:close/>
                <a:moveTo>
                  <a:pt x="9192784" y="2102529"/>
                </a:moveTo>
                <a:lnTo>
                  <a:pt x="9214155" y="2106192"/>
                </a:lnTo>
                <a:lnTo>
                  <a:pt x="9210367" y="2115448"/>
                </a:lnTo>
                <a:lnTo>
                  <a:pt x="9194059" y="2106202"/>
                </a:lnTo>
                <a:close/>
                <a:moveTo>
                  <a:pt x="2670665" y="2102444"/>
                </a:moveTo>
                <a:lnTo>
                  <a:pt x="2669861" y="2104286"/>
                </a:lnTo>
                <a:lnTo>
                  <a:pt x="2669861" y="2105716"/>
                </a:lnTo>
                <a:lnTo>
                  <a:pt x="2666865" y="2105716"/>
                </a:lnTo>
                <a:close/>
                <a:moveTo>
                  <a:pt x="1130886" y="2100570"/>
                </a:moveTo>
                <a:lnTo>
                  <a:pt x="1132979" y="2112657"/>
                </a:lnTo>
                <a:lnTo>
                  <a:pt x="1125203" y="2113919"/>
                </a:lnTo>
                <a:lnTo>
                  <a:pt x="1125014" y="2114000"/>
                </a:lnTo>
                <a:lnTo>
                  <a:pt x="1122014" y="2112454"/>
                </a:lnTo>
                <a:close/>
                <a:moveTo>
                  <a:pt x="3186711" y="2099045"/>
                </a:moveTo>
                <a:lnTo>
                  <a:pt x="3186711" y="2113131"/>
                </a:lnTo>
                <a:lnTo>
                  <a:pt x="3211304" y="2113131"/>
                </a:lnTo>
                <a:lnTo>
                  <a:pt x="3211304" y="2099045"/>
                </a:lnTo>
                <a:close/>
                <a:moveTo>
                  <a:pt x="8549541" y="2097955"/>
                </a:moveTo>
                <a:lnTo>
                  <a:pt x="8549541" y="2116736"/>
                </a:lnTo>
                <a:lnTo>
                  <a:pt x="8564912" y="2116736"/>
                </a:lnTo>
                <a:cubicBezTo>
                  <a:pt x="8577209" y="2116736"/>
                  <a:pt x="8583357" y="2112823"/>
                  <a:pt x="8583357" y="2104997"/>
                </a:cubicBezTo>
                <a:lnTo>
                  <a:pt x="8583357" y="2097955"/>
                </a:lnTo>
                <a:close/>
                <a:moveTo>
                  <a:pt x="148517" y="2097026"/>
                </a:moveTo>
                <a:lnTo>
                  <a:pt x="169484" y="2100850"/>
                </a:lnTo>
                <a:cubicBezTo>
                  <a:pt x="189466" y="2107110"/>
                  <a:pt x="212267" y="2116501"/>
                  <a:pt x="237885" y="2129022"/>
                </a:cubicBezTo>
                <a:cubicBezTo>
                  <a:pt x="246083" y="2149368"/>
                  <a:pt x="262479" y="2164237"/>
                  <a:pt x="287073" y="2173628"/>
                </a:cubicBezTo>
                <a:lnTo>
                  <a:pt x="320889" y="2173628"/>
                </a:lnTo>
                <a:lnTo>
                  <a:pt x="329086" y="2180242"/>
                </a:lnTo>
                <a:lnTo>
                  <a:pt x="258078" y="2180242"/>
                </a:lnTo>
                <a:cubicBezTo>
                  <a:pt x="243732" y="2173199"/>
                  <a:pt x="227016" y="2162390"/>
                  <a:pt x="207930" y="2147815"/>
                </a:cubicBezTo>
                <a:close/>
                <a:moveTo>
                  <a:pt x="966313" y="2096491"/>
                </a:moveTo>
                <a:lnTo>
                  <a:pt x="966313" y="2100275"/>
                </a:lnTo>
                <a:lnTo>
                  <a:pt x="963632" y="2101950"/>
                </a:lnTo>
                <a:close/>
                <a:moveTo>
                  <a:pt x="6804394" y="2089680"/>
                </a:moveTo>
                <a:lnTo>
                  <a:pt x="6804394" y="2105596"/>
                </a:lnTo>
                <a:cubicBezTo>
                  <a:pt x="6804394" y="2108726"/>
                  <a:pt x="6815666" y="2119681"/>
                  <a:pt x="6838210" y="2138463"/>
                </a:cubicBezTo>
                <a:lnTo>
                  <a:pt x="6838210" y="2145506"/>
                </a:lnTo>
                <a:lnTo>
                  <a:pt x="6828988" y="2157244"/>
                </a:lnTo>
                <a:cubicBezTo>
                  <a:pt x="6815154" y="2157244"/>
                  <a:pt x="6797861" y="2150972"/>
                  <a:pt x="6777110" y="2138426"/>
                </a:cubicBezTo>
                <a:lnTo>
                  <a:pt x="6765810" y="2130544"/>
                </a:lnTo>
                <a:close/>
                <a:moveTo>
                  <a:pt x="1102519" y="2087558"/>
                </a:moveTo>
                <a:lnTo>
                  <a:pt x="1110098" y="2088593"/>
                </a:lnTo>
                <a:lnTo>
                  <a:pt x="1105014" y="2092939"/>
                </a:lnTo>
                <a:lnTo>
                  <a:pt x="1102914" y="2089931"/>
                </a:lnTo>
                <a:close/>
                <a:moveTo>
                  <a:pt x="7478020" y="2086369"/>
                </a:moveTo>
                <a:lnTo>
                  <a:pt x="7478020" y="2094971"/>
                </a:lnTo>
                <a:lnTo>
                  <a:pt x="7471502" y="2093858"/>
                </a:lnTo>
                <a:lnTo>
                  <a:pt x="7468655" y="2095163"/>
                </a:lnTo>
                <a:close/>
                <a:moveTo>
                  <a:pt x="3609886" y="2085669"/>
                </a:moveTo>
                <a:lnTo>
                  <a:pt x="3609886" y="2097408"/>
                </a:lnTo>
                <a:cubicBezTo>
                  <a:pt x="3609886" y="2106798"/>
                  <a:pt x="3616035" y="2111493"/>
                  <a:pt x="3628332" y="2111493"/>
                </a:cubicBezTo>
                <a:lnTo>
                  <a:pt x="3643703" y="2111493"/>
                </a:lnTo>
                <a:lnTo>
                  <a:pt x="3643703" y="2097408"/>
                </a:lnTo>
                <a:cubicBezTo>
                  <a:pt x="3643703" y="2091147"/>
                  <a:pt x="3638579" y="2087234"/>
                  <a:pt x="3628332" y="2085669"/>
                </a:cubicBezTo>
                <a:close/>
                <a:moveTo>
                  <a:pt x="4348361" y="2084037"/>
                </a:moveTo>
                <a:lnTo>
                  <a:pt x="4349466" y="2085847"/>
                </a:lnTo>
                <a:cubicBezTo>
                  <a:pt x="4367046" y="2116073"/>
                  <a:pt x="4375836" y="2136175"/>
                  <a:pt x="4375836" y="2146152"/>
                </a:cubicBezTo>
                <a:lnTo>
                  <a:pt x="4375836" y="2170598"/>
                </a:lnTo>
                <a:lnTo>
                  <a:pt x="4372571" y="2173127"/>
                </a:lnTo>
                <a:lnTo>
                  <a:pt x="4359053" y="2173127"/>
                </a:lnTo>
                <a:cubicBezTo>
                  <a:pt x="4357005" y="2173127"/>
                  <a:pt x="4354186" y="2175426"/>
                  <a:pt x="4350599" y="2180023"/>
                </a:cubicBezTo>
                <a:lnTo>
                  <a:pt x="4347379" y="2185124"/>
                </a:lnTo>
                <a:lnTo>
                  <a:pt x="4345493" y="2181367"/>
                </a:lnTo>
                <a:cubicBezTo>
                  <a:pt x="4339602" y="2174324"/>
                  <a:pt x="4332236" y="2169042"/>
                  <a:pt x="4323398" y="2165521"/>
                </a:cubicBezTo>
                <a:lnTo>
                  <a:pt x="4322306" y="2165334"/>
                </a:lnTo>
                <a:lnTo>
                  <a:pt x="4316629" y="2151644"/>
                </a:lnTo>
                <a:lnTo>
                  <a:pt x="4318153" y="2150798"/>
                </a:lnTo>
                <a:lnTo>
                  <a:pt x="4318153" y="2136712"/>
                </a:lnTo>
                <a:lnTo>
                  <a:pt x="4291452" y="2113992"/>
                </a:lnTo>
                <a:lnTo>
                  <a:pt x="4324935" y="2093330"/>
                </a:lnTo>
                <a:close/>
                <a:moveTo>
                  <a:pt x="9552207" y="2083313"/>
                </a:moveTo>
                <a:lnTo>
                  <a:pt x="9552207" y="2095051"/>
                </a:lnTo>
                <a:cubicBezTo>
                  <a:pt x="9564504" y="2112267"/>
                  <a:pt x="9575776" y="2120875"/>
                  <a:pt x="9586023" y="2120875"/>
                </a:cubicBezTo>
                <a:lnTo>
                  <a:pt x="9595246" y="2120875"/>
                </a:lnTo>
                <a:cubicBezTo>
                  <a:pt x="9587048" y="2103658"/>
                  <a:pt x="9572702" y="2091138"/>
                  <a:pt x="9552207" y="2083313"/>
                </a:cubicBezTo>
                <a:close/>
                <a:moveTo>
                  <a:pt x="8878581" y="2083313"/>
                </a:moveTo>
                <a:lnTo>
                  <a:pt x="8878581" y="2095051"/>
                </a:lnTo>
                <a:cubicBezTo>
                  <a:pt x="8890878" y="2112267"/>
                  <a:pt x="8902150" y="2120875"/>
                  <a:pt x="8912397" y="2120875"/>
                </a:cubicBezTo>
                <a:lnTo>
                  <a:pt x="8921620" y="2120875"/>
                </a:lnTo>
                <a:cubicBezTo>
                  <a:pt x="8913422" y="2103658"/>
                  <a:pt x="8899076" y="2091138"/>
                  <a:pt x="8878581" y="2083313"/>
                </a:cubicBezTo>
                <a:close/>
                <a:moveTo>
                  <a:pt x="6677807" y="2074225"/>
                </a:moveTo>
                <a:lnTo>
                  <a:pt x="6680080" y="2076250"/>
                </a:lnTo>
                <a:cubicBezTo>
                  <a:pt x="6696091" y="2090727"/>
                  <a:pt x="6710117" y="2103639"/>
                  <a:pt x="6722158" y="2114986"/>
                </a:cubicBezTo>
                <a:lnTo>
                  <a:pt x="6737743" y="2130147"/>
                </a:lnTo>
                <a:lnTo>
                  <a:pt x="6736663" y="2129628"/>
                </a:lnTo>
                <a:cubicBezTo>
                  <a:pt x="6722317" y="2129628"/>
                  <a:pt x="6701053" y="2130215"/>
                  <a:pt x="6672873" y="2131389"/>
                </a:cubicBezTo>
                <a:lnTo>
                  <a:pt x="6660879" y="2131946"/>
                </a:lnTo>
                <a:lnTo>
                  <a:pt x="6632237" y="2119828"/>
                </a:lnTo>
                <a:lnTo>
                  <a:pt x="6567695" y="2091796"/>
                </a:lnTo>
                <a:lnTo>
                  <a:pt x="6601397" y="2085023"/>
                </a:lnTo>
                <a:lnTo>
                  <a:pt x="6610620" y="2085023"/>
                </a:lnTo>
                <a:cubicBezTo>
                  <a:pt x="6610620" y="2097544"/>
                  <a:pt x="6615743" y="2103804"/>
                  <a:pt x="6625991" y="2103804"/>
                </a:cubicBezTo>
                <a:cubicBezTo>
                  <a:pt x="6648536" y="2092066"/>
                  <a:pt x="6665444" y="2082480"/>
                  <a:pt x="6676716" y="2075046"/>
                </a:cubicBezTo>
                <a:close/>
                <a:moveTo>
                  <a:pt x="3132669" y="2072946"/>
                </a:moveTo>
                <a:lnTo>
                  <a:pt x="3166003" y="2122281"/>
                </a:lnTo>
                <a:cubicBezTo>
                  <a:pt x="3176167" y="2137728"/>
                  <a:pt x="3185095" y="2151753"/>
                  <a:pt x="3192786" y="2164353"/>
                </a:cubicBezTo>
                <a:lnTo>
                  <a:pt x="3193729" y="2166023"/>
                </a:lnTo>
                <a:lnTo>
                  <a:pt x="3189406" y="2167673"/>
                </a:lnTo>
                <a:lnTo>
                  <a:pt x="3180695" y="2177652"/>
                </a:lnTo>
                <a:lnTo>
                  <a:pt x="3180374" y="2177429"/>
                </a:lnTo>
                <a:cubicBezTo>
                  <a:pt x="3169615" y="2167843"/>
                  <a:pt x="3160648" y="2157376"/>
                  <a:pt x="3153475" y="2146029"/>
                </a:cubicBezTo>
                <a:lnTo>
                  <a:pt x="3152516" y="2143850"/>
                </a:lnTo>
                <a:lnTo>
                  <a:pt x="3152516" y="2137153"/>
                </a:lnTo>
                <a:lnTo>
                  <a:pt x="3149866" y="2137828"/>
                </a:lnTo>
                <a:lnTo>
                  <a:pt x="3140357" y="2116216"/>
                </a:lnTo>
                <a:lnTo>
                  <a:pt x="3146000" y="2110411"/>
                </a:lnTo>
                <a:lnTo>
                  <a:pt x="3134768" y="2089325"/>
                </a:lnTo>
                <a:close/>
                <a:moveTo>
                  <a:pt x="10488695" y="2072729"/>
                </a:moveTo>
                <a:lnTo>
                  <a:pt x="10503776" y="2072729"/>
                </a:lnTo>
                <a:cubicBezTo>
                  <a:pt x="10507875" y="2111856"/>
                  <a:pt x="10509925" y="2133768"/>
                  <a:pt x="10509925" y="2138463"/>
                </a:cubicBezTo>
                <a:lnTo>
                  <a:pt x="10496896" y="2144000"/>
                </a:lnTo>
                <a:lnTo>
                  <a:pt x="10496714" y="2143920"/>
                </a:lnTo>
                <a:cubicBezTo>
                  <a:pt x="10491078" y="2139615"/>
                  <a:pt x="10484673" y="2133159"/>
                  <a:pt x="10477500" y="2124551"/>
                </a:cubicBezTo>
                <a:lnTo>
                  <a:pt x="10477500" y="2103422"/>
                </a:lnTo>
                <a:close/>
                <a:moveTo>
                  <a:pt x="5525059" y="2072729"/>
                </a:moveTo>
                <a:lnTo>
                  <a:pt x="5540141" y="2072729"/>
                </a:lnTo>
                <a:cubicBezTo>
                  <a:pt x="5544239" y="2111856"/>
                  <a:pt x="5546289" y="2133768"/>
                  <a:pt x="5546289" y="2138463"/>
                </a:cubicBezTo>
                <a:lnTo>
                  <a:pt x="5533260" y="2144000"/>
                </a:lnTo>
                <a:lnTo>
                  <a:pt x="5533078" y="2143920"/>
                </a:lnTo>
                <a:cubicBezTo>
                  <a:pt x="5527443" y="2139615"/>
                  <a:pt x="5521037" y="2133159"/>
                  <a:pt x="5513865" y="2124551"/>
                </a:cubicBezTo>
                <a:lnTo>
                  <a:pt x="5513865" y="2103422"/>
                </a:lnTo>
                <a:close/>
                <a:moveTo>
                  <a:pt x="2669633" y="2070103"/>
                </a:moveTo>
                <a:lnTo>
                  <a:pt x="2667746" y="2074425"/>
                </a:lnTo>
                <a:lnTo>
                  <a:pt x="2667746" y="2088512"/>
                </a:lnTo>
                <a:lnTo>
                  <a:pt x="2670021" y="2090635"/>
                </a:lnTo>
                <a:lnTo>
                  <a:pt x="2669660" y="2091208"/>
                </a:lnTo>
                <a:lnTo>
                  <a:pt x="2645065" y="2091208"/>
                </a:lnTo>
                <a:lnTo>
                  <a:pt x="2645065" y="2084164"/>
                </a:lnTo>
                <a:lnTo>
                  <a:pt x="2655277" y="2073766"/>
                </a:lnTo>
                <a:lnTo>
                  <a:pt x="2660639" y="2073766"/>
                </a:lnTo>
                <a:close/>
                <a:moveTo>
                  <a:pt x="1178435" y="2062865"/>
                </a:moveTo>
                <a:lnTo>
                  <a:pt x="1195385" y="2062865"/>
                </a:lnTo>
                <a:lnTo>
                  <a:pt x="1197155" y="2065538"/>
                </a:lnTo>
                <a:lnTo>
                  <a:pt x="1197559" y="2069459"/>
                </a:lnTo>
                <a:lnTo>
                  <a:pt x="1189270" y="2086338"/>
                </a:lnTo>
                <a:lnTo>
                  <a:pt x="1194843" y="2097450"/>
                </a:lnTo>
                <a:lnTo>
                  <a:pt x="1199588" y="2130062"/>
                </a:lnTo>
                <a:lnTo>
                  <a:pt x="1197515" y="2130943"/>
                </a:lnTo>
                <a:lnTo>
                  <a:pt x="1189270" y="2130943"/>
                </a:lnTo>
                <a:lnTo>
                  <a:pt x="1166075" y="2109142"/>
                </a:lnTo>
                <a:lnTo>
                  <a:pt x="1164976" y="2107464"/>
                </a:lnTo>
                <a:lnTo>
                  <a:pt x="1164390" y="2107559"/>
                </a:lnTo>
                <a:lnTo>
                  <a:pt x="1149305" y="2093381"/>
                </a:lnTo>
                <a:lnTo>
                  <a:pt x="1136252" y="2093381"/>
                </a:lnTo>
                <a:lnTo>
                  <a:pt x="1151298" y="2073226"/>
                </a:lnTo>
                <a:close/>
                <a:moveTo>
                  <a:pt x="5104429" y="2056872"/>
                </a:moveTo>
                <a:lnTo>
                  <a:pt x="5107859" y="2058181"/>
                </a:lnTo>
                <a:cubicBezTo>
                  <a:pt x="5121692" y="2061506"/>
                  <a:pt x="5137833" y="2063756"/>
                  <a:pt x="5156277" y="2064930"/>
                </a:cubicBezTo>
                <a:lnTo>
                  <a:pt x="5161129" y="2064930"/>
                </a:lnTo>
                <a:lnTo>
                  <a:pt x="5174307" y="2072729"/>
                </a:lnTo>
                <a:lnTo>
                  <a:pt x="5196027" y="2072729"/>
                </a:lnTo>
                <a:lnTo>
                  <a:pt x="5195681" y="2074811"/>
                </a:lnTo>
                <a:cubicBezTo>
                  <a:pt x="5186459" y="2098580"/>
                  <a:pt x="5163401" y="2110466"/>
                  <a:pt x="5126511" y="2110466"/>
                </a:cubicBezTo>
                <a:cubicBezTo>
                  <a:pt x="5126511" y="2119856"/>
                  <a:pt x="5123437" y="2124551"/>
                  <a:pt x="5117288" y="2124551"/>
                </a:cubicBezTo>
                <a:cubicBezTo>
                  <a:pt x="5127535" y="2138637"/>
                  <a:pt x="5132659" y="2151158"/>
                  <a:pt x="5132659" y="2162114"/>
                </a:cubicBezTo>
                <a:lnTo>
                  <a:pt x="5098842" y="2169157"/>
                </a:lnTo>
                <a:cubicBezTo>
                  <a:pt x="5090644" y="2145289"/>
                  <a:pt x="5082767" y="2124405"/>
                  <a:pt x="5075209" y="2106504"/>
                </a:cubicBezTo>
                <a:lnTo>
                  <a:pt x="5064492" y="2084411"/>
                </a:lnTo>
                <a:lnTo>
                  <a:pt x="5075374" y="2072886"/>
                </a:lnTo>
                <a:lnTo>
                  <a:pt x="5079854" y="2068680"/>
                </a:lnTo>
                <a:lnTo>
                  <a:pt x="5104429" y="2068680"/>
                </a:lnTo>
                <a:close/>
                <a:moveTo>
                  <a:pt x="8581255" y="2054894"/>
                </a:moveTo>
                <a:lnTo>
                  <a:pt x="8581255" y="2061936"/>
                </a:lnTo>
                <a:cubicBezTo>
                  <a:pt x="8591502" y="2074458"/>
                  <a:pt x="8600725" y="2080718"/>
                  <a:pt x="8608923" y="2080718"/>
                </a:cubicBezTo>
                <a:lnTo>
                  <a:pt x="8624294" y="2080718"/>
                </a:lnTo>
                <a:lnTo>
                  <a:pt x="8624294" y="2076022"/>
                </a:lnTo>
                <a:cubicBezTo>
                  <a:pt x="8616096" y="2061936"/>
                  <a:pt x="8607898" y="2054894"/>
                  <a:pt x="8599700" y="2054894"/>
                </a:cubicBezTo>
                <a:close/>
                <a:moveTo>
                  <a:pt x="3510080" y="2054387"/>
                </a:moveTo>
                <a:lnTo>
                  <a:pt x="3523039" y="2066888"/>
                </a:lnTo>
                <a:cubicBezTo>
                  <a:pt x="3527650" y="2070018"/>
                  <a:pt x="3532006" y="2071583"/>
                  <a:pt x="3536105" y="2071583"/>
                </a:cubicBezTo>
                <a:lnTo>
                  <a:pt x="3545589" y="2071583"/>
                </a:lnTo>
                <a:lnTo>
                  <a:pt x="3502310" y="2114331"/>
                </a:lnTo>
                <a:lnTo>
                  <a:pt x="3499213" y="2111493"/>
                </a:lnTo>
                <a:lnTo>
                  <a:pt x="3489991" y="2111493"/>
                </a:lnTo>
                <a:lnTo>
                  <a:pt x="3488546" y="2112321"/>
                </a:lnTo>
                <a:lnTo>
                  <a:pt x="3465495" y="2089808"/>
                </a:lnTo>
                <a:lnTo>
                  <a:pt x="3447049" y="2089808"/>
                </a:lnTo>
                <a:lnTo>
                  <a:pt x="3447049" y="2094503"/>
                </a:lnTo>
                <a:lnTo>
                  <a:pt x="3475451" y="2119821"/>
                </a:lnTo>
                <a:lnTo>
                  <a:pt x="3456175" y="2130862"/>
                </a:lnTo>
                <a:cubicBezTo>
                  <a:pt x="3447977" y="2135166"/>
                  <a:pt x="3442853" y="2137318"/>
                  <a:pt x="3440803" y="2137318"/>
                </a:cubicBezTo>
                <a:lnTo>
                  <a:pt x="3422358" y="2132622"/>
                </a:lnTo>
                <a:cubicBezTo>
                  <a:pt x="3404938" y="2136535"/>
                  <a:pt x="3391360" y="2141035"/>
                  <a:pt x="3381625" y="2146122"/>
                </a:cubicBezTo>
                <a:lnTo>
                  <a:pt x="3375182" y="2152325"/>
                </a:lnTo>
                <a:lnTo>
                  <a:pt x="3360971" y="2146152"/>
                </a:lnTo>
                <a:lnTo>
                  <a:pt x="3354822" y="2146152"/>
                </a:lnTo>
                <a:lnTo>
                  <a:pt x="3354822" y="2160239"/>
                </a:lnTo>
                <a:lnTo>
                  <a:pt x="3421460" y="2185487"/>
                </a:lnTo>
                <a:lnTo>
                  <a:pt x="3394812" y="2202718"/>
                </a:lnTo>
                <a:lnTo>
                  <a:pt x="3388540" y="2203052"/>
                </a:lnTo>
                <a:cubicBezTo>
                  <a:pt x="3374195" y="2203052"/>
                  <a:pt x="3365997" y="2192097"/>
                  <a:pt x="3363948" y="2170185"/>
                </a:cubicBezTo>
                <a:cubicBezTo>
                  <a:pt x="3341403" y="2163925"/>
                  <a:pt x="3324495" y="2154339"/>
                  <a:pt x="3313222" y="2141427"/>
                </a:cubicBezTo>
                <a:lnTo>
                  <a:pt x="3311421" y="2136236"/>
                </a:lnTo>
                <a:lnTo>
                  <a:pt x="3342750" y="2136236"/>
                </a:lnTo>
                <a:cubicBezTo>
                  <a:pt x="3367345" y="2126845"/>
                  <a:pt x="3383741" y="2111976"/>
                  <a:pt x="3391938" y="2091630"/>
                </a:cubicBezTo>
                <a:cubicBezTo>
                  <a:pt x="3417557" y="2079109"/>
                  <a:pt x="3440358" y="2069719"/>
                  <a:pt x="3460340" y="2063458"/>
                </a:cubicBezTo>
                <a:close/>
                <a:moveTo>
                  <a:pt x="11315373" y="2053947"/>
                </a:moveTo>
                <a:cubicBezTo>
                  <a:pt x="11307175" y="2053947"/>
                  <a:pt x="11298977" y="2060207"/>
                  <a:pt x="11290780" y="2072729"/>
                </a:cubicBezTo>
                <a:lnTo>
                  <a:pt x="11290780" y="2093858"/>
                </a:lnTo>
                <a:lnTo>
                  <a:pt x="11300002" y="2093858"/>
                </a:lnTo>
                <a:cubicBezTo>
                  <a:pt x="11322547" y="2089162"/>
                  <a:pt x="11333819" y="2078206"/>
                  <a:pt x="11333819" y="2060990"/>
                </a:cubicBezTo>
                <a:close/>
                <a:moveTo>
                  <a:pt x="8817096" y="2050446"/>
                </a:moveTo>
                <a:lnTo>
                  <a:pt x="8817096" y="2062184"/>
                </a:lnTo>
                <a:cubicBezTo>
                  <a:pt x="8817096" y="2071575"/>
                  <a:pt x="8823245" y="2076269"/>
                  <a:pt x="8835542" y="2076269"/>
                </a:cubicBezTo>
                <a:lnTo>
                  <a:pt x="8850913" y="2076269"/>
                </a:lnTo>
                <a:lnTo>
                  <a:pt x="8850913" y="2062184"/>
                </a:lnTo>
                <a:cubicBezTo>
                  <a:pt x="8850913" y="2055923"/>
                  <a:pt x="8845789" y="2052010"/>
                  <a:pt x="8835542" y="2050446"/>
                </a:cubicBezTo>
                <a:close/>
                <a:moveTo>
                  <a:pt x="8888678" y="2047850"/>
                </a:moveTo>
                <a:lnTo>
                  <a:pt x="8888678" y="2066632"/>
                </a:lnTo>
                <a:lnTo>
                  <a:pt x="8904049" y="2066632"/>
                </a:lnTo>
                <a:cubicBezTo>
                  <a:pt x="8916346" y="2066632"/>
                  <a:pt x="8922494" y="2062719"/>
                  <a:pt x="8922494" y="2054894"/>
                </a:cubicBezTo>
                <a:lnTo>
                  <a:pt x="8922494" y="2047850"/>
                </a:lnTo>
                <a:close/>
                <a:moveTo>
                  <a:pt x="805347" y="2047655"/>
                </a:moveTo>
                <a:lnTo>
                  <a:pt x="831047" y="2062865"/>
                </a:lnTo>
                <a:lnTo>
                  <a:pt x="864863" y="2062865"/>
                </a:lnTo>
                <a:lnTo>
                  <a:pt x="885112" y="2079204"/>
                </a:lnTo>
                <a:lnTo>
                  <a:pt x="862933" y="2084574"/>
                </a:lnTo>
                <a:lnTo>
                  <a:pt x="846349" y="2098685"/>
                </a:lnTo>
                <a:lnTo>
                  <a:pt x="815840" y="2071504"/>
                </a:lnTo>
                <a:close/>
                <a:moveTo>
                  <a:pt x="3815860" y="2038716"/>
                </a:moveTo>
                <a:lnTo>
                  <a:pt x="3815860" y="2057497"/>
                </a:lnTo>
                <a:lnTo>
                  <a:pt x="3831231" y="2057497"/>
                </a:lnTo>
                <a:cubicBezTo>
                  <a:pt x="3843528" y="2057497"/>
                  <a:pt x="3849676" y="2053584"/>
                  <a:pt x="3849676" y="2045758"/>
                </a:cubicBezTo>
                <a:lnTo>
                  <a:pt x="3849676" y="2038716"/>
                </a:lnTo>
                <a:close/>
                <a:moveTo>
                  <a:pt x="2473576" y="2033945"/>
                </a:moveTo>
                <a:lnTo>
                  <a:pt x="2478525" y="2035835"/>
                </a:lnTo>
                <a:lnTo>
                  <a:pt x="2510211" y="2078278"/>
                </a:lnTo>
                <a:cubicBezTo>
                  <a:pt x="2518023" y="2091483"/>
                  <a:pt x="2521931" y="2102194"/>
                  <a:pt x="2521931" y="2110411"/>
                </a:cubicBezTo>
                <a:lnTo>
                  <a:pt x="2521931" y="2128702"/>
                </a:lnTo>
                <a:lnTo>
                  <a:pt x="2509031" y="2124662"/>
                </a:lnTo>
                <a:cubicBezTo>
                  <a:pt x="2498527" y="2120944"/>
                  <a:pt x="2486421" y="2116298"/>
                  <a:pt x="2472715" y="2110723"/>
                </a:cubicBezTo>
                <a:lnTo>
                  <a:pt x="2437438" y="2095731"/>
                </a:lnTo>
                <a:lnTo>
                  <a:pt x="2463610" y="2056234"/>
                </a:lnTo>
                <a:close/>
                <a:moveTo>
                  <a:pt x="6862773" y="2033884"/>
                </a:moveTo>
                <a:lnTo>
                  <a:pt x="6866416" y="2040237"/>
                </a:lnTo>
                <a:cubicBezTo>
                  <a:pt x="6871910" y="2050722"/>
                  <a:pt x="6875877" y="2059449"/>
                  <a:pt x="6878319" y="2066419"/>
                </a:cubicBezTo>
                <a:lnTo>
                  <a:pt x="6879351" y="2071123"/>
                </a:lnTo>
                <a:lnTo>
                  <a:pt x="6876541" y="2067415"/>
                </a:lnTo>
                <a:cubicBezTo>
                  <a:pt x="6869368" y="2061155"/>
                  <a:pt x="6860657" y="2056069"/>
                  <a:pt x="6850410" y="2052156"/>
                </a:cubicBezTo>
                <a:lnTo>
                  <a:pt x="6850410" y="2063894"/>
                </a:lnTo>
                <a:cubicBezTo>
                  <a:pt x="6856558" y="2072503"/>
                  <a:pt x="6862451" y="2078958"/>
                  <a:pt x="6868087" y="2083263"/>
                </a:cubicBezTo>
                <a:lnTo>
                  <a:pt x="6881249" y="2088527"/>
                </a:lnTo>
                <a:lnTo>
                  <a:pt x="6881249" y="2105596"/>
                </a:lnTo>
                <a:cubicBezTo>
                  <a:pt x="6871002" y="2119681"/>
                  <a:pt x="6861779" y="2126725"/>
                  <a:pt x="6853581" y="2126725"/>
                </a:cubicBezTo>
                <a:cubicBezTo>
                  <a:pt x="6839235" y="2126725"/>
                  <a:pt x="6827963" y="2111073"/>
                  <a:pt x="6819765" y="2079771"/>
                </a:cubicBezTo>
                <a:lnTo>
                  <a:pt x="6813900" y="2079771"/>
                </a:lnTo>
                <a:close/>
                <a:moveTo>
                  <a:pt x="8169774" y="2031296"/>
                </a:moveTo>
                <a:lnTo>
                  <a:pt x="8196015" y="2068393"/>
                </a:lnTo>
                <a:cubicBezTo>
                  <a:pt x="8242897" y="2135692"/>
                  <a:pt x="8274152" y="2184993"/>
                  <a:pt x="8289779" y="2216296"/>
                </a:cubicBezTo>
                <a:lnTo>
                  <a:pt x="8292701" y="2222980"/>
                </a:lnTo>
                <a:lnTo>
                  <a:pt x="8283468" y="2222980"/>
                </a:lnTo>
                <a:cubicBezTo>
                  <a:pt x="8283468" y="2201068"/>
                  <a:pt x="8274246" y="2190112"/>
                  <a:pt x="8255800" y="2190112"/>
                </a:cubicBezTo>
                <a:lnTo>
                  <a:pt x="8245726" y="2194508"/>
                </a:lnTo>
                <a:lnTo>
                  <a:pt x="8243037" y="2191882"/>
                </a:lnTo>
                <a:lnTo>
                  <a:pt x="8244039" y="2191127"/>
                </a:lnTo>
                <a:cubicBezTo>
                  <a:pt x="8246857" y="2188487"/>
                  <a:pt x="8248266" y="2186384"/>
                  <a:pt x="8248266" y="2184818"/>
                </a:cubicBezTo>
                <a:cubicBezTo>
                  <a:pt x="8248266" y="2176993"/>
                  <a:pt x="8243142" y="2172298"/>
                  <a:pt x="8232895" y="2170732"/>
                </a:cubicBezTo>
                <a:lnTo>
                  <a:pt x="8223672" y="2170732"/>
                </a:lnTo>
                <a:lnTo>
                  <a:pt x="8222228" y="2171560"/>
                </a:lnTo>
                <a:lnTo>
                  <a:pt x="8214069" y="2163592"/>
                </a:lnTo>
                <a:lnTo>
                  <a:pt x="8211416" y="2141397"/>
                </a:lnTo>
                <a:cubicBezTo>
                  <a:pt x="8202578" y="2109704"/>
                  <a:pt x="8180482" y="2093858"/>
                  <a:pt x="8145128" y="2093858"/>
                </a:cubicBezTo>
                <a:lnTo>
                  <a:pt x="8129757" y="2100901"/>
                </a:lnTo>
                <a:lnTo>
                  <a:pt x="8111311" y="2100901"/>
                </a:lnTo>
                <a:cubicBezTo>
                  <a:pt x="8117460" y="2091510"/>
                  <a:pt x="8120534" y="2084467"/>
                  <a:pt x="8120534" y="2079771"/>
                </a:cubicBezTo>
                <a:cubicBezTo>
                  <a:pt x="8120534" y="2068033"/>
                  <a:pt x="8128988" y="2056295"/>
                  <a:pt x="8145897" y="2044557"/>
                </a:cubicBezTo>
                <a:close/>
                <a:moveTo>
                  <a:pt x="11266186" y="2028123"/>
                </a:moveTo>
                <a:cubicBezTo>
                  <a:pt x="11253889" y="2028123"/>
                  <a:pt x="11247740" y="2032818"/>
                  <a:pt x="11247740" y="2042209"/>
                </a:cubicBezTo>
                <a:lnTo>
                  <a:pt x="11247740" y="2046904"/>
                </a:lnTo>
                <a:lnTo>
                  <a:pt x="11266186" y="2046904"/>
                </a:lnTo>
                <a:close/>
                <a:moveTo>
                  <a:pt x="6302549" y="2028123"/>
                </a:moveTo>
                <a:cubicBezTo>
                  <a:pt x="6290252" y="2028123"/>
                  <a:pt x="6284103" y="2032818"/>
                  <a:pt x="6284103" y="2042209"/>
                </a:cubicBezTo>
                <a:lnTo>
                  <a:pt x="6284103" y="2046904"/>
                </a:lnTo>
                <a:lnTo>
                  <a:pt x="6302549" y="2046904"/>
                </a:lnTo>
                <a:close/>
                <a:moveTo>
                  <a:pt x="10087316" y="2027530"/>
                </a:moveTo>
                <a:lnTo>
                  <a:pt x="10088755" y="2028123"/>
                </a:lnTo>
                <a:cubicBezTo>
                  <a:pt x="10096953" y="2048469"/>
                  <a:pt x="10113349" y="2063338"/>
                  <a:pt x="10137943" y="2072729"/>
                </a:cubicBezTo>
                <a:lnTo>
                  <a:pt x="10159663" y="2072729"/>
                </a:lnTo>
                <a:lnTo>
                  <a:pt x="10159317" y="2074811"/>
                </a:lnTo>
                <a:cubicBezTo>
                  <a:pt x="10150094" y="2098580"/>
                  <a:pt x="10127037" y="2110466"/>
                  <a:pt x="10090146" y="2110466"/>
                </a:cubicBezTo>
                <a:cubicBezTo>
                  <a:pt x="10090146" y="2119856"/>
                  <a:pt x="10087072" y="2124551"/>
                  <a:pt x="10080924" y="2124551"/>
                </a:cubicBezTo>
                <a:cubicBezTo>
                  <a:pt x="10091171" y="2138637"/>
                  <a:pt x="10096295" y="2151158"/>
                  <a:pt x="10096295" y="2162114"/>
                </a:cubicBezTo>
                <a:lnTo>
                  <a:pt x="10062478" y="2169157"/>
                </a:lnTo>
                <a:cubicBezTo>
                  <a:pt x="10054280" y="2145289"/>
                  <a:pt x="10046403" y="2124405"/>
                  <a:pt x="10038845" y="2106504"/>
                </a:cubicBezTo>
                <a:lnTo>
                  <a:pt x="10028127" y="2084411"/>
                </a:lnTo>
                <a:lnTo>
                  <a:pt x="10039010" y="2072886"/>
                </a:lnTo>
                <a:close/>
                <a:moveTo>
                  <a:pt x="7531699" y="2025564"/>
                </a:moveTo>
                <a:lnTo>
                  <a:pt x="7548283" y="2057212"/>
                </a:lnTo>
                <a:cubicBezTo>
                  <a:pt x="7552678" y="2067263"/>
                  <a:pt x="7554875" y="2074783"/>
                  <a:pt x="7554875" y="2079771"/>
                </a:cubicBezTo>
                <a:lnTo>
                  <a:pt x="7554875" y="2105596"/>
                </a:lnTo>
                <a:lnTo>
                  <a:pt x="7553264" y="2107345"/>
                </a:lnTo>
                <a:lnTo>
                  <a:pt x="7547341" y="2107345"/>
                </a:lnTo>
                <a:cubicBezTo>
                  <a:pt x="7537093" y="2107345"/>
                  <a:pt x="7530945" y="2111258"/>
                  <a:pt x="7528896" y="2119084"/>
                </a:cubicBezTo>
                <a:lnTo>
                  <a:pt x="7528896" y="2123679"/>
                </a:lnTo>
                <a:lnTo>
                  <a:pt x="7524532" y="2114986"/>
                </a:lnTo>
                <a:cubicBezTo>
                  <a:pt x="7518640" y="2107943"/>
                  <a:pt x="7511275" y="2102661"/>
                  <a:pt x="7502436" y="2099140"/>
                </a:cubicBezTo>
                <a:lnTo>
                  <a:pt x="7501345" y="2098953"/>
                </a:lnTo>
                <a:lnTo>
                  <a:pt x="7493391" y="2079771"/>
                </a:lnTo>
                <a:lnTo>
                  <a:pt x="7485047" y="2079771"/>
                </a:lnTo>
                <a:lnTo>
                  <a:pt x="7495051" y="2070379"/>
                </a:lnTo>
                <a:cubicBezTo>
                  <a:pt x="7503249" y="2050814"/>
                  <a:pt x="7514521" y="2036141"/>
                  <a:pt x="7528868" y="2026359"/>
                </a:cubicBezTo>
                <a:close/>
                <a:moveTo>
                  <a:pt x="2432944" y="2025474"/>
                </a:moveTo>
                <a:lnTo>
                  <a:pt x="2451389" y="2025474"/>
                </a:lnTo>
                <a:lnTo>
                  <a:pt x="2472725" y="2033620"/>
                </a:lnTo>
                <a:lnTo>
                  <a:pt x="2433843" y="2067881"/>
                </a:lnTo>
                <a:lnTo>
                  <a:pt x="2435853" y="2054067"/>
                </a:lnTo>
                <a:lnTo>
                  <a:pt x="2430012" y="2054067"/>
                </a:lnTo>
                <a:lnTo>
                  <a:pt x="2430254" y="2051591"/>
                </a:lnTo>
                <a:cubicBezTo>
                  <a:pt x="2431022" y="2043961"/>
                  <a:pt x="2431918" y="2035255"/>
                  <a:pt x="2432944" y="2025474"/>
                </a:cubicBezTo>
                <a:close/>
                <a:moveTo>
                  <a:pt x="4144900" y="2024074"/>
                </a:moveTo>
                <a:lnTo>
                  <a:pt x="4144900" y="2035812"/>
                </a:lnTo>
                <a:cubicBezTo>
                  <a:pt x="4157197" y="2053028"/>
                  <a:pt x="4168468" y="2061636"/>
                  <a:pt x="4178716" y="2061636"/>
                </a:cubicBezTo>
                <a:lnTo>
                  <a:pt x="4187939" y="2061636"/>
                </a:lnTo>
                <a:cubicBezTo>
                  <a:pt x="4179741" y="2044420"/>
                  <a:pt x="4165394" y="2031899"/>
                  <a:pt x="4144900" y="2024074"/>
                </a:cubicBezTo>
                <a:close/>
                <a:moveTo>
                  <a:pt x="7516713" y="2021895"/>
                </a:moveTo>
                <a:lnTo>
                  <a:pt x="7443551" y="2100901"/>
                </a:lnTo>
                <a:lnTo>
                  <a:pt x="7437685" y="2100901"/>
                </a:lnTo>
                <a:cubicBezTo>
                  <a:pt x="7443834" y="2091510"/>
                  <a:pt x="7446908" y="2084467"/>
                  <a:pt x="7446908" y="2079771"/>
                </a:cubicBezTo>
                <a:cubicBezTo>
                  <a:pt x="7446908" y="2062164"/>
                  <a:pt x="7465930" y="2044557"/>
                  <a:pt x="7503974" y="2026949"/>
                </a:cubicBezTo>
                <a:close/>
                <a:moveTo>
                  <a:pt x="6788925" y="2019288"/>
                </a:moveTo>
                <a:lnTo>
                  <a:pt x="6788925" y="2031027"/>
                </a:lnTo>
                <a:cubicBezTo>
                  <a:pt x="6788925" y="2040418"/>
                  <a:pt x="6795074" y="2045112"/>
                  <a:pt x="6807371" y="2045112"/>
                </a:cubicBezTo>
                <a:lnTo>
                  <a:pt x="6822742" y="2045112"/>
                </a:lnTo>
                <a:lnTo>
                  <a:pt x="6822742" y="2031027"/>
                </a:lnTo>
                <a:cubicBezTo>
                  <a:pt x="6822742" y="2024766"/>
                  <a:pt x="6817618" y="2020853"/>
                  <a:pt x="6807371" y="2019288"/>
                </a:cubicBezTo>
                <a:close/>
                <a:moveTo>
                  <a:pt x="3963520" y="2017030"/>
                </a:moveTo>
                <a:cubicBezTo>
                  <a:pt x="3934827" y="2034247"/>
                  <a:pt x="3918430" y="2042855"/>
                  <a:pt x="3914332" y="2042855"/>
                </a:cubicBezTo>
                <a:lnTo>
                  <a:pt x="3895887" y="2038160"/>
                </a:lnTo>
                <a:cubicBezTo>
                  <a:pt x="3861045" y="2045985"/>
                  <a:pt x="3841576" y="2056158"/>
                  <a:pt x="3837477" y="2068680"/>
                </a:cubicBezTo>
                <a:lnTo>
                  <a:pt x="3895887" y="2056941"/>
                </a:lnTo>
                <a:lnTo>
                  <a:pt x="3905110" y="2056941"/>
                </a:lnTo>
                <a:cubicBezTo>
                  <a:pt x="3905110" y="2069462"/>
                  <a:pt x="3910233" y="2075723"/>
                  <a:pt x="3920480" y="2075723"/>
                </a:cubicBezTo>
                <a:cubicBezTo>
                  <a:pt x="3965570" y="2052246"/>
                  <a:pt x="3988114" y="2037377"/>
                  <a:pt x="3988114" y="2031117"/>
                </a:cubicBezTo>
                <a:cubicBezTo>
                  <a:pt x="3988114" y="2023291"/>
                  <a:pt x="3982989" y="2018596"/>
                  <a:pt x="3972743" y="2017030"/>
                </a:cubicBezTo>
                <a:close/>
                <a:moveTo>
                  <a:pt x="8694496" y="2012882"/>
                </a:moveTo>
                <a:cubicBezTo>
                  <a:pt x="8684249" y="2012882"/>
                  <a:pt x="8678100" y="2016796"/>
                  <a:pt x="8676051" y="2024621"/>
                </a:cubicBezTo>
                <a:lnTo>
                  <a:pt x="8676051" y="2031664"/>
                </a:lnTo>
                <a:lnTo>
                  <a:pt x="8709867" y="2031664"/>
                </a:lnTo>
                <a:lnTo>
                  <a:pt x="8709867" y="2012882"/>
                </a:lnTo>
                <a:close/>
                <a:moveTo>
                  <a:pt x="8020870" y="2012882"/>
                </a:moveTo>
                <a:cubicBezTo>
                  <a:pt x="8010622" y="2012882"/>
                  <a:pt x="8004474" y="2016796"/>
                  <a:pt x="8002425" y="2024621"/>
                </a:cubicBezTo>
                <a:lnTo>
                  <a:pt x="8002425" y="2031664"/>
                </a:lnTo>
                <a:lnTo>
                  <a:pt x="8036241" y="2031664"/>
                </a:lnTo>
                <a:lnTo>
                  <a:pt x="8036241" y="2012882"/>
                </a:lnTo>
                <a:close/>
                <a:moveTo>
                  <a:pt x="8715647" y="2010535"/>
                </a:moveTo>
                <a:lnTo>
                  <a:pt x="8715647" y="2017578"/>
                </a:lnTo>
                <a:cubicBezTo>
                  <a:pt x="8725894" y="2030099"/>
                  <a:pt x="8735117" y="2036359"/>
                  <a:pt x="8743315" y="2036359"/>
                </a:cubicBezTo>
                <a:lnTo>
                  <a:pt x="8758686" y="2036359"/>
                </a:lnTo>
                <a:lnTo>
                  <a:pt x="8758686" y="2031664"/>
                </a:lnTo>
                <a:cubicBezTo>
                  <a:pt x="8750488" y="2017578"/>
                  <a:pt x="8742290" y="2010535"/>
                  <a:pt x="8734092" y="2010535"/>
                </a:cubicBezTo>
                <a:close/>
                <a:moveTo>
                  <a:pt x="9389273" y="2010534"/>
                </a:moveTo>
                <a:lnTo>
                  <a:pt x="9389273" y="2017578"/>
                </a:lnTo>
                <a:cubicBezTo>
                  <a:pt x="9399520" y="2030099"/>
                  <a:pt x="9408743" y="2036359"/>
                  <a:pt x="9416941" y="2036359"/>
                </a:cubicBezTo>
                <a:lnTo>
                  <a:pt x="9432312" y="2036359"/>
                </a:lnTo>
                <a:lnTo>
                  <a:pt x="9432312" y="2031664"/>
                </a:lnTo>
                <a:cubicBezTo>
                  <a:pt x="9424114" y="2017578"/>
                  <a:pt x="9415916" y="2010534"/>
                  <a:pt x="9407718" y="2010534"/>
                </a:cubicBezTo>
                <a:close/>
                <a:moveTo>
                  <a:pt x="2824476" y="2010264"/>
                </a:moveTo>
                <a:lnTo>
                  <a:pt x="2813984" y="2034112"/>
                </a:lnTo>
                <a:cubicBezTo>
                  <a:pt x="2799637" y="2056807"/>
                  <a:pt x="2778118" y="2075979"/>
                  <a:pt x="2749425" y="2091630"/>
                </a:cubicBezTo>
                <a:lnTo>
                  <a:pt x="2741751" y="2091630"/>
                </a:lnTo>
                <a:lnTo>
                  <a:pt x="2744602" y="2081469"/>
                </a:lnTo>
                <a:lnTo>
                  <a:pt x="2717970" y="2063391"/>
                </a:lnTo>
                <a:lnTo>
                  <a:pt x="2764961" y="2025474"/>
                </a:lnTo>
                <a:lnTo>
                  <a:pt x="2798777" y="2025474"/>
                </a:lnTo>
                <a:close/>
                <a:moveTo>
                  <a:pt x="3627178" y="2009515"/>
                </a:moveTo>
                <a:lnTo>
                  <a:pt x="3636099" y="2022616"/>
                </a:lnTo>
                <a:cubicBezTo>
                  <a:pt x="3670895" y="2075163"/>
                  <a:pt x="3691954" y="2111891"/>
                  <a:pt x="3699280" y="2132799"/>
                </a:cubicBezTo>
                <a:lnTo>
                  <a:pt x="3700311" y="2137504"/>
                </a:lnTo>
                <a:lnTo>
                  <a:pt x="3697502" y="2133796"/>
                </a:lnTo>
                <a:cubicBezTo>
                  <a:pt x="3690328" y="2127536"/>
                  <a:pt x="3681618" y="2122450"/>
                  <a:pt x="3671371" y="2118537"/>
                </a:cubicBezTo>
                <a:lnTo>
                  <a:pt x="3671371" y="2130275"/>
                </a:lnTo>
                <a:cubicBezTo>
                  <a:pt x="3677518" y="2138884"/>
                  <a:pt x="3683412" y="2145339"/>
                  <a:pt x="3689048" y="2149644"/>
                </a:cubicBezTo>
                <a:lnTo>
                  <a:pt x="3702210" y="2154908"/>
                </a:lnTo>
                <a:lnTo>
                  <a:pt x="3702210" y="2171977"/>
                </a:lnTo>
                <a:lnTo>
                  <a:pt x="3701719" y="2172510"/>
                </a:lnTo>
                <a:lnTo>
                  <a:pt x="3691465" y="2165984"/>
                </a:lnTo>
                <a:lnTo>
                  <a:pt x="3682242" y="2165984"/>
                </a:lnTo>
                <a:cubicBezTo>
                  <a:pt x="3671995" y="2165984"/>
                  <a:pt x="3666871" y="2169897"/>
                  <a:pt x="3666871" y="2177723"/>
                </a:cubicBezTo>
                <a:lnTo>
                  <a:pt x="3666871" y="2184766"/>
                </a:lnTo>
                <a:lnTo>
                  <a:pt x="3676667" y="2192246"/>
                </a:lnTo>
                <a:lnTo>
                  <a:pt x="3674542" y="2193106"/>
                </a:lnTo>
                <a:cubicBezTo>
                  <a:pt x="3660196" y="2193106"/>
                  <a:pt x="3648924" y="2177454"/>
                  <a:pt x="3640726" y="2146152"/>
                </a:cubicBezTo>
                <a:lnTo>
                  <a:pt x="3625355" y="2146152"/>
                </a:lnTo>
                <a:lnTo>
                  <a:pt x="3625355" y="2171977"/>
                </a:lnTo>
                <a:cubicBezTo>
                  <a:pt x="3625355" y="2175107"/>
                  <a:pt x="3636627" y="2186062"/>
                  <a:pt x="3659171" y="2204844"/>
                </a:cubicBezTo>
                <a:lnTo>
                  <a:pt x="3659171" y="2211887"/>
                </a:lnTo>
                <a:lnTo>
                  <a:pt x="3649949" y="2223625"/>
                </a:lnTo>
                <a:cubicBezTo>
                  <a:pt x="3629198" y="2223625"/>
                  <a:pt x="3600664" y="2209512"/>
                  <a:pt x="3564350" y="2181285"/>
                </a:cubicBezTo>
                <a:lnTo>
                  <a:pt x="3547199" y="2166769"/>
                </a:lnTo>
                <a:lnTo>
                  <a:pt x="3546976" y="2165984"/>
                </a:lnTo>
                <a:lnTo>
                  <a:pt x="3546272" y="2165984"/>
                </a:lnTo>
                <a:lnTo>
                  <a:pt x="3539751" y="2160465"/>
                </a:lnTo>
                <a:lnTo>
                  <a:pt x="3549470" y="2153042"/>
                </a:lnTo>
                <a:lnTo>
                  <a:pt x="3549470" y="2145999"/>
                </a:lnTo>
                <a:lnTo>
                  <a:pt x="3534099" y="2145999"/>
                </a:lnTo>
                <a:lnTo>
                  <a:pt x="3527569" y="2150154"/>
                </a:lnTo>
                <a:lnTo>
                  <a:pt x="3525442" y="2148354"/>
                </a:lnTo>
                <a:lnTo>
                  <a:pt x="3509356" y="2132643"/>
                </a:lnTo>
                <a:lnTo>
                  <a:pt x="3510358" y="2131888"/>
                </a:lnTo>
                <a:cubicBezTo>
                  <a:pt x="3513175" y="2129248"/>
                  <a:pt x="3514585" y="2127145"/>
                  <a:pt x="3514585" y="2125579"/>
                </a:cubicBezTo>
                <a:lnTo>
                  <a:pt x="3511563" y="2122810"/>
                </a:lnTo>
                <a:lnTo>
                  <a:pt x="3551012" y="2081029"/>
                </a:lnTo>
                <a:close/>
                <a:moveTo>
                  <a:pt x="2691014" y="2007114"/>
                </a:moveTo>
                <a:lnTo>
                  <a:pt x="2691014" y="2014157"/>
                </a:lnTo>
                <a:cubicBezTo>
                  <a:pt x="2691014" y="2021983"/>
                  <a:pt x="2696138" y="2026678"/>
                  <a:pt x="2706386" y="2028243"/>
                </a:cubicBezTo>
                <a:lnTo>
                  <a:pt x="2715608" y="2028243"/>
                </a:lnTo>
                <a:lnTo>
                  <a:pt x="2715608" y="2007114"/>
                </a:lnTo>
                <a:close/>
                <a:moveTo>
                  <a:pt x="9696696" y="2003492"/>
                </a:moveTo>
                <a:lnTo>
                  <a:pt x="9696696" y="2022273"/>
                </a:lnTo>
                <a:lnTo>
                  <a:pt x="9712067" y="2022273"/>
                </a:lnTo>
                <a:cubicBezTo>
                  <a:pt x="9724364" y="2022273"/>
                  <a:pt x="9730512" y="2018361"/>
                  <a:pt x="9730512" y="2010534"/>
                </a:cubicBezTo>
                <a:lnTo>
                  <a:pt x="9730512" y="2003492"/>
                </a:lnTo>
                <a:close/>
                <a:moveTo>
                  <a:pt x="9023070" y="2003492"/>
                </a:moveTo>
                <a:lnTo>
                  <a:pt x="9023070" y="2022273"/>
                </a:lnTo>
                <a:lnTo>
                  <a:pt x="9038441" y="2022273"/>
                </a:lnTo>
                <a:cubicBezTo>
                  <a:pt x="9050738" y="2022273"/>
                  <a:pt x="9056886" y="2018361"/>
                  <a:pt x="9056886" y="2010535"/>
                </a:cubicBezTo>
                <a:lnTo>
                  <a:pt x="9056886" y="2003492"/>
                </a:lnTo>
                <a:close/>
                <a:moveTo>
                  <a:pt x="7583471" y="2002299"/>
                </a:moveTo>
                <a:lnTo>
                  <a:pt x="7606454" y="2002299"/>
                </a:lnTo>
                <a:lnTo>
                  <a:pt x="7634037" y="2013450"/>
                </a:lnTo>
                <a:cubicBezTo>
                  <a:pt x="7642747" y="2017754"/>
                  <a:pt x="7647102" y="2021080"/>
                  <a:pt x="7647102" y="2023428"/>
                </a:cubicBezTo>
                <a:lnTo>
                  <a:pt x="7647102" y="2035166"/>
                </a:lnTo>
                <a:cubicBezTo>
                  <a:pt x="7647102" y="2060208"/>
                  <a:pt x="7632756" y="2075076"/>
                  <a:pt x="7604063" y="2079771"/>
                </a:cubicBezTo>
                <a:cubicBezTo>
                  <a:pt x="7597915" y="2079771"/>
                  <a:pt x="7583568" y="2065294"/>
                  <a:pt x="7561024" y="2036340"/>
                </a:cubicBezTo>
                <a:lnTo>
                  <a:pt x="7549428" y="2020587"/>
                </a:lnTo>
                <a:lnTo>
                  <a:pt x="7581129" y="2011686"/>
                </a:lnTo>
                <a:close/>
                <a:moveTo>
                  <a:pt x="10283823" y="2000126"/>
                </a:moveTo>
                <a:lnTo>
                  <a:pt x="10283823" y="2021255"/>
                </a:lnTo>
                <a:lnTo>
                  <a:pt x="10293046" y="2021255"/>
                </a:lnTo>
                <a:cubicBezTo>
                  <a:pt x="10303293" y="2019689"/>
                  <a:pt x="10308417" y="2014994"/>
                  <a:pt x="10308417" y="2007169"/>
                </a:cubicBezTo>
                <a:lnTo>
                  <a:pt x="10308417" y="2000126"/>
                </a:lnTo>
                <a:close/>
                <a:moveTo>
                  <a:pt x="5320186" y="2000125"/>
                </a:moveTo>
                <a:lnTo>
                  <a:pt x="5320186" y="2021254"/>
                </a:lnTo>
                <a:lnTo>
                  <a:pt x="5329410" y="2021254"/>
                </a:lnTo>
                <a:cubicBezTo>
                  <a:pt x="5339658" y="2019689"/>
                  <a:pt x="5344781" y="2014994"/>
                  <a:pt x="5344781" y="2007169"/>
                </a:cubicBezTo>
                <a:lnTo>
                  <a:pt x="5344781" y="2000125"/>
                </a:lnTo>
                <a:close/>
                <a:moveTo>
                  <a:pt x="11579458" y="1992905"/>
                </a:moveTo>
                <a:lnTo>
                  <a:pt x="11579458" y="1999948"/>
                </a:lnTo>
                <a:cubicBezTo>
                  <a:pt x="11579458" y="2007773"/>
                  <a:pt x="11584581" y="2011686"/>
                  <a:pt x="11594829" y="2011686"/>
                </a:cubicBezTo>
                <a:lnTo>
                  <a:pt x="11613274" y="2011686"/>
                </a:lnTo>
                <a:lnTo>
                  <a:pt x="11613274" y="2004643"/>
                </a:lnTo>
                <a:cubicBezTo>
                  <a:pt x="11613274" y="1996817"/>
                  <a:pt x="11607126" y="1992905"/>
                  <a:pt x="11594829" y="1992905"/>
                </a:cubicBezTo>
                <a:close/>
                <a:moveTo>
                  <a:pt x="6615821" y="1992905"/>
                </a:moveTo>
                <a:lnTo>
                  <a:pt x="6615821" y="1999948"/>
                </a:lnTo>
                <a:cubicBezTo>
                  <a:pt x="6615821" y="2007773"/>
                  <a:pt x="6620944" y="2011686"/>
                  <a:pt x="6631192" y="2011686"/>
                </a:cubicBezTo>
                <a:lnTo>
                  <a:pt x="6649637" y="2011686"/>
                </a:lnTo>
                <a:lnTo>
                  <a:pt x="6649637" y="2004643"/>
                </a:lnTo>
                <a:cubicBezTo>
                  <a:pt x="6649637" y="1996817"/>
                  <a:pt x="6643489" y="1992905"/>
                  <a:pt x="6631192" y="1992905"/>
                </a:cubicBezTo>
                <a:close/>
                <a:moveTo>
                  <a:pt x="4777117" y="1992451"/>
                </a:moveTo>
                <a:lnTo>
                  <a:pt x="4794493" y="1995430"/>
                </a:lnTo>
                <a:lnTo>
                  <a:pt x="4790858" y="2004313"/>
                </a:lnTo>
                <a:lnTo>
                  <a:pt x="4790858" y="2002945"/>
                </a:lnTo>
                <a:close/>
                <a:moveTo>
                  <a:pt x="4083415" y="1991206"/>
                </a:moveTo>
                <a:lnTo>
                  <a:pt x="4083415" y="2002945"/>
                </a:lnTo>
                <a:cubicBezTo>
                  <a:pt x="4083415" y="2012335"/>
                  <a:pt x="4089564" y="2017030"/>
                  <a:pt x="4101861" y="2017030"/>
                </a:cubicBezTo>
                <a:lnTo>
                  <a:pt x="4117232" y="2017030"/>
                </a:lnTo>
                <a:lnTo>
                  <a:pt x="4117232" y="2002945"/>
                </a:lnTo>
                <a:cubicBezTo>
                  <a:pt x="4117232" y="1996684"/>
                  <a:pt x="4112108" y="1992771"/>
                  <a:pt x="4101861" y="1991206"/>
                </a:cubicBezTo>
                <a:close/>
                <a:moveTo>
                  <a:pt x="11195478" y="1990560"/>
                </a:moveTo>
                <a:cubicBezTo>
                  <a:pt x="11185231" y="1990560"/>
                  <a:pt x="11180107" y="1994473"/>
                  <a:pt x="11180107" y="2002299"/>
                </a:cubicBezTo>
                <a:lnTo>
                  <a:pt x="11180107" y="2009341"/>
                </a:lnTo>
                <a:cubicBezTo>
                  <a:pt x="11182157" y="2017166"/>
                  <a:pt x="11187280" y="2021080"/>
                  <a:pt x="11195478" y="2021080"/>
                </a:cubicBezTo>
                <a:lnTo>
                  <a:pt x="11204701" y="2021080"/>
                </a:lnTo>
                <a:cubicBezTo>
                  <a:pt x="11216998" y="2021080"/>
                  <a:pt x="11223146" y="2017166"/>
                  <a:pt x="11223146" y="2009341"/>
                </a:cubicBezTo>
                <a:lnTo>
                  <a:pt x="11223146" y="2002299"/>
                </a:lnTo>
                <a:cubicBezTo>
                  <a:pt x="11223146" y="1994473"/>
                  <a:pt x="11216998" y="1990560"/>
                  <a:pt x="11204701" y="1990560"/>
                </a:cubicBezTo>
                <a:close/>
                <a:moveTo>
                  <a:pt x="6231841" y="1990560"/>
                </a:moveTo>
                <a:cubicBezTo>
                  <a:pt x="6221594" y="1990560"/>
                  <a:pt x="6216472" y="1994473"/>
                  <a:pt x="6216472" y="2002299"/>
                </a:cubicBezTo>
                <a:lnTo>
                  <a:pt x="6216472" y="2009341"/>
                </a:lnTo>
                <a:cubicBezTo>
                  <a:pt x="6218522" y="2017166"/>
                  <a:pt x="6223644" y="2021080"/>
                  <a:pt x="6231841" y="2021080"/>
                </a:cubicBezTo>
                <a:lnTo>
                  <a:pt x="6241064" y="2021080"/>
                </a:lnTo>
                <a:cubicBezTo>
                  <a:pt x="6253361" y="2021080"/>
                  <a:pt x="6259509" y="2017166"/>
                  <a:pt x="6259509" y="2009341"/>
                </a:cubicBezTo>
                <a:lnTo>
                  <a:pt x="6259509" y="2002299"/>
                </a:lnTo>
                <a:cubicBezTo>
                  <a:pt x="6259509" y="1994473"/>
                  <a:pt x="6253361" y="1990560"/>
                  <a:pt x="6241064" y="1990560"/>
                </a:cubicBezTo>
                <a:close/>
                <a:moveTo>
                  <a:pt x="704589" y="1988469"/>
                </a:moveTo>
                <a:lnTo>
                  <a:pt x="713457" y="1990087"/>
                </a:lnTo>
                <a:lnTo>
                  <a:pt x="777448" y="2016442"/>
                </a:lnTo>
                <a:lnTo>
                  <a:pt x="788172" y="2049201"/>
                </a:lnTo>
                <a:lnTo>
                  <a:pt x="790719" y="2066705"/>
                </a:lnTo>
                <a:lnTo>
                  <a:pt x="761422" y="2042271"/>
                </a:lnTo>
                <a:cubicBezTo>
                  <a:pt x="744442" y="2027103"/>
                  <a:pt x="726128" y="2009816"/>
                  <a:pt x="706482" y="1990411"/>
                </a:cubicBezTo>
                <a:close/>
                <a:moveTo>
                  <a:pt x="345483" y="1988162"/>
                </a:moveTo>
                <a:cubicBezTo>
                  <a:pt x="335235" y="1988162"/>
                  <a:pt x="330112" y="1992075"/>
                  <a:pt x="330112" y="1999900"/>
                </a:cubicBezTo>
                <a:lnTo>
                  <a:pt x="330112" y="2013986"/>
                </a:lnTo>
                <a:cubicBezTo>
                  <a:pt x="338310" y="2031202"/>
                  <a:pt x="357780" y="2039810"/>
                  <a:pt x="388522" y="2039810"/>
                </a:cubicBezTo>
                <a:cubicBezTo>
                  <a:pt x="378275" y="2053897"/>
                  <a:pt x="373151" y="2066417"/>
                  <a:pt x="373151" y="2077373"/>
                </a:cubicBezTo>
                <a:lnTo>
                  <a:pt x="377038" y="2081640"/>
                </a:lnTo>
                <a:lnTo>
                  <a:pt x="353379" y="2081640"/>
                </a:lnTo>
                <a:lnTo>
                  <a:pt x="353379" y="2088683"/>
                </a:lnTo>
                <a:cubicBezTo>
                  <a:pt x="353379" y="2096509"/>
                  <a:pt x="358503" y="2101203"/>
                  <a:pt x="368750" y="2102769"/>
                </a:cubicBezTo>
                <a:lnTo>
                  <a:pt x="377973" y="2102769"/>
                </a:lnTo>
                <a:lnTo>
                  <a:pt x="377973" y="2082667"/>
                </a:lnTo>
                <a:lnTo>
                  <a:pt x="385448" y="2090872"/>
                </a:lnTo>
                <a:cubicBezTo>
                  <a:pt x="393646" y="2095177"/>
                  <a:pt x="405943" y="2099285"/>
                  <a:pt x="422339" y="2103198"/>
                </a:cubicBezTo>
                <a:cubicBezTo>
                  <a:pt x="444883" y="2096937"/>
                  <a:pt x="456155" y="2090677"/>
                  <a:pt x="456155" y="2084416"/>
                </a:cubicBezTo>
                <a:lnTo>
                  <a:pt x="456155" y="2070330"/>
                </a:lnTo>
                <a:cubicBezTo>
                  <a:pt x="439759" y="2049984"/>
                  <a:pt x="420289" y="2039810"/>
                  <a:pt x="397745" y="2039810"/>
                </a:cubicBezTo>
                <a:lnTo>
                  <a:pt x="406967" y="2006943"/>
                </a:lnTo>
                <a:cubicBezTo>
                  <a:pt x="406967" y="2000683"/>
                  <a:pt x="397745" y="1994422"/>
                  <a:pt x="379299" y="1988162"/>
                </a:cubicBezTo>
                <a:close/>
                <a:moveTo>
                  <a:pt x="10798903" y="1983518"/>
                </a:moveTo>
                <a:cubicBezTo>
                  <a:pt x="10788655" y="1983518"/>
                  <a:pt x="10783531" y="1987430"/>
                  <a:pt x="10783531" y="1995255"/>
                </a:cubicBezTo>
                <a:lnTo>
                  <a:pt x="10783531" y="2009341"/>
                </a:lnTo>
                <a:lnTo>
                  <a:pt x="10798903" y="2009341"/>
                </a:lnTo>
                <a:cubicBezTo>
                  <a:pt x="10811200" y="2007776"/>
                  <a:pt x="10817348" y="2003081"/>
                  <a:pt x="10817348" y="1995255"/>
                </a:cubicBezTo>
                <a:lnTo>
                  <a:pt x="10817348" y="1983518"/>
                </a:lnTo>
                <a:close/>
                <a:moveTo>
                  <a:pt x="5835267" y="1983518"/>
                </a:moveTo>
                <a:cubicBezTo>
                  <a:pt x="5825019" y="1983518"/>
                  <a:pt x="5819895" y="1987430"/>
                  <a:pt x="5819895" y="1995255"/>
                </a:cubicBezTo>
                <a:lnTo>
                  <a:pt x="5819895" y="2009341"/>
                </a:lnTo>
                <a:lnTo>
                  <a:pt x="5835267" y="2009341"/>
                </a:lnTo>
                <a:cubicBezTo>
                  <a:pt x="5847564" y="2007776"/>
                  <a:pt x="5853712" y="2003081"/>
                  <a:pt x="5853712" y="1995255"/>
                </a:cubicBezTo>
                <a:lnTo>
                  <a:pt x="5853712" y="1983518"/>
                </a:lnTo>
                <a:close/>
                <a:moveTo>
                  <a:pt x="6687476" y="1979377"/>
                </a:moveTo>
                <a:lnTo>
                  <a:pt x="6687476" y="1986422"/>
                </a:lnTo>
                <a:cubicBezTo>
                  <a:pt x="6697723" y="1998941"/>
                  <a:pt x="6706946" y="2005202"/>
                  <a:pt x="6715144" y="2005202"/>
                </a:cubicBezTo>
                <a:lnTo>
                  <a:pt x="6730515" y="2005202"/>
                </a:lnTo>
                <a:lnTo>
                  <a:pt x="6730515" y="2000507"/>
                </a:lnTo>
                <a:cubicBezTo>
                  <a:pt x="6722317" y="1986422"/>
                  <a:pt x="6714119" y="1979377"/>
                  <a:pt x="6705921" y="1979377"/>
                </a:cubicBezTo>
                <a:close/>
                <a:moveTo>
                  <a:pt x="1307031" y="1975385"/>
                </a:moveTo>
                <a:lnTo>
                  <a:pt x="1332991" y="1978932"/>
                </a:lnTo>
                <a:lnTo>
                  <a:pt x="1337884" y="1983168"/>
                </a:lnTo>
                <a:lnTo>
                  <a:pt x="1335438" y="1997882"/>
                </a:lnTo>
                <a:close/>
                <a:moveTo>
                  <a:pt x="6994899" y="1972335"/>
                </a:moveTo>
                <a:lnTo>
                  <a:pt x="6994899" y="1991116"/>
                </a:lnTo>
                <a:lnTo>
                  <a:pt x="7010270" y="1991116"/>
                </a:lnTo>
                <a:cubicBezTo>
                  <a:pt x="7022567" y="1991116"/>
                  <a:pt x="7028715" y="1987203"/>
                  <a:pt x="7028715" y="1979377"/>
                </a:cubicBezTo>
                <a:lnTo>
                  <a:pt x="7028715" y="1972335"/>
                </a:lnTo>
                <a:close/>
                <a:moveTo>
                  <a:pt x="0" y="1969639"/>
                </a:moveTo>
                <a:lnTo>
                  <a:pt x="78812" y="2043637"/>
                </a:lnTo>
                <a:lnTo>
                  <a:pt x="117990" y="2085131"/>
                </a:lnTo>
                <a:lnTo>
                  <a:pt x="117990" y="2091459"/>
                </a:lnTo>
                <a:lnTo>
                  <a:pt x="125208" y="2092775"/>
                </a:lnTo>
                <a:lnTo>
                  <a:pt x="137414" y="2105703"/>
                </a:lnTo>
                <a:cubicBezTo>
                  <a:pt x="168669" y="2142092"/>
                  <a:pt x="184296" y="2168503"/>
                  <a:pt x="184296" y="2184937"/>
                </a:cubicBezTo>
                <a:lnTo>
                  <a:pt x="184296" y="2206066"/>
                </a:lnTo>
                <a:cubicBezTo>
                  <a:pt x="169950" y="2223282"/>
                  <a:pt x="158678" y="2231891"/>
                  <a:pt x="150480" y="2231891"/>
                </a:cubicBezTo>
                <a:cubicBezTo>
                  <a:pt x="129985" y="2221717"/>
                  <a:pt x="114614" y="2213305"/>
                  <a:pt x="104367" y="2206653"/>
                </a:cubicBezTo>
                <a:lnTo>
                  <a:pt x="99673" y="2202172"/>
                </a:lnTo>
                <a:lnTo>
                  <a:pt x="114170" y="2202172"/>
                </a:lnTo>
                <a:lnTo>
                  <a:pt x="114170" y="2195129"/>
                </a:lnTo>
                <a:cubicBezTo>
                  <a:pt x="114170" y="2187303"/>
                  <a:pt x="108021" y="2183391"/>
                  <a:pt x="95724" y="2183391"/>
                </a:cubicBezTo>
                <a:lnTo>
                  <a:pt x="90245" y="2183391"/>
                </a:lnTo>
                <a:lnTo>
                  <a:pt x="98218" y="2128592"/>
                </a:lnTo>
                <a:lnTo>
                  <a:pt x="82847" y="2128592"/>
                </a:lnTo>
                <a:cubicBezTo>
                  <a:pt x="70550" y="2166155"/>
                  <a:pt x="64401" y="2193545"/>
                  <a:pt x="64401" y="2210762"/>
                </a:cubicBezTo>
                <a:lnTo>
                  <a:pt x="0" y="2203931"/>
                </a:lnTo>
                <a:close/>
                <a:moveTo>
                  <a:pt x="1962272" y="1968955"/>
                </a:moveTo>
                <a:lnTo>
                  <a:pt x="1966761" y="1968955"/>
                </a:lnTo>
                <a:lnTo>
                  <a:pt x="1968086" y="1972588"/>
                </a:lnTo>
                <a:close/>
                <a:moveTo>
                  <a:pt x="7900877" y="1964137"/>
                </a:moveTo>
                <a:cubicBezTo>
                  <a:pt x="7900877" y="1968833"/>
                  <a:pt x="7895754" y="1971180"/>
                  <a:pt x="7885506" y="1971180"/>
                </a:cubicBezTo>
                <a:lnTo>
                  <a:pt x="7885506" y="1982919"/>
                </a:lnTo>
                <a:cubicBezTo>
                  <a:pt x="7885506" y="2022046"/>
                  <a:pt x="7922397" y="2043958"/>
                  <a:pt x="7996179" y="2048654"/>
                </a:cubicBezTo>
                <a:lnTo>
                  <a:pt x="8002327" y="2048654"/>
                </a:lnTo>
                <a:lnTo>
                  <a:pt x="8002327" y="2041611"/>
                </a:lnTo>
                <a:cubicBezTo>
                  <a:pt x="7965436" y="1989962"/>
                  <a:pt x="7931620" y="1964137"/>
                  <a:pt x="7900877" y="1964137"/>
                </a:cubicBezTo>
                <a:close/>
                <a:moveTo>
                  <a:pt x="1259978" y="1962749"/>
                </a:moveTo>
                <a:lnTo>
                  <a:pt x="1259978" y="1968955"/>
                </a:lnTo>
                <a:lnTo>
                  <a:pt x="1269024" y="1970191"/>
                </a:lnTo>
                <a:lnTo>
                  <a:pt x="1281568" y="1988152"/>
                </a:lnTo>
                <a:cubicBezTo>
                  <a:pt x="1289766" y="1995586"/>
                  <a:pt x="1300013" y="2001651"/>
                  <a:pt x="1312310" y="2006347"/>
                </a:cubicBezTo>
                <a:lnTo>
                  <a:pt x="1334030" y="2006347"/>
                </a:lnTo>
                <a:lnTo>
                  <a:pt x="1333684" y="2008429"/>
                </a:lnTo>
                <a:lnTo>
                  <a:pt x="1315189" y="2028857"/>
                </a:lnTo>
                <a:lnTo>
                  <a:pt x="1232310" y="2053471"/>
                </a:lnTo>
                <a:lnTo>
                  <a:pt x="1214605" y="2043813"/>
                </a:lnTo>
                <a:lnTo>
                  <a:pt x="1213212" y="2040122"/>
                </a:lnTo>
                <a:lnTo>
                  <a:pt x="1202494" y="2018029"/>
                </a:lnTo>
                <a:lnTo>
                  <a:pt x="1213377" y="2006503"/>
                </a:lnTo>
                <a:close/>
                <a:moveTo>
                  <a:pt x="10143871" y="1962333"/>
                </a:moveTo>
                <a:lnTo>
                  <a:pt x="10157780" y="2004821"/>
                </a:lnTo>
                <a:cubicBezTo>
                  <a:pt x="10161879" y="2021255"/>
                  <a:pt x="10163928" y="2035340"/>
                  <a:pt x="10163928" y="2047078"/>
                </a:cubicBezTo>
                <a:lnTo>
                  <a:pt x="10161071" y="2064264"/>
                </a:lnTo>
                <a:lnTo>
                  <a:pt x="10114694" y="2027536"/>
                </a:lnTo>
                <a:lnTo>
                  <a:pt x="10098528" y="2017003"/>
                </a:lnTo>
                <a:lnTo>
                  <a:pt x="10121054" y="1995853"/>
                </a:lnTo>
                <a:cubicBezTo>
                  <a:pt x="10125153" y="1986070"/>
                  <a:pt x="10130020" y="1977511"/>
                  <a:pt x="10135656" y="1970175"/>
                </a:cubicBezTo>
                <a:close/>
                <a:moveTo>
                  <a:pt x="5180236" y="1962333"/>
                </a:moveTo>
                <a:lnTo>
                  <a:pt x="5194144" y="2004821"/>
                </a:lnTo>
                <a:cubicBezTo>
                  <a:pt x="5198244" y="2021254"/>
                  <a:pt x="5200292" y="2035340"/>
                  <a:pt x="5200292" y="2047078"/>
                </a:cubicBezTo>
                <a:lnTo>
                  <a:pt x="5197435" y="2064263"/>
                </a:lnTo>
                <a:lnTo>
                  <a:pt x="5151059" y="2027536"/>
                </a:lnTo>
                <a:lnTo>
                  <a:pt x="5134892" y="2017003"/>
                </a:lnTo>
                <a:lnTo>
                  <a:pt x="5157418" y="1995853"/>
                </a:lnTo>
                <a:cubicBezTo>
                  <a:pt x="5161517" y="1986070"/>
                  <a:pt x="5166385" y="1977511"/>
                  <a:pt x="5172020" y="1970174"/>
                </a:cubicBezTo>
                <a:close/>
                <a:moveTo>
                  <a:pt x="9653242" y="1962181"/>
                </a:moveTo>
                <a:cubicBezTo>
                  <a:pt x="9642995" y="1962181"/>
                  <a:pt x="9636846" y="1966875"/>
                  <a:pt x="9634797" y="1976266"/>
                </a:cubicBezTo>
                <a:cubicBezTo>
                  <a:pt x="9634797" y="1984092"/>
                  <a:pt x="9640945" y="1988005"/>
                  <a:pt x="9653242" y="1988005"/>
                </a:cubicBezTo>
                <a:lnTo>
                  <a:pt x="9659391" y="1988005"/>
                </a:lnTo>
                <a:cubicBezTo>
                  <a:pt x="9671688" y="1988005"/>
                  <a:pt x="9677836" y="1984092"/>
                  <a:pt x="9677836" y="1976266"/>
                </a:cubicBezTo>
                <a:lnTo>
                  <a:pt x="9677836" y="1962181"/>
                </a:lnTo>
                <a:close/>
                <a:moveTo>
                  <a:pt x="6936455" y="1957909"/>
                </a:moveTo>
                <a:lnTo>
                  <a:pt x="6939660" y="1971779"/>
                </a:lnTo>
                <a:lnTo>
                  <a:pt x="6921214" y="1997603"/>
                </a:lnTo>
                <a:cubicBezTo>
                  <a:pt x="6956056" y="2010124"/>
                  <a:pt x="6973476" y="2018732"/>
                  <a:pt x="6973476" y="2023428"/>
                </a:cubicBezTo>
                <a:lnTo>
                  <a:pt x="6973476" y="2035166"/>
                </a:lnTo>
                <a:cubicBezTo>
                  <a:pt x="6973476" y="2060208"/>
                  <a:pt x="6959130" y="2075076"/>
                  <a:pt x="6930437" y="2079771"/>
                </a:cubicBezTo>
                <a:cubicBezTo>
                  <a:pt x="6924289" y="2079771"/>
                  <a:pt x="6909942" y="2065294"/>
                  <a:pt x="6887398" y="2036339"/>
                </a:cubicBezTo>
                <a:lnTo>
                  <a:pt x="6876265" y="2021216"/>
                </a:lnTo>
                <a:lnTo>
                  <a:pt x="6894617" y="2003984"/>
                </a:lnTo>
                <a:cubicBezTo>
                  <a:pt x="6900766" y="1989311"/>
                  <a:pt x="6908643" y="1977389"/>
                  <a:pt x="6918250" y="1968218"/>
                </a:cubicBezTo>
                <a:close/>
                <a:moveTo>
                  <a:pt x="7997565" y="1957693"/>
                </a:moveTo>
                <a:lnTo>
                  <a:pt x="7997565" y="1969431"/>
                </a:lnTo>
                <a:cubicBezTo>
                  <a:pt x="8009862" y="1986648"/>
                  <a:pt x="8021134" y="1995256"/>
                  <a:pt x="8031381" y="1995256"/>
                </a:cubicBezTo>
                <a:lnTo>
                  <a:pt x="8040604" y="1995256"/>
                </a:lnTo>
                <a:cubicBezTo>
                  <a:pt x="8032406" y="1978039"/>
                  <a:pt x="8018060" y="1965519"/>
                  <a:pt x="7997565" y="1957693"/>
                </a:cubicBezTo>
                <a:close/>
                <a:moveTo>
                  <a:pt x="7323939" y="1957693"/>
                </a:moveTo>
                <a:lnTo>
                  <a:pt x="7323939" y="1969431"/>
                </a:lnTo>
                <a:cubicBezTo>
                  <a:pt x="7336236" y="1986648"/>
                  <a:pt x="7347508" y="1995256"/>
                  <a:pt x="7357755" y="1995256"/>
                </a:cubicBezTo>
                <a:lnTo>
                  <a:pt x="7366978" y="1995256"/>
                </a:lnTo>
                <a:cubicBezTo>
                  <a:pt x="7358780" y="1978039"/>
                  <a:pt x="7344434" y="1965519"/>
                  <a:pt x="7323939" y="1957693"/>
                </a:cubicBezTo>
                <a:close/>
                <a:moveTo>
                  <a:pt x="3960815" y="1953643"/>
                </a:moveTo>
                <a:cubicBezTo>
                  <a:pt x="3950568" y="1953643"/>
                  <a:pt x="3944419" y="1957556"/>
                  <a:pt x="3942370" y="1965382"/>
                </a:cubicBezTo>
                <a:lnTo>
                  <a:pt x="3942370" y="1972425"/>
                </a:lnTo>
                <a:lnTo>
                  <a:pt x="3976186" y="1972425"/>
                </a:lnTo>
                <a:lnTo>
                  <a:pt x="3976186" y="1953643"/>
                </a:lnTo>
                <a:close/>
                <a:moveTo>
                  <a:pt x="3981965" y="1951296"/>
                </a:moveTo>
                <a:lnTo>
                  <a:pt x="3981965" y="1958339"/>
                </a:lnTo>
                <a:cubicBezTo>
                  <a:pt x="3992212" y="1970860"/>
                  <a:pt x="4001436" y="1977120"/>
                  <a:pt x="4009634" y="1977120"/>
                </a:cubicBezTo>
                <a:lnTo>
                  <a:pt x="4025005" y="1977120"/>
                </a:lnTo>
                <a:lnTo>
                  <a:pt x="4025005" y="1972425"/>
                </a:lnTo>
                <a:cubicBezTo>
                  <a:pt x="4016807" y="1958339"/>
                  <a:pt x="4008609" y="1951296"/>
                  <a:pt x="4000411" y="1951296"/>
                </a:cubicBezTo>
                <a:close/>
                <a:moveTo>
                  <a:pt x="4655592" y="1951295"/>
                </a:moveTo>
                <a:lnTo>
                  <a:pt x="4655592" y="1958338"/>
                </a:lnTo>
                <a:cubicBezTo>
                  <a:pt x="4665840" y="1970860"/>
                  <a:pt x="4675062" y="1977120"/>
                  <a:pt x="4683260" y="1977120"/>
                </a:cubicBezTo>
                <a:lnTo>
                  <a:pt x="4698631" y="1977120"/>
                </a:lnTo>
                <a:lnTo>
                  <a:pt x="4698631" y="1972425"/>
                </a:lnTo>
                <a:cubicBezTo>
                  <a:pt x="4690433" y="1958338"/>
                  <a:pt x="4682235" y="1951295"/>
                  <a:pt x="4674038" y="1951295"/>
                </a:cubicBezTo>
                <a:close/>
                <a:moveTo>
                  <a:pt x="7142559" y="1950649"/>
                </a:moveTo>
                <a:cubicBezTo>
                  <a:pt x="7113866" y="1967866"/>
                  <a:pt x="7097470" y="1976474"/>
                  <a:pt x="7093371" y="1976474"/>
                </a:cubicBezTo>
                <a:lnTo>
                  <a:pt x="7074926" y="1971779"/>
                </a:lnTo>
                <a:cubicBezTo>
                  <a:pt x="7040085" y="1979604"/>
                  <a:pt x="7020615" y="1989777"/>
                  <a:pt x="7016516" y="2002299"/>
                </a:cubicBezTo>
                <a:lnTo>
                  <a:pt x="7074926" y="1990560"/>
                </a:lnTo>
                <a:lnTo>
                  <a:pt x="7084149" y="1990560"/>
                </a:lnTo>
                <a:cubicBezTo>
                  <a:pt x="7084149" y="2003081"/>
                  <a:pt x="7089272" y="2009342"/>
                  <a:pt x="7099520" y="2009342"/>
                </a:cubicBezTo>
                <a:cubicBezTo>
                  <a:pt x="7144609" y="1985865"/>
                  <a:pt x="7167153" y="1970996"/>
                  <a:pt x="7167153" y="1964736"/>
                </a:cubicBezTo>
                <a:cubicBezTo>
                  <a:pt x="7167153" y="1956910"/>
                  <a:pt x="7162029" y="1952215"/>
                  <a:pt x="7151782" y="1950649"/>
                </a:cubicBezTo>
                <a:close/>
                <a:moveTo>
                  <a:pt x="8633516" y="1946901"/>
                </a:moveTo>
                <a:cubicBezTo>
                  <a:pt x="8623269" y="1946901"/>
                  <a:pt x="8617120" y="1950813"/>
                  <a:pt x="8615071" y="1958639"/>
                </a:cubicBezTo>
                <a:lnTo>
                  <a:pt x="8615071" y="1965682"/>
                </a:lnTo>
                <a:cubicBezTo>
                  <a:pt x="8615071" y="1973507"/>
                  <a:pt x="8621220" y="1977420"/>
                  <a:pt x="8633516" y="1977420"/>
                </a:cubicBezTo>
                <a:lnTo>
                  <a:pt x="8642739" y="1977420"/>
                </a:lnTo>
                <a:cubicBezTo>
                  <a:pt x="8652986" y="1977420"/>
                  <a:pt x="8658110" y="1973507"/>
                  <a:pt x="8658110" y="1965682"/>
                </a:cubicBezTo>
                <a:lnTo>
                  <a:pt x="8658110" y="1958639"/>
                </a:lnTo>
                <a:cubicBezTo>
                  <a:pt x="8658110" y="1950813"/>
                  <a:pt x="8652986" y="1946901"/>
                  <a:pt x="8642739" y="1946901"/>
                </a:cubicBezTo>
                <a:close/>
                <a:moveTo>
                  <a:pt x="4963015" y="1944253"/>
                </a:moveTo>
                <a:lnTo>
                  <a:pt x="4963015" y="1963034"/>
                </a:lnTo>
                <a:lnTo>
                  <a:pt x="4978387" y="1963034"/>
                </a:lnTo>
                <a:cubicBezTo>
                  <a:pt x="4990683" y="1963034"/>
                  <a:pt x="4996832" y="1959122"/>
                  <a:pt x="4996832" y="1951295"/>
                </a:cubicBezTo>
                <a:lnTo>
                  <a:pt x="4996832" y="1944253"/>
                </a:lnTo>
                <a:close/>
                <a:moveTo>
                  <a:pt x="4289389" y="1944253"/>
                </a:moveTo>
                <a:lnTo>
                  <a:pt x="4289389" y="1963034"/>
                </a:lnTo>
                <a:lnTo>
                  <a:pt x="4304761" y="1963034"/>
                </a:lnTo>
                <a:cubicBezTo>
                  <a:pt x="4317057" y="1963034"/>
                  <a:pt x="4323206" y="1959122"/>
                  <a:pt x="4323206" y="1951296"/>
                </a:cubicBezTo>
                <a:lnTo>
                  <a:pt x="4323206" y="1944253"/>
                </a:lnTo>
                <a:close/>
                <a:moveTo>
                  <a:pt x="4751454" y="1943781"/>
                </a:moveTo>
                <a:cubicBezTo>
                  <a:pt x="4741206" y="1943781"/>
                  <a:pt x="4736084" y="1947694"/>
                  <a:pt x="4736084" y="1955519"/>
                </a:cubicBezTo>
                <a:lnTo>
                  <a:pt x="4736084" y="1969606"/>
                </a:lnTo>
                <a:cubicBezTo>
                  <a:pt x="4740181" y="1978214"/>
                  <a:pt x="4747099" y="1984670"/>
                  <a:pt x="4756834" y="1988974"/>
                </a:cubicBezTo>
                <a:lnTo>
                  <a:pt x="4769857" y="1991206"/>
                </a:lnTo>
                <a:lnTo>
                  <a:pt x="4757042" y="1991206"/>
                </a:lnTo>
                <a:lnTo>
                  <a:pt x="4757042" y="2002945"/>
                </a:lnTo>
                <a:cubicBezTo>
                  <a:pt x="4757042" y="2012335"/>
                  <a:pt x="4763190" y="2017030"/>
                  <a:pt x="4775488" y="2017030"/>
                </a:cubicBezTo>
                <a:lnTo>
                  <a:pt x="4785654" y="2017030"/>
                </a:lnTo>
                <a:lnTo>
                  <a:pt x="4779123" y="2032993"/>
                </a:lnTo>
                <a:cubicBezTo>
                  <a:pt x="4779123" y="2042383"/>
                  <a:pt x="4795519" y="2050991"/>
                  <a:pt x="4828310" y="2058817"/>
                </a:cubicBezTo>
                <a:lnTo>
                  <a:pt x="4835751" y="2054685"/>
                </a:lnTo>
                <a:lnTo>
                  <a:pt x="4836203" y="2055180"/>
                </a:lnTo>
                <a:cubicBezTo>
                  <a:pt x="4841838" y="2059484"/>
                  <a:pt x="4847219" y="2061636"/>
                  <a:pt x="4852343" y="2061636"/>
                </a:cubicBezTo>
                <a:lnTo>
                  <a:pt x="4861565" y="2061636"/>
                </a:lnTo>
                <a:lnTo>
                  <a:pt x="4846660" y="2048627"/>
                </a:lnTo>
                <a:lnTo>
                  <a:pt x="4862126" y="2040036"/>
                </a:lnTo>
                <a:lnTo>
                  <a:pt x="4862126" y="2025950"/>
                </a:lnTo>
                <a:cubicBezTo>
                  <a:pt x="4845730" y="2005603"/>
                  <a:pt x="4826260" y="1995430"/>
                  <a:pt x="4803716" y="1995430"/>
                </a:cubicBezTo>
                <a:lnTo>
                  <a:pt x="4812938" y="1962563"/>
                </a:lnTo>
                <a:cubicBezTo>
                  <a:pt x="4812938" y="1956302"/>
                  <a:pt x="4803716" y="1950042"/>
                  <a:pt x="4785271" y="1943781"/>
                </a:cubicBezTo>
                <a:close/>
                <a:moveTo>
                  <a:pt x="10765086" y="1943607"/>
                </a:moveTo>
                <a:lnTo>
                  <a:pt x="10765086" y="1964736"/>
                </a:lnTo>
                <a:lnTo>
                  <a:pt x="10774309" y="1964736"/>
                </a:lnTo>
                <a:cubicBezTo>
                  <a:pt x="10784556" y="1963170"/>
                  <a:pt x="10789680" y="1958476"/>
                  <a:pt x="10789680" y="1950650"/>
                </a:cubicBezTo>
                <a:lnTo>
                  <a:pt x="10789680" y="1943607"/>
                </a:lnTo>
                <a:close/>
                <a:moveTo>
                  <a:pt x="5801449" y="1943607"/>
                </a:moveTo>
                <a:lnTo>
                  <a:pt x="5801449" y="1964736"/>
                </a:lnTo>
                <a:lnTo>
                  <a:pt x="5810673" y="1964736"/>
                </a:lnTo>
                <a:cubicBezTo>
                  <a:pt x="5820921" y="1963170"/>
                  <a:pt x="5826045" y="1958475"/>
                  <a:pt x="5826045" y="1950650"/>
                </a:cubicBezTo>
                <a:lnTo>
                  <a:pt x="5826045" y="1943607"/>
                </a:lnTo>
                <a:close/>
                <a:moveTo>
                  <a:pt x="2354474" y="1941856"/>
                </a:moveTo>
                <a:lnTo>
                  <a:pt x="2354474" y="1942959"/>
                </a:lnTo>
                <a:cubicBezTo>
                  <a:pt x="2356524" y="1950784"/>
                  <a:pt x="2361647" y="1954697"/>
                  <a:pt x="2369845" y="1954697"/>
                </a:cubicBezTo>
                <a:lnTo>
                  <a:pt x="2379068" y="1954697"/>
                </a:lnTo>
                <a:lnTo>
                  <a:pt x="2392196" y="1946343"/>
                </a:lnTo>
                <a:lnTo>
                  <a:pt x="2416446" y="1969112"/>
                </a:lnTo>
                <a:lnTo>
                  <a:pt x="2422502" y="1975525"/>
                </a:lnTo>
                <a:lnTo>
                  <a:pt x="2422107" y="1975827"/>
                </a:lnTo>
                <a:lnTo>
                  <a:pt x="2422107" y="1980522"/>
                </a:lnTo>
                <a:lnTo>
                  <a:pt x="2427220" y="1980522"/>
                </a:lnTo>
                <a:lnTo>
                  <a:pt x="2427330" y="1980638"/>
                </a:lnTo>
                <a:lnTo>
                  <a:pt x="2416612" y="2002731"/>
                </a:lnTo>
                <a:cubicBezTo>
                  <a:pt x="2409054" y="2020631"/>
                  <a:pt x="2401177" y="2041515"/>
                  <a:pt x="2392978" y="2065383"/>
                </a:cubicBezTo>
                <a:lnTo>
                  <a:pt x="2359162" y="2058341"/>
                </a:lnTo>
                <a:cubicBezTo>
                  <a:pt x="2359162" y="2047384"/>
                  <a:pt x="2364285" y="2034863"/>
                  <a:pt x="2374533" y="2020778"/>
                </a:cubicBezTo>
                <a:lnTo>
                  <a:pt x="2365475" y="2006944"/>
                </a:lnTo>
                <a:lnTo>
                  <a:pt x="2369845" y="2006347"/>
                </a:lnTo>
                <a:lnTo>
                  <a:pt x="2369845" y="1994608"/>
                </a:lnTo>
                <a:lnTo>
                  <a:pt x="2363697" y="1994608"/>
                </a:lnTo>
                <a:lnTo>
                  <a:pt x="2325040" y="1998708"/>
                </a:lnTo>
                <a:lnTo>
                  <a:pt x="2320349" y="1997778"/>
                </a:lnTo>
                <a:cubicBezTo>
                  <a:pt x="2308821" y="1991836"/>
                  <a:pt x="2300751" y="1982922"/>
                  <a:pt x="2296140" y="1971037"/>
                </a:cubicBezTo>
                <a:lnTo>
                  <a:pt x="2295793" y="1968955"/>
                </a:lnTo>
                <a:lnTo>
                  <a:pt x="2317513" y="1968955"/>
                </a:lnTo>
                <a:cubicBezTo>
                  <a:pt x="2329810" y="1964260"/>
                  <a:pt x="2340058" y="1958195"/>
                  <a:pt x="2348256" y="1950760"/>
                </a:cubicBezTo>
                <a:close/>
                <a:moveTo>
                  <a:pt x="7604857" y="1935304"/>
                </a:moveTo>
                <a:lnTo>
                  <a:pt x="7613286" y="1971779"/>
                </a:lnTo>
                <a:lnTo>
                  <a:pt x="7604902" y="1983517"/>
                </a:lnTo>
                <a:lnTo>
                  <a:pt x="7588155" y="1983517"/>
                </a:lnTo>
                <a:lnTo>
                  <a:pt x="7589583" y="1977792"/>
                </a:lnTo>
                <a:cubicBezTo>
                  <a:pt x="7594707" y="1958423"/>
                  <a:pt x="7598806" y="1945511"/>
                  <a:pt x="7601880" y="1939055"/>
                </a:cubicBezTo>
                <a:close/>
                <a:moveTo>
                  <a:pt x="1458190" y="1933743"/>
                </a:moveTo>
                <a:lnTo>
                  <a:pt x="1458190" y="1954872"/>
                </a:lnTo>
                <a:lnTo>
                  <a:pt x="1467413" y="1954872"/>
                </a:lnTo>
                <a:cubicBezTo>
                  <a:pt x="1477660" y="1953307"/>
                  <a:pt x="1482784" y="1948612"/>
                  <a:pt x="1482784" y="1940787"/>
                </a:cubicBezTo>
                <a:lnTo>
                  <a:pt x="1482784" y="1933743"/>
                </a:lnTo>
                <a:close/>
                <a:moveTo>
                  <a:pt x="2753825" y="1926523"/>
                </a:moveTo>
                <a:lnTo>
                  <a:pt x="2753825" y="1933566"/>
                </a:lnTo>
                <a:cubicBezTo>
                  <a:pt x="2753825" y="1941391"/>
                  <a:pt x="2758948" y="1945304"/>
                  <a:pt x="2769196" y="1945304"/>
                </a:cubicBezTo>
                <a:lnTo>
                  <a:pt x="2787641" y="1945304"/>
                </a:lnTo>
                <a:lnTo>
                  <a:pt x="2787641" y="1938261"/>
                </a:lnTo>
                <a:cubicBezTo>
                  <a:pt x="2787641" y="1930435"/>
                  <a:pt x="2781493" y="1926523"/>
                  <a:pt x="2769196" y="1926523"/>
                </a:cubicBezTo>
                <a:close/>
                <a:moveTo>
                  <a:pt x="7936080" y="1924826"/>
                </a:moveTo>
                <a:lnTo>
                  <a:pt x="7936080" y="1936564"/>
                </a:lnTo>
                <a:cubicBezTo>
                  <a:pt x="7936080" y="1945955"/>
                  <a:pt x="7942229" y="1950649"/>
                  <a:pt x="7954526" y="1950649"/>
                </a:cubicBezTo>
                <a:lnTo>
                  <a:pt x="7969897" y="1950649"/>
                </a:lnTo>
                <a:lnTo>
                  <a:pt x="7969897" y="1936564"/>
                </a:lnTo>
                <a:cubicBezTo>
                  <a:pt x="7969897" y="1930303"/>
                  <a:pt x="7964773" y="1926390"/>
                  <a:pt x="7954526" y="1924826"/>
                </a:cubicBezTo>
                <a:close/>
                <a:moveTo>
                  <a:pt x="7262454" y="1924826"/>
                </a:moveTo>
                <a:lnTo>
                  <a:pt x="7262454" y="1936564"/>
                </a:lnTo>
                <a:cubicBezTo>
                  <a:pt x="7262454" y="1945955"/>
                  <a:pt x="7268603" y="1950649"/>
                  <a:pt x="7280900" y="1950649"/>
                </a:cubicBezTo>
                <a:lnTo>
                  <a:pt x="7296271" y="1950649"/>
                </a:lnTo>
                <a:lnTo>
                  <a:pt x="7296271" y="1936564"/>
                </a:lnTo>
                <a:cubicBezTo>
                  <a:pt x="7296271" y="1930303"/>
                  <a:pt x="7291147" y="1926390"/>
                  <a:pt x="7280900" y="1924826"/>
                </a:cubicBezTo>
                <a:close/>
                <a:moveTo>
                  <a:pt x="2368141" y="1923756"/>
                </a:moveTo>
                <a:lnTo>
                  <a:pt x="2369153" y="1924707"/>
                </a:lnTo>
                <a:lnTo>
                  <a:pt x="2363364" y="1929127"/>
                </a:lnTo>
                <a:lnTo>
                  <a:pt x="2366702" y="1924349"/>
                </a:lnTo>
                <a:close/>
                <a:moveTo>
                  <a:pt x="10629324" y="1918613"/>
                </a:moveTo>
                <a:lnTo>
                  <a:pt x="10639043" y="1948302"/>
                </a:lnTo>
                <a:cubicBezTo>
                  <a:pt x="10643142" y="1964736"/>
                  <a:pt x="10645191" y="1978822"/>
                  <a:pt x="10645191" y="1990560"/>
                </a:cubicBezTo>
                <a:cubicBezTo>
                  <a:pt x="10645191" y="2022254"/>
                  <a:pt x="10631357" y="2042062"/>
                  <a:pt x="10603689" y="2049986"/>
                </a:cubicBezTo>
                <a:lnTo>
                  <a:pt x="10580580" y="2052822"/>
                </a:lnTo>
                <a:lnTo>
                  <a:pt x="10578949" y="2047078"/>
                </a:lnTo>
                <a:lnTo>
                  <a:pt x="10563578" y="2047078"/>
                </a:lnTo>
                <a:lnTo>
                  <a:pt x="10566321" y="2065928"/>
                </a:lnTo>
                <a:lnTo>
                  <a:pt x="10562187" y="2068033"/>
                </a:lnTo>
                <a:lnTo>
                  <a:pt x="10568122" y="2078306"/>
                </a:lnTo>
                <a:lnTo>
                  <a:pt x="10572253" y="2106701"/>
                </a:lnTo>
                <a:lnTo>
                  <a:pt x="10543741" y="2112638"/>
                </a:lnTo>
                <a:cubicBezTo>
                  <a:pt x="10535543" y="2088771"/>
                  <a:pt x="10527666" y="2067886"/>
                  <a:pt x="10520108" y="2049986"/>
                </a:cubicBezTo>
                <a:lnTo>
                  <a:pt x="10514206" y="2037820"/>
                </a:lnTo>
                <a:lnTo>
                  <a:pt x="10524382" y="2024190"/>
                </a:lnTo>
                <a:cubicBezTo>
                  <a:pt x="10540009" y="2005995"/>
                  <a:pt x="10559543" y="1985306"/>
                  <a:pt x="10582984" y="1962123"/>
                </a:cubicBezTo>
                <a:close/>
                <a:moveTo>
                  <a:pt x="5665687" y="1918613"/>
                </a:moveTo>
                <a:lnTo>
                  <a:pt x="5675407" y="1948302"/>
                </a:lnTo>
                <a:cubicBezTo>
                  <a:pt x="5679507" y="1964736"/>
                  <a:pt x="5681555" y="1978822"/>
                  <a:pt x="5681555" y="1990560"/>
                </a:cubicBezTo>
                <a:cubicBezTo>
                  <a:pt x="5681555" y="2022254"/>
                  <a:pt x="5667722" y="2042062"/>
                  <a:pt x="5640053" y="2049986"/>
                </a:cubicBezTo>
                <a:lnTo>
                  <a:pt x="5616944" y="2052822"/>
                </a:lnTo>
                <a:lnTo>
                  <a:pt x="5615313" y="2047078"/>
                </a:lnTo>
                <a:lnTo>
                  <a:pt x="5599942" y="2047078"/>
                </a:lnTo>
                <a:lnTo>
                  <a:pt x="5602686" y="2065928"/>
                </a:lnTo>
                <a:lnTo>
                  <a:pt x="5598551" y="2068033"/>
                </a:lnTo>
                <a:lnTo>
                  <a:pt x="5604486" y="2078306"/>
                </a:lnTo>
                <a:lnTo>
                  <a:pt x="5608617" y="2106701"/>
                </a:lnTo>
                <a:lnTo>
                  <a:pt x="5580105" y="2112638"/>
                </a:lnTo>
                <a:cubicBezTo>
                  <a:pt x="5571907" y="2088771"/>
                  <a:pt x="5564030" y="2067886"/>
                  <a:pt x="5556472" y="2049986"/>
                </a:cubicBezTo>
                <a:lnTo>
                  <a:pt x="5550571" y="2037820"/>
                </a:lnTo>
                <a:lnTo>
                  <a:pt x="5560746" y="2024189"/>
                </a:lnTo>
                <a:cubicBezTo>
                  <a:pt x="5576374" y="2005995"/>
                  <a:pt x="5595908" y="1985306"/>
                  <a:pt x="5619348" y="1962123"/>
                </a:cubicBezTo>
                <a:close/>
                <a:moveTo>
                  <a:pt x="9241823" y="1918379"/>
                </a:moveTo>
                <a:lnTo>
                  <a:pt x="9241823" y="1925423"/>
                </a:lnTo>
                <a:cubicBezTo>
                  <a:pt x="9241823" y="1933248"/>
                  <a:pt x="9246947" y="1937161"/>
                  <a:pt x="9257194" y="1937161"/>
                </a:cubicBezTo>
                <a:lnTo>
                  <a:pt x="9275640" y="1937161"/>
                </a:lnTo>
                <a:lnTo>
                  <a:pt x="9275640" y="1930118"/>
                </a:lnTo>
                <a:cubicBezTo>
                  <a:pt x="9275640" y="1922291"/>
                  <a:pt x="9269491" y="1918379"/>
                  <a:pt x="9257194" y="1918379"/>
                </a:cubicBezTo>
                <a:close/>
                <a:moveTo>
                  <a:pt x="4278188" y="1918379"/>
                </a:moveTo>
                <a:lnTo>
                  <a:pt x="4278188" y="1925423"/>
                </a:lnTo>
                <a:cubicBezTo>
                  <a:pt x="4278188" y="1933248"/>
                  <a:pt x="4283312" y="1937161"/>
                  <a:pt x="4293558" y="1937161"/>
                </a:cubicBezTo>
                <a:lnTo>
                  <a:pt x="4312004" y="1937161"/>
                </a:lnTo>
                <a:lnTo>
                  <a:pt x="4312004" y="1930117"/>
                </a:lnTo>
                <a:cubicBezTo>
                  <a:pt x="4312004" y="1922291"/>
                  <a:pt x="4305855" y="1918379"/>
                  <a:pt x="4293558" y="1918379"/>
                </a:cubicBezTo>
                <a:close/>
                <a:moveTo>
                  <a:pt x="1481393" y="1906202"/>
                </a:moveTo>
                <a:lnTo>
                  <a:pt x="1484973" y="1910997"/>
                </a:lnTo>
                <a:cubicBezTo>
                  <a:pt x="1492786" y="1924202"/>
                  <a:pt x="1496693" y="1934913"/>
                  <a:pt x="1496693" y="1943130"/>
                </a:cubicBezTo>
                <a:lnTo>
                  <a:pt x="1496693" y="1964259"/>
                </a:lnTo>
                <a:lnTo>
                  <a:pt x="1492791" y="1968193"/>
                </a:lnTo>
                <a:lnTo>
                  <a:pt x="1492572" y="1968292"/>
                </a:lnTo>
                <a:lnTo>
                  <a:pt x="1492225" y="1968763"/>
                </a:lnTo>
                <a:lnTo>
                  <a:pt x="1477479" y="1983627"/>
                </a:lnTo>
                <a:cubicBezTo>
                  <a:pt x="1471843" y="1987932"/>
                  <a:pt x="1466976" y="1990084"/>
                  <a:pt x="1462877" y="1990084"/>
                </a:cubicBezTo>
                <a:cubicBezTo>
                  <a:pt x="1421887" y="1969737"/>
                  <a:pt x="1401392" y="1956433"/>
                  <a:pt x="1401392" y="1950174"/>
                </a:cubicBezTo>
                <a:lnTo>
                  <a:pt x="1406007" y="1918456"/>
                </a:lnTo>
                <a:lnTo>
                  <a:pt x="1410685" y="1923591"/>
                </a:lnTo>
                <a:cubicBezTo>
                  <a:pt x="1418883" y="1927895"/>
                  <a:pt x="1431180" y="1932004"/>
                  <a:pt x="1447576" y="1935917"/>
                </a:cubicBezTo>
                <a:cubicBezTo>
                  <a:pt x="1470120" y="1929655"/>
                  <a:pt x="1481393" y="1923396"/>
                  <a:pt x="1481393" y="1917135"/>
                </a:cubicBezTo>
                <a:close/>
                <a:moveTo>
                  <a:pt x="3167196" y="1904898"/>
                </a:moveTo>
                <a:cubicBezTo>
                  <a:pt x="3167196" y="1909594"/>
                  <a:pt x="3162073" y="1911941"/>
                  <a:pt x="3151825" y="1911941"/>
                </a:cubicBezTo>
                <a:lnTo>
                  <a:pt x="3151825" y="1923679"/>
                </a:lnTo>
                <a:cubicBezTo>
                  <a:pt x="3151825" y="1943243"/>
                  <a:pt x="3161047" y="1958503"/>
                  <a:pt x="3179493" y="1969459"/>
                </a:cubicBezTo>
                <a:lnTo>
                  <a:pt x="3225965" y="1980632"/>
                </a:lnTo>
                <a:lnTo>
                  <a:pt x="3232079" y="2002418"/>
                </a:lnTo>
                <a:cubicBezTo>
                  <a:pt x="3209534" y="2002418"/>
                  <a:pt x="3190065" y="2012592"/>
                  <a:pt x="3173669" y="2032938"/>
                </a:cubicBezTo>
                <a:lnTo>
                  <a:pt x="3173669" y="2047025"/>
                </a:lnTo>
                <a:cubicBezTo>
                  <a:pt x="3173669" y="2053285"/>
                  <a:pt x="3184941" y="2059545"/>
                  <a:pt x="3207484" y="2065806"/>
                </a:cubicBezTo>
                <a:cubicBezTo>
                  <a:pt x="3240277" y="2057980"/>
                  <a:pt x="3256672" y="2049372"/>
                  <a:pt x="3256672" y="2039982"/>
                </a:cubicBezTo>
                <a:cubicBezTo>
                  <a:pt x="3256672" y="2029025"/>
                  <a:pt x="3251548" y="2016505"/>
                  <a:pt x="3241301" y="2002418"/>
                </a:cubicBezTo>
                <a:cubicBezTo>
                  <a:pt x="3272044" y="2002418"/>
                  <a:pt x="3291514" y="1993810"/>
                  <a:pt x="3299712" y="1976595"/>
                </a:cubicBezTo>
                <a:lnTo>
                  <a:pt x="3299712" y="1972425"/>
                </a:lnTo>
                <a:lnTo>
                  <a:pt x="3302560" y="1972425"/>
                </a:lnTo>
                <a:lnTo>
                  <a:pt x="3302560" y="1953643"/>
                </a:lnTo>
                <a:lnTo>
                  <a:pt x="3288103" y="1953643"/>
                </a:lnTo>
                <a:lnTo>
                  <a:pt x="3284341" y="1950770"/>
                </a:lnTo>
                <a:lnTo>
                  <a:pt x="3250525" y="1950770"/>
                </a:lnTo>
                <a:lnTo>
                  <a:pt x="3245897" y="1953911"/>
                </a:lnTo>
                <a:lnTo>
                  <a:pt x="3241554" y="1948477"/>
                </a:lnTo>
                <a:cubicBezTo>
                  <a:pt x="3215039" y="1919424"/>
                  <a:pt x="3190253" y="1904898"/>
                  <a:pt x="3167196" y="1904898"/>
                </a:cubicBezTo>
                <a:close/>
                <a:moveTo>
                  <a:pt x="4919561" y="1902942"/>
                </a:moveTo>
                <a:cubicBezTo>
                  <a:pt x="4909315" y="1902942"/>
                  <a:pt x="4903165" y="1907636"/>
                  <a:pt x="4901117" y="1917027"/>
                </a:cubicBezTo>
                <a:cubicBezTo>
                  <a:pt x="4901117" y="1924853"/>
                  <a:pt x="4907265" y="1928766"/>
                  <a:pt x="4919561" y="1928766"/>
                </a:cubicBezTo>
                <a:lnTo>
                  <a:pt x="4925710" y="1928766"/>
                </a:lnTo>
                <a:cubicBezTo>
                  <a:pt x="4938007" y="1928766"/>
                  <a:pt x="4944156" y="1924853"/>
                  <a:pt x="4944156" y="1917027"/>
                </a:cubicBezTo>
                <a:lnTo>
                  <a:pt x="4944156" y="1902942"/>
                </a:lnTo>
                <a:close/>
                <a:moveTo>
                  <a:pt x="9441534" y="1902542"/>
                </a:moveTo>
                <a:cubicBezTo>
                  <a:pt x="9431287" y="1902542"/>
                  <a:pt x="9425138" y="1906455"/>
                  <a:pt x="9423089" y="1914281"/>
                </a:cubicBezTo>
                <a:lnTo>
                  <a:pt x="9423089" y="1921323"/>
                </a:lnTo>
                <a:cubicBezTo>
                  <a:pt x="9423089" y="1929149"/>
                  <a:pt x="9429238" y="1933062"/>
                  <a:pt x="9441534" y="1933062"/>
                </a:cubicBezTo>
                <a:lnTo>
                  <a:pt x="9450757" y="1933062"/>
                </a:lnTo>
                <a:cubicBezTo>
                  <a:pt x="9461004" y="1933062"/>
                  <a:pt x="9466128" y="1929149"/>
                  <a:pt x="9466128" y="1921323"/>
                </a:cubicBezTo>
                <a:lnTo>
                  <a:pt x="9466128" y="1914281"/>
                </a:lnTo>
                <a:cubicBezTo>
                  <a:pt x="9466128" y="1906455"/>
                  <a:pt x="9461004" y="1902542"/>
                  <a:pt x="9450757" y="1902542"/>
                </a:cubicBezTo>
                <a:close/>
                <a:moveTo>
                  <a:pt x="8767908" y="1902542"/>
                </a:moveTo>
                <a:cubicBezTo>
                  <a:pt x="8757661" y="1902542"/>
                  <a:pt x="8751512" y="1906455"/>
                  <a:pt x="8749463" y="1914281"/>
                </a:cubicBezTo>
                <a:lnTo>
                  <a:pt x="8749463" y="1921323"/>
                </a:lnTo>
                <a:cubicBezTo>
                  <a:pt x="8749463" y="1929149"/>
                  <a:pt x="8755612" y="1933062"/>
                  <a:pt x="8767908" y="1933062"/>
                </a:cubicBezTo>
                <a:lnTo>
                  <a:pt x="8777131" y="1933062"/>
                </a:lnTo>
                <a:cubicBezTo>
                  <a:pt x="8787378" y="1933062"/>
                  <a:pt x="8792502" y="1929149"/>
                  <a:pt x="8792502" y="1921323"/>
                </a:cubicBezTo>
                <a:lnTo>
                  <a:pt x="8792502" y="1914281"/>
                </a:lnTo>
                <a:cubicBezTo>
                  <a:pt x="8792502" y="1906455"/>
                  <a:pt x="8787378" y="1902542"/>
                  <a:pt x="8777131" y="1902542"/>
                </a:cubicBezTo>
                <a:close/>
                <a:moveTo>
                  <a:pt x="1318238" y="1895951"/>
                </a:moveTo>
                <a:lnTo>
                  <a:pt x="1332147" y="1938438"/>
                </a:lnTo>
                <a:lnTo>
                  <a:pt x="1335957" y="1964623"/>
                </a:lnTo>
                <a:lnTo>
                  <a:pt x="1286302" y="1959356"/>
                </a:lnTo>
                <a:lnTo>
                  <a:pt x="1272895" y="1950621"/>
                </a:lnTo>
                <a:lnTo>
                  <a:pt x="1295421" y="1929470"/>
                </a:lnTo>
                <a:cubicBezTo>
                  <a:pt x="1299520" y="1919688"/>
                  <a:pt x="1304387" y="1911129"/>
                  <a:pt x="1310023" y="1903793"/>
                </a:cubicBezTo>
                <a:close/>
                <a:moveTo>
                  <a:pt x="7139854" y="1887262"/>
                </a:moveTo>
                <a:cubicBezTo>
                  <a:pt x="7129607" y="1887262"/>
                  <a:pt x="7123458" y="1891176"/>
                  <a:pt x="7121409" y="1899001"/>
                </a:cubicBezTo>
                <a:lnTo>
                  <a:pt x="7121409" y="1906044"/>
                </a:lnTo>
                <a:lnTo>
                  <a:pt x="7155225" y="1906044"/>
                </a:lnTo>
                <a:lnTo>
                  <a:pt x="7155225" y="1887262"/>
                </a:lnTo>
                <a:close/>
                <a:moveTo>
                  <a:pt x="6466228" y="1887262"/>
                </a:moveTo>
                <a:cubicBezTo>
                  <a:pt x="6455980" y="1887262"/>
                  <a:pt x="6449832" y="1891176"/>
                  <a:pt x="6447783" y="1899001"/>
                </a:cubicBezTo>
                <a:lnTo>
                  <a:pt x="6447783" y="1906044"/>
                </a:lnTo>
                <a:lnTo>
                  <a:pt x="6481599" y="1906044"/>
                </a:lnTo>
                <a:lnTo>
                  <a:pt x="6481599" y="1887262"/>
                </a:lnTo>
                <a:close/>
                <a:moveTo>
                  <a:pt x="1250755" y="1886786"/>
                </a:moveTo>
                <a:cubicBezTo>
                  <a:pt x="1238458" y="1886786"/>
                  <a:pt x="1232310" y="1890699"/>
                  <a:pt x="1232310" y="1898525"/>
                </a:cubicBezTo>
                <a:lnTo>
                  <a:pt x="1232310" y="1905567"/>
                </a:lnTo>
                <a:cubicBezTo>
                  <a:pt x="1232310" y="1913392"/>
                  <a:pt x="1238458" y="1917306"/>
                  <a:pt x="1250755" y="1917306"/>
                </a:cubicBezTo>
                <a:lnTo>
                  <a:pt x="1259978" y="1917306"/>
                </a:lnTo>
                <a:cubicBezTo>
                  <a:pt x="1268176" y="1917306"/>
                  <a:pt x="1273299" y="1913392"/>
                  <a:pt x="1275349" y="1905567"/>
                </a:cubicBezTo>
                <a:lnTo>
                  <a:pt x="1275349" y="1898525"/>
                </a:lnTo>
                <a:cubicBezTo>
                  <a:pt x="1275349" y="1890699"/>
                  <a:pt x="1270225" y="1886786"/>
                  <a:pt x="1259978" y="1886786"/>
                </a:cubicBezTo>
                <a:close/>
                <a:moveTo>
                  <a:pt x="7759463" y="1886665"/>
                </a:moveTo>
                <a:cubicBezTo>
                  <a:pt x="7749215" y="1886665"/>
                  <a:pt x="7743067" y="1891360"/>
                  <a:pt x="7741017" y="1900750"/>
                </a:cubicBezTo>
                <a:cubicBezTo>
                  <a:pt x="7741017" y="1908576"/>
                  <a:pt x="7747166" y="1912489"/>
                  <a:pt x="7759463" y="1912489"/>
                </a:cubicBezTo>
                <a:lnTo>
                  <a:pt x="7765611" y="1912489"/>
                </a:lnTo>
                <a:cubicBezTo>
                  <a:pt x="7777908" y="1912489"/>
                  <a:pt x="7784057" y="1908576"/>
                  <a:pt x="7784057" y="1900750"/>
                </a:cubicBezTo>
                <a:lnTo>
                  <a:pt x="7784057" y="1886665"/>
                </a:lnTo>
                <a:close/>
                <a:moveTo>
                  <a:pt x="7161005" y="1884915"/>
                </a:moveTo>
                <a:lnTo>
                  <a:pt x="7161005" y="1891958"/>
                </a:lnTo>
                <a:cubicBezTo>
                  <a:pt x="7171252" y="1904479"/>
                  <a:pt x="7180475" y="1910740"/>
                  <a:pt x="7188673" y="1910740"/>
                </a:cubicBezTo>
                <a:lnTo>
                  <a:pt x="7204044" y="1910740"/>
                </a:lnTo>
                <a:lnTo>
                  <a:pt x="7204044" y="1906044"/>
                </a:lnTo>
                <a:cubicBezTo>
                  <a:pt x="7195846" y="1891958"/>
                  <a:pt x="7187648" y="1884915"/>
                  <a:pt x="7179450" y="1884915"/>
                </a:cubicBezTo>
                <a:close/>
                <a:moveTo>
                  <a:pt x="7834631" y="1884914"/>
                </a:moveTo>
                <a:lnTo>
                  <a:pt x="7834631" y="1891957"/>
                </a:lnTo>
                <a:cubicBezTo>
                  <a:pt x="7844878" y="1904479"/>
                  <a:pt x="7854101" y="1910740"/>
                  <a:pt x="7862299" y="1910740"/>
                </a:cubicBezTo>
                <a:lnTo>
                  <a:pt x="7877670" y="1910740"/>
                </a:lnTo>
                <a:lnTo>
                  <a:pt x="7877670" y="1906044"/>
                </a:lnTo>
                <a:cubicBezTo>
                  <a:pt x="7869472" y="1891957"/>
                  <a:pt x="7861274" y="1884914"/>
                  <a:pt x="7853076" y="1884914"/>
                </a:cubicBezTo>
                <a:close/>
                <a:moveTo>
                  <a:pt x="1638108" y="1879744"/>
                </a:moveTo>
                <a:lnTo>
                  <a:pt x="1638108" y="1891482"/>
                </a:lnTo>
                <a:cubicBezTo>
                  <a:pt x="1638108" y="1899307"/>
                  <a:pt x="1644256" y="1904002"/>
                  <a:pt x="1656553" y="1905567"/>
                </a:cubicBezTo>
                <a:lnTo>
                  <a:pt x="1671925" y="1905567"/>
                </a:lnTo>
                <a:lnTo>
                  <a:pt x="1671925" y="1891482"/>
                </a:lnTo>
                <a:cubicBezTo>
                  <a:pt x="1671925" y="1883655"/>
                  <a:pt x="1666801" y="1879744"/>
                  <a:pt x="1656553" y="1879744"/>
                </a:cubicBezTo>
                <a:close/>
                <a:moveTo>
                  <a:pt x="11317189" y="1879557"/>
                </a:moveTo>
                <a:lnTo>
                  <a:pt x="11317189" y="1893644"/>
                </a:lnTo>
                <a:lnTo>
                  <a:pt x="11341783" y="1893644"/>
                </a:lnTo>
                <a:lnTo>
                  <a:pt x="11341783" y="1879557"/>
                </a:lnTo>
                <a:close/>
                <a:moveTo>
                  <a:pt x="8142054" y="1877872"/>
                </a:moveTo>
                <a:lnTo>
                  <a:pt x="8142054" y="1896653"/>
                </a:lnTo>
                <a:lnTo>
                  <a:pt x="8157425" y="1896653"/>
                </a:lnTo>
                <a:cubicBezTo>
                  <a:pt x="8169722" y="1896653"/>
                  <a:pt x="8175870" y="1892741"/>
                  <a:pt x="8175870" y="1884914"/>
                </a:cubicBezTo>
                <a:lnTo>
                  <a:pt x="8175870" y="1877872"/>
                </a:lnTo>
                <a:close/>
                <a:moveTo>
                  <a:pt x="7468428" y="1877872"/>
                </a:moveTo>
                <a:lnTo>
                  <a:pt x="7468428" y="1896653"/>
                </a:lnTo>
                <a:lnTo>
                  <a:pt x="7483799" y="1896653"/>
                </a:lnTo>
                <a:cubicBezTo>
                  <a:pt x="7496096" y="1896653"/>
                  <a:pt x="7502244" y="1892741"/>
                  <a:pt x="7502244" y="1884915"/>
                </a:cubicBezTo>
                <a:lnTo>
                  <a:pt x="7502244" y="1877872"/>
                </a:lnTo>
                <a:close/>
                <a:moveTo>
                  <a:pt x="889457" y="1877399"/>
                </a:moveTo>
                <a:lnTo>
                  <a:pt x="874094" y="1889131"/>
                </a:lnTo>
                <a:lnTo>
                  <a:pt x="860627" y="1889131"/>
                </a:lnTo>
                <a:cubicBezTo>
                  <a:pt x="848330" y="1889131"/>
                  <a:pt x="842182" y="1893043"/>
                  <a:pt x="842182" y="1900869"/>
                </a:cubicBezTo>
                <a:lnTo>
                  <a:pt x="842182" y="1907912"/>
                </a:lnTo>
                <a:lnTo>
                  <a:pt x="860627" y="1907912"/>
                </a:lnTo>
                <a:lnTo>
                  <a:pt x="874086" y="1897634"/>
                </a:lnTo>
                <a:lnTo>
                  <a:pt x="874086" y="1903223"/>
                </a:lnTo>
                <a:cubicBezTo>
                  <a:pt x="882284" y="1920439"/>
                  <a:pt x="901754" y="1929047"/>
                  <a:pt x="932496" y="1929047"/>
                </a:cubicBezTo>
                <a:cubicBezTo>
                  <a:pt x="922249" y="1943134"/>
                  <a:pt x="917125" y="1955654"/>
                  <a:pt x="917125" y="1966610"/>
                </a:cubicBezTo>
                <a:cubicBezTo>
                  <a:pt x="917125" y="1976001"/>
                  <a:pt x="933521" y="1984609"/>
                  <a:pt x="966313" y="1992435"/>
                </a:cubicBezTo>
                <a:cubicBezTo>
                  <a:pt x="988857" y="1986174"/>
                  <a:pt x="1000129" y="1979914"/>
                  <a:pt x="1000129" y="1973654"/>
                </a:cubicBezTo>
                <a:lnTo>
                  <a:pt x="1000129" y="1959567"/>
                </a:lnTo>
                <a:cubicBezTo>
                  <a:pt x="983733" y="1939221"/>
                  <a:pt x="964263" y="1929047"/>
                  <a:pt x="941719" y="1929047"/>
                </a:cubicBezTo>
                <a:lnTo>
                  <a:pt x="950941" y="1896180"/>
                </a:lnTo>
                <a:cubicBezTo>
                  <a:pt x="950941" y="1889920"/>
                  <a:pt x="941719" y="1883659"/>
                  <a:pt x="923273" y="1877399"/>
                </a:cubicBezTo>
                <a:close/>
                <a:moveTo>
                  <a:pt x="1939453" y="1877225"/>
                </a:moveTo>
                <a:lnTo>
                  <a:pt x="1939453" y="1898354"/>
                </a:lnTo>
                <a:lnTo>
                  <a:pt x="1948676" y="1898354"/>
                </a:lnTo>
                <a:cubicBezTo>
                  <a:pt x="1958923" y="1896788"/>
                  <a:pt x="1964047" y="1892093"/>
                  <a:pt x="1964047" y="1884268"/>
                </a:cubicBezTo>
                <a:lnTo>
                  <a:pt x="1964047" y="1877225"/>
                </a:lnTo>
                <a:close/>
                <a:moveTo>
                  <a:pt x="1811723" y="1876766"/>
                </a:moveTo>
                <a:lnTo>
                  <a:pt x="1813410" y="1881919"/>
                </a:lnTo>
                <a:lnTo>
                  <a:pt x="1818671" y="1918081"/>
                </a:lnTo>
                <a:lnTo>
                  <a:pt x="1810265" y="1886786"/>
                </a:lnTo>
                <a:close/>
                <a:moveTo>
                  <a:pt x="1782563" y="1872069"/>
                </a:moveTo>
                <a:lnTo>
                  <a:pt x="1776640" y="1883191"/>
                </a:lnTo>
                <a:lnTo>
                  <a:pt x="1747929" y="1905719"/>
                </a:lnTo>
                <a:lnTo>
                  <a:pt x="1757351" y="1895740"/>
                </a:lnTo>
                <a:close/>
                <a:moveTo>
                  <a:pt x="9579989" y="1871426"/>
                </a:moveTo>
                <a:lnTo>
                  <a:pt x="9579989" y="1885512"/>
                </a:lnTo>
                <a:lnTo>
                  <a:pt x="9604583" y="1885512"/>
                </a:lnTo>
                <a:lnTo>
                  <a:pt x="9604583" y="1871426"/>
                </a:lnTo>
                <a:close/>
                <a:moveTo>
                  <a:pt x="4616353" y="1871425"/>
                </a:moveTo>
                <a:lnTo>
                  <a:pt x="4616353" y="1885512"/>
                </a:lnTo>
                <a:lnTo>
                  <a:pt x="4640948" y="1885512"/>
                </a:lnTo>
                <a:lnTo>
                  <a:pt x="4640948" y="1871425"/>
                </a:lnTo>
                <a:close/>
                <a:moveTo>
                  <a:pt x="9048033" y="1869675"/>
                </a:moveTo>
                <a:cubicBezTo>
                  <a:pt x="9048033" y="1874370"/>
                  <a:pt x="9042909" y="1876717"/>
                  <a:pt x="9032662" y="1876717"/>
                </a:cubicBezTo>
                <a:lnTo>
                  <a:pt x="9032662" y="1888456"/>
                </a:lnTo>
                <a:cubicBezTo>
                  <a:pt x="9032662" y="1927583"/>
                  <a:pt x="9069552" y="1949496"/>
                  <a:pt x="9143334" y="1954191"/>
                </a:cubicBezTo>
                <a:lnTo>
                  <a:pt x="9149482" y="1954191"/>
                </a:lnTo>
                <a:lnTo>
                  <a:pt x="9149482" y="1947147"/>
                </a:lnTo>
                <a:cubicBezTo>
                  <a:pt x="9112592" y="1895499"/>
                  <a:pt x="9078775" y="1869675"/>
                  <a:pt x="9048033" y="1869675"/>
                </a:cubicBezTo>
                <a:close/>
                <a:moveTo>
                  <a:pt x="8374407" y="1869675"/>
                </a:moveTo>
                <a:cubicBezTo>
                  <a:pt x="8374407" y="1874371"/>
                  <a:pt x="8369283" y="1876718"/>
                  <a:pt x="8359036" y="1876718"/>
                </a:cubicBezTo>
                <a:lnTo>
                  <a:pt x="8359036" y="1888456"/>
                </a:lnTo>
                <a:cubicBezTo>
                  <a:pt x="8359036" y="1927584"/>
                  <a:pt x="8395926" y="1949496"/>
                  <a:pt x="8469708" y="1954191"/>
                </a:cubicBezTo>
                <a:lnTo>
                  <a:pt x="8475856" y="1954191"/>
                </a:lnTo>
                <a:lnTo>
                  <a:pt x="8475856" y="1947148"/>
                </a:lnTo>
                <a:cubicBezTo>
                  <a:pt x="8438966" y="1895499"/>
                  <a:pt x="8405149" y="1869675"/>
                  <a:pt x="8374407" y="1869675"/>
                </a:cubicBezTo>
                <a:close/>
                <a:moveTo>
                  <a:pt x="1382403" y="1867153"/>
                </a:moveTo>
                <a:lnTo>
                  <a:pt x="1413760" y="1872529"/>
                </a:lnTo>
                <a:lnTo>
                  <a:pt x="1407926" y="1886786"/>
                </a:lnTo>
                <a:lnTo>
                  <a:pt x="1395244" y="1886786"/>
                </a:lnTo>
                <a:cubicBezTo>
                  <a:pt x="1382947" y="1924349"/>
                  <a:pt x="1376798" y="1951738"/>
                  <a:pt x="1376798" y="1968955"/>
                </a:cubicBezTo>
                <a:lnTo>
                  <a:pt x="1367985" y="1968020"/>
                </a:lnTo>
                <a:lnTo>
                  <a:pt x="1359815" y="1960741"/>
                </a:lnTo>
                <a:cubicBezTo>
                  <a:pt x="1345469" y="1938047"/>
                  <a:pt x="1338295" y="1911832"/>
                  <a:pt x="1338295" y="1882095"/>
                </a:cubicBezTo>
                <a:lnTo>
                  <a:pt x="1336505" y="1882095"/>
                </a:lnTo>
                <a:lnTo>
                  <a:pt x="1353063" y="1874447"/>
                </a:lnTo>
                <a:cubicBezTo>
                  <a:pt x="1361773" y="1872002"/>
                  <a:pt x="1371252" y="1870778"/>
                  <a:pt x="1381499" y="1870778"/>
                </a:cubicBezTo>
                <a:close/>
                <a:moveTo>
                  <a:pt x="2311586" y="1858559"/>
                </a:moveTo>
                <a:lnTo>
                  <a:pt x="2319801" y="1866401"/>
                </a:lnTo>
                <a:cubicBezTo>
                  <a:pt x="2325436" y="1873737"/>
                  <a:pt x="2330303" y="1882296"/>
                  <a:pt x="2334403" y="1892079"/>
                </a:cubicBezTo>
                <a:lnTo>
                  <a:pt x="2356929" y="1913229"/>
                </a:lnTo>
                <a:lnTo>
                  <a:pt x="2340762" y="1923763"/>
                </a:lnTo>
                <a:lnTo>
                  <a:pt x="2294385" y="1960490"/>
                </a:lnTo>
                <a:lnTo>
                  <a:pt x="2291528" y="1943304"/>
                </a:lnTo>
                <a:cubicBezTo>
                  <a:pt x="2291528" y="1931566"/>
                  <a:pt x="2293577" y="1917481"/>
                  <a:pt x="2297677" y="1901046"/>
                </a:cubicBezTo>
                <a:close/>
                <a:moveTo>
                  <a:pt x="416190" y="1851997"/>
                </a:moveTo>
                <a:lnTo>
                  <a:pt x="416190" y="1859041"/>
                </a:lnTo>
                <a:cubicBezTo>
                  <a:pt x="416190" y="1866866"/>
                  <a:pt x="421314" y="1870778"/>
                  <a:pt x="431561" y="1870778"/>
                </a:cubicBezTo>
                <a:lnTo>
                  <a:pt x="450007" y="1870778"/>
                </a:lnTo>
                <a:lnTo>
                  <a:pt x="450007" y="1863736"/>
                </a:lnTo>
                <a:cubicBezTo>
                  <a:pt x="450007" y="1855910"/>
                  <a:pt x="443858" y="1851997"/>
                  <a:pt x="431561" y="1851997"/>
                </a:cubicBezTo>
                <a:close/>
                <a:moveTo>
                  <a:pt x="1430996" y="1843970"/>
                </a:moveTo>
                <a:lnTo>
                  <a:pt x="1449811" y="1863897"/>
                </a:lnTo>
                <a:lnTo>
                  <a:pt x="1474940" y="1897557"/>
                </a:lnTo>
                <a:lnTo>
                  <a:pt x="1454494" y="1880159"/>
                </a:lnTo>
                <a:cubicBezTo>
                  <a:pt x="1444759" y="1875072"/>
                  <a:pt x="1434255" y="1872529"/>
                  <a:pt x="1422982" y="1872529"/>
                </a:cubicBezTo>
                <a:close/>
                <a:moveTo>
                  <a:pt x="4707853" y="1843303"/>
                </a:moveTo>
                <a:cubicBezTo>
                  <a:pt x="4697607" y="1843303"/>
                  <a:pt x="4691457" y="1847216"/>
                  <a:pt x="4689408" y="1855042"/>
                </a:cubicBezTo>
                <a:lnTo>
                  <a:pt x="4689408" y="1862084"/>
                </a:lnTo>
                <a:cubicBezTo>
                  <a:pt x="4689408" y="1869910"/>
                  <a:pt x="4695557" y="1873823"/>
                  <a:pt x="4707853" y="1873823"/>
                </a:cubicBezTo>
                <a:lnTo>
                  <a:pt x="4717077" y="1873823"/>
                </a:lnTo>
                <a:cubicBezTo>
                  <a:pt x="4727323" y="1873823"/>
                  <a:pt x="4732447" y="1869910"/>
                  <a:pt x="4732447" y="1862084"/>
                </a:cubicBezTo>
                <a:lnTo>
                  <a:pt x="4732447" y="1855042"/>
                </a:lnTo>
                <a:cubicBezTo>
                  <a:pt x="4732447" y="1847216"/>
                  <a:pt x="4727323" y="1843303"/>
                  <a:pt x="4717077" y="1843303"/>
                </a:cubicBezTo>
                <a:close/>
                <a:moveTo>
                  <a:pt x="4034227" y="1843303"/>
                </a:moveTo>
                <a:cubicBezTo>
                  <a:pt x="4023980" y="1843303"/>
                  <a:pt x="4017831" y="1847216"/>
                  <a:pt x="4015782" y="1855042"/>
                </a:cubicBezTo>
                <a:lnTo>
                  <a:pt x="4015782" y="1862084"/>
                </a:lnTo>
                <a:cubicBezTo>
                  <a:pt x="4015782" y="1869910"/>
                  <a:pt x="4021931" y="1873823"/>
                  <a:pt x="4034227" y="1873823"/>
                </a:cubicBezTo>
                <a:lnTo>
                  <a:pt x="4043450" y="1873823"/>
                </a:lnTo>
                <a:cubicBezTo>
                  <a:pt x="4053697" y="1873823"/>
                  <a:pt x="4058821" y="1869910"/>
                  <a:pt x="4058821" y="1862084"/>
                </a:cubicBezTo>
                <a:lnTo>
                  <a:pt x="4058821" y="1855042"/>
                </a:lnTo>
                <a:cubicBezTo>
                  <a:pt x="4058821" y="1847216"/>
                  <a:pt x="4053697" y="1843303"/>
                  <a:pt x="4043450" y="1843303"/>
                </a:cubicBezTo>
                <a:close/>
                <a:moveTo>
                  <a:pt x="2706550" y="1840007"/>
                </a:moveTo>
                <a:cubicBezTo>
                  <a:pt x="2688105" y="1846268"/>
                  <a:pt x="2678883" y="1852528"/>
                  <a:pt x="2678883" y="1858789"/>
                </a:cubicBezTo>
                <a:lnTo>
                  <a:pt x="2688105" y="1891656"/>
                </a:lnTo>
                <a:cubicBezTo>
                  <a:pt x="2665560" y="1891656"/>
                  <a:pt x="2646090" y="1901829"/>
                  <a:pt x="2629694" y="1922175"/>
                </a:cubicBezTo>
                <a:lnTo>
                  <a:pt x="2629694" y="1936262"/>
                </a:lnTo>
                <a:cubicBezTo>
                  <a:pt x="2629694" y="1942522"/>
                  <a:pt x="2640966" y="1948782"/>
                  <a:pt x="2663511" y="1955043"/>
                </a:cubicBezTo>
                <a:cubicBezTo>
                  <a:pt x="2696303" y="1947218"/>
                  <a:pt x="2712698" y="1938610"/>
                  <a:pt x="2712698" y="1929219"/>
                </a:cubicBezTo>
                <a:cubicBezTo>
                  <a:pt x="2712698" y="1918262"/>
                  <a:pt x="2707574" y="1905742"/>
                  <a:pt x="2697327" y="1891656"/>
                </a:cubicBezTo>
                <a:cubicBezTo>
                  <a:pt x="2728069" y="1891656"/>
                  <a:pt x="2747540" y="1883048"/>
                  <a:pt x="2755738" y="1865832"/>
                </a:cubicBezTo>
                <a:lnTo>
                  <a:pt x="2755738" y="1851745"/>
                </a:lnTo>
                <a:cubicBezTo>
                  <a:pt x="2755738" y="1843920"/>
                  <a:pt x="2750614" y="1840007"/>
                  <a:pt x="2740367" y="1840007"/>
                </a:cubicBezTo>
                <a:close/>
                <a:moveTo>
                  <a:pt x="1665776" y="1839833"/>
                </a:moveTo>
                <a:lnTo>
                  <a:pt x="1665776" y="1846876"/>
                </a:lnTo>
                <a:cubicBezTo>
                  <a:pt x="1665776" y="1854701"/>
                  <a:pt x="1670900" y="1859396"/>
                  <a:pt x="1681147" y="1860962"/>
                </a:cubicBezTo>
                <a:lnTo>
                  <a:pt x="1690370" y="1860962"/>
                </a:lnTo>
                <a:lnTo>
                  <a:pt x="1690370" y="1839833"/>
                </a:lnTo>
                <a:close/>
                <a:moveTo>
                  <a:pt x="6346235" y="1838517"/>
                </a:moveTo>
                <a:cubicBezTo>
                  <a:pt x="6346235" y="1843213"/>
                  <a:pt x="6341112" y="1845561"/>
                  <a:pt x="6330864" y="1845561"/>
                </a:cubicBezTo>
                <a:lnTo>
                  <a:pt x="6330864" y="1857299"/>
                </a:lnTo>
                <a:cubicBezTo>
                  <a:pt x="6330864" y="1896426"/>
                  <a:pt x="6367755" y="1918338"/>
                  <a:pt x="6441537" y="1923034"/>
                </a:cubicBezTo>
                <a:lnTo>
                  <a:pt x="6447685" y="1923034"/>
                </a:lnTo>
                <a:lnTo>
                  <a:pt x="6447685" y="1915991"/>
                </a:lnTo>
                <a:cubicBezTo>
                  <a:pt x="6410794" y="1864342"/>
                  <a:pt x="6376978" y="1838517"/>
                  <a:pt x="6346235" y="1838517"/>
                </a:cubicBezTo>
                <a:close/>
                <a:moveTo>
                  <a:pt x="8098600" y="1836561"/>
                </a:moveTo>
                <a:cubicBezTo>
                  <a:pt x="8088353" y="1836561"/>
                  <a:pt x="8082204" y="1841255"/>
                  <a:pt x="8080155" y="1850645"/>
                </a:cubicBezTo>
                <a:cubicBezTo>
                  <a:pt x="8080155" y="1858472"/>
                  <a:pt x="8086303" y="1862385"/>
                  <a:pt x="8098600" y="1862385"/>
                </a:cubicBezTo>
                <a:lnTo>
                  <a:pt x="8104749" y="1862385"/>
                </a:lnTo>
                <a:cubicBezTo>
                  <a:pt x="8117046" y="1862385"/>
                  <a:pt x="8123194" y="1858472"/>
                  <a:pt x="8123194" y="1850645"/>
                </a:cubicBezTo>
                <a:lnTo>
                  <a:pt x="8123194" y="1836561"/>
                </a:lnTo>
                <a:close/>
                <a:moveTo>
                  <a:pt x="2230220" y="1832710"/>
                </a:moveTo>
                <a:lnTo>
                  <a:pt x="2219431" y="1843367"/>
                </a:lnTo>
                <a:lnTo>
                  <a:pt x="2216064" y="1835137"/>
                </a:lnTo>
                <a:close/>
                <a:moveTo>
                  <a:pt x="2247661" y="1830728"/>
                </a:moveTo>
                <a:lnTo>
                  <a:pt x="2248324" y="1833387"/>
                </a:lnTo>
                <a:cubicBezTo>
                  <a:pt x="2258572" y="1833387"/>
                  <a:pt x="2268051" y="1834610"/>
                  <a:pt x="2276760" y="1837055"/>
                </a:cubicBezTo>
                <a:lnTo>
                  <a:pt x="2293319" y="1844703"/>
                </a:lnTo>
                <a:lnTo>
                  <a:pt x="2291528" y="1844703"/>
                </a:lnTo>
                <a:cubicBezTo>
                  <a:pt x="2291528" y="1874440"/>
                  <a:pt x="2284355" y="1900655"/>
                  <a:pt x="2270009" y="1923349"/>
                </a:cubicBezTo>
                <a:lnTo>
                  <a:pt x="2241546" y="1948708"/>
                </a:lnTo>
                <a:lnTo>
                  <a:pt x="2234579" y="1924177"/>
                </a:lnTo>
                <a:lnTo>
                  <a:pt x="2219208" y="1924177"/>
                </a:lnTo>
                <a:lnTo>
                  <a:pt x="2224931" y="1963511"/>
                </a:lnTo>
                <a:lnTo>
                  <a:pt x="2205451" y="1980868"/>
                </a:lnTo>
                <a:lnTo>
                  <a:pt x="2187004" y="1980868"/>
                </a:lnTo>
                <a:lnTo>
                  <a:pt x="2171634" y="1973824"/>
                </a:lnTo>
                <a:cubicBezTo>
                  <a:pt x="2171634" y="1978520"/>
                  <a:pt x="2160361" y="1985563"/>
                  <a:pt x="2137817" y="1994954"/>
                </a:cubicBezTo>
                <a:lnTo>
                  <a:pt x="2133130" y="1994954"/>
                </a:lnTo>
                <a:lnTo>
                  <a:pt x="2133130" y="1980522"/>
                </a:lnTo>
                <a:lnTo>
                  <a:pt x="2139855" y="1962086"/>
                </a:lnTo>
                <a:lnTo>
                  <a:pt x="2153188" y="1962086"/>
                </a:lnTo>
                <a:lnTo>
                  <a:pt x="2153188" y="1948000"/>
                </a:lnTo>
                <a:lnTo>
                  <a:pt x="2148063" y="1944086"/>
                </a:lnTo>
                <a:lnTo>
                  <a:pt x="2167924" y="1917481"/>
                </a:lnTo>
                <a:lnTo>
                  <a:pt x="2171634" y="1917481"/>
                </a:lnTo>
                <a:lnTo>
                  <a:pt x="2171634" y="1912512"/>
                </a:lnTo>
                <a:lnTo>
                  <a:pt x="2180012" y="1901288"/>
                </a:lnTo>
                <a:lnTo>
                  <a:pt x="2182794" y="1898342"/>
                </a:lnTo>
                <a:lnTo>
                  <a:pt x="2219139" y="1886199"/>
                </a:lnTo>
                <a:cubicBezTo>
                  <a:pt x="2227337" y="1881895"/>
                  <a:pt x="2231436" y="1877396"/>
                  <a:pt x="2231436" y="1872700"/>
                </a:cubicBezTo>
                <a:lnTo>
                  <a:pt x="2224048" y="1854649"/>
                </a:lnTo>
                <a:lnTo>
                  <a:pt x="2238615" y="1839222"/>
                </a:lnTo>
                <a:close/>
                <a:moveTo>
                  <a:pt x="3025782" y="1827425"/>
                </a:moveTo>
                <a:cubicBezTo>
                  <a:pt x="3015534" y="1827425"/>
                  <a:pt x="3009385" y="1832121"/>
                  <a:pt x="3007335" y="1841511"/>
                </a:cubicBezTo>
                <a:cubicBezTo>
                  <a:pt x="3007335" y="1849337"/>
                  <a:pt x="3013485" y="1853250"/>
                  <a:pt x="3025782" y="1853250"/>
                </a:cubicBezTo>
                <a:lnTo>
                  <a:pt x="3031930" y="1853250"/>
                </a:lnTo>
                <a:cubicBezTo>
                  <a:pt x="3044227" y="1853250"/>
                  <a:pt x="3050376" y="1849337"/>
                  <a:pt x="3050376" y="1841511"/>
                </a:cubicBezTo>
                <a:lnTo>
                  <a:pt x="3050376" y="1827425"/>
                </a:lnTo>
                <a:close/>
                <a:moveTo>
                  <a:pt x="1834824" y="1823000"/>
                </a:moveTo>
                <a:lnTo>
                  <a:pt x="1872472" y="1858349"/>
                </a:lnTo>
                <a:cubicBezTo>
                  <a:pt x="1895913" y="1881532"/>
                  <a:pt x="1915447" y="1902221"/>
                  <a:pt x="1931074" y="1920415"/>
                </a:cubicBezTo>
                <a:lnTo>
                  <a:pt x="1941250" y="1934046"/>
                </a:lnTo>
                <a:lnTo>
                  <a:pt x="1935348" y="1946212"/>
                </a:lnTo>
                <a:lnTo>
                  <a:pt x="1930621" y="1958744"/>
                </a:lnTo>
                <a:lnTo>
                  <a:pt x="1924082" y="1961740"/>
                </a:lnTo>
                <a:lnTo>
                  <a:pt x="1905636" y="1961740"/>
                </a:lnTo>
                <a:lnTo>
                  <a:pt x="1890880" y="1950162"/>
                </a:lnTo>
                <a:lnTo>
                  <a:pt x="1891878" y="1943304"/>
                </a:lnTo>
                <a:lnTo>
                  <a:pt x="1882140" y="1943304"/>
                </a:lnTo>
                <a:lnTo>
                  <a:pt x="1853183" y="1920583"/>
                </a:lnTo>
                <a:cubicBezTo>
                  <a:pt x="1839733" y="1904883"/>
                  <a:pt x="1830318" y="1887202"/>
                  <a:pt x="1824938" y="1867540"/>
                </a:cubicBezTo>
                <a:lnTo>
                  <a:pt x="1820904" y="1836070"/>
                </a:lnTo>
                <a:close/>
                <a:moveTo>
                  <a:pt x="3198263" y="1814605"/>
                </a:moveTo>
                <a:cubicBezTo>
                  <a:pt x="3185966" y="1814605"/>
                  <a:pt x="3179816" y="1818518"/>
                  <a:pt x="3179816" y="1826344"/>
                </a:cubicBezTo>
                <a:lnTo>
                  <a:pt x="3179816" y="1833387"/>
                </a:lnTo>
                <a:lnTo>
                  <a:pt x="3198263" y="1833387"/>
                </a:lnTo>
                <a:cubicBezTo>
                  <a:pt x="3208509" y="1833387"/>
                  <a:pt x="3213633" y="1829474"/>
                  <a:pt x="3213633" y="1821649"/>
                </a:cubicBezTo>
                <a:lnTo>
                  <a:pt x="3213633" y="1814605"/>
                </a:lnTo>
                <a:close/>
                <a:moveTo>
                  <a:pt x="2491556" y="1813175"/>
                </a:moveTo>
                <a:lnTo>
                  <a:pt x="2491556" y="1827262"/>
                </a:lnTo>
                <a:lnTo>
                  <a:pt x="2516150" y="1827262"/>
                </a:lnTo>
                <a:lnTo>
                  <a:pt x="2516150" y="1813175"/>
                </a:lnTo>
                <a:close/>
                <a:moveTo>
                  <a:pt x="4314352" y="1810436"/>
                </a:moveTo>
                <a:cubicBezTo>
                  <a:pt x="4314352" y="1815131"/>
                  <a:pt x="4309228" y="1817478"/>
                  <a:pt x="4298982" y="1817478"/>
                </a:cubicBezTo>
                <a:lnTo>
                  <a:pt x="4298982" y="1829217"/>
                </a:lnTo>
                <a:cubicBezTo>
                  <a:pt x="4298982" y="1868344"/>
                  <a:pt x="4335871" y="1890257"/>
                  <a:pt x="4409654" y="1894952"/>
                </a:cubicBezTo>
                <a:lnTo>
                  <a:pt x="4415802" y="1894952"/>
                </a:lnTo>
                <a:lnTo>
                  <a:pt x="4415802" y="1887908"/>
                </a:lnTo>
                <a:cubicBezTo>
                  <a:pt x="4378911" y="1836260"/>
                  <a:pt x="4345095" y="1810436"/>
                  <a:pt x="4314352" y="1810436"/>
                </a:cubicBezTo>
                <a:close/>
                <a:moveTo>
                  <a:pt x="1398160" y="1809193"/>
                </a:moveTo>
                <a:lnTo>
                  <a:pt x="1417511" y="1829688"/>
                </a:lnTo>
                <a:lnTo>
                  <a:pt x="1404537" y="1820881"/>
                </a:lnTo>
                <a:lnTo>
                  <a:pt x="1394526" y="1820881"/>
                </a:lnTo>
                <a:lnTo>
                  <a:pt x="1396871" y="1812674"/>
                </a:lnTo>
                <a:close/>
                <a:moveTo>
                  <a:pt x="9785797" y="1807617"/>
                </a:moveTo>
                <a:lnTo>
                  <a:pt x="9785797" y="1814660"/>
                </a:lnTo>
                <a:cubicBezTo>
                  <a:pt x="9785797" y="1822485"/>
                  <a:pt x="9790921" y="1826398"/>
                  <a:pt x="9801168" y="1826398"/>
                </a:cubicBezTo>
                <a:lnTo>
                  <a:pt x="9819614" y="1826398"/>
                </a:lnTo>
                <a:lnTo>
                  <a:pt x="9819614" y="1819355"/>
                </a:lnTo>
                <a:cubicBezTo>
                  <a:pt x="9819614" y="1811529"/>
                  <a:pt x="9813465" y="1807617"/>
                  <a:pt x="9801168" y="1807617"/>
                </a:cubicBezTo>
                <a:close/>
                <a:moveTo>
                  <a:pt x="4822162" y="1807616"/>
                </a:moveTo>
                <a:lnTo>
                  <a:pt x="4822162" y="1814660"/>
                </a:lnTo>
                <a:cubicBezTo>
                  <a:pt x="4822162" y="1822485"/>
                  <a:pt x="4827286" y="1826398"/>
                  <a:pt x="4837532" y="1826398"/>
                </a:cubicBezTo>
                <a:lnTo>
                  <a:pt x="4855978" y="1826398"/>
                </a:lnTo>
                <a:lnTo>
                  <a:pt x="4855978" y="1819355"/>
                </a:lnTo>
                <a:cubicBezTo>
                  <a:pt x="4855978" y="1811528"/>
                  <a:pt x="4849830" y="1807616"/>
                  <a:pt x="4837532" y="1807616"/>
                </a:cubicBezTo>
                <a:close/>
                <a:moveTo>
                  <a:pt x="754356" y="1805044"/>
                </a:moveTo>
                <a:lnTo>
                  <a:pt x="754356" y="1819130"/>
                </a:lnTo>
                <a:lnTo>
                  <a:pt x="778950" y="1819130"/>
                </a:lnTo>
                <a:lnTo>
                  <a:pt x="778950" y="1805044"/>
                </a:lnTo>
                <a:close/>
                <a:moveTo>
                  <a:pt x="8906618" y="1792202"/>
                </a:moveTo>
                <a:cubicBezTo>
                  <a:pt x="8896371" y="1792202"/>
                  <a:pt x="8890222" y="1796897"/>
                  <a:pt x="8888173" y="1806288"/>
                </a:cubicBezTo>
                <a:cubicBezTo>
                  <a:pt x="8888173" y="1814114"/>
                  <a:pt x="8894321" y="1818026"/>
                  <a:pt x="8906618" y="1818026"/>
                </a:cubicBezTo>
                <a:lnTo>
                  <a:pt x="8912767" y="1818026"/>
                </a:lnTo>
                <a:cubicBezTo>
                  <a:pt x="8925064" y="1818026"/>
                  <a:pt x="8931212" y="1814114"/>
                  <a:pt x="8931212" y="1806288"/>
                </a:cubicBezTo>
                <a:lnTo>
                  <a:pt x="8931212" y="1792202"/>
                </a:lnTo>
                <a:close/>
                <a:moveTo>
                  <a:pt x="8232992" y="1792202"/>
                </a:moveTo>
                <a:cubicBezTo>
                  <a:pt x="8222745" y="1792202"/>
                  <a:pt x="8216596" y="1796897"/>
                  <a:pt x="8214547" y="1806288"/>
                </a:cubicBezTo>
                <a:cubicBezTo>
                  <a:pt x="8214547" y="1814114"/>
                  <a:pt x="8220695" y="1818026"/>
                  <a:pt x="8232992" y="1818026"/>
                </a:cubicBezTo>
                <a:lnTo>
                  <a:pt x="8239141" y="1818026"/>
                </a:lnTo>
                <a:cubicBezTo>
                  <a:pt x="8251438" y="1818026"/>
                  <a:pt x="8257586" y="1814114"/>
                  <a:pt x="8257586" y="1806288"/>
                </a:cubicBezTo>
                <a:lnTo>
                  <a:pt x="8257586" y="1792202"/>
                </a:lnTo>
                <a:close/>
                <a:moveTo>
                  <a:pt x="7886892" y="1776922"/>
                </a:moveTo>
                <a:cubicBezTo>
                  <a:pt x="7876645" y="1776922"/>
                  <a:pt x="7870496" y="1780835"/>
                  <a:pt x="7868447" y="1788661"/>
                </a:cubicBezTo>
                <a:lnTo>
                  <a:pt x="7868447" y="1795703"/>
                </a:lnTo>
                <a:cubicBezTo>
                  <a:pt x="7868447" y="1803529"/>
                  <a:pt x="7874596" y="1807441"/>
                  <a:pt x="7886892" y="1807441"/>
                </a:cubicBezTo>
                <a:lnTo>
                  <a:pt x="7896115" y="1807441"/>
                </a:lnTo>
                <a:cubicBezTo>
                  <a:pt x="7906362" y="1807441"/>
                  <a:pt x="7911486" y="1803529"/>
                  <a:pt x="7911486" y="1795703"/>
                </a:cubicBezTo>
                <a:lnTo>
                  <a:pt x="7911486" y="1788661"/>
                </a:lnTo>
                <a:cubicBezTo>
                  <a:pt x="7911486" y="1780835"/>
                  <a:pt x="7906362" y="1776922"/>
                  <a:pt x="7896115" y="1776922"/>
                </a:cubicBezTo>
                <a:close/>
                <a:moveTo>
                  <a:pt x="7213266" y="1776922"/>
                </a:moveTo>
                <a:cubicBezTo>
                  <a:pt x="7203019" y="1776922"/>
                  <a:pt x="7196870" y="1780835"/>
                  <a:pt x="7194821" y="1788661"/>
                </a:cubicBezTo>
                <a:lnTo>
                  <a:pt x="7194821" y="1795703"/>
                </a:lnTo>
                <a:cubicBezTo>
                  <a:pt x="7194821" y="1803529"/>
                  <a:pt x="7200970" y="1807441"/>
                  <a:pt x="7213266" y="1807441"/>
                </a:cubicBezTo>
                <a:lnTo>
                  <a:pt x="7222489" y="1807441"/>
                </a:lnTo>
                <a:cubicBezTo>
                  <a:pt x="7232736" y="1807441"/>
                  <a:pt x="7237860" y="1803529"/>
                  <a:pt x="7237860" y="1795703"/>
                </a:cubicBezTo>
                <a:lnTo>
                  <a:pt x="7237860" y="1788661"/>
                </a:lnTo>
                <a:cubicBezTo>
                  <a:pt x="7237860" y="1780835"/>
                  <a:pt x="7232736" y="1776922"/>
                  <a:pt x="7222489" y="1776922"/>
                </a:cubicBezTo>
                <a:close/>
                <a:moveTo>
                  <a:pt x="1113673" y="1775783"/>
                </a:moveTo>
                <a:lnTo>
                  <a:pt x="1113673" y="1789870"/>
                </a:lnTo>
                <a:lnTo>
                  <a:pt x="1138267" y="1789870"/>
                </a:lnTo>
                <a:lnTo>
                  <a:pt x="1138267" y="1775783"/>
                </a:lnTo>
                <a:close/>
                <a:moveTo>
                  <a:pt x="2850874" y="1767652"/>
                </a:moveTo>
                <a:lnTo>
                  <a:pt x="2850874" y="1781738"/>
                </a:lnTo>
                <a:lnTo>
                  <a:pt x="2875468" y="1781738"/>
                </a:lnTo>
                <a:lnTo>
                  <a:pt x="2875468" y="1767652"/>
                </a:lnTo>
                <a:close/>
                <a:moveTo>
                  <a:pt x="10123963" y="1760663"/>
                </a:moveTo>
                <a:lnTo>
                  <a:pt x="10123963" y="1774749"/>
                </a:lnTo>
                <a:lnTo>
                  <a:pt x="10148557" y="1774749"/>
                </a:lnTo>
                <a:lnTo>
                  <a:pt x="10148557" y="1760663"/>
                </a:lnTo>
                <a:close/>
                <a:moveTo>
                  <a:pt x="5160327" y="1760662"/>
                </a:moveTo>
                <a:lnTo>
                  <a:pt x="5160327" y="1774749"/>
                </a:lnTo>
                <a:lnTo>
                  <a:pt x="5184922" y="1774749"/>
                </a:lnTo>
                <a:lnTo>
                  <a:pt x="5184922" y="1760662"/>
                </a:lnTo>
                <a:close/>
                <a:moveTo>
                  <a:pt x="10267061" y="1751098"/>
                </a:moveTo>
                <a:lnTo>
                  <a:pt x="10267061" y="1758141"/>
                </a:lnTo>
                <a:cubicBezTo>
                  <a:pt x="10267061" y="1765967"/>
                  <a:pt x="10272184" y="1769880"/>
                  <a:pt x="10282432" y="1769880"/>
                </a:cubicBezTo>
                <a:lnTo>
                  <a:pt x="10300877" y="1769880"/>
                </a:lnTo>
                <a:lnTo>
                  <a:pt x="10300877" y="1762836"/>
                </a:lnTo>
                <a:cubicBezTo>
                  <a:pt x="10300877" y="1755010"/>
                  <a:pt x="10294729" y="1751098"/>
                  <a:pt x="10282432" y="1751098"/>
                </a:cubicBezTo>
                <a:close/>
                <a:moveTo>
                  <a:pt x="5303425" y="1751098"/>
                </a:moveTo>
                <a:lnTo>
                  <a:pt x="5303425" y="1758141"/>
                </a:lnTo>
                <a:cubicBezTo>
                  <a:pt x="5303425" y="1765966"/>
                  <a:pt x="5308549" y="1769879"/>
                  <a:pt x="5318797" y="1769879"/>
                </a:cubicBezTo>
                <a:lnTo>
                  <a:pt x="5337241" y="1769879"/>
                </a:lnTo>
                <a:lnTo>
                  <a:pt x="5337241" y="1762836"/>
                </a:lnTo>
                <a:cubicBezTo>
                  <a:pt x="5337241" y="1755010"/>
                  <a:pt x="5331093" y="1751098"/>
                  <a:pt x="5318797" y="1751098"/>
                </a:cubicBezTo>
                <a:close/>
                <a:moveTo>
                  <a:pt x="7493391" y="1744055"/>
                </a:moveTo>
                <a:cubicBezTo>
                  <a:pt x="7493391" y="1748750"/>
                  <a:pt x="7488267" y="1751097"/>
                  <a:pt x="7478020" y="1751097"/>
                </a:cubicBezTo>
                <a:lnTo>
                  <a:pt x="7478020" y="1762836"/>
                </a:lnTo>
                <a:cubicBezTo>
                  <a:pt x="7478020" y="1801963"/>
                  <a:pt x="7514910" y="1823875"/>
                  <a:pt x="7588692" y="1828570"/>
                </a:cubicBezTo>
                <a:lnTo>
                  <a:pt x="7594840" y="1828570"/>
                </a:lnTo>
                <a:lnTo>
                  <a:pt x="7594840" y="1821527"/>
                </a:lnTo>
                <a:cubicBezTo>
                  <a:pt x="7557950" y="1769879"/>
                  <a:pt x="7524133" y="1744055"/>
                  <a:pt x="7493391" y="1744055"/>
                </a:cubicBezTo>
                <a:close/>
                <a:moveTo>
                  <a:pt x="6819765" y="1744055"/>
                </a:moveTo>
                <a:cubicBezTo>
                  <a:pt x="6819765" y="1748750"/>
                  <a:pt x="6814641" y="1751098"/>
                  <a:pt x="6804394" y="1751098"/>
                </a:cubicBezTo>
                <a:lnTo>
                  <a:pt x="6804394" y="1762836"/>
                </a:lnTo>
                <a:cubicBezTo>
                  <a:pt x="6804394" y="1801964"/>
                  <a:pt x="6841284" y="1823875"/>
                  <a:pt x="6915066" y="1828570"/>
                </a:cubicBezTo>
                <a:lnTo>
                  <a:pt x="6921214" y="1828570"/>
                </a:lnTo>
                <a:lnTo>
                  <a:pt x="6921214" y="1821528"/>
                </a:lnTo>
                <a:cubicBezTo>
                  <a:pt x="6884324" y="1769879"/>
                  <a:pt x="6850507" y="1744055"/>
                  <a:pt x="6819765" y="1744055"/>
                </a:cubicBezTo>
                <a:close/>
                <a:moveTo>
                  <a:pt x="960164" y="1741235"/>
                </a:moveTo>
                <a:lnTo>
                  <a:pt x="960164" y="1748277"/>
                </a:lnTo>
                <a:cubicBezTo>
                  <a:pt x="960164" y="1756103"/>
                  <a:pt x="965288" y="1760016"/>
                  <a:pt x="975535" y="1760016"/>
                </a:cubicBezTo>
                <a:lnTo>
                  <a:pt x="993981" y="1760016"/>
                </a:lnTo>
                <a:lnTo>
                  <a:pt x="993981" y="1752972"/>
                </a:lnTo>
                <a:cubicBezTo>
                  <a:pt x="993981" y="1745147"/>
                  <a:pt x="987832" y="1741235"/>
                  <a:pt x="975535" y="1741235"/>
                </a:cubicBezTo>
                <a:close/>
                <a:moveTo>
                  <a:pt x="4172937" y="1732963"/>
                </a:moveTo>
                <a:cubicBezTo>
                  <a:pt x="4162690" y="1732963"/>
                  <a:pt x="4156541" y="1737658"/>
                  <a:pt x="4154492" y="1747049"/>
                </a:cubicBezTo>
                <a:cubicBezTo>
                  <a:pt x="4154492" y="1754875"/>
                  <a:pt x="4160640" y="1758787"/>
                  <a:pt x="4172937" y="1758787"/>
                </a:cubicBezTo>
                <a:lnTo>
                  <a:pt x="4179086" y="1758787"/>
                </a:lnTo>
                <a:cubicBezTo>
                  <a:pt x="4191383" y="1758787"/>
                  <a:pt x="4197531" y="1754875"/>
                  <a:pt x="4197531" y="1747049"/>
                </a:cubicBezTo>
                <a:lnTo>
                  <a:pt x="4197531" y="1732963"/>
                </a:lnTo>
                <a:close/>
                <a:moveTo>
                  <a:pt x="3499311" y="1732963"/>
                </a:moveTo>
                <a:cubicBezTo>
                  <a:pt x="3489064" y="1732963"/>
                  <a:pt x="3482915" y="1737658"/>
                  <a:pt x="3480866" y="1747049"/>
                </a:cubicBezTo>
                <a:cubicBezTo>
                  <a:pt x="3480866" y="1754875"/>
                  <a:pt x="3487014" y="1758787"/>
                  <a:pt x="3499311" y="1758787"/>
                </a:cubicBezTo>
                <a:lnTo>
                  <a:pt x="3505460" y="1758787"/>
                </a:lnTo>
                <a:cubicBezTo>
                  <a:pt x="3517757" y="1758787"/>
                  <a:pt x="3523905" y="1754875"/>
                  <a:pt x="3523905" y="1747049"/>
                </a:cubicBezTo>
                <a:lnTo>
                  <a:pt x="3523905" y="1732963"/>
                </a:lnTo>
                <a:close/>
                <a:moveTo>
                  <a:pt x="10605226" y="1704144"/>
                </a:moveTo>
                <a:lnTo>
                  <a:pt x="10605226" y="1718231"/>
                </a:lnTo>
                <a:lnTo>
                  <a:pt x="10629820" y="1718231"/>
                </a:lnTo>
                <a:lnTo>
                  <a:pt x="10629820" y="1704144"/>
                </a:lnTo>
                <a:close/>
                <a:moveTo>
                  <a:pt x="5641590" y="1704144"/>
                </a:moveTo>
                <a:lnTo>
                  <a:pt x="5641590" y="1718231"/>
                </a:lnTo>
                <a:lnTo>
                  <a:pt x="5666185" y="1718231"/>
                </a:lnTo>
                <a:lnTo>
                  <a:pt x="5666185" y="1704144"/>
                </a:lnTo>
                <a:close/>
                <a:moveTo>
                  <a:pt x="2654289" y="1703843"/>
                </a:moveTo>
                <a:cubicBezTo>
                  <a:pt x="2641992" y="1703843"/>
                  <a:pt x="2635843" y="1707755"/>
                  <a:pt x="2635843" y="1715581"/>
                </a:cubicBezTo>
                <a:lnTo>
                  <a:pt x="2635843" y="1722624"/>
                </a:lnTo>
                <a:lnTo>
                  <a:pt x="2654289" y="1722624"/>
                </a:lnTo>
                <a:cubicBezTo>
                  <a:pt x="2664536" y="1722624"/>
                  <a:pt x="2669660" y="1718711"/>
                  <a:pt x="2669660" y="1710886"/>
                </a:cubicBezTo>
                <a:lnTo>
                  <a:pt x="2669660" y="1703843"/>
                </a:lnTo>
                <a:close/>
                <a:moveTo>
                  <a:pt x="1441428" y="1684716"/>
                </a:moveTo>
                <a:lnTo>
                  <a:pt x="1441428" y="1691759"/>
                </a:lnTo>
                <a:cubicBezTo>
                  <a:pt x="1441428" y="1699585"/>
                  <a:pt x="1446551" y="1703498"/>
                  <a:pt x="1456799" y="1703498"/>
                </a:cubicBezTo>
                <a:lnTo>
                  <a:pt x="1475244" y="1703498"/>
                </a:lnTo>
                <a:lnTo>
                  <a:pt x="1475244" y="1696454"/>
                </a:lnTo>
                <a:cubicBezTo>
                  <a:pt x="1475244" y="1688628"/>
                  <a:pt x="1469096" y="1684716"/>
                  <a:pt x="1456799" y="1684716"/>
                </a:cubicBezTo>
                <a:close/>
                <a:moveTo>
                  <a:pt x="7351976" y="1666582"/>
                </a:moveTo>
                <a:cubicBezTo>
                  <a:pt x="7341729" y="1666582"/>
                  <a:pt x="7335580" y="1671277"/>
                  <a:pt x="7333531" y="1680668"/>
                </a:cubicBezTo>
                <a:cubicBezTo>
                  <a:pt x="7333531" y="1688494"/>
                  <a:pt x="7339679" y="1692406"/>
                  <a:pt x="7351976" y="1692406"/>
                </a:cubicBezTo>
                <a:lnTo>
                  <a:pt x="7358125" y="1692406"/>
                </a:lnTo>
                <a:cubicBezTo>
                  <a:pt x="7370422" y="1692406"/>
                  <a:pt x="7376570" y="1688494"/>
                  <a:pt x="7376570" y="1680668"/>
                </a:cubicBezTo>
                <a:lnTo>
                  <a:pt x="7376570" y="1666582"/>
                </a:lnTo>
                <a:close/>
                <a:moveTo>
                  <a:pt x="6678350" y="1666582"/>
                </a:moveTo>
                <a:cubicBezTo>
                  <a:pt x="6668103" y="1666582"/>
                  <a:pt x="6661954" y="1671277"/>
                  <a:pt x="6659905" y="1680668"/>
                </a:cubicBezTo>
                <a:cubicBezTo>
                  <a:pt x="6659905" y="1688494"/>
                  <a:pt x="6666053" y="1692406"/>
                  <a:pt x="6678350" y="1692406"/>
                </a:cubicBezTo>
                <a:lnTo>
                  <a:pt x="6684499" y="1692406"/>
                </a:lnTo>
                <a:cubicBezTo>
                  <a:pt x="6696796" y="1692406"/>
                  <a:pt x="6702944" y="1688494"/>
                  <a:pt x="6702944" y="1680668"/>
                </a:cubicBezTo>
                <a:lnTo>
                  <a:pt x="6702944" y="1666582"/>
                </a:lnTo>
                <a:close/>
                <a:moveTo>
                  <a:pt x="2306900" y="1656889"/>
                </a:moveTo>
                <a:lnTo>
                  <a:pt x="2306900" y="1670975"/>
                </a:lnTo>
                <a:lnTo>
                  <a:pt x="2331493" y="1670975"/>
                </a:lnTo>
                <a:lnTo>
                  <a:pt x="2331493" y="1656889"/>
                </a:lnTo>
                <a:close/>
                <a:moveTo>
                  <a:pt x="2173024" y="1647324"/>
                </a:moveTo>
                <a:cubicBezTo>
                  <a:pt x="2160728" y="1647324"/>
                  <a:pt x="2154579" y="1651236"/>
                  <a:pt x="2154579" y="1659062"/>
                </a:cubicBezTo>
                <a:lnTo>
                  <a:pt x="2154579" y="1666106"/>
                </a:lnTo>
                <a:lnTo>
                  <a:pt x="2173024" y="1666106"/>
                </a:lnTo>
                <a:cubicBezTo>
                  <a:pt x="2183273" y="1666106"/>
                  <a:pt x="2188395" y="1662193"/>
                  <a:pt x="2188395" y="1654367"/>
                </a:cubicBezTo>
                <a:lnTo>
                  <a:pt x="2188395" y="1647324"/>
                </a:lnTo>
                <a:close/>
                <a:moveTo>
                  <a:pt x="1779593" y="1637762"/>
                </a:moveTo>
                <a:lnTo>
                  <a:pt x="1779593" y="1651849"/>
                </a:lnTo>
                <a:lnTo>
                  <a:pt x="1804187" y="1651849"/>
                </a:lnTo>
                <a:lnTo>
                  <a:pt x="1804187" y="1637762"/>
                </a:lnTo>
                <a:close/>
                <a:moveTo>
                  <a:pt x="1825636" y="1600370"/>
                </a:moveTo>
                <a:lnTo>
                  <a:pt x="1825636" y="1614457"/>
                </a:lnTo>
                <a:lnTo>
                  <a:pt x="1850230" y="1614457"/>
                </a:lnTo>
                <a:lnTo>
                  <a:pt x="1850230" y="160037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284016"/>
                </a:lnTo>
                <a:lnTo>
                  <a:pt x="12111300" y="2284016"/>
                </a:lnTo>
                <a:lnTo>
                  <a:pt x="12109836" y="2283304"/>
                </a:lnTo>
                <a:lnTo>
                  <a:pt x="12098812" y="2268683"/>
                </a:lnTo>
                <a:cubicBezTo>
                  <a:pt x="12094201" y="2264379"/>
                  <a:pt x="12089846" y="2262227"/>
                  <a:pt x="12085747" y="2262227"/>
                </a:cubicBezTo>
                <a:lnTo>
                  <a:pt x="12078097" y="2263525"/>
                </a:lnTo>
                <a:lnTo>
                  <a:pt x="12077483" y="2262886"/>
                </a:lnTo>
                <a:lnTo>
                  <a:pt x="12074908" y="2264066"/>
                </a:lnTo>
                <a:lnTo>
                  <a:pt x="12058079" y="2266922"/>
                </a:lnTo>
                <a:lnTo>
                  <a:pt x="12053485" y="2269929"/>
                </a:lnTo>
                <a:lnTo>
                  <a:pt x="12043666" y="2269929"/>
                </a:lnTo>
                <a:lnTo>
                  <a:pt x="12030408" y="2260734"/>
                </a:lnTo>
                <a:lnTo>
                  <a:pt x="12037328" y="2257531"/>
                </a:lnTo>
                <a:cubicBezTo>
                  <a:pt x="12042964" y="2252054"/>
                  <a:pt x="12045782" y="2245010"/>
                  <a:pt x="12045782" y="2236402"/>
                </a:cubicBezTo>
                <a:lnTo>
                  <a:pt x="12027336" y="2229360"/>
                </a:lnTo>
                <a:cubicBezTo>
                  <a:pt x="12023237" y="2229360"/>
                  <a:pt x="12019138" y="2230925"/>
                  <a:pt x="12015039" y="2234055"/>
                </a:cubicBezTo>
                <a:lnTo>
                  <a:pt x="12006328" y="2244034"/>
                </a:lnTo>
                <a:lnTo>
                  <a:pt x="12006007" y="2243811"/>
                </a:lnTo>
                <a:cubicBezTo>
                  <a:pt x="11995248" y="2234225"/>
                  <a:pt x="11986281" y="2223758"/>
                  <a:pt x="11979108" y="2212411"/>
                </a:cubicBezTo>
                <a:lnTo>
                  <a:pt x="11978149" y="2210232"/>
                </a:lnTo>
                <a:lnTo>
                  <a:pt x="11978149" y="2203535"/>
                </a:lnTo>
                <a:lnTo>
                  <a:pt x="11975499" y="2204210"/>
                </a:lnTo>
                <a:lnTo>
                  <a:pt x="11962968" y="2175729"/>
                </a:lnTo>
                <a:cubicBezTo>
                  <a:pt x="11959382" y="2162621"/>
                  <a:pt x="11957588" y="2148633"/>
                  <a:pt x="11957588" y="2133765"/>
                </a:cubicBezTo>
                <a:lnTo>
                  <a:pt x="11932994" y="2133765"/>
                </a:lnTo>
                <a:cubicBezTo>
                  <a:pt x="11949390" y="2176023"/>
                  <a:pt x="11957588" y="2208890"/>
                  <a:pt x="11957588" y="2232366"/>
                </a:cubicBezTo>
                <a:cubicBezTo>
                  <a:pt x="11957588" y="2274625"/>
                  <a:pt x="11932994" y="2295754"/>
                  <a:pt x="11883806" y="2295754"/>
                </a:cubicBezTo>
                <a:cubicBezTo>
                  <a:pt x="11883806" y="2305145"/>
                  <a:pt x="11880732" y="2309840"/>
                  <a:pt x="11874584" y="2309840"/>
                </a:cubicBezTo>
                <a:lnTo>
                  <a:pt x="11878337" y="2316337"/>
                </a:lnTo>
                <a:lnTo>
                  <a:pt x="11838271" y="2303898"/>
                </a:lnTo>
                <a:lnTo>
                  <a:pt x="11836883" y="2303399"/>
                </a:lnTo>
                <a:lnTo>
                  <a:pt x="11832505" y="2291792"/>
                </a:lnTo>
                <a:lnTo>
                  <a:pt x="11820094" y="2266210"/>
                </a:lnTo>
                <a:lnTo>
                  <a:pt x="11834428" y="2258119"/>
                </a:lnTo>
                <a:cubicBezTo>
                  <a:pt x="11852361" y="2251467"/>
                  <a:pt x="11876699" y="2248141"/>
                  <a:pt x="11907441" y="2248141"/>
                </a:cubicBezTo>
                <a:lnTo>
                  <a:pt x="11907441" y="2236402"/>
                </a:lnTo>
                <a:lnTo>
                  <a:pt x="11901293" y="2236402"/>
                </a:lnTo>
                <a:cubicBezTo>
                  <a:pt x="11878749" y="2240315"/>
                  <a:pt x="11858254" y="2243250"/>
                  <a:pt x="11839808" y="2245207"/>
                </a:cubicBezTo>
                <a:lnTo>
                  <a:pt x="11810721" y="2246942"/>
                </a:lnTo>
                <a:lnTo>
                  <a:pt x="11791003" y="2220188"/>
                </a:lnTo>
                <a:lnTo>
                  <a:pt x="11786454" y="2217910"/>
                </a:lnTo>
                <a:lnTo>
                  <a:pt x="11786009" y="2214687"/>
                </a:lnTo>
                <a:cubicBezTo>
                  <a:pt x="11782935" y="2200992"/>
                  <a:pt x="11778324" y="2184754"/>
                  <a:pt x="11772175" y="2165972"/>
                </a:cubicBezTo>
                <a:lnTo>
                  <a:pt x="11756804" y="2165972"/>
                </a:lnTo>
                <a:lnTo>
                  <a:pt x="11763390" y="2211238"/>
                </a:lnTo>
                <a:lnTo>
                  <a:pt x="11720872" y="2211238"/>
                </a:lnTo>
                <a:cubicBezTo>
                  <a:pt x="11708575" y="2219064"/>
                  <a:pt x="11697816" y="2226547"/>
                  <a:pt x="11688593" y="2233687"/>
                </a:cubicBezTo>
                <a:lnTo>
                  <a:pt x="11673920" y="2246666"/>
                </a:lnTo>
                <a:lnTo>
                  <a:pt x="11670726" y="2243446"/>
                </a:lnTo>
                <a:lnTo>
                  <a:pt x="11670726" y="2222317"/>
                </a:lnTo>
                <a:cubicBezTo>
                  <a:pt x="11670726" y="2189450"/>
                  <a:pt x="11733235" y="2116672"/>
                  <a:pt x="11858254" y="2003984"/>
                </a:cubicBezTo>
                <a:cubicBezTo>
                  <a:pt x="11870551" y="1974638"/>
                  <a:pt x="11889765" y="1956296"/>
                  <a:pt x="11915895" y="1948960"/>
                </a:cubicBezTo>
                <a:lnTo>
                  <a:pt x="11917623" y="1948737"/>
                </a:lnTo>
                <a:lnTo>
                  <a:pt x="11917623" y="1960038"/>
                </a:lnTo>
                <a:lnTo>
                  <a:pt x="11942217" y="1960038"/>
                </a:lnTo>
                <a:lnTo>
                  <a:pt x="11942217" y="1945951"/>
                </a:lnTo>
                <a:lnTo>
                  <a:pt x="11939220" y="1945951"/>
                </a:lnTo>
                <a:lnTo>
                  <a:pt x="11944332" y="1945292"/>
                </a:lnTo>
                <a:cubicBezTo>
                  <a:pt x="11956629" y="1893644"/>
                  <a:pt x="11964827" y="1867819"/>
                  <a:pt x="11968926" y="1867819"/>
                </a:cubicBezTo>
                <a:cubicBezTo>
                  <a:pt x="11962778" y="1859994"/>
                  <a:pt x="11959703" y="1851386"/>
                  <a:pt x="11959703" y="1841995"/>
                </a:cubicBezTo>
                <a:lnTo>
                  <a:pt x="11944332" y="1841995"/>
                </a:lnTo>
                <a:cubicBezTo>
                  <a:pt x="11936134" y="1841995"/>
                  <a:pt x="11915639" y="1878774"/>
                  <a:pt x="11882848" y="1952335"/>
                </a:cubicBezTo>
                <a:cubicBezTo>
                  <a:pt x="11782935" y="2063849"/>
                  <a:pt x="11704350" y="2141469"/>
                  <a:pt x="11647092" y="2185194"/>
                </a:cubicBezTo>
                <a:lnTo>
                  <a:pt x="11613980" y="2206606"/>
                </a:lnTo>
                <a:lnTo>
                  <a:pt x="11592523" y="2188348"/>
                </a:lnTo>
                <a:cubicBezTo>
                  <a:pt x="11582788" y="2183262"/>
                  <a:pt x="11572285" y="2180718"/>
                  <a:pt x="11561012" y="2180718"/>
                </a:cubicBezTo>
                <a:lnTo>
                  <a:pt x="11570235" y="2147851"/>
                </a:lnTo>
                <a:cubicBezTo>
                  <a:pt x="11570235" y="2141590"/>
                  <a:pt x="11561012" y="2135330"/>
                  <a:pt x="11542567" y="2129069"/>
                </a:cubicBezTo>
                <a:lnTo>
                  <a:pt x="11508750" y="2129069"/>
                </a:lnTo>
                <a:lnTo>
                  <a:pt x="11499443" y="2131439"/>
                </a:lnTo>
                <a:lnTo>
                  <a:pt x="11501643" y="2126063"/>
                </a:lnTo>
                <a:lnTo>
                  <a:pt x="11501643" y="2119019"/>
                </a:lnTo>
                <a:lnTo>
                  <a:pt x="11477049" y="2119019"/>
                </a:lnTo>
                <a:lnTo>
                  <a:pt x="11477049" y="2140148"/>
                </a:lnTo>
                <a:lnTo>
                  <a:pt x="11486272" y="2140148"/>
                </a:lnTo>
                <a:lnTo>
                  <a:pt x="11495266" y="2136485"/>
                </a:lnTo>
                <a:lnTo>
                  <a:pt x="11493379" y="2140807"/>
                </a:lnTo>
                <a:lnTo>
                  <a:pt x="11493379" y="2154894"/>
                </a:lnTo>
                <a:lnTo>
                  <a:pt x="11500524" y="2161562"/>
                </a:lnTo>
                <a:lnTo>
                  <a:pt x="11499337" y="2161864"/>
                </a:lnTo>
                <a:cubicBezTo>
                  <a:pt x="11496775" y="2163820"/>
                  <a:pt x="11495494" y="2166755"/>
                  <a:pt x="11495494" y="2170668"/>
                </a:cubicBezTo>
                <a:lnTo>
                  <a:pt x="11495494" y="2184754"/>
                </a:lnTo>
                <a:lnTo>
                  <a:pt x="11510866" y="2184754"/>
                </a:lnTo>
                <a:cubicBezTo>
                  <a:pt x="11517014" y="2183971"/>
                  <a:pt x="11521626" y="2182406"/>
                  <a:pt x="11524700" y="2180058"/>
                </a:cubicBezTo>
                <a:lnTo>
                  <a:pt x="11526505" y="2176383"/>
                </a:lnTo>
                <a:lnTo>
                  <a:pt x="11551790" y="2180718"/>
                </a:lnTo>
                <a:cubicBezTo>
                  <a:pt x="11546666" y="2187761"/>
                  <a:pt x="11542823" y="2194413"/>
                  <a:pt x="11540261" y="2200673"/>
                </a:cubicBezTo>
                <a:lnTo>
                  <a:pt x="11536562" y="2217622"/>
                </a:lnTo>
                <a:lnTo>
                  <a:pt x="11510866" y="2217622"/>
                </a:lnTo>
                <a:cubicBezTo>
                  <a:pt x="11488321" y="2208231"/>
                  <a:pt x="11477049" y="2201188"/>
                  <a:pt x="11477049" y="2196492"/>
                </a:cubicBezTo>
                <a:lnTo>
                  <a:pt x="11461678" y="2203535"/>
                </a:lnTo>
                <a:lnTo>
                  <a:pt x="11443232" y="2203535"/>
                </a:lnTo>
                <a:cubicBezTo>
                  <a:pt x="11414540" y="2187884"/>
                  <a:pt x="11393020" y="2168712"/>
                  <a:pt x="11378674" y="2146017"/>
                </a:cubicBezTo>
                <a:lnTo>
                  <a:pt x="11372914" y="2132926"/>
                </a:lnTo>
                <a:lnTo>
                  <a:pt x="11375321" y="2132007"/>
                </a:lnTo>
                <a:cubicBezTo>
                  <a:pt x="11382494" y="2127702"/>
                  <a:pt x="11391205" y="2121246"/>
                  <a:pt x="11401452" y="2112638"/>
                </a:cubicBezTo>
                <a:cubicBezTo>
                  <a:pt x="11391204" y="2095423"/>
                  <a:pt x="11381982" y="2086815"/>
                  <a:pt x="11373784" y="2086815"/>
                </a:cubicBezTo>
                <a:lnTo>
                  <a:pt x="11359948" y="2089162"/>
                </a:lnTo>
                <a:lnTo>
                  <a:pt x="11357154" y="2067371"/>
                </a:lnTo>
                <a:lnTo>
                  <a:pt x="11332560" y="2067371"/>
                </a:lnTo>
                <a:lnTo>
                  <a:pt x="11341460" y="2094557"/>
                </a:lnTo>
                <a:lnTo>
                  <a:pt x="11324596" y="2105596"/>
                </a:lnTo>
                <a:cubicBezTo>
                  <a:pt x="11324596" y="2108726"/>
                  <a:pt x="11327414" y="2113030"/>
                  <a:pt x="11333050" y="2118508"/>
                </a:cubicBezTo>
                <a:lnTo>
                  <a:pt x="11352471" y="2133789"/>
                </a:lnTo>
                <a:lnTo>
                  <a:pt x="11357154" y="2165972"/>
                </a:lnTo>
                <a:cubicBezTo>
                  <a:pt x="11357154" y="2187102"/>
                  <a:pt x="11351006" y="2202949"/>
                  <a:pt x="11338709" y="2213513"/>
                </a:cubicBezTo>
                <a:lnTo>
                  <a:pt x="11330442" y="2217774"/>
                </a:lnTo>
                <a:lnTo>
                  <a:pt x="11330253" y="2217693"/>
                </a:lnTo>
                <a:lnTo>
                  <a:pt x="11322477" y="2216431"/>
                </a:lnTo>
                <a:lnTo>
                  <a:pt x="11324596" y="2204197"/>
                </a:lnTo>
                <a:lnTo>
                  <a:pt x="11324596" y="2197155"/>
                </a:lnTo>
                <a:lnTo>
                  <a:pt x="11306151" y="2197155"/>
                </a:lnTo>
                <a:lnTo>
                  <a:pt x="11291066" y="2211333"/>
                </a:lnTo>
                <a:lnTo>
                  <a:pt x="11290480" y="2211238"/>
                </a:lnTo>
                <a:lnTo>
                  <a:pt x="11289381" y="2212916"/>
                </a:lnTo>
                <a:lnTo>
                  <a:pt x="11266186" y="2234717"/>
                </a:lnTo>
                <a:lnTo>
                  <a:pt x="11247740" y="2234717"/>
                </a:lnTo>
                <a:cubicBezTo>
                  <a:pt x="11247740" y="2226892"/>
                  <a:pt x="11253889" y="2212023"/>
                  <a:pt x="11266186" y="2190112"/>
                </a:cubicBezTo>
                <a:cubicBezTo>
                  <a:pt x="11260037" y="2182286"/>
                  <a:pt x="11256963" y="2176026"/>
                  <a:pt x="11256963" y="2171330"/>
                </a:cubicBezTo>
                <a:cubicBezTo>
                  <a:pt x="11285656" y="2130637"/>
                  <a:pt x="11300002" y="2106378"/>
                  <a:pt x="11300002" y="2098553"/>
                </a:cubicBezTo>
                <a:cubicBezTo>
                  <a:pt x="11259012" y="2137680"/>
                  <a:pt x="11233394" y="2157244"/>
                  <a:pt x="11223146" y="2157244"/>
                </a:cubicBezTo>
                <a:cubicBezTo>
                  <a:pt x="11139117" y="2133768"/>
                  <a:pt x="11094029" y="2118899"/>
                  <a:pt x="11087880" y="2112638"/>
                </a:cubicBezTo>
                <a:cubicBezTo>
                  <a:pt x="11098128" y="2086032"/>
                  <a:pt x="11133994" y="2072729"/>
                  <a:pt x="11195478" y="2072729"/>
                </a:cubicBezTo>
                <a:lnTo>
                  <a:pt x="11195478" y="2060990"/>
                </a:lnTo>
                <a:lnTo>
                  <a:pt x="11189330" y="2060990"/>
                </a:lnTo>
                <a:cubicBezTo>
                  <a:pt x="11144241" y="2068815"/>
                  <a:pt x="11107350" y="2072729"/>
                  <a:pt x="11078658" y="2072729"/>
                </a:cubicBezTo>
                <a:cubicBezTo>
                  <a:pt x="11078658" y="2055512"/>
                  <a:pt x="11072509" y="2028123"/>
                  <a:pt x="11060212" y="1990560"/>
                </a:cubicBezTo>
                <a:lnTo>
                  <a:pt x="11044841" y="1990560"/>
                </a:lnTo>
                <a:lnTo>
                  <a:pt x="11054064" y="2053947"/>
                </a:lnTo>
                <a:cubicBezTo>
                  <a:pt x="11054064" y="2060207"/>
                  <a:pt x="11033569" y="2073511"/>
                  <a:pt x="10992579" y="2093858"/>
                </a:cubicBezTo>
                <a:cubicBezTo>
                  <a:pt x="10988480" y="2093858"/>
                  <a:pt x="10983613" y="2091706"/>
                  <a:pt x="10977977" y="2087401"/>
                </a:cubicBezTo>
                <a:lnTo>
                  <a:pt x="10963231" y="2072537"/>
                </a:lnTo>
                <a:lnTo>
                  <a:pt x="10962884" y="2072066"/>
                </a:lnTo>
                <a:lnTo>
                  <a:pt x="10962665" y="2071967"/>
                </a:lnTo>
                <a:lnTo>
                  <a:pt x="10958763" y="2068033"/>
                </a:lnTo>
                <a:lnTo>
                  <a:pt x="10958763" y="2046904"/>
                </a:lnTo>
                <a:cubicBezTo>
                  <a:pt x="10958763" y="2014037"/>
                  <a:pt x="11021272" y="1941259"/>
                  <a:pt x="11146291" y="1828571"/>
                </a:cubicBezTo>
                <a:cubicBezTo>
                  <a:pt x="11162687" y="1789443"/>
                  <a:pt x="11191379" y="1769880"/>
                  <a:pt x="11232369" y="1769880"/>
                </a:cubicBezTo>
                <a:cubicBezTo>
                  <a:pt x="11244666" y="1718231"/>
                  <a:pt x="11252864" y="1692406"/>
                  <a:pt x="11256963" y="1692406"/>
                </a:cubicBezTo>
                <a:cubicBezTo>
                  <a:pt x="11250815" y="1684581"/>
                  <a:pt x="11247740" y="1675973"/>
                  <a:pt x="11247740" y="1666582"/>
                </a:cubicBezTo>
                <a:lnTo>
                  <a:pt x="11232369" y="1666582"/>
                </a:lnTo>
                <a:cubicBezTo>
                  <a:pt x="11224171" y="1666582"/>
                  <a:pt x="11203676" y="1703362"/>
                  <a:pt x="11170885" y="1776922"/>
                </a:cubicBezTo>
                <a:cubicBezTo>
                  <a:pt x="11137581" y="1814094"/>
                  <a:pt x="11106646" y="1847499"/>
                  <a:pt x="11078081" y="1877138"/>
                </a:cubicBezTo>
                <a:lnTo>
                  <a:pt x="11012840" y="1941578"/>
                </a:lnTo>
                <a:lnTo>
                  <a:pt x="11012840" y="1938249"/>
                </a:lnTo>
                <a:cubicBezTo>
                  <a:pt x="11012840" y="1930423"/>
                  <a:pt x="11006692" y="1926511"/>
                  <a:pt x="10994395" y="1926511"/>
                </a:cubicBezTo>
                <a:lnTo>
                  <a:pt x="10979024" y="1926511"/>
                </a:lnTo>
                <a:lnTo>
                  <a:pt x="10979024" y="1933554"/>
                </a:lnTo>
                <a:cubicBezTo>
                  <a:pt x="10979024" y="1941379"/>
                  <a:pt x="10984147" y="1945292"/>
                  <a:pt x="10994395" y="1945292"/>
                </a:cubicBezTo>
                <a:lnTo>
                  <a:pt x="11009080" y="1945292"/>
                </a:lnTo>
                <a:lnTo>
                  <a:pt x="10999496" y="1954758"/>
                </a:lnTo>
                <a:cubicBezTo>
                  <a:pt x="10951846" y="1998972"/>
                  <a:pt x="10913674" y="2028123"/>
                  <a:pt x="10884981" y="2042209"/>
                </a:cubicBezTo>
                <a:lnTo>
                  <a:pt x="10798903" y="2042209"/>
                </a:lnTo>
                <a:cubicBezTo>
                  <a:pt x="10776358" y="2032818"/>
                  <a:pt x="10765086" y="2025775"/>
                  <a:pt x="10765086" y="2021080"/>
                </a:cubicBezTo>
                <a:lnTo>
                  <a:pt x="10749715" y="2028123"/>
                </a:lnTo>
                <a:lnTo>
                  <a:pt x="10731269" y="2028123"/>
                </a:lnTo>
                <a:cubicBezTo>
                  <a:pt x="10688231" y="2004646"/>
                  <a:pt x="10661331" y="1973246"/>
                  <a:pt x="10650571" y="1933922"/>
                </a:cubicBezTo>
                <a:lnTo>
                  <a:pt x="10646537" y="1902452"/>
                </a:lnTo>
                <a:lnTo>
                  <a:pt x="10665028" y="1885090"/>
                </a:lnTo>
                <a:cubicBezTo>
                  <a:pt x="10681424" y="1845962"/>
                  <a:pt x="10710116" y="1826398"/>
                  <a:pt x="10751106" y="1826398"/>
                </a:cubicBezTo>
                <a:cubicBezTo>
                  <a:pt x="10763403" y="1774749"/>
                  <a:pt x="10771601" y="1748925"/>
                  <a:pt x="10775700" y="1748925"/>
                </a:cubicBezTo>
                <a:cubicBezTo>
                  <a:pt x="10769552" y="1741099"/>
                  <a:pt x="10766477" y="1732491"/>
                  <a:pt x="10766477" y="1723101"/>
                </a:cubicBezTo>
                <a:lnTo>
                  <a:pt x="10751106" y="1723101"/>
                </a:lnTo>
                <a:cubicBezTo>
                  <a:pt x="10742908" y="1723101"/>
                  <a:pt x="10722413" y="1759880"/>
                  <a:pt x="10689622" y="1833441"/>
                </a:cubicBezTo>
                <a:lnTo>
                  <a:pt x="10635433" y="1891958"/>
                </a:lnTo>
                <a:lnTo>
                  <a:pt x="10620597" y="1891958"/>
                </a:lnTo>
                <a:lnTo>
                  <a:pt x="10624472" y="1903794"/>
                </a:lnTo>
                <a:lnTo>
                  <a:pt x="10596818" y="1933656"/>
                </a:lnTo>
                <a:cubicBezTo>
                  <a:pt x="10568254" y="1963297"/>
                  <a:pt x="10542059" y="1989169"/>
                  <a:pt x="10518233" y="2011277"/>
                </a:cubicBezTo>
                <a:lnTo>
                  <a:pt x="10506284" y="2021491"/>
                </a:lnTo>
                <a:lnTo>
                  <a:pt x="10498397" y="2005233"/>
                </a:lnTo>
                <a:cubicBezTo>
                  <a:pt x="10484562" y="1981366"/>
                  <a:pt x="10472009" y="1969431"/>
                  <a:pt x="10460737" y="1969431"/>
                </a:cubicBezTo>
                <a:lnTo>
                  <a:pt x="10408475" y="1969431"/>
                </a:lnTo>
                <a:cubicBezTo>
                  <a:pt x="10371585" y="1992907"/>
                  <a:pt x="10348528" y="2013303"/>
                  <a:pt x="10339305" y="2030617"/>
                </a:cubicBezTo>
                <a:lnTo>
                  <a:pt x="10336085" y="2041990"/>
                </a:lnTo>
                <a:lnTo>
                  <a:pt x="10336085" y="2040036"/>
                </a:lnTo>
                <a:lnTo>
                  <a:pt x="10317640" y="2040036"/>
                </a:lnTo>
                <a:cubicBezTo>
                  <a:pt x="10307392" y="2040036"/>
                  <a:pt x="10302268" y="2043948"/>
                  <a:pt x="10302268" y="2051774"/>
                </a:cubicBezTo>
                <a:lnTo>
                  <a:pt x="10302268" y="2065860"/>
                </a:lnTo>
                <a:lnTo>
                  <a:pt x="10317640" y="2065860"/>
                </a:lnTo>
                <a:cubicBezTo>
                  <a:pt x="10329937" y="2064294"/>
                  <a:pt x="10336085" y="2059599"/>
                  <a:pt x="10336085" y="2051774"/>
                </a:cubicBezTo>
                <a:lnTo>
                  <a:pt x="10336085" y="2048664"/>
                </a:lnTo>
                <a:lnTo>
                  <a:pt x="10352563" y="2069501"/>
                </a:lnTo>
                <a:cubicBezTo>
                  <a:pt x="10365116" y="2082413"/>
                  <a:pt x="10378950" y="2091021"/>
                  <a:pt x="10394065" y="2095325"/>
                </a:cubicBezTo>
                <a:lnTo>
                  <a:pt x="10406379" y="2097007"/>
                </a:lnTo>
                <a:lnTo>
                  <a:pt x="10403718" y="2098727"/>
                </a:lnTo>
                <a:lnTo>
                  <a:pt x="10317640" y="2098727"/>
                </a:lnTo>
                <a:cubicBezTo>
                  <a:pt x="10295095" y="2089337"/>
                  <a:pt x="10283823" y="2082294"/>
                  <a:pt x="10283823" y="2077598"/>
                </a:cubicBezTo>
                <a:lnTo>
                  <a:pt x="10268452" y="2084641"/>
                </a:lnTo>
                <a:lnTo>
                  <a:pt x="10250006" y="2084641"/>
                </a:lnTo>
                <a:cubicBezTo>
                  <a:pt x="10192621" y="2053339"/>
                  <a:pt x="10163928" y="2007951"/>
                  <a:pt x="10163928" y="1948477"/>
                </a:cubicBezTo>
                <a:lnTo>
                  <a:pt x="10162138" y="1948477"/>
                </a:lnTo>
                <a:lnTo>
                  <a:pt x="10178696" y="1940829"/>
                </a:lnTo>
                <a:cubicBezTo>
                  <a:pt x="10187406" y="1938384"/>
                  <a:pt x="10196885" y="1937161"/>
                  <a:pt x="10207132" y="1937161"/>
                </a:cubicBezTo>
                <a:lnTo>
                  <a:pt x="10208036" y="1933536"/>
                </a:lnTo>
                <a:lnTo>
                  <a:pt x="10239393" y="1938911"/>
                </a:lnTo>
                <a:cubicBezTo>
                  <a:pt x="10229145" y="1952998"/>
                  <a:pt x="10224021" y="1965518"/>
                  <a:pt x="10224021" y="1976474"/>
                </a:cubicBezTo>
                <a:cubicBezTo>
                  <a:pt x="10224021" y="1985865"/>
                  <a:pt x="10240417" y="1994473"/>
                  <a:pt x="10273209" y="2002299"/>
                </a:cubicBezTo>
                <a:cubicBezTo>
                  <a:pt x="10295753" y="1996038"/>
                  <a:pt x="10307026" y="1989778"/>
                  <a:pt x="10307026" y="1983518"/>
                </a:cubicBezTo>
                <a:lnTo>
                  <a:pt x="10307026" y="1969431"/>
                </a:lnTo>
                <a:cubicBezTo>
                  <a:pt x="10290630" y="1949085"/>
                  <a:pt x="10271160" y="1938911"/>
                  <a:pt x="10248615" y="1938911"/>
                </a:cubicBezTo>
                <a:lnTo>
                  <a:pt x="10257838" y="1906044"/>
                </a:lnTo>
                <a:cubicBezTo>
                  <a:pt x="10257838" y="1899784"/>
                  <a:pt x="10248615" y="1893523"/>
                  <a:pt x="10230170" y="1887263"/>
                </a:cubicBezTo>
                <a:lnTo>
                  <a:pt x="10220159" y="1887263"/>
                </a:lnTo>
                <a:lnTo>
                  <a:pt x="10222504" y="1879056"/>
                </a:lnTo>
                <a:cubicBezTo>
                  <a:pt x="10226603" y="1866144"/>
                  <a:pt x="10229677" y="1859688"/>
                  <a:pt x="10231726" y="1859688"/>
                </a:cubicBezTo>
                <a:cubicBezTo>
                  <a:pt x="10225578" y="1851862"/>
                  <a:pt x="10222503" y="1843254"/>
                  <a:pt x="10222503" y="1833864"/>
                </a:cubicBezTo>
                <a:lnTo>
                  <a:pt x="10207132" y="1833864"/>
                </a:lnTo>
                <a:cubicBezTo>
                  <a:pt x="10198934" y="1833864"/>
                  <a:pt x="10178439" y="1870643"/>
                  <a:pt x="10145648" y="1944203"/>
                </a:cubicBezTo>
                <a:lnTo>
                  <a:pt x="10141691" y="1948477"/>
                </a:lnTo>
                <a:lnTo>
                  <a:pt x="10139334" y="1948477"/>
                </a:lnTo>
                <a:lnTo>
                  <a:pt x="10139950" y="1950357"/>
                </a:lnTo>
                <a:lnTo>
                  <a:pt x="10085870" y="2008756"/>
                </a:lnTo>
                <a:lnTo>
                  <a:pt x="10075678" y="2002115"/>
                </a:lnTo>
                <a:cubicBezTo>
                  <a:pt x="10038283" y="1980327"/>
                  <a:pt x="10005751" y="1969431"/>
                  <a:pt x="9978083" y="1969431"/>
                </a:cubicBezTo>
                <a:lnTo>
                  <a:pt x="9968860" y="1983518"/>
                </a:lnTo>
                <a:lnTo>
                  <a:pt x="9968860" y="1990560"/>
                </a:lnTo>
                <a:cubicBezTo>
                  <a:pt x="9983207" y="1990560"/>
                  <a:pt x="10000371" y="1993690"/>
                  <a:pt x="10020354" y="1999951"/>
                </a:cubicBezTo>
                <a:lnTo>
                  <a:pt x="10073684" y="2021916"/>
                </a:lnTo>
                <a:lnTo>
                  <a:pt x="10052844" y="2044419"/>
                </a:lnTo>
                <a:lnTo>
                  <a:pt x="10023018" y="2073880"/>
                </a:lnTo>
                <a:lnTo>
                  <a:pt x="10017133" y="2061751"/>
                </a:lnTo>
                <a:cubicBezTo>
                  <a:pt x="10003299" y="2037884"/>
                  <a:pt x="9990746" y="2025950"/>
                  <a:pt x="9979474" y="2025950"/>
                </a:cubicBezTo>
                <a:lnTo>
                  <a:pt x="9927212" y="2025950"/>
                </a:lnTo>
                <a:cubicBezTo>
                  <a:pt x="9902618" y="2041601"/>
                  <a:pt x="9884172" y="2055882"/>
                  <a:pt x="9871876" y="2068794"/>
                </a:cubicBezTo>
                <a:lnTo>
                  <a:pt x="9865789" y="2080221"/>
                </a:lnTo>
                <a:lnTo>
                  <a:pt x="9843076" y="2059022"/>
                </a:lnTo>
                <a:cubicBezTo>
                  <a:pt x="9834622" y="2052566"/>
                  <a:pt x="9826360" y="2047723"/>
                  <a:pt x="9818290" y="2044495"/>
                </a:cubicBezTo>
                <a:lnTo>
                  <a:pt x="9817883" y="2044412"/>
                </a:lnTo>
                <a:lnTo>
                  <a:pt x="9825762" y="2040036"/>
                </a:lnTo>
                <a:lnTo>
                  <a:pt x="9825762" y="2025950"/>
                </a:lnTo>
                <a:cubicBezTo>
                  <a:pt x="9809366" y="2005603"/>
                  <a:pt x="9789896" y="1995430"/>
                  <a:pt x="9767352" y="1995430"/>
                </a:cubicBezTo>
                <a:lnTo>
                  <a:pt x="9776574" y="1962563"/>
                </a:lnTo>
                <a:cubicBezTo>
                  <a:pt x="9776574" y="1956302"/>
                  <a:pt x="9767352" y="1950042"/>
                  <a:pt x="9748906" y="1943781"/>
                </a:cubicBezTo>
                <a:lnTo>
                  <a:pt x="9715090" y="1943781"/>
                </a:lnTo>
                <a:cubicBezTo>
                  <a:pt x="9704842" y="1943781"/>
                  <a:pt x="9699719" y="1947694"/>
                  <a:pt x="9699719" y="1955519"/>
                </a:cubicBezTo>
                <a:lnTo>
                  <a:pt x="9699719" y="1969606"/>
                </a:lnTo>
                <a:cubicBezTo>
                  <a:pt x="9707917" y="1986822"/>
                  <a:pt x="9727387" y="1995430"/>
                  <a:pt x="9758129" y="1995430"/>
                </a:cubicBezTo>
                <a:cubicBezTo>
                  <a:pt x="9747882" y="2009516"/>
                  <a:pt x="9742758" y="2022036"/>
                  <a:pt x="9742758" y="2032993"/>
                </a:cubicBezTo>
                <a:cubicBezTo>
                  <a:pt x="9742758" y="2037688"/>
                  <a:pt x="9746857" y="2042188"/>
                  <a:pt x="9755055" y="2046492"/>
                </a:cubicBezTo>
                <a:lnTo>
                  <a:pt x="9779286" y="2054587"/>
                </a:lnTo>
                <a:lnTo>
                  <a:pt x="9779286" y="2058434"/>
                </a:lnTo>
                <a:cubicBezTo>
                  <a:pt x="9779286" y="2077999"/>
                  <a:pt x="9788508" y="2093258"/>
                  <a:pt x="9806954" y="2104214"/>
                </a:cubicBezTo>
                <a:lnTo>
                  <a:pt x="9819847" y="2109136"/>
                </a:lnTo>
                <a:lnTo>
                  <a:pt x="9804294" y="2109136"/>
                </a:lnTo>
                <a:lnTo>
                  <a:pt x="9804294" y="2127918"/>
                </a:lnTo>
                <a:lnTo>
                  <a:pt x="9838110" y="2127918"/>
                </a:lnTo>
                <a:lnTo>
                  <a:pt x="9838110" y="2116111"/>
                </a:lnTo>
                <a:lnTo>
                  <a:pt x="9841539" y="2117420"/>
                </a:lnTo>
                <a:lnTo>
                  <a:pt x="9869021" y="2121250"/>
                </a:lnTo>
                <a:lnTo>
                  <a:pt x="9880954" y="2134896"/>
                </a:lnTo>
                <a:cubicBezTo>
                  <a:pt x="9890850" y="2142966"/>
                  <a:pt x="9901465" y="2148615"/>
                  <a:pt x="9912802" y="2151843"/>
                </a:cubicBezTo>
                <a:lnTo>
                  <a:pt x="9935731" y="2154975"/>
                </a:lnTo>
                <a:lnTo>
                  <a:pt x="9909892" y="2177063"/>
                </a:lnTo>
                <a:lnTo>
                  <a:pt x="9894449" y="2187049"/>
                </a:lnTo>
                <a:lnTo>
                  <a:pt x="9886666" y="2165257"/>
                </a:lnTo>
                <a:lnTo>
                  <a:pt x="9871295" y="2165257"/>
                </a:lnTo>
                <a:cubicBezTo>
                  <a:pt x="9867196" y="2165257"/>
                  <a:pt x="9860023" y="2174451"/>
                  <a:pt x="9849775" y="2192842"/>
                </a:cubicBezTo>
                <a:lnTo>
                  <a:pt x="9845735" y="2200723"/>
                </a:lnTo>
                <a:lnTo>
                  <a:pt x="9836330" y="2192047"/>
                </a:lnTo>
                <a:cubicBezTo>
                  <a:pt x="9825698" y="2181482"/>
                  <a:pt x="9813978" y="2169158"/>
                  <a:pt x="9801168" y="2155071"/>
                </a:cubicBezTo>
                <a:lnTo>
                  <a:pt x="9792111" y="2155071"/>
                </a:lnTo>
                <a:lnTo>
                  <a:pt x="9792111" y="2150798"/>
                </a:lnTo>
                <a:lnTo>
                  <a:pt x="9773665" y="2150798"/>
                </a:lnTo>
                <a:cubicBezTo>
                  <a:pt x="9763418" y="2150798"/>
                  <a:pt x="9758294" y="2154711"/>
                  <a:pt x="9758294" y="2162537"/>
                </a:cubicBezTo>
                <a:lnTo>
                  <a:pt x="9758294" y="2168435"/>
                </a:lnTo>
                <a:lnTo>
                  <a:pt x="9740693" y="2155954"/>
                </a:lnTo>
                <a:lnTo>
                  <a:pt x="9737242" y="2150585"/>
                </a:lnTo>
                <a:lnTo>
                  <a:pt x="9776626" y="2134962"/>
                </a:lnTo>
                <a:lnTo>
                  <a:pt x="9776626" y="2127918"/>
                </a:lnTo>
                <a:lnTo>
                  <a:pt x="9730024" y="2139357"/>
                </a:lnTo>
                <a:lnTo>
                  <a:pt x="9687059" y="2072520"/>
                </a:lnTo>
                <a:lnTo>
                  <a:pt x="9668613" y="2072520"/>
                </a:lnTo>
                <a:lnTo>
                  <a:pt x="9668613" y="2079564"/>
                </a:lnTo>
                <a:lnTo>
                  <a:pt x="9709003" y="2135252"/>
                </a:lnTo>
                <a:lnTo>
                  <a:pt x="9699719" y="2129247"/>
                </a:lnTo>
                <a:lnTo>
                  <a:pt x="9690496" y="2129247"/>
                </a:lnTo>
                <a:cubicBezTo>
                  <a:pt x="9670513" y="2112030"/>
                  <a:pt x="9651492" y="2096966"/>
                  <a:pt x="9633430" y="2084054"/>
                </a:cubicBezTo>
                <a:lnTo>
                  <a:pt x="9622232" y="2077008"/>
                </a:lnTo>
                <a:lnTo>
                  <a:pt x="9619954" y="2059240"/>
                </a:lnTo>
                <a:lnTo>
                  <a:pt x="9595360" y="2059240"/>
                </a:lnTo>
                <a:lnTo>
                  <a:pt x="9595714" y="2060322"/>
                </a:lnTo>
                <a:lnTo>
                  <a:pt x="9582129" y="2051774"/>
                </a:lnTo>
                <a:cubicBezTo>
                  <a:pt x="9549850" y="2034557"/>
                  <a:pt x="9521414" y="2025950"/>
                  <a:pt x="9496820" y="2025950"/>
                </a:cubicBezTo>
                <a:lnTo>
                  <a:pt x="9487597" y="2040036"/>
                </a:lnTo>
                <a:lnTo>
                  <a:pt x="9487597" y="2047078"/>
                </a:lnTo>
                <a:lnTo>
                  <a:pt x="9506061" y="2050446"/>
                </a:lnTo>
                <a:lnTo>
                  <a:pt x="9490722" y="2050446"/>
                </a:lnTo>
                <a:lnTo>
                  <a:pt x="9490722" y="2062184"/>
                </a:lnTo>
                <a:cubicBezTo>
                  <a:pt x="9490722" y="2071575"/>
                  <a:pt x="9496871" y="2076269"/>
                  <a:pt x="9509168" y="2076269"/>
                </a:cubicBezTo>
                <a:lnTo>
                  <a:pt x="9524539" y="2076269"/>
                </a:lnTo>
                <a:lnTo>
                  <a:pt x="9524539" y="2062184"/>
                </a:lnTo>
                <a:lnTo>
                  <a:pt x="9510143" y="2051190"/>
                </a:lnTo>
                <a:lnTo>
                  <a:pt x="9539090" y="2056469"/>
                </a:lnTo>
                <a:lnTo>
                  <a:pt x="9603081" y="2082825"/>
                </a:lnTo>
                <a:lnTo>
                  <a:pt x="9613805" y="2115583"/>
                </a:lnTo>
                <a:cubicBezTo>
                  <a:pt x="9617904" y="2132017"/>
                  <a:pt x="9619954" y="2146103"/>
                  <a:pt x="9619954" y="2157841"/>
                </a:cubicBezTo>
                <a:lnTo>
                  <a:pt x="9616860" y="2176446"/>
                </a:lnTo>
                <a:lnTo>
                  <a:pt x="9599089" y="2187784"/>
                </a:lnTo>
                <a:cubicBezTo>
                  <a:pt x="9582180" y="2196392"/>
                  <a:pt x="9568602" y="2200696"/>
                  <a:pt x="9558355" y="2200696"/>
                </a:cubicBezTo>
                <a:lnTo>
                  <a:pt x="9496871" y="2200696"/>
                </a:lnTo>
                <a:lnTo>
                  <a:pt x="9480531" y="2187709"/>
                </a:lnTo>
                <a:lnTo>
                  <a:pt x="9473159" y="2172514"/>
                </a:lnTo>
                <a:cubicBezTo>
                  <a:pt x="9459325" y="2148646"/>
                  <a:pt x="9446772" y="2136712"/>
                  <a:pt x="9435500" y="2136712"/>
                </a:cubicBezTo>
                <a:lnTo>
                  <a:pt x="9383238" y="2136712"/>
                </a:lnTo>
                <a:lnTo>
                  <a:pt x="9348153" y="2163877"/>
                </a:lnTo>
                <a:lnTo>
                  <a:pt x="9269377" y="2167828"/>
                </a:lnTo>
                <a:lnTo>
                  <a:pt x="9259643" y="2163098"/>
                </a:lnTo>
                <a:lnTo>
                  <a:pt x="9281788" y="2150798"/>
                </a:lnTo>
                <a:lnTo>
                  <a:pt x="9281788" y="2136712"/>
                </a:lnTo>
                <a:lnTo>
                  <a:pt x="9266359" y="2123582"/>
                </a:lnTo>
                <a:lnTo>
                  <a:pt x="9303194" y="2116179"/>
                </a:lnTo>
                <a:lnTo>
                  <a:pt x="9312417" y="2116179"/>
                </a:lnTo>
                <a:cubicBezTo>
                  <a:pt x="9312417" y="2128700"/>
                  <a:pt x="9317540" y="2134962"/>
                  <a:pt x="9327788" y="2134962"/>
                </a:cubicBezTo>
                <a:cubicBezTo>
                  <a:pt x="9372877" y="2111484"/>
                  <a:pt x="9395421" y="2096616"/>
                  <a:pt x="9395421" y="2090356"/>
                </a:cubicBezTo>
                <a:cubicBezTo>
                  <a:pt x="9395421" y="2082530"/>
                  <a:pt x="9390297" y="2077835"/>
                  <a:pt x="9380050" y="2076269"/>
                </a:cubicBezTo>
                <a:lnTo>
                  <a:pt x="9370827" y="2076269"/>
                </a:lnTo>
                <a:cubicBezTo>
                  <a:pt x="9342134" y="2093486"/>
                  <a:pt x="9325738" y="2102094"/>
                  <a:pt x="9321639" y="2102094"/>
                </a:cubicBezTo>
                <a:lnTo>
                  <a:pt x="9303194" y="2097399"/>
                </a:lnTo>
                <a:lnTo>
                  <a:pt x="9261308" y="2119285"/>
                </a:lnTo>
                <a:lnTo>
                  <a:pt x="9254889" y="2113822"/>
                </a:lnTo>
                <a:cubicBezTo>
                  <a:pt x="9245154" y="2108736"/>
                  <a:pt x="9234650" y="2106192"/>
                  <a:pt x="9223378" y="2106192"/>
                </a:cubicBezTo>
                <a:lnTo>
                  <a:pt x="9232600" y="2073325"/>
                </a:lnTo>
                <a:cubicBezTo>
                  <a:pt x="9232600" y="2067065"/>
                  <a:pt x="9223378" y="2060804"/>
                  <a:pt x="9204932" y="2054544"/>
                </a:cubicBezTo>
                <a:lnTo>
                  <a:pt x="9171116" y="2054544"/>
                </a:lnTo>
                <a:lnTo>
                  <a:pt x="9167260" y="2057488"/>
                </a:lnTo>
                <a:lnTo>
                  <a:pt x="9158705" y="2057488"/>
                </a:lnTo>
                <a:lnTo>
                  <a:pt x="9159988" y="2063042"/>
                </a:lnTo>
                <a:lnTo>
                  <a:pt x="9155745" y="2066282"/>
                </a:lnTo>
                <a:lnTo>
                  <a:pt x="9155745" y="2080369"/>
                </a:lnTo>
                <a:lnTo>
                  <a:pt x="9166260" y="2090183"/>
                </a:lnTo>
                <a:lnTo>
                  <a:pt x="9167928" y="2097399"/>
                </a:lnTo>
                <a:lnTo>
                  <a:pt x="9159544" y="2109137"/>
                </a:lnTo>
                <a:lnTo>
                  <a:pt x="9130668" y="2109137"/>
                </a:lnTo>
                <a:lnTo>
                  <a:pt x="9130668" y="2127918"/>
                </a:lnTo>
                <a:lnTo>
                  <a:pt x="9161096" y="2127918"/>
                </a:lnTo>
                <a:lnTo>
                  <a:pt x="9188679" y="2139069"/>
                </a:lnTo>
                <a:cubicBezTo>
                  <a:pt x="9197389" y="2143374"/>
                  <a:pt x="9201744" y="2146700"/>
                  <a:pt x="9201744" y="2149047"/>
                </a:cubicBezTo>
                <a:lnTo>
                  <a:pt x="9201744" y="2160786"/>
                </a:lnTo>
                <a:cubicBezTo>
                  <a:pt x="9201744" y="2185828"/>
                  <a:pt x="9187398" y="2200696"/>
                  <a:pt x="9158705" y="2205391"/>
                </a:cubicBezTo>
                <a:cubicBezTo>
                  <a:pt x="9152557" y="2205391"/>
                  <a:pt x="9138210" y="2190914"/>
                  <a:pt x="9115666" y="2161959"/>
                </a:cubicBezTo>
                <a:lnTo>
                  <a:pt x="9097421" y="2137175"/>
                </a:lnTo>
                <a:lnTo>
                  <a:pt x="9103000" y="2134962"/>
                </a:lnTo>
                <a:lnTo>
                  <a:pt x="9103000" y="2127918"/>
                </a:lnTo>
                <a:lnTo>
                  <a:pt x="9092503" y="2130495"/>
                </a:lnTo>
                <a:lnTo>
                  <a:pt x="9075701" y="2107669"/>
                </a:lnTo>
                <a:cubicBezTo>
                  <a:pt x="9060330" y="2085954"/>
                  <a:pt x="9042909" y="2060619"/>
                  <a:pt x="9023439" y="2031664"/>
                </a:cubicBezTo>
                <a:lnTo>
                  <a:pt x="8940435" y="1902542"/>
                </a:lnTo>
                <a:lnTo>
                  <a:pt x="8921989" y="1902542"/>
                </a:lnTo>
                <a:lnTo>
                  <a:pt x="8921989" y="1909585"/>
                </a:lnTo>
                <a:cubicBezTo>
                  <a:pt x="8984499" y="1994884"/>
                  <a:pt x="9031381" y="2062184"/>
                  <a:pt x="9062635" y="2111484"/>
                </a:cubicBezTo>
                <a:lnTo>
                  <a:pt x="9076620" y="2134394"/>
                </a:lnTo>
                <a:lnTo>
                  <a:pt x="9038441" y="2143765"/>
                </a:lnTo>
                <a:lnTo>
                  <a:pt x="9002551" y="2147393"/>
                </a:lnTo>
                <a:lnTo>
                  <a:pt x="8992618" y="2143168"/>
                </a:lnTo>
                <a:cubicBezTo>
                  <a:pt x="8978400" y="2138864"/>
                  <a:pt x="8965143" y="2136712"/>
                  <a:pt x="8952846" y="2136712"/>
                </a:cubicBezTo>
                <a:lnTo>
                  <a:pt x="8943623" y="2150798"/>
                </a:lnTo>
                <a:lnTo>
                  <a:pt x="8943623" y="2157841"/>
                </a:lnTo>
                <a:lnTo>
                  <a:pt x="8966000" y="2161922"/>
                </a:lnTo>
                <a:lnTo>
                  <a:pt x="8937987" y="2179793"/>
                </a:lnTo>
                <a:lnTo>
                  <a:pt x="8911054" y="2186404"/>
                </a:lnTo>
                <a:lnTo>
                  <a:pt x="8872802" y="2149047"/>
                </a:lnTo>
                <a:lnTo>
                  <a:pt x="8854356" y="2149047"/>
                </a:lnTo>
                <a:lnTo>
                  <a:pt x="8854356" y="2153742"/>
                </a:lnTo>
                <a:lnTo>
                  <a:pt x="8894059" y="2189134"/>
                </a:lnTo>
                <a:lnTo>
                  <a:pt x="8851787" y="2193406"/>
                </a:lnTo>
                <a:lnTo>
                  <a:pt x="8840360" y="2200696"/>
                </a:lnTo>
                <a:lnTo>
                  <a:pt x="8823245" y="2200696"/>
                </a:lnTo>
                <a:cubicBezTo>
                  <a:pt x="8792502" y="2174089"/>
                  <a:pt x="8773032" y="2160786"/>
                  <a:pt x="8764834" y="2160786"/>
                </a:cubicBezTo>
                <a:cubicBezTo>
                  <a:pt x="8736141" y="2160786"/>
                  <a:pt x="8679780" y="2163134"/>
                  <a:pt x="8595751" y="2167828"/>
                </a:cubicBezTo>
                <a:cubicBezTo>
                  <a:pt x="8588578" y="2167828"/>
                  <a:pt x="8582942" y="2165089"/>
                  <a:pt x="8578843" y="2159612"/>
                </a:cubicBezTo>
                <a:lnTo>
                  <a:pt x="8574772" y="2146553"/>
                </a:lnTo>
                <a:lnTo>
                  <a:pt x="8587403" y="2134714"/>
                </a:lnTo>
                <a:lnTo>
                  <a:pt x="8578399" y="2126463"/>
                </a:lnTo>
                <a:lnTo>
                  <a:pt x="8629568" y="2116179"/>
                </a:lnTo>
                <a:lnTo>
                  <a:pt x="8638791" y="2116179"/>
                </a:lnTo>
                <a:cubicBezTo>
                  <a:pt x="8638791" y="2128700"/>
                  <a:pt x="8643914" y="2134962"/>
                  <a:pt x="8654162" y="2134962"/>
                </a:cubicBezTo>
                <a:lnTo>
                  <a:pt x="8691901" y="2113565"/>
                </a:lnTo>
                <a:lnTo>
                  <a:pt x="8701150" y="2120628"/>
                </a:lnTo>
                <a:lnTo>
                  <a:pt x="8716521" y="2120628"/>
                </a:lnTo>
                <a:lnTo>
                  <a:pt x="8716521" y="2106542"/>
                </a:lnTo>
                <a:lnTo>
                  <a:pt x="8709911" y="2101494"/>
                </a:lnTo>
                <a:lnTo>
                  <a:pt x="8721795" y="2090356"/>
                </a:lnTo>
                <a:cubicBezTo>
                  <a:pt x="8721795" y="2082530"/>
                  <a:pt x="8716671" y="2077835"/>
                  <a:pt x="8706424" y="2076269"/>
                </a:cubicBezTo>
                <a:lnTo>
                  <a:pt x="8697201" y="2076269"/>
                </a:lnTo>
                <a:cubicBezTo>
                  <a:pt x="8668508" y="2093486"/>
                  <a:pt x="8652112" y="2102094"/>
                  <a:pt x="8648013" y="2102094"/>
                </a:cubicBezTo>
                <a:lnTo>
                  <a:pt x="8629568" y="2097399"/>
                </a:lnTo>
                <a:lnTo>
                  <a:pt x="8576781" y="2124980"/>
                </a:lnTo>
                <a:lnTo>
                  <a:pt x="8572032" y="2120628"/>
                </a:lnTo>
                <a:lnTo>
                  <a:pt x="8562809" y="2120628"/>
                </a:lnTo>
                <a:lnTo>
                  <a:pt x="8554386" y="2125452"/>
                </a:lnTo>
                <a:lnTo>
                  <a:pt x="8520433" y="2106202"/>
                </a:lnTo>
                <a:cubicBezTo>
                  <a:pt x="8509161" y="2093290"/>
                  <a:pt x="8503525" y="2077053"/>
                  <a:pt x="8503525" y="2057488"/>
                </a:cubicBezTo>
                <a:lnTo>
                  <a:pt x="8485079" y="2057488"/>
                </a:lnTo>
                <a:lnTo>
                  <a:pt x="8494302" y="2097399"/>
                </a:lnTo>
                <a:lnTo>
                  <a:pt x="8475856" y="2123223"/>
                </a:lnTo>
                <a:cubicBezTo>
                  <a:pt x="8493277" y="2129483"/>
                  <a:pt x="8506343" y="2134765"/>
                  <a:pt x="8515053" y="2139070"/>
                </a:cubicBezTo>
                <a:lnTo>
                  <a:pt x="8520782" y="2143445"/>
                </a:lnTo>
                <a:lnTo>
                  <a:pt x="8513621" y="2146452"/>
                </a:lnTo>
                <a:lnTo>
                  <a:pt x="8495176" y="2141757"/>
                </a:lnTo>
                <a:lnTo>
                  <a:pt x="8446488" y="2167197"/>
                </a:lnTo>
                <a:lnTo>
                  <a:pt x="8442040" y="2161959"/>
                </a:lnTo>
                <a:cubicBezTo>
                  <a:pt x="8419495" y="2133005"/>
                  <a:pt x="8388753" y="2089573"/>
                  <a:pt x="8349813" y="2031664"/>
                </a:cubicBezTo>
                <a:lnTo>
                  <a:pt x="8327857" y="1997509"/>
                </a:lnTo>
                <a:lnTo>
                  <a:pt x="8335316" y="1998549"/>
                </a:lnTo>
                <a:lnTo>
                  <a:pt x="8341464" y="1998549"/>
                </a:lnTo>
                <a:lnTo>
                  <a:pt x="8341464" y="1991507"/>
                </a:lnTo>
                <a:cubicBezTo>
                  <a:pt x="8323019" y="1965682"/>
                  <a:pt x="8305342" y="1946314"/>
                  <a:pt x="8288434" y="1933402"/>
                </a:cubicBezTo>
                <a:lnTo>
                  <a:pt x="8285567" y="1931721"/>
                </a:lnTo>
                <a:lnTo>
                  <a:pt x="8266809" y="1902542"/>
                </a:lnTo>
                <a:lnTo>
                  <a:pt x="8248363" y="1902542"/>
                </a:lnTo>
                <a:lnTo>
                  <a:pt x="8248363" y="1909585"/>
                </a:lnTo>
                <a:lnTo>
                  <a:pt x="8253610" y="1916819"/>
                </a:lnTo>
                <a:lnTo>
                  <a:pt x="8240015" y="1914033"/>
                </a:lnTo>
                <a:cubicBezTo>
                  <a:pt x="8240015" y="1918728"/>
                  <a:pt x="8234891" y="1921076"/>
                  <a:pt x="8224644" y="1921076"/>
                </a:cubicBezTo>
                <a:lnTo>
                  <a:pt x="8224644" y="1932814"/>
                </a:lnTo>
                <a:cubicBezTo>
                  <a:pt x="8224644" y="1952378"/>
                  <a:pt x="8233866" y="1967639"/>
                  <a:pt x="8252312" y="1978594"/>
                </a:cubicBezTo>
                <a:lnTo>
                  <a:pt x="8265205" y="1983516"/>
                </a:lnTo>
                <a:lnTo>
                  <a:pt x="8249652" y="1983516"/>
                </a:lnTo>
                <a:lnTo>
                  <a:pt x="8249652" y="2002299"/>
                </a:lnTo>
                <a:lnTo>
                  <a:pt x="8283468" y="2002299"/>
                </a:lnTo>
                <a:lnTo>
                  <a:pt x="8283468" y="1990491"/>
                </a:lnTo>
                <a:lnTo>
                  <a:pt x="8286897" y="1991800"/>
                </a:lnTo>
                <a:lnTo>
                  <a:pt x="8309871" y="1995002"/>
                </a:lnTo>
                <a:lnTo>
                  <a:pt x="8312975" y="1999391"/>
                </a:lnTo>
                <a:lnTo>
                  <a:pt x="8303602" y="1997005"/>
                </a:lnTo>
                <a:lnTo>
                  <a:pt x="8294379" y="1997005"/>
                </a:lnTo>
                <a:cubicBezTo>
                  <a:pt x="8284132" y="1997005"/>
                  <a:pt x="8277983" y="2000917"/>
                  <a:pt x="8275934" y="2008743"/>
                </a:cubicBezTo>
                <a:lnTo>
                  <a:pt x="8275934" y="2015786"/>
                </a:lnTo>
                <a:cubicBezTo>
                  <a:pt x="8275934" y="2023612"/>
                  <a:pt x="8282083" y="2027525"/>
                  <a:pt x="8294379" y="2027525"/>
                </a:cubicBezTo>
                <a:lnTo>
                  <a:pt x="8303602" y="2027525"/>
                </a:lnTo>
                <a:cubicBezTo>
                  <a:pt x="8313849" y="2027525"/>
                  <a:pt x="8318973" y="2023612"/>
                  <a:pt x="8318973" y="2015786"/>
                </a:cubicBezTo>
                <a:lnTo>
                  <a:pt x="8318973" y="2008743"/>
                </a:lnTo>
                <a:lnTo>
                  <a:pt x="8317978" y="2006463"/>
                </a:lnTo>
                <a:lnTo>
                  <a:pt x="8330407" y="2024034"/>
                </a:lnTo>
                <a:cubicBezTo>
                  <a:pt x="8374360" y="2087128"/>
                  <a:pt x="8404576" y="2134402"/>
                  <a:pt x="8421057" y="2165857"/>
                </a:cubicBezTo>
                <a:lnTo>
                  <a:pt x="8423849" y="2171996"/>
                </a:lnTo>
                <a:lnTo>
                  <a:pt x="8386041" y="2150561"/>
                </a:lnTo>
                <a:cubicBezTo>
                  <a:pt x="8374769" y="2137649"/>
                  <a:pt x="8369133" y="2121411"/>
                  <a:pt x="8369133" y="2101847"/>
                </a:cubicBezTo>
                <a:lnTo>
                  <a:pt x="8363398" y="2101847"/>
                </a:lnTo>
                <a:lnTo>
                  <a:pt x="8363398" y="2089162"/>
                </a:lnTo>
                <a:cubicBezTo>
                  <a:pt x="8363398" y="2082902"/>
                  <a:pt x="8357250" y="2078989"/>
                  <a:pt x="8344953" y="2077424"/>
                </a:cubicBezTo>
                <a:lnTo>
                  <a:pt x="8326507" y="2077424"/>
                </a:lnTo>
                <a:lnTo>
                  <a:pt x="8326507" y="2089162"/>
                </a:lnTo>
                <a:cubicBezTo>
                  <a:pt x="8326507" y="2098553"/>
                  <a:pt x="8332656" y="2103248"/>
                  <a:pt x="8344953" y="2103248"/>
                </a:cubicBezTo>
                <a:lnTo>
                  <a:pt x="8351011" y="2103248"/>
                </a:lnTo>
                <a:lnTo>
                  <a:pt x="8359910" y="2141757"/>
                </a:lnTo>
                <a:lnTo>
                  <a:pt x="8357660" y="2144908"/>
                </a:lnTo>
                <a:lnTo>
                  <a:pt x="8343567" y="2144908"/>
                </a:lnTo>
                <a:lnTo>
                  <a:pt x="8343567" y="2156647"/>
                </a:lnTo>
                <a:lnTo>
                  <a:pt x="8347260" y="2159467"/>
                </a:lnTo>
                <a:lnTo>
                  <a:pt x="8341464" y="2167581"/>
                </a:lnTo>
                <a:cubicBezTo>
                  <a:pt x="8358885" y="2173842"/>
                  <a:pt x="8371950" y="2179124"/>
                  <a:pt x="8380661" y="2183428"/>
                </a:cubicBezTo>
                <a:lnTo>
                  <a:pt x="8391302" y="2191555"/>
                </a:lnTo>
                <a:lnTo>
                  <a:pt x="8372044" y="2200529"/>
                </a:lnTo>
                <a:lnTo>
                  <a:pt x="8359686" y="2205391"/>
                </a:lnTo>
                <a:lnTo>
                  <a:pt x="8359036" y="2205391"/>
                </a:lnTo>
                <a:lnTo>
                  <a:pt x="8359036" y="2205647"/>
                </a:lnTo>
                <a:lnTo>
                  <a:pt x="8321320" y="2220485"/>
                </a:lnTo>
                <a:lnTo>
                  <a:pt x="8319907" y="2220750"/>
                </a:lnTo>
                <a:lnTo>
                  <a:pt x="8307648" y="2206318"/>
                </a:lnTo>
                <a:cubicBezTo>
                  <a:pt x="8285103" y="2177363"/>
                  <a:pt x="8254361" y="2133931"/>
                  <a:pt x="8215421" y="2076022"/>
                </a:cubicBezTo>
                <a:lnTo>
                  <a:pt x="8182600" y="2024965"/>
                </a:lnTo>
                <a:lnTo>
                  <a:pt x="8221984" y="2009342"/>
                </a:lnTo>
                <a:lnTo>
                  <a:pt x="8221984" y="2002299"/>
                </a:lnTo>
                <a:lnTo>
                  <a:pt x="8175382" y="2013737"/>
                </a:lnTo>
                <a:lnTo>
                  <a:pt x="8132417" y="1946901"/>
                </a:lnTo>
                <a:lnTo>
                  <a:pt x="8113971" y="1946901"/>
                </a:lnTo>
                <a:lnTo>
                  <a:pt x="8113971" y="1953944"/>
                </a:lnTo>
                <a:cubicBezTo>
                  <a:pt x="8129599" y="1975268"/>
                  <a:pt x="8144249" y="1995468"/>
                  <a:pt x="8157923" y="2014543"/>
                </a:cubicBezTo>
                <a:lnTo>
                  <a:pt x="8160021" y="2017508"/>
                </a:lnTo>
                <a:lnTo>
                  <a:pt x="8157425" y="2018145"/>
                </a:lnTo>
                <a:cubicBezTo>
                  <a:pt x="8137955" y="2021667"/>
                  <a:pt x="8120534" y="2023428"/>
                  <a:pt x="8105163" y="2023428"/>
                </a:cubicBezTo>
                <a:cubicBezTo>
                  <a:pt x="8058025" y="2057860"/>
                  <a:pt x="8024208" y="2075076"/>
                  <a:pt x="8003713" y="2075076"/>
                </a:cubicBezTo>
                <a:lnTo>
                  <a:pt x="7942229" y="2075076"/>
                </a:lnTo>
                <a:cubicBezTo>
                  <a:pt x="7911486" y="2048469"/>
                  <a:pt x="7892016" y="2035166"/>
                  <a:pt x="7883818" y="2035166"/>
                </a:cubicBezTo>
                <a:cubicBezTo>
                  <a:pt x="7869472" y="2035166"/>
                  <a:pt x="7848208" y="2035753"/>
                  <a:pt x="7820028" y="2036927"/>
                </a:cubicBezTo>
                <a:lnTo>
                  <a:pt x="7818976" y="2036980"/>
                </a:lnTo>
                <a:lnTo>
                  <a:pt x="7793714" y="1997681"/>
                </a:lnTo>
                <a:lnTo>
                  <a:pt x="7823871" y="1980583"/>
                </a:lnTo>
                <a:cubicBezTo>
                  <a:pt x="7835143" y="1973149"/>
                  <a:pt x="7840779" y="1967866"/>
                  <a:pt x="7840779" y="1964736"/>
                </a:cubicBezTo>
                <a:cubicBezTo>
                  <a:pt x="7840779" y="1956910"/>
                  <a:pt x="7835655" y="1952215"/>
                  <a:pt x="7825408" y="1950649"/>
                </a:cubicBezTo>
                <a:lnTo>
                  <a:pt x="7816185" y="1950649"/>
                </a:lnTo>
                <a:cubicBezTo>
                  <a:pt x="7787492" y="1967866"/>
                  <a:pt x="7771096" y="1976474"/>
                  <a:pt x="7766997" y="1976474"/>
                </a:cubicBezTo>
                <a:lnTo>
                  <a:pt x="7748552" y="1971779"/>
                </a:lnTo>
                <a:cubicBezTo>
                  <a:pt x="7713711" y="1979604"/>
                  <a:pt x="7694241" y="1989777"/>
                  <a:pt x="7690142" y="2002299"/>
                </a:cubicBezTo>
                <a:lnTo>
                  <a:pt x="7748552" y="1990560"/>
                </a:lnTo>
                <a:lnTo>
                  <a:pt x="7757775" y="1990560"/>
                </a:lnTo>
                <a:cubicBezTo>
                  <a:pt x="7757775" y="2003081"/>
                  <a:pt x="7762898" y="2009342"/>
                  <a:pt x="7773146" y="2009342"/>
                </a:cubicBezTo>
                <a:lnTo>
                  <a:pt x="7777054" y="2007126"/>
                </a:lnTo>
                <a:lnTo>
                  <a:pt x="7799296" y="2037967"/>
                </a:lnTo>
                <a:lnTo>
                  <a:pt x="7714735" y="2042209"/>
                </a:lnTo>
                <a:cubicBezTo>
                  <a:pt x="7700389" y="2042209"/>
                  <a:pt x="7692191" y="2031253"/>
                  <a:pt x="7690142" y="2009342"/>
                </a:cubicBezTo>
                <a:cubicBezTo>
                  <a:pt x="7645053" y="1996820"/>
                  <a:pt x="7622509" y="1970996"/>
                  <a:pt x="7622509" y="1931869"/>
                </a:cubicBezTo>
                <a:lnTo>
                  <a:pt x="7604886" y="1931869"/>
                </a:lnTo>
                <a:lnTo>
                  <a:pt x="7596500" y="1908389"/>
                </a:lnTo>
                <a:lnTo>
                  <a:pt x="7581129" y="1908389"/>
                </a:lnTo>
                <a:cubicBezTo>
                  <a:pt x="7574981" y="1908389"/>
                  <a:pt x="7561915" y="1929077"/>
                  <a:pt x="7541933" y="1970455"/>
                </a:cubicBezTo>
                <a:lnTo>
                  <a:pt x="7530597" y="1995007"/>
                </a:lnTo>
                <a:lnTo>
                  <a:pt x="7521059" y="1982050"/>
                </a:lnTo>
                <a:cubicBezTo>
                  <a:pt x="7505688" y="1960333"/>
                  <a:pt x="7488267" y="1934999"/>
                  <a:pt x="7468797" y="1906044"/>
                </a:cubicBezTo>
                <a:lnTo>
                  <a:pt x="7385793" y="1776922"/>
                </a:lnTo>
                <a:lnTo>
                  <a:pt x="7367347" y="1776922"/>
                </a:lnTo>
                <a:lnTo>
                  <a:pt x="7367347" y="1783965"/>
                </a:lnTo>
                <a:cubicBezTo>
                  <a:pt x="7429857" y="1869264"/>
                  <a:pt x="7476739" y="1936564"/>
                  <a:pt x="7507993" y="1985865"/>
                </a:cubicBezTo>
                <a:lnTo>
                  <a:pt x="7521978" y="2008774"/>
                </a:lnTo>
                <a:lnTo>
                  <a:pt x="7483799" y="2018145"/>
                </a:lnTo>
                <a:cubicBezTo>
                  <a:pt x="7464329" y="2021667"/>
                  <a:pt x="7446908" y="2023428"/>
                  <a:pt x="7431537" y="2023428"/>
                </a:cubicBezTo>
                <a:cubicBezTo>
                  <a:pt x="7407968" y="2040644"/>
                  <a:pt x="7387729" y="2053556"/>
                  <a:pt x="7370821" y="2062164"/>
                </a:cubicBezTo>
                <a:lnTo>
                  <a:pt x="7361756" y="2066003"/>
                </a:lnTo>
                <a:lnTo>
                  <a:pt x="7318160" y="2023428"/>
                </a:lnTo>
                <a:lnTo>
                  <a:pt x="7299714" y="2023428"/>
                </a:lnTo>
                <a:lnTo>
                  <a:pt x="7299714" y="2028123"/>
                </a:lnTo>
                <a:lnTo>
                  <a:pt x="7348506" y="2071615"/>
                </a:lnTo>
                <a:lnTo>
                  <a:pt x="7347956" y="2071848"/>
                </a:lnTo>
                <a:cubicBezTo>
                  <a:pt x="7341167" y="2074000"/>
                  <a:pt x="7335211" y="2075076"/>
                  <a:pt x="7330087" y="2075076"/>
                </a:cubicBezTo>
                <a:lnTo>
                  <a:pt x="7268603" y="2075076"/>
                </a:lnTo>
                <a:cubicBezTo>
                  <a:pt x="7237860" y="2048469"/>
                  <a:pt x="7218390" y="2035166"/>
                  <a:pt x="7210192" y="2035166"/>
                </a:cubicBezTo>
                <a:cubicBezTo>
                  <a:pt x="7181499" y="2035166"/>
                  <a:pt x="7125138" y="2037514"/>
                  <a:pt x="7041109" y="2042209"/>
                </a:cubicBezTo>
                <a:cubicBezTo>
                  <a:pt x="7026763" y="2042209"/>
                  <a:pt x="7018565" y="2031253"/>
                  <a:pt x="7016516" y="2009342"/>
                </a:cubicBezTo>
                <a:cubicBezTo>
                  <a:pt x="6993972" y="2003081"/>
                  <a:pt x="6977064" y="1993495"/>
                  <a:pt x="6965791" y="1980583"/>
                </a:cubicBezTo>
                <a:lnTo>
                  <a:pt x="6958660" y="1960038"/>
                </a:lnTo>
                <a:lnTo>
                  <a:pt x="6978580" y="1960038"/>
                </a:lnTo>
                <a:lnTo>
                  <a:pt x="6978580" y="1945951"/>
                </a:lnTo>
                <a:lnTo>
                  <a:pt x="6975583" y="1945951"/>
                </a:lnTo>
                <a:lnTo>
                  <a:pt x="6980695" y="1945292"/>
                </a:lnTo>
                <a:cubicBezTo>
                  <a:pt x="6992992" y="1893643"/>
                  <a:pt x="7001190" y="1867819"/>
                  <a:pt x="7005289" y="1867819"/>
                </a:cubicBezTo>
                <a:cubicBezTo>
                  <a:pt x="6999141" y="1859993"/>
                  <a:pt x="6996066" y="1851385"/>
                  <a:pt x="6996066" y="1841995"/>
                </a:cubicBezTo>
                <a:lnTo>
                  <a:pt x="6980695" y="1841995"/>
                </a:lnTo>
                <a:cubicBezTo>
                  <a:pt x="6972497" y="1841995"/>
                  <a:pt x="6952002" y="1878774"/>
                  <a:pt x="6919211" y="1952334"/>
                </a:cubicBezTo>
                <a:lnTo>
                  <a:pt x="6867239" y="2008955"/>
                </a:lnTo>
                <a:lnTo>
                  <a:pt x="6847433" y="1982050"/>
                </a:lnTo>
                <a:cubicBezTo>
                  <a:pt x="6832062" y="1960334"/>
                  <a:pt x="6814641" y="1934998"/>
                  <a:pt x="6795171" y="1906044"/>
                </a:cubicBezTo>
                <a:lnTo>
                  <a:pt x="6712167" y="1776922"/>
                </a:lnTo>
                <a:lnTo>
                  <a:pt x="6693721" y="1776922"/>
                </a:lnTo>
                <a:lnTo>
                  <a:pt x="6693721" y="1783965"/>
                </a:lnTo>
                <a:cubicBezTo>
                  <a:pt x="6709349" y="1805289"/>
                  <a:pt x="6723999" y="1825490"/>
                  <a:pt x="6737673" y="1844564"/>
                </a:cubicBezTo>
                <a:lnTo>
                  <a:pt x="6758333" y="1873771"/>
                </a:lnTo>
                <a:lnTo>
                  <a:pt x="6748960" y="1871385"/>
                </a:lnTo>
                <a:lnTo>
                  <a:pt x="6739737" y="1871385"/>
                </a:lnTo>
                <a:cubicBezTo>
                  <a:pt x="6729490" y="1871385"/>
                  <a:pt x="6723341" y="1875297"/>
                  <a:pt x="6721292" y="1883123"/>
                </a:cubicBezTo>
                <a:lnTo>
                  <a:pt x="6721292" y="1890166"/>
                </a:lnTo>
                <a:cubicBezTo>
                  <a:pt x="6721292" y="1897992"/>
                  <a:pt x="6727441" y="1901905"/>
                  <a:pt x="6739737" y="1901905"/>
                </a:cubicBezTo>
                <a:lnTo>
                  <a:pt x="6748960" y="1901905"/>
                </a:lnTo>
                <a:cubicBezTo>
                  <a:pt x="6759207" y="1901905"/>
                  <a:pt x="6764331" y="1897992"/>
                  <a:pt x="6764331" y="1890166"/>
                </a:cubicBezTo>
                <a:lnTo>
                  <a:pt x="6764331" y="1883123"/>
                </a:lnTo>
                <a:lnTo>
                  <a:pt x="6763336" y="1880843"/>
                </a:lnTo>
                <a:lnTo>
                  <a:pt x="6775765" y="1898414"/>
                </a:lnTo>
                <a:cubicBezTo>
                  <a:pt x="6805067" y="1940477"/>
                  <a:pt x="6828263" y="1975508"/>
                  <a:pt x="6845356" y="2003509"/>
                </a:cubicBezTo>
                <a:lnTo>
                  <a:pt x="6855692" y="2021535"/>
                </a:lnTo>
                <a:lnTo>
                  <a:pt x="6848276" y="2029615"/>
                </a:lnTo>
                <a:cubicBezTo>
                  <a:pt x="6825963" y="2053257"/>
                  <a:pt x="6804984" y="2074780"/>
                  <a:pt x="6785338" y="2094185"/>
                </a:cubicBezTo>
                <a:lnTo>
                  <a:pt x="6754890" y="2122926"/>
                </a:lnTo>
                <a:lnTo>
                  <a:pt x="6743389" y="2114904"/>
                </a:lnTo>
                <a:cubicBezTo>
                  <a:pt x="6731285" y="2105495"/>
                  <a:pt x="6718315" y="2094518"/>
                  <a:pt x="6704481" y="2081973"/>
                </a:cubicBezTo>
                <a:lnTo>
                  <a:pt x="6688395" y="2066262"/>
                </a:lnTo>
                <a:lnTo>
                  <a:pt x="6689397" y="2065507"/>
                </a:lnTo>
                <a:cubicBezTo>
                  <a:pt x="6692215" y="2062867"/>
                  <a:pt x="6693624" y="2060764"/>
                  <a:pt x="6693624" y="2059198"/>
                </a:cubicBezTo>
                <a:cubicBezTo>
                  <a:pt x="6693624" y="2051373"/>
                  <a:pt x="6688500" y="2046678"/>
                  <a:pt x="6678253" y="2045112"/>
                </a:cubicBezTo>
                <a:lnTo>
                  <a:pt x="6669030" y="2045112"/>
                </a:lnTo>
                <a:lnTo>
                  <a:pt x="6667586" y="2045941"/>
                </a:lnTo>
                <a:lnTo>
                  <a:pt x="6644534" y="2023428"/>
                </a:lnTo>
                <a:lnTo>
                  <a:pt x="6626088" y="2023428"/>
                </a:lnTo>
                <a:lnTo>
                  <a:pt x="6626088" y="2028123"/>
                </a:lnTo>
                <a:lnTo>
                  <a:pt x="6654490" y="2053440"/>
                </a:lnTo>
                <a:lnTo>
                  <a:pt x="6635214" y="2064481"/>
                </a:lnTo>
                <a:cubicBezTo>
                  <a:pt x="6627016" y="2068785"/>
                  <a:pt x="6621892" y="2070937"/>
                  <a:pt x="6619842" y="2070937"/>
                </a:cubicBezTo>
                <a:lnTo>
                  <a:pt x="6601397" y="2066241"/>
                </a:lnTo>
                <a:cubicBezTo>
                  <a:pt x="6583977" y="2070155"/>
                  <a:pt x="6570399" y="2074654"/>
                  <a:pt x="6560664" y="2079741"/>
                </a:cubicBezTo>
                <a:lnTo>
                  <a:pt x="6554221" y="2085944"/>
                </a:lnTo>
                <a:lnTo>
                  <a:pt x="6540010" y="2079771"/>
                </a:lnTo>
                <a:lnTo>
                  <a:pt x="6533861" y="2079771"/>
                </a:lnTo>
                <a:lnTo>
                  <a:pt x="6533861" y="2093858"/>
                </a:lnTo>
                <a:cubicBezTo>
                  <a:pt x="6571777" y="2107552"/>
                  <a:pt x="6604953" y="2120122"/>
                  <a:pt x="6633389" y="2131567"/>
                </a:cubicBezTo>
                <a:lnTo>
                  <a:pt x="6636821" y="2133061"/>
                </a:lnTo>
                <a:lnTo>
                  <a:pt x="6625414" y="2133590"/>
                </a:lnTo>
                <a:lnTo>
                  <a:pt x="6588489" y="2135558"/>
                </a:lnTo>
                <a:lnTo>
                  <a:pt x="6578930" y="2129069"/>
                </a:lnTo>
                <a:lnTo>
                  <a:pt x="6551937" y="2129069"/>
                </a:lnTo>
                <a:lnTo>
                  <a:pt x="6550672" y="2128455"/>
                </a:lnTo>
                <a:cubicBezTo>
                  <a:pt x="6546574" y="2122977"/>
                  <a:pt x="6544012" y="2114760"/>
                  <a:pt x="6542987" y="2103804"/>
                </a:cubicBezTo>
                <a:cubicBezTo>
                  <a:pt x="6497898" y="2091284"/>
                  <a:pt x="6475353" y="2065460"/>
                  <a:pt x="6475353" y="2026332"/>
                </a:cubicBezTo>
                <a:lnTo>
                  <a:pt x="6456908" y="2026332"/>
                </a:lnTo>
                <a:lnTo>
                  <a:pt x="6466131" y="2066241"/>
                </a:lnTo>
                <a:lnTo>
                  <a:pt x="6447685" y="2092066"/>
                </a:lnTo>
                <a:cubicBezTo>
                  <a:pt x="6482526" y="2104587"/>
                  <a:pt x="6499947" y="2113195"/>
                  <a:pt x="6499947" y="2117890"/>
                </a:cubicBezTo>
                <a:lnTo>
                  <a:pt x="6499947" y="2129628"/>
                </a:lnTo>
                <a:cubicBezTo>
                  <a:pt x="6499947" y="2142150"/>
                  <a:pt x="6496360" y="2152127"/>
                  <a:pt x="6489187" y="2159561"/>
                </a:cubicBezTo>
                <a:lnTo>
                  <a:pt x="6466228" y="2169998"/>
                </a:lnTo>
                <a:lnTo>
                  <a:pt x="6466228" y="2164287"/>
                </a:lnTo>
                <a:cubicBezTo>
                  <a:pt x="6461104" y="2164287"/>
                  <a:pt x="6454956" y="2162722"/>
                  <a:pt x="6447782" y="2159592"/>
                </a:cubicBezTo>
                <a:lnTo>
                  <a:pt x="6429360" y="2149040"/>
                </a:lnTo>
                <a:lnTo>
                  <a:pt x="6413868" y="2130802"/>
                </a:lnTo>
                <a:lnTo>
                  <a:pt x="6413671" y="2130534"/>
                </a:lnTo>
                <a:lnTo>
                  <a:pt x="6437815" y="2112638"/>
                </a:lnTo>
                <a:cubicBezTo>
                  <a:pt x="6427567" y="2095423"/>
                  <a:pt x="6418345" y="2086815"/>
                  <a:pt x="6410147" y="2086815"/>
                </a:cubicBezTo>
                <a:lnTo>
                  <a:pt x="6396311" y="2089162"/>
                </a:lnTo>
                <a:lnTo>
                  <a:pt x="6393517" y="2067371"/>
                </a:lnTo>
                <a:lnTo>
                  <a:pt x="6368923" y="2067371"/>
                </a:lnTo>
                <a:lnTo>
                  <a:pt x="6370109" y="2070995"/>
                </a:lnTo>
                <a:lnTo>
                  <a:pt x="6367625" y="2067381"/>
                </a:lnTo>
                <a:lnTo>
                  <a:pt x="6370182" y="2060990"/>
                </a:lnTo>
                <a:lnTo>
                  <a:pt x="6360755" y="2057391"/>
                </a:lnTo>
                <a:lnTo>
                  <a:pt x="6321642" y="2000507"/>
                </a:lnTo>
                <a:lnTo>
                  <a:pt x="6238637" y="1871385"/>
                </a:lnTo>
                <a:lnTo>
                  <a:pt x="6220195" y="1871385"/>
                </a:lnTo>
                <a:lnTo>
                  <a:pt x="6220195" y="1878428"/>
                </a:lnTo>
                <a:cubicBezTo>
                  <a:pt x="6267075" y="1942402"/>
                  <a:pt x="6305166" y="1996252"/>
                  <a:pt x="6334467" y="2039977"/>
                </a:cubicBezTo>
                <a:lnTo>
                  <a:pt x="6345099" y="2056482"/>
                </a:lnTo>
                <a:lnTo>
                  <a:pt x="6339439" y="2058643"/>
                </a:lnTo>
                <a:cubicBezTo>
                  <a:pt x="6335341" y="2061773"/>
                  <a:pt x="6331242" y="2066468"/>
                  <a:pt x="6327143" y="2072729"/>
                </a:cubicBezTo>
                <a:lnTo>
                  <a:pt x="6327143" y="2093858"/>
                </a:lnTo>
                <a:lnTo>
                  <a:pt x="6336365" y="2093858"/>
                </a:lnTo>
                <a:lnTo>
                  <a:pt x="6361640" y="2082160"/>
                </a:lnTo>
                <a:lnTo>
                  <a:pt x="6371826" y="2097972"/>
                </a:lnTo>
                <a:lnTo>
                  <a:pt x="6372036" y="2098345"/>
                </a:lnTo>
                <a:lnTo>
                  <a:pt x="6360959" y="2105596"/>
                </a:lnTo>
                <a:cubicBezTo>
                  <a:pt x="6360959" y="2108726"/>
                  <a:pt x="6363777" y="2113030"/>
                  <a:pt x="6369413" y="2118508"/>
                </a:cubicBezTo>
                <a:lnTo>
                  <a:pt x="6388834" y="2133789"/>
                </a:lnTo>
                <a:lnTo>
                  <a:pt x="6393517" y="2165972"/>
                </a:lnTo>
                <a:cubicBezTo>
                  <a:pt x="6393517" y="2187102"/>
                  <a:pt x="6387369" y="2202949"/>
                  <a:pt x="6375072" y="2213513"/>
                </a:cubicBezTo>
                <a:lnTo>
                  <a:pt x="6370960" y="2215633"/>
                </a:lnTo>
                <a:lnTo>
                  <a:pt x="6360838" y="2209450"/>
                </a:lnTo>
                <a:lnTo>
                  <a:pt x="6360282" y="2208108"/>
                </a:lnTo>
                <a:lnTo>
                  <a:pt x="6360959" y="2204197"/>
                </a:lnTo>
                <a:lnTo>
                  <a:pt x="6360959" y="2197155"/>
                </a:lnTo>
                <a:lnTo>
                  <a:pt x="6355740" y="2197155"/>
                </a:lnTo>
                <a:lnTo>
                  <a:pt x="6346235" y="2174234"/>
                </a:lnTo>
                <a:lnTo>
                  <a:pt x="6330864" y="2174234"/>
                </a:lnTo>
                <a:lnTo>
                  <a:pt x="6330864" y="2200059"/>
                </a:lnTo>
                <a:lnTo>
                  <a:pt x="6334539" y="2204651"/>
                </a:lnTo>
                <a:lnTo>
                  <a:pt x="6327429" y="2211333"/>
                </a:lnTo>
                <a:lnTo>
                  <a:pt x="6326843" y="2211238"/>
                </a:lnTo>
                <a:lnTo>
                  <a:pt x="6325744" y="2212916"/>
                </a:lnTo>
                <a:lnTo>
                  <a:pt x="6305039" y="2232377"/>
                </a:lnTo>
                <a:lnTo>
                  <a:pt x="6287595" y="2221830"/>
                </a:lnTo>
                <a:lnTo>
                  <a:pt x="6288715" y="2217697"/>
                </a:lnTo>
                <a:cubicBezTo>
                  <a:pt x="6291789" y="2210263"/>
                  <a:pt x="6296401" y="2201068"/>
                  <a:pt x="6302549" y="2190112"/>
                </a:cubicBezTo>
                <a:cubicBezTo>
                  <a:pt x="6296400" y="2182286"/>
                  <a:pt x="6293326" y="2176026"/>
                  <a:pt x="6293326" y="2171330"/>
                </a:cubicBezTo>
                <a:cubicBezTo>
                  <a:pt x="6322019" y="2130637"/>
                  <a:pt x="6336365" y="2106378"/>
                  <a:pt x="6336365" y="2098553"/>
                </a:cubicBezTo>
                <a:cubicBezTo>
                  <a:pt x="6295375" y="2137680"/>
                  <a:pt x="6269757" y="2157244"/>
                  <a:pt x="6259509" y="2157244"/>
                </a:cubicBezTo>
                <a:lnTo>
                  <a:pt x="6190237" y="2136672"/>
                </a:lnTo>
                <a:lnTo>
                  <a:pt x="6171005" y="2117890"/>
                </a:lnTo>
                <a:lnTo>
                  <a:pt x="6152560" y="2117890"/>
                </a:lnTo>
                <a:lnTo>
                  <a:pt x="6152560" y="2122586"/>
                </a:lnTo>
                <a:lnTo>
                  <a:pt x="6156172" y="2125804"/>
                </a:lnTo>
                <a:lnTo>
                  <a:pt x="6124244" y="2112638"/>
                </a:lnTo>
                <a:cubicBezTo>
                  <a:pt x="6134492" y="2086032"/>
                  <a:pt x="6170357" y="2072729"/>
                  <a:pt x="6231841" y="2072729"/>
                </a:cubicBezTo>
                <a:lnTo>
                  <a:pt x="6231841" y="2060990"/>
                </a:lnTo>
                <a:lnTo>
                  <a:pt x="6225694" y="2060990"/>
                </a:lnTo>
                <a:cubicBezTo>
                  <a:pt x="6180605" y="2068815"/>
                  <a:pt x="6143715" y="2072729"/>
                  <a:pt x="6115022" y="2072729"/>
                </a:cubicBezTo>
                <a:cubicBezTo>
                  <a:pt x="6115022" y="2055512"/>
                  <a:pt x="6108872" y="2028123"/>
                  <a:pt x="6096576" y="1990560"/>
                </a:cubicBezTo>
                <a:lnTo>
                  <a:pt x="6081205" y="1990560"/>
                </a:lnTo>
                <a:lnTo>
                  <a:pt x="6090428" y="2053947"/>
                </a:lnTo>
                <a:cubicBezTo>
                  <a:pt x="6090428" y="2060207"/>
                  <a:pt x="6069933" y="2073511"/>
                  <a:pt x="6028943" y="2093858"/>
                </a:cubicBezTo>
                <a:cubicBezTo>
                  <a:pt x="6024845" y="2093858"/>
                  <a:pt x="6019976" y="2091706"/>
                  <a:pt x="6014341" y="2087401"/>
                </a:cubicBezTo>
                <a:lnTo>
                  <a:pt x="5999595" y="2072537"/>
                </a:lnTo>
                <a:lnTo>
                  <a:pt x="5999249" y="2072066"/>
                </a:lnTo>
                <a:lnTo>
                  <a:pt x="5999030" y="2071967"/>
                </a:lnTo>
                <a:lnTo>
                  <a:pt x="5995128" y="2068033"/>
                </a:lnTo>
                <a:lnTo>
                  <a:pt x="5995128" y="2046904"/>
                </a:lnTo>
                <a:cubicBezTo>
                  <a:pt x="5995128" y="2014037"/>
                  <a:pt x="6057637" y="1941259"/>
                  <a:pt x="6182655" y="1828571"/>
                </a:cubicBezTo>
                <a:cubicBezTo>
                  <a:pt x="6199051" y="1789443"/>
                  <a:pt x="6227742" y="1769879"/>
                  <a:pt x="6268732" y="1769879"/>
                </a:cubicBezTo>
                <a:cubicBezTo>
                  <a:pt x="6281029" y="1718231"/>
                  <a:pt x="6289227" y="1692406"/>
                  <a:pt x="6293326" y="1692406"/>
                </a:cubicBezTo>
                <a:cubicBezTo>
                  <a:pt x="6287178" y="1684581"/>
                  <a:pt x="6284103" y="1675973"/>
                  <a:pt x="6284103" y="1666582"/>
                </a:cubicBezTo>
                <a:lnTo>
                  <a:pt x="6268732" y="1666582"/>
                </a:lnTo>
                <a:cubicBezTo>
                  <a:pt x="6262584" y="1666582"/>
                  <a:pt x="6249518" y="1687271"/>
                  <a:pt x="6229536" y="1728648"/>
                </a:cubicBezTo>
                <a:lnTo>
                  <a:pt x="6214579" y="1761045"/>
                </a:lnTo>
                <a:lnTo>
                  <a:pt x="6204821" y="1761045"/>
                </a:lnTo>
                <a:cubicBezTo>
                  <a:pt x="6194575" y="1761045"/>
                  <a:pt x="6188427" y="1765740"/>
                  <a:pt x="6186377" y="1775131"/>
                </a:cubicBezTo>
                <a:lnTo>
                  <a:pt x="6200554" y="1784153"/>
                </a:lnTo>
                <a:lnTo>
                  <a:pt x="6114446" y="1877138"/>
                </a:lnTo>
                <a:lnTo>
                  <a:pt x="6049205" y="1941578"/>
                </a:lnTo>
                <a:lnTo>
                  <a:pt x="6049205" y="1938249"/>
                </a:lnTo>
                <a:cubicBezTo>
                  <a:pt x="6049205" y="1930423"/>
                  <a:pt x="6043056" y="1926510"/>
                  <a:pt x="6030760" y="1926510"/>
                </a:cubicBezTo>
                <a:lnTo>
                  <a:pt x="6015388" y="1926510"/>
                </a:lnTo>
                <a:lnTo>
                  <a:pt x="6015388" y="1933554"/>
                </a:lnTo>
                <a:cubicBezTo>
                  <a:pt x="6015388" y="1941379"/>
                  <a:pt x="6020512" y="1945292"/>
                  <a:pt x="6030760" y="1945292"/>
                </a:cubicBezTo>
                <a:lnTo>
                  <a:pt x="6045445" y="1945292"/>
                </a:lnTo>
                <a:lnTo>
                  <a:pt x="6035861" y="1954758"/>
                </a:lnTo>
                <a:lnTo>
                  <a:pt x="6004314" y="1981725"/>
                </a:lnTo>
                <a:lnTo>
                  <a:pt x="5992700" y="1981725"/>
                </a:lnTo>
                <a:cubicBezTo>
                  <a:pt x="5982452" y="1981725"/>
                  <a:pt x="5976305" y="1985638"/>
                  <a:pt x="5974255" y="1993464"/>
                </a:cubicBezTo>
                <a:lnTo>
                  <a:pt x="5974255" y="2000507"/>
                </a:lnTo>
                <a:lnTo>
                  <a:pt x="5982342" y="2000507"/>
                </a:lnTo>
                <a:lnTo>
                  <a:pt x="5971494" y="2009781"/>
                </a:lnTo>
                <a:cubicBezTo>
                  <a:pt x="5952408" y="2024357"/>
                  <a:pt x="5935693" y="2035166"/>
                  <a:pt x="5921345" y="2042209"/>
                </a:cubicBezTo>
                <a:lnTo>
                  <a:pt x="5835267" y="2042209"/>
                </a:lnTo>
                <a:cubicBezTo>
                  <a:pt x="5812723" y="2032818"/>
                  <a:pt x="5801449" y="2025775"/>
                  <a:pt x="5801449" y="2021080"/>
                </a:cubicBezTo>
                <a:lnTo>
                  <a:pt x="5786079" y="2028123"/>
                </a:lnTo>
                <a:lnTo>
                  <a:pt x="5767633" y="2028123"/>
                </a:lnTo>
                <a:cubicBezTo>
                  <a:pt x="5724596" y="2004646"/>
                  <a:pt x="5697696" y="1973246"/>
                  <a:pt x="5686935" y="1933922"/>
                </a:cubicBezTo>
                <a:lnTo>
                  <a:pt x="5682902" y="1902451"/>
                </a:lnTo>
                <a:lnTo>
                  <a:pt x="5701392" y="1885090"/>
                </a:lnTo>
                <a:cubicBezTo>
                  <a:pt x="5717788" y="1845961"/>
                  <a:pt x="5746479" y="1826398"/>
                  <a:pt x="5787470" y="1826398"/>
                </a:cubicBezTo>
                <a:cubicBezTo>
                  <a:pt x="5799768" y="1774749"/>
                  <a:pt x="5807964" y="1748924"/>
                  <a:pt x="5812064" y="1748924"/>
                </a:cubicBezTo>
                <a:cubicBezTo>
                  <a:pt x="5805916" y="1741099"/>
                  <a:pt x="5802840" y="1732491"/>
                  <a:pt x="5802840" y="1723101"/>
                </a:cubicBezTo>
                <a:lnTo>
                  <a:pt x="5787470" y="1723101"/>
                </a:lnTo>
                <a:cubicBezTo>
                  <a:pt x="5779272" y="1723101"/>
                  <a:pt x="5758777" y="1759880"/>
                  <a:pt x="5725987" y="1833440"/>
                </a:cubicBezTo>
                <a:lnTo>
                  <a:pt x="5671797" y="1891958"/>
                </a:lnTo>
                <a:lnTo>
                  <a:pt x="5656961" y="1891958"/>
                </a:lnTo>
                <a:lnTo>
                  <a:pt x="5660836" y="1903794"/>
                </a:lnTo>
                <a:lnTo>
                  <a:pt x="5633183" y="1933656"/>
                </a:lnTo>
                <a:cubicBezTo>
                  <a:pt x="5604617" y="1963296"/>
                  <a:pt x="5578424" y="1989169"/>
                  <a:pt x="5554598" y="2011277"/>
                </a:cubicBezTo>
                <a:lnTo>
                  <a:pt x="5542648" y="2021491"/>
                </a:lnTo>
                <a:lnTo>
                  <a:pt x="5534761" y="2005233"/>
                </a:lnTo>
                <a:cubicBezTo>
                  <a:pt x="5520926" y="1981365"/>
                  <a:pt x="5508374" y="1969431"/>
                  <a:pt x="5497102" y="1969431"/>
                </a:cubicBezTo>
                <a:lnTo>
                  <a:pt x="5444839" y="1969431"/>
                </a:lnTo>
                <a:cubicBezTo>
                  <a:pt x="5407949" y="1992907"/>
                  <a:pt x="5384893" y="2013303"/>
                  <a:pt x="5375669" y="2030617"/>
                </a:cubicBezTo>
                <a:lnTo>
                  <a:pt x="5372449" y="2041990"/>
                </a:lnTo>
                <a:lnTo>
                  <a:pt x="5372449" y="2040036"/>
                </a:lnTo>
                <a:lnTo>
                  <a:pt x="5354004" y="2040036"/>
                </a:lnTo>
                <a:cubicBezTo>
                  <a:pt x="5343756" y="2040036"/>
                  <a:pt x="5338632" y="2043948"/>
                  <a:pt x="5338632" y="2051774"/>
                </a:cubicBezTo>
                <a:lnTo>
                  <a:pt x="5338632" y="2065860"/>
                </a:lnTo>
                <a:lnTo>
                  <a:pt x="5354004" y="2065860"/>
                </a:lnTo>
                <a:cubicBezTo>
                  <a:pt x="5366301" y="2064294"/>
                  <a:pt x="5372449" y="2059599"/>
                  <a:pt x="5372449" y="2051774"/>
                </a:cubicBezTo>
                <a:lnTo>
                  <a:pt x="5372449" y="2048663"/>
                </a:lnTo>
                <a:lnTo>
                  <a:pt x="5388928" y="2069501"/>
                </a:lnTo>
                <a:cubicBezTo>
                  <a:pt x="5401480" y="2082413"/>
                  <a:pt x="5415315" y="2091021"/>
                  <a:pt x="5430429" y="2095325"/>
                </a:cubicBezTo>
                <a:lnTo>
                  <a:pt x="5442743" y="2097007"/>
                </a:lnTo>
                <a:lnTo>
                  <a:pt x="5440082" y="2098727"/>
                </a:lnTo>
                <a:lnTo>
                  <a:pt x="5354004" y="2098727"/>
                </a:lnTo>
                <a:cubicBezTo>
                  <a:pt x="5331460" y="2089337"/>
                  <a:pt x="5320186" y="2082293"/>
                  <a:pt x="5320186" y="2077598"/>
                </a:cubicBezTo>
                <a:lnTo>
                  <a:pt x="5304816" y="2084641"/>
                </a:lnTo>
                <a:lnTo>
                  <a:pt x="5286370" y="2084641"/>
                </a:lnTo>
                <a:cubicBezTo>
                  <a:pt x="5228985" y="2053339"/>
                  <a:pt x="5200292" y="2007951"/>
                  <a:pt x="5200292" y="1948477"/>
                </a:cubicBezTo>
                <a:lnTo>
                  <a:pt x="5198503" y="1948477"/>
                </a:lnTo>
                <a:lnTo>
                  <a:pt x="5215061" y="1940828"/>
                </a:lnTo>
                <a:cubicBezTo>
                  <a:pt x="5223770" y="1938383"/>
                  <a:pt x="5233250" y="1937161"/>
                  <a:pt x="5243496" y="1937161"/>
                </a:cubicBezTo>
                <a:lnTo>
                  <a:pt x="5244401" y="1933536"/>
                </a:lnTo>
                <a:lnTo>
                  <a:pt x="5275758" y="1938911"/>
                </a:lnTo>
                <a:cubicBezTo>
                  <a:pt x="5265510" y="1952998"/>
                  <a:pt x="5260384" y="1965518"/>
                  <a:pt x="5260384" y="1976474"/>
                </a:cubicBezTo>
                <a:cubicBezTo>
                  <a:pt x="5260384" y="1985865"/>
                  <a:pt x="5276782" y="1994473"/>
                  <a:pt x="5309573" y="2002299"/>
                </a:cubicBezTo>
                <a:cubicBezTo>
                  <a:pt x="5332117" y="1996038"/>
                  <a:pt x="5343391" y="1989778"/>
                  <a:pt x="5343391" y="1983518"/>
                </a:cubicBezTo>
                <a:lnTo>
                  <a:pt x="5343391" y="1969431"/>
                </a:lnTo>
                <a:cubicBezTo>
                  <a:pt x="5326995" y="1949085"/>
                  <a:pt x="5307525" y="1938911"/>
                  <a:pt x="5284979" y="1938911"/>
                </a:cubicBezTo>
                <a:lnTo>
                  <a:pt x="5294202" y="1906044"/>
                </a:lnTo>
                <a:cubicBezTo>
                  <a:pt x="5294202" y="1899783"/>
                  <a:pt x="5284979" y="1893523"/>
                  <a:pt x="5266534" y="1887262"/>
                </a:cubicBezTo>
                <a:lnTo>
                  <a:pt x="5256524" y="1887262"/>
                </a:lnTo>
                <a:lnTo>
                  <a:pt x="5258868" y="1879056"/>
                </a:lnTo>
                <a:cubicBezTo>
                  <a:pt x="5262968" y="1866144"/>
                  <a:pt x="5266042" y="1859688"/>
                  <a:pt x="5268090" y="1859688"/>
                </a:cubicBezTo>
                <a:cubicBezTo>
                  <a:pt x="5261942" y="1851862"/>
                  <a:pt x="5258868" y="1843254"/>
                  <a:pt x="5258868" y="1833863"/>
                </a:cubicBezTo>
                <a:lnTo>
                  <a:pt x="5243496" y="1833863"/>
                </a:lnTo>
                <a:cubicBezTo>
                  <a:pt x="5235298" y="1833863"/>
                  <a:pt x="5214803" y="1870643"/>
                  <a:pt x="5182013" y="1944203"/>
                </a:cubicBezTo>
                <a:lnTo>
                  <a:pt x="5178055" y="1948477"/>
                </a:lnTo>
                <a:lnTo>
                  <a:pt x="5175698" y="1948477"/>
                </a:lnTo>
                <a:lnTo>
                  <a:pt x="5176314" y="1950356"/>
                </a:lnTo>
                <a:lnTo>
                  <a:pt x="5122234" y="2008756"/>
                </a:lnTo>
                <a:lnTo>
                  <a:pt x="5112042" y="2002115"/>
                </a:lnTo>
                <a:lnTo>
                  <a:pt x="5111744" y="2001975"/>
                </a:lnTo>
                <a:lnTo>
                  <a:pt x="5109396" y="1999783"/>
                </a:lnTo>
                <a:cubicBezTo>
                  <a:pt x="5100942" y="1993327"/>
                  <a:pt x="5092679" y="1988484"/>
                  <a:pt x="5084609" y="1985256"/>
                </a:cubicBezTo>
                <a:lnTo>
                  <a:pt x="5069235" y="1982106"/>
                </a:lnTo>
                <a:lnTo>
                  <a:pt x="5059598" y="1977602"/>
                </a:lnTo>
                <a:cubicBezTo>
                  <a:pt x="5043331" y="1972155"/>
                  <a:pt x="5028281" y="1969431"/>
                  <a:pt x="5014448" y="1969431"/>
                </a:cubicBezTo>
                <a:lnTo>
                  <a:pt x="5005224" y="1983518"/>
                </a:lnTo>
                <a:lnTo>
                  <a:pt x="5005224" y="1990560"/>
                </a:lnTo>
                <a:lnTo>
                  <a:pt x="5045605" y="1997924"/>
                </a:lnTo>
                <a:lnTo>
                  <a:pt x="5045605" y="1999195"/>
                </a:lnTo>
                <a:cubicBezTo>
                  <a:pt x="5045605" y="2018759"/>
                  <a:pt x="5054827" y="2034019"/>
                  <a:pt x="5073274" y="2044975"/>
                </a:cubicBezTo>
                <a:lnTo>
                  <a:pt x="5084360" y="2049208"/>
                </a:lnTo>
                <a:lnTo>
                  <a:pt x="5083662" y="2049898"/>
                </a:lnTo>
                <a:lnTo>
                  <a:pt x="5070613" y="2049898"/>
                </a:lnTo>
                <a:lnTo>
                  <a:pt x="5070613" y="2062786"/>
                </a:lnTo>
                <a:lnTo>
                  <a:pt x="5059383" y="2073879"/>
                </a:lnTo>
                <a:lnTo>
                  <a:pt x="5053498" y="2061751"/>
                </a:lnTo>
                <a:cubicBezTo>
                  <a:pt x="5039663" y="2037884"/>
                  <a:pt x="5027111" y="2025950"/>
                  <a:pt x="5015839" y="2025950"/>
                </a:cubicBezTo>
                <a:lnTo>
                  <a:pt x="4963576" y="2025950"/>
                </a:lnTo>
                <a:lnTo>
                  <a:pt x="4962204" y="2027012"/>
                </a:lnTo>
                <a:lnTo>
                  <a:pt x="4953378" y="2013282"/>
                </a:lnTo>
                <a:lnTo>
                  <a:pt x="4934932" y="2013282"/>
                </a:lnTo>
                <a:lnTo>
                  <a:pt x="4934932" y="2020325"/>
                </a:lnTo>
                <a:lnTo>
                  <a:pt x="4947845" y="2038129"/>
                </a:lnTo>
                <a:lnTo>
                  <a:pt x="4908241" y="2068794"/>
                </a:lnTo>
                <a:cubicBezTo>
                  <a:pt x="4895943" y="2081706"/>
                  <a:pt x="4889795" y="2093249"/>
                  <a:pt x="4889795" y="2103422"/>
                </a:cubicBezTo>
                <a:lnTo>
                  <a:pt x="4895163" y="2109562"/>
                </a:lnTo>
                <a:lnTo>
                  <a:pt x="4865408" y="2128545"/>
                </a:lnTo>
                <a:cubicBezTo>
                  <a:pt x="4848499" y="2137153"/>
                  <a:pt x="4834921" y="2141457"/>
                  <a:pt x="4824675" y="2141457"/>
                </a:cubicBezTo>
                <a:lnTo>
                  <a:pt x="4763190" y="2141457"/>
                </a:lnTo>
                <a:cubicBezTo>
                  <a:pt x="4732447" y="2114850"/>
                  <a:pt x="4712977" y="2101547"/>
                  <a:pt x="4704779" y="2101547"/>
                </a:cubicBezTo>
                <a:lnTo>
                  <a:pt x="4692317" y="2101891"/>
                </a:lnTo>
                <a:lnTo>
                  <a:pt x="4669794" y="2084054"/>
                </a:lnTo>
                <a:lnTo>
                  <a:pt x="4658597" y="2077007"/>
                </a:lnTo>
                <a:lnTo>
                  <a:pt x="4656318" y="2059240"/>
                </a:lnTo>
                <a:lnTo>
                  <a:pt x="4631724" y="2059240"/>
                </a:lnTo>
                <a:lnTo>
                  <a:pt x="4632079" y="2060322"/>
                </a:lnTo>
                <a:lnTo>
                  <a:pt x="4626957" y="2057099"/>
                </a:lnTo>
                <a:lnTo>
                  <a:pt x="4644831" y="2046964"/>
                </a:lnTo>
                <a:cubicBezTo>
                  <a:pt x="4656105" y="2039529"/>
                  <a:pt x="4661740" y="2034247"/>
                  <a:pt x="4661740" y="2031117"/>
                </a:cubicBezTo>
                <a:cubicBezTo>
                  <a:pt x="4661740" y="2023291"/>
                  <a:pt x="4656616" y="2018596"/>
                  <a:pt x="4646370" y="2017030"/>
                </a:cubicBezTo>
                <a:lnTo>
                  <a:pt x="4637146" y="2017030"/>
                </a:lnTo>
                <a:cubicBezTo>
                  <a:pt x="4622799" y="2025639"/>
                  <a:pt x="4611527" y="2032095"/>
                  <a:pt x="4603329" y="2036399"/>
                </a:cubicBezTo>
                <a:lnTo>
                  <a:pt x="4592772" y="2040833"/>
                </a:lnTo>
                <a:lnTo>
                  <a:pt x="4572956" y="2032406"/>
                </a:lnTo>
                <a:cubicBezTo>
                  <a:pt x="4558738" y="2028102"/>
                  <a:pt x="4545481" y="2025950"/>
                  <a:pt x="4533185" y="2025950"/>
                </a:cubicBezTo>
                <a:lnTo>
                  <a:pt x="4523961" y="2040036"/>
                </a:lnTo>
                <a:lnTo>
                  <a:pt x="4523961" y="2047078"/>
                </a:lnTo>
                <a:lnTo>
                  <a:pt x="4545076" y="2050929"/>
                </a:lnTo>
                <a:lnTo>
                  <a:pt x="4511103" y="2068680"/>
                </a:lnTo>
                <a:lnTo>
                  <a:pt x="4569513" y="2056941"/>
                </a:lnTo>
                <a:lnTo>
                  <a:pt x="4576600" y="2056941"/>
                </a:lnTo>
                <a:lnTo>
                  <a:pt x="4579006" y="2057932"/>
                </a:lnTo>
                <a:lnTo>
                  <a:pt x="4582579" y="2071027"/>
                </a:lnTo>
                <a:cubicBezTo>
                  <a:pt x="4585140" y="2074158"/>
                  <a:pt x="4588983" y="2075723"/>
                  <a:pt x="4594107" y="2075723"/>
                </a:cubicBezTo>
                <a:lnTo>
                  <a:pt x="4605929" y="2069020"/>
                </a:lnTo>
                <a:lnTo>
                  <a:pt x="4639445" y="2082825"/>
                </a:lnTo>
                <a:lnTo>
                  <a:pt x="4646105" y="2103166"/>
                </a:lnTo>
                <a:lnTo>
                  <a:pt x="4640988" y="2103308"/>
                </a:lnTo>
                <a:cubicBezTo>
                  <a:pt x="4612809" y="2104481"/>
                  <a:pt x="4577711" y="2106242"/>
                  <a:pt x="4535696" y="2108589"/>
                </a:cubicBezTo>
                <a:cubicBezTo>
                  <a:pt x="4521350" y="2108589"/>
                  <a:pt x="4513152" y="2097634"/>
                  <a:pt x="4511103" y="2075723"/>
                </a:cubicBezTo>
                <a:cubicBezTo>
                  <a:pt x="4466015" y="2063201"/>
                  <a:pt x="4443470" y="2037377"/>
                  <a:pt x="4443470" y="1998249"/>
                </a:cubicBezTo>
                <a:lnTo>
                  <a:pt x="4425024" y="1998249"/>
                </a:lnTo>
                <a:lnTo>
                  <a:pt x="4434248" y="2038160"/>
                </a:lnTo>
                <a:lnTo>
                  <a:pt x="4425864" y="2049898"/>
                </a:lnTo>
                <a:lnTo>
                  <a:pt x="4396987" y="2049898"/>
                </a:lnTo>
                <a:lnTo>
                  <a:pt x="4396987" y="2068680"/>
                </a:lnTo>
                <a:lnTo>
                  <a:pt x="4427416" y="2068680"/>
                </a:lnTo>
                <a:lnTo>
                  <a:pt x="4454998" y="2079830"/>
                </a:lnTo>
                <a:cubicBezTo>
                  <a:pt x="4463709" y="2084135"/>
                  <a:pt x="4468063" y="2087461"/>
                  <a:pt x="4468063" y="2089808"/>
                </a:cubicBezTo>
                <a:lnTo>
                  <a:pt x="4468063" y="2101547"/>
                </a:lnTo>
                <a:cubicBezTo>
                  <a:pt x="4468063" y="2114068"/>
                  <a:pt x="4464476" y="2124045"/>
                  <a:pt x="4457304" y="2131480"/>
                </a:cubicBezTo>
                <a:lnTo>
                  <a:pt x="4445793" y="2136712"/>
                </a:lnTo>
                <a:lnTo>
                  <a:pt x="4419602" y="2136712"/>
                </a:lnTo>
                <a:lnTo>
                  <a:pt x="4415813" y="2139646"/>
                </a:lnTo>
                <a:lnTo>
                  <a:pt x="4409654" y="2135294"/>
                </a:lnTo>
                <a:cubicBezTo>
                  <a:pt x="4402480" y="2128056"/>
                  <a:pt x="4393258" y="2117198"/>
                  <a:pt x="4381985" y="2102720"/>
                </a:cubicBezTo>
                <a:lnTo>
                  <a:pt x="4363741" y="2077936"/>
                </a:lnTo>
                <a:lnTo>
                  <a:pt x="4369319" y="2075723"/>
                </a:lnTo>
                <a:lnTo>
                  <a:pt x="4369319" y="2068680"/>
                </a:lnTo>
                <a:lnTo>
                  <a:pt x="4358822" y="2071256"/>
                </a:lnTo>
                <a:lnTo>
                  <a:pt x="4342021" y="2048430"/>
                </a:lnTo>
                <a:cubicBezTo>
                  <a:pt x="4326649" y="2026714"/>
                  <a:pt x="4309228" y="2001380"/>
                  <a:pt x="4289758" y="1972425"/>
                </a:cubicBezTo>
                <a:lnTo>
                  <a:pt x="4206754" y="1843303"/>
                </a:lnTo>
                <a:lnTo>
                  <a:pt x="4188308" y="1843303"/>
                </a:lnTo>
                <a:lnTo>
                  <a:pt x="4188308" y="1850346"/>
                </a:lnTo>
                <a:cubicBezTo>
                  <a:pt x="4250819" y="1935645"/>
                  <a:pt x="4297700" y="2002945"/>
                  <a:pt x="4328954" y="2052246"/>
                </a:cubicBezTo>
                <a:lnTo>
                  <a:pt x="4342939" y="2075155"/>
                </a:lnTo>
                <a:lnTo>
                  <a:pt x="4304761" y="2084526"/>
                </a:lnTo>
                <a:lnTo>
                  <a:pt x="4264685" y="2088577"/>
                </a:lnTo>
                <a:lnTo>
                  <a:pt x="4268964" y="2073325"/>
                </a:lnTo>
                <a:cubicBezTo>
                  <a:pt x="4268964" y="2067065"/>
                  <a:pt x="4259742" y="2060804"/>
                  <a:pt x="4241296" y="2054544"/>
                </a:cubicBezTo>
                <a:lnTo>
                  <a:pt x="4207481" y="2054544"/>
                </a:lnTo>
                <a:cubicBezTo>
                  <a:pt x="4197233" y="2054544"/>
                  <a:pt x="4192109" y="2058457"/>
                  <a:pt x="4192109" y="2066282"/>
                </a:cubicBezTo>
                <a:lnTo>
                  <a:pt x="4192109" y="2080369"/>
                </a:lnTo>
                <a:cubicBezTo>
                  <a:pt x="4196208" y="2088977"/>
                  <a:pt x="4203125" y="2095432"/>
                  <a:pt x="4212860" y="2099736"/>
                </a:cubicBezTo>
                <a:lnTo>
                  <a:pt x="4231837" y="2102990"/>
                </a:lnTo>
                <a:lnTo>
                  <a:pt x="4191782" y="2128544"/>
                </a:lnTo>
                <a:lnTo>
                  <a:pt x="4182717" y="2132384"/>
                </a:lnTo>
                <a:lnTo>
                  <a:pt x="4139121" y="2089808"/>
                </a:lnTo>
                <a:lnTo>
                  <a:pt x="4120675" y="2089808"/>
                </a:lnTo>
                <a:lnTo>
                  <a:pt x="4120675" y="2094503"/>
                </a:lnTo>
                <a:lnTo>
                  <a:pt x="4169466" y="2137996"/>
                </a:lnTo>
                <a:lnTo>
                  <a:pt x="4168917" y="2138229"/>
                </a:lnTo>
                <a:cubicBezTo>
                  <a:pt x="4162128" y="2140381"/>
                  <a:pt x="4156172" y="2141457"/>
                  <a:pt x="4151048" y="2141457"/>
                </a:cubicBezTo>
                <a:lnTo>
                  <a:pt x="4089564" y="2141457"/>
                </a:lnTo>
                <a:cubicBezTo>
                  <a:pt x="4058821" y="2114850"/>
                  <a:pt x="4039350" y="2101547"/>
                  <a:pt x="4031153" y="2101547"/>
                </a:cubicBezTo>
                <a:cubicBezTo>
                  <a:pt x="4002460" y="2101547"/>
                  <a:pt x="3946099" y="2103895"/>
                  <a:pt x="3862069" y="2108589"/>
                </a:cubicBezTo>
                <a:cubicBezTo>
                  <a:pt x="3847724" y="2108589"/>
                  <a:pt x="3839526" y="2097634"/>
                  <a:pt x="3837477" y="2075723"/>
                </a:cubicBezTo>
                <a:cubicBezTo>
                  <a:pt x="3792388" y="2063201"/>
                  <a:pt x="3769844" y="2037377"/>
                  <a:pt x="3769844" y="1998249"/>
                </a:cubicBezTo>
                <a:lnTo>
                  <a:pt x="3751398" y="1998249"/>
                </a:lnTo>
                <a:lnTo>
                  <a:pt x="3760621" y="2038160"/>
                </a:lnTo>
                <a:lnTo>
                  <a:pt x="3742175" y="2063984"/>
                </a:lnTo>
                <a:cubicBezTo>
                  <a:pt x="3777017" y="2076505"/>
                  <a:pt x="3794437" y="2085113"/>
                  <a:pt x="3794437" y="2089808"/>
                </a:cubicBezTo>
                <a:lnTo>
                  <a:pt x="3794437" y="2101547"/>
                </a:lnTo>
                <a:cubicBezTo>
                  <a:pt x="3794437" y="2126589"/>
                  <a:pt x="3780091" y="2141457"/>
                  <a:pt x="3751398" y="2146152"/>
                </a:cubicBezTo>
                <a:cubicBezTo>
                  <a:pt x="3742175" y="2146152"/>
                  <a:pt x="3714507" y="2113578"/>
                  <a:pt x="3668393" y="2048431"/>
                </a:cubicBezTo>
                <a:lnTo>
                  <a:pt x="3635580" y="2000710"/>
                </a:lnTo>
                <a:lnTo>
                  <a:pt x="3666872" y="1959977"/>
                </a:lnTo>
                <a:cubicBezTo>
                  <a:pt x="3681218" y="1950195"/>
                  <a:pt x="3698638" y="1945304"/>
                  <a:pt x="3719133" y="1945304"/>
                </a:cubicBezTo>
                <a:cubicBezTo>
                  <a:pt x="3722208" y="1932392"/>
                  <a:pt x="3725026" y="1921094"/>
                  <a:pt x="3727587" y="1911410"/>
                </a:cubicBezTo>
                <a:lnTo>
                  <a:pt x="3732530" y="1894111"/>
                </a:lnTo>
                <a:lnTo>
                  <a:pt x="3736027" y="1894952"/>
                </a:lnTo>
                <a:lnTo>
                  <a:pt x="3742175" y="1894952"/>
                </a:lnTo>
                <a:lnTo>
                  <a:pt x="3742175" y="1887909"/>
                </a:lnTo>
                <a:lnTo>
                  <a:pt x="3736754" y="1881127"/>
                </a:lnTo>
                <a:lnTo>
                  <a:pt x="3739885" y="1872673"/>
                </a:lnTo>
                <a:cubicBezTo>
                  <a:pt x="3741422" y="1869445"/>
                  <a:pt x="3742703" y="1867831"/>
                  <a:pt x="3743727" y="1867831"/>
                </a:cubicBezTo>
                <a:cubicBezTo>
                  <a:pt x="3737579" y="1860005"/>
                  <a:pt x="3734504" y="1851397"/>
                  <a:pt x="3734504" y="1842007"/>
                </a:cubicBezTo>
                <a:lnTo>
                  <a:pt x="3719133" y="1842007"/>
                </a:lnTo>
                <a:cubicBezTo>
                  <a:pt x="3717084" y="1842007"/>
                  <a:pt x="3714266" y="1844306"/>
                  <a:pt x="3710679" y="1848903"/>
                </a:cubicBezTo>
                <a:lnTo>
                  <a:pt x="3710282" y="1849533"/>
                </a:lnTo>
                <a:lnTo>
                  <a:pt x="3689145" y="1829804"/>
                </a:lnTo>
                <a:cubicBezTo>
                  <a:pt x="3672236" y="1816892"/>
                  <a:pt x="3656097" y="1810436"/>
                  <a:pt x="3640726" y="1810436"/>
                </a:cubicBezTo>
                <a:cubicBezTo>
                  <a:pt x="3640726" y="1815132"/>
                  <a:pt x="3635602" y="1817479"/>
                  <a:pt x="3625355" y="1817479"/>
                </a:cubicBezTo>
                <a:lnTo>
                  <a:pt x="3625355" y="1829217"/>
                </a:lnTo>
                <a:cubicBezTo>
                  <a:pt x="3625355" y="1848781"/>
                  <a:pt x="3634577" y="1864041"/>
                  <a:pt x="3653022" y="1874997"/>
                </a:cubicBezTo>
                <a:lnTo>
                  <a:pt x="3690254" y="1883947"/>
                </a:lnTo>
                <a:lnTo>
                  <a:pt x="3679937" y="1904073"/>
                </a:lnTo>
                <a:cubicBezTo>
                  <a:pt x="3673276" y="1917865"/>
                  <a:pt x="3665847" y="1933957"/>
                  <a:pt x="3657649" y="1952347"/>
                </a:cubicBezTo>
                <a:lnTo>
                  <a:pt x="3625900" y="1986632"/>
                </a:lnTo>
                <a:lnTo>
                  <a:pt x="3616131" y="1972425"/>
                </a:lnTo>
                <a:lnTo>
                  <a:pt x="3533128" y="1843303"/>
                </a:lnTo>
                <a:lnTo>
                  <a:pt x="3514682" y="1843303"/>
                </a:lnTo>
                <a:lnTo>
                  <a:pt x="3514682" y="1850346"/>
                </a:lnTo>
                <a:cubicBezTo>
                  <a:pt x="3530309" y="1871671"/>
                  <a:pt x="3544960" y="1891871"/>
                  <a:pt x="3558634" y="1910945"/>
                </a:cubicBezTo>
                <a:lnTo>
                  <a:pt x="3579293" y="1940152"/>
                </a:lnTo>
                <a:lnTo>
                  <a:pt x="3569921" y="1937766"/>
                </a:lnTo>
                <a:lnTo>
                  <a:pt x="3560698" y="1937766"/>
                </a:lnTo>
                <a:cubicBezTo>
                  <a:pt x="3550451" y="1937766"/>
                  <a:pt x="3544302" y="1941678"/>
                  <a:pt x="3542253" y="1949504"/>
                </a:cubicBezTo>
                <a:lnTo>
                  <a:pt x="3542253" y="1956547"/>
                </a:lnTo>
                <a:cubicBezTo>
                  <a:pt x="3542253" y="1964373"/>
                  <a:pt x="3548402" y="1968286"/>
                  <a:pt x="3560698" y="1968286"/>
                </a:cubicBezTo>
                <a:lnTo>
                  <a:pt x="3569921" y="1968286"/>
                </a:lnTo>
                <a:cubicBezTo>
                  <a:pt x="3580168" y="1968286"/>
                  <a:pt x="3585292" y="1964373"/>
                  <a:pt x="3585292" y="1956547"/>
                </a:cubicBezTo>
                <a:lnTo>
                  <a:pt x="3585292" y="1949504"/>
                </a:lnTo>
                <a:lnTo>
                  <a:pt x="3584296" y="1947224"/>
                </a:lnTo>
                <a:lnTo>
                  <a:pt x="3596726" y="1964795"/>
                </a:lnTo>
                <a:lnTo>
                  <a:pt x="3617657" y="1995533"/>
                </a:lnTo>
                <a:lnTo>
                  <a:pt x="3564846" y="2052563"/>
                </a:lnTo>
                <a:lnTo>
                  <a:pt x="3550984" y="2066254"/>
                </a:lnTo>
                <a:lnTo>
                  <a:pt x="3539178" y="2051041"/>
                </a:lnTo>
                <a:cubicBezTo>
                  <a:pt x="3535080" y="2047519"/>
                  <a:pt x="3530981" y="2045758"/>
                  <a:pt x="3526882" y="2045758"/>
                </a:cubicBezTo>
                <a:lnTo>
                  <a:pt x="3511004" y="2045758"/>
                </a:lnTo>
                <a:lnTo>
                  <a:pt x="3502611" y="2032938"/>
                </a:lnTo>
                <a:cubicBezTo>
                  <a:pt x="3465720" y="2032938"/>
                  <a:pt x="3420183" y="2052307"/>
                  <a:pt x="3366000" y="2091043"/>
                </a:cubicBezTo>
                <a:lnTo>
                  <a:pt x="3310885" y="2134692"/>
                </a:lnTo>
                <a:lnTo>
                  <a:pt x="3296314" y="2092713"/>
                </a:lnTo>
                <a:lnTo>
                  <a:pt x="3277869" y="2092713"/>
                </a:lnTo>
                <a:lnTo>
                  <a:pt x="3287092" y="2132622"/>
                </a:lnTo>
                <a:lnTo>
                  <a:pt x="3270449" y="2155922"/>
                </a:lnTo>
                <a:lnTo>
                  <a:pt x="3235153" y="2179667"/>
                </a:lnTo>
                <a:lnTo>
                  <a:pt x="3227655" y="2187438"/>
                </a:lnTo>
                <a:lnTo>
                  <a:pt x="3218277" y="2174699"/>
                </a:lnTo>
                <a:lnTo>
                  <a:pt x="3220149" y="2170020"/>
                </a:lnTo>
                <a:lnTo>
                  <a:pt x="3212755" y="2167197"/>
                </a:lnTo>
                <a:lnTo>
                  <a:pt x="3194864" y="2142894"/>
                </a:lnTo>
                <a:cubicBezTo>
                  <a:pt x="3179493" y="2121178"/>
                  <a:pt x="3162073" y="2095843"/>
                  <a:pt x="3142603" y="2066888"/>
                </a:cubicBezTo>
                <a:lnTo>
                  <a:pt x="3059598" y="1937766"/>
                </a:lnTo>
                <a:lnTo>
                  <a:pt x="3041153" y="1937766"/>
                </a:lnTo>
                <a:lnTo>
                  <a:pt x="3041153" y="1944808"/>
                </a:lnTo>
                <a:cubicBezTo>
                  <a:pt x="3058733" y="1968799"/>
                  <a:pt x="3075078" y="1991365"/>
                  <a:pt x="3090186" y="2012508"/>
                </a:cubicBezTo>
                <a:lnTo>
                  <a:pt x="3128790" y="2067383"/>
                </a:lnTo>
                <a:lnTo>
                  <a:pt x="3116706" y="2067383"/>
                </a:lnTo>
                <a:lnTo>
                  <a:pt x="3072219" y="2032938"/>
                </a:lnTo>
                <a:lnTo>
                  <a:pt x="3019956" y="2032938"/>
                </a:lnTo>
                <a:cubicBezTo>
                  <a:pt x="3003049" y="2032938"/>
                  <a:pt x="2983258" y="2059790"/>
                  <a:pt x="2960586" y="2113492"/>
                </a:cubicBezTo>
                <a:lnTo>
                  <a:pt x="2954826" y="2128761"/>
                </a:lnTo>
                <a:lnTo>
                  <a:pt x="2946542" y="2099590"/>
                </a:lnTo>
                <a:lnTo>
                  <a:pt x="2931171" y="2099590"/>
                </a:lnTo>
                <a:lnTo>
                  <a:pt x="2937757" y="2144856"/>
                </a:lnTo>
                <a:lnTo>
                  <a:pt x="2913058" y="2144856"/>
                </a:lnTo>
                <a:lnTo>
                  <a:pt x="2918507" y="2131540"/>
                </a:lnTo>
                <a:cubicBezTo>
                  <a:pt x="2912359" y="2131540"/>
                  <a:pt x="2909284" y="2126845"/>
                  <a:pt x="2909284" y="2117454"/>
                </a:cubicBezTo>
                <a:cubicBezTo>
                  <a:pt x="2896987" y="2117454"/>
                  <a:pt x="2886228" y="2116134"/>
                  <a:pt x="2877005" y="2113493"/>
                </a:cubicBezTo>
                <a:lnTo>
                  <a:pt x="2867982" y="2108842"/>
                </a:lnTo>
                <a:lnTo>
                  <a:pt x="2891975" y="2076701"/>
                </a:lnTo>
                <a:cubicBezTo>
                  <a:pt x="2923230" y="2040312"/>
                  <a:pt x="2970112" y="1993946"/>
                  <a:pt x="3032621" y="1937602"/>
                </a:cubicBezTo>
                <a:cubicBezTo>
                  <a:pt x="3044918" y="1908256"/>
                  <a:pt x="3064132" y="1889915"/>
                  <a:pt x="3090262" y="1882578"/>
                </a:cubicBezTo>
                <a:lnTo>
                  <a:pt x="3091990" y="1882355"/>
                </a:lnTo>
                <a:lnTo>
                  <a:pt x="3091990" y="1893655"/>
                </a:lnTo>
                <a:lnTo>
                  <a:pt x="3116584" y="1893655"/>
                </a:lnTo>
                <a:lnTo>
                  <a:pt x="3116584" y="1879569"/>
                </a:lnTo>
                <a:lnTo>
                  <a:pt x="3113587" y="1879569"/>
                </a:lnTo>
                <a:lnTo>
                  <a:pt x="3118699" y="1878910"/>
                </a:lnTo>
                <a:cubicBezTo>
                  <a:pt x="3130996" y="1827262"/>
                  <a:pt x="3139194" y="1801437"/>
                  <a:pt x="3143293" y="1801437"/>
                </a:cubicBezTo>
                <a:cubicBezTo>
                  <a:pt x="3137145" y="1793612"/>
                  <a:pt x="3134070" y="1785004"/>
                  <a:pt x="3134070" y="1775613"/>
                </a:cubicBezTo>
                <a:lnTo>
                  <a:pt x="3118699" y="1775613"/>
                </a:lnTo>
                <a:cubicBezTo>
                  <a:pt x="3110501" y="1775613"/>
                  <a:pt x="3090006" y="1812392"/>
                  <a:pt x="3057215" y="1885953"/>
                </a:cubicBezTo>
                <a:cubicBezTo>
                  <a:pt x="2982281" y="1969588"/>
                  <a:pt x="2919343" y="2034158"/>
                  <a:pt x="2868402" y="2079663"/>
                </a:cubicBezTo>
                <a:lnTo>
                  <a:pt x="2849583" y="2095358"/>
                </a:lnTo>
                <a:lnTo>
                  <a:pt x="2840114" y="2081799"/>
                </a:lnTo>
                <a:cubicBezTo>
                  <a:pt x="2837040" y="2073876"/>
                  <a:pt x="2835503" y="2064632"/>
                  <a:pt x="2835503" y="2054067"/>
                </a:cubicBezTo>
                <a:cubicBezTo>
                  <a:pt x="2835503" y="2042329"/>
                  <a:pt x="2837553" y="2028243"/>
                  <a:pt x="2841651" y="2011809"/>
                </a:cubicBezTo>
                <a:lnTo>
                  <a:pt x="2852375" y="1979050"/>
                </a:lnTo>
                <a:lnTo>
                  <a:pt x="2916366" y="1952695"/>
                </a:lnTo>
                <a:cubicBezTo>
                  <a:pt x="2936348" y="1946434"/>
                  <a:pt x="2953514" y="1943304"/>
                  <a:pt x="2967859" y="1943304"/>
                </a:cubicBezTo>
                <a:lnTo>
                  <a:pt x="2967859" y="1936262"/>
                </a:lnTo>
                <a:lnTo>
                  <a:pt x="2958637" y="1922175"/>
                </a:lnTo>
                <a:cubicBezTo>
                  <a:pt x="2934043" y="1922175"/>
                  <a:pt x="2905606" y="1930783"/>
                  <a:pt x="2873328" y="1948000"/>
                </a:cubicBezTo>
                <a:lnTo>
                  <a:pt x="2859743" y="1956548"/>
                </a:lnTo>
                <a:lnTo>
                  <a:pt x="2860096" y="1955466"/>
                </a:lnTo>
                <a:lnTo>
                  <a:pt x="2835503" y="1955466"/>
                </a:lnTo>
                <a:lnTo>
                  <a:pt x="2833225" y="1973234"/>
                </a:lnTo>
                <a:lnTo>
                  <a:pt x="2822027" y="1980280"/>
                </a:lnTo>
                <a:cubicBezTo>
                  <a:pt x="2803965" y="1993193"/>
                  <a:pt x="2784943" y="2008257"/>
                  <a:pt x="2764961" y="2025474"/>
                </a:cubicBezTo>
                <a:lnTo>
                  <a:pt x="2755738" y="2025474"/>
                </a:lnTo>
                <a:cubicBezTo>
                  <a:pt x="2741392" y="2034473"/>
                  <a:pt x="2728838" y="2042591"/>
                  <a:pt x="2718079" y="2049830"/>
                </a:cubicBezTo>
                <a:lnTo>
                  <a:pt x="2699947" y="2062687"/>
                </a:lnTo>
                <a:lnTo>
                  <a:pt x="2697163" y="2062687"/>
                </a:lnTo>
                <a:lnTo>
                  <a:pt x="2697163" y="2058763"/>
                </a:lnTo>
                <a:cubicBezTo>
                  <a:pt x="2697163" y="2050937"/>
                  <a:pt x="2692039" y="2047025"/>
                  <a:pt x="2681791" y="2047025"/>
                </a:cubicBezTo>
                <a:lnTo>
                  <a:pt x="2663346" y="2047025"/>
                </a:lnTo>
                <a:lnTo>
                  <a:pt x="2663346" y="2051298"/>
                </a:lnTo>
                <a:lnTo>
                  <a:pt x="2654289" y="2051298"/>
                </a:lnTo>
                <a:lnTo>
                  <a:pt x="2653015" y="2052637"/>
                </a:lnTo>
                <a:lnTo>
                  <a:pt x="2651416" y="2052637"/>
                </a:lnTo>
                <a:lnTo>
                  <a:pt x="2651416" y="2054318"/>
                </a:lnTo>
                <a:lnTo>
                  <a:pt x="2619127" y="2088273"/>
                </a:lnTo>
                <a:lnTo>
                  <a:pt x="2609721" y="2096950"/>
                </a:lnTo>
                <a:lnTo>
                  <a:pt x="2605682" y="2089068"/>
                </a:lnTo>
                <a:cubicBezTo>
                  <a:pt x="2595433" y="2070678"/>
                  <a:pt x="2588261" y="2061483"/>
                  <a:pt x="2584162" y="2061483"/>
                </a:cubicBezTo>
                <a:lnTo>
                  <a:pt x="2568791" y="2061483"/>
                </a:lnTo>
                <a:lnTo>
                  <a:pt x="2561008" y="2083275"/>
                </a:lnTo>
                <a:lnTo>
                  <a:pt x="2552112" y="2077523"/>
                </a:lnTo>
                <a:lnTo>
                  <a:pt x="2547281" y="2066544"/>
                </a:lnTo>
                <a:lnTo>
                  <a:pt x="2549688" y="2065625"/>
                </a:lnTo>
                <a:cubicBezTo>
                  <a:pt x="2556861" y="2061320"/>
                  <a:pt x="2565572" y="2054864"/>
                  <a:pt x="2575819" y="2046256"/>
                </a:cubicBezTo>
                <a:lnTo>
                  <a:pt x="2567299" y="2034956"/>
                </a:lnTo>
                <a:lnTo>
                  <a:pt x="2574502" y="2031123"/>
                </a:lnTo>
                <a:cubicBezTo>
                  <a:pt x="2584397" y="2023052"/>
                  <a:pt x="2593572" y="2012561"/>
                  <a:pt x="2602027" y="1999649"/>
                </a:cubicBezTo>
                <a:cubicBezTo>
                  <a:pt x="2602027" y="1979302"/>
                  <a:pt x="2577433" y="1953478"/>
                  <a:pt x="2528244" y="1922175"/>
                </a:cubicBezTo>
                <a:lnTo>
                  <a:pt x="2475983" y="1922175"/>
                </a:lnTo>
                <a:cubicBezTo>
                  <a:pt x="2464710" y="1922175"/>
                  <a:pt x="2452158" y="1934110"/>
                  <a:pt x="2438323" y="1957977"/>
                </a:cubicBezTo>
                <a:lnTo>
                  <a:pt x="2434110" y="1966661"/>
                </a:lnTo>
                <a:lnTo>
                  <a:pt x="2431200" y="1968883"/>
                </a:lnTo>
                <a:lnTo>
                  <a:pt x="2402612" y="1940645"/>
                </a:lnTo>
                <a:lnTo>
                  <a:pt x="2381773" y="1918142"/>
                </a:lnTo>
                <a:lnTo>
                  <a:pt x="2435102" y="1896177"/>
                </a:lnTo>
                <a:cubicBezTo>
                  <a:pt x="2455085" y="1889916"/>
                  <a:pt x="2472249" y="1886786"/>
                  <a:pt x="2486596" y="1886786"/>
                </a:cubicBezTo>
                <a:lnTo>
                  <a:pt x="2486596" y="1879744"/>
                </a:lnTo>
                <a:lnTo>
                  <a:pt x="2477374" y="1865657"/>
                </a:lnTo>
                <a:cubicBezTo>
                  <a:pt x="2449706" y="1865657"/>
                  <a:pt x="2417174" y="1876552"/>
                  <a:pt x="2379779" y="1898341"/>
                </a:cubicBezTo>
                <a:lnTo>
                  <a:pt x="2369587" y="1904982"/>
                </a:lnTo>
                <a:lnTo>
                  <a:pt x="2315506" y="1846582"/>
                </a:lnTo>
                <a:lnTo>
                  <a:pt x="2316122" y="1844703"/>
                </a:lnTo>
                <a:lnTo>
                  <a:pt x="2313765" y="1844703"/>
                </a:lnTo>
                <a:lnTo>
                  <a:pt x="2309808" y="1840429"/>
                </a:lnTo>
                <a:lnTo>
                  <a:pt x="2287890" y="1792956"/>
                </a:lnTo>
                <a:lnTo>
                  <a:pt x="2320658" y="1762189"/>
                </a:lnTo>
                <a:cubicBezTo>
                  <a:pt x="2337054" y="1723061"/>
                  <a:pt x="2365746" y="1703498"/>
                  <a:pt x="2406736" y="1703498"/>
                </a:cubicBezTo>
                <a:cubicBezTo>
                  <a:pt x="2419033" y="1651849"/>
                  <a:pt x="2427231" y="1626024"/>
                  <a:pt x="2431330" y="1626024"/>
                </a:cubicBezTo>
                <a:cubicBezTo>
                  <a:pt x="2425182" y="1618199"/>
                  <a:pt x="2422107" y="1609590"/>
                  <a:pt x="2422107" y="1600200"/>
                </a:cubicBezTo>
                <a:lnTo>
                  <a:pt x="2406736" y="1600200"/>
                </a:lnTo>
                <a:cubicBezTo>
                  <a:pt x="2398538" y="1600200"/>
                  <a:pt x="2378043" y="1636980"/>
                  <a:pt x="2345252" y="1710540"/>
                </a:cubicBezTo>
                <a:lnTo>
                  <a:pt x="2281161" y="1779750"/>
                </a:lnTo>
                <a:lnTo>
                  <a:pt x="2269844" y="1757675"/>
                </a:lnTo>
                <a:cubicBezTo>
                  <a:pt x="2259597" y="1739285"/>
                  <a:pt x="2252423" y="1730090"/>
                  <a:pt x="2248324" y="1730090"/>
                </a:cubicBezTo>
                <a:lnTo>
                  <a:pt x="2232954" y="1730090"/>
                </a:lnTo>
                <a:cubicBezTo>
                  <a:pt x="2232954" y="1739480"/>
                  <a:pt x="2229879" y="1748088"/>
                  <a:pt x="2223730" y="1755914"/>
                </a:cubicBezTo>
                <a:cubicBezTo>
                  <a:pt x="2225780" y="1755914"/>
                  <a:pt x="2228854" y="1762370"/>
                  <a:pt x="2232953" y="1775282"/>
                </a:cubicBezTo>
                <a:lnTo>
                  <a:pt x="2235298" y="1783489"/>
                </a:lnTo>
                <a:lnTo>
                  <a:pt x="2225287" y="1783489"/>
                </a:lnTo>
                <a:cubicBezTo>
                  <a:pt x="2206842" y="1789749"/>
                  <a:pt x="2197619" y="1796010"/>
                  <a:pt x="2197619" y="1802270"/>
                </a:cubicBezTo>
                <a:lnTo>
                  <a:pt x="2206842" y="1835137"/>
                </a:lnTo>
                <a:cubicBezTo>
                  <a:pt x="2195569" y="1835137"/>
                  <a:pt x="2185065" y="1837681"/>
                  <a:pt x="2175330" y="1842767"/>
                </a:cubicBezTo>
                <a:lnTo>
                  <a:pt x="2154927" y="1860129"/>
                </a:lnTo>
                <a:lnTo>
                  <a:pt x="2153391" y="1860129"/>
                </a:lnTo>
                <a:lnTo>
                  <a:pt x="2153391" y="1861435"/>
                </a:lnTo>
                <a:lnTo>
                  <a:pt x="2148431" y="1865657"/>
                </a:lnTo>
                <a:lnTo>
                  <a:pt x="2148431" y="1879744"/>
                </a:lnTo>
                <a:lnTo>
                  <a:pt x="2169968" y="1891705"/>
                </a:lnTo>
                <a:lnTo>
                  <a:pt x="2164533" y="1896351"/>
                </a:lnTo>
                <a:lnTo>
                  <a:pt x="2147040" y="1896351"/>
                </a:lnTo>
                <a:lnTo>
                  <a:pt x="2147040" y="1903395"/>
                </a:lnTo>
                <a:lnTo>
                  <a:pt x="2151506" y="1907488"/>
                </a:lnTo>
                <a:lnTo>
                  <a:pt x="2118629" y="1935593"/>
                </a:lnTo>
                <a:lnTo>
                  <a:pt x="2116151" y="1926843"/>
                </a:lnTo>
                <a:cubicBezTo>
                  <a:pt x="2106929" y="1909529"/>
                  <a:pt x="2083871" y="1889133"/>
                  <a:pt x="2046981" y="1865657"/>
                </a:cubicBezTo>
                <a:lnTo>
                  <a:pt x="1994719" y="1865657"/>
                </a:lnTo>
                <a:cubicBezTo>
                  <a:pt x="1983447" y="1865657"/>
                  <a:pt x="1970894" y="1877592"/>
                  <a:pt x="1957059" y="1901459"/>
                </a:cubicBezTo>
                <a:lnTo>
                  <a:pt x="1949172" y="1917717"/>
                </a:lnTo>
                <a:lnTo>
                  <a:pt x="1937223" y="1907502"/>
                </a:lnTo>
                <a:cubicBezTo>
                  <a:pt x="1913397" y="1885395"/>
                  <a:pt x="1887202" y="1859523"/>
                  <a:pt x="1858638" y="1829882"/>
                </a:cubicBezTo>
                <a:lnTo>
                  <a:pt x="1843428" y="1813458"/>
                </a:lnTo>
                <a:lnTo>
                  <a:pt x="1873211" y="1774689"/>
                </a:lnTo>
                <a:cubicBezTo>
                  <a:pt x="1887558" y="1764907"/>
                  <a:pt x="1904978" y="1760016"/>
                  <a:pt x="1925473" y="1760016"/>
                </a:cubicBezTo>
                <a:cubicBezTo>
                  <a:pt x="1937770" y="1708367"/>
                  <a:pt x="1945968" y="1682543"/>
                  <a:pt x="1950067" y="1682543"/>
                </a:cubicBezTo>
                <a:cubicBezTo>
                  <a:pt x="1943919" y="1674717"/>
                  <a:pt x="1940844" y="1666109"/>
                  <a:pt x="1940844" y="1656719"/>
                </a:cubicBezTo>
                <a:lnTo>
                  <a:pt x="1925473" y="1656719"/>
                </a:lnTo>
                <a:cubicBezTo>
                  <a:pt x="1917275" y="1656719"/>
                  <a:pt x="1896780" y="1693498"/>
                  <a:pt x="1863989" y="1767059"/>
                </a:cubicBezTo>
                <a:lnTo>
                  <a:pt x="1832225" y="1801360"/>
                </a:lnTo>
                <a:lnTo>
                  <a:pt x="1830984" y="1800020"/>
                </a:lnTo>
                <a:lnTo>
                  <a:pt x="1834859" y="1788184"/>
                </a:lnTo>
                <a:lnTo>
                  <a:pt x="1820023" y="1788184"/>
                </a:lnTo>
                <a:lnTo>
                  <a:pt x="1765834" y="1729667"/>
                </a:lnTo>
                <a:cubicBezTo>
                  <a:pt x="1733043" y="1656106"/>
                  <a:pt x="1712548" y="1619327"/>
                  <a:pt x="1704350" y="1619327"/>
                </a:cubicBezTo>
                <a:lnTo>
                  <a:pt x="1688979" y="1619327"/>
                </a:lnTo>
                <a:cubicBezTo>
                  <a:pt x="1688979" y="1628717"/>
                  <a:pt x="1685904" y="1637325"/>
                  <a:pt x="1679756" y="1645151"/>
                </a:cubicBezTo>
                <a:cubicBezTo>
                  <a:pt x="1683855" y="1645151"/>
                  <a:pt x="1692053" y="1670975"/>
                  <a:pt x="1704350" y="1722624"/>
                </a:cubicBezTo>
                <a:cubicBezTo>
                  <a:pt x="1745340" y="1722624"/>
                  <a:pt x="1774032" y="1742188"/>
                  <a:pt x="1790428" y="1781316"/>
                </a:cubicBezTo>
                <a:lnTo>
                  <a:pt x="1808919" y="1798678"/>
                </a:lnTo>
                <a:lnTo>
                  <a:pt x="1805471" y="1825576"/>
                </a:lnTo>
                <a:lnTo>
                  <a:pt x="1794964" y="1825576"/>
                </a:lnTo>
                <a:lnTo>
                  <a:pt x="1798839" y="1837412"/>
                </a:lnTo>
                <a:lnTo>
                  <a:pt x="1771185" y="1867274"/>
                </a:lnTo>
                <a:lnTo>
                  <a:pt x="1713401" y="1924349"/>
                </a:lnTo>
                <a:lnTo>
                  <a:pt x="1705741" y="1924349"/>
                </a:lnTo>
                <a:lnTo>
                  <a:pt x="1690370" y="1917306"/>
                </a:lnTo>
                <a:lnTo>
                  <a:pt x="1667443" y="1931631"/>
                </a:lnTo>
                <a:lnTo>
                  <a:pt x="1652973" y="1911999"/>
                </a:lnTo>
                <a:cubicBezTo>
                  <a:pt x="1646697" y="1906032"/>
                  <a:pt x="1640740" y="1903048"/>
                  <a:pt x="1635104" y="1903048"/>
                </a:cubicBezTo>
                <a:lnTo>
                  <a:pt x="1582842" y="1903048"/>
                </a:lnTo>
                <a:lnTo>
                  <a:pt x="1554509" y="1928111"/>
                </a:lnTo>
                <a:lnTo>
                  <a:pt x="1520327" y="1906008"/>
                </a:lnTo>
                <a:cubicBezTo>
                  <a:pt x="1501241" y="1891432"/>
                  <a:pt x="1479785" y="1873091"/>
                  <a:pt x="1455960" y="1850984"/>
                </a:cubicBezTo>
                <a:lnTo>
                  <a:pt x="1446376" y="1841518"/>
                </a:lnTo>
                <a:lnTo>
                  <a:pt x="1461061" y="1841518"/>
                </a:lnTo>
                <a:cubicBezTo>
                  <a:pt x="1471309" y="1841518"/>
                  <a:pt x="1476432" y="1837605"/>
                  <a:pt x="1476432" y="1829780"/>
                </a:cubicBezTo>
                <a:lnTo>
                  <a:pt x="1476432" y="1822737"/>
                </a:lnTo>
                <a:lnTo>
                  <a:pt x="1461061" y="1822737"/>
                </a:lnTo>
                <a:cubicBezTo>
                  <a:pt x="1448764" y="1822737"/>
                  <a:pt x="1442616" y="1826649"/>
                  <a:pt x="1442616" y="1834475"/>
                </a:cubicBezTo>
                <a:lnTo>
                  <a:pt x="1442616" y="1837804"/>
                </a:lnTo>
                <a:lnTo>
                  <a:pt x="1402346" y="1798028"/>
                </a:lnTo>
                <a:lnTo>
                  <a:pt x="1406093" y="1793306"/>
                </a:lnTo>
                <a:cubicBezTo>
                  <a:pt x="1399945" y="1785480"/>
                  <a:pt x="1396870" y="1776872"/>
                  <a:pt x="1396870" y="1767482"/>
                </a:cubicBezTo>
                <a:lnTo>
                  <a:pt x="1381499" y="1767482"/>
                </a:lnTo>
                <a:lnTo>
                  <a:pt x="1376047" y="1771929"/>
                </a:lnTo>
                <a:lnTo>
                  <a:pt x="1317185" y="1708367"/>
                </a:lnTo>
                <a:lnTo>
                  <a:pt x="1322924" y="1708367"/>
                </a:lnTo>
                <a:lnTo>
                  <a:pt x="1322924" y="1694281"/>
                </a:lnTo>
                <a:lnTo>
                  <a:pt x="1304140" y="1694281"/>
                </a:lnTo>
                <a:lnTo>
                  <a:pt x="1284571" y="1673149"/>
                </a:lnTo>
                <a:cubicBezTo>
                  <a:pt x="1251780" y="1599588"/>
                  <a:pt x="1231285" y="1562808"/>
                  <a:pt x="1223087" y="1562808"/>
                </a:cubicBezTo>
                <a:lnTo>
                  <a:pt x="1207716" y="1562808"/>
                </a:lnTo>
                <a:cubicBezTo>
                  <a:pt x="1207716" y="1572199"/>
                  <a:pt x="1204641" y="1580807"/>
                  <a:pt x="1198493" y="1588632"/>
                </a:cubicBezTo>
                <a:cubicBezTo>
                  <a:pt x="1202592" y="1588632"/>
                  <a:pt x="1210790" y="1614457"/>
                  <a:pt x="1223087" y="1666106"/>
                </a:cubicBezTo>
                <a:cubicBezTo>
                  <a:pt x="1264077" y="1666106"/>
                  <a:pt x="1292769" y="1685670"/>
                  <a:pt x="1309165" y="1724797"/>
                </a:cubicBezTo>
                <a:lnTo>
                  <a:pt x="1368923" y="1780905"/>
                </a:lnTo>
                <a:lnTo>
                  <a:pt x="1359980" y="1795066"/>
                </a:lnTo>
                <a:cubicBezTo>
                  <a:pt x="1349732" y="1813456"/>
                  <a:pt x="1336411" y="1841041"/>
                  <a:pt x="1320015" y="1877821"/>
                </a:cubicBezTo>
                <a:lnTo>
                  <a:pt x="1316058" y="1882095"/>
                </a:lnTo>
                <a:lnTo>
                  <a:pt x="1313701" y="1882095"/>
                </a:lnTo>
                <a:lnTo>
                  <a:pt x="1314317" y="1883975"/>
                </a:lnTo>
                <a:lnTo>
                  <a:pt x="1260237" y="1942374"/>
                </a:lnTo>
                <a:lnTo>
                  <a:pt x="1250045" y="1935733"/>
                </a:lnTo>
                <a:cubicBezTo>
                  <a:pt x="1212650" y="1913944"/>
                  <a:pt x="1180118" y="1903048"/>
                  <a:pt x="1152450" y="1903048"/>
                </a:cubicBezTo>
                <a:lnTo>
                  <a:pt x="1143227" y="1917135"/>
                </a:lnTo>
                <a:lnTo>
                  <a:pt x="1143227" y="1924177"/>
                </a:lnTo>
                <a:lnTo>
                  <a:pt x="1189270" y="1932574"/>
                </a:lnTo>
                <a:lnTo>
                  <a:pt x="1189270" y="1943130"/>
                </a:lnTo>
                <a:lnTo>
                  <a:pt x="1207716" y="1943130"/>
                </a:lnTo>
                <a:lnTo>
                  <a:pt x="1207716" y="1938921"/>
                </a:lnTo>
                <a:lnTo>
                  <a:pt x="1248051" y="1955534"/>
                </a:lnTo>
                <a:lnTo>
                  <a:pt x="1227211" y="1978037"/>
                </a:lnTo>
                <a:lnTo>
                  <a:pt x="1197385" y="2007498"/>
                </a:lnTo>
                <a:lnTo>
                  <a:pt x="1191500" y="1995369"/>
                </a:lnTo>
                <a:cubicBezTo>
                  <a:pt x="1184583" y="1983435"/>
                  <a:pt x="1177987" y="1974485"/>
                  <a:pt x="1171710" y="1968518"/>
                </a:cubicBezTo>
                <a:lnTo>
                  <a:pt x="1158533" y="1961918"/>
                </a:lnTo>
                <a:lnTo>
                  <a:pt x="1152380" y="1954869"/>
                </a:lnTo>
                <a:cubicBezTo>
                  <a:pt x="1148281" y="1951739"/>
                  <a:pt x="1144182" y="1950174"/>
                  <a:pt x="1140083" y="1950174"/>
                </a:cubicBezTo>
                <a:lnTo>
                  <a:pt x="1121637" y="1957216"/>
                </a:lnTo>
                <a:lnTo>
                  <a:pt x="1122578" y="1959567"/>
                </a:lnTo>
                <a:lnTo>
                  <a:pt x="1101579" y="1959567"/>
                </a:lnTo>
                <a:cubicBezTo>
                  <a:pt x="1052391" y="1990870"/>
                  <a:pt x="1027797" y="2016693"/>
                  <a:pt x="1027797" y="2037041"/>
                </a:cubicBezTo>
                <a:lnTo>
                  <a:pt x="1051807" y="2064495"/>
                </a:lnTo>
                <a:lnTo>
                  <a:pt x="1012224" y="2099761"/>
                </a:lnTo>
                <a:lnTo>
                  <a:pt x="993778" y="2099761"/>
                </a:lnTo>
                <a:lnTo>
                  <a:pt x="980107" y="2093497"/>
                </a:lnTo>
                <a:lnTo>
                  <a:pt x="975535" y="2088689"/>
                </a:lnTo>
                <a:lnTo>
                  <a:pt x="966478" y="2088689"/>
                </a:lnTo>
                <a:lnTo>
                  <a:pt x="966478" y="2084416"/>
                </a:lnTo>
                <a:lnTo>
                  <a:pt x="948032" y="2084416"/>
                </a:lnTo>
                <a:cubicBezTo>
                  <a:pt x="937785" y="2084416"/>
                  <a:pt x="932661" y="2088329"/>
                  <a:pt x="932661" y="2096155"/>
                </a:cubicBezTo>
                <a:lnTo>
                  <a:pt x="932661" y="2102053"/>
                </a:lnTo>
                <a:lnTo>
                  <a:pt x="911745" y="2087221"/>
                </a:lnTo>
                <a:lnTo>
                  <a:pt x="908326" y="2085010"/>
                </a:lnTo>
                <a:lnTo>
                  <a:pt x="903666" y="2076944"/>
                </a:lnTo>
                <a:lnTo>
                  <a:pt x="928951" y="2072610"/>
                </a:lnTo>
                <a:lnTo>
                  <a:pt x="930756" y="2076285"/>
                </a:lnTo>
                <a:cubicBezTo>
                  <a:pt x="933830" y="2078633"/>
                  <a:pt x="938442" y="2080197"/>
                  <a:pt x="944590" y="2080980"/>
                </a:cubicBezTo>
                <a:lnTo>
                  <a:pt x="959962" y="2080980"/>
                </a:lnTo>
                <a:lnTo>
                  <a:pt x="959962" y="2066894"/>
                </a:lnTo>
                <a:cubicBezTo>
                  <a:pt x="959962" y="2062981"/>
                  <a:pt x="958681" y="2060047"/>
                  <a:pt x="956119" y="2058090"/>
                </a:cubicBezTo>
                <a:lnTo>
                  <a:pt x="954932" y="2057788"/>
                </a:lnTo>
                <a:lnTo>
                  <a:pt x="962077" y="2051120"/>
                </a:lnTo>
                <a:lnTo>
                  <a:pt x="962077" y="2037034"/>
                </a:lnTo>
                <a:lnTo>
                  <a:pt x="960190" y="2032712"/>
                </a:lnTo>
                <a:lnTo>
                  <a:pt x="969184" y="2036375"/>
                </a:lnTo>
                <a:lnTo>
                  <a:pt x="978407" y="2036375"/>
                </a:lnTo>
                <a:lnTo>
                  <a:pt x="978407" y="2015246"/>
                </a:lnTo>
                <a:lnTo>
                  <a:pt x="953813" y="2015246"/>
                </a:lnTo>
                <a:lnTo>
                  <a:pt x="953813" y="2022289"/>
                </a:lnTo>
                <a:lnTo>
                  <a:pt x="956013" y="2027665"/>
                </a:lnTo>
                <a:lnTo>
                  <a:pt x="946706" y="2025295"/>
                </a:lnTo>
                <a:lnTo>
                  <a:pt x="912889" y="2025295"/>
                </a:lnTo>
                <a:cubicBezTo>
                  <a:pt x="894444" y="2031556"/>
                  <a:pt x="885221" y="2037816"/>
                  <a:pt x="885221" y="2044077"/>
                </a:cubicBezTo>
                <a:lnTo>
                  <a:pt x="894131" y="2075830"/>
                </a:lnTo>
                <a:lnTo>
                  <a:pt x="874086" y="2062865"/>
                </a:lnTo>
                <a:lnTo>
                  <a:pt x="864863" y="2062865"/>
                </a:lnTo>
                <a:cubicBezTo>
                  <a:pt x="844880" y="2045649"/>
                  <a:pt x="825859" y="2030585"/>
                  <a:pt x="807797" y="2017672"/>
                </a:cubicBezTo>
                <a:lnTo>
                  <a:pt x="796599" y="2010626"/>
                </a:lnTo>
                <a:lnTo>
                  <a:pt x="794321" y="1992857"/>
                </a:lnTo>
                <a:lnTo>
                  <a:pt x="769727" y="1992857"/>
                </a:lnTo>
                <a:lnTo>
                  <a:pt x="770081" y="1993939"/>
                </a:lnTo>
                <a:lnTo>
                  <a:pt x="756496" y="1985392"/>
                </a:lnTo>
                <a:cubicBezTo>
                  <a:pt x="740357" y="1976784"/>
                  <a:pt x="725178" y="1970327"/>
                  <a:pt x="710960" y="1966023"/>
                </a:cubicBezTo>
                <a:lnTo>
                  <a:pt x="677401" y="1960576"/>
                </a:lnTo>
                <a:lnTo>
                  <a:pt x="643544" y="1925841"/>
                </a:lnTo>
                <a:cubicBezTo>
                  <a:pt x="621232" y="1902200"/>
                  <a:pt x="597587" y="1876439"/>
                  <a:pt x="572608" y="1848561"/>
                </a:cubicBezTo>
                <a:cubicBezTo>
                  <a:pt x="539817" y="1775000"/>
                  <a:pt x="519322" y="1738221"/>
                  <a:pt x="511124" y="1738221"/>
                </a:cubicBezTo>
                <a:lnTo>
                  <a:pt x="495753" y="1738221"/>
                </a:lnTo>
                <a:cubicBezTo>
                  <a:pt x="495753" y="1747612"/>
                  <a:pt x="492678" y="1756220"/>
                  <a:pt x="486530" y="1764045"/>
                </a:cubicBezTo>
                <a:cubicBezTo>
                  <a:pt x="490629" y="1764045"/>
                  <a:pt x="498827" y="1789870"/>
                  <a:pt x="511124" y="1841518"/>
                </a:cubicBezTo>
                <a:lnTo>
                  <a:pt x="516236" y="1842177"/>
                </a:lnTo>
                <a:lnTo>
                  <a:pt x="513239" y="1842177"/>
                </a:lnTo>
                <a:lnTo>
                  <a:pt x="513239" y="1856264"/>
                </a:lnTo>
                <a:lnTo>
                  <a:pt x="537833" y="1856264"/>
                </a:lnTo>
                <a:lnTo>
                  <a:pt x="537833" y="1844963"/>
                </a:lnTo>
                <a:lnTo>
                  <a:pt x="539561" y="1845186"/>
                </a:lnTo>
                <a:cubicBezTo>
                  <a:pt x="565691" y="1852523"/>
                  <a:pt x="584905" y="1870864"/>
                  <a:pt x="597202" y="1900210"/>
                </a:cubicBezTo>
                <a:lnTo>
                  <a:pt x="667088" y="1965828"/>
                </a:lnTo>
                <a:lnTo>
                  <a:pt x="661964" y="1973654"/>
                </a:lnTo>
                <a:lnTo>
                  <a:pt x="661964" y="1980696"/>
                </a:lnTo>
                <a:lnTo>
                  <a:pt x="686779" y="1985221"/>
                </a:lnTo>
                <a:lnTo>
                  <a:pt x="737848" y="2039310"/>
                </a:lnTo>
                <a:cubicBezTo>
                  <a:pt x="769103" y="2075698"/>
                  <a:pt x="784730" y="2102109"/>
                  <a:pt x="784730" y="2118543"/>
                </a:cubicBezTo>
                <a:lnTo>
                  <a:pt x="784730" y="2126321"/>
                </a:lnTo>
                <a:lnTo>
                  <a:pt x="776357" y="2138311"/>
                </a:lnTo>
                <a:lnTo>
                  <a:pt x="766863" y="2129913"/>
                </a:lnTo>
                <a:cubicBezTo>
                  <a:pt x="757640" y="2122773"/>
                  <a:pt x="746881" y="2115290"/>
                  <a:pt x="734584" y="2107464"/>
                </a:cubicBezTo>
                <a:lnTo>
                  <a:pt x="692066" y="2107464"/>
                </a:lnTo>
                <a:lnTo>
                  <a:pt x="698652" y="2062199"/>
                </a:lnTo>
                <a:lnTo>
                  <a:pt x="683281" y="2062199"/>
                </a:lnTo>
                <a:cubicBezTo>
                  <a:pt x="677132" y="2080980"/>
                  <a:pt x="672521" y="2097218"/>
                  <a:pt x="669447" y="2110913"/>
                </a:cubicBezTo>
                <a:lnTo>
                  <a:pt x="669002" y="2114136"/>
                </a:lnTo>
                <a:lnTo>
                  <a:pt x="664453" y="2116414"/>
                </a:lnTo>
                <a:lnTo>
                  <a:pt x="657254" y="2126182"/>
                </a:lnTo>
                <a:lnTo>
                  <a:pt x="647526" y="2106132"/>
                </a:lnTo>
                <a:cubicBezTo>
                  <a:pt x="633692" y="2082264"/>
                  <a:pt x="621139" y="2070330"/>
                  <a:pt x="609867" y="2070330"/>
                </a:cubicBezTo>
                <a:lnTo>
                  <a:pt x="558662" y="2070330"/>
                </a:lnTo>
                <a:lnTo>
                  <a:pt x="548015" y="2062199"/>
                </a:lnTo>
                <a:lnTo>
                  <a:pt x="538792" y="2062199"/>
                </a:lnTo>
                <a:cubicBezTo>
                  <a:pt x="526495" y="2062199"/>
                  <a:pt x="520347" y="2066112"/>
                  <a:pt x="520347" y="2073938"/>
                </a:cubicBezTo>
                <a:lnTo>
                  <a:pt x="520347" y="2080980"/>
                </a:lnTo>
                <a:lnTo>
                  <a:pt x="533247" y="2089189"/>
                </a:lnTo>
                <a:lnTo>
                  <a:pt x="502269" y="2113175"/>
                </a:lnTo>
                <a:lnTo>
                  <a:pt x="499301" y="2118746"/>
                </a:lnTo>
                <a:lnTo>
                  <a:pt x="504017" y="2086335"/>
                </a:lnTo>
                <a:cubicBezTo>
                  <a:pt x="508116" y="2069902"/>
                  <a:pt x="514264" y="2051120"/>
                  <a:pt x="522462" y="2029991"/>
                </a:cubicBezTo>
                <a:lnTo>
                  <a:pt x="497868" y="2029991"/>
                </a:lnTo>
                <a:cubicBezTo>
                  <a:pt x="497868" y="2044860"/>
                  <a:pt x="496074" y="2058848"/>
                  <a:pt x="492488" y="2071955"/>
                </a:cubicBezTo>
                <a:lnTo>
                  <a:pt x="479957" y="2100436"/>
                </a:lnTo>
                <a:lnTo>
                  <a:pt x="477307" y="2099761"/>
                </a:lnTo>
                <a:lnTo>
                  <a:pt x="477307" y="2106458"/>
                </a:lnTo>
                <a:lnTo>
                  <a:pt x="476348" y="2108637"/>
                </a:lnTo>
                <a:cubicBezTo>
                  <a:pt x="469175" y="2119984"/>
                  <a:pt x="460208" y="2130451"/>
                  <a:pt x="449449" y="2140037"/>
                </a:cubicBezTo>
                <a:lnTo>
                  <a:pt x="449128" y="2140260"/>
                </a:lnTo>
                <a:lnTo>
                  <a:pt x="440417" y="2130281"/>
                </a:lnTo>
                <a:cubicBezTo>
                  <a:pt x="436318" y="2127151"/>
                  <a:pt x="432219" y="2125586"/>
                  <a:pt x="428120" y="2125586"/>
                </a:cubicBezTo>
                <a:lnTo>
                  <a:pt x="409674" y="2132628"/>
                </a:lnTo>
                <a:cubicBezTo>
                  <a:pt x="409674" y="2141236"/>
                  <a:pt x="412492" y="2148280"/>
                  <a:pt x="418128" y="2153757"/>
                </a:cubicBezTo>
                <a:lnTo>
                  <a:pt x="425048" y="2156960"/>
                </a:lnTo>
                <a:lnTo>
                  <a:pt x="411790" y="2166155"/>
                </a:lnTo>
                <a:lnTo>
                  <a:pt x="401971" y="2166155"/>
                </a:lnTo>
                <a:lnTo>
                  <a:pt x="397377" y="2163148"/>
                </a:lnTo>
                <a:lnTo>
                  <a:pt x="380548" y="2160292"/>
                </a:lnTo>
                <a:lnTo>
                  <a:pt x="377973" y="2159112"/>
                </a:lnTo>
                <a:lnTo>
                  <a:pt x="377359" y="2159751"/>
                </a:lnTo>
                <a:lnTo>
                  <a:pt x="369709" y="2158453"/>
                </a:lnTo>
                <a:cubicBezTo>
                  <a:pt x="365610" y="2158453"/>
                  <a:pt x="361255" y="2160605"/>
                  <a:pt x="356644" y="2164909"/>
                </a:cubicBezTo>
                <a:lnTo>
                  <a:pt x="345620" y="2179530"/>
                </a:lnTo>
                <a:lnTo>
                  <a:pt x="344156" y="2180242"/>
                </a:lnTo>
                <a:lnTo>
                  <a:pt x="339944" y="2180242"/>
                </a:lnTo>
                <a:lnTo>
                  <a:pt x="330112" y="2173628"/>
                </a:lnTo>
                <a:lnTo>
                  <a:pt x="320889" y="2173628"/>
                </a:lnTo>
                <a:cubicBezTo>
                  <a:pt x="240959" y="2104763"/>
                  <a:pt x="176400" y="2070330"/>
                  <a:pt x="127213" y="2070330"/>
                </a:cubicBezTo>
                <a:lnTo>
                  <a:pt x="124703" y="2074163"/>
                </a:lnTo>
                <a:lnTo>
                  <a:pt x="64978" y="2015171"/>
                </a:lnTo>
                <a:lnTo>
                  <a:pt x="0" y="19450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9457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A2DB58E-CBC8-44FA-A8EC-EBD599A93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2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03B71C3-615E-4CCC-98DE-120F6D117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9"/>
          <a:stretch/>
        </p:blipFill>
        <p:spPr>
          <a:xfrm>
            <a:off x="0" y="6624084"/>
            <a:ext cx="12192000" cy="23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2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E218947-4903-4C68-850F-3526423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81824" r="24" b="13"/>
          <a:stretch/>
        </p:blipFill>
        <p:spPr>
          <a:xfrm>
            <a:off x="0" y="5612454"/>
            <a:ext cx="12192000" cy="1245547"/>
          </a:xfrm>
          <a:custGeom>
            <a:avLst/>
            <a:gdLst>
              <a:gd name="connsiteX0" fmla="*/ 929013 w 12192000"/>
              <a:gd name="connsiteY0" fmla="*/ 1199613 h 1245547"/>
              <a:gd name="connsiteX1" fmla="*/ 910568 w 12192000"/>
              <a:gd name="connsiteY1" fmla="*/ 1219118 h 1245547"/>
              <a:gd name="connsiteX2" fmla="*/ 910568 w 12192000"/>
              <a:gd name="connsiteY2" fmla="*/ 1242521 h 1245547"/>
              <a:gd name="connsiteX3" fmla="*/ 935162 w 12192000"/>
              <a:gd name="connsiteY3" fmla="*/ 1242521 h 1245547"/>
              <a:gd name="connsiteX4" fmla="*/ 953607 w 12192000"/>
              <a:gd name="connsiteY4" fmla="*/ 1219118 h 1245547"/>
              <a:gd name="connsiteX5" fmla="*/ 935162 w 12192000"/>
              <a:gd name="connsiteY5" fmla="*/ 1199613 h 1245547"/>
              <a:gd name="connsiteX6" fmla="*/ 6158293 w 12192000"/>
              <a:gd name="connsiteY6" fmla="*/ 1166222 h 1245547"/>
              <a:gd name="connsiteX7" fmla="*/ 6158293 w 12192000"/>
              <a:gd name="connsiteY7" fmla="*/ 1189303 h 1245547"/>
              <a:gd name="connsiteX8" fmla="*/ 6182887 w 12192000"/>
              <a:gd name="connsiteY8" fmla="*/ 1189303 h 1245547"/>
              <a:gd name="connsiteX9" fmla="*/ 6182887 w 12192000"/>
              <a:gd name="connsiteY9" fmla="*/ 1166222 h 1245547"/>
              <a:gd name="connsiteX10" fmla="*/ 11350817 w 12192000"/>
              <a:gd name="connsiteY10" fmla="*/ 1160058 h 1245547"/>
              <a:gd name="connsiteX11" fmla="*/ 11332371 w 12192000"/>
              <a:gd name="connsiteY11" fmla="*/ 1183819 h 1245547"/>
              <a:gd name="connsiteX12" fmla="*/ 11332371 w 12192000"/>
              <a:gd name="connsiteY12" fmla="*/ 1203620 h 1245547"/>
              <a:gd name="connsiteX13" fmla="*/ 11350817 w 12192000"/>
              <a:gd name="connsiteY13" fmla="*/ 1203620 h 1245547"/>
              <a:gd name="connsiteX14" fmla="*/ 11366188 w 12192000"/>
              <a:gd name="connsiteY14" fmla="*/ 1183819 h 1245547"/>
              <a:gd name="connsiteX15" fmla="*/ 11366188 w 12192000"/>
              <a:gd name="connsiteY15" fmla="*/ 1160058 h 1245547"/>
              <a:gd name="connsiteX16" fmla="*/ 6387180 w 12192000"/>
              <a:gd name="connsiteY16" fmla="*/ 1152856 h 1245547"/>
              <a:gd name="connsiteX17" fmla="*/ 6368734 w 12192000"/>
              <a:gd name="connsiteY17" fmla="*/ 1176974 h 1245547"/>
              <a:gd name="connsiteX18" fmla="*/ 6368734 w 12192000"/>
              <a:gd name="connsiteY18" fmla="*/ 1197073 h 1245547"/>
              <a:gd name="connsiteX19" fmla="*/ 6387180 w 12192000"/>
              <a:gd name="connsiteY19" fmla="*/ 1197073 h 1245547"/>
              <a:gd name="connsiteX20" fmla="*/ 6402551 w 12192000"/>
              <a:gd name="connsiteY20" fmla="*/ 1176974 h 1245547"/>
              <a:gd name="connsiteX21" fmla="*/ 6402551 w 12192000"/>
              <a:gd name="connsiteY21" fmla="*/ 1152856 h 1245547"/>
              <a:gd name="connsiteX22" fmla="*/ 5713554 w 12192000"/>
              <a:gd name="connsiteY22" fmla="*/ 1152856 h 1245547"/>
              <a:gd name="connsiteX23" fmla="*/ 5695108 w 12192000"/>
              <a:gd name="connsiteY23" fmla="*/ 1176974 h 1245547"/>
              <a:gd name="connsiteX24" fmla="*/ 5695108 w 12192000"/>
              <a:gd name="connsiteY24" fmla="*/ 1197073 h 1245547"/>
              <a:gd name="connsiteX25" fmla="*/ 5713554 w 12192000"/>
              <a:gd name="connsiteY25" fmla="*/ 1197073 h 1245547"/>
              <a:gd name="connsiteX26" fmla="*/ 5728925 w 12192000"/>
              <a:gd name="connsiteY26" fmla="*/ 1176974 h 1245547"/>
              <a:gd name="connsiteX27" fmla="*/ 5728925 w 12192000"/>
              <a:gd name="connsiteY27" fmla="*/ 1152856 h 1245547"/>
              <a:gd name="connsiteX28" fmla="*/ 4164350 w 12192000"/>
              <a:gd name="connsiteY28" fmla="*/ 1147545 h 1245547"/>
              <a:gd name="connsiteX29" fmla="*/ 4164350 w 12192000"/>
              <a:gd name="connsiteY29" fmla="*/ 1182389 h 1245547"/>
              <a:gd name="connsiteX30" fmla="*/ 4188944 w 12192000"/>
              <a:gd name="connsiteY30" fmla="*/ 1182389 h 1245547"/>
              <a:gd name="connsiteX31" fmla="*/ 4188944 w 12192000"/>
              <a:gd name="connsiteY31" fmla="*/ 1170774 h 1245547"/>
              <a:gd name="connsiteX32" fmla="*/ 4173573 w 12192000"/>
              <a:gd name="connsiteY32" fmla="*/ 1147545 h 1245547"/>
              <a:gd name="connsiteX33" fmla="*/ 1922638 w 12192000"/>
              <a:gd name="connsiteY33" fmla="*/ 1144355 h 1245547"/>
              <a:gd name="connsiteX34" fmla="*/ 1904193 w 12192000"/>
              <a:gd name="connsiteY34" fmla="*/ 1162877 h 1245547"/>
              <a:gd name="connsiteX35" fmla="*/ 1922638 w 12192000"/>
              <a:gd name="connsiteY35" fmla="*/ 1185103 h 1245547"/>
              <a:gd name="connsiteX36" fmla="*/ 1947232 w 12192000"/>
              <a:gd name="connsiteY36" fmla="*/ 1185103 h 1245547"/>
              <a:gd name="connsiteX37" fmla="*/ 1947232 w 12192000"/>
              <a:gd name="connsiteY37" fmla="*/ 1162877 h 1245547"/>
              <a:gd name="connsiteX38" fmla="*/ 1928787 w 12192000"/>
              <a:gd name="connsiteY38" fmla="*/ 1144355 h 1245547"/>
              <a:gd name="connsiteX39" fmla="*/ 1249012 w 12192000"/>
              <a:gd name="connsiteY39" fmla="*/ 1144355 h 1245547"/>
              <a:gd name="connsiteX40" fmla="*/ 1230567 w 12192000"/>
              <a:gd name="connsiteY40" fmla="*/ 1162877 h 1245547"/>
              <a:gd name="connsiteX41" fmla="*/ 1249012 w 12192000"/>
              <a:gd name="connsiteY41" fmla="*/ 1185103 h 1245547"/>
              <a:gd name="connsiteX42" fmla="*/ 1273606 w 12192000"/>
              <a:gd name="connsiteY42" fmla="*/ 1185103 h 1245547"/>
              <a:gd name="connsiteX43" fmla="*/ 1273606 w 12192000"/>
              <a:gd name="connsiteY43" fmla="*/ 1162877 h 1245547"/>
              <a:gd name="connsiteX44" fmla="*/ 1255161 w 12192000"/>
              <a:gd name="connsiteY44" fmla="*/ 1144355 h 1245547"/>
              <a:gd name="connsiteX45" fmla="*/ 1549963 w 12192000"/>
              <a:gd name="connsiteY45" fmla="*/ 1142675 h 1245547"/>
              <a:gd name="connsiteX46" fmla="*/ 1531518 w 12192000"/>
              <a:gd name="connsiteY46" fmla="*/ 1162178 h 1245547"/>
              <a:gd name="connsiteX47" fmla="*/ 1531518 w 12192000"/>
              <a:gd name="connsiteY47" fmla="*/ 1173881 h 1245547"/>
              <a:gd name="connsiteX48" fmla="*/ 1565334 w 12192000"/>
              <a:gd name="connsiteY48" fmla="*/ 1173881 h 1245547"/>
              <a:gd name="connsiteX49" fmla="*/ 1565334 w 12192000"/>
              <a:gd name="connsiteY49" fmla="*/ 1142675 h 1245547"/>
              <a:gd name="connsiteX50" fmla="*/ 876337 w 12192000"/>
              <a:gd name="connsiteY50" fmla="*/ 1142675 h 1245547"/>
              <a:gd name="connsiteX51" fmla="*/ 857892 w 12192000"/>
              <a:gd name="connsiteY51" fmla="*/ 1162179 h 1245547"/>
              <a:gd name="connsiteX52" fmla="*/ 857892 w 12192000"/>
              <a:gd name="connsiteY52" fmla="*/ 1173881 h 1245547"/>
              <a:gd name="connsiteX53" fmla="*/ 891708 w 12192000"/>
              <a:gd name="connsiteY53" fmla="*/ 1173881 h 1245547"/>
              <a:gd name="connsiteX54" fmla="*/ 891708 w 12192000"/>
              <a:gd name="connsiteY54" fmla="*/ 1142675 h 1245547"/>
              <a:gd name="connsiteX55" fmla="*/ 8916476 w 12192000"/>
              <a:gd name="connsiteY55" fmla="*/ 1140363 h 1245547"/>
              <a:gd name="connsiteX56" fmla="*/ 8916476 w 12192000"/>
              <a:gd name="connsiteY56" fmla="*/ 1163592 h 1245547"/>
              <a:gd name="connsiteX57" fmla="*/ 8931848 w 12192000"/>
              <a:gd name="connsiteY57" fmla="*/ 1182950 h 1245547"/>
              <a:gd name="connsiteX58" fmla="*/ 8950293 w 12192000"/>
              <a:gd name="connsiteY58" fmla="*/ 1182950 h 1245547"/>
              <a:gd name="connsiteX59" fmla="*/ 8950293 w 12192000"/>
              <a:gd name="connsiteY59" fmla="*/ 1163592 h 1245547"/>
              <a:gd name="connsiteX60" fmla="*/ 8931848 w 12192000"/>
              <a:gd name="connsiteY60" fmla="*/ 1140363 h 1245547"/>
              <a:gd name="connsiteX61" fmla="*/ 5264743 w 12192000"/>
              <a:gd name="connsiteY61" fmla="*/ 1136790 h 1245547"/>
              <a:gd name="connsiteX62" fmla="*/ 5282112 w 12192000"/>
              <a:gd name="connsiteY62" fmla="*/ 1167996 h 1245547"/>
              <a:gd name="connsiteX63" fmla="*/ 5303823 w 12192000"/>
              <a:gd name="connsiteY63" fmla="*/ 1245547 h 1245547"/>
              <a:gd name="connsiteX64" fmla="*/ 5221702 w 12192000"/>
              <a:gd name="connsiteY64" fmla="*/ 1245547 h 1245547"/>
              <a:gd name="connsiteX65" fmla="*/ 5227826 w 12192000"/>
              <a:gd name="connsiteY65" fmla="*/ 1229231 h 1245547"/>
              <a:gd name="connsiteX66" fmla="*/ 5255493 w 12192000"/>
              <a:gd name="connsiteY66" fmla="*/ 1159514 h 1245547"/>
              <a:gd name="connsiteX67" fmla="*/ 9727774 w 12192000"/>
              <a:gd name="connsiteY67" fmla="*/ 1136495 h 1245547"/>
              <a:gd name="connsiteX68" fmla="*/ 9712403 w 12192000"/>
              <a:gd name="connsiteY68" fmla="*/ 1155853 h 1245547"/>
              <a:gd name="connsiteX69" fmla="*/ 9712403 w 12192000"/>
              <a:gd name="connsiteY69" fmla="*/ 1167468 h 1245547"/>
              <a:gd name="connsiteX70" fmla="*/ 9727774 w 12192000"/>
              <a:gd name="connsiteY70" fmla="*/ 1167468 h 1245547"/>
              <a:gd name="connsiteX71" fmla="*/ 9746219 w 12192000"/>
              <a:gd name="connsiteY71" fmla="*/ 1148110 h 1245547"/>
              <a:gd name="connsiteX72" fmla="*/ 9746219 w 12192000"/>
              <a:gd name="connsiteY72" fmla="*/ 1136495 h 1245547"/>
              <a:gd name="connsiteX73" fmla="*/ 2552163 w 12192000"/>
              <a:gd name="connsiteY73" fmla="*/ 1127072 h 1245547"/>
              <a:gd name="connsiteX74" fmla="*/ 2552163 w 12192000"/>
              <a:gd name="connsiteY74" fmla="*/ 1158278 h 1245547"/>
              <a:gd name="connsiteX75" fmla="*/ 2567534 w 12192000"/>
              <a:gd name="connsiteY75" fmla="*/ 1158278 h 1245547"/>
              <a:gd name="connsiteX76" fmla="*/ 2585979 w 12192000"/>
              <a:gd name="connsiteY76" fmla="*/ 1138774 h 1245547"/>
              <a:gd name="connsiteX77" fmla="*/ 2585979 w 12192000"/>
              <a:gd name="connsiteY77" fmla="*/ 1127072 h 1245547"/>
              <a:gd name="connsiteX78" fmla="*/ 1878537 w 12192000"/>
              <a:gd name="connsiteY78" fmla="*/ 1127072 h 1245547"/>
              <a:gd name="connsiteX79" fmla="*/ 1878537 w 12192000"/>
              <a:gd name="connsiteY79" fmla="*/ 1158278 h 1245547"/>
              <a:gd name="connsiteX80" fmla="*/ 1893908 w 12192000"/>
              <a:gd name="connsiteY80" fmla="*/ 1158278 h 1245547"/>
              <a:gd name="connsiteX81" fmla="*/ 1912353 w 12192000"/>
              <a:gd name="connsiteY81" fmla="*/ 1138774 h 1245547"/>
              <a:gd name="connsiteX82" fmla="*/ 1912353 w 12192000"/>
              <a:gd name="connsiteY82" fmla="*/ 1127072 h 1245547"/>
              <a:gd name="connsiteX83" fmla="*/ 9328423 w 12192000"/>
              <a:gd name="connsiteY83" fmla="*/ 1121004 h 1245547"/>
              <a:gd name="connsiteX84" fmla="*/ 9313052 w 12192000"/>
              <a:gd name="connsiteY84" fmla="*/ 1140363 h 1245547"/>
              <a:gd name="connsiteX85" fmla="*/ 9313052 w 12192000"/>
              <a:gd name="connsiteY85" fmla="*/ 1151977 h 1245547"/>
              <a:gd name="connsiteX86" fmla="*/ 9328423 w 12192000"/>
              <a:gd name="connsiteY86" fmla="*/ 1171336 h 1245547"/>
              <a:gd name="connsiteX87" fmla="*/ 9337646 w 12192000"/>
              <a:gd name="connsiteY87" fmla="*/ 1171336 h 1245547"/>
              <a:gd name="connsiteX88" fmla="*/ 9356091 w 12192000"/>
              <a:gd name="connsiteY88" fmla="*/ 1151977 h 1245547"/>
              <a:gd name="connsiteX89" fmla="*/ 9356091 w 12192000"/>
              <a:gd name="connsiteY89" fmla="*/ 1140363 h 1245547"/>
              <a:gd name="connsiteX90" fmla="*/ 9337646 w 12192000"/>
              <a:gd name="connsiteY90" fmla="*/ 1121004 h 1245547"/>
              <a:gd name="connsiteX91" fmla="*/ 8416768 w 12192000"/>
              <a:gd name="connsiteY91" fmla="*/ 1120716 h 1245547"/>
              <a:gd name="connsiteX92" fmla="*/ 8416768 w 12192000"/>
              <a:gd name="connsiteY92" fmla="*/ 1155561 h 1245547"/>
              <a:gd name="connsiteX93" fmla="*/ 8441362 w 12192000"/>
              <a:gd name="connsiteY93" fmla="*/ 1155561 h 1245547"/>
              <a:gd name="connsiteX94" fmla="*/ 8441362 w 12192000"/>
              <a:gd name="connsiteY94" fmla="*/ 1143946 h 1245547"/>
              <a:gd name="connsiteX95" fmla="*/ 8425991 w 12192000"/>
              <a:gd name="connsiteY95" fmla="*/ 1120716 h 1245547"/>
              <a:gd name="connsiteX96" fmla="*/ 1829718 w 12192000"/>
              <a:gd name="connsiteY96" fmla="*/ 1119269 h 1245547"/>
              <a:gd name="connsiteX97" fmla="*/ 1829718 w 12192000"/>
              <a:gd name="connsiteY97" fmla="*/ 1127072 h 1245547"/>
              <a:gd name="connsiteX98" fmla="*/ 1854312 w 12192000"/>
              <a:gd name="connsiteY98" fmla="*/ 1162178 h 1245547"/>
              <a:gd name="connsiteX99" fmla="*/ 1872757 w 12192000"/>
              <a:gd name="connsiteY99" fmla="*/ 1162178 h 1245547"/>
              <a:gd name="connsiteX100" fmla="*/ 1872757 w 12192000"/>
              <a:gd name="connsiteY100" fmla="*/ 1150476 h 1245547"/>
              <a:gd name="connsiteX101" fmla="*/ 1845089 w 12192000"/>
              <a:gd name="connsiteY101" fmla="*/ 1119269 h 1245547"/>
              <a:gd name="connsiteX102" fmla="*/ 1156092 w 12192000"/>
              <a:gd name="connsiteY102" fmla="*/ 1119269 h 1245547"/>
              <a:gd name="connsiteX103" fmla="*/ 1156092 w 12192000"/>
              <a:gd name="connsiteY103" fmla="*/ 1127072 h 1245547"/>
              <a:gd name="connsiteX104" fmla="*/ 1180686 w 12192000"/>
              <a:gd name="connsiteY104" fmla="*/ 1162179 h 1245547"/>
              <a:gd name="connsiteX105" fmla="*/ 1199131 w 12192000"/>
              <a:gd name="connsiteY105" fmla="*/ 1162179 h 1245547"/>
              <a:gd name="connsiteX106" fmla="*/ 1199131 w 12192000"/>
              <a:gd name="connsiteY106" fmla="*/ 1150477 h 1245547"/>
              <a:gd name="connsiteX107" fmla="*/ 1171463 w 12192000"/>
              <a:gd name="connsiteY107" fmla="*/ 1119269 h 1245547"/>
              <a:gd name="connsiteX108" fmla="*/ 12029807 w 12192000"/>
              <a:gd name="connsiteY108" fmla="*/ 1114899 h 1245547"/>
              <a:gd name="connsiteX109" fmla="*/ 12011362 w 12192000"/>
              <a:gd name="connsiteY109" fmla="*/ 1134700 h 1245547"/>
              <a:gd name="connsiteX110" fmla="*/ 12011362 w 12192000"/>
              <a:gd name="connsiteY110" fmla="*/ 1146581 h 1245547"/>
              <a:gd name="connsiteX111" fmla="*/ 12029807 w 12192000"/>
              <a:gd name="connsiteY111" fmla="*/ 1166382 h 1245547"/>
              <a:gd name="connsiteX112" fmla="*/ 12039030 w 12192000"/>
              <a:gd name="connsiteY112" fmla="*/ 1166382 h 1245547"/>
              <a:gd name="connsiteX113" fmla="*/ 12054401 w 12192000"/>
              <a:gd name="connsiteY113" fmla="*/ 1146581 h 1245547"/>
              <a:gd name="connsiteX114" fmla="*/ 12054401 w 12192000"/>
              <a:gd name="connsiteY114" fmla="*/ 1134700 h 1245547"/>
              <a:gd name="connsiteX115" fmla="*/ 12039030 w 12192000"/>
              <a:gd name="connsiteY115" fmla="*/ 1114899 h 1245547"/>
              <a:gd name="connsiteX116" fmla="*/ 7066170 w 12192000"/>
              <a:gd name="connsiteY116" fmla="*/ 1107019 h 1245547"/>
              <a:gd name="connsiteX117" fmla="*/ 7047725 w 12192000"/>
              <a:gd name="connsiteY117" fmla="*/ 1127117 h 1245547"/>
              <a:gd name="connsiteX118" fmla="*/ 7047725 w 12192000"/>
              <a:gd name="connsiteY118" fmla="*/ 1139177 h 1245547"/>
              <a:gd name="connsiteX119" fmla="*/ 7066170 w 12192000"/>
              <a:gd name="connsiteY119" fmla="*/ 1159275 h 1245547"/>
              <a:gd name="connsiteX120" fmla="*/ 7075393 w 12192000"/>
              <a:gd name="connsiteY120" fmla="*/ 1159275 h 1245547"/>
              <a:gd name="connsiteX121" fmla="*/ 7090764 w 12192000"/>
              <a:gd name="connsiteY121" fmla="*/ 1139177 h 1245547"/>
              <a:gd name="connsiteX122" fmla="*/ 7090764 w 12192000"/>
              <a:gd name="connsiteY122" fmla="*/ 1127117 h 1245547"/>
              <a:gd name="connsiteX123" fmla="*/ 7075393 w 12192000"/>
              <a:gd name="connsiteY123" fmla="*/ 1107019 h 1245547"/>
              <a:gd name="connsiteX124" fmla="*/ 2586077 w 12192000"/>
              <a:gd name="connsiteY124" fmla="*/ 1098842 h 1245547"/>
              <a:gd name="connsiteX125" fmla="*/ 2586077 w 12192000"/>
              <a:gd name="connsiteY125" fmla="*/ 1110545 h 1245547"/>
              <a:gd name="connsiteX126" fmla="*/ 2639108 w 12192000"/>
              <a:gd name="connsiteY126" fmla="*/ 1207088 h 1245547"/>
              <a:gd name="connsiteX127" fmla="*/ 2641795 w 12192000"/>
              <a:gd name="connsiteY127" fmla="*/ 1209705 h 1245547"/>
              <a:gd name="connsiteX128" fmla="*/ 2641087 w 12192000"/>
              <a:gd name="connsiteY128" fmla="*/ 1212378 h 1245547"/>
              <a:gd name="connsiteX129" fmla="*/ 2641087 w 12192000"/>
              <a:gd name="connsiteY129" fmla="*/ 1223994 h 1245547"/>
              <a:gd name="connsiteX130" fmla="*/ 2656458 w 12192000"/>
              <a:gd name="connsiteY130" fmla="*/ 1223994 h 1245547"/>
              <a:gd name="connsiteX131" fmla="*/ 2656465 w 12192000"/>
              <a:gd name="connsiteY131" fmla="*/ 1223991 h 1245547"/>
              <a:gd name="connsiteX132" fmla="*/ 2663894 w 12192000"/>
              <a:gd name="connsiteY132" fmla="*/ 1231224 h 1245547"/>
              <a:gd name="connsiteX133" fmla="*/ 2687527 w 12192000"/>
              <a:gd name="connsiteY133" fmla="*/ 1239270 h 1245547"/>
              <a:gd name="connsiteX134" fmla="*/ 2702898 w 12192000"/>
              <a:gd name="connsiteY134" fmla="*/ 1227567 h 1245547"/>
              <a:gd name="connsiteX135" fmla="*/ 2702898 w 12192000"/>
              <a:gd name="connsiteY135" fmla="*/ 1208064 h 1245547"/>
              <a:gd name="connsiteX136" fmla="*/ 2592225 w 12192000"/>
              <a:gd name="connsiteY136" fmla="*/ 1098842 h 1245547"/>
              <a:gd name="connsiteX137" fmla="*/ 10391190 w 12192000"/>
              <a:gd name="connsiteY137" fmla="*/ 1091795 h 1245547"/>
              <a:gd name="connsiteX138" fmla="*/ 10391190 w 12192000"/>
              <a:gd name="connsiteY138" fmla="*/ 1123477 h 1245547"/>
              <a:gd name="connsiteX139" fmla="*/ 10425006 w 12192000"/>
              <a:gd name="connsiteY139" fmla="*/ 1123477 h 1245547"/>
              <a:gd name="connsiteX140" fmla="*/ 10425006 w 12192000"/>
              <a:gd name="connsiteY140" fmla="*/ 1111597 h 1245547"/>
              <a:gd name="connsiteX141" fmla="*/ 10406561 w 12192000"/>
              <a:gd name="connsiteY141" fmla="*/ 1091795 h 1245547"/>
              <a:gd name="connsiteX142" fmla="*/ 8931848 w 12192000"/>
              <a:gd name="connsiteY142" fmla="*/ 1086158 h 1245547"/>
              <a:gd name="connsiteX143" fmla="*/ 9017926 w 12192000"/>
              <a:gd name="connsiteY143" fmla="*/ 1086158 h 1245547"/>
              <a:gd name="connsiteX144" fmla="*/ 9132441 w 12192000"/>
              <a:gd name="connsiteY144" fmla="*/ 1230379 h 1245547"/>
              <a:gd name="connsiteX145" fmla="*/ 9141754 w 12192000"/>
              <a:gd name="connsiteY145" fmla="*/ 1245547 h 1245547"/>
              <a:gd name="connsiteX146" fmla="*/ 8922625 w 12192000"/>
              <a:gd name="connsiteY146" fmla="*/ 1245547 h 1245547"/>
              <a:gd name="connsiteX147" fmla="*/ 8922625 w 12192000"/>
              <a:gd name="connsiteY147" fmla="*/ 1237153 h 1245547"/>
              <a:gd name="connsiteX148" fmla="*/ 8907254 w 12192000"/>
              <a:gd name="connsiteY148" fmla="*/ 1213924 h 1245547"/>
              <a:gd name="connsiteX149" fmla="*/ 8898031 w 12192000"/>
              <a:gd name="connsiteY149" fmla="*/ 1213924 h 1245547"/>
              <a:gd name="connsiteX150" fmla="*/ 8898031 w 12192000"/>
              <a:gd name="connsiteY150" fmla="*/ 1245547 h 1245547"/>
              <a:gd name="connsiteX151" fmla="*/ 8789713 w 12192000"/>
              <a:gd name="connsiteY151" fmla="*/ 1245547 h 1245547"/>
              <a:gd name="connsiteX152" fmla="*/ 8811761 w 12192000"/>
              <a:gd name="connsiteY152" fmla="*/ 1177264 h 1245547"/>
              <a:gd name="connsiteX153" fmla="*/ 8864214 w 12192000"/>
              <a:gd name="connsiteY153" fmla="*/ 1109389 h 1245547"/>
              <a:gd name="connsiteX154" fmla="*/ 8882660 w 12192000"/>
              <a:gd name="connsiteY154" fmla="*/ 1109389 h 1245547"/>
              <a:gd name="connsiteX155" fmla="*/ 8898031 w 12192000"/>
              <a:gd name="connsiteY155" fmla="*/ 1121004 h 1245547"/>
              <a:gd name="connsiteX156" fmla="*/ 8931848 w 12192000"/>
              <a:gd name="connsiteY156" fmla="*/ 1086158 h 1245547"/>
              <a:gd name="connsiteX157" fmla="*/ 11427672 w 12192000"/>
              <a:gd name="connsiteY157" fmla="*/ 1084813 h 1245547"/>
              <a:gd name="connsiteX158" fmla="*/ 11393856 w 12192000"/>
              <a:gd name="connsiteY158" fmla="*/ 1128376 h 1245547"/>
              <a:gd name="connsiteX159" fmla="*/ 11393856 w 12192000"/>
              <a:gd name="connsiteY159" fmla="*/ 1148177 h 1245547"/>
              <a:gd name="connsiteX160" fmla="*/ 11436895 w 12192000"/>
              <a:gd name="connsiteY160" fmla="*/ 1084813 h 1245547"/>
              <a:gd name="connsiteX161" fmla="*/ 10754046 w 12192000"/>
              <a:gd name="connsiteY161" fmla="*/ 1084813 h 1245547"/>
              <a:gd name="connsiteX162" fmla="*/ 10720230 w 12192000"/>
              <a:gd name="connsiteY162" fmla="*/ 1128376 h 1245547"/>
              <a:gd name="connsiteX163" fmla="*/ 10720230 w 12192000"/>
              <a:gd name="connsiteY163" fmla="*/ 1148177 h 1245547"/>
              <a:gd name="connsiteX164" fmla="*/ 10763269 w 12192000"/>
              <a:gd name="connsiteY164" fmla="*/ 1084813 h 1245547"/>
              <a:gd name="connsiteX165" fmla="*/ 5427553 w 12192000"/>
              <a:gd name="connsiteY165" fmla="*/ 1083567 h 1245547"/>
              <a:gd name="connsiteX166" fmla="*/ 5427553 w 12192000"/>
              <a:gd name="connsiteY166" fmla="*/ 1115726 h 1245547"/>
              <a:gd name="connsiteX167" fmla="*/ 5461369 w 12192000"/>
              <a:gd name="connsiteY167" fmla="*/ 1115726 h 1245547"/>
              <a:gd name="connsiteX168" fmla="*/ 5461369 w 12192000"/>
              <a:gd name="connsiteY168" fmla="*/ 1103667 h 1245547"/>
              <a:gd name="connsiteX169" fmla="*/ 5442925 w 12192000"/>
              <a:gd name="connsiteY169" fmla="*/ 1083567 h 1245547"/>
              <a:gd name="connsiteX170" fmla="*/ 5835498 w 12192000"/>
              <a:gd name="connsiteY170" fmla="*/ 1081594 h 1245547"/>
              <a:gd name="connsiteX171" fmla="*/ 5820126 w 12192000"/>
              <a:gd name="connsiteY171" fmla="*/ 1100828 h 1245547"/>
              <a:gd name="connsiteX172" fmla="*/ 5820126 w 12192000"/>
              <a:gd name="connsiteY172" fmla="*/ 1112368 h 1245547"/>
              <a:gd name="connsiteX173" fmla="*/ 5835498 w 12192000"/>
              <a:gd name="connsiteY173" fmla="*/ 1112368 h 1245547"/>
              <a:gd name="connsiteX174" fmla="*/ 5853943 w 12192000"/>
              <a:gd name="connsiteY174" fmla="*/ 1093135 h 1245547"/>
              <a:gd name="connsiteX175" fmla="*/ 5853943 w 12192000"/>
              <a:gd name="connsiteY175" fmla="*/ 1081594 h 1245547"/>
              <a:gd name="connsiteX176" fmla="*/ 6464035 w 12192000"/>
              <a:gd name="connsiteY176" fmla="*/ 1076480 h 1245547"/>
              <a:gd name="connsiteX177" fmla="*/ 6430219 w 12192000"/>
              <a:gd name="connsiteY177" fmla="*/ 1120698 h 1245547"/>
              <a:gd name="connsiteX178" fmla="*/ 6430219 w 12192000"/>
              <a:gd name="connsiteY178" fmla="*/ 1140797 h 1245547"/>
              <a:gd name="connsiteX179" fmla="*/ 6473258 w 12192000"/>
              <a:gd name="connsiteY179" fmla="*/ 1076480 h 1245547"/>
              <a:gd name="connsiteX180" fmla="*/ 5790410 w 12192000"/>
              <a:gd name="connsiteY180" fmla="*/ 1076480 h 1245547"/>
              <a:gd name="connsiteX181" fmla="*/ 5756593 w 12192000"/>
              <a:gd name="connsiteY181" fmla="*/ 1120698 h 1245547"/>
              <a:gd name="connsiteX182" fmla="*/ 5756593 w 12192000"/>
              <a:gd name="connsiteY182" fmla="*/ 1140797 h 1245547"/>
              <a:gd name="connsiteX183" fmla="*/ 5799632 w 12192000"/>
              <a:gd name="connsiteY183" fmla="*/ 1076480 h 1245547"/>
              <a:gd name="connsiteX184" fmla="*/ 9370545 w 12192000"/>
              <a:gd name="connsiteY184" fmla="*/ 1075954 h 1245547"/>
              <a:gd name="connsiteX185" fmla="*/ 9370545 w 12192000"/>
              <a:gd name="connsiteY185" fmla="*/ 1087835 h 1245547"/>
              <a:gd name="connsiteX186" fmla="*/ 9388990 w 12192000"/>
              <a:gd name="connsiteY186" fmla="*/ 1107637 h 1245547"/>
              <a:gd name="connsiteX187" fmla="*/ 9394958 w 12192000"/>
              <a:gd name="connsiteY187" fmla="*/ 1107637 h 1245547"/>
              <a:gd name="connsiteX188" fmla="*/ 9399131 w 12192000"/>
              <a:gd name="connsiteY188" fmla="*/ 1109389 h 1245547"/>
              <a:gd name="connsiteX189" fmla="*/ 9399131 w 12192000"/>
              <a:gd name="connsiteY189" fmla="*/ 1107637 h 1245547"/>
              <a:gd name="connsiteX190" fmla="*/ 9404361 w 12192000"/>
              <a:gd name="connsiteY190" fmla="*/ 1107637 h 1245547"/>
              <a:gd name="connsiteX191" fmla="*/ 9404361 w 12192000"/>
              <a:gd name="connsiteY191" fmla="*/ 1075954 h 1245547"/>
              <a:gd name="connsiteX192" fmla="*/ 4182795 w 12192000"/>
              <a:gd name="connsiteY192" fmla="*/ 1073983 h 1245547"/>
              <a:gd name="connsiteX193" fmla="*/ 4182795 w 12192000"/>
              <a:gd name="connsiteY193" fmla="*/ 1097213 h 1245547"/>
              <a:gd name="connsiteX194" fmla="*/ 4198168 w 12192000"/>
              <a:gd name="connsiteY194" fmla="*/ 1116571 h 1245547"/>
              <a:gd name="connsiteX195" fmla="*/ 4216612 w 12192000"/>
              <a:gd name="connsiteY195" fmla="*/ 1116571 h 1245547"/>
              <a:gd name="connsiteX196" fmla="*/ 4216612 w 12192000"/>
              <a:gd name="connsiteY196" fmla="*/ 1097213 h 1245547"/>
              <a:gd name="connsiteX197" fmla="*/ 4198168 w 12192000"/>
              <a:gd name="connsiteY197" fmla="*/ 1073983 h 1245547"/>
              <a:gd name="connsiteX198" fmla="*/ 11645943 w 12192000"/>
              <a:gd name="connsiteY198" fmla="*/ 1072932 h 1245547"/>
              <a:gd name="connsiteX199" fmla="*/ 11645943 w 12192000"/>
              <a:gd name="connsiteY199" fmla="*/ 1104615 h 1245547"/>
              <a:gd name="connsiteX200" fmla="*/ 11661496 w 12192000"/>
              <a:gd name="connsiteY200" fmla="*/ 1104615 h 1245547"/>
              <a:gd name="connsiteX201" fmla="*/ 11648603 w 12192000"/>
              <a:gd name="connsiteY201" fmla="*/ 1112919 h 1245547"/>
              <a:gd name="connsiteX202" fmla="*/ 11620935 w 12192000"/>
              <a:gd name="connsiteY202" fmla="*/ 1190144 h 1245547"/>
              <a:gd name="connsiteX203" fmla="*/ 11620935 w 12192000"/>
              <a:gd name="connsiteY203" fmla="*/ 1209945 h 1245547"/>
              <a:gd name="connsiteX204" fmla="*/ 11636306 w 12192000"/>
              <a:gd name="connsiteY204" fmla="*/ 1221825 h 1245547"/>
              <a:gd name="connsiteX205" fmla="*/ 11737755 w 12192000"/>
              <a:gd name="connsiteY205" fmla="*/ 1091137 h 1245547"/>
              <a:gd name="connsiteX206" fmla="*/ 11737755 w 12192000"/>
              <a:gd name="connsiteY206" fmla="*/ 1079257 h 1245547"/>
              <a:gd name="connsiteX207" fmla="*/ 11731607 w 12192000"/>
              <a:gd name="connsiteY207" fmla="*/ 1079257 h 1245547"/>
              <a:gd name="connsiteX208" fmla="*/ 11683188 w 12192000"/>
              <a:gd name="connsiteY208" fmla="*/ 1090642 h 1245547"/>
              <a:gd name="connsiteX209" fmla="*/ 11679759 w 12192000"/>
              <a:gd name="connsiteY209" fmla="*/ 1092850 h 1245547"/>
              <a:gd name="connsiteX210" fmla="*/ 11679759 w 12192000"/>
              <a:gd name="connsiteY210" fmla="*/ 1072932 h 1245547"/>
              <a:gd name="connsiteX211" fmla="*/ 4994093 w 12192000"/>
              <a:gd name="connsiteY211" fmla="*/ 1070116 h 1245547"/>
              <a:gd name="connsiteX212" fmla="*/ 4978723 w 12192000"/>
              <a:gd name="connsiteY212" fmla="*/ 1089474 h 1245547"/>
              <a:gd name="connsiteX213" fmla="*/ 4978723 w 12192000"/>
              <a:gd name="connsiteY213" fmla="*/ 1101089 h 1245547"/>
              <a:gd name="connsiteX214" fmla="*/ 4994093 w 12192000"/>
              <a:gd name="connsiteY214" fmla="*/ 1101089 h 1245547"/>
              <a:gd name="connsiteX215" fmla="*/ 5012537 w 12192000"/>
              <a:gd name="connsiteY215" fmla="*/ 1081731 h 1245547"/>
              <a:gd name="connsiteX216" fmla="*/ 5012537 w 12192000"/>
              <a:gd name="connsiteY216" fmla="*/ 1070116 h 1245547"/>
              <a:gd name="connsiteX217" fmla="*/ 10111435 w 12192000"/>
              <a:gd name="connsiteY217" fmla="*/ 1068034 h 1245547"/>
              <a:gd name="connsiteX218" fmla="*/ 10083767 w 12192000"/>
              <a:gd name="connsiteY218" fmla="*/ 1099715 h 1245547"/>
              <a:gd name="connsiteX219" fmla="*/ 10083767 w 12192000"/>
              <a:gd name="connsiteY219" fmla="*/ 1111597 h 1245547"/>
              <a:gd name="connsiteX220" fmla="*/ 10102212 w 12192000"/>
              <a:gd name="connsiteY220" fmla="*/ 1111597 h 1245547"/>
              <a:gd name="connsiteX221" fmla="*/ 10126806 w 12192000"/>
              <a:gd name="connsiteY221" fmla="*/ 1075954 h 1245547"/>
              <a:gd name="connsiteX222" fmla="*/ 10126806 w 12192000"/>
              <a:gd name="connsiteY222" fmla="*/ 1068034 h 1245547"/>
              <a:gd name="connsiteX223" fmla="*/ 4406909 w 12192000"/>
              <a:gd name="connsiteY223" fmla="*/ 1067488 h 1245547"/>
              <a:gd name="connsiteX224" fmla="*/ 4406909 w 12192000"/>
              <a:gd name="connsiteY224" fmla="*/ 1079548 h 1245547"/>
              <a:gd name="connsiteX225" fmla="*/ 4425353 w 12192000"/>
              <a:gd name="connsiteY225" fmla="*/ 1099648 h 1245547"/>
              <a:gd name="connsiteX226" fmla="*/ 4440724 w 12192000"/>
              <a:gd name="connsiteY226" fmla="*/ 1099648 h 1245547"/>
              <a:gd name="connsiteX227" fmla="*/ 4440724 w 12192000"/>
              <a:gd name="connsiteY227" fmla="*/ 1067488 h 1245547"/>
              <a:gd name="connsiteX228" fmla="*/ 11169437 w 12192000"/>
              <a:gd name="connsiteY228" fmla="*/ 1061050 h 1245547"/>
              <a:gd name="connsiteX229" fmla="*/ 11154066 w 12192000"/>
              <a:gd name="connsiteY229" fmla="*/ 1092734 h 1245547"/>
              <a:gd name="connsiteX230" fmla="*/ 11144843 w 12192000"/>
              <a:gd name="connsiteY230" fmla="*/ 1092734 h 1245547"/>
              <a:gd name="connsiteX231" fmla="*/ 11086433 w 12192000"/>
              <a:gd name="connsiteY231" fmla="*/ 1072932 h 1245547"/>
              <a:gd name="connsiteX232" fmla="*/ 11144843 w 12192000"/>
              <a:gd name="connsiteY232" fmla="*/ 1124415 h 1245547"/>
              <a:gd name="connsiteX233" fmla="*/ 11163288 w 12192000"/>
              <a:gd name="connsiteY233" fmla="*/ 1116495 h 1245547"/>
              <a:gd name="connsiteX234" fmla="*/ 11212476 w 12192000"/>
              <a:gd name="connsiteY234" fmla="*/ 1160058 h 1245547"/>
              <a:gd name="connsiteX235" fmla="*/ 11221699 w 12192000"/>
              <a:gd name="connsiteY235" fmla="*/ 1160058 h 1245547"/>
              <a:gd name="connsiteX236" fmla="*/ 11237070 w 12192000"/>
              <a:gd name="connsiteY236" fmla="*/ 1136296 h 1245547"/>
              <a:gd name="connsiteX237" fmla="*/ 11169437 w 12192000"/>
              <a:gd name="connsiteY237" fmla="*/ 1061050 h 1245547"/>
              <a:gd name="connsiteX238" fmla="*/ 10495811 w 12192000"/>
              <a:gd name="connsiteY238" fmla="*/ 1061050 h 1245547"/>
              <a:gd name="connsiteX239" fmla="*/ 10480440 w 12192000"/>
              <a:gd name="connsiteY239" fmla="*/ 1092734 h 1245547"/>
              <a:gd name="connsiteX240" fmla="*/ 10471217 w 12192000"/>
              <a:gd name="connsiteY240" fmla="*/ 1092734 h 1245547"/>
              <a:gd name="connsiteX241" fmla="*/ 10412807 w 12192000"/>
              <a:gd name="connsiteY241" fmla="*/ 1072932 h 1245547"/>
              <a:gd name="connsiteX242" fmla="*/ 10471217 w 12192000"/>
              <a:gd name="connsiteY242" fmla="*/ 1124415 h 1245547"/>
              <a:gd name="connsiteX243" fmla="*/ 10489662 w 12192000"/>
              <a:gd name="connsiteY243" fmla="*/ 1116495 h 1245547"/>
              <a:gd name="connsiteX244" fmla="*/ 10538850 w 12192000"/>
              <a:gd name="connsiteY244" fmla="*/ 1160058 h 1245547"/>
              <a:gd name="connsiteX245" fmla="*/ 10548073 w 12192000"/>
              <a:gd name="connsiteY245" fmla="*/ 1160058 h 1245547"/>
              <a:gd name="connsiteX246" fmla="*/ 10563444 w 12192000"/>
              <a:gd name="connsiteY246" fmla="*/ 1136296 h 1245547"/>
              <a:gd name="connsiteX247" fmla="*/ 10495811 w 12192000"/>
              <a:gd name="connsiteY247" fmla="*/ 1061050 h 1245547"/>
              <a:gd name="connsiteX248" fmla="*/ 5147799 w 12192000"/>
              <a:gd name="connsiteY248" fmla="*/ 1059449 h 1245547"/>
              <a:gd name="connsiteX249" fmla="*/ 5120131 w 12192000"/>
              <a:gd name="connsiteY249" fmla="*/ 1091606 h 1245547"/>
              <a:gd name="connsiteX250" fmla="*/ 5120131 w 12192000"/>
              <a:gd name="connsiteY250" fmla="*/ 1103667 h 1245547"/>
              <a:gd name="connsiteX251" fmla="*/ 5138577 w 12192000"/>
              <a:gd name="connsiteY251" fmla="*/ 1103667 h 1245547"/>
              <a:gd name="connsiteX252" fmla="*/ 5163169 w 12192000"/>
              <a:gd name="connsiteY252" fmla="*/ 1067488 h 1245547"/>
              <a:gd name="connsiteX253" fmla="*/ 5163169 w 12192000"/>
              <a:gd name="connsiteY253" fmla="*/ 1059449 h 1245547"/>
              <a:gd name="connsiteX254" fmla="*/ 4594741 w 12192000"/>
              <a:gd name="connsiteY254" fmla="*/ 1054625 h 1245547"/>
              <a:gd name="connsiteX255" fmla="*/ 4579371 w 12192000"/>
              <a:gd name="connsiteY255" fmla="*/ 1073983 h 1245547"/>
              <a:gd name="connsiteX256" fmla="*/ 4579371 w 12192000"/>
              <a:gd name="connsiteY256" fmla="*/ 1085598 h 1245547"/>
              <a:gd name="connsiteX257" fmla="*/ 4594741 w 12192000"/>
              <a:gd name="connsiteY257" fmla="*/ 1104957 h 1245547"/>
              <a:gd name="connsiteX258" fmla="*/ 4603965 w 12192000"/>
              <a:gd name="connsiteY258" fmla="*/ 1104957 h 1245547"/>
              <a:gd name="connsiteX259" fmla="*/ 4622409 w 12192000"/>
              <a:gd name="connsiteY259" fmla="*/ 1085598 h 1245547"/>
              <a:gd name="connsiteX260" fmla="*/ 4622409 w 12192000"/>
              <a:gd name="connsiteY260" fmla="*/ 1073983 h 1245547"/>
              <a:gd name="connsiteX261" fmla="*/ 4603965 w 12192000"/>
              <a:gd name="connsiteY261" fmla="*/ 1054625 h 1245547"/>
              <a:gd name="connsiteX262" fmla="*/ 3683087 w 12192000"/>
              <a:gd name="connsiteY262" fmla="*/ 1054337 h 1245547"/>
              <a:gd name="connsiteX263" fmla="*/ 3683087 w 12192000"/>
              <a:gd name="connsiteY263" fmla="*/ 1089182 h 1245547"/>
              <a:gd name="connsiteX264" fmla="*/ 3707681 w 12192000"/>
              <a:gd name="connsiteY264" fmla="*/ 1089182 h 1245547"/>
              <a:gd name="connsiteX265" fmla="*/ 3707681 w 12192000"/>
              <a:gd name="connsiteY265" fmla="*/ 1077566 h 1245547"/>
              <a:gd name="connsiteX266" fmla="*/ 3692310 w 12192000"/>
              <a:gd name="connsiteY266" fmla="*/ 1054337 h 1245547"/>
              <a:gd name="connsiteX267" fmla="*/ 1737491 w 12192000"/>
              <a:gd name="connsiteY267" fmla="*/ 1052958 h 1245547"/>
              <a:gd name="connsiteX268" fmla="*/ 1737491 w 12192000"/>
              <a:gd name="connsiteY268" fmla="*/ 1076362 h 1245547"/>
              <a:gd name="connsiteX269" fmla="*/ 1752862 w 12192000"/>
              <a:gd name="connsiteY269" fmla="*/ 1095865 h 1245547"/>
              <a:gd name="connsiteX270" fmla="*/ 1771308 w 12192000"/>
              <a:gd name="connsiteY270" fmla="*/ 1095865 h 1245547"/>
              <a:gd name="connsiteX271" fmla="*/ 1771308 w 12192000"/>
              <a:gd name="connsiteY271" fmla="*/ 1076362 h 1245547"/>
              <a:gd name="connsiteX272" fmla="*/ 1752862 w 12192000"/>
              <a:gd name="connsiteY272" fmla="*/ 1052958 h 1245547"/>
              <a:gd name="connsiteX273" fmla="*/ 1063865 w 12192000"/>
              <a:gd name="connsiteY273" fmla="*/ 1052958 h 1245547"/>
              <a:gd name="connsiteX274" fmla="*/ 1063865 w 12192000"/>
              <a:gd name="connsiteY274" fmla="*/ 1076362 h 1245547"/>
              <a:gd name="connsiteX275" fmla="*/ 1079236 w 12192000"/>
              <a:gd name="connsiteY275" fmla="*/ 1095865 h 1245547"/>
              <a:gd name="connsiteX276" fmla="*/ 1097682 w 12192000"/>
              <a:gd name="connsiteY276" fmla="*/ 1095865 h 1245547"/>
              <a:gd name="connsiteX277" fmla="*/ 1097682 w 12192000"/>
              <a:gd name="connsiteY277" fmla="*/ 1076362 h 1245547"/>
              <a:gd name="connsiteX278" fmla="*/ 1079236 w 12192000"/>
              <a:gd name="connsiteY278" fmla="*/ 1052958 h 1245547"/>
              <a:gd name="connsiteX279" fmla="*/ 6205800 w 12192000"/>
              <a:gd name="connsiteY279" fmla="*/ 1052361 h 1245547"/>
              <a:gd name="connsiteX280" fmla="*/ 6190430 w 12192000"/>
              <a:gd name="connsiteY280" fmla="*/ 1084521 h 1245547"/>
              <a:gd name="connsiteX281" fmla="*/ 6181206 w 12192000"/>
              <a:gd name="connsiteY281" fmla="*/ 1084521 h 1245547"/>
              <a:gd name="connsiteX282" fmla="*/ 6122797 w 12192000"/>
              <a:gd name="connsiteY282" fmla="*/ 1064421 h 1245547"/>
              <a:gd name="connsiteX283" fmla="*/ 6181206 w 12192000"/>
              <a:gd name="connsiteY283" fmla="*/ 1116677 h 1245547"/>
              <a:gd name="connsiteX284" fmla="*/ 6199652 w 12192000"/>
              <a:gd name="connsiteY284" fmla="*/ 1108639 h 1245547"/>
              <a:gd name="connsiteX285" fmla="*/ 6248839 w 12192000"/>
              <a:gd name="connsiteY285" fmla="*/ 1152856 h 1245547"/>
              <a:gd name="connsiteX286" fmla="*/ 6258062 w 12192000"/>
              <a:gd name="connsiteY286" fmla="*/ 1152856 h 1245547"/>
              <a:gd name="connsiteX287" fmla="*/ 6273433 w 12192000"/>
              <a:gd name="connsiteY287" fmla="*/ 1128737 h 1245547"/>
              <a:gd name="connsiteX288" fmla="*/ 6205800 w 12192000"/>
              <a:gd name="connsiteY288" fmla="*/ 1052361 h 1245547"/>
              <a:gd name="connsiteX289" fmla="*/ 5532174 w 12192000"/>
              <a:gd name="connsiteY289" fmla="*/ 1052361 h 1245547"/>
              <a:gd name="connsiteX290" fmla="*/ 5516804 w 12192000"/>
              <a:gd name="connsiteY290" fmla="*/ 1084521 h 1245547"/>
              <a:gd name="connsiteX291" fmla="*/ 5507580 w 12192000"/>
              <a:gd name="connsiteY291" fmla="*/ 1084521 h 1245547"/>
              <a:gd name="connsiteX292" fmla="*/ 5449171 w 12192000"/>
              <a:gd name="connsiteY292" fmla="*/ 1064421 h 1245547"/>
              <a:gd name="connsiteX293" fmla="*/ 5507580 w 12192000"/>
              <a:gd name="connsiteY293" fmla="*/ 1116677 h 1245547"/>
              <a:gd name="connsiteX294" fmla="*/ 5526027 w 12192000"/>
              <a:gd name="connsiteY294" fmla="*/ 1108639 h 1245547"/>
              <a:gd name="connsiteX295" fmla="*/ 5575213 w 12192000"/>
              <a:gd name="connsiteY295" fmla="*/ 1152856 h 1245547"/>
              <a:gd name="connsiteX296" fmla="*/ 5584437 w 12192000"/>
              <a:gd name="connsiteY296" fmla="*/ 1152856 h 1245547"/>
              <a:gd name="connsiteX297" fmla="*/ 5599807 w 12192000"/>
              <a:gd name="connsiteY297" fmla="*/ 1128737 h 1245547"/>
              <a:gd name="connsiteX298" fmla="*/ 5532174 w 12192000"/>
              <a:gd name="connsiteY298" fmla="*/ 1052361 h 1245547"/>
              <a:gd name="connsiteX299" fmla="*/ 8294016 w 12192000"/>
              <a:gd name="connsiteY299" fmla="*/ 1049787 h 1245547"/>
              <a:gd name="connsiteX300" fmla="*/ 8296873 w 12192000"/>
              <a:gd name="connsiteY300" fmla="*/ 1078128 h 1245547"/>
              <a:gd name="connsiteX301" fmla="*/ 8290725 w 12192000"/>
              <a:gd name="connsiteY301" fmla="*/ 1147818 h 1245547"/>
              <a:gd name="connsiteX302" fmla="*/ 8276816 w 12192000"/>
              <a:gd name="connsiteY302" fmla="*/ 1217886 h 1245547"/>
              <a:gd name="connsiteX303" fmla="*/ 8268601 w 12192000"/>
              <a:gd name="connsiteY303" fmla="*/ 1204954 h 1245547"/>
              <a:gd name="connsiteX304" fmla="*/ 8253999 w 12192000"/>
              <a:gd name="connsiteY304" fmla="*/ 1162607 h 1245547"/>
              <a:gd name="connsiteX305" fmla="*/ 8231473 w 12192000"/>
              <a:gd name="connsiteY305" fmla="*/ 1127727 h 1245547"/>
              <a:gd name="connsiteX306" fmla="*/ 8247639 w 12192000"/>
              <a:gd name="connsiteY306" fmla="*/ 1110356 h 1245547"/>
              <a:gd name="connsiteX307" fmla="*/ 5882561 w 12192000"/>
              <a:gd name="connsiteY307" fmla="*/ 1031422 h 1245547"/>
              <a:gd name="connsiteX308" fmla="*/ 5916453 w 12192000"/>
              <a:gd name="connsiteY308" fmla="*/ 1037288 h 1245547"/>
              <a:gd name="connsiteX309" fmla="*/ 5954634 w 12192000"/>
              <a:gd name="connsiteY309" fmla="*/ 1053334 h 1245547"/>
              <a:gd name="connsiteX310" fmla="*/ 5945406 w 12192000"/>
              <a:gd name="connsiteY310" fmla="*/ 1079214 h 1245547"/>
              <a:gd name="connsiteX311" fmla="*/ 5944030 w 12192000"/>
              <a:gd name="connsiteY311" fmla="*/ 1070116 h 1245547"/>
              <a:gd name="connsiteX312" fmla="*/ 5891769 w 12192000"/>
              <a:gd name="connsiteY312" fmla="*/ 1045918 h 1245547"/>
              <a:gd name="connsiteX313" fmla="*/ 4198168 w 12192000"/>
              <a:gd name="connsiteY313" fmla="*/ 1019779 h 1245547"/>
              <a:gd name="connsiteX314" fmla="*/ 4284245 w 12192000"/>
              <a:gd name="connsiteY314" fmla="*/ 1019779 h 1245547"/>
              <a:gd name="connsiteX315" fmla="*/ 4398761 w 12192000"/>
              <a:gd name="connsiteY315" fmla="*/ 1164000 h 1245547"/>
              <a:gd name="connsiteX316" fmla="*/ 4408344 w 12192000"/>
              <a:gd name="connsiteY316" fmla="*/ 1179610 h 1245547"/>
              <a:gd name="connsiteX317" fmla="*/ 4393658 w 12192000"/>
              <a:gd name="connsiteY317" fmla="*/ 1179610 h 1245547"/>
              <a:gd name="connsiteX318" fmla="*/ 4378288 w 12192000"/>
              <a:gd name="connsiteY318" fmla="*/ 1198968 h 1245547"/>
              <a:gd name="connsiteX319" fmla="*/ 4378288 w 12192000"/>
              <a:gd name="connsiteY319" fmla="*/ 1210583 h 1245547"/>
              <a:gd name="connsiteX320" fmla="*/ 4393658 w 12192000"/>
              <a:gd name="connsiteY320" fmla="*/ 1210583 h 1245547"/>
              <a:gd name="connsiteX321" fmla="*/ 4412104 w 12192000"/>
              <a:gd name="connsiteY321" fmla="*/ 1191225 h 1245547"/>
              <a:gd name="connsiteX322" fmla="*/ 4412104 w 12192000"/>
              <a:gd name="connsiteY322" fmla="*/ 1185736 h 1245547"/>
              <a:gd name="connsiteX323" fmla="*/ 4448823 w 12192000"/>
              <a:gd name="connsiteY323" fmla="*/ 1245547 h 1245547"/>
              <a:gd name="connsiteX324" fmla="*/ 4046168 w 12192000"/>
              <a:gd name="connsiteY324" fmla="*/ 1245547 h 1245547"/>
              <a:gd name="connsiteX325" fmla="*/ 4049835 w 12192000"/>
              <a:gd name="connsiteY325" fmla="*/ 1198361 h 1245547"/>
              <a:gd name="connsiteX326" fmla="*/ 4130533 w 12192000"/>
              <a:gd name="connsiteY326" fmla="*/ 1043010 h 1245547"/>
              <a:gd name="connsiteX327" fmla="*/ 4148979 w 12192000"/>
              <a:gd name="connsiteY327" fmla="*/ 1043010 h 1245547"/>
              <a:gd name="connsiteX328" fmla="*/ 4164350 w 12192000"/>
              <a:gd name="connsiteY328" fmla="*/ 1054625 h 1245547"/>
              <a:gd name="connsiteX329" fmla="*/ 4198168 w 12192000"/>
              <a:gd name="connsiteY329" fmla="*/ 1019779 h 1245547"/>
              <a:gd name="connsiteX330" fmla="*/ 6602503 w 12192000"/>
              <a:gd name="connsiteY330" fmla="*/ 1014589 h 1245547"/>
              <a:gd name="connsiteX331" fmla="*/ 6602428 w 12192000"/>
              <a:gd name="connsiteY331" fmla="*/ 1014771 h 1245547"/>
              <a:gd name="connsiteX332" fmla="*/ 6602356 w 12192000"/>
              <a:gd name="connsiteY332" fmla="*/ 1014702 h 1245547"/>
              <a:gd name="connsiteX333" fmla="*/ 4647004 w 12192000"/>
              <a:gd name="connsiteY333" fmla="*/ 1012036 h 1245547"/>
              <a:gd name="connsiteX334" fmla="*/ 4647004 w 12192000"/>
              <a:gd name="connsiteY334" fmla="*/ 1019779 h 1245547"/>
              <a:gd name="connsiteX335" fmla="*/ 4665450 w 12192000"/>
              <a:gd name="connsiteY335" fmla="*/ 1043010 h 1245547"/>
              <a:gd name="connsiteX336" fmla="*/ 4665450 w 12192000"/>
              <a:gd name="connsiteY336" fmla="*/ 1012036 h 1245547"/>
              <a:gd name="connsiteX337" fmla="*/ 391023 w 12192000"/>
              <a:gd name="connsiteY337" fmla="*/ 1008477 h 1245547"/>
              <a:gd name="connsiteX338" fmla="*/ 375652 w 12192000"/>
              <a:gd name="connsiteY338" fmla="*/ 1027981 h 1245547"/>
              <a:gd name="connsiteX339" fmla="*/ 375652 w 12192000"/>
              <a:gd name="connsiteY339" fmla="*/ 1039683 h 1245547"/>
              <a:gd name="connsiteX340" fmla="*/ 391023 w 12192000"/>
              <a:gd name="connsiteY340" fmla="*/ 1059187 h 1245547"/>
              <a:gd name="connsiteX341" fmla="*/ 400246 w 12192000"/>
              <a:gd name="connsiteY341" fmla="*/ 1059187 h 1245547"/>
              <a:gd name="connsiteX342" fmla="*/ 418691 w 12192000"/>
              <a:gd name="connsiteY342" fmla="*/ 1039683 h 1245547"/>
              <a:gd name="connsiteX343" fmla="*/ 418691 w 12192000"/>
              <a:gd name="connsiteY343" fmla="*/ 1027981 h 1245547"/>
              <a:gd name="connsiteX344" fmla="*/ 400246 w 12192000"/>
              <a:gd name="connsiteY344" fmla="*/ 1008477 h 1245547"/>
              <a:gd name="connsiteX345" fmla="*/ 8433218 w 12192000"/>
              <a:gd name="connsiteY345" fmla="*/ 1006869 h 1245547"/>
              <a:gd name="connsiteX346" fmla="*/ 8458162 w 12192000"/>
              <a:gd name="connsiteY346" fmla="*/ 1051396 h 1245547"/>
              <a:gd name="connsiteX347" fmla="*/ 8450585 w 12192000"/>
              <a:gd name="connsiteY347" fmla="*/ 1047155 h 1245547"/>
              <a:gd name="connsiteX348" fmla="*/ 8435213 w 12192000"/>
              <a:gd name="connsiteY348" fmla="*/ 1047155 h 1245547"/>
              <a:gd name="connsiteX349" fmla="*/ 8435213 w 12192000"/>
              <a:gd name="connsiteY349" fmla="*/ 1070384 h 1245547"/>
              <a:gd name="connsiteX350" fmla="*/ 8450585 w 12192000"/>
              <a:gd name="connsiteY350" fmla="*/ 1089742 h 1245547"/>
              <a:gd name="connsiteX351" fmla="*/ 8469030 w 12192000"/>
              <a:gd name="connsiteY351" fmla="*/ 1089742 h 1245547"/>
              <a:gd name="connsiteX352" fmla="*/ 8469030 w 12192000"/>
              <a:gd name="connsiteY352" fmla="*/ 1086520 h 1245547"/>
              <a:gd name="connsiteX353" fmla="*/ 8472250 w 12192000"/>
              <a:gd name="connsiteY353" fmla="*/ 1105276 h 1245547"/>
              <a:gd name="connsiteX354" fmla="*/ 8477893 w 12192000"/>
              <a:gd name="connsiteY354" fmla="*/ 1116146 h 1245547"/>
              <a:gd name="connsiteX355" fmla="*/ 8483439 w 12192000"/>
              <a:gd name="connsiteY355" fmla="*/ 1135829 h 1245547"/>
              <a:gd name="connsiteX356" fmla="*/ 8522635 w 12192000"/>
              <a:gd name="connsiteY356" fmla="*/ 1237526 h 1245547"/>
              <a:gd name="connsiteX357" fmla="*/ 8538006 w 12192000"/>
              <a:gd name="connsiteY357" fmla="*/ 1237526 h 1245547"/>
              <a:gd name="connsiteX358" fmla="*/ 8544838 w 12192000"/>
              <a:gd name="connsiteY358" fmla="*/ 1206181 h 1245547"/>
              <a:gd name="connsiteX359" fmla="*/ 8593682 w 12192000"/>
              <a:gd name="connsiteY359" fmla="*/ 1206181 h 1245547"/>
              <a:gd name="connsiteX360" fmla="*/ 8631342 w 12192000"/>
              <a:gd name="connsiteY360" fmla="*/ 1147138 h 1245547"/>
              <a:gd name="connsiteX361" fmla="*/ 8639229 w 12192000"/>
              <a:gd name="connsiteY361" fmla="*/ 1120326 h 1245547"/>
              <a:gd name="connsiteX362" fmla="*/ 8651178 w 12192000"/>
              <a:gd name="connsiteY362" fmla="*/ 1137171 h 1245547"/>
              <a:gd name="connsiteX363" fmla="*/ 8688694 w 12192000"/>
              <a:gd name="connsiteY363" fmla="*/ 1196517 h 1245547"/>
              <a:gd name="connsiteX364" fmla="*/ 8718021 w 12192000"/>
              <a:gd name="connsiteY364" fmla="*/ 1245547 h 1245547"/>
              <a:gd name="connsiteX365" fmla="*/ 8409021 w 12192000"/>
              <a:gd name="connsiteY365" fmla="*/ 1245547 h 1245547"/>
              <a:gd name="connsiteX366" fmla="*/ 8413071 w 12192000"/>
              <a:gd name="connsiteY366" fmla="*/ 1243930 h 1245547"/>
              <a:gd name="connsiteX367" fmla="*/ 8439971 w 12192000"/>
              <a:gd name="connsiteY367" fmla="*/ 1206181 h 1245547"/>
              <a:gd name="connsiteX368" fmla="*/ 8439971 w 12192000"/>
              <a:gd name="connsiteY368" fmla="*/ 1182950 h 1245547"/>
              <a:gd name="connsiteX369" fmla="*/ 8406154 w 12192000"/>
              <a:gd name="connsiteY369" fmla="*/ 1151977 h 1245547"/>
              <a:gd name="connsiteX370" fmla="*/ 8356966 w 12192000"/>
              <a:gd name="connsiteY370" fmla="*/ 1194566 h 1245547"/>
              <a:gd name="connsiteX371" fmla="*/ 8369617 w 12192000"/>
              <a:gd name="connsiteY371" fmla="*/ 1245547 h 1245547"/>
              <a:gd name="connsiteX372" fmla="*/ 8301398 w 12192000"/>
              <a:gd name="connsiteY372" fmla="*/ 1245547 h 1245547"/>
              <a:gd name="connsiteX373" fmla="*/ 8295083 w 12192000"/>
              <a:gd name="connsiteY373" fmla="*/ 1240737 h 1245547"/>
              <a:gd name="connsiteX374" fmla="*/ 8296873 w 12192000"/>
              <a:gd name="connsiteY374" fmla="*/ 1240737 h 1245547"/>
              <a:gd name="connsiteX375" fmla="*/ 8382951 w 12192000"/>
              <a:gd name="connsiteY375" fmla="*/ 1016181 h 1245547"/>
              <a:gd name="connsiteX376" fmla="*/ 8401397 w 12192000"/>
              <a:gd name="connsiteY376" fmla="*/ 1016181 h 1245547"/>
              <a:gd name="connsiteX377" fmla="*/ 8416768 w 12192000"/>
              <a:gd name="connsiteY377" fmla="*/ 1027797 h 1245547"/>
              <a:gd name="connsiteX378" fmla="*/ 8425222 w 12192000"/>
              <a:gd name="connsiteY378" fmla="*/ 1013277 h 1245547"/>
              <a:gd name="connsiteX379" fmla="*/ 9423725 w 12192000"/>
              <a:gd name="connsiteY379" fmla="*/ 1000982 h 1245547"/>
              <a:gd name="connsiteX380" fmla="*/ 9423725 w 12192000"/>
              <a:gd name="connsiteY380" fmla="*/ 1035827 h 1245547"/>
              <a:gd name="connsiteX381" fmla="*/ 9448318 w 12192000"/>
              <a:gd name="connsiteY381" fmla="*/ 1066800 h 1245547"/>
              <a:gd name="connsiteX382" fmla="*/ 9466764 w 12192000"/>
              <a:gd name="connsiteY382" fmla="*/ 1055186 h 1245547"/>
              <a:gd name="connsiteX383" fmla="*/ 9432947 w 12192000"/>
              <a:gd name="connsiteY383" fmla="*/ 1000982 h 1245547"/>
              <a:gd name="connsiteX384" fmla="*/ 10203662 w 12192000"/>
              <a:gd name="connsiteY384" fmla="*/ 1000710 h 1245547"/>
              <a:gd name="connsiteX385" fmla="*/ 10185216 w 12192000"/>
              <a:gd name="connsiteY385" fmla="*/ 1024471 h 1245547"/>
              <a:gd name="connsiteX386" fmla="*/ 10185216 w 12192000"/>
              <a:gd name="connsiteY386" fmla="*/ 1044273 h 1245547"/>
              <a:gd name="connsiteX387" fmla="*/ 10203662 w 12192000"/>
              <a:gd name="connsiteY387" fmla="*/ 1044273 h 1245547"/>
              <a:gd name="connsiteX388" fmla="*/ 10219033 w 12192000"/>
              <a:gd name="connsiteY388" fmla="*/ 1024471 h 1245547"/>
              <a:gd name="connsiteX389" fmla="*/ 10219033 w 12192000"/>
              <a:gd name="connsiteY389" fmla="*/ 1000710 h 1245547"/>
              <a:gd name="connsiteX390" fmla="*/ 8450585 w 12192000"/>
              <a:gd name="connsiteY390" fmla="*/ 992951 h 1245547"/>
              <a:gd name="connsiteX391" fmla="*/ 8536663 w 12192000"/>
              <a:gd name="connsiteY391" fmla="*/ 992951 h 1245547"/>
              <a:gd name="connsiteX392" fmla="*/ 8539324 w 12192000"/>
              <a:gd name="connsiteY392" fmla="*/ 995788 h 1245547"/>
              <a:gd name="connsiteX393" fmla="*/ 8527010 w 12192000"/>
              <a:gd name="connsiteY393" fmla="*/ 998562 h 1245547"/>
              <a:gd name="connsiteX394" fmla="*/ 8485508 w 12192000"/>
              <a:gd name="connsiteY394" fmla="*/ 1041150 h 1245547"/>
              <a:gd name="connsiteX395" fmla="*/ 8481178 w 12192000"/>
              <a:gd name="connsiteY395" fmla="*/ 1050180 h 1245547"/>
              <a:gd name="connsiteX396" fmla="*/ 8460190 w 12192000"/>
              <a:gd name="connsiteY396" fmla="*/ 1030706 h 1245547"/>
              <a:gd name="connsiteX397" fmla="*/ 8446337 w 12192000"/>
              <a:gd name="connsiteY397" fmla="*/ 996355 h 1245547"/>
              <a:gd name="connsiteX398" fmla="*/ 3191210 w 12192000"/>
              <a:gd name="connsiteY398" fmla="*/ 992390 h 1245547"/>
              <a:gd name="connsiteX399" fmla="*/ 3142022 w 12192000"/>
              <a:gd name="connsiteY399" fmla="*/ 1034979 h 1245547"/>
              <a:gd name="connsiteX400" fmla="*/ 3157393 w 12192000"/>
              <a:gd name="connsiteY400" fmla="*/ 1096926 h 1245547"/>
              <a:gd name="connsiteX401" fmla="*/ 3098983 w 12192000"/>
              <a:gd name="connsiteY401" fmla="*/ 1139513 h 1245547"/>
              <a:gd name="connsiteX402" fmla="*/ 3098983 w 12192000"/>
              <a:gd name="connsiteY402" fmla="*/ 1162744 h 1245547"/>
              <a:gd name="connsiteX403" fmla="*/ 3114354 w 12192000"/>
              <a:gd name="connsiteY403" fmla="*/ 1182102 h 1245547"/>
              <a:gd name="connsiteX404" fmla="*/ 3148170 w 12192000"/>
              <a:gd name="connsiteY404" fmla="*/ 1182102 h 1245547"/>
              <a:gd name="connsiteX405" fmla="*/ 3175838 w 12192000"/>
              <a:gd name="connsiteY405" fmla="*/ 1151129 h 1245547"/>
              <a:gd name="connsiteX406" fmla="*/ 3166616 w 12192000"/>
              <a:gd name="connsiteY406" fmla="*/ 1096926 h 1245547"/>
              <a:gd name="connsiteX407" fmla="*/ 3225026 w 12192000"/>
              <a:gd name="connsiteY407" fmla="*/ 1046594 h 1245547"/>
              <a:gd name="connsiteX408" fmla="*/ 3225026 w 12192000"/>
              <a:gd name="connsiteY408" fmla="*/ 1023363 h 1245547"/>
              <a:gd name="connsiteX409" fmla="*/ 3191210 w 12192000"/>
              <a:gd name="connsiteY409" fmla="*/ 992390 h 1245547"/>
              <a:gd name="connsiteX410" fmla="*/ 2023492 w 12192000"/>
              <a:gd name="connsiteY410" fmla="*/ 985720 h 1245547"/>
              <a:gd name="connsiteX411" fmla="*/ 2005047 w 12192000"/>
              <a:gd name="connsiteY411" fmla="*/ 1005225 h 1245547"/>
              <a:gd name="connsiteX412" fmla="*/ 2005047 w 12192000"/>
              <a:gd name="connsiteY412" fmla="*/ 1016926 h 1245547"/>
              <a:gd name="connsiteX413" fmla="*/ 2038863 w 12192000"/>
              <a:gd name="connsiteY413" fmla="*/ 1016926 h 1245547"/>
              <a:gd name="connsiteX414" fmla="*/ 2038863 w 12192000"/>
              <a:gd name="connsiteY414" fmla="*/ 985720 h 1245547"/>
              <a:gd name="connsiteX415" fmla="*/ 3560335 w 12192000"/>
              <a:gd name="connsiteY415" fmla="*/ 983408 h 1245547"/>
              <a:gd name="connsiteX416" fmla="*/ 3563192 w 12192000"/>
              <a:gd name="connsiteY416" fmla="*/ 1011749 h 1245547"/>
              <a:gd name="connsiteX417" fmla="*/ 3557044 w 12192000"/>
              <a:gd name="connsiteY417" fmla="*/ 1081439 h 1245547"/>
              <a:gd name="connsiteX418" fmla="*/ 3543135 w 12192000"/>
              <a:gd name="connsiteY418" fmla="*/ 1151507 h 1245547"/>
              <a:gd name="connsiteX419" fmla="*/ 3534920 w 12192000"/>
              <a:gd name="connsiteY419" fmla="*/ 1138575 h 1245547"/>
              <a:gd name="connsiteX420" fmla="*/ 3520318 w 12192000"/>
              <a:gd name="connsiteY420" fmla="*/ 1096228 h 1245547"/>
              <a:gd name="connsiteX421" fmla="*/ 3497792 w 12192000"/>
              <a:gd name="connsiteY421" fmla="*/ 1061348 h 1245547"/>
              <a:gd name="connsiteX422" fmla="*/ 3513958 w 12192000"/>
              <a:gd name="connsiteY422" fmla="*/ 1043977 h 1245547"/>
              <a:gd name="connsiteX423" fmla="*/ 1666784 w 12192000"/>
              <a:gd name="connsiteY423" fmla="*/ 978843 h 1245547"/>
              <a:gd name="connsiteX424" fmla="*/ 1709823 w 12192000"/>
              <a:gd name="connsiteY424" fmla="*/ 1041255 h 1245547"/>
              <a:gd name="connsiteX425" fmla="*/ 1709823 w 12192000"/>
              <a:gd name="connsiteY425" fmla="*/ 1021752 h 1245547"/>
              <a:gd name="connsiteX426" fmla="*/ 1676007 w 12192000"/>
              <a:gd name="connsiteY426" fmla="*/ 978843 h 1245547"/>
              <a:gd name="connsiteX427" fmla="*/ 993158 w 12192000"/>
              <a:gd name="connsiteY427" fmla="*/ 978843 h 1245547"/>
              <a:gd name="connsiteX428" fmla="*/ 1036197 w 12192000"/>
              <a:gd name="connsiteY428" fmla="*/ 1041255 h 1245547"/>
              <a:gd name="connsiteX429" fmla="*/ 1036197 w 12192000"/>
              <a:gd name="connsiteY429" fmla="*/ 1021752 h 1245547"/>
              <a:gd name="connsiteX430" fmla="*/ 1002381 w 12192000"/>
              <a:gd name="connsiteY430" fmla="*/ 978843 h 1245547"/>
              <a:gd name="connsiteX431" fmla="*/ 3025692 w 12192000"/>
              <a:gd name="connsiteY431" fmla="*/ 970117 h 1245547"/>
              <a:gd name="connsiteX432" fmla="*/ 3025692 w 12192000"/>
              <a:gd name="connsiteY432" fmla="*/ 1001325 h 1245547"/>
              <a:gd name="connsiteX433" fmla="*/ 3041063 w 12192000"/>
              <a:gd name="connsiteY433" fmla="*/ 1001325 h 1245547"/>
              <a:gd name="connsiteX434" fmla="*/ 3059508 w 12192000"/>
              <a:gd name="connsiteY434" fmla="*/ 981820 h 1245547"/>
              <a:gd name="connsiteX435" fmla="*/ 3059508 w 12192000"/>
              <a:gd name="connsiteY435" fmla="*/ 970117 h 1245547"/>
              <a:gd name="connsiteX436" fmla="*/ 8676686 w 12192000"/>
              <a:gd name="connsiteY436" fmla="*/ 970009 h 1245547"/>
              <a:gd name="connsiteX437" fmla="*/ 8705198 w 12192000"/>
              <a:gd name="connsiteY437" fmla="*/ 979801 h 1245547"/>
              <a:gd name="connsiteX438" fmla="*/ 8701067 w 12192000"/>
              <a:gd name="connsiteY438" fmla="*/ 1026629 h 1245547"/>
              <a:gd name="connsiteX439" fmla="*/ 8695132 w 12192000"/>
              <a:gd name="connsiteY439" fmla="*/ 1043571 h 1245547"/>
              <a:gd name="connsiteX440" fmla="*/ 8699266 w 12192000"/>
              <a:gd name="connsiteY440" fmla="*/ 1047042 h 1245547"/>
              <a:gd name="connsiteX441" fmla="*/ 8696523 w 12192000"/>
              <a:gd name="connsiteY441" fmla="*/ 1078128 h 1245547"/>
              <a:gd name="connsiteX442" fmla="*/ 8711894 w 12192000"/>
              <a:gd name="connsiteY442" fmla="*/ 1078128 h 1245547"/>
              <a:gd name="connsiteX443" fmla="*/ 8713525 w 12192000"/>
              <a:gd name="connsiteY443" fmla="*/ 1068656 h 1245547"/>
              <a:gd name="connsiteX444" fmla="*/ 8736634 w 12192000"/>
              <a:gd name="connsiteY444" fmla="*/ 1073334 h 1245547"/>
              <a:gd name="connsiteX445" fmla="*/ 8778136 w 12192000"/>
              <a:gd name="connsiteY445" fmla="*/ 1171336 h 1245547"/>
              <a:gd name="connsiteX446" fmla="*/ 8771988 w 12192000"/>
              <a:gd name="connsiteY446" fmla="*/ 1241026 h 1245547"/>
              <a:gd name="connsiteX447" fmla="*/ 8771091 w 12192000"/>
              <a:gd name="connsiteY447" fmla="*/ 1245547 h 1245547"/>
              <a:gd name="connsiteX448" fmla="*/ 8733569 w 12192000"/>
              <a:gd name="connsiteY448" fmla="*/ 1245547 h 1245547"/>
              <a:gd name="connsiteX449" fmla="*/ 8715929 w 12192000"/>
              <a:gd name="connsiteY449" fmla="*/ 1218233 h 1245547"/>
              <a:gd name="connsiteX450" fmla="*/ 8657327 w 12192000"/>
              <a:gd name="connsiteY450" fmla="*/ 1115876 h 1245547"/>
              <a:gd name="connsiteX451" fmla="*/ 8647151 w 12192000"/>
              <a:gd name="connsiteY451" fmla="*/ 1093397 h 1245547"/>
              <a:gd name="connsiteX452" fmla="*/ 8653053 w 12192000"/>
              <a:gd name="connsiteY452" fmla="*/ 1073334 h 1245547"/>
              <a:gd name="connsiteX453" fmla="*/ 8676686 w 12192000"/>
              <a:gd name="connsiteY453" fmla="*/ 970009 h 1245547"/>
              <a:gd name="connsiteX454" fmla="*/ 750294 w 12192000"/>
              <a:gd name="connsiteY454" fmla="*/ 967140 h 1245547"/>
              <a:gd name="connsiteX455" fmla="*/ 750294 w 12192000"/>
              <a:gd name="connsiteY455" fmla="*/ 986759 h 1245547"/>
              <a:gd name="connsiteX456" fmla="*/ 746865 w 12192000"/>
              <a:gd name="connsiteY456" fmla="*/ 984585 h 1245547"/>
              <a:gd name="connsiteX457" fmla="*/ 698446 w 12192000"/>
              <a:gd name="connsiteY457" fmla="*/ 973371 h 1245547"/>
              <a:gd name="connsiteX458" fmla="*/ 692298 w 12192000"/>
              <a:gd name="connsiteY458" fmla="*/ 973371 h 1245547"/>
              <a:gd name="connsiteX459" fmla="*/ 692298 w 12192000"/>
              <a:gd name="connsiteY459" fmla="*/ 985072 h 1245547"/>
              <a:gd name="connsiteX460" fmla="*/ 793747 w 12192000"/>
              <a:gd name="connsiteY460" fmla="*/ 1113797 h 1245547"/>
              <a:gd name="connsiteX461" fmla="*/ 809118 w 12192000"/>
              <a:gd name="connsiteY461" fmla="*/ 1102096 h 1245547"/>
              <a:gd name="connsiteX462" fmla="*/ 809118 w 12192000"/>
              <a:gd name="connsiteY462" fmla="*/ 1082592 h 1245547"/>
              <a:gd name="connsiteX463" fmla="*/ 802201 w 12192000"/>
              <a:gd name="connsiteY463" fmla="*/ 1039195 h 1245547"/>
              <a:gd name="connsiteX464" fmla="*/ 800077 w 12192000"/>
              <a:gd name="connsiteY464" fmla="*/ 1035851 h 1245547"/>
              <a:gd name="connsiteX465" fmla="*/ 800077 w 12192000"/>
              <a:gd name="connsiteY465" fmla="*/ 1013826 h 1245547"/>
              <a:gd name="connsiteX466" fmla="*/ 795465 w 12192000"/>
              <a:gd name="connsiteY466" fmla="*/ 999934 h 1245547"/>
              <a:gd name="connsiteX467" fmla="*/ 784110 w 12192000"/>
              <a:gd name="connsiteY467" fmla="*/ 996133 h 1245547"/>
              <a:gd name="connsiteX468" fmla="*/ 784110 w 12192000"/>
              <a:gd name="connsiteY468" fmla="*/ 967140 h 1245547"/>
              <a:gd name="connsiteX469" fmla="*/ 2457553 w 12192000"/>
              <a:gd name="connsiteY469" fmla="*/ 962842 h 1245547"/>
              <a:gd name="connsiteX470" fmla="*/ 2439109 w 12192000"/>
              <a:gd name="connsiteY470" fmla="*/ 981364 h 1245547"/>
              <a:gd name="connsiteX471" fmla="*/ 2439109 w 12192000"/>
              <a:gd name="connsiteY471" fmla="*/ 992476 h 1245547"/>
              <a:gd name="connsiteX472" fmla="*/ 2457553 w 12192000"/>
              <a:gd name="connsiteY472" fmla="*/ 1010999 h 1245547"/>
              <a:gd name="connsiteX473" fmla="*/ 2466777 w 12192000"/>
              <a:gd name="connsiteY473" fmla="*/ 1010999 h 1245547"/>
              <a:gd name="connsiteX474" fmla="*/ 2482148 w 12192000"/>
              <a:gd name="connsiteY474" fmla="*/ 992476 h 1245547"/>
              <a:gd name="connsiteX475" fmla="*/ 2482148 w 12192000"/>
              <a:gd name="connsiteY475" fmla="*/ 981364 h 1245547"/>
              <a:gd name="connsiteX476" fmla="*/ 2466777 w 12192000"/>
              <a:gd name="connsiteY476" fmla="*/ 962842 h 1245547"/>
              <a:gd name="connsiteX477" fmla="*/ 1783928 w 12192000"/>
              <a:gd name="connsiteY477" fmla="*/ 962842 h 1245547"/>
              <a:gd name="connsiteX478" fmla="*/ 1765483 w 12192000"/>
              <a:gd name="connsiteY478" fmla="*/ 981364 h 1245547"/>
              <a:gd name="connsiteX479" fmla="*/ 1765483 w 12192000"/>
              <a:gd name="connsiteY479" fmla="*/ 992476 h 1245547"/>
              <a:gd name="connsiteX480" fmla="*/ 1783928 w 12192000"/>
              <a:gd name="connsiteY480" fmla="*/ 1010999 h 1245547"/>
              <a:gd name="connsiteX481" fmla="*/ 1793151 w 12192000"/>
              <a:gd name="connsiteY481" fmla="*/ 1010999 h 1245547"/>
              <a:gd name="connsiteX482" fmla="*/ 1808522 w 12192000"/>
              <a:gd name="connsiteY482" fmla="*/ 992476 h 1245547"/>
              <a:gd name="connsiteX483" fmla="*/ 1808522 w 12192000"/>
              <a:gd name="connsiteY483" fmla="*/ 981364 h 1245547"/>
              <a:gd name="connsiteX484" fmla="*/ 1793151 w 12192000"/>
              <a:gd name="connsiteY484" fmla="*/ 962842 h 1245547"/>
              <a:gd name="connsiteX485" fmla="*/ 2303247 w 12192000"/>
              <a:gd name="connsiteY485" fmla="*/ 962316 h 1245547"/>
              <a:gd name="connsiteX486" fmla="*/ 2303247 w 12192000"/>
              <a:gd name="connsiteY486" fmla="*/ 970117 h 1245547"/>
              <a:gd name="connsiteX487" fmla="*/ 2327841 w 12192000"/>
              <a:gd name="connsiteY487" fmla="*/ 1005225 h 1245547"/>
              <a:gd name="connsiteX488" fmla="*/ 2346286 w 12192000"/>
              <a:gd name="connsiteY488" fmla="*/ 1005225 h 1245547"/>
              <a:gd name="connsiteX489" fmla="*/ 2346286 w 12192000"/>
              <a:gd name="connsiteY489" fmla="*/ 993521 h 1245547"/>
              <a:gd name="connsiteX490" fmla="*/ 2318618 w 12192000"/>
              <a:gd name="connsiteY490" fmla="*/ 962316 h 1245547"/>
              <a:gd name="connsiteX491" fmla="*/ 10664894 w 12192000"/>
              <a:gd name="connsiteY491" fmla="*/ 950164 h 1245547"/>
              <a:gd name="connsiteX492" fmla="*/ 10726378 w 12192000"/>
              <a:gd name="connsiteY492" fmla="*/ 950164 h 1245547"/>
              <a:gd name="connsiteX493" fmla="*/ 10744247 w 12192000"/>
              <a:gd name="connsiteY493" fmla="*/ 955609 h 1245547"/>
              <a:gd name="connsiteX494" fmla="*/ 10744797 w 12192000"/>
              <a:gd name="connsiteY494" fmla="*/ 956002 h 1245547"/>
              <a:gd name="connsiteX495" fmla="*/ 10696005 w 12192000"/>
              <a:gd name="connsiteY495" fmla="*/ 1029370 h 1245547"/>
              <a:gd name="connsiteX496" fmla="*/ 10696005 w 12192000"/>
              <a:gd name="connsiteY496" fmla="*/ 1037289 h 1245547"/>
              <a:gd name="connsiteX497" fmla="*/ 10714451 w 12192000"/>
              <a:gd name="connsiteY497" fmla="*/ 1037289 h 1245547"/>
              <a:gd name="connsiteX498" fmla="*/ 10758047 w 12192000"/>
              <a:gd name="connsiteY498" fmla="*/ 965469 h 1245547"/>
              <a:gd name="connsiteX499" fmla="*/ 10767112 w 12192000"/>
              <a:gd name="connsiteY499" fmla="*/ 971946 h 1245547"/>
              <a:gd name="connsiteX500" fmla="*/ 10827828 w 12192000"/>
              <a:gd name="connsiteY500" fmla="*/ 1037289 h 1245547"/>
              <a:gd name="connsiteX501" fmla="*/ 10880090 w 12192000"/>
              <a:gd name="connsiteY501" fmla="*/ 1046200 h 1245547"/>
              <a:gd name="connsiteX502" fmla="*/ 10918269 w 12192000"/>
              <a:gd name="connsiteY502" fmla="*/ 1062009 h 1245547"/>
              <a:gd name="connsiteX503" fmla="*/ 10904284 w 12192000"/>
              <a:gd name="connsiteY503" fmla="*/ 1100654 h 1245547"/>
              <a:gd name="connsiteX504" fmla="*/ 10877913 w 12192000"/>
              <a:gd name="connsiteY504" fmla="*/ 1168721 h 1245547"/>
              <a:gd name="connsiteX505" fmla="*/ 10846747 w 12192000"/>
              <a:gd name="connsiteY505" fmla="*/ 1245547 h 1245547"/>
              <a:gd name="connsiteX506" fmla="*/ 10695816 w 12192000"/>
              <a:gd name="connsiteY506" fmla="*/ 1245547 h 1245547"/>
              <a:gd name="connsiteX507" fmla="*/ 10691497 w 12192000"/>
              <a:gd name="connsiteY507" fmla="*/ 1223834 h 1245547"/>
              <a:gd name="connsiteX508" fmla="*/ 10686165 w 12192000"/>
              <a:gd name="connsiteY508" fmla="*/ 1192392 h 1245547"/>
              <a:gd name="connsiteX509" fmla="*/ 10686123 w 12192000"/>
              <a:gd name="connsiteY509" fmla="*/ 1192114 h 1245547"/>
              <a:gd name="connsiteX510" fmla="*/ 10692562 w 12192000"/>
              <a:gd name="connsiteY510" fmla="*/ 1183819 h 1245547"/>
              <a:gd name="connsiteX511" fmla="*/ 10692562 w 12192000"/>
              <a:gd name="connsiteY511" fmla="*/ 1160058 h 1245547"/>
              <a:gd name="connsiteX512" fmla="*/ 10681275 w 12192000"/>
              <a:gd name="connsiteY512" fmla="*/ 1160058 h 1245547"/>
              <a:gd name="connsiteX513" fmla="*/ 10677711 w 12192000"/>
              <a:gd name="connsiteY513" fmla="*/ 1136495 h 1245547"/>
              <a:gd name="connsiteX514" fmla="*/ 10591633 w 12192000"/>
              <a:gd name="connsiteY514" fmla="*/ 1039703 h 1245547"/>
              <a:gd name="connsiteX515" fmla="*/ 10576381 w 12192000"/>
              <a:gd name="connsiteY515" fmla="*/ 1016087 h 1245547"/>
              <a:gd name="connsiteX516" fmla="*/ 10606483 w 12192000"/>
              <a:gd name="connsiteY516" fmla="*/ 1017488 h 1245547"/>
              <a:gd name="connsiteX517" fmla="*/ 10664894 w 12192000"/>
              <a:gd name="connsiteY517" fmla="*/ 950164 h 1245547"/>
              <a:gd name="connsiteX518" fmla="*/ 6862126 w 12192000"/>
              <a:gd name="connsiteY518" fmla="*/ 943805 h 1245547"/>
              <a:gd name="connsiteX519" fmla="*/ 6862126 w 12192000"/>
              <a:gd name="connsiteY519" fmla="*/ 978425 h 1245547"/>
              <a:gd name="connsiteX520" fmla="*/ 6886720 w 12192000"/>
              <a:gd name="connsiteY520" fmla="*/ 978425 h 1245547"/>
              <a:gd name="connsiteX521" fmla="*/ 6886720 w 12192000"/>
              <a:gd name="connsiteY521" fmla="*/ 966884 h 1245547"/>
              <a:gd name="connsiteX522" fmla="*/ 6871349 w 12192000"/>
              <a:gd name="connsiteY522" fmla="*/ 943805 h 1245547"/>
              <a:gd name="connsiteX523" fmla="*/ 10326728 w 12192000"/>
              <a:gd name="connsiteY523" fmla="*/ 942244 h 1245547"/>
              <a:gd name="connsiteX524" fmla="*/ 10369767 w 12192000"/>
              <a:gd name="connsiteY524" fmla="*/ 1017488 h 1245547"/>
              <a:gd name="connsiteX525" fmla="*/ 10369767 w 12192000"/>
              <a:gd name="connsiteY525" fmla="*/ 1037289 h 1245547"/>
              <a:gd name="connsiteX526" fmla="*/ 10317505 w 12192000"/>
              <a:gd name="connsiteY526" fmla="*/ 1080853 h 1245547"/>
              <a:gd name="connsiteX527" fmla="*/ 10335951 w 12192000"/>
              <a:gd name="connsiteY527" fmla="*/ 1124415 h 1245547"/>
              <a:gd name="connsiteX528" fmla="*/ 10326728 w 12192000"/>
              <a:gd name="connsiteY528" fmla="*/ 1191739 h 1245547"/>
              <a:gd name="connsiteX529" fmla="*/ 10345174 w 12192000"/>
              <a:gd name="connsiteY529" fmla="*/ 1191739 h 1245547"/>
              <a:gd name="connsiteX530" fmla="*/ 10412807 w 12192000"/>
              <a:gd name="connsiteY530" fmla="*/ 1061050 h 1245547"/>
              <a:gd name="connsiteX531" fmla="*/ 10437400 w 12192000"/>
              <a:gd name="connsiteY531" fmla="*/ 1005609 h 1245547"/>
              <a:gd name="connsiteX532" fmla="*/ 10542692 w 12192000"/>
              <a:gd name="connsiteY532" fmla="*/ 1014518 h 1245547"/>
              <a:gd name="connsiteX533" fmla="*/ 10555179 w 12192000"/>
              <a:gd name="connsiteY533" fmla="*/ 1015099 h 1245547"/>
              <a:gd name="connsiteX534" fmla="*/ 10568048 w 12192000"/>
              <a:gd name="connsiteY534" fmla="*/ 1037587 h 1245547"/>
              <a:gd name="connsiteX535" fmla="*/ 10616227 w 12192000"/>
              <a:gd name="connsiteY535" fmla="*/ 1124881 h 1245547"/>
              <a:gd name="connsiteX536" fmla="*/ 10638515 w 12192000"/>
              <a:gd name="connsiteY536" fmla="*/ 1204492 h 1245547"/>
              <a:gd name="connsiteX537" fmla="*/ 10651277 w 12192000"/>
              <a:gd name="connsiteY537" fmla="*/ 1245547 h 1245547"/>
              <a:gd name="connsiteX538" fmla="*/ 10595622 w 12192000"/>
              <a:gd name="connsiteY538" fmla="*/ 1245547 h 1245547"/>
              <a:gd name="connsiteX539" fmla="*/ 10600335 w 12192000"/>
              <a:gd name="connsiteY539" fmla="*/ 1235302 h 1245547"/>
              <a:gd name="connsiteX540" fmla="*/ 10600335 w 12192000"/>
              <a:gd name="connsiteY540" fmla="*/ 1227381 h 1245547"/>
              <a:gd name="connsiteX541" fmla="*/ 10584964 w 12192000"/>
              <a:gd name="connsiteY541" fmla="*/ 1227381 h 1245547"/>
              <a:gd name="connsiteX542" fmla="*/ 10571898 w 12192000"/>
              <a:gd name="connsiteY542" fmla="*/ 1235302 h 1245547"/>
              <a:gd name="connsiteX543" fmla="*/ 10565602 w 12192000"/>
              <a:gd name="connsiteY543" fmla="*/ 1245547 h 1245547"/>
              <a:gd name="connsiteX544" fmla="*/ 10551516 w 12192000"/>
              <a:gd name="connsiteY544" fmla="*/ 1245547 h 1245547"/>
              <a:gd name="connsiteX545" fmla="*/ 10551516 w 12192000"/>
              <a:gd name="connsiteY545" fmla="*/ 1235302 h 1245547"/>
              <a:gd name="connsiteX546" fmla="*/ 10517700 w 12192000"/>
              <a:gd name="connsiteY546" fmla="*/ 1235302 h 1245547"/>
              <a:gd name="connsiteX547" fmla="*/ 10517700 w 12192000"/>
              <a:gd name="connsiteY547" fmla="*/ 1245547 h 1245547"/>
              <a:gd name="connsiteX548" fmla="*/ 10187558 w 12192000"/>
              <a:gd name="connsiteY548" fmla="*/ 1245547 h 1245547"/>
              <a:gd name="connsiteX549" fmla="*/ 10191462 w 12192000"/>
              <a:gd name="connsiteY549" fmla="*/ 1235302 h 1245547"/>
              <a:gd name="connsiteX550" fmla="*/ 10326728 w 12192000"/>
              <a:gd name="connsiteY550" fmla="*/ 942244 h 1245547"/>
              <a:gd name="connsiteX551" fmla="*/ 12005214 w 12192000"/>
              <a:gd name="connsiteY551" fmla="*/ 940647 h 1245547"/>
              <a:gd name="connsiteX552" fmla="*/ 11977546 w 12192000"/>
              <a:gd name="connsiteY552" fmla="*/ 972330 h 1245547"/>
              <a:gd name="connsiteX553" fmla="*/ 11977546 w 12192000"/>
              <a:gd name="connsiteY553" fmla="*/ 984210 h 1245547"/>
              <a:gd name="connsiteX554" fmla="*/ 11995991 w 12192000"/>
              <a:gd name="connsiteY554" fmla="*/ 984210 h 1245547"/>
              <a:gd name="connsiteX555" fmla="*/ 12020585 w 12192000"/>
              <a:gd name="connsiteY555" fmla="*/ 948568 h 1245547"/>
              <a:gd name="connsiteX556" fmla="*/ 12020585 w 12192000"/>
              <a:gd name="connsiteY556" fmla="*/ 940647 h 1245547"/>
              <a:gd name="connsiteX557" fmla="*/ 7872794 w 12192000"/>
              <a:gd name="connsiteY557" fmla="*/ 938051 h 1245547"/>
              <a:gd name="connsiteX558" fmla="*/ 7872794 w 12192000"/>
              <a:gd name="connsiteY558" fmla="*/ 972896 h 1245547"/>
              <a:gd name="connsiteX559" fmla="*/ 7897388 w 12192000"/>
              <a:gd name="connsiteY559" fmla="*/ 972896 h 1245547"/>
              <a:gd name="connsiteX560" fmla="*/ 7897388 w 12192000"/>
              <a:gd name="connsiteY560" fmla="*/ 961281 h 1245547"/>
              <a:gd name="connsiteX561" fmla="*/ 7882016 w 12192000"/>
              <a:gd name="connsiteY561" fmla="*/ 938051 h 1245547"/>
              <a:gd name="connsiteX562" fmla="*/ 6648632 w 12192000"/>
              <a:gd name="connsiteY562" fmla="*/ 936785 h 1245547"/>
              <a:gd name="connsiteX563" fmla="*/ 6651987 w 12192000"/>
              <a:gd name="connsiteY563" fmla="*/ 942721 h 1245547"/>
              <a:gd name="connsiteX564" fmla="*/ 6644469 w 12192000"/>
              <a:gd name="connsiteY564" fmla="*/ 947795 h 1245547"/>
              <a:gd name="connsiteX565" fmla="*/ 6648075 w 12192000"/>
              <a:gd name="connsiteY565" fmla="*/ 938189 h 1245547"/>
              <a:gd name="connsiteX566" fmla="*/ 4690044 w 12192000"/>
              <a:gd name="connsiteY566" fmla="*/ 934603 h 1245547"/>
              <a:gd name="connsiteX567" fmla="*/ 4690044 w 12192000"/>
              <a:gd name="connsiteY567" fmla="*/ 969447 h 1245547"/>
              <a:gd name="connsiteX568" fmla="*/ 4714637 w 12192000"/>
              <a:gd name="connsiteY568" fmla="*/ 1000421 h 1245547"/>
              <a:gd name="connsiteX569" fmla="*/ 4733083 w 12192000"/>
              <a:gd name="connsiteY569" fmla="*/ 988807 h 1245547"/>
              <a:gd name="connsiteX570" fmla="*/ 4699265 w 12192000"/>
              <a:gd name="connsiteY570" fmla="*/ 934603 h 1245547"/>
              <a:gd name="connsiteX571" fmla="*/ 6036718 w 12192000"/>
              <a:gd name="connsiteY571" fmla="*/ 931770 h 1245547"/>
              <a:gd name="connsiteX572" fmla="*/ 6079757 w 12192000"/>
              <a:gd name="connsiteY572" fmla="*/ 1008145 h 1245547"/>
              <a:gd name="connsiteX573" fmla="*/ 6079757 w 12192000"/>
              <a:gd name="connsiteY573" fmla="*/ 1028243 h 1245547"/>
              <a:gd name="connsiteX574" fmla="*/ 6066692 w 12192000"/>
              <a:gd name="connsiteY574" fmla="*/ 1045328 h 1245547"/>
              <a:gd name="connsiteX575" fmla="*/ 6039108 w 12192000"/>
              <a:gd name="connsiteY575" fmla="*/ 1064421 h 1245547"/>
              <a:gd name="connsiteX576" fmla="*/ 6008680 w 12192000"/>
              <a:gd name="connsiteY576" fmla="*/ 1064421 h 1245547"/>
              <a:gd name="connsiteX577" fmla="*/ 6008680 w 12192000"/>
              <a:gd name="connsiteY577" fmla="*/ 1096579 h 1245547"/>
              <a:gd name="connsiteX578" fmla="*/ 6037557 w 12192000"/>
              <a:gd name="connsiteY578" fmla="*/ 1096579 h 1245547"/>
              <a:gd name="connsiteX579" fmla="*/ 6045940 w 12192000"/>
              <a:gd name="connsiteY579" fmla="*/ 1116677 h 1245547"/>
              <a:gd name="connsiteX580" fmla="*/ 6036718 w 12192000"/>
              <a:gd name="connsiteY580" fmla="*/ 1185013 h 1245547"/>
              <a:gd name="connsiteX581" fmla="*/ 6055164 w 12192000"/>
              <a:gd name="connsiteY581" fmla="*/ 1185013 h 1245547"/>
              <a:gd name="connsiteX582" fmla="*/ 6122797 w 12192000"/>
              <a:gd name="connsiteY582" fmla="*/ 1052361 h 1245547"/>
              <a:gd name="connsiteX583" fmla="*/ 6147389 w 12192000"/>
              <a:gd name="connsiteY583" fmla="*/ 996086 h 1245547"/>
              <a:gd name="connsiteX584" fmla="*/ 6252682 w 12192000"/>
              <a:gd name="connsiteY584" fmla="*/ 1005130 h 1245547"/>
              <a:gd name="connsiteX585" fmla="*/ 6292043 w 12192000"/>
              <a:gd name="connsiteY585" fmla="*/ 1006990 h 1245547"/>
              <a:gd name="connsiteX586" fmla="*/ 6278022 w 12192000"/>
              <a:gd name="connsiteY586" fmla="*/ 1028432 h 1245547"/>
              <a:gd name="connsiteX587" fmla="*/ 6278022 w 12192000"/>
              <a:gd name="connsiteY587" fmla="*/ 1051513 h 1245547"/>
              <a:gd name="connsiteX588" fmla="*/ 6293393 w 12192000"/>
              <a:gd name="connsiteY588" fmla="*/ 1070747 h 1245547"/>
              <a:gd name="connsiteX589" fmla="*/ 6327209 w 12192000"/>
              <a:gd name="connsiteY589" fmla="*/ 1070747 h 1245547"/>
              <a:gd name="connsiteX590" fmla="*/ 6354877 w 12192000"/>
              <a:gd name="connsiteY590" fmla="*/ 1039973 h 1245547"/>
              <a:gd name="connsiteX591" fmla="*/ 6345655 w 12192000"/>
              <a:gd name="connsiteY591" fmla="*/ 986119 h 1245547"/>
              <a:gd name="connsiteX592" fmla="*/ 6377166 w 12192000"/>
              <a:gd name="connsiteY592" fmla="*/ 973617 h 1245547"/>
              <a:gd name="connsiteX593" fmla="*/ 6401414 w 12192000"/>
              <a:gd name="connsiteY593" fmla="*/ 939809 h 1245547"/>
              <a:gd name="connsiteX594" fmla="*/ 6436367 w 12192000"/>
              <a:gd name="connsiteY594" fmla="*/ 939809 h 1245547"/>
              <a:gd name="connsiteX595" fmla="*/ 6537817 w 12192000"/>
              <a:gd name="connsiteY595" fmla="*/ 1028243 h 1245547"/>
              <a:gd name="connsiteX596" fmla="*/ 6590079 w 12192000"/>
              <a:gd name="connsiteY596" fmla="*/ 1037289 h 1245547"/>
              <a:gd name="connsiteX597" fmla="*/ 6592675 w 12192000"/>
              <a:gd name="connsiteY597" fmla="*/ 1038379 h 1245547"/>
              <a:gd name="connsiteX598" fmla="*/ 6590577 w 12192000"/>
              <a:gd name="connsiteY598" fmla="*/ 1043455 h 1245547"/>
              <a:gd name="connsiteX599" fmla="*/ 6546625 w 12192000"/>
              <a:gd name="connsiteY599" fmla="*/ 1147216 h 1245547"/>
              <a:gd name="connsiteX600" fmla="*/ 6546625 w 12192000"/>
              <a:gd name="connsiteY600" fmla="*/ 1159275 h 1245547"/>
              <a:gd name="connsiteX601" fmla="*/ 6565071 w 12192000"/>
              <a:gd name="connsiteY601" fmla="*/ 1159275 h 1245547"/>
              <a:gd name="connsiteX602" fmla="*/ 6608036 w 12192000"/>
              <a:gd name="connsiteY602" fmla="*/ 1044836 h 1245547"/>
              <a:gd name="connsiteX603" fmla="*/ 6654638 w 12192000"/>
              <a:gd name="connsiteY603" fmla="*/ 1064421 h 1245547"/>
              <a:gd name="connsiteX604" fmla="*/ 6654638 w 12192000"/>
              <a:gd name="connsiteY604" fmla="*/ 1052361 h 1245547"/>
              <a:gd name="connsiteX605" fmla="*/ 6615254 w 12192000"/>
              <a:gd name="connsiteY605" fmla="*/ 1025610 h 1245547"/>
              <a:gd name="connsiteX606" fmla="*/ 6626207 w 12192000"/>
              <a:gd name="connsiteY606" fmla="*/ 996436 h 1245547"/>
              <a:gd name="connsiteX607" fmla="*/ 6653981 w 12192000"/>
              <a:gd name="connsiteY607" fmla="*/ 975165 h 1245547"/>
              <a:gd name="connsiteX608" fmla="*/ 6664173 w 12192000"/>
              <a:gd name="connsiteY608" fmla="*/ 964283 h 1245547"/>
              <a:gd name="connsiteX609" fmla="*/ 6718253 w 12192000"/>
              <a:gd name="connsiteY609" fmla="*/ 1059972 h 1245547"/>
              <a:gd name="connsiteX610" fmla="*/ 6717637 w 12192000"/>
              <a:gd name="connsiteY610" fmla="*/ 1063053 h 1245547"/>
              <a:gd name="connsiteX611" fmla="*/ 6719994 w 12192000"/>
              <a:gd name="connsiteY611" fmla="*/ 1063053 h 1245547"/>
              <a:gd name="connsiteX612" fmla="*/ 6723951 w 12192000"/>
              <a:gd name="connsiteY612" fmla="*/ 1070055 h 1245547"/>
              <a:gd name="connsiteX613" fmla="*/ 6726933 w 12192000"/>
              <a:gd name="connsiteY613" fmla="*/ 1080636 h 1245547"/>
              <a:gd name="connsiteX614" fmla="*/ 6719551 w 12192000"/>
              <a:gd name="connsiteY614" fmla="*/ 1082397 h 1245547"/>
              <a:gd name="connsiteX615" fmla="*/ 6716122 w 12192000"/>
              <a:gd name="connsiteY615" fmla="*/ 1084638 h 1245547"/>
              <a:gd name="connsiteX616" fmla="*/ 6716122 w 12192000"/>
              <a:gd name="connsiteY616" fmla="*/ 1064421 h 1245547"/>
              <a:gd name="connsiteX617" fmla="*/ 6682306 w 12192000"/>
              <a:gd name="connsiteY617" fmla="*/ 1064421 h 1245547"/>
              <a:gd name="connsiteX618" fmla="*/ 6682306 w 12192000"/>
              <a:gd name="connsiteY618" fmla="*/ 1096580 h 1245547"/>
              <a:gd name="connsiteX619" fmla="*/ 6697859 w 12192000"/>
              <a:gd name="connsiteY619" fmla="*/ 1096580 h 1245547"/>
              <a:gd name="connsiteX620" fmla="*/ 6684966 w 12192000"/>
              <a:gd name="connsiteY620" fmla="*/ 1105009 h 1245547"/>
              <a:gd name="connsiteX621" fmla="*/ 6657298 w 12192000"/>
              <a:gd name="connsiteY621" fmla="*/ 1183395 h 1245547"/>
              <a:gd name="connsiteX622" fmla="*/ 6657298 w 12192000"/>
              <a:gd name="connsiteY622" fmla="*/ 1203493 h 1245547"/>
              <a:gd name="connsiteX623" fmla="*/ 6672669 w 12192000"/>
              <a:gd name="connsiteY623" fmla="*/ 1215551 h 1245547"/>
              <a:gd name="connsiteX624" fmla="*/ 6721088 w 12192000"/>
              <a:gd name="connsiteY624" fmla="*/ 1182388 h 1245547"/>
              <a:gd name="connsiteX625" fmla="*/ 6744887 w 12192000"/>
              <a:gd name="connsiteY625" fmla="*/ 1144355 h 1245547"/>
              <a:gd name="connsiteX626" fmla="*/ 6746239 w 12192000"/>
              <a:gd name="connsiteY626" fmla="*/ 1149153 h 1245547"/>
              <a:gd name="connsiteX627" fmla="*/ 6779527 w 12192000"/>
              <a:gd name="connsiteY627" fmla="*/ 1244494 h 1245547"/>
              <a:gd name="connsiteX628" fmla="*/ 6780506 w 12192000"/>
              <a:gd name="connsiteY628" fmla="*/ 1245547 h 1245547"/>
              <a:gd name="connsiteX629" fmla="*/ 6590732 w 12192000"/>
              <a:gd name="connsiteY629" fmla="*/ 1245547 h 1245547"/>
              <a:gd name="connsiteX630" fmla="*/ 6590079 w 12192000"/>
              <a:gd name="connsiteY630" fmla="*/ 1245310 h 1245547"/>
              <a:gd name="connsiteX631" fmla="*/ 6574708 w 12192000"/>
              <a:gd name="connsiteY631" fmla="*/ 1245310 h 1245547"/>
              <a:gd name="connsiteX632" fmla="*/ 6574708 w 12192000"/>
              <a:gd name="connsiteY632" fmla="*/ 1245547 h 1245547"/>
              <a:gd name="connsiteX633" fmla="*/ 6302930 w 12192000"/>
              <a:gd name="connsiteY633" fmla="*/ 1245547 h 1245547"/>
              <a:gd name="connsiteX634" fmla="*/ 6310324 w 12192000"/>
              <a:gd name="connsiteY634" fmla="*/ 1229231 h 1245547"/>
              <a:gd name="connsiteX635" fmla="*/ 6310324 w 12192000"/>
              <a:gd name="connsiteY635" fmla="*/ 1221191 h 1245547"/>
              <a:gd name="connsiteX636" fmla="*/ 6294953 w 12192000"/>
              <a:gd name="connsiteY636" fmla="*/ 1221191 h 1245547"/>
              <a:gd name="connsiteX637" fmla="*/ 6281888 w 12192000"/>
              <a:gd name="connsiteY637" fmla="*/ 1229231 h 1245547"/>
              <a:gd name="connsiteX638" fmla="*/ 6272009 w 12192000"/>
              <a:gd name="connsiteY638" fmla="*/ 1245547 h 1245547"/>
              <a:gd name="connsiteX639" fmla="*/ 5917106 w 12192000"/>
              <a:gd name="connsiteY639" fmla="*/ 1245547 h 1245547"/>
              <a:gd name="connsiteX640" fmla="*/ 5916453 w 12192000"/>
              <a:gd name="connsiteY640" fmla="*/ 1245310 h 1245547"/>
              <a:gd name="connsiteX641" fmla="*/ 5901083 w 12192000"/>
              <a:gd name="connsiteY641" fmla="*/ 1245310 h 1245547"/>
              <a:gd name="connsiteX642" fmla="*/ 5901083 w 12192000"/>
              <a:gd name="connsiteY642" fmla="*/ 1245547 h 1245547"/>
              <a:gd name="connsiteX643" fmla="*/ 5895327 w 12192000"/>
              <a:gd name="connsiteY643" fmla="*/ 1245547 h 1245547"/>
              <a:gd name="connsiteX644" fmla="*/ 5901452 w 12192000"/>
              <a:gd name="connsiteY644" fmla="*/ 1229231 h 1245547"/>
              <a:gd name="connsiteX645" fmla="*/ 5919231 w 12192000"/>
              <a:gd name="connsiteY645" fmla="*/ 1184430 h 1245547"/>
              <a:gd name="connsiteX646" fmla="*/ 5922511 w 12192000"/>
              <a:gd name="connsiteY646" fmla="*/ 1194977 h 1245547"/>
              <a:gd name="connsiteX647" fmla="*/ 5944030 w 12192000"/>
              <a:gd name="connsiteY647" fmla="*/ 1240469 h 1245547"/>
              <a:gd name="connsiteX648" fmla="*/ 5959400 w 12192000"/>
              <a:gd name="connsiteY648" fmla="*/ 1240469 h 1245547"/>
              <a:gd name="connsiteX649" fmla="*/ 5968624 w 12192000"/>
              <a:gd name="connsiteY649" fmla="*/ 1197881 h 1245547"/>
              <a:gd name="connsiteX650" fmla="*/ 5952483 w 12192000"/>
              <a:gd name="connsiteY650" fmla="*/ 1126013 h 1245547"/>
              <a:gd name="connsiteX651" fmla="*/ 5949849 w 12192000"/>
              <a:gd name="connsiteY651" fmla="*/ 1108588 h 1245547"/>
              <a:gd name="connsiteX652" fmla="*/ 5953714 w 12192000"/>
              <a:gd name="connsiteY652" fmla="*/ 1099092 h 1245547"/>
              <a:gd name="connsiteX653" fmla="*/ 5970516 w 12192000"/>
              <a:gd name="connsiteY653" fmla="*/ 1060009 h 1245547"/>
              <a:gd name="connsiteX654" fmla="*/ 5981012 w 12192000"/>
              <a:gd name="connsiteY654" fmla="*/ 1064421 h 1245547"/>
              <a:gd name="connsiteX655" fmla="*/ 5981012 w 12192000"/>
              <a:gd name="connsiteY655" fmla="*/ 1052361 h 1245547"/>
              <a:gd name="connsiteX656" fmla="*/ 5975433 w 12192000"/>
              <a:gd name="connsiteY656" fmla="*/ 1048572 h 1245547"/>
              <a:gd name="connsiteX657" fmla="*/ 5993679 w 12192000"/>
              <a:gd name="connsiteY657" fmla="*/ 1006135 h 1245547"/>
              <a:gd name="connsiteX658" fmla="*/ 6036718 w 12192000"/>
              <a:gd name="connsiteY658" fmla="*/ 931770 h 1245547"/>
              <a:gd name="connsiteX659" fmla="*/ 5363092 w 12192000"/>
              <a:gd name="connsiteY659" fmla="*/ 931770 h 1245547"/>
              <a:gd name="connsiteX660" fmla="*/ 5406130 w 12192000"/>
              <a:gd name="connsiteY660" fmla="*/ 1008145 h 1245547"/>
              <a:gd name="connsiteX661" fmla="*/ 5406130 w 12192000"/>
              <a:gd name="connsiteY661" fmla="*/ 1028243 h 1245547"/>
              <a:gd name="connsiteX662" fmla="*/ 5353868 w 12192000"/>
              <a:gd name="connsiteY662" fmla="*/ 1072461 h 1245547"/>
              <a:gd name="connsiteX663" fmla="*/ 5372314 w 12192000"/>
              <a:gd name="connsiteY663" fmla="*/ 1116677 h 1245547"/>
              <a:gd name="connsiteX664" fmla="*/ 5363092 w 12192000"/>
              <a:gd name="connsiteY664" fmla="*/ 1185013 h 1245547"/>
              <a:gd name="connsiteX665" fmla="*/ 5381538 w 12192000"/>
              <a:gd name="connsiteY665" fmla="*/ 1185013 h 1245547"/>
              <a:gd name="connsiteX666" fmla="*/ 5449171 w 12192000"/>
              <a:gd name="connsiteY666" fmla="*/ 1052361 h 1245547"/>
              <a:gd name="connsiteX667" fmla="*/ 5473764 w 12192000"/>
              <a:gd name="connsiteY667" fmla="*/ 996086 h 1245547"/>
              <a:gd name="connsiteX668" fmla="*/ 5642846 w 12192000"/>
              <a:gd name="connsiteY668" fmla="*/ 1008145 h 1245547"/>
              <a:gd name="connsiteX669" fmla="*/ 5701257 w 12192000"/>
              <a:gd name="connsiteY669" fmla="*/ 939809 h 1245547"/>
              <a:gd name="connsiteX670" fmla="*/ 5762742 w 12192000"/>
              <a:gd name="connsiteY670" fmla="*/ 939809 h 1245547"/>
              <a:gd name="connsiteX671" fmla="*/ 5780611 w 12192000"/>
              <a:gd name="connsiteY671" fmla="*/ 945336 h 1245547"/>
              <a:gd name="connsiteX672" fmla="*/ 5781160 w 12192000"/>
              <a:gd name="connsiteY672" fmla="*/ 945735 h 1245547"/>
              <a:gd name="connsiteX673" fmla="*/ 5732368 w 12192000"/>
              <a:gd name="connsiteY673" fmla="*/ 1020204 h 1245547"/>
              <a:gd name="connsiteX674" fmla="*/ 5732368 w 12192000"/>
              <a:gd name="connsiteY674" fmla="*/ 1028243 h 1245547"/>
              <a:gd name="connsiteX675" fmla="*/ 5750814 w 12192000"/>
              <a:gd name="connsiteY675" fmla="*/ 1028243 h 1245547"/>
              <a:gd name="connsiteX676" fmla="*/ 5794410 w 12192000"/>
              <a:gd name="connsiteY676" fmla="*/ 955344 h 1245547"/>
              <a:gd name="connsiteX677" fmla="*/ 5803476 w 12192000"/>
              <a:gd name="connsiteY677" fmla="*/ 961918 h 1245547"/>
              <a:gd name="connsiteX678" fmla="*/ 5864191 w 12192000"/>
              <a:gd name="connsiteY678" fmla="*/ 1028243 h 1245547"/>
              <a:gd name="connsiteX679" fmla="*/ 5866020 w 12192000"/>
              <a:gd name="connsiteY679" fmla="*/ 1028560 h 1245547"/>
              <a:gd name="connsiteX680" fmla="*/ 5882545 w 12192000"/>
              <a:gd name="connsiteY680" fmla="*/ 1058502 h 1245547"/>
              <a:gd name="connsiteX681" fmla="*/ 5904834 w 12192000"/>
              <a:gd name="connsiteY681" fmla="*/ 1138113 h 1245547"/>
              <a:gd name="connsiteX682" fmla="*/ 5913080 w 12192000"/>
              <a:gd name="connsiteY682" fmla="*/ 1164643 h 1245547"/>
              <a:gd name="connsiteX683" fmla="*/ 5882045 w 12192000"/>
              <a:gd name="connsiteY683" fmla="*/ 1242295 h 1245547"/>
              <a:gd name="connsiteX684" fmla="*/ 5880702 w 12192000"/>
              <a:gd name="connsiteY684" fmla="*/ 1245547 h 1245547"/>
              <a:gd name="connsiteX685" fmla="*/ 5629304 w 12192000"/>
              <a:gd name="connsiteY685" fmla="*/ 1245547 h 1245547"/>
              <a:gd name="connsiteX686" fmla="*/ 5636698 w 12192000"/>
              <a:gd name="connsiteY686" fmla="*/ 1229231 h 1245547"/>
              <a:gd name="connsiteX687" fmla="*/ 5636698 w 12192000"/>
              <a:gd name="connsiteY687" fmla="*/ 1221191 h 1245547"/>
              <a:gd name="connsiteX688" fmla="*/ 5621327 w 12192000"/>
              <a:gd name="connsiteY688" fmla="*/ 1221191 h 1245547"/>
              <a:gd name="connsiteX689" fmla="*/ 5608262 w 12192000"/>
              <a:gd name="connsiteY689" fmla="*/ 1229231 h 1245547"/>
              <a:gd name="connsiteX690" fmla="*/ 5598383 w 12192000"/>
              <a:gd name="connsiteY690" fmla="*/ 1245547 h 1245547"/>
              <a:gd name="connsiteX691" fmla="*/ 5587880 w 12192000"/>
              <a:gd name="connsiteY691" fmla="*/ 1245547 h 1245547"/>
              <a:gd name="connsiteX692" fmla="*/ 5587880 w 12192000"/>
              <a:gd name="connsiteY692" fmla="*/ 1229231 h 1245547"/>
              <a:gd name="connsiteX693" fmla="*/ 5554063 w 12192000"/>
              <a:gd name="connsiteY693" fmla="*/ 1229231 h 1245547"/>
              <a:gd name="connsiteX694" fmla="*/ 5554063 w 12192000"/>
              <a:gd name="connsiteY694" fmla="*/ 1241291 h 1245547"/>
              <a:gd name="connsiteX695" fmla="*/ 5555800 w 12192000"/>
              <a:gd name="connsiteY695" fmla="*/ 1245547 h 1245547"/>
              <a:gd name="connsiteX696" fmla="*/ 5353790 w 12192000"/>
              <a:gd name="connsiteY696" fmla="*/ 1245547 h 1245547"/>
              <a:gd name="connsiteX697" fmla="*/ 5352050 w 12192000"/>
              <a:gd name="connsiteY697" fmla="*/ 1235508 h 1245547"/>
              <a:gd name="connsiteX698" fmla="*/ 5343595 w 12192000"/>
              <a:gd name="connsiteY698" fmla="*/ 1179610 h 1245547"/>
              <a:gd name="connsiteX699" fmla="*/ 5338484 w 12192000"/>
              <a:gd name="connsiteY699" fmla="*/ 1178523 h 1245547"/>
              <a:gd name="connsiteX700" fmla="*/ 5341481 w 12192000"/>
              <a:gd name="connsiteY700" fmla="*/ 1178523 h 1245547"/>
              <a:gd name="connsiteX701" fmla="*/ 5341481 w 12192000"/>
              <a:gd name="connsiteY701" fmla="*/ 1155292 h 1245547"/>
              <a:gd name="connsiteX702" fmla="*/ 5316887 w 12192000"/>
              <a:gd name="connsiteY702" fmla="*/ 1155292 h 1245547"/>
              <a:gd name="connsiteX703" fmla="*/ 5316887 w 12192000"/>
              <a:gd name="connsiteY703" fmla="*/ 1173929 h 1245547"/>
              <a:gd name="connsiteX704" fmla="*/ 5315158 w 12192000"/>
              <a:gd name="connsiteY704" fmla="*/ 1173561 h 1245547"/>
              <a:gd name="connsiteX705" fmla="*/ 5281151 w 12192000"/>
              <a:gd name="connsiteY705" fmla="*/ 1141802 h 1245547"/>
              <a:gd name="connsiteX706" fmla="*/ 5272000 w 12192000"/>
              <a:gd name="connsiteY706" fmla="*/ 1118962 h 1245547"/>
              <a:gd name="connsiteX707" fmla="*/ 5280087 w 12192000"/>
              <a:gd name="connsiteY707" fmla="*/ 1099092 h 1245547"/>
              <a:gd name="connsiteX708" fmla="*/ 5363092 w 12192000"/>
              <a:gd name="connsiteY708" fmla="*/ 931770 h 1245547"/>
              <a:gd name="connsiteX709" fmla="*/ 3716904 w 12192000"/>
              <a:gd name="connsiteY709" fmla="*/ 926571 h 1245547"/>
              <a:gd name="connsiteX710" fmla="*/ 3802982 w 12192000"/>
              <a:gd name="connsiteY710" fmla="*/ 926571 h 1245547"/>
              <a:gd name="connsiteX711" fmla="*/ 3805643 w 12192000"/>
              <a:gd name="connsiteY711" fmla="*/ 929409 h 1245547"/>
              <a:gd name="connsiteX712" fmla="*/ 3793329 w 12192000"/>
              <a:gd name="connsiteY712" fmla="*/ 932183 h 1245547"/>
              <a:gd name="connsiteX713" fmla="*/ 3751827 w 12192000"/>
              <a:gd name="connsiteY713" fmla="*/ 974771 h 1245547"/>
              <a:gd name="connsiteX714" fmla="*/ 3735349 w 12192000"/>
              <a:gd name="connsiteY714" fmla="*/ 1009135 h 1245547"/>
              <a:gd name="connsiteX715" fmla="*/ 3735349 w 12192000"/>
              <a:gd name="connsiteY715" fmla="*/ 1004005 h 1245547"/>
              <a:gd name="connsiteX716" fmla="*/ 3716904 w 12192000"/>
              <a:gd name="connsiteY716" fmla="*/ 980776 h 1245547"/>
              <a:gd name="connsiteX717" fmla="*/ 3701532 w 12192000"/>
              <a:gd name="connsiteY717" fmla="*/ 980776 h 1245547"/>
              <a:gd name="connsiteX718" fmla="*/ 3701532 w 12192000"/>
              <a:gd name="connsiteY718" fmla="*/ 1004005 h 1245547"/>
              <a:gd name="connsiteX719" fmla="*/ 3716904 w 12192000"/>
              <a:gd name="connsiteY719" fmla="*/ 1023363 h 1245547"/>
              <a:gd name="connsiteX720" fmla="*/ 3735349 w 12192000"/>
              <a:gd name="connsiteY720" fmla="*/ 1023363 h 1245547"/>
              <a:gd name="connsiteX721" fmla="*/ 3735349 w 12192000"/>
              <a:gd name="connsiteY721" fmla="*/ 1020141 h 1245547"/>
              <a:gd name="connsiteX722" fmla="*/ 3738569 w 12192000"/>
              <a:gd name="connsiteY722" fmla="*/ 1038897 h 1245547"/>
              <a:gd name="connsiteX723" fmla="*/ 3807739 w 12192000"/>
              <a:gd name="connsiteY723" fmla="*/ 1139802 h 1245547"/>
              <a:gd name="connsiteX724" fmla="*/ 3860001 w 12192000"/>
              <a:gd name="connsiteY724" fmla="*/ 1139802 h 1245547"/>
              <a:gd name="connsiteX725" fmla="*/ 3897661 w 12192000"/>
              <a:gd name="connsiteY725" fmla="*/ 1080759 h 1245547"/>
              <a:gd name="connsiteX726" fmla="*/ 3905548 w 12192000"/>
              <a:gd name="connsiteY726" fmla="*/ 1053946 h 1245547"/>
              <a:gd name="connsiteX727" fmla="*/ 3917497 w 12192000"/>
              <a:gd name="connsiteY727" fmla="*/ 1070792 h 1245547"/>
              <a:gd name="connsiteX728" fmla="*/ 3996082 w 12192000"/>
              <a:gd name="connsiteY728" fmla="*/ 1198799 h 1245547"/>
              <a:gd name="connsiteX729" fmla="*/ 4022333 w 12192000"/>
              <a:gd name="connsiteY729" fmla="*/ 1245547 h 1245547"/>
              <a:gd name="connsiteX730" fmla="*/ 3656021 w 12192000"/>
              <a:gd name="connsiteY730" fmla="*/ 1245547 h 1245547"/>
              <a:gd name="connsiteX731" fmla="*/ 3657102 w 12192000"/>
              <a:gd name="connsiteY731" fmla="*/ 1244337 h 1245547"/>
              <a:gd name="connsiteX732" fmla="*/ 3647879 w 12192000"/>
              <a:gd name="connsiteY732" fmla="*/ 1190133 h 1245547"/>
              <a:gd name="connsiteX733" fmla="*/ 3706290 w 12192000"/>
              <a:gd name="connsiteY733" fmla="*/ 1139802 h 1245547"/>
              <a:gd name="connsiteX734" fmla="*/ 3706290 w 12192000"/>
              <a:gd name="connsiteY734" fmla="*/ 1116571 h 1245547"/>
              <a:gd name="connsiteX735" fmla="*/ 3672473 w 12192000"/>
              <a:gd name="connsiteY735" fmla="*/ 1085598 h 1245547"/>
              <a:gd name="connsiteX736" fmla="*/ 3623285 w 12192000"/>
              <a:gd name="connsiteY736" fmla="*/ 1128186 h 1245547"/>
              <a:gd name="connsiteX737" fmla="*/ 3638657 w 12192000"/>
              <a:gd name="connsiteY737" fmla="*/ 1190133 h 1245547"/>
              <a:gd name="connsiteX738" fmla="*/ 3607300 w 12192000"/>
              <a:gd name="connsiteY738" fmla="*/ 1198998 h 1245547"/>
              <a:gd name="connsiteX739" fmla="*/ 3606396 w 12192000"/>
              <a:gd name="connsiteY739" fmla="*/ 1193020 h 1245547"/>
              <a:gd name="connsiteX740" fmla="*/ 3577960 w 12192000"/>
              <a:gd name="connsiteY740" fmla="*/ 1186971 h 1245547"/>
              <a:gd name="connsiteX741" fmla="*/ 3561402 w 12192000"/>
              <a:gd name="connsiteY741" fmla="*/ 1174358 h 1245547"/>
              <a:gd name="connsiteX742" fmla="*/ 3563192 w 12192000"/>
              <a:gd name="connsiteY742" fmla="*/ 1174358 h 1245547"/>
              <a:gd name="connsiteX743" fmla="*/ 3649270 w 12192000"/>
              <a:gd name="connsiteY743" fmla="*/ 949802 h 1245547"/>
              <a:gd name="connsiteX744" fmla="*/ 3667716 w 12192000"/>
              <a:gd name="connsiteY744" fmla="*/ 949802 h 1245547"/>
              <a:gd name="connsiteX745" fmla="*/ 3683087 w 12192000"/>
              <a:gd name="connsiteY745" fmla="*/ 961418 h 1245547"/>
              <a:gd name="connsiteX746" fmla="*/ 3716904 w 12192000"/>
              <a:gd name="connsiteY746" fmla="*/ 926571 h 1245547"/>
              <a:gd name="connsiteX747" fmla="*/ 8629841 w 12192000"/>
              <a:gd name="connsiteY747" fmla="*/ 918289 h 1245547"/>
              <a:gd name="connsiteX748" fmla="*/ 8642870 w 12192000"/>
              <a:gd name="connsiteY748" fmla="*/ 927421 h 1245547"/>
              <a:gd name="connsiteX749" fmla="*/ 8636721 w 12192000"/>
              <a:gd name="connsiteY749" fmla="*/ 1035827 h 1245547"/>
              <a:gd name="connsiteX750" fmla="*/ 8621640 w 12192000"/>
              <a:gd name="connsiteY750" fmla="*/ 1035827 h 1245547"/>
              <a:gd name="connsiteX751" fmla="*/ 8610445 w 12192000"/>
              <a:gd name="connsiteY751" fmla="*/ 985208 h 1245547"/>
              <a:gd name="connsiteX752" fmla="*/ 8610445 w 12192000"/>
              <a:gd name="connsiteY752" fmla="*/ 950363 h 1245547"/>
              <a:gd name="connsiteX753" fmla="*/ 8629659 w 12192000"/>
              <a:gd name="connsiteY753" fmla="*/ 918421 h 1245547"/>
              <a:gd name="connsiteX754" fmla="*/ 7414733 w 12192000"/>
              <a:gd name="connsiteY754" fmla="*/ 909470 h 1245547"/>
              <a:gd name="connsiteX755" fmla="*/ 7463284 w 12192000"/>
              <a:gd name="connsiteY755" fmla="*/ 909470 h 1245547"/>
              <a:gd name="connsiteX756" fmla="*/ 7577799 w 12192000"/>
              <a:gd name="connsiteY756" fmla="*/ 1052761 h 1245547"/>
              <a:gd name="connsiteX757" fmla="*/ 7587383 w 12192000"/>
              <a:gd name="connsiteY757" fmla="*/ 1068271 h 1245547"/>
              <a:gd name="connsiteX758" fmla="*/ 7572698 w 12192000"/>
              <a:gd name="connsiteY758" fmla="*/ 1068271 h 1245547"/>
              <a:gd name="connsiteX759" fmla="*/ 7557327 w 12192000"/>
              <a:gd name="connsiteY759" fmla="*/ 1087504 h 1245547"/>
              <a:gd name="connsiteX760" fmla="*/ 7557327 w 12192000"/>
              <a:gd name="connsiteY760" fmla="*/ 1099045 h 1245547"/>
              <a:gd name="connsiteX761" fmla="*/ 7572698 w 12192000"/>
              <a:gd name="connsiteY761" fmla="*/ 1099045 h 1245547"/>
              <a:gd name="connsiteX762" fmla="*/ 7591143 w 12192000"/>
              <a:gd name="connsiteY762" fmla="*/ 1079811 h 1245547"/>
              <a:gd name="connsiteX763" fmla="*/ 7591143 w 12192000"/>
              <a:gd name="connsiteY763" fmla="*/ 1074357 h 1245547"/>
              <a:gd name="connsiteX764" fmla="*/ 7656384 w 12192000"/>
              <a:gd name="connsiteY764" fmla="*/ 1179943 h 1245547"/>
              <a:gd name="connsiteX765" fmla="*/ 7694171 w 12192000"/>
              <a:gd name="connsiteY765" fmla="*/ 1245547 h 1245547"/>
              <a:gd name="connsiteX766" fmla="*/ 7285745 w 12192000"/>
              <a:gd name="connsiteY766" fmla="*/ 1245547 h 1245547"/>
              <a:gd name="connsiteX767" fmla="*/ 7277148 w 12192000"/>
              <a:gd name="connsiteY767" fmla="*/ 1239041 h 1245547"/>
              <a:gd name="connsiteX768" fmla="*/ 7243331 w 12192000"/>
              <a:gd name="connsiteY768" fmla="*/ 1166914 h 1245547"/>
              <a:gd name="connsiteX769" fmla="*/ 7224840 w 12192000"/>
              <a:gd name="connsiteY769" fmla="*/ 1138466 h 1245547"/>
              <a:gd name="connsiteX770" fmla="*/ 7228874 w 12192000"/>
              <a:gd name="connsiteY770" fmla="*/ 1086901 h 1245547"/>
              <a:gd name="connsiteX771" fmla="*/ 7309572 w 12192000"/>
              <a:gd name="connsiteY771" fmla="*/ 932551 h 1245547"/>
              <a:gd name="connsiteX772" fmla="*/ 7328018 w 12192000"/>
              <a:gd name="connsiteY772" fmla="*/ 932551 h 1245547"/>
              <a:gd name="connsiteX773" fmla="*/ 7336805 w 12192000"/>
              <a:gd name="connsiteY773" fmla="*/ 939148 h 1245547"/>
              <a:gd name="connsiteX774" fmla="*/ 7340938 w 12192000"/>
              <a:gd name="connsiteY774" fmla="*/ 955806 h 1245547"/>
              <a:gd name="connsiteX775" fmla="*/ 7336703 w 12192000"/>
              <a:gd name="connsiteY775" fmla="*/ 954268 h 1245547"/>
              <a:gd name="connsiteX776" fmla="*/ 7321332 w 12192000"/>
              <a:gd name="connsiteY776" fmla="*/ 954268 h 1245547"/>
              <a:gd name="connsiteX777" fmla="*/ 7321332 w 12192000"/>
              <a:gd name="connsiteY777" fmla="*/ 986426 h 1245547"/>
              <a:gd name="connsiteX778" fmla="*/ 7326636 w 12192000"/>
              <a:gd name="connsiteY778" fmla="*/ 986426 h 1245547"/>
              <a:gd name="connsiteX779" fmla="*/ 7309441 w 12192000"/>
              <a:gd name="connsiteY779" fmla="*/ 991287 h 1245547"/>
              <a:gd name="connsiteX780" fmla="*/ 7288690 w 12192000"/>
              <a:gd name="connsiteY780" fmla="*/ 1023228 h 1245547"/>
              <a:gd name="connsiteX781" fmla="*/ 7288690 w 12192000"/>
              <a:gd name="connsiteY781" fmla="*/ 1046458 h 1245547"/>
              <a:gd name="connsiteX782" fmla="*/ 7304061 w 12192000"/>
              <a:gd name="connsiteY782" fmla="*/ 1065817 h 1245547"/>
              <a:gd name="connsiteX783" fmla="*/ 7337877 w 12192000"/>
              <a:gd name="connsiteY783" fmla="*/ 1065817 h 1245547"/>
              <a:gd name="connsiteX784" fmla="*/ 7343389 w 12192000"/>
              <a:gd name="connsiteY784" fmla="*/ 1061703 h 1245547"/>
              <a:gd name="connsiteX785" fmla="*/ 7343389 w 12192000"/>
              <a:gd name="connsiteY785" fmla="*/ 1071032 h 1245547"/>
              <a:gd name="connsiteX786" fmla="*/ 7367983 w 12192000"/>
              <a:gd name="connsiteY786" fmla="*/ 1071032 h 1245547"/>
              <a:gd name="connsiteX787" fmla="*/ 7367983 w 12192000"/>
              <a:gd name="connsiteY787" fmla="*/ 1059492 h 1245547"/>
              <a:gd name="connsiteX788" fmla="*/ 7364140 w 12192000"/>
              <a:gd name="connsiteY788" fmla="*/ 1044105 h 1245547"/>
              <a:gd name="connsiteX789" fmla="*/ 7362036 w 12192000"/>
              <a:gd name="connsiteY789" fmla="*/ 1042701 h 1245547"/>
              <a:gd name="connsiteX790" fmla="*/ 7365545 w 12192000"/>
              <a:gd name="connsiteY790" fmla="*/ 1034843 h 1245547"/>
              <a:gd name="connsiteX791" fmla="*/ 7356323 w 12192000"/>
              <a:gd name="connsiteY791" fmla="*/ 980640 h 1245547"/>
              <a:gd name="connsiteX792" fmla="*/ 7361834 w 12192000"/>
              <a:gd name="connsiteY792" fmla="*/ 978440 h 1245547"/>
              <a:gd name="connsiteX793" fmla="*/ 7361834 w 12192000"/>
              <a:gd name="connsiteY793" fmla="*/ 986404 h 1245547"/>
              <a:gd name="connsiteX794" fmla="*/ 7377206 w 12192000"/>
              <a:gd name="connsiteY794" fmla="*/ 1005638 h 1245547"/>
              <a:gd name="connsiteX795" fmla="*/ 7395651 w 12192000"/>
              <a:gd name="connsiteY795" fmla="*/ 1005638 h 1245547"/>
              <a:gd name="connsiteX796" fmla="*/ 7395651 w 12192000"/>
              <a:gd name="connsiteY796" fmla="*/ 986404 h 1245547"/>
              <a:gd name="connsiteX797" fmla="*/ 7391040 w 12192000"/>
              <a:gd name="connsiteY797" fmla="*/ 971018 h 1245547"/>
              <a:gd name="connsiteX798" fmla="*/ 7386601 w 12192000"/>
              <a:gd name="connsiteY798" fmla="*/ 968549 h 1245547"/>
              <a:gd name="connsiteX799" fmla="*/ 7387834 w 12192000"/>
              <a:gd name="connsiteY799" fmla="*/ 968057 h 1245547"/>
              <a:gd name="connsiteX800" fmla="*/ 7414733 w 12192000"/>
              <a:gd name="connsiteY800" fmla="*/ 930308 h 1245547"/>
              <a:gd name="connsiteX801" fmla="*/ 3943005 w 12192000"/>
              <a:gd name="connsiteY801" fmla="*/ 903630 h 1245547"/>
              <a:gd name="connsiteX802" fmla="*/ 3971517 w 12192000"/>
              <a:gd name="connsiteY802" fmla="*/ 913422 h 1245547"/>
              <a:gd name="connsiteX803" fmla="*/ 3967386 w 12192000"/>
              <a:gd name="connsiteY803" fmla="*/ 960250 h 1245547"/>
              <a:gd name="connsiteX804" fmla="*/ 3961451 w 12192000"/>
              <a:gd name="connsiteY804" fmla="*/ 977191 h 1245547"/>
              <a:gd name="connsiteX805" fmla="*/ 3965585 w 12192000"/>
              <a:gd name="connsiteY805" fmla="*/ 980662 h 1245547"/>
              <a:gd name="connsiteX806" fmla="*/ 3962842 w 12192000"/>
              <a:gd name="connsiteY806" fmla="*/ 1011749 h 1245547"/>
              <a:gd name="connsiteX807" fmla="*/ 3978213 w 12192000"/>
              <a:gd name="connsiteY807" fmla="*/ 1011749 h 1245547"/>
              <a:gd name="connsiteX808" fmla="*/ 3979844 w 12192000"/>
              <a:gd name="connsiteY808" fmla="*/ 1002277 h 1245547"/>
              <a:gd name="connsiteX809" fmla="*/ 4002953 w 12192000"/>
              <a:gd name="connsiteY809" fmla="*/ 1006955 h 1245547"/>
              <a:gd name="connsiteX810" fmla="*/ 4044455 w 12192000"/>
              <a:gd name="connsiteY810" fmla="*/ 1104957 h 1245547"/>
              <a:gd name="connsiteX811" fmla="*/ 4038307 w 12192000"/>
              <a:gd name="connsiteY811" fmla="*/ 1174647 h 1245547"/>
              <a:gd name="connsiteX812" fmla="*/ 4028588 w 12192000"/>
              <a:gd name="connsiteY812" fmla="*/ 1223608 h 1245547"/>
              <a:gd name="connsiteX813" fmla="*/ 3982248 w 12192000"/>
              <a:gd name="connsiteY813" fmla="*/ 1151854 h 1245547"/>
              <a:gd name="connsiteX814" fmla="*/ 3923646 w 12192000"/>
              <a:gd name="connsiteY814" fmla="*/ 1049497 h 1245547"/>
              <a:gd name="connsiteX815" fmla="*/ 3913470 w 12192000"/>
              <a:gd name="connsiteY815" fmla="*/ 1027018 h 1245547"/>
              <a:gd name="connsiteX816" fmla="*/ 3919372 w 12192000"/>
              <a:gd name="connsiteY816" fmla="*/ 1006955 h 1245547"/>
              <a:gd name="connsiteX817" fmla="*/ 3943005 w 12192000"/>
              <a:gd name="connsiteY817" fmla="*/ 903630 h 1245547"/>
              <a:gd name="connsiteX818" fmla="*/ 2211020 w 12192000"/>
              <a:gd name="connsiteY818" fmla="*/ 896004 h 1245547"/>
              <a:gd name="connsiteX819" fmla="*/ 2211020 w 12192000"/>
              <a:gd name="connsiteY819" fmla="*/ 919408 h 1245547"/>
              <a:gd name="connsiteX820" fmla="*/ 2226391 w 12192000"/>
              <a:gd name="connsiteY820" fmla="*/ 938912 h 1245547"/>
              <a:gd name="connsiteX821" fmla="*/ 2244837 w 12192000"/>
              <a:gd name="connsiteY821" fmla="*/ 938912 h 1245547"/>
              <a:gd name="connsiteX822" fmla="*/ 2244837 w 12192000"/>
              <a:gd name="connsiteY822" fmla="*/ 919408 h 1245547"/>
              <a:gd name="connsiteX823" fmla="*/ 2226391 w 12192000"/>
              <a:gd name="connsiteY823" fmla="*/ 896004 h 1245547"/>
              <a:gd name="connsiteX824" fmla="*/ 7163547 w 12192000"/>
              <a:gd name="connsiteY824" fmla="*/ 893018 h 1245547"/>
              <a:gd name="connsiteX825" fmla="*/ 7181992 w 12192000"/>
              <a:gd name="connsiteY825" fmla="*/ 896728 h 1245547"/>
              <a:gd name="connsiteX826" fmla="*/ 7223494 w 12192000"/>
              <a:gd name="connsiteY826" fmla="*/ 994099 h 1245547"/>
              <a:gd name="connsiteX827" fmla="*/ 7217346 w 12192000"/>
              <a:gd name="connsiteY827" fmla="*/ 1063339 h 1245547"/>
              <a:gd name="connsiteX828" fmla="*/ 7207627 w 12192000"/>
              <a:gd name="connsiteY828" fmla="*/ 1111985 h 1245547"/>
              <a:gd name="connsiteX829" fmla="*/ 7161287 w 12192000"/>
              <a:gd name="connsiteY829" fmla="*/ 1040694 h 1245547"/>
              <a:gd name="connsiteX830" fmla="*/ 7102685 w 12192000"/>
              <a:gd name="connsiteY830" fmla="*/ 938996 h 1245547"/>
              <a:gd name="connsiteX831" fmla="*/ 7097321 w 12192000"/>
              <a:gd name="connsiteY831" fmla="*/ 927222 h 1245547"/>
              <a:gd name="connsiteX832" fmla="*/ 7125564 w 12192000"/>
              <a:gd name="connsiteY832" fmla="*/ 919661 h 1245547"/>
              <a:gd name="connsiteX833" fmla="*/ 7151467 w 12192000"/>
              <a:gd name="connsiteY833" fmla="*/ 901491 h 1245547"/>
              <a:gd name="connsiteX834" fmla="*/ 7157252 w 12192000"/>
              <a:gd name="connsiteY834" fmla="*/ 901491 h 1245547"/>
              <a:gd name="connsiteX835" fmla="*/ 7158053 w 12192000"/>
              <a:gd name="connsiteY835" fmla="*/ 896872 h 1245547"/>
              <a:gd name="connsiteX836" fmla="*/ 6618926 w 12192000"/>
              <a:gd name="connsiteY836" fmla="*/ 886069 h 1245547"/>
              <a:gd name="connsiteX837" fmla="*/ 6631147 w 12192000"/>
              <a:gd name="connsiteY837" fmla="*/ 905848 h 1245547"/>
              <a:gd name="connsiteX838" fmla="*/ 6640325 w 12192000"/>
              <a:gd name="connsiteY838" fmla="*/ 922088 h 1245547"/>
              <a:gd name="connsiteX839" fmla="*/ 6628669 w 12192000"/>
              <a:gd name="connsiteY839" fmla="*/ 951253 h 1245547"/>
              <a:gd name="connsiteX840" fmla="*/ 6624542 w 12192000"/>
              <a:gd name="connsiteY840" fmla="*/ 961243 h 1245547"/>
              <a:gd name="connsiteX841" fmla="*/ 6598657 w 12192000"/>
              <a:gd name="connsiteY841" fmla="*/ 978712 h 1245547"/>
              <a:gd name="connsiteX842" fmla="*/ 6576037 w 12192000"/>
              <a:gd name="connsiteY842" fmla="*/ 988081 h 1245547"/>
              <a:gd name="connsiteX843" fmla="*/ 6559529 w 12192000"/>
              <a:gd name="connsiteY843" fmla="*/ 961918 h 1245547"/>
              <a:gd name="connsiteX844" fmla="*/ 6554101 w 12192000"/>
              <a:gd name="connsiteY844" fmla="*/ 936112 h 1245547"/>
              <a:gd name="connsiteX845" fmla="*/ 6557777 w 12192000"/>
              <a:gd name="connsiteY845" fmla="*/ 936112 h 1245547"/>
              <a:gd name="connsiteX846" fmla="*/ 6575646 w 12192000"/>
              <a:gd name="connsiteY846" fmla="*/ 921446 h 1245547"/>
              <a:gd name="connsiteX847" fmla="*/ 6582467 w 12192000"/>
              <a:gd name="connsiteY847" fmla="*/ 906281 h 1245547"/>
              <a:gd name="connsiteX848" fmla="*/ 6608717 w 12192000"/>
              <a:gd name="connsiteY848" fmla="*/ 898606 h 1245547"/>
              <a:gd name="connsiteX849" fmla="*/ 9800291 w 12192000"/>
              <a:gd name="connsiteY849" fmla="*/ 878210 h 1245547"/>
              <a:gd name="connsiteX850" fmla="*/ 9826979 w 12192000"/>
              <a:gd name="connsiteY850" fmla="*/ 914917 h 1245547"/>
              <a:gd name="connsiteX851" fmla="*/ 9861855 w 12192000"/>
              <a:gd name="connsiteY851" fmla="*/ 969207 h 1245547"/>
              <a:gd name="connsiteX852" fmla="*/ 9853199 w 12192000"/>
              <a:gd name="connsiteY852" fmla="*/ 1032390 h 1245547"/>
              <a:gd name="connsiteX853" fmla="*/ 9871644 w 12192000"/>
              <a:gd name="connsiteY853" fmla="*/ 1032390 h 1245547"/>
              <a:gd name="connsiteX854" fmla="*/ 9875551 w 12192000"/>
              <a:gd name="connsiteY854" fmla="*/ 990528 h 1245547"/>
              <a:gd name="connsiteX855" fmla="*/ 9881919 w 12192000"/>
              <a:gd name="connsiteY855" fmla="*/ 1000441 h 1245547"/>
              <a:gd name="connsiteX856" fmla="*/ 10015793 w 12192000"/>
              <a:gd name="connsiteY856" fmla="*/ 1234375 h 1245547"/>
              <a:gd name="connsiteX857" fmla="*/ 10018921 w 12192000"/>
              <a:gd name="connsiteY857" fmla="*/ 1245547 h 1245547"/>
              <a:gd name="connsiteX858" fmla="*/ 9877890 w 12192000"/>
              <a:gd name="connsiteY858" fmla="*/ 1245547 h 1245547"/>
              <a:gd name="connsiteX859" fmla="*/ 9877890 w 12192000"/>
              <a:gd name="connsiteY859" fmla="*/ 1235302 h 1245547"/>
              <a:gd name="connsiteX860" fmla="*/ 9844074 w 12192000"/>
              <a:gd name="connsiteY860" fmla="*/ 1235302 h 1245547"/>
              <a:gd name="connsiteX861" fmla="*/ 9844074 w 12192000"/>
              <a:gd name="connsiteY861" fmla="*/ 1245547 h 1245547"/>
              <a:gd name="connsiteX862" fmla="*/ 9831171 w 12192000"/>
              <a:gd name="connsiteY862" fmla="*/ 1245547 h 1245547"/>
              <a:gd name="connsiteX863" fmla="*/ 9843976 w 12192000"/>
              <a:gd name="connsiteY863" fmla="*/ 1218523 h 1245547"/>
              <a:gd name="connsiteX864" fmla="*/ 9843976 w 12192000"/>
              <a:gd name="connsiteY864" fmla="*/ 1206642 h 1245547"/>
              <a:gd name="connsiteX865" fmla="*/ 9837828 w 12192000"/>
              <a:gd name="connsiteY865" fmla="*/ 1206642 h 1245547"/>
              <a:gd name="connsiteX866" fmla="*/ 9754823 w 12192000"/>
              <a:gd name="connsiteY866" fmla="*/ 1240306 h 1245547"/>
              <a:gd name="connsiteX867" fmla="*/ 9751544 w 12192000"/>
              <a:gd name="connsiteY867" fmla="*/ 1245547 h 1245547"/>
              <a:gd name="connsiteX868" fmla="*/ 9653304 w 12192000"/>
              <a:gd name="connsiteY868" fmla="*/ 1245547 h 1245547"/>
              <a:gd name="connsiteX869" fmla="*/ 9717933 w 12192000"/>
              <a:gd name="connsiteY869" fmla="*/ 1075954 h 1245547"/>
              <a:gd name="connsiteX870" fmla="*/ 9791714 w 12192000"/>
              <a:gd name="connsiteY870" fmla="*/ 897372 h 1245547"/>
              <a:gd name="connsiteX871" fmla="*/ 8195423 w 12192000"/>
              <a:gd name="connsiteY871" fmla="*/ 876802 h 1245547"/>
              <a:gd name="connsiteX872" fmla="*/ 8229240 w 12192000"/>
              <a:gd name="connsiteY872" fmla="*/ 888416 h 1245547"/>
              <a:gd name="connsiteX873" fmla="*/ 8213869 w 12192000"/>
              <a:gd name="connsiteY873" fmla="*/ 950363 h 1245547"/>
              <a:gd name="connsiteX874" fmla="*/ 8223091 w 12192000"/>
              <a:gd name="connsiteY874" fmla="*/ 973592 h 1245547"/>
              <a:gd name="connsiteX875" fmla="*/ 8292262 w 12192000"/>
              <a:gd name="connsiteY875" fmla="*/ 1032394 h 1245547"/>
              <a:gd name="connsiteX876" fmla="*/ 8292608 w 12192000"/>
              <a:gd name="connsiteY876" fmla="*/ 1035827 h 1245547"/>
              <a:gd name="connsiteX877" fmla="*/ 8270888 w 12192000"/>
              <a:gd name="connsiteY877" fmla="*/ 1035827 h 1245547"/>
              <a:gd name="connsiteX878" fmla="*/ 8221700 w 12192000"/>
              <a:gd name="connsiteY878" fmla="*/ 1109389 h 1245547"/>
              <a:gd name="connsiteX879" fmla="*/ 8220261 w 12192000"/>
              <a:gd name="connsiteY879" fmla="*/ 1110366 h 1245547"/>
              <a:gd name="connsiteX880" fmla="*/ 8171955 w 12192000"/>
              <a:gd name="connsiteY880" fmla="*/ 1035568 h 1245547"/>
              <a:gd name="connsiteX881" fmla="*/ 8161072 w 12192000"/>
              <a:gd name="connsiteY881" fmla="*/ 1016560 h 1245547"/>
              <a:gd name="connsiteX882" fmla="*/ 8168810 w 12192000"/>
              <a:gd name="connsiteY882" fmla="*/ 990256 h 1245547"/>
              <a:gd name="connsiteX883" fmla="*/ 8173132 w 12192000"/>
              <a:gd name="connsiteY883" fmla="*/ 990256 h 1245547"/>
              <a:gd name="connsiteX884" fmla="*/ 8191577 w 12192000"/>
              <a:gd name="connsiteY884" fmla="*/ 971022 h 1245547"/>
              <a:gd name="connsiteX885" fmla="*/ 8191577 w 12192000"/>
              <a:gd name="connsiteY885" fmla="*/ 959482 h 1245547"/>
              <a:gd name="connsiteX886" fmla="*/ 8176512 w 12192000"/>
              <a:gd name="connsiteY886" fmla="*/ 959482 h 1245547"/>
              <a:gd name="connsiteX887" fmla="*/ 2672906 w 12192000"/>
              <a:gd name="connsiteY887" fmla="*/ 875360 h 1245547"/>
              <a:gd name="connsiteX888" fmla="*/ 2673232 w 12192000"/>
              <a:gd name="connsiteY888" fmla="*/ 876148 h 1245547"/>
              <a:gd name="connsiteX889" fmla="*/ 2672345 w 12192000"/>
              <a:gd name="connsiteY889" fmla="*/ 876148 h 1245547"/>
              <a:gd name="connsiteX890" fmla="*/ 6739374 w 12192000"/>
              <a:gd name="connsiteY890" fmla="*/ 873333 h 1245547"/>
              <a:gd name="connsiteX891" fmla="*/ 6742231 w 12192000"/>
              <a:gd name="connsiteY891" fmla="*/ 901491 h 1245547"/>
              <a:gd name="connsiteX892" fmla="*/ 6736083 w 12192000"/>
              <a:gd name="connsiteY892" fmla="*/ 970732 h 1245547"/>
              <a:gd name="connsiteX893" fmla="*/ 6722174 w 12192000"/>
              <a:gd name="connsiteY893" fmla="*/ 1040348 h 1245547"/>
              <a:gd name="connsiteX894" fmla="*/ 6713959 w 12192000"/>
              <a:gd name="connsiteY894" fmla="*/ 1027500 h 1245547"/>
              <a:gd name="connsiteX895" fmla="*/ 6699357 w 12192000"/>
              <a:gd name="connsiteY895" fmla="*/ 985426 h 1245547"/>
              <a:gd name="connsiteX896" fmla="*/ 6676831 w 12192000"/>
              <a:gd name="connsiteY896" fmla="*/ 950770 h 1245547"/>
              <a:gd name="connsiteX897" fmla="*/ 6692997 w 12192000"/>
              <a:gd name="connsiteY897" fmla="*/ 933512 h 1245547"/>
              <a:gd name="connsiteX898" fmla="*/ 12097441 w 12192000"/>
              <a:gd name="connsiteY898" fmla="*/ 873324 h 1245547"/>
              <a:gd name="connsiteX899" fmla="*/ 12078995 w 12192000"/>
              <a:gd name="connsiteY899" fmla="*/ 897085 h 1245547"/>
              <a:gd name="connsiteX900" fmla="*/ 12078995 w 12192000"/>
              <a:gd name="connsiteY900" fmla="*/ 916886 h 1245547"/>
              <a:gd name="connsiteX901" fmla="*/ 12097441 w 12192000"/>
              <a:gd name="connsiteY901" fmla="*/ 916886 h 1245547"/>
              <a:gd name="connsiteX902" fmla="*/ 12112812 w 12192000"/>
              <a:gd name="connsiteY902" fmla="*/ 897085 h 1245547"/>
              <a:gd name="connsiteX903" fmla="*/ 12112812 w 12192000"/>
              <a:gd name="connsiteY903" fmla="*/ 873324 h 1245547"/>
              <a:gd name="connsiteX904" fmla="*/ 3139113 w 12192000"/>
              <a:gd name="connsiteY904" fmla="*/ 871672 h 1245547"/>
              <a:gd name="connsiteX905" fmla="*/ 3139113 w 12192000"/>
              <a:gd name="connsiteY905" fmla="*/ 906517 h 1245547"/>
              <a:gd name="connsiteX906" fmla="*/ 3163707 w 12192000"/>
              <a:gd name="connsiteY906" fmla="*/ 906517 h 1245547"/>
              <a:gd name="connsiteX907" fmla="*/ 3163707 w 12192000"/>
              <a:gd name="connsiteY907" fmla="*/ 894901 h 1245547"/>
              <a:gd name="connsiteX908" fmla="*/ 3148335 w 12192000"/>
              <a:gd name="connsiteY908" fmla="*/ 871672 h 1245547"/>
              <a:gd name="connsiteX909" fmla="*/ 7913312 w 12192000"/>
              <a:gd name="connsiteY909" fmla="*/ 868241 h 1245547"/>
              <a:gd name="connsiteX910" fmla="*/ 7930453 w 12192000"/>
              <a:gd name="connsiteY910" fmla="*/ 868241 h 1245547"/>
              <a:gd name="connsiteX911" fmla="*/ 7924891 w 12192000"/>
              <a:gd name="connsiteY911" fmla="*/ 876802 h 1245547"/>
              <a:gd name="connsiteX912" fmla="*/ 7924891 w 12192000"/>
              <a:gd name="connsiteY912" fmla="*/ 887165 h 1245547"/>
              <a:gd name="connsiteX913" fmla="*/ 7920444 w 12192000"/>
              <a:gd name="connsiteY913" fmla="*/ 872234 h 1245547"/>
              <a:gd name="connsiteX914" fmla="*/ 10926173 w 12192000"/>
              <a:gd name="connsiteY914" fmla="*/ 864863 h 1245547"/>
              <a:gd name="connsiteX915" fmla="*/ 10936564 w 12192000"/>
              <a:gd name="connsiteY915" fmla="*/ 871949 h 1245547"/>
              <a:gd name="connsiteX916" fmla="*/ 10951166 w 12192000"/>
              <a:gd name="connsiteY916" fmla="*/ 898681 h 1245547"/>
              <a:gd name="connsiteX917" fmla="*/ 10951166 w 12192000"/>
              <a:gd name="connsiteY917" fmla="*/ 942244 h 1245547"/>
              <a:gd name="connsiteX918" fmla="*/ 10924795 w 12192000"/>
              <a:gd name="connsiteY918" fmla="*/ 1043973 h 1245547"/>
              <a:gd name="connsiteX919" fmla="*/ 10923690 w 12192000"/>
              <a:gd name="connsiteY919" fmla="*/ 1047026 h 1245547"/>
              <a:gd name="connsiteX920" fmla="*/ 10900265 w 12192000"/>
              <a:gd name="connsiteY920" fmla="*/ 1031350 h 1245547"/>
              <a:gd name="connsiteX921" fmla="*/ 10843199 w 12192000"/>
              <a:gd name="connsiteY921" fmla="*/ 942244 h 1245547"/>
              <a:gd name="connsiteX922" fmla="*/ 10833976 w 12192000"/>
              <a:gd name="connsiteY922" fmla="*/ 906601 h 1245547"/>
              <a:gd name="connsiteX923" fmla="*/ 10852422 w 12192000"/>
              <a:gd name="connsiteY923" fmla="*/ 906601 h 1245547"/>
              <a:gd name="connsiteX924" fmla="*/ 10867793 w 12192000"/>
              <a:gd name="connsiteY924" fmla="*/ 918482 h 1245547"/>
              <a:gd name="connsiteX925" fmla="*/ 10874311 w 12192000"/>
              <a:gd name="connsiteY925" fmla="*/ 916604 h 1245547"/>
              <a:gd name="connsiteX926" fmla="*/ 10874311 w 12192000"/>
              <a:gd name="connsiteY926" fmla="*/ 942244 h 1245547"/>
              <a:gd name="connsiteX927" fmla="*/ 10889682 w 12192000"/>
              <a:gd name="connsiteY927" fmla="*/ 942244 h 1245547"/>
              <a:gd name="connsiteX928" fmla="*/ 10897636 w 12192000"/>
              <a:gd name="connsiteY928" fmla="*/ 909886 h 1245547"/>
              <a:gd name="connsiteX929" fmla="*/ 10898727 w 12192000"/>
              <a:gd name="connsiteY929" fmla="*/ 909571 h 1245547"/>
              <a:gd name="connsiteX930" fmla="*/ 10920823 w 12192000"/>
              <a:gd name="connsiteY930" fmla="*/ 882840 h 1245547"/>
              <a:gd name="connsiteX931" fmla="*/ 129713 w 12192000"/>
              <a:gd name="connsiteY931" fmla="*/ 860249 h 1245547"/>
              <a:gd name="connsiteX932" fmla="*/ 111268 w 12192000"/>
              <a:gd name="connsiteY932" fmla="*/ 879752 h 1245547"/>
              <a:gd name="connsiteX933" fmla="*/ 111268 w 12192000"/>
              <a:gd name="connsiteY933" fmla="*/ 891455 h 1245547"/>
              <a:gd name="connsiteX934" fmla="*/ 145084 w 12192000"/>
              <a:gd name="connsiteY934" fmla="*/ 891455 h 1245547"/>
              <a:gd name="connsiteX935" fmla="*/ 145084 w 12192000"/>
              <a:gd name="connsiteY935" fmla="*/ 860249 h 1245547"/>
              <a:gd name="connsiteX936" fmla="*/ 7656961 w 12192000"/>
              <a:gd name="connsiteY936" fmla="*/ 859462 h 1245547"/>
              <a:gd name="connsiteX937" fmla="*/ 7706148 w 12192000"/>
              <a:gd name="connsiteY937" fmla="*/ 864271 h 1245547"/>
              <a:gd name="connsiteX938" fmla="*/ 7750811 w 12192000"/>
              <a:gd name="connsiteY938" fmla="*/ 874750 h 1245547"/>
              <a:gd name="connsiteX939" fmla="*/ 7752899 w 12192000"/>
              <a:gd name="connsiteY939" fmla="*/ 895463 h 1245547"/>
              <a:gd name="connsiteX940" fmla="*/ 7746750 w 12192000"/>
              <a:gd name="connsiteY940" fmla="*/ 965153 h 1245547"/>
              <a:gd name="connsiteX941" fmla="*/ 7736026 w 12192000"/>
              <a:gd name="connsiteY941" fmla="*/ 1019177 h 1245547"/>
              <a:gd name="connsiteX942" fmla="*/ 7672035 w 12192000"/>
              <a:gd name="connsiteY942" fmla="*/ 1062642 h 1245547"/>
              <a:gd name="connsiteX943" fmla="*/ 7620542 w 12192000"/>
              <a:gd name="connsiteY943" fmla="*/ 1078128 h 1245547"/>
              <a:gd name="connsiteX944" fmla="*/ 7620542 w 12192000"/>
              <a:gd name="connsiteY944" fmla="*/ 1089742 h 1245547"/>
              <a:gd name="connsiteX945" fmla="*/ 7627391 w 12192000"/>
              <a:gd name="connsiteY945" fmla="*/ 1106994 h 1245547"/>
              <a:gd name="connsiteX946" fmla="*/ 7583948 w 12192000"/>
              <a:gd name="connsiteY946" fmla="*/ 1031603 h 1245547"/>
              <a:gd name="connsiteX947" fmla="*/ 7548787 w 12192000"/>
              <a:gd name="connsiteY947" fmla="*/ 954428 h 1245547"/>
              <a:gd name="connsiteX948" fmla="*/ 7543418 w 12192000"/>
              <a:gd name="connsiteY948" fmla="*/ 930308 h 1245547"/>
              <a:gd name="connsiteX949" fmla="*/ 7568445 w 12192000"/>
              <a:gd name="connsiteY949" fmla="*/ 930308 h 1245547"/>
              <a:gd name="connsiteX950" fmla="*/ 7606104 w 12192000"/>
              <a:gd name="connsiteY950" fmla="*/ 871266 h 1245547"/>
              <a:gd name="connsiteX951" fmla="*/ 7609558 w 12192000"/>
              <a:gd name="connsiteY951" fmla="*/ 859525 h 1245547"/>
              <a:gd name="connsiteX952" fmla="*/ 7616996 w 12192000"/>
              <a:gd name="connsiteY952" fmla="*/ 866195 h 1245547"/>
              <a:gd name="connsiteX953" fmla="*/ 7632367 w 12192000"/>
              <a:gd name="connsiteY953" fmla="*/ 890236 h 1245547"/>
              <a:gd name="connsiteX954" fmla="*/ 7623144 w 12192000"/>
              <a:gd name="connsiteY954" fmla="*/ 994099 h 1245547"/>
              <a:gd name="connsiteX955" fmla="*/ 7638515 w 12192000"/>
              <a:gd name="connsiteY955" fmla="*/ 994099 h 1245547"/>
              <a:gd name="connsiteX956" fmla="*/ 7656961 w 12192000"/>
              <a:gd name="connsiteY956" fmla="*/ 859462 h 1245547"/>
              <a:gd name="connsiteX957" fmla="*/ 10098429 w 12192000"/>
              <a:gd name="connsiteY957" fmla="*/ 856533 h 1245547"/>
              <a:gd name="connsiteX958" fmla="*/ 10132954 w 12192000"/>
              <a:gd name="connsiteY958" fmla="*/ 858141 h 1245547"/>
              <a:gd name="connsiteX959" fmla="*/ 10134034 w 12192000"/>
              <a:gd name="connsiteY959" fmla="*/ 857265 h 1245547"/>
              <a:gd name="connsiteX960" fmla="*/ 10118449 w 12192000"/>
              <a:gd name="connsiteY960" fmla="*/ 882840 h 1245547"/>
              <a:gd name="connsiteX961" fmla="*/ 10091327 w 12192000"/>
              <a:gd name="connsiteY961" fmla="*/ 924959 h 1245547"/>
              <a:gd name="connsiteX962" fmla="*/ 10095913 w 12192000"/>
              <a:gd name="connsiteY962" fmla="*/ 865963 h 1245547"/>
              <a:gd name="connsiteX963" fmla="*/ 10068054 w 12192000"/>
              <a:gd name="connsiteY963" fmla="*/ 855083 h 1245547"/>
              <a:gd name="connsiteX964" fmla="*/ 10069164 w 12192000"/>
              <a:gd name="connsiteY964" fmla="*/ 855170 h 1245547"/>
              <a:gd name="connsiteX965" fmla="*/ 10081704 w 12192000"/>
              <a:gd name="connsiteY965" fmla="*/ 855754 h 1245547"/>
              <a:gd name="connsiteX966" fmla="*/ 10065939 w 12192000"/>
              <a:gd name="connsiteY966" fmla="*/ 935168 h 1245547"/>
              <a:gd name="connsiteX967" fmla="*/ 10084753 w 12192000"/>
              <a:gd name="connsiteY967" fmla="*/ 935168 h 1245547"/>
              <a:gd name="connsiteX968" fmla="*/ 10076371 w 12192000"/>
              <a:gd name="connsiteY968" fmla="*/ 948184 h 1245547"/>
              <a:gd name="connsiteX969" fmla="*/ 10074098 w 12192000"/>
              <a:gd name="connsiteY969" fmla="*/ 951601 h 1245547"/>
              <a:gd name="connsiteX970" fmla="*/ 10073007 w 12192000"/>
              <a:gd name="connsiteY970" fmla="*/ 950216 h 1245547"/>
              <a:gd name="connsiteX971" fmla="*/ 10022282 w 12192000"/>
              <a:gd name="connsiteY971" fmla="*/ 901703 h 1245547"/>
              <a:gd name="connsiteX972" fmla="*/ 10006911 w 12192000"/>
              <a:gd name="connsiteY972" fmla="*/ 933385 h 1245547"/>
              <a:gd name="connsiteX973" fmla="*/ 9997688 w 12192000"/>
              <a:gd name="connsiteY973" fmla="*/ 933385 h 1245547"/>
              <a:gd name="connsiteX974" fmla="*/ 9963986 w 12192000"/>
              <a:gd name="connsiteY974" fmla="*/ 921960 h 1245547"/>
              <a:gd name="connsiteX975" fmla="*/ 10028241 w 12192000"/>
              <a:gd name="connsiteY975" fmla="*/ 874883 h 1245547"/>
              <a:gd name="connsiteX976" fmla="*/ 10028858 w 12192000"/>
              <a:gd name="connsiteY976" fmla="*/ 877214 h 1245547"/>
              <a:gd name="connsiteX977" fmla="*/ 10040386 w 12192000"/>
              <a:gd name="connsiteY977" fmla="*/ 882053 h 1245547"/>
              <a:gd name="connsiteX978" fmla="*/ 10049609 w 12192000"/>
              <a:gd name="connsiteY978" fmla="*/ 882053 h 1245547"/>
              <a:gd name="connsiteX979" fmla="*/ 10068054 w 12192000"/>
              <a:gd name="connsiteY979" fmla="*/ 862694 h 1245547"/>
              <a:gd name="connsiteX980" fmla="*/ 5962537 w 12192000"/>
              <a:gd name="connsiteY980" fmla="*/ 853226 h 1245547"/>
              <a:gd name="connsiteX981" fmla="*/ 5972927 w 12192000"/>
              <a:gd name="connsiteY981" fmla="*/ 860419 h 1245547"/>
              <a:gd name="connsiteX982" fmla="*/ 5987529 w 12192000"/>
              <a:gd name="connsiteY982" fmla="*/ 887552 h 1245547"/>
              <a:gd name="connsiteX983" fmla="*/ 5987529 w 12192000"/>
              <a:gd name="connsiteY983" fmla="*/ 931770 h 1245547"/>
              <a:gd name="connsiteX984" fmla="*/ 5961158 w 12192000"/>
              <a:gd name="connsiteY984" fmla="*/ 1035027 h 1245547"/>
              <a:gd name="connsiteX985" fmla="*/ 5960053 w 12192000"/>
              <a:gd name="connsiteY985" fmla="*/ 1038126 h 1245547"/>
              <a:gd name="connsiteX986" fmla="*/ 5936629 w 12192000"/>
              <a:gd name="connsiteY986" fmla="*/ 1022214 h 1245547"/>
              <a:gd name="connsiteX987" fmla="*/ 5879563 w 12192000"/>
              <a:gd name="connsiteY987" fmla="*/ 931770 h 1245547"/>
              <a:gd name="connsiteX988" fmla="*/ 5870339 w 12192000"/>
              <a:gd name="connsiteY988" fmla="*/ 895591 h 1245547"/>
              <a:gd name="connsiteX989" fmla="*/ 5888785 w 12192000"/>
              <a:gd name="connsiteY989" fmla="*/ 895591 h 1245547"/>
              <a:gd name="connsiteX990" fmla="*/ 5904157 w 12192000"/>
              <a:gd name="connsiteY990" fmla="*/ 907651 h 1245547"/>
              <a:gd name="connsiteX991" fmla="*/ 5910674 w 12192000"/>
              <a:gd name="connsiteY991" fmla="*/ 905744 h 1245547"/>
              <a:gd name="connsiteX992" fmla="*/ 5910674 w 12192000"/>
              <a:gd name="connsiteY992" fmla="*/ 931770 h 1245547"/>
              <a:gd name="connsiteX993" fmla="*/ 5926046 w 12192000"/>
              <a:gd name="connsiteY993" fmla="*/ 931770 h 1245547"/>
              <a:gd name="connsiteX994" fmla="*/ 5933999 w 12192000"/>
              <a:gd name="connsiteY994" fmla="*/ 898925 h 1245547"/>
              <a:gd name="connsiteX995" fmla="*/ 5935090 w 12192000"/>
              <a:gd name="connsiteY995" fmla="*/ 898606 h 1245547"/>
              <a:gd name="connsiteX996" fmla="*/ 5957186 w 12192000"/>
              <a:gd name="connsiteY996" fmla="*/ 871473 h 1245547"/>
              <a:gd name="connsiteX997" fmla="*/ 3896160 w 12192000"/>
              <a:gd name="connsiteY997" fmla="*/ 851910 h 1245547"/>
              <a:gd name="connsiteX998" fmla="*/ 3909189 w 12192000"/>
              <a:gd name="connsiteY998" fmla="*/ 861041 h 1245547"/>
              <a:gd name="connsiteX999" fmla="*/ 3903040 w 12192000"/>
              <a:gd name="connsiteY999" fmla="*/ 969447 h 1245547"/>
              <a:gd name="connsiteX1000" fmla="*/ 3887959 w 12192000"/>
              <a:gd name="connsiteY1000" fmla="*/ 969447 h 1245547"/>
              <a:gd name="connsiteX1001" fmla="*/ 3876764 w 12192000"/>
              <a:gd name="connsiteY1001" fmla="*/ 918829 h 1245547"/>
              <a:gd name="connsiteX1002" fmla="*/ 3876764 w 12192000"/>
              <a:gd name="connsiteY1002" fmla="*/ 883984 h 1245547"/>
              <a:gd name="connsiteX1003" fmla="*/ 3895978 w 12192000"/>
              <a:gd name="connsiteY1003" fmla="*/ 852042 h 1245547"/>
              <a:gd name="connsiteX1004" fmla="*/ 1703675 w 12192000"/>
              <a:gd name="connsiteY1004" fmla="*/ 846218 h 1245547"/>
              <a:gd name="connsiteX1005" fmla="*/ 1765159 w 12192000"/>
              <a:gd name="connsiteY1005" fmla="*/ 846218 h 1245547"/>
              <a:gd name="connsiteX1006" fmla="*/ 1823570 w 12192000"/>
              <a:gd name="connsiteY1006" fmla="*/ 912530 h 1245547"/>
              <a:gd name="connsiteX1007" fmla="*/ 1934819 w 12192000"/>
              <a:gd name="connsiteY1007" fmla="*/ 905948 h 1245547"/>
              <a:gd name="connsiteX1008" fmla="*/ 1983124 w 12192000"/>
              <a:gd name="connsiteY1008" fmla="*/ 901672 h 1245547"/>
              <a:gd name="connsiteX1009" fmla="*/ 1981961 w 12192000"/>
              <a:gd name="connsiteY1009" fmla="*/ 904267 h 1245547"/>
              <a:gd name="connsiteX1010" fmla="*/ 1948161 w 12192000"/>
              <a:gd name="connsiteY1010" fmla="*/ 977800 h 1245547"/>
              <a:gd name="connsiteX1011" fmla="*/ 1945770 w 12192000"/>
              <a:gd name="connsiteY1011" fmla="*/ 963240 h 1245547"/>
              <a:gd name="connsiteX1012" fmla="*/ 1934242 w 12192000"/>
              <a:gd name="connsiteY1012" fmla="*/ 955438 h 1245547"/>
              <a:gd name="connsiteX1013" fmla="*/ 1866609 w 12192000"/>
              <a:gd name="connsiteY1013" fmla="*/ 1029553 h 1245547"/>
              <a:gd name="connsiteX1014" fmla="*/ 1881980 w 12192000"/>
              <a:gd name="connsiteY1014" fmla="*/ 1052958 h 1245547"/>
              <a:gd name="connsiteX1015" fmla="*/ 1891203 w 12192000"/>
              <a:gd name="connsiteY1015" fmla="*/ 1052958 h 1245547"/>
              <a:gd name="connsiteX1016" fmla="*/ 1925020 w 12192000"/>
              <a:gd name="connsiteY1016" fmla="*/ 1020776 h 1245547"/>
              <a:gd name="connsiteX1017" fmla="*/ 1939030 w 12192000"/>
              <a:gd name="connsiteY1017" fmla="*/ 1010999 h 1245547"/>
              <a:gd name="connsiteX1018" fmla="*/ 1942636 w 12192000"/>
              <a:gd name="connsiteY1018" fmla="*/ 1010999 h 1245547"/>
              <a:gd name="connsiteX1019" fmla="*/ 1958836 w 12192000"/>
              <a:gd name="connsiteY1019" fmla="*/ 1017850 h 1245547"/>
              <a:gd name="connsiteX1020" fmla="*/ 2017246 w 12192000"/>
              <a:gd name="connsiteY1020" fmla="*/ 967140 h 1245547"/>
              <a:gd name="connsiteX1021" fmla="*/ 1967564 w 12192000"/>
              <a:gd name="connsiteY1021" fmla="*/ 983731 h 1245547"/>
              <a:gd name="connsiteX1022" fmla="*/ 1999188 w 12192000"/>
              <a:gd name="connsiteY1022" fmla="*/ 906106 h 1245547"/>
              <a:gd name="connsiteX1023" fmla="*/ 2009561 w 12192000"/>
              <a:gd name="connsiteY1023" fmla="*/ 914481 h 1245547"/>
              <a:gd name="connsiteX1024" fmla="*/ 2017246 w 12192000"/>
              <a:gd name="connsiteY1024" fmla="*/ 955438 h 1245547"/>
              <a:gd name="connsiteX1025" fmla="*/ 2046836 w 12192000"/>
              <a:gd name="connsiteY1025" fmla="*/ 975186 h 1245547"/>
              <a:gd name="connsiteX1026" fmla="*/ 2057443 w 12192000"/>
              <a:gd name="connsiteY1026" fmla="*/ 989257 h 1245547"/>
              <a:gd name="connsiteX1027" fmla="*/ 2055599 w 12192000"/>
              <a:gd name="connsiteY1027" fmla="*/ 992014 h 1245547"/>
              <a:gd name="connsiteX1028" fmla="*/ 2048682 w 12192000"/>
              <a:gd name="connsiteY1028" fmla="*/ 1033225 h 1245547"/>
              <a:gd name="connsiteX1029" fmla="*/ 2048682 w 12192000"/>
              <a:gd name="connsiteY1029" fmla="*/ 1051747 h 1245547"/>
              <a:gd name="connsiteX1030" fmla="*/ 2064053 w 12192000"/>
              <a:gd name="connsiteY1030" fmla="*/ 1062860 h 1245547"/>
              <a:gd name="connsiteX1031" fmla="*/ 2082302 w 12192000"/>
              <a:gd name="connsiteY1031" fmla="*/ 1056960 h 1245547"/>
              <a:gd name="connsiteX1032" fmla="*/ 2084879 w 12192000"/>
              <a:gd name="connsiteY1032" fmla="*/ 1084163 h 1245547"/>
              <a:gd name="connsiteX1033" fmla="*/ 2103325 w 12192000"/>
              <a:gd name="connsiteY1033" fmla="*/ 1084163 h 1245547"/>
              <a:gd name="connsiteX1034" fmla="*/ 2097976 w 12192000"/>
              <a:gd name="connsiteY1034" fmla="*/ 1045704 h 1245547"/>
              <a:gd name="connsiteX1035" fmla="*/ 2112472 w 12192000"/>
              <a:gd name="connsiteY1035" fmla="*/ 1032299 h 1245547"/>
              <a:gd name="connsiteX1036" fmla="*/ 2138411 w 12192000"/>
              <a:gd name="connsiteY1036" fmla="*/ 994097 h 1245547"/>
              <a:gd name="connsiteX1037" fmla="*/ 2162392 w 12192000"/>
              <a:gd name="connsiteY1037" fmla="*/ 946756 h 1245547"/>
              <a:gd name="connsiteX1038" fmla="*/ 2186329 w 12192000"/>
              <a:gd name="connsiteY1038" fmla="*/ 1000785 h 1245547"/>
              <a:gd name="connsiteX1039" fmla="*/ 2238591 w 12192000"/>
              <a:gd name="connsiteY1039" fmla="*/ 1127072 h 1245547"/>
              <a:gd name="connsiteX1040" fmla="*/ 2284428 w 12192000"/>
              <a:gd name="connsiteY1040" fmla="*/ 1245547 h 1245547"/>
              <a:gd name="connsiteX1041" fmla="*/ 1629589 w 12192000"/>
              <a:gd name="connsiteY1041" fmla="*/ 1245547 h 1245547"/>
              <a:gd name="connsiteX1042" fmla="*/ 1622463 w 12192000"/>
              <a:gd name="connsiteY1042" fmla="*/ 1229222 h 1245547"/>
              <a:gd name="connsiteX1043" fmla="*/ 1525769 w 12192000"/>
              <a:gd name="connsiteY1043" fmla="*/ 994446 h 1245547"/>
              <a:gd name="connsiteX1044" fmla="*/ 1511784 w 12192000"/>
              <a:gd name="connsiteY1044" fmla="*/ 956382 h 1245547"/>
              <a:gd name="connsiteX1045" fmla="*/ 1549963 w 12192000"/>
              <a:gd name="connsiteY1045" fmla="*/ 940811 h 1245547"/>
              <a:gd name="connsiteX1046" fmla="*/ 1602225 w 12192000"/>
              <a:gd name="connsiteY1046" fmla="*/ 932034 h 1245547"/>
              <a:gd name="connsiteX1047" fmla="*/ 1662941 w 12192000"/>
              <a:gd name="connsiteY1047" fmla="*/ 867673 h 1245547"/>
              <a:gd name="connsiteX1048" fmla="*/ 1672006 w 12192000"/>
              <a:gd name="connsiteY1048" fmla="*/ 861293 h 1245547"/>
              <a:gd name="connsiteX1049" fmla="*/ 1715602 w 12192000"/>
              <a:gd name="connsiteY1049" fmla="*/ 932034 h 1245547"/>
              <a:gd name="connsiteX1050" fmla="*/ 1734048 w 12192000"/>
              <a:gd name="connsiteY1050" fmla="*/ 932034 h 1245547"/>
              <a:gd name="connsiteX1051" fmla="*/ 1734048 w 12192000"/>
              <a:gd name="connsiteY1051" fmla="*/ 924233 h 1245547"/>
              <a:gd name="connsiteX1052" fmla="*/ 1685256 w 12192000"/>
              <a:gd name="connsiteY1052" fmla="*/ 851968 h 1245547"/>
              <a:gd name="connsiteX1053" fmla="*/ 1685806 w 12192000"/>
              <a:gd name="connsiteY1053" fmla="*/ 851581 h 1245547"/>
              <a:gd name="connsiteX1054" fmla="*/ 1703675 w 12192000"/>
              <a:gd name="connsiteY1054" fmla="*/ 846218 h 1245547"/>
              <a:gd name="connsiteX1055" fmla="*/ 5090472 w 12192000"/>
              <a:gd name="connsiteY1055" fmla="*/ 844652 h 1245547"/>
              <a:gd name="connsiteX1056" fmla="*/ 5093298 w 12192000"/>
              <a:gd name="connsiteY1056" fmla="*/ 848538 h 1245547"/>
              <a:gd name="connsiteX1057" fmla="*/ 5131568 w 12192000"/>
              <a:gd name="connsiteY1057" fmla="*/ 908112 h 1245547"/>
              <a:gd name="connsiteX1058" fmla="*/ 5112735 w 12192000"/>
              <a:gd name="connsiteY1058" fmla="*/ 937799 h 1245547"/>
              <a:gd name="connsiteX1059" fmla="*/ 5110461 w 12192000"/>
              <a:gd name="connsiteY1059" fmla="*/ 941267 h 1245547"/>
              <a:gd name="connsiteX1060" fmla="*/ 5109370 w 12192000"/>
              <a:gd name="connsiteY1060" fmla="*/ 939861 h 1245547"/>
              <a:gd name="connsiteX1061" fmla="*/ 5058646 w 12192000"/>
              <a:gd name="connsiteY1061" fmla="*/ 890620 h 1245547"/>
              <a:gd name="connsiteX1062" fmla="*/ 5043275 w 12192000"/>
              <a:gd name="connsiteY1062" fmla="*/ 922778 h 1245547"/>
              <a:gd name="connsiteX1063" fmla="*/ 5034051 w 12192000"/>
              <a:gd name="connsiteY1063" fmla="*/ 922778 h 1245547"/>
              <a:gd name="connsiteX1064" fmla="*/ 5000350 w 12192000"/>
              <a:gd name="connsiteY1064" fmla="*/ 911181 h 1245547"/>
              <a:gd name="connsiteX1065" fmla="*/ 5064892 w 12192000"/>
              <a:gd name="connsiteY1065" fmla="*/ 863183 h 1245547"/>
              <a:gd name="connsiteX1066" fmla="*/ 5112522 w 12192000"/>
              <a:gd name="connsiteY1066" fmla="*/ 843814 h 1245547"/>
              <a:gd name="connsiteX1067" fmla="*/ 5142610 w 12192000"/>
              <a:gd name="connsiteY1067" fmla="*/ 845649 h 1245547"/>
              <a:gd name="connsiteX1068" fmla="*/ 5169317 w 12192000"/>
              <a:gd name="connsiteY1068" fmla="*/ 846403 h 1245547"/>
              <a:gd name="connsiteX1069" fmla="*/ 5170399 w 12192000"/>
              <a:gd name="connsiteY1069" fmla="*/ 845514 h 1245547"/>
              <a:gd name="connsiteX1070" fmla="*/ 5154814 w 12192000"/>
              <a:gd name="connsiteY1070" fmla="*/ 871473 h 1245547"/>
              <a:gd name="connsiteX1071" fmla="*/ 5140302 w 12192000"/>
              <a:gd name="connsiteY1071" fmla="*/ 894346 h 1245547"/>
              <a:gd name="connsiteX1072" fmla="*/ 5116873 w 12192000"/>
              <a:gd name="connsiteY1072" fmla="*/ 853422 h 1245547"/>
              <a:gd name="connsiteX1073" fmla="*/ 7916486 w 12192000"/>
              <a:gd name="connsiteY1073" fmla="*/ 840099 h 1245547"/>
              <a:gd name="connsiteX1074" fmla="*/ 7911110 w 12192000"/>
              <a:gd name="connsiteY1074" fmla="*/ 867008 h 1245547"/>
              <a:gd name="connsiteX1075" fmla="*/ 7908976 w 12192000"/>
              <a:gd name="connsiteY1075" fmla="*/ 865814 h 1245547"/>
              <a:gd name="connsiteX1076" fmla="*/ 7906908 w 12192000"/>
              <a:gd name="connsiteY1076" fmla="*/ 857344 h 1245547"/>
              <a:gd name="connsiteX1077" fmla="*/ 7913362 w 12192000"/>
              <a:gd name="connsiteY1077" fmla="*/ 848248 h 1245547"/>
              <a:gd name="connsiteX1078" fmla="*/ 2103325 w 12192000"/>
              <a:gd name="connsiteY1078" fmla="*/ 838417 h 1245547"/>
              <a:gd name="connsiteX1079" fmla="*/ 2146364 w 12192000"/>
              <a:gd name="connsiteY1079" fmla="*/ 910580 h 1245547"/>
              <a:gd name="connsiteX1080" fmla="*/ 2155157 w 12192000"/>
              <a:gd name="connsiteY1080" fmla="*/ 930426 h 1245547"/>
              <a:gd name="connsiteX1081" fmla="*/ 2110935 w 12192000"/>
              <a:gd name="connsiteY1081" fmla="*/ 940153 h 1245547"/>
              <a:gd name="connsiteX1082" fmla="*/ 2084483 w 12192000"/>
              <a:gd name="connsiteY1082" fmla="*/ 956090 h 1245547"/>
              <a:gd name="connsiteX1083" fmla="*/ 2073351 w 12192000"/>
              <a:gd name="connsiteY1083" fmla="*/ 948613 h 1245547"/>
              <a:gd name="connsiteX1084" fmla="*/ 2060286 w 12192000"/>
              <a:gd name="connsiteY1084" fmla="*/ 932034 h 1245547"/>
              <a:gd name="connsiteX1085" fmla="*/ 2060286 w 12192000"/>
              <a:gd name="connsiteY1085" fmla="*/ 912530 h 1245547"/>
              <a:gd name="connsiteX1086" fmla="*/ 2103325 w 12192000"/>
              <a:gd name="connsiteY1086" fmla="*/ 838417 h 1245547"/>
              <a:gd name="connsiteX1087" fmla="*/ 1429699 w 12192000"/>
              <a:gd name="connsiteY1087" fmla="*/ 838417 h 1245547"/>
              <a:gd name="connsiteX1088" fmla="*/ 1472738 w 12192000"/>
              <a:gd name="connsiteY1088" fmla="*/ 910580 h 1245547"/>
              <a:gd name="connsiteX1089" fmla="*/ 1481531 w 12192000"/>
              <a:gd name="connsiteY1089" fmla="*/ 930426 h 1245547"/>
              <a:gd name="connsiteX1090" fmla="*/ 1437309 w 12192000"/>
              <a:gd name="connsiteY1090" fmla="*/ 940153 h 1245547"/>
              <a:gd name="connsiteX1091" fmla="*/ 1410856 w 12192000"/>
              <a:gd name="connsiteY1091" fmla="*/ 956090 h 1245547"/>
              <a:gd name="connsiteX1092" fmla="*/ 1399725 w 12192000"/>
              <a:gd name="connsiteY1092" fmla="*/ 948613 h 1245547"/>
              <a:gd name="connsiteX1093" fmla="*/ 1386660 w 12192000"/>
              <a:gd name="connsiteY1093" fmla="*/ 932034 h 1245547"/>
              <a:gd name="connsiteX1094" fmla="*/ 1386660 w 12192000"/>
              <a:gd name="connsiteY1094" fmla="*/ 912530 h 1245547"/>
              <a:gd name="connsiteX1095" fmla="*/ 1429699 w 12192000"/>
              <a:gd name="connsiteY1095" fmla="*/ 838417 h 1245547"/>
              <a:gd name="connsiteX1096" fmla="*/ 409468 w 12192000"/>
              <a:gd name="connsiteY1096" fmla="*/ 836843 h 1245547"/>
              <a:gd name="connsiteX1097" fmla="*/ 409468 w 12192000"/>
              <a:gd name="connsiteY1097" fmla="*/ 844646 h 1245547"/>
              <a:gd name="connsiteX1098" fmla="*/ 434062 w 12192000"/>
              <a:gd name="connsiteY1098" fmla="*/ 879752 h 1245547"/>
              <a:gd name="connsiteX1099" fmla="*/ 452507 w 12192000"/>
              <a:gd name="connsiteY1099" fmla="*/ 879752 h 1245547"/>
              <a:gd name="connsiteX1100" fmla="*/ 452507 w 12192000"/>
              <a:gd name="connsiteY1100" fmla="*/ 868051 h 1245547"/>
              <a:gd name="connsiteX1101" fmla="*/ 424839 w 12192000"/>
              <a:gd name="connsiteY1101" fmla="*/ 836843 h 1245547"/>
              <a:gd name="connsiteX1102" fmla="*/ 7938120 w 12192000"/>
              <a:gd name="connsiteY1102" fmla="*/ 834213 h 1245547"/>
              <a:gd name="connsiteX1103" fmla="*/ 7943336 w 12192000"/>
              <a:gd name="connsiteY1103" fmla="*/ 834213 h 1245547"/>
              <a:gd name="connsiteX1104" fmla="*/ 7943336 w 12192000"/>
              <a:gd name="connsiteY1104" fmla="*/ 845828 h 1245547"/>
              <a:gd name="connsiteX1105" fmla="*/ 7938725 w 12192000"/>
              <a:gd name="connsiteY1105" fmla="*/ 855508 h 1245547"/>
              <a:gd name="connsiteX1106" fmla="*/ 7936143 w 12192000"/>
              <a:gd name="connsiteY1106" fmla="*/ 859482 h 1245547"/>
              <a:gd name="connsiteX1107" fmla="*/ 7838977 w 12192000"/>
              <a:gd name="connsiteY1107" fmla="*/ 833516 h 1245547"/>
              <a:gd name="connsiteX1108" fmla="*/ 7857423 w 12192000"/>
              <a:gd name="connsiteY1108" fmla="*/ 833516 h 1245547"/>
              <a:gd name="connsiteX1109" fmla="*/ 7869083 w 12192000"/>
              <a:gd name="connsiteY1109" fmla="*/ 842327 h 1245547"/>
              <a:gd name="connsiteX1110" fmla="*/ 7869083 w 12192000"/>
              <a:gd name="connsiteY1110" fmla="*/ 859462 h 1245547"/>
              <a:gd name="connsiteX1111" fmla="*/ 7876072 w 12192000"/>
              <a:gd name="connsiteY1111" fmla="*/ 872581 h 1245547"/>
              <a:gd name="connsiteX1112" fmla="*/ 7844489 w 12192000"/>
              <a:gd name="connsiteY1112" fmla="*/ 914610 h 1245547"/>
              <a:gd name="connsiteX1113" fmla="*/ 7844489 w 12192000"/>
              <a:gd name="connsiteY1113" fmla="*/ 901777 h 1245547"/>
              <a:gd name="connsiteX1114" fmla="*/ 7826043 w 12192000"/>
              <a:gd name="connsiteY1114" fmla="*/ 901777 h 1245547"/>
              <a:gd name="connsiteX1115" fmla="*/ 7826043 w 12192000"/>
              <a:gd name="connsiteY1115" fmla="*/ 909470 h 1245547"/>
              <a:gd name="connsiteX1116" fmla="*/ 7830655 w 12192000"/>
              <a:gd name="connsiteY1116" fmla="*/ 926780 h 1245547"/>
              <a:gd name="connsiteX1117" fmla="*/ 7834224 w 12192000"/>
              <a:gd name="connsiteY1117" fmla="*/ 928269 h 1245547"/>
              <a:gd name="connsiteX1118" fmla="*/ 7823441 w 12192000"/>
              <a:gd name="connsiteY1118" fmla="*/ 942619 h 1245547"/>
              <a:gd name="connsiteX1119" fmla="*/ 7789625 w 12192000"/>
              <a:gd name="connsiteY1119" fmla="*/ 942619 h 1245547"/>
              <a:gd name="connsiteX1120" fmla="*/ 7786774 w 12192000"/>
              <a:gd name="connsiteY1120" fmla="*/ 945402 h 1245547"/>
              <a:gd name="connsiteX1121" fmla="*/ 7783004 w 12192000"/>
              <a:gd name="connsiteY1121" fmla="*/ 944091 h 1245547"/>
              <a:gd name="connsiteX1122" fmla="*/ 7773781 w 12192000"/>
              <a:gd name="connsiteY1122" fmla="*/ 944091 h 1245547"/>
              <a:gd name="connsiteX1123" fmla="*/ 7769701 w 12192000"/>
              <a:gd name="connsiteY1123" fmla="*/ 946055 h 1245547"/>
              <a:gd name="connsiteX1124" fmla="*/ 7774418 w 12192000"/>
              <a:gd name="connsiteY1124" fmla="*/ 928373 h 1245547"/>
              <a:gd name="connsiteX1125" fmla="*/ 7838977 w 12192000"/>
              <a:gd name="connsiteY1125" fmla="*/ 833516 h 1245547"/>
              <a:gd name="connsiteX1126" fmla="*/ 10231888 w 12192000"/>
              <a:gd name="connsiteY1126" fmla="*/ 825746 h 1245547"/>
              <a:gd name="connsiteX1127" fmla="*/ 10234501 w 12192000"/>
              <a:gd name="connsiteY1127" fmla="*/ 831357 h 1245547"/>
              <a:gd name="connsiteX1128" fmla="*/ 10234501 w 12192000"/>
              <a:gd name="connsiteY1128" fmla="*/ 836277 h 1245547"/>
              <a:gd name="connsiteX1129" fmla="*/ 7978680 w 12192000"/>
              <a:gd name="connsiteY1129" fmla="*/ 824744 h 1245547"/>
              <a:gd name="connsiteX1130" fmla="*/ 7982720 w 12192000"/>
              <a:gd name="connsiteY1130" fmla="*/ 837742 h 1245547"/>
              <a:gd name="connsiteX1131" fmla="*/ 8004240 w 12192000"/>
              <a:gd name="connsiteY1131" fmla="*/ 883234 h 1245547"/>
              <a:gd name="connsiteX1132" fmla="*/ 8019611 w 12192000"/>
              <a:gd name="connsiteY1132" fmla="*/ 883234 h 1245547"/>
              <a:gd name="connsiteX1133" fmla="*/ 8027394 w 12192000"/>
              <a:gd name="connsiteY1133" fmla="*/ 847295 h 1245547"/>
              <a:gd name="connsiteX1134" fmla="*/ 8042837 w 12192000"/>
              <a:gd name="connsiteY1134" fmla="*/ 863763 h 1245547"/>
              <a:gd name="connsiteX1135" fmla="*/ 8068676 w 12192000"/>
              <a:gd name="connsiteY1135" fmla="*/ 900190 h 1245547"/>
              <a:gd name="connsiteX1136" fmla="*/ 8045747 w 12192000"/>
              <a:gd name="connsiteY1136" fmla="*/ 905355 h 1245547"/>
              <a:gd name="connsiteX1137" fmla="*/ 7986375 w 12192000"/>
              <a:gd name="connsiteY1137" fmla="*/ 985208 h 1245547"/>
              <a:gd name="connsiteX1138" fmla="*/ 8060157 w 12192000"/>
              <a:gd name="connsiteY1138" fmla="*/ 1112973 h 1245547"/>
              <a:gd name="connsiteX1139" fmla="*/ 8112419 w 12192000"/>
              <a:gd name="connsiteY1139" fmla="*/ 1112973 h 1245547"/>
              <a:gd name="connsiteX1140" fmla="*/ 8150078 w 12192000"/>
              <a:gd name="connsiteY1140" fmla="*/ 1053930 h 1245547"/>
              <a:gd name="connsiteX1141" fmla="*/ 8155963 w 12192000"/>
              <a:gd name="connsiteY1141" fmla="*/ 1033929 h 1245547"/>
              <a:gd name="connsiteX1142" fmla="*/ 8185789 w 12192000"/>
              <a:gd name="connsiteY1142" fmla="*/ 1082514 h 1245547"/>
              <a:gd name="connsiteX1143" fmla="*/ 8206629 w 12192000"/>
              <a:gd name="connsiteY1143" fmla="*/ 1119625 h 1245547"/>
              <a:gd name="connsiteX1144" fmla="*/ 8153299 w 12192000"/>
              <a:gd name="connsiteY1144" fmla="*/ 1155849 h 1245547"/>
              <a:gd name="connsiteX1145" fmla="*/ 8101805 w 12192000"/>
              <a:gd name="connsiteY1145" fmla="*/ 1171336 h 1245547"/>
              <a:gd name="connsiteX1146" fmla="*/ 8101805 w 12192000"/>
              <a:gd name="connsiteY1146" fmla="*/ 1182950 h 1245547"/>
              <a:gd name="connsiteX1147" fmla="*/ 8111028 w 12192000"/>
              <a:gd name="connsiteY1147" fmla="*/ 1206181 h 1245547"/>
              <a:gd name="connsiteX1148" fmla="*/ 8208623 w 12192000"/>
              <a:gd name="connsiteY1148" fmla="*/ 1152280 h 1245547"/>
              <a:gd name="connsiteX1149" fmla="*/ 8218815 w 12192000"/>
              <a:gd name="connsiteY1149" fmla="*/ 1141327 h 1245547"/>
              <a:gd name="connsiteX1150" fmla="*/ 8272895 w 12192000"/>
              <a:gd name="connsiteY1150" fmla="*/ 1237637 h 1245547"/>
              <a:gd name="connsiteX1151" fmla="*/ 8272279 w 12192000"/>
              <a:gd name="connsiteY1151" fmla="*/ 1240737 h 1245547"/>
              <a:gd name="connsiteX1152" fmla="*/ 8274636 w 12192000"/>
              <a:gd name="connsiteY1152" fmla="*/ 1240737 h 1245547"/>
              <a:gd name="connsiteX1153" fmla="*/ 8277337 w 12192000"/>
              <a:gd name="connsiteY1153" fmla="*/ 1245547 h 1245547"/>
              <a:gd name="connsiteX1154" fmla="*/ 7884472 w 12192000"/>
              <a:gd name="connsiteY1154" fmla="*/ 1245547 h 1245547"/>
              <a:gd name="connsiteX1155" fmla="*/ 7909519 w 12192000"/>
              <a:gd name="connsiteY1155" fmla="*/ 1217508 h 1245547"/>
              <a:gd name="connsiteX1156" fmla="*/ 7902454 w 12192000"/>
              <a:gd name="connsiteY1156" fmla="*/ 1175979 h 1245547"/>
              <a:gd name="connsiteX1157" fmla="*/ 7920086 w 12192000"/>
              <a:gd name="connsiteY1157" fmla="*/ 1175979 h 1245547"/>
              <a:gd name="connsiteX1158" fmla="*/ 7920086 w 12192000"/>
              <a:gd name="connsiteY1158" fmla="*/ 1155402 h 1245547"/>
              <a:gd name="connsiteX1159" fmla="*/ 7931808 w 12192000"/>
              <a:gd name="connsiteY1159" fmla="*/ 1150722 h 1245547"/>
              <a:gd name="connsiteX1160" fmla="*/ 7958707 w 12192000"/>
              <a:gd name="connsiteY1160" fmla="*/ 1112973 h 1245547"/>
              <a:gd name="connsiteX1161" fmla="*/ 7958707 w 12192000"/>
              <a:gd name="connsiteY1161" fmla="*/ 1089742 h 1245547"/>
              <a:gd name="connsiteX1162" fmla="*/ 7924891 w 12192000"/>
              <a:gd name="connsiteY1162" fmla="*/ 1058769 h 1245547"/>
              <a:gd name="connsiteX1163" fmla="*/ 7875703 w 12192000"/>
              <a:gd name="connsiteY1163" fmla="*/ 1101358 h 1245547"/>
              <a:gd name="connsiteX1164" fmla="*/ 7891074 w 12192000"/>
              <a:gd name="connsiteY1164" fmla="*/ 1163305 h 1245547"/>
              <a:gd name="connsiteX1165" fmla="*/ 7832664 w 12192000"/>
              <a:gd name="connsiteY1165" fmla="*/ 1205893 h 1245547"/>
              <a:gd name="connsiteX1166" fmla="*/ 7832664 w 12192000"/>
              <a:gd name="connsiteY1166" fmla="*/ 1229123 h 1245547"/>
              <a:gd name="connsiteX1167" fmla="*/ 7836507 w 12192000"/>
              <a:gd name="connsiteY1167" fmla="*/ 1243642 h 1245547"/>
              <a:gd name="connsiteX1168" fmla="*/ 7841046 w 12192000"/>
              <a:gd name="connsiteY1168" fmla="*/ 1245547 h 1245547"/>
              <a:gd name="connsiteX1169" fmla="*/ 7715511 w 12192000"/>
              <a:gd name="connsiteY1169" fmla="*/ 1245547 h 1245547"/>
              <a:gd name="connsiteX1170" fmla="*/ 7642551 w 12192000"/>
              <a:gd name="connsiteY1170" fmla="*/ 1133301 h 1245547"/>
              <a:gd name="connsiteX1171" fmla="*/ 7630694 w 12192000"/>
              <a:gd name="connsiteY1171" fmla="*/ 1112725 h 1245547"/>
              <a:gd name="connsiteX1172" fmla="*/ 7669538 w 12192000"/>
              <a:gd name="connsiteY1172" fmla="*/ 1102326 h 1245547"/>
              <a:gd name="connsiteX1173" fmla="*/ 7715074 w 12192000"/>
              <a:gd name="connsiteY1173" fmla="*/ 1070384 h 1245547"/>
              <a:gd name="connsiteX1174" fmla="*/ 7728659 w 12192000"/>
              <a:gd name="connsiteY1174" fmla="*/ 1056288 h 1245547"/>
              <a:gd name="connsiteX1175" fmla="*/ 7728305 w 12192000"/>
              <a:gd name="connsiteY1175" fmla="*/ 1058073 h 1245547"/>
              <a:gd name="connsiteX1176" fmla="*/ 7752899 w 12192000"/>
              <a:gd name="connsiteY1176" fmla="*/ 1058073 h 1245547"/>
              <a:gd name="connsiteX1177" fmla="*/ 7755177 w 12192000"/>
              <a:gd name="connsiteY1177" fmla="*/ 1028770 h 1245547"/>
              <a:gd name="connsiteX1178" fmla="*/ 7766375 w 12192000"/>
              <a:gd name="connsiteY1178" fmla="*/ 1017150 h 1245547"/>
              <a:gd name="connsiteX1179" fmla="*/ 7784395 w 12192000"/>
              <a:gd name="connsiteY1179" fmla="*/ 993615 h 1245547"/>
              <a:gd name="connsiteX1180" fmla="*/ 7796838 w 12192000"/>
              <a:gd name="connsiteY1180" fmla="*/ 989290 h 1245547"/>
              <a:gd name="connsiteX1181" fmla="*/ 7801449 w 12192000"/>
              <a:gd name="connsiteY1181" fmla="*/ 974864 h 1245547"/>
              <a:gd name="connsiteX1182" fmla="*/ 7801449 w 12192000"/>
              <a:gd name="connsiteY1182" fmla="*/ 971341 h 1245547"/>
              <a:gd name="connsiteX1183" fmla="*/ 7823441 w 12192000"/>
              <a:gd name="connsiteY1183" fmla="*/ 942619 h 1245547"/>
              <a:gd name="connsiteX1184" fmla="*/ 7832664 w 12192000"/>
              <a:gd name="connsiteY1184" fmla="*/ 942619 h 1245547"/>
              <a:gd name="connsiteX1185" fmla="*/ 7842774 w 12192000"/>
              <a:gd name="connsiteY1185" fmla="*/ 931835 h 1245547"/>
              <a:gd name="connsiteX1186" fmla="*/ 7844489 w 12192000"/>
              <a:gd name="connsiteY1186" fmla="*/ 932551 h 1245547"/>
              <a:gd name="connsiteX1187" fmla="*/ 7844489 w 12192000"/>
              <a:gd name="connsiteY1187" fmla="*/ 930006 h 1245547"/>
              <a:gd name="connsiteX1188" fmla="*/ 7870323 w 12192000"/>
              <a:gd name="connsiteY1188" fmla="*/ 902452 h 1245547"/>
              <a:gd name="connsiteX1189" fmla="*/ 7885267 w 12192000"/>
              <a:gd name="connsiteY1189" fmla="*/ 884976 h 1245547"/>
              <a:gd name="connsiteX1190" fmla="*/ 7891554 w 12192000"/>
              <a:gd name="connsiteY1190" fmla="*/ 888909 h 1245547"/>
              <a:gd name="connsiteX1191" fmla="*/ 7895082 w 12192000"/>
              <a:gd name="connsiteY1191" fmla="*/ 902238 h 1245547"/>
              <a:gd name="connsiteX1192" fmla="*/ 7906610 w 12192000"/>
              <a:gd name="connsiteY1192" fmla="*/ 907078 h 1245547"/>
              <a:gd name="connsiteX1193" fmla="*/ 7925056 w 12192000"/>
              <a:gd name="connsiteY1193" fmla="*/ 907078 h 1245547"/>
              <a:gd name="connsiteX1194" fmla="*/ 7925056 w 12192000"/>
              <a:gd name="connsiteY1194" fmla="*/ 900031 h 1245547"/>
              <a:gd name="connsiteX1195" fmla="*/ 7934113 w 12192000"/>
              <a:gd name="connsiteY1195" fmla="*/ 900031 h 1245547"/>
              <a:gd name="connsiteX1196" fmla="*/ 7969275 w 12192000"/>
              <a:gd name="connsiteY1196" fmla="*/ 839053 h 1245547"/>
              <a:gd name="connsiteX1197" fmla="*/ 2712716 w 12192000"/>
              <a:gd name="connsiteY1197" fmla="*/ 822076 h 1245547"/>
              <a:gd name="connsiteX1198" fmla="*/ 2712716 w 12192000"/>
              <a:gd name="connsiteY1198" fmla="*/ 851711 h 1245547"/>
              <a:gd name="connsiteX1199" fmla="*/ 2746532 w 12192000"/>
              <a:gd name="connsiteY1199" fmla="*/ 851711 h 1245547"/>
              <a:gd name="connsiteX1200" fmla="*/ 2746532 w 12192000"/>
              <a:gd name="connsiteY1200" fmla="*/ 840599 h 1245547"/>
              <a:gd name="connsiteX1201" fmla="*/ 2728087 w 12192000"/>
              <a:gd name="connsiteY1201" fmla="*/ 822076 h 1245547"/>
              <a:gd name="connsiteX1202" fmla="*/ 6895943 w 12192000"/>
              <a:gd name="connsiteY1202" fmla="*/ 816862 h 1245547"/>
              <a:gd name="connsiteX1203" fmla="*/ 6912370 w 12192000"/>
              <a:gd name="connsiteY1203" fmla="*/ 816862 h 1245547"/>
              <a:gd name="connsiteX1204" fmla="*/ 6927830 w 12192000"/>
              <a:gd name="connsiteY1204" fmla="*/ 825635 h 1245547"/>
              <a:gd name="connsiteX1205" fmla="*/ 6946275 w 12192000"/>
              <a:gd name="connsiteY1205" fmla="*/ 817596 h 1245547"/>
              <a:gd name="connsiteX1206" fmla="*/ 6961647 w 12192000"/>
              <a:gd name="connsiteY1206" fmla="*/ 828650 h 1245547"/>
              <a:gd name="connsiteX1207" fmla="*/ 6962595 w 12192000"/>
              <a:gd name="connsiteY1207" fmla="*/ 829581 h 1245547"/>
              <a:gd name="connsiteX1208" fmla="*/ 6950656 w 12192000"/>
              <a:gd name="connsiteY1208" fmla="*/ 838306 h 1245547"/>
              <a:gd name="connsiteX1209" fmla="*/ 6930866 w 12192000"/>
              <a:gd name="connsiteY1209" fmla="*/ 864751 h 1245547"/>
              <a:gd name="connsiteX1210" fmla="*/ 6914388 w 12192000"/>
              <a:gd name="connsiteY1210" fmla="*/ 898894 h 1245547"/>
              <a:gd name="connsiteX1211" fmla="*/ 6914388 w 12192000"/>
              <a:gd name="connsiteY1211" fmla="*/ 893797 h 1245547"/>
              <a:gd name="connsiteX1212" fmla="*/ 6895943 w 12192000"/>
              <a:gd name="connsiteY1212" fmla="*/ 870717 h 1245547"/>
              <a:gd name="connsiteX1213" fmla="*/ 6880571 w 12192000"/>
              <a:gd name="connsiteY1213" fmla="*/ 870717 h 1245547"/>
              <a:gd name="connsiteX1214" fmla="*/ 6880571 w 12192000"/>
              <a:gd name="connsiteY1214" fmla="*/ 893797 h 1245547"/>
              <a:gd name="connsiteX1215" fmla="*/ 6895943 w 12192000"/>
              <a:gd name="connsiteY1215" fmla="*/ 913031 h 1245547"/>
              <a:gd name="connsiteX1216" fmla="*/ 6914388 w 12192000"/>
              <a:gd name="connsiteY1216" fmla="*/ 913031 h 1245547"/>
              <a:gd name="connsiteX1217" fmla="*/ 6914388 w 12192000"/>
              <a:gd name="connsiteY1217" fmla="*/ 909829 h 1245547"/>
              <a:gd name="connsiteX1218" fmla="*/ 6917608 w 12192000"/>
              <a:gd name="connsiteY1218" fmla="*/ 928464 h 1245547"/>
              <a:gd name="connsiteX1219" fmla="*/ 6986778 w 12192000"/>
              <a:gd name="connsiteY1219" fmla="*/ 1028719 h 1245547"/>
              <a:gd name="connsiteX1220" fmla="*/ 7039040 w 12192000"/>
              <a:gd name="connsiteY1220" fmla="*/ 1028719 h 1245547"/>
              <a:gd name="connsiteX1221" fmla="*/ 7076700 w 12192000"/>
              <a:gd name="connsiteY1221" fmla="*/ 970056 h 1245547"/>
              <a:gd name="connsiteX1222" fmla="*/ 7084587 w 12192000"/>
              <a:gd name="connsiteY1222" fmla="*/ 943417 h 1245547"/>
              <a:gd name="connsiteX1223" fmla="*/ 7096536 w 12192000"/>
              <a:gd name="connsiteY1223" fmla="*/ 960154 h 1245547"/>
              <a:gd name="connsiteX1224" fmla="*/ 7175121 w 12192000"/>
              <a:gd name="connsiteY1224" fmla="*/ 1087336 h 1245547"/>
              <a:gd name="connsiteX1225" fmla="*/ 7202775 w 12192000"/>
              <a:gd name="connsiteY1225" fmla="*/ 1136266 h 1245547"/>
              <a:gd name="connsiteX1226" fmla="*/ 7198900 w 12192000"/>
              <a:gd name="connsiteY1226" fmla="*/ 1155660 h 1245547"/>
              <a:gd name="connsiteX1227" fmla="*/ 7213736 w 12192000"/>
              <a:gd name="connsiteY1227" fmla="*/ 1155660 h 1245547"/>
              <a:gd name="connsiteX1228" fmla="*/ 7264537 w 12192000"/>
              <a:gd name="connsiteY1228" fmla="*/ 1245547 h 1245547"/>
              <a:gd name="connsiteX1229" fmla="*/ 6801962 w 12192000"/>
              <a:gd name="connsiteY1229" fmla="*/ 1245547 h 1245547"/>
              <a:gd name="connsiteX1230" fmla="*/ 6810029 w 12192000"/>
              <a:gd name="connsiteY1230" fmla="*/ 1208536 h 1245547"/>
              <a:gd name="connsiteX1231" fmla="*/ 6800807 w 12192000"/>
              <a:gd name="connsiteY1231" fmla="*/ 1176800 h 1245547"/>
              <a:gd name="connsiteX1232" fmla="*/ 6798462 w 12192000"/>
              <a:gd name="connsiteY1232" fmla="*/ 1163354 h 1245547"/>
              <a:gd name="connsiteX1233" fmla="*/ 6808473 w 12192000"/>
              <a:gd name="connsiteY1233" fmla="*/ 1163354 h 1245547"/>
              <a:gd name="connsiteX1234" fmla="*/ 6836141 w 12192000"/>
              <a:gd name="connsiteY1234" fmla="*/ 1132580 h 1245547"/>
              <a:gd name="connsiteX1235" fmla="*/ 6826918 w 12192000"/>
              <a:gd name="connsiteY1235" fmla="*/ 1078726 h 1245547"/>
              <a:gd name="connsiteX1236" fmla="*/ 6885329 w 12192000"/>
              <a:gd name="connsiteY1236" fmla="*/ 1028719 h 1245547"/>
              <a:gd name="connsiteX1237" fmla="*/ 6885329 w 12192000"/>
              <a:gd name="connsiteY1237" fmla="*/ 1005638 h 1245547"/>
              <a:gd name="connsiteX1238" fmla="*/ 6851512 w 12192000"/>
              <a:gd name="connsiteY1238" fmla="*/ 974864 h 1245547"/>
              <a:gd name="connsiteX1239" fmla="*/ 6802324 w 12192000"/>
              <a:gd name="connsiteY1239" fmla="*/ 1017178 h 1245547"/>
              <a:gd name="connsiteX1240" fmla="*/ 6817696 w 12192000"/>
              <a:gd name="connsiteY1240" fmla="*/ 1078726 h 1245547"/>
              <a:gd name="connsiteX1241" fmla="*/ 6786339 w 12192000"/>
              <a:gd name="connsiteY1241" fmla="*/ 1087534 h 1245547"/>
              <a:gd name="connsiteX1242" fmla="*/ 6785435 w 12192000"/>
              <a:gd name="connsiteY1242" fmla="*/ 1081594 h 1245547"/>
              <a:gd name="connsiteX1243" fmla="*/ 6774118 w 12192000"/>
              <a:gd name="connsiteY1243" fmla="*/ 1079202 h 1245547"/>
              <a:gd name="connsiteX1244" fmla="*/ 6774118 w 12192000"/>
              <a:gd name="connsiteY1244" fmla="*/ 1070841 h 1245547"/>
              <a:gd name="connsiteX1245" fmla="*/ 6767970 w 12192000"/>
              <a:gd name="connsiteY1245" fmla="*/ 1070841 h 1245547"/>
              <a:gd name="connsiteX1246" fmla="*/ 6754865 w 12192000"/>
              <a:gd name="connsiteY1246" fmla="*/ 1073969 h 1245547"/>
              <a:gd name="connsiteX1247" fmla="*/ 6740441 w 12192000"/>
              <a:gd name="connsiteY1247" fmla="*/ 1063053 h 1245547"/>
              <a:gd name="connsiteX1248" fmla="*/ 6742231 w 12192000"/>
              <a:gd name="connsiteY1248" fmla="*/ 1063053 h 1245547"/>
              <a:gd name="connsiteX1249" fmla="*/ 6747611 w 12192000"/>
              <a:gd name="connsiteY1249" fmla="*/ 994293 h 1245547"/>
              <a:gd name="connsiteX1250" fmla="*/ 6763321 w 12192000"/>
              <a:gd name="connsiteY1250" fmla="*/ 935789 h 1245547"/>
              <a:gd name="connsiteX1251" fmla="*/ 6777607 w 12192000"/>
              <a:gd name="connsiteY1251" fmla="*/ 935789 h 1245547"/>
              <a:gd name="connsiteX1252" fmla="*/ 6796052 w 12192000"/>
              <a:gd name="connsiteY1252" fmla="*/ 915691 h 1245547"/>
              <a:gd name="connsiteX1253" fmla="*/ 6796052 w 12192000"/>
              <a:gd name="connsiteY1253" fmla="*/ 893971 h 1245547"/>
              <a:gd name="connsiteX1254" fmla="*/ 6801787 w 12192000"/>
              <a:gd name="connsiteY1254" fmla="*/ 893971 h 1245547"/>
              <a:gd name="connsiteX1255" fmla="*/ 6804240 w 12192000"/>
              <a:gd name="connsiteY1255" fmla="*/ 867295 h 1245547"/>
              <a:gd name="connsiteX1256" fmla="*/ 6828309 w 12192000"/>
              <a:gd name="connsiteY1256" fmla="*/ 839943 h 1245547"/>
              <a:gd name="connsiteX1257" fmla="*/ 6846755 w 12192000"/>
              <a:gd name="connsiteY1257" fmla="*/ 839943 h 1245547"/>
              <a:gd name="connsiteX1258" fmla="*/ 6862126 w 12192000"/>
              <a:gd name="connsiteY1258" fmla="*/ 851484 h 1245547"/>
              <a:gd name="connsiteX1259" fmla="*/ 6895943 w 12192000"/>
              <a:gd name="connsiteY1259" fmla="*/ 816862 h 1245547"/>
              <a:gd name="connsiteX1260" fmla="*/ 10210428 w 12192000"/>
              <a:gd name="connsiteY1260" fmla="*/ 816604 h 1245547"/>
              <a:gd name="connsiteX1261" fmla="*/ 10210428 w 12192000"/>
              <a:gd name="connsiteY1261" fmla="*/ 849992 h 1245547"/>
              <a:gd name="connsiteX1262" fmla="*/ 10229948 w 12192000"/>
              <a:gd name="connsiteY1262" fmla="*/ 849992 h 1245547"/>
              <a:gd name="connsiteX1263" fmla="*/ 10209139 w 12192000"/>
              <a:gd name="connsiteY1263" fmla="*/ 880860 h 1245547"/>
              <a:gd name="connsiteX1264" fmla="*/ 10200685 w 12192000"/>
              <a:gd name="connsiteY1264" fmla="*/ 898681 h 1245547"/>
              <a:gd name="connsiteX1265" fmla="*/ 10200685 w 12192000"/>
              <a:gd name="connsiteY1265" fmla="*/ 942244 h 1245547"/>
              <a:gd name="connsiteX1266" fmla="*/ 10216056 w 12192000"/>
              <a:gd name="connsiteY1266" fmla="*/ 942244 h 1245547"/>
              <a:gd name="connsiteX1267" fmla="*/ 10249872 w 12192000"/>
              <a:gd name="connsiteY1267" fmla="*/ 863039 h 1245547"/>
              <a:gd name="connsiteX1268" fmla="*/ 10277540 w 12192000"/>
              <a:gd name="connsiteY1268" fmla="*/ 898681 h 1245547"/>
              <a:gd name="connsiteX1269" fmla="*/ 10277540 w 12192000"/>
              <a:gd name="connsiteY1269" fmla="*/ 927474 h 1245547"/>
              <a:gd name="connsiteX1270" fmla="*/ 10264378 w 12192000"/>
              <a:gd name="connsiteY1270" fmla="*/ 936355 h 1245547"/>
              <a:gd name="connsiteX1271" fmla="*/ 10246701 w 12192000"/>
              <a:gd name="connsiteY1271" fmla="*/ 969027 h 1245547"/>
              <a:gd name="connsiteX1272" fmla="*/ 10246701 w 12192000"/>
              <a:gd name="connsiteY1272" fmla="*/ 988828 h 1245547"/>
              <a:gd name="connsiteX1273" fmla="*/ 10272832 w 12192000"/>
              <a:gd name="connsiteY1273" fmla="*/ 963087 h 1245547"/>
              <a:gd name="connsiteX1274" fmla="*/ 10275642 w 12192000"/>
              <a:gd name="connsiteY1274" fmla="*/ 956833 h 1245547"/>
              <a:gd name="connsiteX1275" fmla="*/ 10274610 w 12192000"/>
              <a:gd name="connsiteY1275" fmla="*/ 964769 h 1245547"/>
              <a:gd name="connsiteX1276" fmla="*/ 10211430 w 12192000"/>
              <a:gd name="connsiteY1276" fmla="*/ 1150637 h 1245547"/>
              <a:gd name="connsiteX1277" fmla="*/ 10173116 w 12192000"/>
              <a:gd name="connsiteY1277" fmla="*/ 1245547 h 1245547"/>
              <a:gd name="connsiteX1278" fmla="*/ 10152849 w 12192000"/>
              <a:gd name="connsiteY1278" fmla="*/ 1245547 h 1245547"/>
              <a:gd name="connsiteX1279" fmla="*/ 10145251 w 12192000"/>
              <a:gd name="connsiteY1279" fmla="*/ 1242284 h 1245547"/>
              <a:gd name="connsiteX1280" fmla="*/ 10136028 w 12192000"/>
              <a:gd name="connsiteY1280" fmla="*/ 1242284 h 1245547"/>
              <a:gd name="connsiteX1281" fmla="*/ 10126910 w 12192000"/>
              <a:gd name="connsiteY1281" fmla="*/ 1245547 h 1245547"/>
              <a:gd name="connsiteX1282" fmla="*/ 10075198 w 12192000"/>
              <a:gd name="connsiteY1282" fmla="*/ 1245547 h 1245547"/>
              <a:gd name="connsiteX1283" fmla="*/ 10072165 w 12192000"/>
              <a:gd name="connsiteY1283" fmla="*/ 1244902 h 1245547"/>
              <a:gd name="connsiteX1284" fmla="*/ 10075162 w 12192000"/>
              <a:gd name="connsiteY1284" fmla="*/ 1244902 h 1245547"/>
              <a:gd name="connsiteX1285" fmla="*/ 10075162 w 12192000"/>
              <a:gd name="connsiteY1285" fmla="*/ 1221671 h 1245547"/>
              <a:gd name="connsiteX1286" fmla="*/ 10050568 w 12192000"/>
              <a:gd name="connsiteY1286" fmla="*/ 1221671 h 1245547"/>
              <a:gd name="connsiteX1287" fmla="*/ 10050568 w 12192000"/>
              <a:gd name="connsiteY1287" fmla="*/ 1240308 h 1245547"/>
              <a:gd name="connsiteX1288" fmla="*/ 10048840 w 12192000"/>
              <a:gd name="connsiteY1288" fmla="*/ 1239940 h 1245547"/>
              <a:gd name="connsiteX1289" fmla="*/ 9991199 w 12192000"/>
              <a:gd name="connsiteY1289" fmla="*/ 1149197 h 1245547"/>
              <a:gd name="connsiteX1290" fmla="*/ 9909155 w 12192000"/>
              <a:gd name="connsiteY1290" fmla="*/ 1022158 h 1245547"/>
              <a:gd name="connsiteX1291" fmla="*/ 9880828 w 12192000"/>
              <a:gd name="connsiteY1291" fmla="*/ 972680 h 1245547"/>
              <a:gd name="connsiteX1292" fmla="*/ 9888553 w 12192000"/>
              <a:gd name="connsiteY1292" fmla="*/ 950216 h 1245547"/>
              <a:gd name="connsiteX1293" fmla="*/ 9939278 w 12192000"/>
              <a:gd name="connsiteY1293" fmla="*/ 901703 h 1245547"/>
              <a:gd name="connsiteX1294" fmla="*/ 9963871 w 12192000"/>
              <a:gd name="connsiteY1294" fmla="*/ 846260 h 1245547"/>
              <a:gd name="connsiteX1295" fmla="*/ 10021705 w 12192000"/>
              <a:gd name="connsiteY1295" fmla="*/ 851458 h 1245547"/>
              <a:gd name="connsiteX1296" fmla="*/ 10025015 w 12192000"/>
              <a:gd name="connsiteY1296" fmla="*/ 851717 h 1245547"/>
              <a:gd name="connsiteX1297" fmla="*/ 10025015 w 12192000"/>
              <a:gd name="connsiteY1297" fmla="*/ 857852 h 1245547"/>
              <a:gd name="connsiteX1298" fmla="*/ 9930152 w 12192000"/>
              <a:gd name="connsiteY1298" fmla="*/ 918482 h 1245547"/>
              <a:gd name="connsiteX1299" fmla="*/ 9930152 w 12192000"/>
              <a:gd name="connsiteY1299" fmla="*/ 942244 h 1245547"/>
              <a:gd name="connsiteX1300" fmla="*/ 9936301 w 12192000"/>
              <a:gd name="connsiteY1300" fmla="*/ 942244 h 1245547"/>
              <a:gd name="connsiteX1301" fmla="*/ 9950512 w 12192000"/>
              <a:gd name="connsiteY1301" fmla="*/ 931832 h 1245547"/>
              <a:gd name="connsiteX1302" fmla="*/ 9956955 w 12192000"/>
              <a:gd name="connsiteY1302" fmla="*/ 942296 h 1245547"/>
              <a:gd name="connsiteX1303" fmla="*/ 9997688 w 12192000"/>
              <a:gd name="connsiteY1303" fmla="*/ 965067 h 1245547"/>
              <a:gd name="connsiteX1304" fmla="*/ 10016133 w 12192000"/>
              <a:gd name="connsiteY1304" fmla="*/ 957146 h 1245547"/>
              <a:gd name="connsiteX1305" fmla="*/ 10031505 w 12192000"/>
              <a:gd name="connsiteY1305" fmla="*/ 968037 h 1245547"/>
              <a:gd name="connsiteX1306" fmla="*/ 10050781 w 12192000"/>
              <a:gd name="connsiteY1306" fmla="*/ 986662 h 1245547"/>
              <a:gd name="connsiteX1307" fmla="*/ 10022379 w 12192000"/>
              <a:gd name="connsiteY1307" fmla="*/ 1029370 h 1245547"/>
              <a:gd name="connsiteX1308" fmla="*/ 10022379 w 12192000"/>
              <a:gd name="connsiteY1308" fmla="*/ 1037289 h 1245547"/>
              <a:gd name="connsiteX1309" fmla="*/ 10040825 w 12192000"/>
              <a:gd name="connsiteY1309" fmla="*/ 1037289 h 1245547"/>
              <a:gd name="connsiteX1310" fmla="*/ 10063877 w 12192000"/>
              <a:gd name="connsiteY1310" fmla="*/ 999313 h 1245547"/>
              <a:gd name="connsiteX1311" fmla="*/ 10065321 w 12192000"/>
              <a:gd name="connsiteY1311" fmla="*/ 1000710 h 1245547"/>
              <a:gd name="connsiteX1312" fmla="*/ 10074544 w 12192000"/>
              <a:gd name="connsiteY1312" fmla="*/ 1000710 h 1245547"/>
              <a:gd name="connsiteX1313" fmla="*/ 10089915 w 12192000"/>
              <a:gd name="connsiteY1313" fmla="*/ 976949 h 1245547"/>
              <a:gd name="connsiteX1314" fmla="*/ 10085688 w 12192000"/>
              <a:gd name="connsiteY1314" fmla="*/ 966305 h 1245547"/>
              <a:gd name="connsiteX1315" fmla="*/ 10084686 w 12192000"/>
              <a:gd name="connsiteY1315" fmla="*/ 965033 h 1245547"/>
              <a:gd name="connsiteX1316" fmla="*/ 10100772 w 12192000"/>
              <a:gd name="connsiteY1316" fmla="*/ 938530 h 1245547"/>
              <a:gd name="connsiteX1317" fmla="*/ 10201934 w 12192000"/>
              <a:gd name="connsiteY1317" fmla="*/ 819492 h 1245547"/>
              <a:gd name="connsiteX1318" fmla="*/ 10225279 w 12192000"/>
              <a:gd name="connsiteY1318" fmla="*/ 811556 h 1245547"/>
              <a:gd name="connsiteX1319" fmla="*/ 10230275 w 12192000"/>
              <a:gd name="connsiteY1319" fmla="*/ 822283 h 1245547"/>
              <a:gd name="connsiteX1320" fmla="*/ 10219651 w 12192000"/>
              <a:gd name="connsiteY1320" fmla="*/ 815147 h 1245547"/>
              <a:gd name="connsiteX1321" fmla="*/ 10214715 w 12192000"/>
              <a:gd name="connsiteY1321" fmla="*/ 815147 h 1245547"/>
              <a:gd name="connsiteX1322" fmla="*/ 3461741 w 12192000"/>
              <a:gd name="connsiteY1322" fmla="*/ 810423 h 1245547"/>
              <a:gd name="connsiteX1323" fmla="*/ 3495559 w 12192000"/>
              <a:gd name="connsiteY1323" fmla="*/ 822037 h 1245547"/>
              <a:gd name="connsiteX1324" fmla="*/ 3480188 w 12192000"/>
              <a:gd name="connsiteY1324" fmla="*/ 883984 h 1245547"/>
              <a:gd name="connsiteX1325" fmla="*/ 3489410 w 12192000"/>
              <a:gd name="connsiteY1325" fmla="*/ 907213 h 1245547"/>
              <a:gd name="connsiteX1326" fmla="*/ 3558581 w 12192000"/>
              <a:gd name="connsiteY1326" fmla="*/ 966014 h 1245547"/>
              <a:gd name="connsiteX1327" fmla="*/ 3558927 w 12192000"/>
              <a:gd name="connsiteY1327" fmla="*/ 969447 h 1245547"/>
              <a:gd name="connsiteX1328" fmla="*/ 3537207 w 12192000"/>
              <a:gd name="connsiteY1328" fmla="*/ 969447 h 1245547"/>
              <a:gd name="connsiteX1329" fmla="*/ 3488019 w 12192000"/>
              <a:gd name="connsiteY1329" fmla="*/ 1043010 h 1245547"/>
              <a:gd name="connsiteX1330" fmla="*/ 3486580 w 12192000"/>
              <a:gd name="connsiteY1330" fmla="*/ 1043987 h 1245547"/>
              <a:gd name="connsiteX1331" fmla="*/ 3438274 w 12192000"/>
              <a:gd name="connsiteY1331" fmla="*/ 969189 h 1245547"/>
              <a:gd name="connsiteX1332" fmla="*/ 3427391 w 12192000"/>
              <a:gd name="connsiteY1332" fmla="*/ 950181 h 1245547"/>
              <a:gd name="connsiteX1333" fmla="*/ 3438109 w 12192000"/>
              <a:gd name="connsiteY1333" fmla="*/ 913747 h 1245547"/>
              <a:gd name="connsiteX1334" fmla="*/ 3461741 w 12192000"/>
              <a:gd name="connsiteY1334" fmla="*/ 810423 h 1245547"/>
              <a:gd name="connsiteX1335" fmla="*/ 7906610 w 12192000"/>
              <a:gd name="connsiteY1335" fmla="*/ 810286 h 1245547"/>
              <a:gd name="connsiteX1336" fmla="*/ 7907260 w 12192000"/>
              <a:gd name="connsiteY1336" fmla="*/ 810286 h 1245547"/>
              <a:gd name="connsiteX1337" fmla="*/ 7915394 w 12192000"/>
              <a:gd name="connsiteY1337" fmla="*/ 819009 h 1245547"/>
              <a:gd name="connsiteX1338" fmla="*/ 7901450 w 12192000"/>
              <a:gd name="connsiteY1338" fmla="*/ 838811 h 1245547"/>
              <a:gd name="connsiteX1339" fmla="*/ 7899735 w 12192000"/>
              <a:gd name="connsiteY1339" fmla="*/ 841093 h 1245547"/>
              <a:gd name="connsiteX1340" fmla="*/ 7883517 w 12192000"/>
              <a:gd name="connsiteY1340" fmla="*/ 828794 h 1245547"/>
              <a:gd name="connsiteX1341" fmla="*/ 6700360 w 12192000"/>
              <a:gd name="connsiteY1341" fmla="*/ 807995 h 1245547"/>
              <a:gd name="connsiteX1342" fmla="*/ 6713410 w 12192000"/>
              <a:gd name="connsiteY1342" fmla="*/ 812235 h 1245547"/>
              <a:gd name="connsiteX1343" fmla="*/ 6737620 w 12192000"/>
              <a:gd name="connsiteY1343" fmla="*/ 856051 h 1245547"/>
              <a:gd name="connsiteX1344" fmla="*/ 6737966 w 12192000"/>
              <a:gd name="connsiteY1344" fmla="*/ 859462 h 1245547"/>
              <a:gd name="connsiteX1345" fmla="*/ 6716246 w 12192000"/>
              <a:gd name="connsiteY1345" fmla="*/ 859462 h 1245547"/>
              <a:gd name="connsiteX1346" fmla="*/ 6667058 w 12192000"/>
              <a:gd name="connsiteY1346" fmla="*/ 932551 h 1245547"/>
              <a:gd name="connsiteX1347" fmla="*/ 6665619 w 12192000"/>
              <a:gd name="connsiteY1347" fmla="*/ 933522 h 1245547"/>
              <a:gd name="connsiteX1348" fmla="*/ 6655876 w 12192000"/>
              <a:gd name="connsiteY1348" fmla="*/ 918532 h 1245547"/>
              <a:gd name="connsiteX1349" fmla="*/ 6675743 w 12192000"/>
              <a:gd name="connsiteY1349" fmla="*/ 868471 h 1245547"/>
              <a:gd name="connsiteX1350" fmla="*/ 6700337 w 12192000"/>
              <a:gd name="connsiteY1350" fmla="*/ 808049 h 1245547"/>
              <a:gd name="connsiteX1351" fmla="*/ 2450820 w 12192000"/>
              <a:gd name="connsiteY1351" fmla="*/ 807434 h 1245547"/>
              <a:gd name="connsiteX1352" fmla="*/ 2466067 w 12192000"/>
              <a:gd name="connsiteY1352" fmla="*/ 818437 h 1245547"/>
              <a:gd name="connsiteX1353" fmla="*/ 2438270 w 12192000"/>
              <a:gd name="connsiteY1353" fmla="*/ 827719 h 1245547"/>
              <a:gd name="connsiteX1354" fmla="*/ 2445563 w 12192000"/>
              <a:gd name="connsiteY1354" fmla="*/ 812890 h 1245547"/>
              <a:gd name="connsiteX1355" fmla="*/ 9851284 w 12192000"/>
              <a:gd name="connsiteY1355" fmla="*/ 804499 h 1245547"/>
              <a:gd name="connsiteX1356" fmla="*/ 9853817 w 12192000"/>
              <a:gd name="connsiteY1356" fmla="*/ 807404 h 1245547"/>
              <a:gd name="connsiteX1357" fmla="*/ 9885161 w 12192000"/>
              <a:gd name="connsiteY1357" fmla="*/ 807404 h 1245547"/>
              <a:gd name="connsiteX1358" fmla="*/ 9885478 w 12192000"/>
              <a:gd name="connsiteY1358" fmla="*/ 807647 h 1245547"/>
              <a:gd name="connsiteX1359" fmla="*/ 9893141 w 12192000"/>
              <a:gd name="connsiteY1359" fmla="*/ 843608 h 1245547"/>
              <a:gd name="connsiteX1360" fmla="*/ 9889749 w 12192000"/>
              <a:gd name="connsiteY1360" fmla="*/ 882053 h 1245547"/>
              <a:gd name="connsiteX1361" fmla="*/ 9893047 w 12192000"/>
              <a:gd name="connsiteY1361" fmla="*/ 882053 h 1245547"/>
              <a:gd name="connsiteX1362" fmla="*/ 9883172 w 12192000"/>
              <a:gd name="connsiteY1362" fmla="*/ 894773 h 1245547"/>
              <a:gd name="connsiteX1363" fmla="*/ 9849590 w 12192000"/>
              <a:gd name="connsiteY1363" fmla="*/ 917675 h 1245547"/>
              <a:gd name="connsiteX1364" fmla="*/ 9816260 w 12192000"/>
              <a:gd name="connsiteY1364" fmla="*/ 844045 h 1245547"/>
              <a:gd name="connsiteX1365" fmla="*/ 9825651 w 12192000"/>
              <a:gd name="connsiteY1365" fmla="*/ 825395 h 1245547"/>
              <a:gd name="connsiteX1366" fmla="*/ 9844073 w 12192000"/>
              <a:gd name="connsiteY1366" fmla="*/ 807596 h 1245547"/>
              <a:gd name="connsiteX1367" fmla="*/ 5261643 w 12192000"/>
              <a:gd name="connsiteY1367" fmla="*/ 799118 h 1245547"/>
              <a:gd name="connsiteX1368" fmla="*/ 5270865 w 12192000"/>
              <a:gd name="connsiteY1368" fmla="*/ 819216 h 1245547"/>
              <a:gd name="connsiteX1369" fmla="*/ 5270865 w 12192000"/>
              <a:gd name="connsiteY1369" fmla="*/ 831276 h 1245547"/>
              <a:gd name="connsiteX1370" fmla="*/ 5237049 w 12192000"/>
              <a:gd name="connsiteY1370" fmla="*/ 887552 h 1245547"/>
              <a:gd name="connsiteX1371" fmla="*/ 5237049 w 12192000"/>
              <a:gd name="connsiteY1371" fmla="*/ 931770 h 1245547"/>
              <a:gd name="connsiteX1372" fmla="*/ 5252419 w 12192000"/>
              <a:gd name="connsiteY1372" fmla="*/ 931770 h 1245547"/>
              <a:gd name="connsiteX1373" fmla="*/ 5286237 w 12192000"/>
              <a:gd name="connsiteY1373" fmla="*/ 851374 h 1245547"/>
              <a:gd name="connsiteX1374" fmla="*/ 5313903 w 12192000"/>
              <a:gd name="connsiteY1374" fmla="*/ 887552 h 1245547"/>
              <a:gd name="connsiteX1375" fmla="*/ 5313903 w 12192000"/>
              <a:gd name="connsiteY1375" fmla="*/ 916777 h 1245547"/>
              <a:gd name="connsiteX1376" fmla="*/ 5300741 w 12192000"/>
              <a:gd name="connsiteY1376" fmla="*/ 925792 h 1245547"/>
              <a:gd name="connsiteX1377" fmla="*/ 5283065 w 12192000"/>
              <a:gd name="connsiteY1377" fmla="*/ 958955 h 1245547"/>
              <a:gd name="connsiteX1378" fmla="*/ 5283065 w 12192000"/>
              <a:gd name="connsiteY1378" fmla="*/ 979054 h 1245547"/>
              <a:gd name="connsiteX1379" fmla="*/ 5309196 w 12192000"/>
              <a:gd name="connsiteY1379" fmla="*/ 952926 h 1245547"/>
              <a:gd name="connsiteX1380" fmla="*/ 5312005 w 12192000"/>
              <a:gd name="connsiteY1380" fmla="*/ 946578 h 1245547"/>
              <a:gd name="connsiteX1381" fmla="*/ 5310973 w 12192000"/>
              <a:gd name="connsiteY1381" fmla="*/ 954633 h 1245547"/>
              <a:gd name="connsiteX1382" fmla="*/ 5278010 w 12192000"/>
              <a:gd name="connsiteY1382" fmla="*/ 1062349 h 1245547"/>
              <a:gd name="connsiteX1383" fmla="*/ 5264171 w 12192000"/>
              <a:gd name="connsiteY1383" fmla="*/ 1099422 h 1245547"/>
              <a:gd name="connsiteX1384" fmla="*/ 5257517 w 12192000"/>
              <a:gd name="connsiteY1384" fmla="*/ 1082818 h 1245547"/>
              <a:gd name="connsiteX1385" fmla="*/ 5226850 w 12192000"/>
              <a:gd name="connsiteY1385" fmla="*/ 1035331 h 1245547"/>
              <a:gd name="connsiteX1386" fmla="*/ 5240027 w 12192000"/>
              <a:gd name="connsiteY1386" fmla="*/ 1035331 h 1245547"/>
              <a:gd name="connsiteX1387" fmla="*/ 5255396 w 12192000"/>
              <a:gd name="connsiteY1387" fmla="*/ 1015232 h 1245547"/>
              <a:gd name="connsiteX1388" fmla="*/ 5255396 w 12192000"/>
              <a:gd name="connsiteY1388" fmla="*/ 991114 h 1245547"/>
              <a:gd name="connsiteX1389" fmla="*/ 5240027 w 12192000"/>
              <a:gd name="connsiteY1389" fmla="*/ 991114 h 1245547"/>
              <a:gd name="connsiteX1390" fmla="*/ 5221581 w 12192000"/>
              <a:gd name="connsiteY1390" fmla="*/ 1015232 h 1245547"/>
              <a:gd name="connsiteX1391" fmla="*/ 5221581 w 12192000"/>
              <a:gd name="connsiteY1391" fmla="*/ 1027171 h 1245547"/>
              <a:gd name="connsiteX1392" fmla="*/ 5175475 w 12192000"/>
              <a:gd name="connsiteY1392" fmla="*/ 955779 h 1245547"/>
              <a:gd name="connsiteX1393" fmla="*/ 5149397 w 12192000"/>
              <a:gd name="connsiteY1393" fmla="*/ 910232 h 1245547"/>
              <a:gd name="connsiteX1394" fmla="*/ 5176044 w 12192000"/>
              <a:gd name="connsiteY1394" fmla="*/ 871614 h 1245547"/>
              <a:gd name="connsiteX1395" fmla="*/ 5261643 w 12192000"/>
              <a:gd name="connsiteY1395" fmla="*/ 799118 h 1245547"/>
              <a:gd name="connsiteX1396" fmla="*/ 12174296 w 12192000"/>
              <a:gd name="connsiteY1396" fmla="*/ 798078 h 1245547"/>
              <a:gd name="connsiteX1397" fmla="*/ 12140480 w 12192000"/>
              <a:gd name="connsiteY1397" fmla="*/ 841642 h 1245547"/>
              <a:gd name="connsiteX1398" fmla="*/ 12140480 w 12192000"/>
              <a:gd name="connsiteY1398" fmla="*/ 861443 h 1245547"/>
              <a:gd name="connsiteX1399" fmla="*/ 12183519 w 12192000"/>
              <a:gd name="connsiteY1399" fmla="*/ 798078 h 1245547"/>
              <a:gd name="connsiteX1400" fmla="*/ 7122044 w 12192000"/>
              <a:gd name="connsiteY1400" fmla="*/ 794069 h 1245547"/>
              <a:gd name="connsiteX1401" fmla="*/ 7150556 w 12192000"/>
              <a:gd name="connsiteY1401" fmla="*/ 803798 h 1245547"/>
              <a:gd name="connsiteX1402" fmla="*/ 7146425 w 12192000"/>
              <a:gd name="connsiteY1402" fmla="*/ 850324 h 1245547"/>
              <a:gd name="connsiteX1403" fmla="*/ 7142374 w 12192000"/>
              <a:gd name="connsiteY1403" fmla="*/ 861814 h 1245547"/>
              <a:gd name="connsiteX1404" fmla="*/ 7133804 w 12192000"/>
              <a:gd name="connsiteY1404" fmla="*/ 861814 h 1245547"/>
              <a:gd name="connsiteX1405" fmla="*/ 7119970 w 12192000"/>
              <a:gd name="connsiteY1405" fmla="*/ 867843 h 1245547"/>
              <a:gd name="connsiteX1406" fmla="*/ 7115546 w 12192000"/>
              <a:gd name="connsiteY1406" fmla="*/ 885194 h 1245547"/>
              <a:gd name="connsiteX1407" fmla="*/ 7100202 w 12192000"/>
              <a:gd name="connsiteY1407" fmla="*/ 891592 h 1245547"/>
              <a:gd name="connsiteX1408" fmla="*/ 7099570 w 12192000"/>
              <a:gd name="connsiteY1408" fmla="*/ 891695 h 1245547"/>
              <a:gd name="connsiteX1409" fmla="*/ 4894758 w 12192000"/>
              <a:gd name="connsiteY1409" fmla="*/ 788857 h 1245547"/>
              <a:gd name="connsiteX1410" fmla="*/ 4894758 w 12192000"/>
              <a:gd name="connsiteY1410" fmla="*/ 807930 h 1245547"/>
              <a:gd name="connsiteX1411" fmla="*/ 4898601 w 12192000"/>
              <a:gd name="connsiteY1411" fmla="*/ 822450 h 1245547"/>
              <a:gd name="connsiteX1412" fmla="*/ 4899787 w 12192000"/>
              <a:gd name="connsiteY1412" fmla="*/ 822947 h 1245547"/>
              <a:gd name="connsiteX1413" fmla="*/ 4892643 w 12192000"/>
              <a:gd name="connsiteY1413" fmla="*/ 833944 h 1245547"/>
              <a:gd name="connsiteX1414" fmla="*/ 4892643 w 12192000"/>
              <a:gd name="connsiteY1414" fmla="*/ 857175 h 1245547"/>
              <a:gd name="connsiteX1415" fmla="*/ 4894530 w 12192000"/>
              <a:gd name="connsiteY1415" fmla="*/ 864303 h 1245547"/>
              <a:gd name="connsiteX1416" fmla="*/ 4885535 w 12192000"/>
              <a:gd name="connsiteY1416" fmla="*/ 858262 h 1245547"/>
              <a:gd name="connsiteX1417" fmla="*/ 4876314 w 12192000"/>
              <a:gd name="connsiteY1417" fmla="*/ 858262 h 1245547"/>
              <a:gd name="connsiteX1418" fmla="*/ 4876314 w 12192000"/>
              <a:gd name="connsiteY1418" fmla="*/ 893107 h 1245547"/>
              <a:gd name="connsiteX1419" fmla="*/ 4900907 w 12192000"/>
              <a:gd name="connsiteY1419" fmla="*/ 893107 h 1245547"/>
              <a:gd name="connsiteX1420" fmla="*/ 4900907 w 12192000"/>
              <a:gd name="connsiteY1420" fmla="*/ 881491 h 1245547"/>
              <a:gd name="connsiteX1421" fmla="*/ 4898707 w 12192000"/>
              <a:gd name="connsiteY1421" fmla="*/ 872625 h 1245547"/>
              <a:gd name="connsiteX1422" fmla="*/ 4908014 w 12192000"/>
              <a:gd name="connsiteY1422" fmla="*/ 876533 h 1245547"/>
              <a:gd name="connsiteX1423" fmla="*/ 4924929 w 12192000"/>
              <a:gd name="connsiteY1423" fmla="*/ 876533 h 1245547"/>
              <a:gd name="connsiteX1424" fmla="*/ 4919536 w 12192000"/>
              <a:gd name="connsiteY1424" fmla="*/ 883585 h 1245547"/>
              <a:gd name="connsiteX1425" fmla="*/ 4880339 w 12192000"/>
              <a:gd name="connsiteY1425" fmla="*/ 910718 h 1245547"/>
              <a:gd name="connsiteX1426" fmla="*/ 4898785 w 12192000"/>
              <a:gd name="connsiteY1426" fmla="*/ 954936 h 1245547"/>
              <a:gd name="connsiteX1427" fmla="*/ 4889563 w 12192000"/>
              <a:gd name="connsiteY1427" fmla="*/ 1023270 h 1245547"/>
              <a:gd name="connsiteX1428" fmla="*/ 4908008 w 12192000"/>
              <a:gd name="connsiteY1428" fmla="*/ 1023270 h 1245547"/>
              <a:gd name="connsiteX1429" fmla="*/ 4975641 w 12192000"/>
              <a:gd name="connsiteY1429" fmla="*/ 890620 h 1245547"/>
              <a:gd name="connsiteX1430" fmla="*/ 5000235 w 12192000"/>
              <a:gd name="connsiteY1430" fmla="*/ 834343 h 1245547"/>
              <a:gd name="connsiteX1431" fmla="*/ 5058069 w 12192000"/>
              <a:gd name="connsiteY1431" fmla="*/ 839619 h 1245547"/>
              <a:gd name="connsiteX1432" fmla="*/ 5069476 w 12192000"/>
              <a:gd name="connsiteY1432" fmla="*/ 840526 h 1245547"/>
              <a:gd name="connsiteX1433" fmla="*/ 5066043 w 12192000"/>
              <a:gd name="connsiteY1433" fmla="*/ 843083 h 1245547"/>
              <a:gd name="connsiteX1434" fmla="*/ 4966517 w 12192000"/>
              <a:gd name="connsiteY1434" fmla="*/ 907651 h 1245547"/>
              <a:gd name="connsiteX1435" fmla="*/ 4966517 w 12192000"/>
              <a:gd name="connsiteY1435" fmla="*/ 931770 h 1245547"/>
              <a:gd name="connsiteX1436" fmla="*/ 4972664 w 12192000"/>
              <a:gd name="connsiteY1436" fmla="*/ 931770 h 1245547"/>
              <a:gd name="connsiteX1437" fmla="*/ 4986876 w 12192000"/>
              <a:gd name="connsiteY1437" fmla="*/ 921201 h 1245547"/>
              <a:gd name="connsiteX1438" fmla="*/ 4993318 w 12192000"/>
              <a:gd name="connsiteY1438" fmla="*/ 931822 h 1245547"/>
              <a:gd name="connsiteX1439" fmla="*/ 5034051 w 12192000"/>
              <a:gd name="connsiteY1439" fmla="*/ 954936 h 1245547"/>
              <a:gd name="connsiteX1440" fmla="*/ 5052496 w 12192000"/>
              <a:gd name="connsiteY1440" fmla="*/ 946896 h 1245547"/>
              <a:gd name="connsiteX1441" fmla="*/ 5067870 w 12192000"/>
              <a:gd name="connsiteY1441" fmla="*/ 957950 h 1245547"/>
              <a:gd name="connsiteX1442" fmla="*/ 5087144 w 12192000"/>
              <a:gd name="connsiteY1442" fmla="*/ 976855 h 1245547"/>
              <a:gd name="connsiteX1443" fmla="*/ 5058742 w 12192000"/>
              <a:gd name="connsiteY1443" fmla="*/ 1020204 h 1245547"/>
              <a:gd name="connsiteX1444" fmla="*/ 5058742 w 12192000"/>
              <a:gd name="connsiteY1444" fmla="*/ 1028243 h 1245547"/>
              <a:gd name="connsiteX1445" fmla="*/ 5077188 w 12192000"/>
              <a:gd name="connsiteY1445" fmla="*/ 1028243 h 1245547"/>
              <a:gd name="connsiteX1446" fmla="*/ 5100240 w 12192000"/>
              <a:gd name="connsiteY1446" fmla="*/ 989696 h 1245547"/>
              <a:gd name="connsiteX1447" fmla="*/ 5101684 w 12192000"/>
              <a:gd name="connsiteY1447" fmla="*/ 991114 h 1245547"/>
              <a:gd name="connsiteX1448" fmla="*/ 5110907 w 12192000"/>
              <a:gd name="connsiteY1448" fmla="*/ 991114 h 1245547"/>
              <a:gd name="connsiteX1449" fmla="*/ 5126279 w 12192000"/>
              <a:gd name="connsiteY1449" fmla="*/ 966996 h 1245547"/>
              <a:gd name="connsiteX1450" fmla="*/ 5122052 w 12192000"/>
              <a:gd name="connsiteY1450" fmla="*/ 956193 h 1245547"/>
              <a:gd name="connsiteX1451" fmla="*/ 5121049 w 12192000"/>
              <a:gd name="connsiteY1451" fmla="*/ 954901 h 1245547"/>
              <a:gd name="connsiteX1452" fmla="*/ 5137136 w 12192000"/>
              <a:gd name="connsiteY1452" fmla="*/ 928000 h 1245547"/>
              <a:gd name="connsiteX1453" fmla="*/ 5140869 w 12192000"/>
              <a:gd name="connsiteY1453" fmla="*/ 922590 h 1245547"/>
              <a:gd name="connsiteX1454" fmla="*/ 5148239 w 12192000"/>
              <a:gd name="connsiteY1454" fmla="*/ 934062 h 1245547"/>
              <a:gd name="connsiteX1455" fmla="*/ 5211176 w 12192000"/>
              <a:gd name="connsiteY1455" fmla="*/ 1040548 h 1245547"/>
              <a:gd name="connsiteX1456" fmla="*/ 5256052 w 12192000"/>
              <a:gd name="connsiteY1456" fmla="*/ 1121173 h 1245547"/>
              <a:gd name="connsiteX1457" fmla="*/ 5247794 w 12192000"/>
              <a:gd name="connsiteY1457" fmla="*/ 1143293 h 1245547"/>
              <a:gd name="connsiteX1458" fmla="*/ 5208419 w 12192000"/>
              <a:gd name="connsiteY1458" fmla="*/ 1242295 h 1245547"/>
              <a:gd name="connsiteX1459" fmla="*/ 5207076 w 12192000"/>
              <a:gd name="connsiteY1459" fmla="*/ 1245547 h 1245547"/>
              <a:gd name="connsiteX1460" fmla="*/ 5194215 w 12192000"/>
              <a:gd name="connsiteY1460" fmla="*/ 1245547 h 1245547"/>
              <a:gd name="connsiteX1461" fmla="*/ 5193143 w 12192000"/>
              <a:gd name="connsiteY1461" fmla="*/ 1241343 h 1245547"/>
              <a:gd name="connsiteX1462" fmla="*/ 5181614 w 12192000"/>
              <a:gd name="connsiteY1462" fmla="*/ 1236318 h 1245547"/>
              <a:gd name="connsiteX1463" fmla="*/ 5172391 w 12192000"/>
              <a:gd name="connsiteY1463" fmla="*/ 1236318 h 1245547"/>
              <a:gd name="connsiteX1464" fmla="*/ 5158558 w 12192000"/>
              <a:gd name="connsiteY1464" fmla="*/ 1241343 h 1245547"/>
              <a:gd name="connsiteX1465" fmla="*/ 5157273 w 12192000"/>
              <a:gd name="connsiteY1465" fmla="*/ 1245547 h 1245547"/>
              <a:gd name="connsiteX1466" fmla="*/ 4914254 w 12192000"/>
              <a:gd name="connsiteY1466" fmla="*/ 1245547 h 1245547"/>
              <a:gd name="connsiteX1467" fmla="*/ 4914254 w 12192000"/>
              <a:gd name="connsiteY1467" fmla="*/ 1229231 h 1245547"/>
              <a:gd name="connsiteX1468" fmla="*/ 4880437 w 12192000"/>
              <a:gd name="connsiteY1468" fmla="*/ 1229231 h 1245547"/>
              <a:gd name="connsiteX1469" fmla="*/ 4880437 w 12192000"/>
              <a:gd name="connsiteY1469" fmla="*/ 1241291 h 1245547"/>
              <a:gd name="connsiteX1470" fmla="*/ 4882173 w 12192000"/>
              <a:gd name="connsiteY1470" fmla="*/ 1245547 h 1245547"/>
              <a:gd name="connsiteX1471" fmla="*/ 4864773 w 12192000"/>
              <a:gd name="connsiteY1471" fmla="*/ 1245547 h 1245547"/>
              <a:gd name="connsiteX1472" fmla="*/ 4880339 w 12192000"/>
              <a:gd name="connsiteY1472" fmla="*/ 1212200 h 1245547"/>
              <a:gd name="connsiteX1473" fmla="*/ 4880339 w 12192000"/>
              <a:gd name="connsiteY1473" fmla="*/ 1200140 h 1245547"/>
              <a:gd name="connsiteX1474" fmla="*/ 4874191 w 12192000"/>
              <a:gd name="connsiteY1474" fmla="*/ 1200140 h 1245547"/>
              <a:gd name="connsiteX1475" fmla="*/ 4791187 w 12192000"/>
              <a:gd name="connsiteY1475" fmla="*/ 1234310 h 1245547"/>
              <a:gd name="connsiteX1476" fmla="*/ 4784260 w 12192000"/>
              <a:gd name="connsiteY1476" fmla="*/ 1245547 h 1245547"/>
              <a:gd name="connsiteX1477" fmla="*/ 4687447 w 12192000"/>
              <a:gd name="connsiteY1477" fmla="*/ 1245547 h 1245547"/>
              <a:gd name="connsiteX1478" fmla="*/ 4754296 w 12192000"/>
              <a:gd name="connsiteY1478" fmla="*/ 1067488 h 1245547"/>
              <a:gd name="connsiteX1479" fmla="*/ 4846523 w 12192000"/>
              <a:gd name="connsiteY1479" fmla="*/ 844393 h 1245547"/>
              <a:gd name="connsiteX1480" fmla="*/ 4862014 w 12192000"/>
              <a:gd name="connsiteY1480" fmla="*/ 813165 h 1245547"/>
              <a:gd name="connsiteX1481" fmla="*/ 4880436 w 12192000"/>
              <a:gd name="connsiteY1481" fmla="*/ 795098 h 1245547"/>
              <a:gd name="connsiteX1482" fmla="*/ 840396 w 12192000"/>
              <a:gd name="connsiteY1482" fmla="*/ 785616 h 1245547"/>
              <a:gd name="connsiteX1483" fmla="*/ 857700 w 12192000"/>
              <a:gd name="connsiteY1483" fmla="*/ 806235 h 1245547"/>
              <a:gd name="connsiteX1484" fmla="*/ 888634 w 12192000"/>
              <a:gd name="connsiteY1484" fmla="*/ 815012 h 1245547"/>
              <a:gd name="connsiteX1485" fmla="*/ 904005 w 12192000"/>
              <a:gd name="connsiteY1485" fmla="*/ 803309 h 1245547"/>
              <a:gd name="connsiteX1486" fmla="*/ 922451 w 12192000"/>
              <a:gd name="connsiteY1486" fmla="*/ 803309 h 1245547"/>
              <a:gd name="connsiteX1487" fmla="*/ 914357 w 12192000"/>
              <a:gd name="connsiteY1487" fmla="*/ 834122 h 1245547"/>
              <a:gd name="connsiteX1488" fmla="*/ 908443 w 12192000"/>
              <a:gd name="connsiteY1488" fmla="*/ 842962 h 1245547"/>
              <a:gd name="connsiteX1489" fmla="*/ 903394 w 12192000"/>
              <a:gd name="connsiteY1489" fmla="*/ 873045 h 1245547"/>
              <a:gd name="connsiteX1490" fmla="*/ 887865 w 12192000"/>
              <a:gd name="connsiteY1490" fmla="*/ 896927 h 1245547"/>
              <a:gd name="connsiteX1491" fmla="*/ 863988 w 12192000"/>
              <a:gd name="connsiteY1491" fmla="*/ 918961 h 1245547"/>
              <a:gd name="connsiteX1492" fmla="*/ 837747 w 12192000"/>
              <a:gd name="connsiteY1492" fmla="*/ 857323 h 1245547"/>
              <a:gd name="connsiteX1493" fmla="*/ 824393 w 12192000"/>
              <a:gd name="connsiteY1493" fmla="*/ 824898 h 1245547"/>
              <a:gd name="connsiteX1494" fmla="*/ 7678160 w 12192000"/>
              <a:gd name="connsiteY1494" fmla="*/ 783693 h 1245547"/>
              <a:gd name="connsiteX1495" fmla="*/ 7679117 w 12192000"/>
              <a:gd name="connsiteY1495" fmla="*/ 790928 h 1245547"/>
              <a:gd name="connsiteX1496" fmla="*/ 7748288 w 12192000"/>
              <a:gd name="connsiteY1496" fmla="*/ 849729 h 1245547"/>
              <a:gd name="connsiteX1497" fmla="*/ 7749022 w 12192000"/>
              <a:gd name="connsiteY1497" fmla="*/ 857013 h 1245547"/>
              <a:gd name="connsiteX1498" fmla="*/ 7732472 w 12192000"/>
              <a:gd name="connsiteY1498" fmla="*/ 855375 h 1245547"/>
              <a:gd name="connsiteX1499" fmla="*/ 7666183 w 12192000"/>
              <a:gd name="connsiteY1499" fmla="*/ 794069 h 1245547"/>
              <a:gd name="connsiteX1500" fmla="*/ 7678096 w 12192000"/>
              <a:gd name="connsiteY1500" fmla="*/ 783731 h 1245547"/>
              <a:gd name="connsiteX1501" fmla="*/ 8079946 w 12192000"/>
              <a:gd name="connsiteY1501" fmla="*/ 779405 h 1245547"/>
              <a:gd name="connsiteX1502" fmla="*/ 8115686 w 12192000"/>
              <a:gd name="connsiteY1502" fmla="*/ 802029 h 1245547"/>
              <a:gd name="connsiteX1503" fmla="*/ 8158166 w 12192000"/>
              <a:gd name="connsiteY1503" fmla="*/ 831801 h 1245547"/>
              <a:gd name="connsiteX1504" fmla="*/ 8152549 w 12192000"/>
              <a:gd name="connsiteY1504" fmla="*/ 895463 h 1245547"/>
              <a:gd name="connsiteX1505" fmla="*/ 8158390 w 12192000"/>
              <a:gd name="connsiteY1505" fmla="*/ 895463 h 1245547"/>
              <a:gd name="connsiteX1506" fmla="*/ 8158148 w 12192000"/>
              <a:gd name="connsiteY1506" fmla="*/ 899548 h 1245547"/>
              <a:gd name="connsiteX1507" fmla="*/ 8155458 w 12192000"/>
              <a:gd name="connsiteY1507" fmla="*/ 942619 h 1245547"/>
              <a:gd name="connsiteX1508" fmla="*/ 8137013 w 12192000"/>
              <a:gd name="connsiteY1508" fmla="*/ 942619 h 1245547"/>
              <a:gd name="connsiteX1509" fmla="*/ 8109876 w 12192000"/>
              <a:gd name="connsiteY1509" fmla="*/ 925531 h 1245547"/>
              <a:gd name="connsiteX1510" fmla="*/ 8078191 w 12192000"/>
              <a:gd name="connsiteY1510" fmla="*/ 855536 h 1245547"/>
              <a:gd name="connsiteX1511" fmla="*/ 8066471 w 12192000"/>
              <a:gd name="connsiteY1511" fmla="*/ 802543 h 1245547"/>
              <a:gd name="connsiteX1512" fmla="*/ 8066471 w 12192000"/>
              <a:gd name="connsiteY1512" fmla="*/ 783613 h 1245547"/>
              <a:gd name="connsiteX1513" fmla="*/ 8079946 w 12192000"/>
              <a:gd name="connsiteY1513" fmla="*/ 783613 h 1245547"/>
              <a:gd name="connsiteX1514" fmla="*/ 4898882 w 12192000"/>
              <a:gd name="connsiteY1514" fmla="*/ 777281 h 1245547"/>
              <a:gd name="connsiteX1515" fmla="*/ 4908415 w 12192000"/>
              <a:gd name="connsiteY1515" fmla="*/ 784701 h 1245547"/>
              <a:gd name="connsiteX1516" fmla="*/ 4898882 w 12192000"/>
              <a:gd name="connsiteY1516" fmla="*/ 784701 h 1245547"/>
              <a:gd name="connsiteX1517" fmla="*/ 11916061 w 12192000"/>
              <a:gd name="connsiteY1517" fmla="*/ 774317 h 1245547"/>
              <a:gd name="connsiteX1518" fmla="*/ 11900690 w 12192000"/>
              <a:gd name="connsiteY1518" fmla="*/ 806000 h 1245547"/>
              <a:gd name="connsiteX1519" fmla="*/ 11891467 w 12192000"/>
              <a:gd name="connsiteY1519" fmla="*/ 806000 h 1245547"/>
              <a:gd name="connsiteX1520" fmla="*/ 11833057 w 12192000"/>
              <a:gd name="connsiteY1520" fmla="*/ 786197 h 1245547"/>
              <a:gd name="connsiteX1521" fmla="*/ 11891467 w 12192000"/>
              <a:gd name="connsiteY1521" fmla="*/ 837680 h 1245547"/>
              <a:gd name="connsiteX1522" fmla="*/ 11909912 w 12192000"/>
              <a:gd name="connsiteY1522" fmla="*/ 829761 h 1245547"/>
              <a:gd name="connsiteX1523" fmla="*/ 11959100 w 12192000"/>
              <a:gd name="connsiteY1523" fmla="*/ 873324 h 1245547"/>
              <a:gd name="connsiteX1524" fmla="*/ 11968323 w 12192000"/>
              <a:gd name="connsiteY1524" fmla="*/ 873324 h 1245547"/>
              <a:gd name="connsiteX1525" fmla="*/ 11983694 w 12192000"/>
              <a:gd name="connsiteY1525" fmla="*/ 849562 h 1245547"/>
              <a:gd name="connsiteX1526" fmla="*/ 11916061 w 12192000"/>
              <a:gd name="connsiteY1526" fmla="*/ 774317 h 1245547"/>
              <a:gd name="connsiteX1527" fmla="*/ 317241 w 12192000"/>
              <a:gd name="connsiteY1527" fmla="*/ 770532 h 1245547"/>
              <a:gd name="connsiteX1528" fmla="*/ 317241 w 12192000"/>
              <a:gd name="connsiteY1528" fmla="*/ 793936 h 1245547"/>
              <a:gd name="connsiteX1529" fmla="*/ 332612 w 12192000"/>
              <a:gd name="connsiteY1529" fmla="*/ 813439 h 1245547"/>
              <a:gd name="connsiteX1530" fmla="*/ 351058 w 12192000"/>
              <a:gd name="connsiteY1530" fmla="*/ 813439 h 1245547"/>
              <a:gd name="connsiteX1531" fmla="*/ 351058 w 12192000"/>
              <a:gd name="connsiteY1531" fmla="*/ 793936 h 1245547"/>
              <a:gd name="connsiteX1532" fmla="*/ 332612 w 12192000"/>
              <a:gd name="connsiteY1532" fmla="*/ 770532 h 1245547"/>
              <a:gd name="connsiteX1533" fmla="*/ 4889563 w 12192000"/>
              <a:gd name="connsiteY1533" fmla="*/ 770027 h 1245547"/>
              <a:gd name="connsiteX1534" fmla="*/ 4895950 w 12192000"/>
              <a:gd name="connsiteY1534" fmla="*/ 774998 h 1245547"/>
              <a:gd name="connsiteX1535" fmla="*/ 4885452 w 12192000"/>
              <a:gd name="connsiteY1535" fmla="*/ 774998 h 1245547"/>
              <a:gd name="connsiteX1536" fmla="*/ 9380685 w 12192000"/>
              <a:gd name="connsiteY1536" fmla="*/ 768683 h 1245547"/>
              <a:gd name="connsiteX1537" fmla="*/ 9399131 w 12192000"/>
              <a:gd name="connsiteY1537" fmla="*/ 768683 h 1245547"/>
              <a:gd name="connsiteX1538" fmla="*/ 9422326 w 12192000"/>
              <a:gd name="connsiteY1538" fmla="*/ 804636 h 1245547"/>
              <a:gd name="connsiteX1539" fmla="*/ 9423425 w 12192000"/>
              <a:gd name="connsiteY1539" fmla="*/ 807404 h 1245547"/>
              <a:gd name="connsiteX1540" fmla="*/ 9424011 w 12192000"/>
              <a:gd name="connsiteY1540" fmla="*/ 807247 h 1245547"/>
              <a:gd name="connsiteX1541" fmla="*/ 9439096 w 12192000"/>
              <a:gd name="connsiteY1541" fmla="*/ 830629 h 1245547"/>
              <a:gd name="connsiteX1542" fmla="*/ 9457541 w 12192000"/>
              <a:gd name="connsiteY1542" fmla="*/ 830629 h 1245547"/>
              <a:gd name="connsiteX1543" fmla="*/ 9457541 w 12192000"/>
              <a:gd name="connsiteY1543" fmla="*/ 819015 h 1245547"/>
              <a:gd name="connsiteX1544" fmla="*/ 9455422 w 12192000"/>
              <a:gd name="connsiteY1544" fmla="*/ 798839 h 1245547"/>
              <a:gd name="connsiteX1545" fmla="*/ 9463198 w 12192000"/>
              <a:gd name="connsiteY1545" fmla="*/ 796757 h 1245547"/>
              <a:gd name="connsiteX1546" fmla="*/ 9463387 w 12192000"/>
              <a:gd name="connsiteY1546" fmla="*/ 796624 h 1245547"/>
              <a:gd name="connsiteX1547" fmla="*/ 9471654 w 12192000"/>
              <a:gd name="connsiteY1547" fmla="*/ 803651 h 1245547"/>
              <a:gd name="connsiteX1548" fmla="*/ 9490099 w 12192000"/>
              <a:gd name="connsiteY1548" fmla="*/ 882053 h 1245547"/>
              <a:gd name="connsiteX1549" fmla="*/ 9485416 w 12192000"/>
              <a:gd name="connsiteY1549" fmla="*/ 935129 h 1245547"/>
              <a:gd name="connsiteX1550" fmla="*/ 9465995 w 12192000"/>
              <a:gd name="connsiteY1550" fmla="*/ 960330 h 1245547"/>
              <a:gd name="connsiteX1551" fmla="*/ 9457541 w 12192000"/>
              <a:gd name="connsiteY1551" fmla="*/ 981624 h 1245547"/>
              <a:gd name="connsiteX1552" fmla="*/ 9474405 w 12192000"/>
              <a:gd name="connsiteY1552" fmla="*/ 999828 h 1245547"/>
              <a:gd name="connsiteX1553" fmla="*/ 9465505 w 12192000"/>
              <a:gd name="connsiteY1553" fmla="*/ 1044663 h 1245547"/>
              <a:gd name="connsiteX1554" fmla="*/ 9490099 w 12192000"/>
              <a:gd name="connsiteY1554" fmla="*/ 1044663 h 1245547"/>
              <a:gd name="connsiteX1555" fmla="*/ 9492893 w 12192000"/>
              <a:gd name="connsiteY1555" fmla="*/ 1008726 h 1245547"/>
              <a:gd name="connsiteX1556" fmla="*/ 9506729 w 12192000"/>
              <a:gd name="connsiteY1556" fmla="*/ 1012597 h 1245547"/>
              <a:gd name="connsiteX1557" fmla="*/ 9534397 w 12192000"/>
              <a:gd name="connsiteY1557" fmla="*/ 970009 h 1245547"/>
              <a:gd name="connsiteX1558" fmla="*/ 9508266 w 12192000"/>
              <a:gd name="connsiteY1558" fmla="*/ 938067 h 1245547"/>
              <a:gd name="connsiteX1559" fmla="*/ 9505859 w 12192000"/>
              <a:gd name="connsiteY1559" fmla="*/ 936552 h 1245547"/>
              <a:gd name="connsiteX1560" fmla="*/ 9511619 w 12192000"/>
              <a:gd name="connsiteY1560" fmla="*/ 914963 h 1245547"/>
              <a:gd name="connsiteX1561" fmla="*/ 9576177 w 12192000"/>
              <a:gd name="connsiteY1561" fmla="*/ 820106 h 1245547"/>
              <a:gd name="connsiteX1562" fmla="*/ 9582045 w 12192000"/>
              <a:gd name="connsiteY1562" fmla="*/ 820106 h 1245547"/>
              <a:gd name="connsiteX1563" fmla="*/ 9548850 w 12192000"/>
              <a:gd name="connsiteY1563" fmla="*/ 870021 h 1245547"/>
              <a:gd name="connsiteX1564" fmla="*/ 9548850 w 12192000"/>
              <a:gd name="connsiteY1564" fmla="*/ 877942 h 1245547"/>
              <a:gd name="connsiteX1565" fmla="*/ 9567295 w 12192000"/>
              <a:gd name="connsiteY1565" fmla="*/ 877942 h 1245547"/>
              <a:gd name="connsiteX1566" fmla="*/ 9599956 w 12192000"/>
              <a:gd name="connsiteY1566" fmla="*/ 824136 h 1245547"/>
              <a:gd name="connsiteX1567" fmla="*/ 9609994 w 12192000"/>
              <a:gd name="connsiteY1567" fmla="*/ 831722 h 1245547"/>
              <a:gd name="connsiteX1568" fmla="*/ 9643811 w 12192000"/>
              <a:gd name="connsiteY1568" fmla="*/ 796876 h 1245547"/>
              <a:gd name="connsiteX1569" fmla="*/ 9669507 w 12192000"/>
              <a:gd name="connsiteY1569" fmla="*/ 796876 h 1245547"/>
              <a:gd name="connsiteX1570" fmla="*/ 9673206 w 12192000"/>
              <a:gd name="connsiteY1570" fmla="*/ 824827 h 1245547"/>
              <a:gd name="connsiteX1571" fmla="*/ 9684735 w 12192000"/>
              <a:gd name="connsiteY1571" fmla="*/ 857736 h 1245547"/>
              <a:gd name="connsiteX1572" fmla="*/ 9659450 w 12192000"/>
              <a:gd name="connsiteY1572" fmla="*/ 864884 h 1245547"/>
              <a:gd name="connsiteX1573" fmla="*/ 9657645 w 12192000"/>
              <a:gd name="connsiteY1573" fmla="*/ 858824 h 1245547"/>
              <a:gd name="connsiteX1574" fmla="*/ 9643811 w 12192000"/>
              <a:gd name="connsiteY1574" fmla="*/ 851080 h 1245547"/>
              <a:gd name="connsiteX1575" fmla="*/ 9628439 w 12192000"/>
              <a:gd name="connsiteY1575" fmla="*/ 851080 h 1245547"/>
              <a:gd name="connsiteX1576" fmla="*/ 9628439 w 12192000"/>
              <a:gd name="connsiteY1576" fmla="*/ 874309 h 1245547"/>
              <a:gd name="connsiteX1577" fmla="*/ 9632282 w 12192000"/>
              <a:gd name="connsiteY1577" fmla="*/ 888829 h 1245547"/>
              <a:gd name="connsiteX1578" fmla="*/ 9633469 w 12192000"/>
              <a:gd name="connsiteY1578" fmla="*/ 889326 h 1245547"/>
              <a:gd name="connsiteX1579" fmla="*/ 9626324 w 12192000"/>
              <a:gd name="connsiteY1579" fmla="*/ 900323 h 1245547"/>
              <a:gd name="connsiteX1580" fmla="*/ 9626324 w 12192000"/>
              <a:gd name="connsiteY1580" fmla="*/ 923554 h 1245547"/>
              <a:gd name="connsiteX1581" fmla="*/ 9628211 w 12192000"/>
              <a:gd name="connsiteY1581" fmla="*/ 930682 h 1245547"/>
              <a:gd name="connsiteX1582" fmla="*/ 9619217 w 12192000"/>
              <a:gd name="connsiteY1582" fmla="*/ 924641 h 1245547"/>
              <a:gd name="connsiteX1583" fmla="*/ 9609994 w 12192000"/>
              <a:gd name="connsiteY1583" fmla="*/ 924641 h 1245547"/>
              <a:gd name="connsiteX1584" fmla="*/ 9609994 w 12192000"/>
              <a:gd name="connsiteY1584" fmla="*/ 959486 h 1245547"/>
              <a:gd name="connsiteX1585" fmla="*/ 9634588 w 12192000"/>
              <a:gd name="connsiteY1585" fmla="*/ 959486 h 1245547"/>
              <a:gd name="connsiteX1586" fmla="*/ 9634588 w 12192000"/>
              <a:gd name="connsiteY1586" fmla="*/ 947871 h 1245547"/>
              <a:gd name="connsiteX1587" fmla="*/ 9632388 w 12192000"/>
              <a:gd name="connsiteY1587" fmla="*/ 939004 h 1245547"/>
              <a:gd name="connsiteX1588" fmla="*/ 9641695 w 12192000"/>
              <a:gd name="connsiteY1588" fmla="*/ 942912 h 1245547"/>
              <a:gd name="connsiteX1589" fmla="*/ 9675512 w 12192000"/>
              <a:gd name="connsiteY1589" fmla="*/ 942912 h 1245547"/>
              <a:gd name="connsiteX1590" fmla="*/ 9703180 w 12192000"/>
              <a:gd name="connsiteY1590" fmla="*/ 911939 h 1245547"/>
              <a:gd name="connsiteX1591" fmla="*/ 9693957 w 12192000"/>
              <a:gd name="connsiteY1591" fmla="*/ 857736 h 1245547"/>
              <a:gd name="connsiteX1592" fmla="*/ 9725468 w 12192000"/>
              <a:gd name="connsiteY1592" fmla="*/ 845153 h 1245547"/>
              <a:gd name="connsiteX1593" fmla="*/ 9746925 w 12192000"/>
              <a:gd name="connsiteY1593" fmla="*/ 815042 h 1245547"/>
              <a:gd name="connsiteX1594" fmla="*/ 9780037 w 12192000"/>
              <a:gd name="connsiteY1594" fmla="*/ 850353 h 1245547"/>
              <a:gd name="connsiteX1595" fmla="*/ 9785900 w 12192000"/>
              <a:gd name="connsiteY1595" fmla="*/ 858417 h 1245547"/>
              <a:gd name="connsiteX1596" fmla="*/ 9768117 w 12192000"/>
              <a:gd name="connsiteY1596" fmla="*/ 911542 h 1245547"/>
              <a:gd name="connsiteX1597" fmla="*/ 9665517 w 12192000"/>
              <a:gd name="connsiteY1597" fmla="*/ 1167686 h 1245547"/>
              <a:gd name="connsiteX1598" fmla="*/ 9632086 w 12192000"/>
              <a:gd name="connsiteY1598" fmla="*/ 1245547 h 1245547"/>
              <a:gd name="connsiteX1599" fmla="*/ 9159466 w 12192000"/>
              <a:gd name="connsiteY1599" fmla="*/ 1245547 h 1245547"/>
              <a:gd name="connsiteX1600" fmla="*/ 9138590 w 12192000"/>
              <a:gd name="connsiteY1600" fmla="*/ 1209084 h 1245547"/>
              <a:gd name="connsiteX1601" fmla="*/ 9091708 w 12192000"/>
              <a:gd name="connsiteY1601" fmla="*/ 1078416 h 1245547"/>
              <a:gd name="connsiteX1602" fmla="*/ 9091708 w 12192000"/>
              <a:gd name="connsiteY1602" fmla="*/ 1052084 h 1245547"/>
              <a:gd name="connsiteX1603" fmla="*/ 9101549 w 12192000"/>
              <a:gd name="connsiteY1603" fmla="*/ 1083539 h 1245547"/>
              <a:gd name="connsiteX1604" fmla="*/ 9123069 w 12192000"/>
              <a:gd name="connsiteY1604" fmla="*/ 1128737 h 1245547"/>
              <a:gd name="connsiteX1605" fmla="*/ 9138440 w 12192000"/>
              <a:gd name="connsiteY1605" fmla="*/ 1128737 h 1245547"/>
              <a:gd name="connsiteX1606" fmla="*/ 9147663 w 12192000"/>
              <a:gd name="connsiteY1606" fmla="*/ 1086424 h 1245547"/>
              <a:gd name="connsiteX1607" fmla="*/ 9131523 w 12192000"/>
              <a:gd name="connsiteY1607" fmla="*/ 1015019 h 1245547"/>
              <a:gd name="connsiteX1608" fmla="*/ 9130002 w 12192000"/>
              <a:gd name="connsiteY1608" fmla="*/ 1005023 h 1245547"/>
              <a:gd name="connsiteX1609" fmla="*/ 9171638 w 12192000"/>
              <a:gd name="connsiteY1609" fmla="*/ 1042603 h 1245547"/>
              <a:gd name="connsiteX1610" fmla="*/ 9187009 w 12192000"/>
              <a:gd name="connsiteY1610" fmla="*/ 1066800 h 1245547"/>
              <a:gd name="connsiteX1611" fmla="*/ 9177786 w 12192000"/>
              <a:gd name="connsiteY1611" fmla="*/ 1171336 h 1245547"/>
              <a:gd name="connsiteX1612" fmla="*/ 9193157 w 12192000"/>
              <a:gd name="connsiteY1612" fmla="*/ 1171336 h 1245547"/>
              <a:gd name="connsiteX1613" fmla="*/ 9211603 w 12192000"/>
              <a:gd name="connsiteY1613" fmla="*/ 1035827 h 1245547"/>
              <a:gd name="connsiteX1614" fmla="*/ 9322275 w 12192000"/>
              <a:gd name="connsiteY1614" fmla="*/ 1055186 h 1245547"/>
              <a:gd name="connsiteX1615" fmla="*/ 9328423 w 12192000"/>
              <a:gd name="connsiteY1615" fmla="*/ 1055186 h 1245547"/>
              <a:gd name="connsiteX1616" fmla="*/ 9328423 w 12192000"/>
              <a:gd name="connsiteY1616" fmla="*/ 1035827 h 1245547"/>
              <a:gd name="connsiteX1617" fmla="*/ 9220825 w 12192000"/>
              <a:gd name="connsiteY1617" fmla="*/ 970009 h 1245547"/>
              <a:gd name="connsiteX1618" fmla="*/ 9356091 w 12192000"/>
              <a:gd name="connsiteY1618" fmla="*/ 896447 h 1245547"/>
              <a:gd name="connsiteX1619" fmla="*/ 9432947 w 12192000"/>
              <a:gd name="connsiteY1619" fmla="*/ 993239 h 1245547"/>
              <a:gd name="connsiteX1620" fmla="*/ 9389908 w 12192000"/>
              <a:gd name="connsiteY1620" fmla="*/ 873218 h 1245547"/>
              <a:gd name="connsiteX1621" fmla="*/ 9399131 w 12192000"/>
              <a:gd name="connsiteY1621" fmla="*/ 842244 h 1245547"/>
              <a:gd name="connsiteX1622" fmla="*/ 9380685 w 12192000"/>
              <a:gd name="connsiteY1622" fmla="*/ 768683 h 1245547"/>
              <a:gd name="connsiteX1623" fmla="*/ 3185061 w 12192000"/>
              <a:gd name="connsiteY1623" fmla="*/ 767834 h 1245547"/>
              <a:gd name="connsiteX1624" fmla="*/ 3209655 w 12192000"/>
              <a:gd name="connsiteY1624" fmla="*/ 767834 h 1245547"/>
              <a:gd name="connsiteX1625" fmla="*/ 3209655 w 12192000"/>
              <a:gd name="connsiteY1625" fmla="*/ 779449 h 1245547"/>
              <a:gd name="connsiteX1626" fmla="*/ 3191210 w 12192000"/>
              <a:gd name="connsiteY1626" fmla="*/ 810423 h 1245547"/>
              <a:gd name="connsiteX1627" fmla="*/ 3191210 w 12192000"/>
              <a:gd name="connsiteY1627" fmla="*/ 820786 h 1245547"/>
              <a:gd name="connsiteX1628" fmla="*/ 3186763 w 12192000"/>
              <a:gd name="connsiteY1628" fmla="*/ 805855 h 1245547"/>
              <a:gd name="connsiteX1629" fmla="*/ 3172929 w 12192000"/>
              <a:gd name="connsiteY1629" fmla="*/ 798111 h 1245547"/>
              <a:gd name="connsiteX1630" fmla="*/ 3168157 w 12192000"/>
              <a:gd name="connsiteY1630" fmla="*/ 798111 h 1245547"/>
              <a:gd name="connsiteX1631" fmla="*/ 3179681 w 12192000"/>
              <a:gd name="connsiteY1631" fmla="*/ 781868 h 1245547"/>
              <a:gd name="connsiteX1632" fmla="*/ 3185061 w 12192000"/>
              <a:gd name="connsiteY1632" fmla="*/ 767834 h 1245547"/>
              <a:gd name="connsiteX1633" fmla="*/ 1501496 w 12192000"/>
              <a:gd name="connsiteY1633" fmla="*/ 763800 h 1245547"/>
              <a:gd name="connsiteX1634" fmla="*/ 1501099 w 12192000"/>
              <a:gd name="connsiteY1634" fmla="*/ 766510 h 1245547"/>
              <a:gd name="connsiteX1635" fmla="*/ 1505183 w 12192000"/>
              <a:gd name="connsiteY1635" fmla="*/ 766510 h 1245547"/>
              <a:gd name="connsiteX1636" fmla="*/ 1509230 w 12192000"/>
              <a:gd name="connsiteY1636" fmla="*/ 779905 h 1245547"/>
              <a:gd name="connsiteX1637" fmla="*/ 1531326 w 12192000"/>
              <a:gd name="connsiteY1637" fmla="*/ 806235 h 1245547"/>
              <a:gd name="connsiteX1638" fmla="*/ 1532417 w 12192000"/>
              <a:gd name="connsiteY1638" fmla="*/ 806544 h 1245547"/>
              <a:gd name="connsiteX1639" fmla="*/ 1540371 w 12192000"/>
              <a:gd name="connsiteY1639" fmla="*/ 838417 h 1245547"/>
              <a:gd name="connsiteX1640" fmla="*/ 1555742 w 12192000"/>
              <a:gd name="connsiteY1640" fmla="*/ 838417 h 1245547"/>
              <a:gd name="connsiteX1641" fmla="*/ 1555742 w 12192000"/>
              <a:gd name="connsiteY1641" fmla="*/ 813162 h 1245547"/>
              <a:gd name="connsiteX1642" fmla="*/ 1562260 w 12192000"/>
              <a:gd name="connsiteY1642" fmla="*/ 815012 h 1245547"/>
              <a:gd name="connsiteX1643" fmla="*/ 1577631 w 12192000"/>
              <a:gd name="connsiteY1643" fmla="*/ 803309 h 1245547"/>
              <a:gd name="connsiteX1644" fmla="*/ 1596077 w 12192000"/>
              <a:gd name="connsiteY1644" fmla="*/ 803309 h 1245547"/>
              <a:gd name="connsiteX1645" fmla="*/ 1586854 w 12192000"/>
              <a:gd name="connsiteY1645" fmla="*/ 838417 h 1245547"/>
              <a:gd name="connsiteX1646" fmla="*/ 1529788 w 12192000"/>
              <a:gd name="connsiteY1646" fmla="*/ 926183 h 1245547"/>
              <a:gd name="connsiteX1647" fmla="*/ 1506363 w 12192000"/>
              <a:gd name="connsiteY1647" fmla="*/ 941624 h 1245547"/>
              <a:gd name="connsiteX1648" fmla="*/ 1505258 w 12192000"/>
              <a:gd name="connsiteY1648" fmla="*/ 938617 h 1245547"/>
              <a:gd name="connsiteX1649" fmla="*/ 1478887 w 12192000"/>
              <a:gd name="connsiteY1649" fmla="*/ 838417 h 1245547"/>
              <a:gd name="connsiteX1650" fmla="*/ 1478887 w 12192000"/>
              <a:gd name="connsiteY1650" fmla="*/ 795508 h 1245547"/>
              <a:gd name="connsiteX1651" fmla="*/ 1493489 w 12192000"/>
              <a:gd name="connsiteY1651" fmla="*/ 769178 h 1245547"/>
              <a:gd name="connsiteX1652" fmla="*/ 9804011 w 12192000"/>
              <a:gd name="connsiteY1652" fmla="*/ 753723 h 1245547"/>
              <a:gd name="connsiteX1653" fmla="*/ 9804011 w 12192000"/>
              <a:gd name="connsiteY1653" fmla="*/ 782896 h 1245547"/>
              <a:gd name="connsiteX1654" fmla="*/ 9803671 w 12192000"/>
              <a:gd name="connsiteY1654" fmla="*/ 785509 h 1245547"/>
              <a:gd name="connsiteX1655" fmla="*/ 9803671 w 12192000"/>
              <a:gd name="connsiteY1655" fmla="*/ 754288 h 1245547"/>
              <a:gd name="connsiteX1656" fmla="*/ 2372883 w 12192000"/>
              <a:gd name="connsiteY1656" fmla="*/ 751726 h 1245547"/>
              <a:gd name="connsiteX1657" fmla="*/ 2401525 w 12192000"/>
              <a:gd name="connsiteY1657" fmla="*/ 771860 h 1245547"/>
              <a:gd name="connsiteX1658" fmla="*/ 2429450 w 12192000"/>
              <a:gd name="connsiteY1658" fmla="*/ 792013 h 1245547"/>
              <a:gd name="connsiteX1659" fmla="*/ 2426468 w 12192000"/>
              <a:gd name="connsiteY1659" fmla="*/ 794239 h 1245547"/>
              <a:gd name="connsiteX1660" fmla="*/ 2413266 w 12192000"/>
              <a:gd name="connsiteY1660" fmla="*/ 802203 h 1245547"/>
              <a:gd name="connsiteX1661" fmla="*/ 2407771 w 12192000"/>
              <a:gd name="connsiteY1661" fmla="*/ 798485 h 1245547"/>
              <a:gd name="connsiteX1662" fmla="*/ 2387964 w 12192000"/>
              <a:gd name="connsiteY1662" fmla="*/ 816272 h 1245547"/>
              <a:gd name="connsiteX1663" fmla="*/ 2366520 w 12192000"/>
              <a:gd name="connsiteY1663" fmla="*/ 825212 h 1245547"/>
              <a:gd name="connsiteX1664" fmla="*/ 2343672 w 12192000"/>
              <a:gd name="connsiteY1664" fmla="*/ 828956 h 1245547"/>
              <a:gd name="connsiteX1665" fmla="*/ 2311604 w 12192000"/>
              <a:gd name="connsiteY1665" fmla="*/ 779905 h 1245547"/>
              <a:gd name="connsiteX1666" fmla="*/ 2296019 w 12192000"/>
              <a:gd name="connsiteY1666" fmla="*/ 754714 h 1245547"/>
              <a:gd name="connsiteX1667" fmla="*/ 2297099 w 12192000"/>
              <a:gd name="connsiteY1667" fmla="*/ 755577 h 1245547"/>
              <a:gd name="connsiteX1668" fmla="*/ 2360889 w 12192000"/>
              <a:gd name="connsiteY1668" fmla="*/ 752651 h 1245547"/>
              <a:gd name="connsiteX1669" fmla="*/ 3172929 w 12192000"/>
              <a:gd name="connsiteY1669" fmla="*/ 743906 h 1245547"/>
              <a:gd name="connsiteX1670" fmla="*/ 3187855 w 12192000"/>
              <a:gd name="connsiteY1670" fmla="*/ 743906 h 1245547"/>
              <a:gd name="connsiteX1671" fmla="*/ 3167769 w 12192000"/>
              <a:gd name="connsiteY1671" fmla="*/ 772432 h 1245547"/>
              <a:gd name="connsiteX1672" fmla="*/ 3089760 w 12192000"/>
              <a:gd name="connsiteY1672" fmla="*/ 876240 h 1245547"/>
              <a:gd name="connsiteX1673" fmla="*/ 3055944 w 12192000"/>
              <a:gd name="connsiteY1673" fmla="*/ 876240 h 1245547"/>
              <a:gd name="connsiteX1674" fmla="*/ 3030244 w 12192000"/>
              <a:gd name="connsiteY1674" fmla="*/ 901323 h 1245547"/>
              <a:gd name="connsiteX1675" fmla="*/ 3040737 w 12192000"/>
              <a:gd name="connsiteY1675" fmla="*/ 861993 h 1245547"/>
              <a:gd name="connsiteX1676" fmla="*/ 3105296 w 12192000"/>
              <a:gd name="connsiteY1676" fmla="*/ 767137 h 1245547"/>
              <a:gd name="connsiteX1677" fmla="*/ 3123742 w 12192000"/>
              <a:gd name="connsiteY1677" fmla="*/ 767137 h 1245547"/>
              <a:gd name="connsiteX1678" fmla="*/ 3139113 w 12192000"/>
              <a:gd name="connsiteY1678" fmla="*/ 778753 h 1245547"/>
              <a:gd name="connsiteX1679" fmla="*/ 3172929 w 12192000"/>
              <a:gd name="connsiteY1679" fmla="*/ 743906 h 1245547"/>
              <a:gd name="connsiteX1680" fmla="*/ 2466182 w 12192000"/>
              <a:gd name="connsiteY1680" fmla="*/ 743875 h 1245547"/>
              <a:gd name="connsiteX1681" fmla="*/ 2470989 w 12192000"/>
              <a:gd name="connsiteY1681" fmla="*/ 747757 h 1245547"/>
              <a:gd name="connsiteX1682" fmla="*/ 2462782 w 12192000"/>
              <a:gd name="connsiteY1682" fmla="*/ 767137 h 1245547"/>
              <a:gd name="connsiteX1683" fmla="*/ 2444970 w 12192000"/>
              <a:gd name="connsiteY1683" fmla="*/ 780431 h 1245547"/>
              <a:gd name="connsiteX1684" fmla="*/ 2400373 w 12192000"/>
              <a:gd name="connsiteY1684" fmla="*/ 752356 h 1245547"/>
              <a:gd name="connsiteX1685" fmla="*/ 2396941 w 12192000"/>
              <a:gd name="connsiteY1685" fmla="*/ 749874 h 1245547"/>
              <a:gd name="connsiteX1686" fmla="*/ 2408348 w 12192000"/>
              <a:gd name="connsiteY1686" fmla="*/ 748994 h 1245547"/>
              <a:gd name="connsiteX1687" fmla="*/ 2466182 w 12192000"/>
              <a:gd name="connsiteY1687" fmla="*/ 743875 h 1245547"/>
              <a:gd name="connsiteX1688" fmla="*/ 7075199 w 12192000"/>
              <a:gd name="connsiteY1688" fmla="*/ 742682 h 1245547"/>
              <a:gd name="connsiteX1689" fmla="*/ 7088228 w 12192000"/>
              <a:gd name="connsiteY1689" fmla="*/ 751755 h 1245547"/>
              <a:gd name="connsiteX1690" fmla="*/ 7082079 w 12192000"/>
              <a:gd name="connsiteY1690" fmla="*/ 859462 h 1245547"/>
              <a:gd name="connsiteX1691" fmla="*/ 7066998 w 12192000"/>
              <a:gd name="connsiteY1691" fmla="*/ 859462 h 1245547"/>
              <a:gd name="connsiteX1692" fmla="*/ 7055803 w 12192000"/>
              <a:gd name="connsiteY1692" fmla="*/ 809170 h 1245547"/>
              <a:gd name="connsiteX1693" fmla="*/ 7055803 w 12192000"/>
              <a:gd name="connsiteY1693" fmla="*/ 774549 h 1245547"/>
              <a:gd name="connsiteX1694" fmla="*/ 7075017 w 12192000"/>
              <a:gd name="connsiteY1694" fmla="*/ 742813 h 1245547"/>
              <a:gd name="connsiteX1695" fmla="*/ 12115760 w 12192000"/>
              <a:gd name="connsiteY1695" fmla="*/ 737941 h 1245547"/>
              <a:gd name="connsiteX1696" fmla="*/ 12097315 w 12192000"/>
              <a:gd name="connsiteY1696" fmla="*/ 757742 h 1245547"/>
              <a:gd name="connsiteX1697" fmla="*/ 12115760 w 12192000"/>
              <a:gd name="connsiteY1697" fmla="*/ 781503 h 1245547"/>
              <a:gd name="connsiteX1698" fmla="*/ 12140354 w 12192000"/>
              <a:gd name="connsiteY1698" fmla="*/ 781503 h 1245547"/>
              <a:gd name="connsiteX1699" fmla="*/ 12140354 w 12192000"/>
              <a:gd name="connsiteY1699" fmla="*/ 757742 h 1245547"/>
              <a:gd name="connsiteX1700" fmla="*/ 12121909 w 12192000"/>
              <a:gd name="connsiteY1700" fmla="*/ 737941 h 1245547"/>
              <a:gd name="connsiteX1701" fmla="*/ 4729705 w 12192000"/>
              <a:gd name="connsiteY1701" fmla="*/ 730245 h 1245547"/>
              <a:gd name="connsiteX1702" fmla="*/ 4737972 w 12192000"/>
              <a:gd name="connsiteY1702" fmla="*/ 737272 h 1245547"/>
              <a:gd name="connsiteX1703" fmla="*/ 4756417 w 12192000"/>
              <a:gd name="connsiteY1703" fmla="*/ 815674 h 1245547"/>
              <a:gd name="connsiteX1704" fmla="*/ 4751734 w 12192000"/>
              <a:gd name="connsiteY1704" fmla="*/ 868750 h 1245547"/>
              <a:gd name="connsiteX1705" fmla="*/ 4732314 w 12192000"/>
              <a:gd name="connsiteY1705" fmla="*/ 893951 h 1245547"/>
              <a:gd name="connsiteX1706" fmla="*/ 4723859 w 12192000"/>
              <a:gd name="connsiteY1706" fmla="*/ 915244 h 1245547"/>
              <a:gd name="connsiteX1707" fmla="*/ 4740725 w 12192000"/>
              <a:gd name="connsiteY1707" fmla="*/ 933449 h 1245547"/>
              <a:gd name="connsiteX1708" fmla="*/ 4731823 w 12192000"/>
              <a:gd name="connsiteY1708" fmla="*/ 978283 h 1245547"/>
              <a:gd name="connsiteX1709" fmla="*/ 4756417 w 12192000"/>
              <a:gd name="connsiteY1709" fmla="*/ 978283 h 1245547"/>
              <a:gd name="connsiteX1710" fmla="*/ 4759212 w 12192000"/>
              <a:gd name="connsiteY1710" fmla="*/ 942347 h 1245547"/>
              <a:gd name="connsiteX1711" fmla="*/ 4773049 w 12192000"/>
              <a:gd name="connsiteY1711" fmla="*/ 946218 h 1245547"/>
              <a:gd name="connsiteX1712" fmla="*/ 4800716 w 12192000"/>
              <a:gd name="connsiteY1712" fmla="*/ 903630 h 1245547"/>
              <a:gd name="connsiteX1713" fmla="*/ 4774584 w 12192000"/>
              <a:gd name="connsiteY1713" fmla="*/ 871688 h 1245547"/>
              <a:gd name="connsiteX1714" fmla="*/ 4772177 w 12192000"/>
              <a:gd name="connsiteY1714" fmla="*/ 870173 h 1245547"/>
              <a:gd name="connsiteX1715" fmla="*/ 4777937 w 12192000"/>
              <a:gd name="connsiteY1715" fmla="*/ 848583 h 1245547"/>
              <a:gd name="connsiteX1716" fmla="*/ 4804837 w 12192000"/>
              <a:gd name="connsiteY1716" fmla="*/ 796799 h 1245547"/>
              <a:gd name="connsiteX1717" fmla="*/ 4840375 w 12192000"/>
              <a:gd name="connsiteY1717" fmla="*/ 756153 h 1245547"/>
              <a:gd name="connsiteX1718" fmla="*/ 4840375 w 12192000"/>
              <a:gd name="connsiteY1718" fmla="*/ 770027 h 1245547"/>
              <a:gd name="connsiteX1719" fmla="*/ 4838231 w 12192000"/>
              <a:gd name="connsiteY1719" fmla="*/ 786763 h 1245547"/>
              <a:gd name="connsiteX1720" fmla="*/ 4837397 w 12192000"/>
              <a:gd name="connsiteY1720" fmla="*/ 787059 h 1245547"/>
              <a:gd name="connsiteX1721" fmla="*/ 4837397 w 12192000"/>
              <a:gd name="connsiteY1721" fmla="*/ 793071 h 1245547"/>
              <a:gd name="connsiteX1722" fmla="*/ 4828655 w 12192000"/>
              <a:gd name="connsiteY1722" fmla="*/ 827309 h 1245547"/>
              <a:gd name="connsiteX1723" fmla="*/ 4716577 w 12192000"/>
              <a:gd name="connsiteY1723" fmla="*/ 1125211 h 1245547"/>
              <a:gd name="connsiteX1724" fmla="*/ 4665892 w 12192000"/>
              <a:gd name="connsiteY1724" fmla="*/ 1245547 h 1245547"/>
              <a:gd name="connsiteX1725" fmla="*/ 4463824 w 12192000"/>
              <a:gd name="connsiteY1725" fmla="*/ 1245547 h 1245547"/>
              <a:gd name="connsiteX1726" fmla="*/ 4463511 w 12192000"/>
              <a:gd name="connsiteY1726" fmla="*/ 1245062 h 1245547"/>
              <a:gd name="connsiteX1727" fmla="*/ 4358028 w 12192000"/>
              <a:gd name="connsiteY1727" fmla="*/ 1012036 h 1245547"/>
              <a:gd name="connsiteX1728" fmla="*/ 4358028 w 12192000"/>
              <a:gd name="connsiteY1728" fmla="*/ 977191 h 1245547"/>
              <a:gd name="connsiteX1729" fmla="*/ 4361928 w 12192000"/>
              <a:gd name="connsiteY1729" fmla="*/ 970703 h 1245547"/>
              <a:gd name="connsiteX1730" fmla="*/ 4362150 w 12192000"/>
              <a:gd name="connsiteY1730" fmla="*/ 970541 h 1245547"/>
              <a:gd name="connsiteX1731" fmla="*/ 4362495 w 12192000"/>
              <a:gd name="connsiteY1731" fmla="*/ 969764 h 1245547"/>
              <a:gd name="connsiteX1732" fmla="*/ 4377241 w 12192000"/>
              <a:gd name="connsiteY1732" fmla="*/ 945251 h 1245547"/>
              <a:gd name="connsiteX1733" fmla="*/ 4391842 w 12192000"/>
              <a:gd name="connsiteY1733" fmla="*/ 934603 h 1245547"/>
              <a:gd name="connsiteX1734" fmla="*/ 4453329 w 12192000"/>
              <a:gd name="connsiteY1734" fmla="*/ 1000421 h 1245547"/>
              <a:gd name="connsiteX1735" fmla="*/ 4444105 w 12192000"/>
              <a:gd name="connsiteY1735" fmla="*/ 1104957 h 1245547"/>
              <a:gd name="connsiteX1736" fmla="*/ 4459478 w 12192000"/>
              <a:gd name="connsiteY1736" fmla="*/ 1104957 h 1245547"/>
              <a:gd name="connsiteX1737" fmla="*/ 4477922 w 12192000"/>
              <a:gd name="connsiteY1737" fmla="*/ 969447 h 1245547"/>
              <a:gd name="connsiteX1738" fmla="*/ 4588593 w 12192000"/>
              <a:gd name="connsiteY1738" fmla="*/ 988807 h 1245547"/>
              <a:gd name="connsiteX1739" fmla="*/ 4594741 w 12192000"/>
              <a:gd name="connsiteY1739" fmla="*/ 988807 h 1245547"/>
              <a:gd name="connsiteX1740" fmla="*/ 4594741 w 12192000"/>
              <a:gd name="connsiteY1740" fmla="*/ 969447 h 1245547"/>
              <a:gd name="connsiteX1741" fmla="*/ 4487144 w 12192000"/>
              <a:gd name="connsiteY1741" fmla="*/ 903630 h 1245547"/>
              <a:gd name="connsiteX1742" fmla="*/ 4566690 w 12192000"/>
              <a:gd name="connsiteY1742" fmla="*/ 856444 h 1245547"/>
              <a:gd name="connsiteX1743" fmla="*/ 4595458 w 12192000"/>
              <a:gd name="connsiteY1743" fmla="*/ 842826 h 1245547"/>
              <a:gd name="connsiteX1744" fmla="*/ 4585213 w 12192000"/>
              <a:gd name="connsiteY1744" fmla="*/ 858461 h 1245547"/>
              <a:gd name="connsiteX1745" fmla="*/ 4585213 w 12192000"/>
              <a:gd name="connsiteY1745" fmla="*/ 866502 h 1245547"/>
              <a:gd name="connsiteX1746" fmla="*/ 4603658 w 12192000"/>
              <a:gd name="connsiteY1746" fmla="*/ 866502 h 1245547"/>
              <a:gd name="connsiteX1747" fmla="*/ 4624673 w 12192000"/>
              <a:gd name="connsiteY1747" fmla="*/ 831363 h 1245547"/>
              <a:gd name="connsiteX1748" fmla="*/ 4632978 w 12192000"/>
              <a:gd name="connsiteY1748" fmla="*/ 836117 h 1245547"/>
              <a:gd name="connsiteX1749" fmla="*/ 4699265 w 12192000"/>
              <a:gd name="connsiteY1749" fmla="*/ 926860 h 1245547"/>
              <a:gd name="connsiteX1750" fmla="*/ 4656226 w 12192000"/>
              <a:gd name="connsiteY1750" fmla="*/ 806838 h 1245547"/>
              <a:gd name="connsiteX1751" fmla="*/ 4665450 w 12192000"/>
              <a:gd name="connsiteY1751" fmla="*/ 775865 h 1245547"/>
              <a:gd name="connsiteX1752" fmla="*/ 4662892 w 12192000"/>
              <a:gd name="connsiteY1752" fmla="*/ 767454 h 1245547"/>
              <a:gd name="connsiteX1753" fmla="*/ 4663606 w 12192000"/>
              <a:gd name="connsiteY1753" fmla="*/ 766259 h 1245547"/>
              <a:gd name="connsiteX1754" fmla="*/ 4686168 w 12192000"/>
              <a:gd name="connsiteY1754" fmla="*/ 734415 h 1245547"/>
              <a:gd name="connsiteX1755" fmla="*/ 4688645 w 12192000"/>
              <a:gd name="connsiteY1755" fmla="*/ 738257 h 1245547"/>
              <a:gd name="connsiteX1756" fmla="*/ 4689743 w 12192000"/>
              <a:gd name="connsiteY1756" fmla="*/ 741025 h 1245547"/>
              <a:gd name="connsiteX1757" fmla="*/ 4690330 w 12192000"/>
              <a:gd name="connsiteY1757" fmla="*/ 740868 h 1245547"/>
              <a:gd name="connsiteX1758" fmla="*/ 4705414 w 12192000"/>
              <a:gd name="connsiteY1758" fmla="*/ 764249 h 1245547"/>
              <a:gd name="connsiteX1759" fmla="*/ 4723859 w 12192000"/>
              <a:gd name="connsiteY1759" fmla="*/ 764249 h 1245547"/>
              <a:gd name="connsiteX1760" fmla="*/ 4723859 w 12192000"/>
              <a:gd name="connsiteY1760" fmla="*/ 752635 h 1245547"/>
              <a:gd name="connsiteX1761" fmla="*/ 4721740 w 12192000"/>
              <a:gd name="connsiteY1761" fmla="*/ 732460 h 1245547"/>
              <a:gd name="connsiteX1762" fmla="*/ 4729517 w 12192000"/>
              <a:gd name="connsiteY1762" fmla="*/ 730378 h 1245547"/>
              <a:gd name="connsiteX1763" fmla="*/ 6603392 w 12192000"/>
              <a:gd name="connsiteY1763" fmla="*/ 725876 h 1245547"/>
              <a:gd name="connsiteX1764" fmla="*/ 6601062 w 12192000"/>
              <a:gd name="connsiteY1764" fmla="*/ 762941 h 1245547"/>
              <a:gd name="connsiteX1765" fmla="*/ 6596227 w 12192000"/>
              <a:gd name="connsiteY1765" fmla="*/ 762941 h 1245547"/>
              <a:gd name="connsiteX1766" fmla="*/ 6596227 w 12192000"/>
              <a:gd name="connsiteY1766" fmla="*/ 742841 h 1245547"/>
              <a:gd name="connsiteX1767" fmla="*/ 6602376 w 12192000"/>
              <a:gd name="connsiteY1767" fmla="*/ 726762 h 1245547"/>
              <a:gd name="connsiteX1768" fmla="*/ 6637771 w 12192000"/>
              <a:gd name="connsiteY1768" fmla="*/ 714538 h 1245547"/>
              <a:gd name="connsiteX1769" fmla="*/ 6656175 w 12192000"/>
              <a:gd name="connsiteY1769" fmla="*/ 718723 h 1245547"/>
              <a:gd name="connsiteX1770" fmla="*/ 6670497 w 12192000"/>
              <a:gd name="connsiteY1770" fmla="*/ 729424 h 1245547"/>
              <a:gd name="connsiteX1771" fmla="*/ 6659227 w 12192000"/>
              <a:gd name="connsiteY1771" fmla="*/ 774549 h 1245547"/>
              <a:gd name="connsiteX1772" fmla="*/ 6668449 w 12192000"/>
              <a:gd name="connsiteY1772" fmla="*/ 797629 h 1245547"/>
              <a:gd name="connsiteX1773" fmla="*/ 6686516 w 12192000"/>
              <a:gd name="connsiteY1773" fmla="*/ 803498 h 1245547"/>
              <a:gd name="connsiteX1774" fmla="*/ 6660901 w 12192000"/>
              <a:gd name="connsiteY1774" fmla="*/ 870607 h 1245547"/>
              <a:gd name="connsiteX1775" fmla="*/ 6647126 w 12192000"/>
              <a:gd name="connsiteY1775" fmla="*/ 905071 h 1245547"/>
              <a:gd name="connsiteX1776" fmla="*/ 6627740 w 12192000"/>
              <a:gd name="connsiteY1776" fmla="*/ 875247 h 1245547"/>
              <a:gd name="connsiteX1777" fmla="*/ 6630813 w 12192000"/>
              <a:gd name="connsiteY1777" fmla="*/ 871474 h 1245547"/>
              <a:gd name="connsiteX1778" fmla="*/ 6648489 w 12192000"/>
              <a:gd name="connsiteY1778" fmla="*/ 762941 h 1245547"/>
              <a:gd name="connsiteX1779" fmla="*/ 6639266 w 12192000"/>
              <a:gd name="connsiteY1779" fmla="*/ 754901 h 1245547"/>
              <a:gd name="connsiteX1780" fmla="*/ 6627276 w 12192000"/>
              <a:gd name="connsiteY1780" fmla="*/ 760128 h 1245547"/>
              <a:gd name="connsiteX1781" fmla="*/ 3332790 w 12192000"/>
              <a:gd name="connsiteY1781" fmla="*/ 706000 h 1245547"/>
              <a:gd name="connsiteX1782" fmla="*/ 3345690 w 12192000"/>
              <a:gd name="connsiteY1782" fmla="*/ 712662 h 1245547"/>
              <a:gd name="connsiteX1783" fmla="*/ 3382005 w 12192000"/>
              <a:gd name="connsiteY1783" fmla="*/ 735650 h 1245547"/>
              <a:gd name="connsiteX1784" fmla="*/ 3424485 w 12192000"/>
              <a:gd name="connsiteY1784" fmla="*/ 765422 h 1245547"/>
              <a:gd name="connsiteX1785" fmla="*/ 3418868 w 12192000"/>
              <a:gd name="connsiteY1785" fmla="*/ 829084 h 1245547"/>
              <a:gd name="connsiteX1786" fmla="*/ 3424709 w 12192000"/>
              <a:gd name="connsiteY1786" fmla="*/ 829084 h 1245547"/>
              <a:gd name="connsiteX1787" fmla="*/ 3424467 w 12192000"/>
              <a:gd name="connsiteY1787" fmla="*/ 833168 h 1245547"/>
              <a:gd name="connsiteX1788" fmla="*/ 3421777 w 12192000"/>
              <a:gd name="connsiteY1788" fmla="*/ 876240 h 1245547"/>
              <a:gd name="connsiteX1789" fmla="*/ 3403332 w 12192000"/>
              <a:gd name="connsiteY1789" fmla="*/ 876240 h 1245547"/>
              <a:gd name="connsiteX1790" fmla="*/ 3376195 w 12192000"/>
              <a:gd name="connsiteY1790" fmla="*/ 859152 h 1245547"/>
              <a:gd name="connsiteX1791" fmla="*/ 3344510 w 12192000"/>
              <a:gd name="connsiteY1791" fmla="*/ 789156 h 1245547"/>
              <a:gd name="connsiteX1792" fmla="*/ 3332790 w 12192000"/>
              <a:gd name="connsiteY1792" fmla="*/ 736164 h 1245547"/>
              <a:gd name="connsiteX1793" fmla="*/ 4647004 w 12192000"/>
              <a:gd name="connsiteY1793" fmla="*/ 702304 h 1245547"/>
              <a:gd name="connsiteX1794" fmla="*/ 4665450 w 12192000"/>
              <a:gd name="connsiteY1794" fmla="*/ 702304 h 1245547"/>
              <a:gd name="connsiteX1795" fmla="*/ 4675808 w 12192000"/>
              <a:gd name="connsiteY1795" fmla="*/ 718360 h 1245547"/>
              <a:gd name="connsiteX1796" fmla="*/ 4656985 w 12192000"/>
              <a:gd name="connsiteY1796" fmla="*/ 748031 h 1245547"/>
              <a:gd name="connsiteX1797" fmla="*/ 4651615 w 12192000"/>
              <a:gd name="connsiteY1797" fmla="*/ 730373 h 1245547"/>
              <a:gd name="connsiteX1798" fmla="*/ 4647004 w 12192000"/>
              <a:gd name="connsiteY1798" fmla="*/ 702304 h 1245547"/>
              <a:gd name="connsiteX1799" fmla="*/ 11679759 w 12192000"/>
              <a:gd name="connsiteY1799" fmla="*/ 700668 h 1245547"/>
              <a:gd name="connsiteX1800" fmla="*/ 11688992 w 12192000"/>
              <a:gd name="connsiteY1800" fmla="*/ 700668 h 1245547"/>
              <a:gd name="connsiteX1801" fmla="*/ 11686070 w 12192000"/>
              <a:gd name="connsiteY1801" fmla="*/ 711942 h 1245547"/>
              <a:gd name="connsiteX1802" fmla="*/ 11592306 w 12192000"/>
              <a:gd name="connsiteY1802" fmla="*/ 961439 h 1245547"/>
              <a:gd name="connsiteX1803" fmla="*/ 11566065 w 12192000"/>
              <a:gd name="connsiteY1803" fmla="*/ 1024017 h 1245547"/>
              <a:gd name="connsiteX1804" fmla="*/ 11542188 w 12192000"/>
              <a:gd name="connsiteY1804" fmla="*/ 1001647 h 1245547"/>
              <a:gd name="connsiteX1805" fmla="*/ 11516825 w 12192000"/>
              <a:gd name="connsiteY1805" fmla="*/ 942244 h 1245547"/>
              <a:gd name="connsiteX1806" fmla="*/ 11507602 w 12192000"/>
              <a:gd name="connsiteY1806" fmla="*/ 906601 h 1245547"/>
              <a:gd name="connsiteX1807" fmla="*/ 11526048 w 12192000"/>
              <a:gd name="connsiteY1807" fmla="*/ 906601 h 1245547"/>
              <a:gd name="connsiteX1808" fmla="*/ 11541419 w 12192000"/>
              <a:gd name="connsiteY1808" fmla="*/ 918482 h 1245547"/>
              <a:gd name="connsiteX1809" fmla="*/ 11612126 w 12192000"/>
              <a:gd name="connsiteY1809" fmla="*/ 775915 h 1245547"/>
              <a:gd name="connsiteX1810" fmla="*/ 11602903 w 12192000"/>
              <a:gd name="connsiteY1810" fmla="*/ 767994 h 1245547"/>
              <a:gd name="connsiteX1811" fmla="*/ 11584458 w 12192000"/>
              <a:gd name="connsiteY1811" fmla="*/ 775915 h 1245547"/>
              <a:gd name="connsiteX1812" fmla="*/ 11559864 w 12192000"/>
              <a:gd name="connsiteY1812" fmla="*/ 775915 h 1245547"/>
              <a:gd name="connsiteX1813" fmla="*/ 11559864 w 12192000"/>
              <a:gd name="connsiteY1813" fmla="*/ 756112 h 1245547"/>
              <a:gd name="connsiteX1814" fmla="*/ 11584458 w 12192000"/>
              <a:gd name="connsiteY1814" fmla="*/ 724430 h 1245547"/>
              <a:gd name="connsiteX1815" fmla="*/ 11652091 w 12192000"/>
              <a:gd name="connsiteY1815" fmla="*/ 756112 h 1245547"/>
              <a:gd name="connsiteX1816" fmla="*/ 11679759 w 12192000"/>
              <a:gd name="connsiteY1816" fmla="*/ 700668 h 1245547"/>
              <a:gd name="connsiteX1817" fmla="*/ 246534 w 12192000"/>
              <a:gd name="connsiteY1817" fmla="*/ 696417 h 1245547"/>
              <a:gd name="connsiteX1818" fmla="*/ 289573 w 12192000"/>
              <a:gd name="connsiteY1818" fmla="*/ 758829 h 1245547"/>
              <a:gd name="connsiteX1819" fmla="*/ 289573 w 12192000"/>
              <a:gd name="connsiteY1819" fmla="*/ 739326 h 1245547"/>
              <a:gd name="connsiteX1820" fmla="*/ 255757 w 12192000"/>
              <a:gd name="connsiteY1820" fmla="*/ 696417 h 1245547"/>
              <a:gd name="connsiteX1821" fmla="*/ 2567534 w 12192000"/>
              <a:gd name="connsiteY1821" fmla="*/ 688502 h 1245547"/>
              <a:gd name="connsiteX1822" fmla="*/ 2567534 w 12192000"/>
              <a:gd name="connsiteY1822" fmla="*/ 697990 h 1245547"/>
              <a:gd name="connsiteX1823" fmla="*/ 2572390 w 12192000"/>
              <a:gd name="connsiteY1823" fmla="*/ 700044 h 1245547"/>
              <a:gd name="connsiteX1824" fmla="*/ 2568227 w 12192000"/>
              <a:gd name="connsiteY1824" fmla="*/ 707241 h 1245547"/>
              <a:gd name="connsiteX1825" fmla="*/ 2568227 w 12192000"/>
              <a:gd name="connsiteY1825" fmla="*/ 725763 h 1245547"/>
              <a:gd name="connsiteX1826" fmla="*/ 2587909 w 12192000"/>
              <a:gd name="connsiteY1826" fmla="*/ 707627 h 1245547"/>
              <a:gd name="connsiteX1827" fmla="*/ 2604402 w 12192000"/>
              <a:gd name="connsiteY1827" fmla="*/ 723323 h 1245547"/>
              <a:gd name="connsiteX1828" fmla="*/ 2619894 w 12192000"/>
              <a:gd name="connsiteY1828" fmla="*/ 753627 h 1245547"/>
              <a:gd name="connsiteX1829" fmla="*/ 2638339 w 12192000"/>
              <a:gd name="connsiteY1829" fmla="*/ 794219 h 1245547"/>
              <a:gd name="connsiteX1830" fmla="*/ 2645483 w 12192000"/>
              <a:gd name="connsiteY1830" fmla="*/ 810690 h 1245547"/>
              <a:gd name="connsiteX1831" fmla="*/ 2610345 w 12192000"/>
              <a:gd name="connsiteY1831" fmla="*/ 830052 h 1245547"/>
              <a:gd name="connsiteX1832" fmla="*/ 2598048 w 12192000"/>
              <a:gd name="connsiteY1832" fmla="*/ 852314 h 1245547"/>
              <a:gd name="connsiteX1833" fmla="*/ 2613419 w 12192000"/>
              <a:gd name="connsiteY1833" fmla="*/ 914261 h 1245547"/>
              <a:gd name="connsiteX1834" fmla="*/ 2576505 w 12192000"/>
              <a:gd name="connsiteY1834" fmla="*/ 924697 h 1245547"/>
              <a:gd name="connsiteX1835" fmla="*/ 2567631 w 12192000"/>
              <a:gd name="connsiteY1835" fmla="*/ 860897 h 1245547"/>
              <a:gd name="connsiteX1836" fmla="*/ 2586077 w 12192000"/>
              <a:gd name="connsiteY1836" fmla="*/ 817988 h 1245547"/>
              <a:gd name="connsiteX1837" fmla="*/ 2533815 w 12192000"/>
              <a:gd name="connsiteY1837" fmla="*/ 775081 h 1245547"/>
              <a:gd name="connsiteX1838" fmla="*/ 2533815 w 12192000"/>
              <a:gd name="connsiteY1838" fmla="*/ 772773 h 1245547"/>
              <a:gd name="connsiteX1839" fmla="*/ 2536716 w 12192000"/>
              <a:gd name="connsiteY1839" fmla="*/ 771141 h 1245547"/>
              <a:gd name="connsiteX1840" fmla="*/ 2540558 w 12192000"/>
              <a:gd name="connsiteY1840" fmla="*/ 759102 h 1245547"/>
              <a:gd name="connsiteX1841" fmla="*/ 2540558 w 12192000"/>
              <a:gd name="connsiteY1841" fmla="*/ 736876 h 1245547"/>
              <a:gd name="connsiteX1842" fmla="*/ 2537861 w 12192000"/>
              <a:gd name="connsiteY1842" fmla="*/ 736876 h 1245547"/>
              <a:gd name="connsiteX1843" fmla="*/ 2544575 w 12192000"/>
              <a:gd name="connsiteY1843" fmla="*/ 705842 h 1245547"/>
              <a:gd name="connsiteX1844" fmla="*/ 3670 w 12192000"/>
              <a:gd name="connsiteY1844" fmla="*/ 684714 h 1245547"/>
              <a:gd name="connsiteX1845" fmla="*/ 3670 w 12192000"/>
              <a:gd name="connsiteY1845" fmla="*/ 715921 h 1245547"/>
              <a:gd name="connsiteX1846" fmla="*/ 37486 w 12192000"/>
              <a:gd name="connsiteY1846" fmla="*/ 715921 h 1245547"/>
              <a:gd name="connsiteX1847" fmla="*/ 37486 w 12192000"/>
              <a:gd name="connsiteY1847" fmla="*/ 684714 h 1245547"/>
              <a:gd name="connsiteX1848" fmla="*/ 2576854 w 12192000"/>
              <a:gd name="connsiteY1848" fmla="*/ 681462 h 1245547"/>
              <a:gd name="connsiteX1849" fmla="*/ 2580597 w 12192000"/>
              <a:gd name="connsiteY1849" fmla="*/ 685855 h 1245547"/>
              <a:gd name="connsiteX1850" fmla="*/ 2580348 w 12192000"/>
              <a:gd name="connsiteY1850" fmla="*/ 686286 h 1245547"/>
              <a:gd name="connsiteX1851" fmla="*/ 2570466 w 12192000"/>
              <a:gd name="connsiteY1851" fmla="*/ 686286 h 1245547"/>
              <a:gd name="connsiteX1852" fmla="*/ 9388649 w 12192000"/>
              <a:gd name="connsiteY1852" fmla="*/ 680727 h 1245547"/>
              <a:gd name="connsiteX1853" fmla="*/ 9422466 w 12192000"/>
              <a:gd name="connsiteY1853" fmla="*/ 692341 h 1245547"/>
              <a:gd name="connsiteX1854" fmla="*/ 9418623 w 12192000"/>
              <a:gd name="connsiteY1854" fmla="*/ 721379 h 1245547"/>
              <a:gd name="connsiteX1855" fmla="*/ 9417764 w 12192000"/>
              <a:gd name="connsiteY1855" fmla="*/ 723832 h 1245547"/>
              <a:gd name="connsiteX1856" fmla="*/ 9414310 w 12192000"/>
              <a:gd name="connsiteY1856" fmla="*/ 721012 h 1245547"/>
              <a:gd name="connsiteX1857" fmla="*/ 9380919 w 12192000"/>
              <a:gd name="connsiteY1857" fmla="*/ 714524 h 1245547"/>
              <a:gd name="connsiteX1858" fmla="*/ 513992 w 12192000"/>
              <a:gd name="connsiteY1858" fmla="*/ 673013 h 1245547"/>
              <a:gd name="connsiteX1859" fmla="*/ 446359 w 12192000"/>
              <a:gd name="connsiteY1859" fmla="*/ 747127 h 1245547"/>
              <a:gd name="connsiteX1860" fmla="*/ 461730 w 12192000"/>
              <a:gd name="connsiteY1860" fmla="*/ 770532 h 1245547"/>
              <a:gd name="connsiteX1861" fmla="*/ 470953 w 12192000"/>
              <a:gd name="connsiteY1861" fmla="*/ 770532 h 1245547"/>
              <a:gd name="connsiteX1862" fmla="*/ 520141 w 12192000"/>
              <a:gd name="connsiteY1862" fmla="*/ 727623 h 1245547"/>
              <a:gd name="connsiteX1863" fmla="*/ 538586 w 12192000"/>
              <a:gd name="connsiteY1863" fmla="*/ 735424 h 1245547"/>
              <a:gd name="connsiteX1864" fmla="*/ 596996 w 12192000"/>
              <a:gd name="connsiteY1864" fmla="*/ 684714 h 1245547"/>
              <a:gd name="connsiteX1865" fmla="*/ 538586 w 12192000"/>
              <a:gd name="connsiteY1865" fmla="*/ 704219 h 1245547"/>
              <a:gd name="connsiteX1866" fmla="*/ 529363 w 12192000"/>
              <a:gd name="connsiteY1866" fmla="*/ 704219 h 1245547"/>
              <a:gd name="connsiteX1867" fmla="*/ 513992 w 12192000"/>
              <a:gd name="connsiteY1867" fmla="*/ 673013 h 1245547"/>
              <a:gd name="connsiteX1868" fmla="*/ 12085144 w 12192000"/>
              <a:gd name="connsiteY1868" fmla="*/ 663430 h 1245547"/>
              <a:gd name="connsiteX1869" fmla="*/ 12146628 w 12192000"/>
              <a:gd name="connsiteY1869" fmla="*/ 663430 h 1245547"/>
              <a:gd name="connsiteX1870" fmla="*/ 12187362 w 12192000"/>
              <a:gd name="connsiteY1870" fmla="*/ 685212 h 1245547"/>
              <a:gd name="connsiteX1871" fmla="*/ 12192000 w 12192000"/>
              <a:gd name="connsiteY1871" fmla="*/ 689744 h 1245547"/>
              <a:gd name="connsiteX1872" fmla="*/ 12192000 w 12192000"/>
              <a:gd name="connsiteY1872" fmla="*/ 1245547 h 1245547"/>
              <a:gd name="connsiteX1873" fmla="*/ 11269248 w 12192000"/>
              <a:gd name="connsiteY1873" fmla="*/ 1245547 h 1245547"/>
              <a:gd name="connsiteX1874" fmla="*/ 11273961 w 12192000"/>
              <a:gd name="connsiteY1874" fmla="*/ 1235302 h 1245547"/>
              <a:gd name="connsiteX1875" fmla="*/ 11273961 w 12192000"/>
              <a:gd name="connsiteY1875" fmla="*/ 1227381 h 1245547"/>
              <a:gd name="connsiteX1876" fmla="*/ 11258590 w 12192000"/>
              <a:gd name="connsiteY1876" fmla="*/ 1227381 h 1245547"/>
              <a:gd name="connsiteX1877" fmla="*/ 11245524 w 12192000"/>
              <a:gd name="connsiteY1877" fmla="*/ 1235302 h 1245547"/>
              <a:gd name="connsiteX1878" fmla="*/ 11239229 w 12192000"/>
              <a:gd name="connsiteY1878" fmla="*/ 1245547 h 1245547"/>
              <a:gd name="connsiteX1879" fmla="*/ 10861184 w 12192000"/>
              <a:gd name="connsiteY1879" fmla="*/ 1245547 h 1245547"/>
              <a:gd name="connsiteX1880" fmla="*/ 10865088 w 12192000"/>
              <a:gd name="connsiteY1880" fmla="*/ 1235302 h 1245547"/>
              <a:gd name="connsiteX1881" fmla="*/ 10917350 w 12192000"/>
              <a:gd name="connsiteY1881" fmla="*/ 1107090 h 1245547"/>
              <a:gd name="connsiteX1882" fmla="*/ 10934152 w 12192000"/>
              <a:gd name="connsiteY1882" fmla="*/ 1068585 h 1245547"/>
              <a:gd name="connsiteX1883" fmla="*/ 10944649 w 12192000"/>
              <a:gd name="connsiteY1883" fmla="*/ 1072932 h 1245547"/>
              <a:gd name="connsiteX1884" fmla="*/ 10944649 w 12192000"/>
              <a:gd name="connsiteY1884" fmla="*/ 1061050 h 1245547"/>
              <a:gd name="connsiteX1885" fmla="*/ 10939070 w 12192000"/>
              <a:gd name="connsiteY1885" fmla="*/ 1057317 h 1245547"/>
              <a:gd name="connsiteX1886" fmla="*/ 10957315 w 12192000"/>
              <a:gd name="connsiteY1886" fmla="*/ 1015508 h 1245547"/>
              <a:gd name="connsiteX1887" fmla="*/ 11000354 w 12192000"/>
              <a:gd name="connsiteY1887" fmla="*/ 942244 h 1245547"/>
              <a:gd name="connsiteX1888" fmla="*/ 11043393 w 12192000"/>
              <a:gd name="connsiteY1888" fmla="*/ 1017488 h 1245547"/>
              <a:gd name="connsiteX1889" fmla="*/ 11043393 w 12192000"/>
              <a:gd name="connsiteY1889" fmla="*/ 1037289 h 1245547"/>
              <a:gd name="connsiteX1890" fmla="*/ 11030328 w 12192000"/>
              <a:gd name="connsiteY1890" fmla="*/ 1054121 h 1245547"/>
              <a:gd name="connsiteX1891" fmla="*/ 11002745 w 12192000"/>
              <a:gd name="connsiteY1891" fmla="*/ 1072932 h 1245547"/>
              <a:gd name="connsiteX1892" fmla="*/ 10972317 w 12192000"/>
              <a:gd name="connsiteY1892" fmla="*/ 1072932 h 1245547"/>
              <a:gd name="connsiteX1893" fmla="*/ 10972317 w 12192000"/>
              <a:gd name="connsiteY1893" fmla="*/ 1104614 h 1245547"/>
              <a:gd name="connsiteX1894" fmla="*/ 11001193 w 12192000"/>
              <a:gd name="connsiteY1894" fmla="*/ 1104614 h 1245547"/>
              <a:gd name="connsiteX1895" fmla="*/ 11009577 w 12192000"/>
              <a:gd name="connsiteY1895" fmla="*/ 1124415 h 1245547"/>
              <a:gd name="connsiteX1896" fmla="*/ 11000354 w 12192000"/>
              <a:gd name="connsiteY1896" fmla="*/ 1191739 h 1245547"/>
              <a:gd name="connsiteX1897" fmla="*/ 11018800 w 12192000"/>
              <a:gd name="connsiteY1897" fmla="*/ 1191739 h 1245547"/>
              <a:gd name="connsiteX1898" fmla="*/ 11086433 w 12192000"/>
              <a:gd name="connsiteY1898" fmla="*/ 1061050 h 1245547"/>
              <a:gd name="connsiteX1899" fmla="*/ 11111026 w 12192000"/>
              <a:gd name="connsiteY1899" fmla="*/ 1005609 h 1245547"/>
              <a:gd name="connsiteX1900" fmla="*/ 11280109 w 12192000"/>
              <a:gd name="connsiteY1900" fmla="*/ 1017488 h 1245547"/>
              <a:gd name="connsiteX1901" fmla="*/ 11338520 w 12192000"/>
              <a:gd name="connsiteY1901" fmla="*/ 950164 h 1245547"/>
              <a:gd name="connsiteX1902" fmla="*/ 11400004 w 12192000"/>
              <a:gd name="connsiteY1902" fmla="*/ 950164 h 1245547"/>
              <a:gd name="connsiteX1903" fmla="*/ 11501454 w 12192000"/>
              <a:gd name="connsiteY1903" fmla="*/ 1037289 h 1245547"/>
              <a:gd name="connsiteX1904" fmla="*/ 11553716 w 12192000"/>
              <a:gd name="connsiteY1904" fmla="*/ 1046201 h 1245547"/>
              <a:gd name="connsiteX1905" fmla="*/ 11556312 w 12192000"/>
              <a:gd name="connsiteY1905" fmla="*/ 1047276 h 1245547"/>
              <a:gd name="connsiteX1906" fmla="*/ 11554214 w 12192000"/>
              <a:gd name="connsiteY1906" fmla="*/ 1052276 h 1245547"/>
              <a:gd name="connsiteX1907" fmla="*/ 11510262 w 12192000"/>
              <a:gd name="connsiteY1907" fmla="*/ 1154501 h 1245547"/>
              <a:gd name="connsiteX1908" fmla="*/ 11510262 w 12192000"/>
              <a:gd name="connsiteY1908" fmla="*/ 1166382 h 1245547"/>
              <a:gd name="connsiteX1909" fmla="*/ 11528708 w 12192000"/>
              <a:gd name="connsiteY1909" fmla="*/ 1166382 h 1245547"/>
              <a:gd name="connsiteX1910" fmla="*/ 11571673 w 12192000"/>
              <a:gd name="connsiteY1910" fmla="*/ 1053637 h 1245547"/>
              <a:gd name="connsiteX1911" fmla="*/ 11618275 w 12192000"/>
              <a:gd name="connsiteY1911" fmla="*/ 1072932 h 1245547"/>
              <a:gd name="connsiteX1912" fmla="*/ 11618275 w 12192000"/>
              <a:gd name="connsiteY1912" fmla="*/ 1061050 h 1245547"/>
              <a:gd name="connsiteX1913" fmla="*/ 11578891 w 12192000"/>
              <a:gd name="connsiteY1913" fmla="*/ 1034695 h 1245547"/>
              <a:gd name="connsiteX1914" fmla="*/ 11611712 w 12192000"/>
              <a:gd name="connsiteY1914" fmla="*/ 948568 h 1245547"/>
              <a:gd name="connsiteX1915" fmla="*/ 11703939 w 12192000"/>
              <a:gd name="connsiteY1915" fmla="*/ 728774 h 1245547"/>
              <a:gd name="connsiteX1916" fmla="*/ 11716198 w 12192000"/>
              <a:gd name="connsiteY1916" fmla="*/ 704428 h 1245547"/>
              <a:gd name="connsiteX1917" fmla="*/ 11717611 w 12192000"/>
              <a:gd name="connsiteY1917" fmla="*/ 704877 h 1245547"/>
              <a:gd name="connsiteX1918" fmla="*/ 11768335 w 12192000"/>
              <a:gd name="connsiteY1918" fmla="*/ 738539 h 1245547"/>
              <a:gd name="connsiteX1919" fmla="*/ 11787593 w 12192000"/>
              <a:gd name="connsiteY1919" fmla="*/ 753678 h 1245547"/>
              <a:gd name="connsiteX1920" fmla="*/ 11776952 w 12192000"/>
              <a:gd name="connsiteY1920" fmla="*/ 767387 h 1245547"/>
              <a:gd name="connsiteX1921" fmla="*/ 11737755 w 12192000"/>
              <a:gd name="connsiteY1921" fmla="*/ 794118 h 1245547"/>
              <a:gd name="connsiteX1922" fmla="*/ 11756201 w 12192000"/>
              <a:gd name="connsiteY1922" fmla="*/ 837680 h 1245547"/>
              <a:gd name="connsiteX1923" fmla="*/ 11747302 w 12192000"/>
              <a:gd name="connsiteY1923" fmla="*/ 902642 h 1245547"/>
              <a:gd name="connsiteX1924" fmla="*/ 11741244 w 12192000"/>
              <a:gd name="connsiteY1924" fmla="*/ 902642 h 1245547"/>
              <a:gd name="connsiteX1925" fmla="*/ 11722798 w 12192000"/>
              <a:gd name="connsiteY1925" fmla="*/ 926403 h 1245547"/>
              <a:gd name="connsiteX1926" fmla="*/ 11722798 w 12192000"/>
              <a:gd name="connsiteY1926" fmla="*/ 946204 h 1245547"/>
              <a:gd name="connsiteX1927" fmla="*/ 11741244 w 12192000"/>
              <a:gd name="connsiteY1927" fmla="*/ 946204 h 1245547"/>
              <a:gd name="connsiteX1928" fmla="*/ 11759689 w 12192000"/>
              <a:gd name="connsiteY1928" fmla="*/ 926403 h 1245547"/>
              <a:gd name="connsiteX1929" fmla="*/ 11759689 w 12192000"/>
              <a:gd name="connsiteY1929" fmla="*/ 905005 h 1245547"/>
              <a:gd name="connsiteX1930" fmla="*/ 11765424 w 12192000"/>
              <a:gd name="connsiteY1930" fmla="*/ 905005 h 1245547"/>
              <a:gd name="connsiteX1931" fmla="*/ 11833057 w 12192000"/>
              <a:gd name="connsiteY1931" fmla="*/ 774317 h 1245547"/>
              <a:gd name="connsiteX1932" fmla="*/ 11840457 w 12192000"/>
              <a:gd name="connsiteY1932" fmla="*/ 734280 h 1245547"/>
              <a:gd name="connsiteX1933" fmla="*/ 11844152 w 12192000"/>
              <a:gd name="connsiteY1933" fmla="*/ 729940 h 1245547"/>
              <a:gd name="connsiteX1934" fmla="*/ 11857650 w 12192000"/>
              <a:gd name="connsiteY1934" fmla="*/ 718874 h 1245547"/>
              <a:gd name="connsiteX1935" fmla="*/ 12026733 w 12192000"/>
              <a:gd name="connsiteY1935" fmla="*/ 730754 h 1245547"/>
              <a:gd name="connsiteX1936" fmla="*/ 12085144 w 12192000"/>
              <a:gd name="connsiteY1936" fmla="*/ 663430 h 1245547"/>
              <a:gd name="connsiteX1937" fmla="*/ 544916 w 12192000"/>
              <a:gd name="connsiteY1937" fmla="*/ 658206 h 1245547"/>
              <a:gd name="connsiteX1938" fmla="*/ 544916 w 12192000"/>
              <a:gd name="connsiteY1938" fmla="*/ 669320 h 1245547"/>
              <a:gd name="connsiteX1939" fmla="*/ 563361 w 12192000"/>
              <a:gd name="connsiteY1939" fmla="*/ 687842 h 1245547"/>
              <a:gd name="connsiteX1940" fmla="*/ 578732 w 12192000"/>
              <a:gd name="connsiteY1940" fmla="*/ 687842 h 1245547"/>
              <a:gd name="connsiteX1941" fmla="*/ 578732 w 12192000"/>
              <a:gd name="connsiteY1941" fmla="*/ 658206 h 1245547"/>
              <a:gd name="connsiteX1942" fmla="*/ 308144 w 12192000"/>
              <a:gd name="connsiteY1942" fmla="*/ 637183 h 1245547"/>
              <a:gd name="connsiteX1943" fmla="*/ 289699 w 12192000"/>
              <a:gd name="connsiteY1943" fmla="*/ 656687 h 1245547"/>
              <a:gd name="connsiteX1944" fmla="*/ 289699 w 12192000"/>
              <a:gd name="connsiteY1944" fmla="*/ 680091 h 1245547"/>
              <a:gd name="connsiteX1945" fmla="*/ 314293 w 12192000"/>
              <a:gd name="connsiteY1945" fmla="*/ 680091 h 1245547"/>
              <a:gd name="connsiteX1946" fmla="*/ 332738 w 12192000"/>
              <a:gd name="connsiteY1946" fmla="*/ 656687 h 1245547"/>
              <a:gd name="connsiteX1947" fmla="*/ 314293 w 12192000"/>
              <a:gd name="connsiteY1947" fmla="*/ 637183 h 1245547"/>
              <a:gd name="connsiteX1948" fmla="*/ 2934340 w 12192000"/>
              <a:gd name="connsiteY1948" fmla="*/ 633449 h 1245547"/>
              <a:gd name="connsiteX1949" fmla="*/ 2951585 w 12192000"/>
              <a:gd name="connsiteY1949" fmla="*/ 639372 h 1245547"/>
              <a:gd name="connsiteX1950" fmla="*/ 2950526 w 12192000"/>
              <a:gd name="connsiteY1950" fmla="*/ 643639 h 1245547"/>
              <a:gd name="connsiteX1951" fmla="*/ 4687891 w 12192000"/>
              <a:gd name="connsiteY1951" fmla="*/ 632714 h 1245547"/>
              <a:gd name="connsiteX1952" fmla="*/ 4684941 w 12192000"/>
              <a:gd name="connsiteY1952" fmla="*/ 655000 h 1245547"/>
              <a:gd name="connsiteX1953" fmla="*/ 4684348 w 12192000"/>
              <a:gd name="connsiteY1953" fmla="*/ 656696 h 1245547"/>
              <a:gd name="connsiteX1954" fmla="*/ 4683523 w 12192000"/>
              <a:gd name="connsiteY1954" fmla="*/ 656996 h 1245547"/>
              <a:gd name="connsiteX1955" fmla="*/ 4680628 w 12192000"/>
              <a:gd name="connsiteY1955" fmla="*/ 654633 h 1245547"/>
              <a:gd name="connsiteX1956" fmla="*/ 4661298 w 12192000"/>
              <a:gd name="connsiteY1956" fmla="*/ 650877 h 1245547"/>
              <a:gd name="connsiteX1957" fmla="*/ 2755076 w 12192000"/>
              <a:gd name="connsiteY1957" fmla="*/ 615159 h 1245547"/>
              <a:gd name="connsiteX1958" fmla="*/ 2757968 w 12192000"/>
              <a:gd name="connsiteY1958" fmla="*/ 616383 h 1245547"/>
              <a:gd name="connsiteX1959" fmla="*/ 2766271 w 12192000"/>
              <a:gd name="connsiteY1959" fmla="*/ 627757 h 1245547"/>
              <a:gd name="connsiteX1960" fmla="*/ 2753262 w 12192000"/>
              <a:gd name="connsiteY1960" fmla="*/ 619613 h 1245547"/>
              <a:gd name="connsiteX1961" fmla="*/ 4654967 w 12192000"/>
              <a:gd name="connsiteY1961" fmla="*/ 614348 h 1245547"/>
              <a:gd name="connsiteX1962" fmla="*/ 4671983 w 12192000"/>
              <a:gd name="connsiteY1962" fmla="*/ 620191 h 1245547"/>
              <a:gd name="connsiteX1963" fmla="*/ 4663606 w 12192000"/>
              <a:gd name="connsiteY1963" fmla="*/ 628330 h 1245547"/>
              <a:gd name="connsiteX1964" fmla="*/ 4649336 w 12192000"/>
              <a:gd name="connsiteY1964" fmla="*/ 638971 h 1245547"/>
              <a:gd name="connsiteX1965" fmla="*/ 2653710 w 12192000"/>
              <a:gd name="connsiteY1965" fmla="*/ 603447 h 1245547"/>
              <a:gd name="connsiteX1966" fmla="*/ 2660819 w 12192000"/>
              <a:gd name="connsiteY1966" fmla="*/ 606850 h 1245547"/>
              <a:gd name="connsiteX1967" fmla="*/ 2647236 w 12192000"/>
              <a:gd name="connsiteY1967" fmla="*/ 627758 h 1245547"/>
              <a:gd name="connsiteX1968" fmla="*/ 2647236 w 12192000"/>
              <a:gd name="connsiteY1968" fmla="*/ 650987 h 1245547"/>
              <a:gd name="connsiteX1969" fmla="*/ 2656458 w 12192000"/>
              <a:gd name="connsiteY1969" fmla="*/ 650987 h 1245547"/>
              <a:gd name="connsiteX1970" fmla="*/ 2672769 w 12192000"/>
              <a:gd name="connsiteY1970" fmla="*/ 622700 h 1245547"/>
              <a:gd name="connsiteX1971" fmla="*/ 2672924 w 12192000"/>
              <a:gd name="connsiteY1971" fmla="*/ 622951 h 1245547"/>
              <a:gd name="connsiteX1972" fmla="*/ 2687527 w 12192000"/>
              <a:gd name="connsiteY1972" fmla="*/ 681462 h 1245547"/>
              <a:gd name="connsiteX1973" fmla="*/ 2702898 w 12192000"/>
              <a:gd name="connsiteY1973" fmla="*/ 681462 h 1245547"/>
              <a:gd name="connsiteX1974" fmla="*/ 2702898 w 12192000"/>
              <a:gd name="connsiteY1974" fmla="*/ 638554 h 1245547"/>
              <a:gd name="connsiteX1975" fmla="*/ 2696536 w 12192000"/>
              <a:gd name="connsiteY1975" fmla="*/ 625344 h 1245547"/>
              <a:gd name="connsiteX1976" fmla="*/ 2728087 w 12192000"/>
              <a:gd name="connsiteY1976" fmla="*/ 630376 h 1245547"/>
              <a:gd name="connsiteX1977" fmla="*/ 2730683 w 12192000"/>
              <a:gd name="connsiteY1977" fmla="*/ 631381 h 1245547"/>
              <a:gd name="connsiteX1978" fmla="*/ 2728585 w 12192000"/>
              <a:gd name="connsiteY1978" fmla="*/ 636059 h 1245547"/>
              <a:gd name="connsiteX1979" fmla="*/ 2684633 w 12192000"/>
              <a:gd name="connsiteY1979" fmla="*/ 731678 h 1245547"/>
              <a:gd name="connsiteX1980" fmla="*/ 2684633 w 12192000"/>
              <a:gd name="connsiteY1980" fmla="*/ 742792 h 1245547"/>
              <a:gd name="connsiteX1981" fmla="*/ 2703079 w 12192000"/>
              <a:gd name="connsiteY1981" fmla="*/ 742792 h 1245547"/>
              <a:gd name="connsiteX1982" fmla="*/ 2746044 w 12192000"/>
              <a:gd name="connsiteY1982" fmla="*/ 637331 h 1245547"/>
              <a:gd name="connsiteX1983" fmla="*/ 2783990 w 12192000"/>
              <a:gd name="connsiteY1983" fmla="*/ 652027 h 1245547"/>
              <a:gd name="connsiteX1984" fmla="*/ 2784430 w 12192000"/>
              <a:gd name="connsiteY1984" fmla="*/ 652630 h 1245547"/>
              <a:gd name="connsiteX1985" fmla="*/ 2768092 w 12192000"/>
              <a:gd name="connsiteY1985" fmla="*/ 656311 h 1245547"/>
              <a:gd name="connsiteX1986" fmla="*/ 2708720 w 12192000"/>
              <a:gd name="connsiteY1986" fmla="*/ 736164 h 1245547"/>
              <a:gd name="connsiteX1987" fmla="*/ 2782501 w 12192000"/>
              <a:gd name="connsiteY1987" fmla="*/ 863929 h 1245547"/>
              <a:gd name="connsiteX1988" fmla="*/ 2834764 w 12192000"/>
              <a:gd name="connsiteY1988" fmla="*/ 863929 h 1245547"/>
              <a:gd name="connsiteX1989" fmla="*/ 2872423 w 12192000"/>
              <a:gd name="connsiteY1989" fmla="*/ 804886 h 1245547"/>
              <a:gd name="connsiteX1990" fmla="*/ 2881191 w 12192000"/>
              <a:gd name="connsiteY1990" fmla="*/ 775081 h 1245547"/>
              <a:gd name="connsiteX1991" fmla="*/ 2881203 w 12192000"/>
              <a:gd name="connsiteY1991" fmla="*/ 775081 h 1245547"/>
              <a:gd name="connsiteX1992" fmla="*/ 2881203 w 12192000"/>
              <a:gd name="connsiteY1992" fmla="*/ 775041 h 1245547"/>
              <a:gd name="connsiteX1993" fmla="*/ 2894135 w 12192000"/>
              <a:gd name="connsiteY1993" fmla="*/ 731083 h 1245547"/>
              <a:gd name="connsiteX1994" fmla="*/ 2903792 w 12192000"/>
              <a:gd name="connsiteY1994" fmla="*/ 688859 h 1245547"/>
              <a:gd name="connsiteX1995" fmla="*/ 2912126 w 12192000"/>
              <a:gd name="connsiteY1995" fmla="*/ 672408 h 1245547"/>
              <a:gd name="connsiteX1996" fmla="*/ 2912126 w 12192000"/>
              <a:gd name="connsiteY1996" fmla="*/ 661296 h 1245547"/>
              <a:gd name="connsiteX1997" fmla="*/ 2910097 w 12192000"/>
              <a:gd name="connsiteY1997" fmla="*/ 661296 h 1245547"/>
              <a:gd name="connsiteX1998" fmla="*/ 2914240 w 12192000"/>
              <a:gd name="connsiteY1998" fmla="*/ 643184 h 1245547"/>
              <a:gd name="connsiteX1999" fmla="*/ 2945111 w 12192000"/>
              <a:gd name="connsiteY1999" fmla="*/ 665462 h 1245547"/>
              <a:gd name="connsiteX2000" fmla="*/ 2936213 w 12192000"/>
              <a:gd name="connsiteY2000" fmla="*/ 701319 h 1245547"/>
              <a:gd name="connsiteX2001" fmla="*/ 2945436 w 12192000"/>
              <a:gd name="connsiteY2001" fmla="*/ 724548 h 1245547"/>
              <a:gd name="connsiteX2002" fmla="*/ 3019218 w 12192000"/>
              <a:gd name="connsiteY2002" fmla="*/ 829084 h 1245547"/>
              <a:gd name="connsiteX2003" fmla="*/ 3013069 w 12192000"/>
              <a:gd name="connsiteY2003" fmla="*/ 898774 h 1245547"/>
              <a:gd name="connsiteX2004" fmla="*/ 3002345 w 12192000"/>
              <a:gd name="connsiteY2004" fmla="*/ 952798 h 1245547"/>
              <a:gd name="connsiteX2005" fmla="*/ 2938354 w 12192000"/>
              <a:gd name="connsiteY2005" fmla="*/ 996262 h 1245547"/>
              <a:gd name="connsiteX2006" fmla="*/ 2886861 w 12192000"/>
              <a:gd name="connsiteY2006" fmla="*/ 1011749 h 1245547"/>
              <a:gd name="connsiteX2007" fmla="*/ 2886861 w 12192000"/>
              <a:gd name="connsiteY2007" fmla="*/ 1023363 h 1245547"/>
              <a:gd name="connsiteX2008" fmla="*/ 2896084 w 12192000"/>
              <a:gd name="connsiteY2008" fmla="*/ 1046594 h 1245547"/>
              <a:gd name="connsiteX2009" fmla="*/ 2981392 w 12192000"/>
              <a:gd name="connsiteY2009" fmla="*/ 1004005 h 1245547"/>
              <a:gd name="connsiteX2010" fmla="*/ 2994978 w 12192000"/>
              <a:gd name="connsiteY2010" fmla="*/ 989909 h 1245547"/>
              <a:gd name="connsiteX2011" fmla="*/ 2994624 w 12192000"/>
              <a:gd name="connsiteY2011" fmla="*/ 991693 h 1245547"/>
              <a:gd name="connsiteX2012" fmla="*/ 3019218 w 12192000"/>
              <a:gd name="connsiteY2012" fmla="*/ 991693 h 1245547"/>
              <a:gd name="connsiteX2013" fmla="*/ 3021496 w 12192000"/>
              <a:gd name="connsiteY2013" fmla="*/ 962391 h 1245547"/>
              <a:gd name="connsiteX2014" fmla="*/ 3032694 w 12192000"/>
              <a:gd name="connsiteY2014" fmla="*/ 950771 h 1245547"/>
              <a:gd name="connsiteX2015" fmla="*/ 3089760 w 12192000"/>
              <a:gd name="connsiteY2015" fmla="*/ 876240 h 1245547"/>
              <a:gd name="connsiteX2016" fmla="*/ 3098983 w 12192000"/>
              <a:gd name="connsiteY2016" fmla="*/ 876240 h 1245547"/>
              <a:gd name="connsiteX2017" fmla="*/ 3136642 w 12192000"/>
              <a:gd name="connsiteY2017" fmla="*/ 836073 h 1245547"/>
              <a:gd name="connsiteX2018" fmla="*/ 3157558 w 12192000"/>
              <a:gd name="connsiteY2018" fmla="*/ 811613 h 1245547"/>
              <a:gd name="connsiteX2019" fmla="*/ 3157558 w 12192000"/>
              <a:gd name="connsiteY2019" fmla="*/ 821340 h 1245547"/>
              <a:gd name="connsiteX2020" fmla="*/ 3172929 w 12192000"/>
              <a:gd name="connsiteY2020" fmla="*/ 840698 h 1245547"/>
              <a:gd name="connsiteX2021" fmla="*/ 3191375 w 12192000"/>
              <a:gd name="connsiteY2021" fmla="*/ 840698 h 1245547"/>
              <a:gd name="connsiteX2022" fmla="*/ 3191375 w 12192000"/>
              <a:gd name="connsiteY2022" fmla="*/ 833652 h 1245547"/>
              <a:gd name="connsiteX2023" fmla="*/ 3200432 w 12192000"/>
              <a:gd name="connsiteY2023" fmla="*/ 833652 h 1245547"/>
              <a:gd name="connsiteX2024" fmla="*/ 3235594 w 12192000"/>
              <a:gd name="connsiteY2024" fmla="*/ 772674 h 1245547"/>
              <a:gd name="connsiteX2025" fmla="*/ 3244999 w 12192000"/>
              <a:gd name="connsiteY2025" fmla="*/ 758364 h 1245547"/>
              <a:gd name="connsiteX2026" fmla="*/ 3249039 w 12192000"/>
              <a:gd name="connsiteY2026" fmla="*/ 771362 h 1245547"/>
              <a:gd name="connsiteX2027" fmla="*/ 3270559 w 12192000"/>
              <a:gd name="connsiteY2027" fmla="*/ 816854 h 1245547"/>
              <a:gd name="connsiteX2028" fmla="*/ 3285930 w 12192000"/>
              <a:gd name="connsiteY2028" fmla="*/ 816854 h 1245547"/>
              <a:gd name="connsiteX2029" fmla="*/ 3288899 w 12192000"/>
              <a:gd name="connsiteY2029" fmla="*/ 803141 h 1245547"/>
              <a:gd name="connsiteX2030" fmla="*/ 3310204 w 12192000"/>
              <a:gd name="connsiteY2030" fmla="*/ 803141 h 1245547"/>
              <a:gd name="connsiteX2031" fmla="*/ 3312474 w 12192000"/>
              <a:gd name="connsiteY2031" fmla="*/ 802061 h 1245547"/>
              <a:gd name="connsiteX2032" fmla="*/ 3334995 w 12192000"/>
              <a:gd name="connsiteY2032" fmla="*/ 833811 h 1245547"/>
              <a:gd name="connsiteX2033" fmla="*/ 3312066 w 12192000"/>
              <a:gd name="connsiteY2033" fmla="*/ 838976 h 1245547"/>
              <a:gd name="connsiteX2034" fmla="*/ 3252694 w 12192000"/>
              <a:gd name="connsiteY2034" fmla="*/ 918829 h 1245547"/>
              <a:gd name="connsiteX2035" fmla="*/ 3326476 w 12192000"/>
              <a:gd name="connsiteY2035" fmla="*/ 1046594 h 1245547"/>
              <a:gd name="connsiteX2036" fmla="*/ 3378738 w 12192000"/>
              <a:gd name="connsiteY2036" fmla="*/ 1046594 h 1245547"/>
              <a:gd name="connsiteX2037" fmla="*/ 3416397 w 12192000"/>
              <a:gd name="connsiteY2037" fmla="*/ 987551 h 1245547"/>
              <a:gd name="connsiteX2038" fmla="*/ 3422282 w 12192000"/>
              <a:gd name="connsiteY2038" fmla="*/ 967550 h 1245547"/>
              <a:gd name="connsiteX2039" fmla="*/ 3452108 w 12192000"/>
              <a:gd name="connsiteY2039" fmla="*/ 1016134 h 1245547"/>
              <a:gd name="connsiteX2040" fmla="*/ 3472948 w 12192000"/>
              <a:gd name="connsiteY2040" fmla="*/ 1053246 h 1245547"/>
              <a:gd name="connsiteX2041" fmla="*/ 3419618 w 12192000"/>
              <a:gd name="connsiteY2041" fmla="*/ 1089470 h 1245547"/>
              <a:gd name="connsiteX2042" fmla="*/ 3368124 w 12192000"/>
              <a:gd name="connsiteY2042" fmla="*/ 1104957 h 1245547"/>
              <a:gd name="connsiteX2043" fmla="*/ 3368124 w 12192000"/>
              <a:gd name="connsiteY2043" fmla="*/ 1116571 h 1245547"/>
              <a:gd name="connsiteX2044" fmla="*/ 3377347 w 12192000"/>
              <a:gd name="connsiteY2044" fmla="*/ 1139802 h 1245547"/>
              <a:gd name="connsiteX2045" fmla="*/ 3474942 w 12192000"/>
              <a:gd name="connsiteY2045" fmla="*/ 1085901 h 1245547"/>
              <a:gd name="connsiteX2046" fmla="*/ 3485134 w 12192000"/>
              <a:gd name="connsiteY2046" fmla="*/ 1074948 h 1245547"/>
              <a:gd name="connsiteX2047" fmla="*/ 3539214 w 12192000"/>
              <a:gd name="connsiteY2047" fmla="*/ 1171258 h 1245547"/>
              <a:gd name="connsiteX2048" fmla="*/ 3538598 w 12192000"/>
              <a:gd name="connsiteY2048" fmla="*/ 1174358 h 1245547"/>
              <a:gd name="connsiteX2049" fmla="*/ 3540955 w 12192000"/>
              <a:gd name="connsiteY2049" fmla="*/ 1174358 h 1245547"/>
              <a:gd name="connsiteX2050" fmla="*/ 3544912 w 12192000"/>
              <a:gd name="connsiteY2050" fmla="*/ 1181406 h 1245547"/>
              <a:gd name="connsiteX2051" fmla="*/ 3562869 w 12192000"/>
              <a:gd name="connsiteY2051" fmla="*/ 1245547 h 1245547"/>
              <a:gd name="connsiteX2052" fmla="*/ 2303215 w 12192000"/>
              <a:gd name="connsiteY2052" fmla="*/ 1245547 h 1245547"/>
              <a:gd name="connsiteX2053" fmla="*/ 2296089 w 12192000"/>
              <a:gd name="connsiteY2053" fmla="*/ 1229223 h 1245547"/>
              <a:gd name="connsiteX2054" fmla="*/ 2275429 w 12192000"/>
              <a:gd name="connsiteY2054" fmla="*/ 1180695 h 1245547"/>
              <a:gd name="connsiteX2055" fmla="*/ 2284802 w 12192000"/>
              <a:gd name="connsiteY2055" fmla="*/ 1184658 h 1245547"/>
              <a:gd name="connsiteX2056" fmla="*/ 2294025 w 12192000"/>
              <a:gd name="connsiteY2056" fmla="*/ 1184658 h 1245547"/>
              <a:gd name="connsiteX2057" fmla="*/ 2312470 w 12192000"/>
              <a:gd name="connsiteY2057" fmla="*/ 1165155 h 1245547"/>
              <a:gd name="connsiteX2058" fmla="*/ 2312470 w 12192000"/>
              <a:gd name="connsiteY2058" fmla="*/ 1153454 h 1245547"/>
              <a:gd name="connsiteX2059" fmla="*/ 2294025 w 12192000"/>
              <a:gd name="connsiteY2059" fmla="*/ 1133949 h 1245547"/>
              <a:gd name="connsiteX2060" fmla="*/ 2284802 w 12192000"/>
              <a:gd name="connsiteY2060" fmla="*/ 1133949 h 1245547"/>
              <a:gd name="connsiteX2061" fmla="*/ 2269431 w 12192000"/>
              <a:gd name="connsiteY2061" fmla="*/ 1153454 h 1245547"/>
              <a:gd name="connsiteX2062" fmla="*/ 2269431 w 12192000"/>
              <a:gd name="connsiteY2062" fmla="*/ 1165155 h 1245547"/>
              <a:gd name="connsiteX2063" fmla="*/ 2270426 w 12192000"/>
              <a:gd name="connsiteY2063" fmla="*/ 1168944 h 1245547"/>
              <a:gd name="connsiteX2064" fmla="*/ 2257997 w 12192000"/>
              <a:gd name="connsiteY2064" fmla="*/ 1139749 h 1245547"/>
              <a:gd name="connsiteX2065" fmla="*/ 2155443 w 12192000"/>
              <a:gd name="connsiteY2065" fmla="*/ 860603 h 1245547"/>
              <a:gd name="connsiteX2066" fmla="*/ 2154411 w 12192000"/>
              <a:gd name="connsiteY2066" fmla="*/ 852786 h 1245547"/>
              <a:gd name="connsiteX2067" fmla="*/ 2157221 w 12192000"/>
              <a:gd name="connsiteY2067" fmla="*/ 858947 h 1245547"/>
              <a:gd name="connsiteX2068" fmla="*/ 2183352 w 12192000"/>
              <a:gd name="connsiteY2068" fmla="*/ 884301 h 1245547"/>
              <a:gd name="connsiteX2069" fmla="*/ 2183352 w 12192000"/>
              <a:gd name="connsiteY2069" fmla="*/ 864797 h 1245547"/>
              <a:gd name="connsiteX2070" fmla="*/ 2165675 w 12192000"/>
              <a:gd name="connsiteY2070" fmla="*/ 832616 h 1245547"/>
              <a:gd name="connsiteX2071" fmla="*/ 2152513 w 12192000"/>
              <a:gd name="connsiteY2071" fmla="*/ 823868 h 1245547"/>
              <a:gd name="connsiteX2072" fmla="*/ 2152513 w 12192000"/>
              <a:gd name="connsiteY2072" fmla="*/ 795508 h 1245547"/>
              <a:gd name="connsiteX2073" fmla="*/ 2167115 w 12192000"/>
              <a:gd name="connsiteY2073" fmla="*/ 769178 h 1245547"/>
              <a:gd name="connsiteX2074" fmla="*/ 2175122 w 12192000"/>
              <a:gd name="connsiteY2074" fmla="*/ 763799 h 1245547"/>
              <a:gd name="connsiteX2075" fmla="*/ 2174725 w 12192000"/>
              <a:gd name="connsiteY2075" fmla="*/ 766510 h 1245547"/>
              <a:gd name="connsiteX2076" fmla="*/ 2191125 w 12192000"/>
              <a:gd name="connsiteY2076" fmla="*/ 766510 h 1245547"/>
              <a:gd name="connsiteX2077" fmla="*/ 2199395 w 12192000"/>
              <a:gd name="connsiteY2077" fmla="*/ 779905 h 1245547"/>
              <a:gd name="connsiteX2078" fmla="*/ 2213997 w 12192000"/>
              <a:gd name="connsiteY2078" fmla="*/ 838417 h 1245547"/>
              <a:gd name="connsiteX2079" fmla="*/ 2229368 w 12192000"/>
              <a:gd name="connsiteY2079" fmla="*/ 838417 h 1245547"/>
              <a:gd name="connsiteX2080" fmla="*/ 2229368 w 12192000"/>
              <a:gd name="connsiteY2080" fmla="*/ 795508 h 1245547"/>
              <a:gd name="connsiteX2081" fmla="*/ 2220914 w 12192000"/>
              <a:gd name="connsiteY2081" fmla="*/ 777955 h 1245547"/>
              <a:gd name="connsiteX2082" fmla="*/ 2195704 w 12192000"/>
              <a:gd name="connsiteY2082" fmla="*/ 741120 h 1245547"/>
              <a:gd name="connsiteX2083" fmla="*/ 2197253 w 12192000"/>
              <a:gd name="connsiteY2083" fmla="*/ 725599 h 1245547"/>
              <a:gd name="connsiteX2084" fmla="*/ 2204774 w 12192000"/>
              <a:gd name="connsiteY2084" fmla="*/ 709692 h 1245547"/>
              <a:gd name="connsiteX2085" fmla="*/ 2329281 w 12192000"/>
              <a:gd name="connsiteY2085" fmla="*/ 834759 h 1245547"/>
              <a:gd name="connsiteX2086" fmla="*/ 2345367 w 12192000"/>
              <a:gd name="connsiteY2086" fmla="*/ 860863 h 1245547"/>
              <a:gd name="connsiteX2087" fmla="*/ 2344365 w 12192000"/>
              <a:gd name="connsiteY2087" fmla="*/ 862116 h 1245547"/>
              <a:gd name="connsiteX2088" fmla="*/ 2340138 w 12192000"/>
              <a:gd name="connsiteY2088" fmla="*/ 872600 h 1245547"/>
              <a:gd name="connsiteX2089" fmla="*/ 2355509 w 12192000"/>
              <a:gd name="connsiteY2089" fmla="*/ 896004 h 1245547"/>
              <a:gd name="connsiteX2090" fmla="*/ 2364732 w 12192000"/>
              <a:gd name="connsiteY2090" fmla="*/ 896004 h 1245547"/>
              <a:gd name="connsiteX2091" fmla="*/ 2366176 w 12192000"/>
              <a:gd name="connsiteY2091" fmla="*/ 894628 h 1245547"/>
              <a:gd name="connsiteX2092" fmla="*/ 2389228 w 12192000"/>
              <a:gd name="connsiteY2092" fmla="*/ 932034 h 1245547"/>
              <a:gd name="connsiteX2093" fmla="*/ 2407674 w 12192000"/>
              <a:gd name="connsiteY2093" fmla="*/ 932034 h 1245547"/>
              <a:gd name="connsiteX2094" fmla="*/ 2407674 w 12192000"/>
              <a:gd name="connsiteY2094" fmla="*/ 924233 h 1245547"/>
              <a:gd name="connsiteX2095" fmla="*/ 2379272 w 12192000"/>
              <a:gd name="connsiteY2095" fmla="*/ 882167 h 1245547"/>
              <a:gd name="connsiteX2096" fmla="*/ 2398548 w 12192000"/>
              <a:gd name="connsiteY2096" fmla="*/ 863822 h 1245547"/>
              <a:gd name="connsiteX2097" fmla="*/ 2413920 w 12192000"/>
              <a:gd name="connsiteY2097" fmla="*/ 853095 h 1245547"/>
              <a:gd name="connsiteX2098" fmla="*/ 2432365 w 12192000"/>
              <a:gd name="connsiteY2098" fmla="*/ 860897 h 1245547"/>
              <a:gd name="connsiteX2099" fmla="*/ 2473098 w 12192000"/>
              <a:gd name="connsiteY2099" fmla="*/ 838468 h 1245547"/>
              <a:gd name="connsiteX2100" fmla="*/ 2479541 w 12192000"/>
              <a:gd name="connsiteY2100" fmla="*/ 828161 h 1245547"/>
              <a:gd name="connsiteX2101" fmla="*/ 2493752 w 12192000"/>
              <a:gd name="connsiteY2101" fmla="*/ 838417 h 1245547"/>
              <a:gd name="connsiteX2102" fmla="*/ 2499901 w 12192000"/>
              <a:gd name="connsiteY2102" fmla="*/ 838417 h 1245547"/>
              <a:gd name="connsiteX2103" fmla="*/ 2499901 w 12192000"/>
              <a:gd name="connsiteY2103" fmla="*/ 815012 h 1245547"/>
              <a:gd name="connsiteX2104" fmla="*/ 2464808 w 12192000"/>
              <a:gd name="connsiteY2104" fmla="*/ 792919 h 1245547"/>
              <a:gd name="connsiteX2105" fmla="*/ 2485669 w 12192000"/>
              <a:gd name="connsiteY2105" fmla="*/ 771272 h 1245547"/>
              <a:gd name="connsiteX2106" fmla="*/ 2490775 w 12192000"/>
              <a:gd name="connsiteY2106" fmla="*/ 798485 h 1245547"/>
              <a:gd name="connsiteX2107" fmla="*/ 2558409 w 12192000"/>
              <a:gd name="connsiteY2107" fmla="*/ 927208 h 1245547"/>
              <a:gd name="connsiteX2108" fmla="*/ 2574265 w 12192000"/>
              <a:gd name="connsiteY2108" fmla="*/ 927208 h 1245547"/>
              <a:gd name="connsiteX2109" fmla="*/ 2555009 w 12192000"/>
              <a:gd name="connsiteY2109" fmla="*/ 956848 h 1245547"/>
              <a:gd name="connsiteX2110" fmla="*/ 2555009 w 12192000"/>
              <a:gd name="connsiteY2110" fmla="*/ 980079 h 1245547"/>
              <a:gd name="connsiteX2111" fmla="*/ 2570380 w 12192000"/>
              <a:gd name="connsiteY2111" fmla="*/ 999437 h 1245547"/>
              <a:gd name="connsiteX2112" fmla="*/ 2604196 w 12192000"/>
              <a:gd name="connsiteY2112" fmla="*/ 999437 h 1245547"/>
              <a:gd name="connsiteX2113" fmla="*/ 2631864 w 12192000"/>
              <a:gd name="connsiteY2113" fmla="*/ 968464 h 1245547"/>
              <a:gd name="connsiteX2114" fmla="*/ 2622642 w 12192000"/>
              <a:gd name="connsiteY2114" fmla="*/ 914261 h 1245547"/>
              <a:gd name="connsiteX2115" fmla="*/ 2653498 w 12192000"/>
              <a:gd name="connsiteY2115" fmla="*/ 901939 h 1245547"/>
              <a:gd name="connsiteX2116" fmla="*/ 2656965 w 12192000"/>
              <a:gd name="connsiteY2116" fmla="*/ 911340 h 1245547"/>
              <a:gd name="connsiteX2117" fmla="*/ 2669262 w 12192000"/>
              <a:gd name="connsiteY2117" fmla="*/ 916895 h 1245547"/>
              <a:gd name="connsiteX2118" fmla="*/ 2690095 w 12192000"/>
              <a:gd name="connsiteY2118" fmla="*/ 916895 h 1245547"/>
              <a:gd name="connsiteX2119" fmla="*/ 2712120 w 12192000"/>
              <a:gd name="connsiteY2119" fmla="*/ 970117 h 1245547"/>
              <a:gd name="connsiteX2120" fmla="*/ 2795125 w 12192000"/>
              <a:gd name="connsiteY2120" fmla="*/ 1184658 h 1245547"/>
              <a:gd name="connsiteX2121" fmla="*/ 2813570 w 12192000"/>
              <a:gd name="connsiteY2121" fmla="*/ 1184658 h 1245547"/>
              <a:gd name="connsiteX2122" fmla="*/ 2813570 w 12192000"/>
              <a:gd name="connsiteY2122" fmla="*/ 1172957 h 1245547"/>
              <a:gd name="connsiteX2123" fmla="*/ 2699295 w 12192000"/>
              <a:gd name="connsiteY2123" fmla="*/ 904536 h 1245547"/>
              <a:gd name="connsiteX2124" fmla="*/ 2681052 w 12192000"/>
              <a:gd name="connsiteY2124" fmla="*/ 857481 h 1245547"/>
              <a:gd name="connsiteX2125" fmla="*/ 2681052 w 12192000"/>
              <a:gd name="connsiteY2125" fmla="*/ 840698 h 1245547"/>
              <a:gd name="connsiteX2126" fmla="*/ 2672598 w 12192000"/>
              <a:gd name="connsiteY2126" fmla="*/ 825212 h 1245547"/>
              <a:gd name="connsiteX2127" fmla="*/ 2667283 w 12192000"/>
              <a:gd name="connsiteY2127" fmla="*/ 821967 h 1245547"/>
              <a:gd name="connsiteX2128" fmla="*/ 2661937 w 12192000"/>
              <a:gd name="connsiteY2128" fmla="*/ 808176 h 1245547"/>
              <a:gd name="connsiteX2129" fmla="*/ 2643833 w 12192000"/>
              <a:gd name="connsiteY2129" fmla="*/ 754909 h 1245547"/>
              <a:gd name="connsiteX2130" fmla="*/ 2668010 w 12192000"/>
              <a:gd name="connsiteY2130" fmla="*/ 754909 h 1245547"/>
              <a:gd name="connsiteX2131" fmla="*/ 2668010 w 12192000"/>
              <a:gd name="connsiteY2131" fmla="*/ 731678 h 1245547"/>
              <a:gd name="connsiteX2132" fmla="*/ 2643416 w 12192000"/>
              <a:gd name="connsiteY2132" fmla="*/ 731678 h 1245547"/>
              <a:gd name="connsiteX2133" fmla="*/ 2643416 w 12192000"/>
              <a:gd name="connsiteY2133" fmla="*/ 753681 h 1245547"/>
              <a:gd name="connsiteX2134" fmla="*/ 2637763 w 12192000"/>
              <a:gd name="connsiteY2134" fmla="*/ 737048 h 1245547"/>
              <a:gd name="connsiteX2135" fmla="*/ 2629019 w 12192000"/>
              <a:gd name="connsiteY2135" fmla="*/ 703825 h 1245547"/>
              <a:gd name="connsiteX2136" fmla="*/ 2629019 w 12192000"/>
              <a:gd name="connsiteY2136" fmla="*/ 697990 h 1245547"/>
              <a:gd name="connsiteX2137" fmla="*/ 2628187 w 12192000"/>
              <a:gd name="connsiteY2137" fmla="*/ 697702 h 1245547"/>
              <a:gd name="connsiteX2138" fmla="*/ 2626042 w 12192000"/>
              <a:gd name="connsiteY2138" fmla="*/ 681462 h 1245547"/>
              <a:gd name="connsiteX2139" fmla="*/ 2626042 w 12192000"/>
              <a:gd name="connsiteY2139" fmla="*/ 638554 h 1245547"/>
              <a:gd name="connsiteX2140" fmla="*/ 2653710 w 12192000"/>
              <a:gd name="connsiteY2140" fmla="*/ 603447 h 1245547"/>
              <a:gd name="connsiteX2141" fmla="*/ 741061 w 12192000"/>
              <a:gd name="connsiteY2141" fmla="*/ 600470 h 1245547"/>
              <a:gd name="connsiteX2142" fmla="*/ 750294 w 12192000"/>
              <a:gd name="connsiteY2142" fmla="*/ 600470 h 1245547"/>
              <a:gd name="connsiteX2143" fmla="*/ 777962 w 12192000"/>
              <a:gd name="connsiteY2143" fmla="*/ 655082 h 1245547"/>
              <a:gd name="connsiteX2144" fmla="*/ 845595 w 12192000"/>
              <a:gd name="connsiteY2144" fmla="*/ 623875 h 1245547"/>
              <a:gd name="connsiteX2145" fmla="*/ 870189 w 12192000"/>
              <a:gd name="connsiteY2145" fmla="*/ 655082 h 1245547"/>
              <a:gd name="connsiteX2146" fmla="*/ 870189 w 12192000"/>
              <a:gd name="connsiteY2146" fmla="*/ 674586 h 1245547"/>
              <a:gd name="connsiteX2147" fmla="*/ 845595 w 12192000"/>
              <a:gd name="connsiteY2147" fmla="*/ 674586 h 1245547"/>
              <a:gd name="connsiteX2148" fmla="*/ 827150 w 12192000"/>
              <a:gd name="connsiteY2148" fmla="*/ 666784 h 1245547"/>
              <a:gd name="connsiteX2149" fmla="*/ 817927 w 12192000"/>
              <a:gd name="connsiteY2149" fmla="*/ 674586 h 1245547"/>
              <a:gd name="connsiteX2150" fmla="*/ 822346 w 12192000"/>
              <a:gd name="connsiteY2150" fmla="*/ 736023 h 1245547"/>
              <a:gd name="connsiteX2151" fmla="*/ 830697 w 12192000"/>
              <a:gd name="connsiteY2151" fmla="*/ 763663 h 1245547"/>
              <a:gd name="connsiteX2152" fmla="*/ 814114 w 12192000"/>
              <a:gd name="connsiteY2152" fmla="*/ 799943 h 1245547"/>
              <a:gd name="connsiteX2153" fmla="*/ 805516 w 12192000"/>
              <a:gd name="connsiteY2153" fmla="*/ 779064 h 1245547"/>
              <a:gd name="connsiteX2154" fmla="*/ 743983 w 12192000"/>
              <a:gd name="connsiteY2154" fmla="*/ 611575 h 1245547"/>
              <a:gd name="connsiteX2155" fmla="*/ 2707777 w 12192000"/>
              <a:gd name="connsiteY2155" fmla="*/ 565427 h 1245547"/>
              <a:gd name="connsiteX2156" fmla="*/ 2710583 w 12192000"/>
              <a:gd name="connsiteY2156" fmla="*/ 566635 h 1245547"/>
              <a:gd name="connsiteX2157" fmla="*/ 2744455 w 12192000"/>
              <a:gd name="connsiteY2157" fmla="*/ 600660 h 1245547"/>
              <a:gd name="connsiteX2158" fmla="*/ 2740436 w 12192000"/>
              <a:gd name="connsiteY2158" fmla="*/ 609625 h 1245547"/>
              <a:gd name="connsiteX2159" fmla="*/ 2716559 w 12192000"/>
              <a:gd name="connsiteY2159" fmla="*/ 588701 h 1245547"/>
              <a:gd name="connsiteX2160" fmla="*/ 2704273 w 12192000"/>
              <a:gd name="connsiteY2160" fmla="*/ 570758 h 1245547"/>
              <a:gd name="connsiteX2161" fmla="*/ 2781537 w 12192000"/>
              <a:gd name="connsiteY2161" fmla="*/ 550210 h 1245547"/>
              <a:gd name="connsiteX2162" fmla="*/ 2807421 w 12192000"/>
              <a:gd name="connsiteY2162" fmla="*/ 567365 h 1245547"/>
              <a:gd name="connsiteX2163" fmla="*/ 2875055 w 12192000"/>
              <a:gd name="connsiteY2163" fmla="*/ 614906 h 1245547"/>
              <a:gd name="connsiteX2164" fmla="*/ 2882293 w 12192000"/>
              <a:gd name="connsiteY2164" fmla="*/ 620129 h 1245547"/>
              <a:gd name="connsiteX2165" fmla="*/ 2880493 w 12192000"/>
              <a:gd name="connsiteY2165" fmla="*/ 650503 h 1245547"/>
              <a:gd name="connsiteX2166" fmla="*/ 2879455 w 12192000"/>
              <a:gd name="connsiteY2166" fmla="*/ 667129 h 1245547"/>
              <a:gd name="connsiteX2167" fmla="*/ 2857559 w 12192000"/>
              <a:gd name="connsiteY2167" fmla="*/ 671945 h 1245547"/>
              <a:gd name="connsiteX2168" fmla="*/ 2854130 w 12192000"/>
              <a:gd name="connsiteY2168" fmla="*/ 674011 h 1245547"/>
              <a:gd name="connsiteX2169" fmla="*/ 2854130 w 12192000"/>
              <a:gd name="connsiteY2169" fmla="*/ 655379 h 1245547"/>
              <a:gd name="connsiteX2170" fmla="*/ 2820314 w 12192000"/>
              <a:gd name="connsiteY2170" fmla="*/ 655379 h 1245547"/>
              <a:gd name="connsiteX2171" fmla="*/ 2820314 w 12192000"/>
              <a:gd name="connsiteY2171" fmla="*/ 664293 h 1245547"/>
              <a:gd name="connsiteX2172" fmla="*/ 2808596 w 12192000"/>
              <a:gd name="connsiteY2172" fmla="*/ 658840 h 1245547"/>
              <a:gd name="connsiteX2173" fmla="*/ 2785133 w 12192000"/>
              <a:gd name="connsiteY2173" fmla="*/ 622950 h 1245547"/>
              <a:gd name="connsiteX2174" fmla="*/ 2780064 w 12192000"/>
              <a:gd name="connsiteY2174" fmla="*/ 614756 h 1245547"/>
              <a:gd name="connsiteX2175" fmla="*/ 2793733 w 12192000"/>
              <a:gd name="connsiteY2175" fmla="*/ 600301 h 1245547"/>
              <a:gd name="connsiteX2176" fmla="*/ 2793733 w 12192000"/>
              <a:gd name="connsiteY2176" fmla="*/ 588600 h 1245547"/>
              <a:gd name="connsiteX2177" fmla="*/ 2775288 w 12192000"/>
              <a:gd name="connsiteY2177" fmla="*/ 569097 h 1245547"/>
              <a:gd name="connsiteX2178" fmla="*/ 2773842 w 12192000"/>
              <a:gd name="connsiteY2178" fmla="*/ 569097 h 1245547"/>
              <a:gd name="connsiteX2179" fmla="*/ 2745937 w 12192000"/>
              <a:gd name="connsiteY2179" fmla="*/ 529333 h 1245547"/>
              <a:gd name="connsiteX2180" fmla="*/ 2764382 w 12192000"/>
              <a:gd name="connsiteY2180" fmla="*/ 538841 h 1245547"/>
              <a:gd name="connsiteX2181" fmla="*/ 2770291 w 12192000"/>
              <a:gd name="connsiteY2181" fmla="*/ 542757 h 1245547"/>
              <a:gd name="connsiteX2182" fmla="*/ 2766677 w 12192000"/>
              <a:gd name="connsiteY2182" fmla="*/ 551090 h 1245547"/>
              <a:gd name="connsiteX2183" fmla="*/ 2756859 w 12192000"/>
              <a:gd name="connsiteY2183" fmla="*/ 572990 h 1245547"/>
              <a:gd name="connsiteX2184" fmla="*/ 2754788 w 12192000"/>
              <a:gd name="connsiteY2184" fmla="*/ 573866 h 1245547"/>
              <a:gd name="connsiteX2185" fmla="*/ 2736714 w 12192000"/>
              <a:gd name="connsiteY2185" fmla="*/ 541036 h 1245547"/>
              <a:gd name="connsiteX2186" fmla="*/ 2745937 w 12192000"/>
              <a:gd name="connsiteY2186" fmla="*/ 529333 h 1245547"/>
              <a:gd name="connsiteX2187" fmla="*/ 2792175 w 12192000"/>
              <a:gd name="connsiteY2187" fmla="*/ 525071 h 1245547"/>
              <a:gd name="connsiteX2188" fmla="*/ 2801716 w 12192000"/>
              <a:gd name="connsiteY2188" fmla="*/ 529998 h 1245547"/>
              <a:gd name="connsiteX2189" fmla="*/ 2883951 w 12192000"/>
              <a:gd name="connsiteY2189" fmla="*/ 585169 h 1245547"/>
              <a:gd name="connsiteX2190" fmla="*/ 2883567 w 12192000"/>
              <a:gd name="connsiteY2190" fmla="*/ 596299 h 1245547"/>
              <a:gd name="connsiteX2191" fmla="*/ 2883301 w 12192000"/>
              <a:gd name="connsiteY2191" fmla="*/ 601319 h 1245547"/>
              <a:gd name="connsiteX2192" fmla="*/ 2873902 w 12192000"/>
              <a:gd name="connsiteY2192" fmla="*/ 595402 h 1245547"/>
              <a:gd name="connsiteX2193" fmla="*/ 2802810 w 12192000"/>
              <a:gd name="connsiteY2193" fmla="*/ 543961 h 1245547"/>
              <a:gd name="connsiteX2194" fmla="*/ 2789439 w 12192000"/>
              <a:gd name="connsiteY2194" fmla="*/ 531350 h 1245547"/>
              <a:gd name="connsiteX2195" fmla="*/ 2772730 w 12192000"/>
              <a:gd name="connsiteY2195" fmla="*/ 515593 h 1245547"/>
              <a:gd name="connsiteX2196" fmla="*/ 2775008 w 12192000"/>
              <a:gd name="connsiteY2196" fmla="*/ 516205 h 1245547"/>
              <a:gd name="connsiteX2197" fmla="*/ 2780563 w 12192000"/>
              <a:gd name="connsiteY2197" fmla="*/ 519074 h 1245547"/>
              <a:gd name="connsiteX2198" fmla="*/ 2779360 w 12192000"/>
              <a:gd name="connsiteY2198" fmla="*/ 521846 h 1245547"/>
              <a:gd name="connsiteX2199" fmla="*/ 0 w 12192000"/>
              <a:gd name="connsiteY2199" fmla="*/ 318045 h 1245547"/>
              <a:gd name="connsiteX2200" fmla="*/ 3670 w 12192000"/>
              <a:gd name="connsiteY2200" fmla="*/ 318045 h 1245547"/>
              <a:gd name="connsiteX2201" fmla="*/ 31338 w 12192000"/>
              <a:gd name="connsiteY2201" fmla="*/ 372656 h 1245547"/>
              <a:gd name="connsiteX2202" fmla="*/ 98971 w 12192000"/>
              <a:gd name="connsiteY2202" fmla="*/ 341449 h 1245547"/>
              <a:gd name="connsiteX2203" fmla="*/ 123565 w 12192000"/>
              <a:gd name="connsiteY2203" fmla="*/ 372656 h 1245547"/>
              <a:gd name="connsiteX2204" fmla="*/ 123565 w 12192000"/>
              <a:gd name="connsiteY2204" fmla="*/ 392159 h 1245547"/>
              <a:gd name="connsiteX2205" fmla="*/ 98971 w 12192000"/>
              <a:gd name="connsiteY2205" fmla="*/ 392159 h 1245547"/>
              <a:gd name="connsiteX2206" fmla="*/ 80526 w 12192000"/>
              <a:gd name="connsiteY2206" fmla="*/ 384358 h 1245547"/>
              <a:gd name="connsiteX2207" fmla="*/ 71303 w 12192000"/>
              <a:gd name="connsiteY2207" fmla="*/ 392159 h 1245547"/>
              <a:gd name="connsiteX2208" fmla="*/ 72654 w 12192000"/>
              <a:gd name="connsiteY2208" fmla="*/ 410941 h 1245547"/>
              <a:gd name="connsiteX2209" fmla="*/ 71429 w 12192000"/>
              <a:gd name="connsiteY2209" fmla="*/ 410941 h 1245547"/>
              <a:gd name="connsiteX2210" fmla="*/ 71429 w 12192000"/>
              <a:gd name="connsiteY2210" fmla="*/ 422643 h 1245547"/>
              <a:gd name="connsiteX2211" fmla="*/ 73859 w 12192000"/>
              <a:gd name="connsiteY2211" fmla="*/ 427695 h 1245547"/>
              <a:gd name="connsiteX2212" fmla="*/ 75722 w 12192000"/>
              <a:gd name="connsiteY2212" fmla="*/ 453596 h 1245547"/>
              <a:gd name="connsiteX2213" fmla="*/ 111076 w 12192000"/>
              <a:gd name="connsiteY2213" fmla="*/ 523809 h 1245547"/>
              <a:gd name="connsiteX2214" fmla="*/ 136662 w 12192000"/>
              <a:gd name="connsiteY2214" fmla="*/ 531068 h 1245547"/>
              <a:gd name="connsiteX2215" fmla="*/ 149245 w 12192000"/>
              <a:gd name="connsiteY2215" fmla="*/ 543321 h 1245547"/>
              <a:gd name="connsiteX2216" fmla="*/ 168234 w 12192000"/>
              <a:gd name="connsiteY2216" fmla="*/ 549786 h 1245547"/>
              <a:gd name="connsiteX2217" fmla="*/ 166604 w 12192000"/>
              <a:gd name="connsiteY2217" fmla="*/ 555991 h 1245547"/>
              <a:gd name="connsiteX2218" fmla="*/ 65154 w 12192000"/>
              <a:gd name="connsiteY2218" fmla="*/ 673013 h 1245547"/>
              <a:gd name="connsiteX2219" fmla="*/ 65154 w 12192000"/>
              <a:gd name="connsiteY2219" fmla="*/ 684714 h 1245547"/>
              <a:gd name="connsiteX2220" fmla="*/ 181975 w 12192000"/>
              <a:gd name="connsiteY2220" fmla="*/ 649608 h 1245547"/>
              <a:gd name="connsiteX2221" fmla="*/ 283425 w 12192000"/>
              <a:gd name="connsiteY2221" fmla="*/ 563792 h 1245547"/>
              <a:gd name="connsiteX2222" fmla="*/ 344909 w 12192000"/>
              <a:gd name="connsiteY2222" fmla="*/ 563792 h 1245547"/>
              <a:gd name="connsiteX2223" fmla="*/ 403320 w 12192000"/>
              <a:gd name="connsiteY2223" fmla="*/ 630104 h 1245547"/>
              <a:gd name="connsiteX2224" fmla="*/ 572403 w 12192000"/>
              <a:gd name="connsiteY2224" fmla="*/ 618403 h 1245547"/>
              <a:gd name="connsiteX2225" fmla="*/ 585901 w 12192000"/>
              <a:gd name="connsiteY2225" fmla="*/ 629302 h 1245547"/>
              <a:gd name="connsiteX2226" fmla="*/ 589596 w 12192000"/>
              <a:gd name="connsiteY2226" fmla="*/ 633577 h 1245547"/>
              <a:gd name="connsiteX2227" fmla="*/ 596996 w 12192000"/>
              <a:gd name="connsiteY2227" fmla="*/ 673013 h 1245547"/>
              <a:gd name="connsiteX2228" fmla="*/ 664629 w 12192000"/>
              <a:gd name="connsiteY2228" fmla="*/ 801737 h 1245547"/>
              <a:gd name="connsiteX2229" fmla="*/ 670364 w 12192000"/>
              <a:gd name="connsiteY2229" fmla="*/ 801737 h 1245547"/>
              <a:gd name="connsiteX2230" fmla="*/ 670364 w 12192000"/>
              <a:gd name="connsiteY2230" fmla="*/ 822814 h 1245547"/>
              <a:gd name="connsiteX2231" fmla="*/ 688809 w 12192000"/>
              <a:gd name="connsiteY2231" fmla="*/ 842317 h 1245547"/>
              <a:gd name="connsiteX2232" fmla="*/ 707255 w 12192000"/>
              <a:gd name="connsiteY2232" fmla="*/ 842317 h 1245547"/>
              <a:gd name="connsiteX2233" fmla="*/ 707255 w 12192000"/>
              <a:gd name="connsiteY2233" fmla="*/ 822814 h 1245547"/>
              <a:gd name="connsiteX2234" fmla="*/ 688809 w 12192000"/>
              <a:gd name="connsiteY2234" fmla="*/ 799410 h 1245547"/>
              <a:gd name="connsiteX2235" fmla="*/ 682751 w 12192000"/>
              <a:gd name="connsiteY2235" fmla="*/ 799410 h 1245547"/>
              <a:gd name="connsiteX2236" fmla="*/ 673852 w 12192000"/>
              <a:gd name="connsiteY2236" fmla="*/ 735424 h 1245547"/>
              <a:gd name="connsiteX2237" fmla="*/ 692298 w 12192000"/>
              <a:gd name="connsiteY2237" fmla="*/ 692517 h 1245547"/>
              <a:gd name="connsiteX2238" fmla="*/ 653101 w 12192000"/>
              <a:gd name="connsiteY2238" fmla="*/ 666187 h 1245547"/>
              <a:gd name="connsiteX2239" fmla="*/ 642460 w 12192000"/>
              <a:gd name="connsiteY2239" fmla="*/ 652683 h 1245547"/>
              <a:gd name="connsiteX2240" fmla="*/ 661718 w 12192000"/>
              <a:gd name="connsiteY2240" fmla="*/ 637772 h 1245547"/>
              <a:gd name="connsiteX2241" fmla="*/ 712442 w 12192000"/>
              <a:gd name="connsiteY2241" fmla="*/ 604616 h 1245547"/>
              <a:gd name="connsiteX2242" fmla="*/ 713855 w 12192000"/>
              <a:gd name="connsiteY2242" fmla="*/ 604174 h 1245547"/>
              <a:gd name="connsiteX2243" fmla="*/ 726114 w 12192000"/>
              <a:gd name="connsiteY2243" fmla="*/ 628154 h 1245547"/>
              <a:gd name="connsiteX2244" fmla="*/ 766079 w 12192000"/>
              <a:gd name="connsiteY2244" fmla="*/ 718359 h 1245547"/>
              <a:gd name="connsiteX2245" fmla="*/ 806624 w 12192000"/>
              <a:gd name="connsiteY2245" fmla="*/ 816332 h 1245547"/>
              <a:gd name="connsiteX2246" fmla="*/ 790854 w 12192000"/>
              <a:gd name="connsiteY2246" fmla="*/ 850834 h 1245547"/>
              <a:gd name="connsiteX2247" fmla="*/ 790854 w 12192000"/>
              <a:gd name="connsiteY2247" fmla="*/ 861946 h 1245547"/>
              <a:gd name="connsiteX2248" fmla="*/ 809299 w 12192000"/>
              <a:gd name="connsiteY2248" fmla="*/ 861946 h 1245547"/>
              <a:gd name="connsiteX2249" fmla="*/ 817336 w 12192000"/>
              <a:gd name="connsiteY2249" fmla="*/ 842218 h 1245547"/>
              <a:gd name="connsiteX2250" fmla="*/ 818341 w 12192000"/>
              <a:gd name="connsiteY2250" fmla="*/ 844646 h 1245547"/>
              <a:gd name="connsiteX2251" fmla="*/ 851162 w 12192000"/>
              <a:gd name="connsiteY2251" fmla="*/ 929478 h 1245547"/>
              <a:gd name="connsiteX2252" fmla="*/ 811778 w 12192000"/>
              <a:gd name="connsiteY2252" fmla="*/ 955438 h 1245547"/>
              <a:gd name="connsiteX2253" fmla="*/ 811778 w 12192000"/>
              <a:gd name="connsiteY2253" fmla="*/ 967140 h 1245547"/>
              <a:gd name="connsiteX2254" fmla="*/ 858380 w 12192000"/>
              <a:gd name="connsiteY2254" fmla="*/ 948136 h 1245547"/>
              <a:gd name="connsiteX2255" fmla="*/ 901345 w 12192000"/>
              <a:gd name="connsiteY2255" fmla="*/ 1059187 h 1245547"/>
              <a:gd name="connsiteX2256" fmla="*/ 919791 w 12192000"/>
              <a:gd name="connsiteY2256" fmla="*/ 1059187 h 1245547"/>
              <a:gd name="connsiteX2257" fmla="*/ 919791 w 12192000"/>
              <a:gd name="connsiteY2257" fmla="*/ 1047484 h 1245547"/>
              <a:gd name="connsiteX2258" fmla="*/ 875839 w 12192000"/>
              <a:gd name="connsiteY2258" fmla="*/ 946796 h 1245547"/>
              <a:gd name="connsiteX2259" fmla="*/ 873741 w 12192000"/>
              <a:gd name="connsiteY2259" fmla="*/ 941870 h 1245547"/>
              <a:gd name="connsiteX2260" fmla="*/ 876337 w 12192000"/>
              <a:gd name="connsiteY2260" fmla="*/ 940812 h 1245547"/>
              <a:gd name="connsiteX2261" fmla="*/ 928599 w 12192000"/>
              <a:gd name="connsiteY2261" fmla="*/ 932034 h 1245547"/>
              <a:gd name="connsiteX2262" fmla="*/ 1030049 w 12192000"/>
              <a:gd name="connsiteY2262" fmla="*/ 846218 h 1245547"/>
              <a:gd name="connsiteX2263" fmla="*/ 1091533 w 12192000"/>
              <a:gd name="connsiteY2263" fmla="*/ 846218 h 1245547"/>
              <a:gd name="connsiteX2264" fmla="*/ 1149944 w 12192000"/>
              <a:gd name="connsiteY2264" fmla="*/ 912530 h 1245547"/>
              <a:gd name="connsiteX2265" fmla="*/ 1261193 w 12192000"/>
              <a:gd name="connsiteY2265" fmla="*/ 905948 h 1245547"/>
              <a:gd name="connsiteX2266" fmla="*/ 1309498 w 12192000"/>
              <a:gd name="connsiteY2266" fmla="*/ 901672 h 1245547"/>
              <a:gd name="connsiteX2267" fmla="*/ 1308335 w 12192000"/>
              <a:gd name="connsiteY2267" fmla="*/ 904267 h 1245547"/>
              <a:gd name="connsiteX2268" fmla="*/ 1274535 w 12192000"/>
              <a:gd name="connsiteY2268" fmla="*/ 977800 h 1245547"/>
              <a:gd name="connsiteX2269" fmla="*/ 1272145 w 12192000"/>
              <a:gd name="connsiteY2269" fmla="*/ 963240 h 1245547"/>
              <a:gd name="connsiteX2270" fmla="*/ 1260616 w 12192000"/>
              <a:gd name="connsiteY2270" fmla="*/ 955438 h 1245547"/>
              <a:gd name="connsiteX2271" fmla="*/ 1192983 w 12192000"/>
              <a:gd name="connsiteY2271" fmla="*/ 1029553 h 1245547"/>
              <a:gd name="connsiteX2272" fmla="*/ 1208354 w 12192000"/>
              <a:gd name="connsiteY2272" fmla="*/ 1052958 h 1245547"/>
              <a:gd name="connsiteX2273" fmla="*/ 1217577 w 12192000"/>
              <a:gd name="connsiteY2273" fmla="*/ 1052958 h 1245547"/>
              <a:gd name="connsiteX2274" fmla="*/ 1251394 w 12192000"/>
              <a:gd name="connsiteY2274" fmla="*/ 1020776 h 1245547"/>
              <a:gd name="connsiteX2275" fmla="*/ 1265404 w 12192000"/>
              <a:gd name="connsiteY2275" fmla="*/ 1010999 h 1245547"/>
              <a:gd name="connsiteX2276" fmla="*/ 1269010 w 12192000"/>
              <a:gd name="connsiteY2276" fmla="*/ 1010999 h 1245547"/>
              <a:gd name="connsiteX2277" fmla="*/ 1285210 w 12192000"/>
              <a:gd name="connsiteY2277" fmla="*/ 1017850 h 1245547"/>
              <a:gd name="connsiteX2278" fmla="*/ 1343620 w 12192000"/>
              <a:gd name="connsiteY2278" fmla="*/ 967140 h 1245547"/>
              <a:gd name="connsiteX2279" fmla="*/ 1293938 w 12192000"/>
              <a:gd name="connsiteY2279" fmla="*/ 983731 h 1245547"/>
              <a:gd name="connsiteX2280" fmla="*/ 1325563 w 12192000"/>
              <a:gd name="connsiteY2280" fmla="*/ 906106 h 1245547"/>
              <a:gd name="connsiteX2281" fmla="*/ 1335935 w 12192000"/>
              <a:gd name="connsiteY2281" fmla="*/ 914481 h 1245547"/>
              <a:gd name="connsiteX2282" fmla="*/ 1343620 w 12192000"/>
              <a:gd name="connsiteY2282" fmla="*/ 955438 h 1245547"/>
              <a:gd name="connsiteX2283" fmla="*/ 1373209 w 12192000"/>
              <a:gd name="connsiteY2283" fmla="*/ 975186 h 1245547"/>
              <a:gd name="connsiteX2284" fmla="*/ 1383817 w 12192000"/>
              <a:gd name="connsiteY2284" fmla="*/ 989257 h 1245547"/>
              <a:gd name="connsiteX2285" fmla="*/ 1381973 w 12192000"/>
              <a:gd name="connsiteY2285" fmla="*/ 992014 h 1245547"/>
              <a:gd name="connsiteX2286" fmla="*/ 1375056 w 12192000"/>
              <a:gd name="connsiteY2286" fmla="*/ 1033225 h 1245547"/>
              <a:gd name="connsiteX2287" fmla="*/ 1375056 w 12192000"/>
              <a:gd name="connsiteY2287" fmla="*/ 1051746 h 1245547"/>
              <a:gd name="connsiteX2288" fmla="*/ 1390427 w 12192000"/>
              <a:gd name="connsiteY2288" fmla="*/ 1062860 h 1245547"/>
              <a:gd name="connsiteX2289" fmla="*/ 1408676 w 12192000"/>
              <a:gd name="connsiteY2289" fmla="*/ 1056960 h 1245547"/>
              <a:gd name="connsiteX2290" fmla="*/ 1411253 w 12192000"/>
              <a:gd name="connsiteY2290" fmla="*/ 1084163 h 1245547"/>
              <a:gd name="connsiteX2291" fmla="*/ 1429699 w 12192000"/>
              <a:gd name="connsiteY2291" fmla="*/ 1084163 h 1245547"/>
              <a:gd name="connsiteX2292" fmla="*/ 1424350 w 12192000"/>
              <a:gd name="connsiteY2292" fmla="*/ 1045704 h 1245547"/>
              <a:gd name="connsiteX2293" fmla="*/ 1438846 w 12192000"/>
              <a:gd name="connsiteY2293" fmla="*/ 1032298 h 1245547"/>
              <a:gd name="connsiteX2294" fmla="*/ 1464785 w 12192000"/>
              <a:gd name="connsiteY2294" fmla="*/ 994097 h 1245547"/>
              <a:gd name="connsiteX2295" fmla="*/ 1488766 w 12192000"/>
              <a:gd name="connsiteY2295" fmla="*/ 946756 h 1245547"/>
              <a:gd name="connsiteX2296" fmla="*/ 1490983 w 12192000"/>
              <a:gd name="connsiteY2296" fmla="*/ 951761 h 1245547"/>
              <a:gd name="connsiteX2297" fmla="*/ 1485404 w 12192000"/>
              <a:gd name="connsiteY2297" fmla="*/ 955438 h 1245547"/>
              <a:gd name="connsiteX2298" fmla="*/ 1485404 w 12192000"/>
              <a:gd name="connsiteY2298" fmla="*/ 967140 h 1245547"/>
              <a:gd name="connsiteX2299" fmla="*/ 1495901 w 12192000"/>
              <a:gd name="connsiteY2299" fmla="*/ 962859 h 1245547"/>
              <a:gd name="connsiteX2300" fmla="*/ 1512703 w 12192000"/>
              <a:gd name="connsiteY2300" fmla="*/ 1000785 h 1245547"/>
              <a:gd name="connsiteX2301" fmla="*/ 1564965 w 12192000"/>
              <a:gd name="connsiteY2301" fmla="*/ 1127072 h 1245547"/>
              <a:gd name="connsiteX2302" fmla="*/ 1610802 w 12192000"/>
              <a:gd name="connsiteY2302" fmla="*/ 1245547 h 1245547"/>
              <a:gd name="connsiteX2303" fmla="*/ 0 w 12192000"/>
              <a:gd name="connsiteY2303" fmla="*/ 1245547 h 1245547"/>
              <a:gd name="connsiteX2304" fmla="*/ 0 w 12192000"/>
              <a:gd name="connsiteY2304" fmla="*/ 126515 h 1245547"/>
              <a:gd name="connsiteX2305" fmla="*/ 5717 w 12192000"/>
              <a:gd name="connsiteY2305" fmla="*/ 130330 h 1245547"/>
              <a:gd name="connsiteX2306" fmla="*/ 20315 w 12192000"/>
              <a:gd name="connsiteY2306" fmla="*/ 149695 h 1245547"/>
              <a:gd name="connsiteX2307" fmla="*/ 0 w 12192000"/>
              <a:gd name="connsiteY2307" fmla="*/ 177314 h 1245547"/>
              <a:gd name="connsiteX2308" fmla="*/ 21790 w 12192000"/>
              <a:gd name="connsiteY2308" fmla="*/ 55548 h 1245547"/>
              <a:gd name="connsiteX2309" fmla="*/ 24421 w 12192000"/>
              <a:gd name="connsiteY2309" fmla="*/ 56939 h 1245547"/>
              <a:gd name="connsiteX2310" fmla="*/ 31338 w 12192000"/>
              <a:gd name="connsiteY2310" fmla="*/ 72298 h 1245547"/>
              <a:gd name="connsiteX2311" fmla="*/ 31338 w 12192000"/>
              <a:gd name="connsiteY2311" fmla="*/ 102621 h 1245547"/>
              <a:gd name="connsiteX2312" fmla="*/ 19167 w 12192000"/>
              <a:gd name="connsiteY2312" fmla="*/ 87178 h 1245547"/>
              <a:gd name="connsiteX2313" fmla="*/ 19167 w 12192000"/>
              <a:gd name="connsiteY2313" fmla="*/ 67674 h 1245547"/>
              <a:gd name="connsiteX2314" fmla="*/ 53679 w 12192000"/>
              <a:gd name="connsiteY2314" fmla="*/ 0 h 1245547"/>
              <a:gd name="connsiteX2315" fmla="*/ 46709 w 12192000"/>
              <a:gd name="connsiteY2315" fmla="*/ 17688 h 1245547"/>
              <a:gd name="connsiteX2316" fmla="*/ 31073 w 12192000"/>
              <a:gd name="connsiteY2316" fmla="*/ 17074 h 124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</a:cxnLst>
            <a:rect l="l" t="t" r="r" b="b"/>
            <a:pathLst>
              <a:path w="12192000" h="1245547">
                <a:moveTo>
                  <a:pt x="929013" y="1199613"/>
                </a:moveTo>
                <a:cubicBezTo>
                  <a:pt x="916716" y="1199613"/>
                  <a:pt x="910568" y="1206115"/>
                  <a:pt x="910568" y="1219118"/>
                </a:cubicBezTo>
                <a:lnTo>
                  <a:pt x="910568" y="1242521"/>
                </a:lnTo>
                <a:lnTo>
                  <a:pt x="935162" y="1242521"/>
                </a:lnTo>
                <a:cubicBezTo>
                  <a:pt x="945409" y="1242521"/>
                  <a:pt x="951558" y="1234721"/>
                  <a:pt x="953607" y="1219118"/>
                </a:cubicBezTo>
                <a:cubicBezTo>
                  <a:pt x="953607" y="1206115"/>
                  <a:pt x="947459" y="1199613"/>
                  <a:pt x="935162" y="1199613"/>
                </a:cubicBezTo>
                <a:close/>
                <a:moveTo>
                  <a:pt x="6158293" y="1166222"/>
                </a:moveTo>
                <a:lnTo>
                  <a:pt x="6158293" y="1189303"/>
                </a:lnTo>
                <a:lnTo>
                  <a:pt x="6182887" y="1189303"/>
                </a:lnTo>
                <a:lnTo>
                  <a:pt x="6182887" y="1166222"/>
                </a:lnTo>
                <a:close/>
                <a:moveTo>
                  <a:pt x="11350817" y="1160058"/>
                </a:moveTo>
                <a:cubicBezTo>
                  <a:pt x="11338520" y="1160058"/>
                  <a:pt x="11332371" y="1167978"/>
                  <a:pt x="11332371" y="1183819"/>
                </a:cubicBezTo>
                <a:lnTo>
                  <a:pt x="11332371" y="1203620"/>
                </a:lnTo>
                <a:lnTo>
                  <a:pt x="11350817" y="1203620"/>
                </a:lnTo>
                <a:cubicBezTo>
                  <a:pt x="11361064" y="1200981"/>
                  <a:pt x="11366188" y="1194380"/>
                  <a:pt x="11366188" y="1183819"/>
                </a:cubicBezTo>
                <a:lnTo>
                  <a:pt x="11366188" y="1160058"/>
                </a:lnTo>
                <a:close/>
                <a:moveTo>
                  <a:pt x="6387180" y="1152856"/>
                </a:moveTo>
                <a:cubicBezTo>
                  <a:pt x="6374883" y="1152856"/>
                  <a:pt x="6368734" y="1160895"/>
                  <a:pt x="6368734" y="1176974"/>
                </a:cubicBezTo>
                <a:lnTo>
                  <a:pt x="6368734" y="1197073"/>
                </a:lnTo>
                <a:lnTo>
                  <a:pt x="6387180" y="1197073"/>
                </a:lnTo>
                <a:cubicBezTo>
                  <a:pt x="6397427" y="1194394"/>
                  <a:pt x="6402551" y="1187694"/>
                  <a:pt x="6402551" y="1176974"/>
                </a:cubicBezTo>
                <a:lnTo>
                  <a:pt x="6402551" y="1152856"/>
                </a:lnTo>
                <a:close/>
                <a:moveTo>
                  <a:pt x="5713554" y="1152856"/>
                </a:moveTo>
                <a:cubicBezTo>
                  <a:pt x="5701257" y="1152856"/>
                  <a:pt x="5695108" y="1160895"/>
                  <a:pt x="5695108" y="1176974"/>
                </a:cubicBezTo>
                <a:lnTo>
                  <a:pt x="5695108" y="1197073"/>
                </a:lnTo>
                <a:lnTo>
                  <a:pt x="5713554" y="1197073"/>
                </a:lnTo>
                <a:cubicBezTo>
                  <a:pt x="5723801" y="1194394"/>
                  <a:pt x="5728925" y="1187694"/>
                  <a:pt x="5728925" y="1176974"/>
                </a:cubicBezTo>
                <a:lnTo>
                  <a:pt x="5728925" y="1152856"/>
                </a:lnTo>
                <a:close/>
                <a:moveTo>
                  <a:pt x="4164350" y="1147545"/>
                </a:moveTo>
                <a:lnTo>
                  <a:pt x="4164350" y="1182389"/>
                </a:lnTo>
                <a:lnTo>
                  <a:pt x="4188944" y="1182389"/>
                </a:lnTo>
                <a:lnTo>
                  <a:pt x="4188944" y="1170774"/>
                </a:lnTo>
                <a:cubicBezTo>
                  <a:pt x="4188944" y="1157869"/>
                  <a:pt x="4183820" y="1150126"/>
                  <a:pt x="4173573" y="1147545"/>
                </a:cubicBezTo>
                <a:close/>
                <a:moveTo>
                  <a:pt x="1922638" y="1144355"/>
                </a:moveTo>
                <a:cubicBezTo>
                  <a:pt x="1910341" y="1144355"/>
                  <a:pt x="1904193" y="1150529"/>
                  <a:pt x="1904193" y="1162877"/>
                </a:cubicBezTo>
                <a:cubicBezTo>
                  <a:pt x="1906242" y="1177695"/>
                  <a:pt x="1912391" y="1185103"/>
                  <a:pt x="1922638" y="1185103"/>
                </a:cubicBezTo>
                <a:lnTo>
                  <a:pt x="1947232" y="1185103"/>
                </a:lnTo>
                <a:lnTo>
                  <a:pt x="1947232" y="1162877"/>
                </a:lnTo>
                <a:cubicBezTo>
                  <a:pt x="1947232" y="1150529"/>
                  <a:pt x="1941084" y="1144355"/>
                  <a:pt x="1928787" y="1144355"/>
                </a:cubicBezTo>
                <a:close/>
                <a:moveTo>
                  <a:pt x="1249012" y="1144355"/>
                </a:moveTo>
                <a:cubicBezTo>
                  <a:pt x="1236715" y="1144355"/>
                  <a:pt x="1230567" y="1150529"/>
                  <a:pt x="1230567" y="1162877"/>
                </a:cubicBezTo>
                <a:cubicBezTo>
                  <a:pt x="1232616" y="1177695"/>
                  <a:pt x="1238765" y="1185103"/>
                  <a:pt x="1249012" y="1185103"/>
                </a:cubicBezTo>
                <a:lnTo>
                  <a:pt x="1273606" y="1185103"/>
                </a:lnTo>
                <a:lnTo>
                  <a:pt x="1273606" y="1162877"/>
                </a:lnTo>
                <a:cubicBezTo>
                  <a:pt x="1273606" y="1150529"/>
                  <a:pt x="1267458" y="1144355"/>
                  <a:pt x="1255161" y="1144355"/>
                </a:cubicBezTo>
                <a:close/>
                <a:moveTo>
                  <a:pt x="1549963" y="1142675"/>
                </a:moveTo>
                <a:cubicBezTo>
                  <a:pt x="1537666" y="1142675"/>
                  <a:pt x="1531518" y="1149175"/>
                  <a:pt x="1531518" y="1162178"/>
                </a:cubicBezTo>
                <a:lnTo>
                  <a:pt x="1531518" y="1173881"/>
                </a:lnTo>
                <a:lnTo>
                  <a:pt x="1565334" y="1173881"/>
                </a:lnTo>
                <a:lnTo>
                  <a:pt x="1565334" y="1142675"/>
                </a:lnTo>
                <a:close/>
                <a:moveTo>
                  <a:pt x="876337" y="1142675"/>
                </a:moveTo>
                <a:cubicBezTo>
                  <a:pt x="864040" y="1142675"/>
                  <a:pt x="857892" y="1149175"/>
                  <a:pt x="857892" y="1162179"/>
                </a:cubicBezTo>
                <a:lnTo>
                  <a:pt x="857892" y="1173881"/>
                </a:lnTo>
                <a:lnTo>
                  <a:pt x="891708" y="1173881"/>
                </a:lnTo>
                <a:lnTo>
                  <a:pt x="891708" y="1142675"/>
                </a:lnTo>
                <a:close/>
                <a:moveTo>
                  <a:pt x="8916476" y="1140363"/>
                </a:moveTo>
                <a:lnTo>
                  <a:pt x="8916476" y="1163592"/>
                </a:lnTo>
                <a:cubicBezTo>
                  <a:pt x="8916476" y="1176498"/>
                  <a:pt x="8921600" y="1182950"/>
                  <a:pt x="8931848" y="1182950"/>
                </a:cubicBezTo>
                <a:lnTo>
                  <a:pt x="8950293" y="1182950"/>
                </a:lnTo>
                <a:lnTo>
                  <a:pt x="8950293" y="1163592"/>
                </a:lnTo>
                <a:cubicBezTo>
                  <a:pt x="8950293" y="1150687"/>
                  <a:pt x="8944145" y="1142944"/>
                  <a:pt x="8931848" y="1140363"/>
                </a:cubicBezTo>
                <a:close/>
                <a:moveTo>
                  <a:pt x="5264743" y="1136790"/>
                </a:moveTo>
                <a:lnTo>
                  <a:pt x="5282112" y="1167996"/>
                </a:lnTo>
                <a:lnTo>
                  <a:pt x="5303823" y="1245547"/>
                </a:lnTo>
                <a:lnTo>
                  <a:pt x="5221702" y="1245547"/>
                </a:lnTo>
                <a:lnTo>
                  <a:pt x="5227826" y="1229231"/>
                </a:lnTo>
                <a:cubicBezTo>
                  <a:pt x="5237561" y="1204443"/>
                  <a:pt x="5246783" y="1181204"/>
                  <a:pt x="5255493" y="1159514"/>
                </a:cubicBezTo>
                <a:close/>
                <a:moveTo>
                  <a:pt x="9727774" y="1136495"/>
                </a:moveTo>
                <a:cubicBezTo>
                  <a:pt x="9717526" y="1136495"/>
                  <a:pt x="9712403" y="1142948"/>
                  <a:pt x="9712403" y="1155853"/>
                </a:cubicBezTo>
                <a:lnTo>
                  <a:pt x="9712403" y="1167468"/>
                </a:lnTo>
                <a:lnTo>
                  <a:pt x="9727774" y="1167468"/>
                </a:lnTo>
                <a:cubicBezTo>
                  <a:pt x="9740071" y="1167468"/>
                  <a:pt x="9746219" y="1161017"/>
                  <a:pt x="9746219" y="1148110"/>
                </a:cubicBezTo>
                <a:lnTo>
                  <a:pt x="9746219" y="1136495"/>
                </a:lnTo>
                <a:close/>
                <a:moveTo>
                  <a:pt x="2552163" y="1127072"/>
                </a:moveTo>
                <a:lnTo>
                  <a:pt x="2552163" y="1158278"/>
                </a:lnTo>
                <a:lnTo>
                  <a:pt x="2567534" y="1158278"/>
                </a:lnTo>
                <a:cubicBezTo>
                  <a:pt x="2577782" y="1158278"/>
                  <a:pt x="2583930" y="1151776"/>
                  <a:pt x="2585979" y="1138774"/>
                </a:cubicBezTo>
                <a:lnTo>
                  <a:pt x="2585979" y="1127072"/>
                </a:lnTo>
                <a:close/>
                <a:moveTo>
                  <a:pt x="1878537" y="1127072"/>
                </a:moveTo>
                <a:lnTo>
                  <a:pt x="1878537" y="1158278"/>
                </a:lnTo>
                <a:lnTo>
                  <a:pt x="1893908" y="1158278"/>
                </a:lnTo>
                <a:cubicBezTo>
                  <a:pt x="1904155" y="1158278"/>
                  <a:pt x="1910304" y="1151776"/>
                  <a:pt x="1912353" y="1138774"/>
                </a:cubicBezTo>
                <a:lnTo>
                  <a:pt x="1912353" y="1127072"/>
                </a:lnTo>
                <a:close/>
                <a:moveTo>
                  <a:pt x="9328423" y="1121004"/>
                </a:moveTo>
                <a:cubicBezTo>
                  <a:pt x="9320225" y="1121004"/>
                  <a:pt x="9315102" y="1127458"/>
                  <a:pt x="9313052" y="1140363"/>
                </a:cubicBezTo>
                <a:lnTo>
                  <a:pt x="9313052" y="1151977"/>
                </a:lnTo>
                <a:cubicBezTo>
                  <a:pt x="9313052" y="1164883"/>
                  <a:pt x="9318176" y="1171336"/>
                  <a:pt x="9328423" y="1171336"/>
                </a:cubicBezTo>
                <a:lnTo>
                  <a:pt x="9337646" y="1171336"/>
                </a:lnTo>
                <a:cubicBezTo>
                  <a:pt x="9349943" y="1171336"/>
                  <a:pt x="9356091" y="1164883"/>
                  <a:pt x="9356091" y="1151977"/>
                </a:cubicBezTo>
                <a:lnTo>
                  <a:pt x="9356091" y="1140363"/>
                </a:lnTo>
                <a:cubicBezTo>
                  <a:pt x="9356091" y="1127458"/>
                  <a:pt x="9349943" y="1121004"/>
                  <a:pt x="9337646" y="1121004"/>
                </a:cubicBezTo>
                <a:close/>
                <a:moveTo>
                  <a:pt x="8416768" y="1120716"/>
                </a:moveTo>
                <a:lnTo>
                  <a:pt x="8416768" y="1155561"/>
                </a:lnTo>
                <a:lnTo>
                  <a:pt x="8441362" y="1155561"/>
                </a:lnTo>
                <a:lnTo>
                  <a:pt x="8441362" y="1143946"/>
                </a:lnTo>
                <a:cubicBezTo>
                  <a:pt x="8441362" y="1131041"/>
                  <a:pt x="8436238" y="1123298"/>
                  <a:pt x="8425991" y="1120716"/>
                </a:cubicBezTo>
                <a:close/>
                <a:moveTo>
                  <a:pt x="1829718" y="1119269"/>
                </a:moveTo>
                <a:lnTo>
                  <a:pt x="1829718" y="1127072"/>
                </a:lnTo>
                <a:cubicBezTo>
                  <a:pt x="1837916" y="1150476"/>
                  <a:pt x="1846114" y="1162178"/>
                  <a:pt x="1854312" y="1162178"/>
                </a:cubicBezTo>
                <a:lnTo>
                  <a:pt x="1872757" y="1162178"/>
                </a:lnTo>
                <a:lnTo>
                  <a:pt x="1872757" y="1150476"/>
                </a:lnTo>
                <a:cubicBezTo>
                  <a:pt x="1862510" y="1129672"/>
                  <a:pt x="1853287" y="1119269"/>
                  <a:pt x="1845089" y="1119269"/>
                </a:cubicBezTo>
                <a:close/>
                <a:moveTo>
                  <a:pt x="1156092" y="1119269"/>
                </a:moveTo>
                <a:lnTo>
                  <a:pt x="1156092" y="1127072"/>
                </a:lnTo>
                <a:cubicBezTo>
                  <a:pt x="1164290" y="1150477"/>
                  <a:pt x="1172488" y="1162179"/>
                  <a:pt x="1180686" y="1162179"/>
                </a:cubicBezTo>
                <a:lnTo>
                  <a:pt x="1199131" y="1162179"/>
                </a:lnTo>
                <a:lnTo>
                  <a:pt x="1199131" y="1150477"/>
                </a:lnTo>
                <a:cubicBezTo>
                  <a:pt x="1188884" y="1129672"/>
                  <a:pt x="1179661" y="1119269"/>
                  <a:pt x="1171463" y="1119269"/>
                </a:cubicBezTo>
                <a:close/>
                <a:moveTo>
                  <a:pt x="12029807" y="1114899"/>
                </a:moveTo>
                <a:cubicBezTo>
                  <a:pt x="12017511" y="1114899"/>
                  <a:pt x="12011362" y="1121500"/>
                  <a:pt x="12011362" y="1134700"/>
                </a:cubicBezTo>
                <a:lnTo>
                  <a:pt x="12011362" y="1146581"/>
                </a:lnTo>
                <a:cubicBezTo>
                  <a:pt x="12013411" y="1159783"/>
                  <a:pt x="12019560" y="1166382"/>
                  <a:pt x="12029807" y="1166382"/>
                </a:cubicBezTo>
                <a:lnTo>
                  <a:pt x="12039030" y="1166382"/>
                </a:lnTo>
                <a:cubicBezTo>
                  <a:pt x="12049277" y="1166382"/>
                  <a:pt x="12054401" y="1159783"/>
                  <a:pt x="12054401" y="1146581"/>
                </a:cubicBezTo>
                <a:lnTo>
                  <a:pt x="12054401" y="1134700"/>
                </a:lnTo>
                <a:cubicBezTo>
                  <a:pt x="12054401" y="1121500"/>
                  <a:pt x="12049277" y="1114899"/>
                  <a:pt x="12039030" y="1114899"/>
                </a:cubicBezTo>
                <a:close/>
                <a:moveTo>
                  <a:pt x="7066170" y="1107019"/>
                </a:moveTo>
                <a:cubicBezTo>
                  <a:pt x="7053874" y="1107019"/>
                  <a:pt x="7047725" y="1113718"/>
                  <a:pt x="7047725" y="1127117"/>
                </a:cubicBezTo>
                <a:lnTo>
                  <a:pt x="7047725" y="1139177"/>
                </a:lnTo>
                <a:cubicBezTo>
                  <a:pt x="7049774" y="1152577"/>
                  <a:pt x="7055923" y="1159275"/>
                  <a:pt x="7066170" y="1159275"/>
                </a:cubicBezTo>
                <a:lnTo>
                  <a:pt x="7075393" y="1159275"/>
                </a:lnTo>
                <a:cubicBezTo>
                  <a:pt x="7085640" y="1159275"/>
                  <a:pt x="7090764" y="1152577"/>
                  <a:pt x="7090764" y="1139177"/>
                </a:cubicBezTo>
                <a:lnTo>
                  <a:pt x="7090764" y="1127117"/>
                </a:lnTo>
                <a:cubicBezTo>
                  <a:pt x="7090764" y="1113718"/>
                  <a:pt x="7085640" y="1107019"/>
                  <a:pt x="7075393" y="1107019"/>
                </a:cubicBezTo>
                <a:close/>
                <a:moveTo>
                  <a:pt x="2586077" y="1098842"/>
                </a:moveTo>
                <a:lnTo>
                  <a:pt x="2586077" y="1110545"/>
                </a:lnTo>
                <a:cubicBezTo>
                  <a:pt x="2604523" y="1153453"/>
                  <a:pt x="2622199" y="1185634"/>
                  <a:pt x="2639108" y="1207088"/>
                </a:cubicBezTo>
                <a:lnTo>
                  <a:pt x="2641795" y="1209705"/>
                </a:lnTo>
                <a:lnTo>
                  <a:pt x="2641087" y="1212378"/>
                </a:lnTo>
                <a:lnTo>
                  <a:pt x="2641087" y="1223994"/>
                </a:lnTo>
                <a:lnTo>
                  <a:pt x="2656458" y="1223994"/>
                </a:lnTo>
                <a:lnTo>
                  <a:pt x="2656465" y="1223991"/>
                </a:lnTo>
                <a:lnTo>
                  <a:pt x="2663894" y="1231224"/>
                </a:lnTo>
                <a:cubicBezTo>
                  <a:pt x="2671964" y="1236588"/>
                  <a:pt x="2679841" y="1239270"/>
                  <a:pt x="2687527" y="1239270"/>
                </a:cubicBezTo>
                <a:cubicBezTo>
                  <a:pt x="2687527" y="1231468"/>
                  <a:pt x="2692650" y="1227567"/>
                  <a:pt x="2702898" y="1227567"/>
                </a:cubicBezTo>
                <a:lnTo>
                  <a:pt x="2702898" y="1208064"/>
                </a:lnTo>
                <a:cubicBezTo>
                  <a:pt x="2702898" y="1143052"/>
                  <a:pt x="2666007" y="1106644"/>
                  <a:pt x="2592225" y="1098842"/>
                </a:cubicBezTo>
                <a:close/>
                <a:moveTo>
                  <a:pt x="10391190" y="1091795"/>
                </a:moveTo>
                <a:lnTo>
                  <a:pt x="10391190" y="1123477"/>
                </a:lnTo>
                <a:lnTo>
                  <a:pt x="10425006" y="1123477"/>
                </a:lnTo>
                <a:lnTo>
                  <a:pt x="10425006" y="1111597"/>
                </a:lnTo>
                <a:cubicBezTo>
                  <a:pt x="10425006" y="1098396"/>
                  <a:pt x="10418858" y="1091795"/>
                  <a:pt x="10406561" y="1091795"/>
                </a:cubicBezTo>
                <a:close/>
                <a:moveTo>
                  <a:pt x="8931848" y="1086158"/>
                </a:moveTo>
                <a:lnTo>
                  <a:pt x="9017926" y="1086158"/>
                </a:lnTo>
                <a:cubicBezTo>
                  <a:pt x="9046619" y="1109389"/>
                  <a:pt x="9084791" y="1157463"/>
                  <a:pt x="9132441" y="1230379"/>
                </a:cubicBezTo>
                <a:lnTo>
                  <a:pt x="9141754" y="1245547"/>
                </a:lnTo>
                <a:lnTo>
                  <a:pt x="8922625" y="1245547"/>
                </a:lnTo>
                <a:lnTo>
                  <a:pt x="8922625" y="1237153"/>
                </a:lnTo>
                <a:cubicBezTo>
                  <a:pt x="8922625" y="1224248"/>
                  <a:pt x="8917501" y="1216505"/>
                  <a:pt x="8907254" y="1213924"/>
                </a:cubicBezTo>
                <a:lnTo>
                  <a:pt x="8898031" y="1213924"/>
                </a:lnTo>
                <a:lnTo>
                  <a:pt x="8898031" y="1245547"/>
                </a:lnTo>
                <a:lnTo>
                  <a:pt x="8789713" y="1245547"/>
                </a:lnTo>
                <a:lnTo>
                  <a:pt x="8811761" y="1177264"/>
                </a:lnTo>
                <a:cubicBezTo>
                  <a:pt x="8825210" y="1151372"/>
                  <a:pt x="8842695" y="1128747"/>
                  <a:pt x="8864214" y="1109389"/>
                </a:cubicBezTo>
                <a:lnTo>
                  <a:pt x="8882660" y="1109389"/>
                </a:lnTo>
                <a:lnTo>
                  <a:pt x="8898031" y="1121004"/>
                </a:lnTo>
                <a:cubicBezTo>
                  <a:pt x="8898031" y="1113260"/>
                  <a:pt x="8909303" y="1101645"/>
                  <a:pt x="8931848" y="1086158"/>
                </a:cubicBezTo>
                <a:close/>
                <a:moveTo>
                  <a:pt x="11427672" y="1084813"/>
                </a:moveTo>
                <a:cubicBezTo>
                  <a:pt x="11417425" y="1084813"/>
                  <a:pt x="11406153" y="1099333"/>
                  <a:pt x="11393856" y="1128376"/>
                </a:cubicBezTo>
                <a:lnTo>
                  <a:pt x="11393856" y="1148177"/>
                </a:lnTo>
                <a:cubicBezTo>
                  <a:pt x="11414351" y="1134975"/>
                  <a:pt x="11428697" y="1113855"/>
                  <a:pt x="11436895" y="1084813"/>
                </a:cubicBezTo>
                <a:close/>
                <a:moveTo>
                  <a:pt x="10754046" y="1084813"/>
                </a:moveTo>
                <a:cubicBezTo>
                  <a:pt x="10743799" y="1084813"/>
                  <a:pt x="10732527" y="1099333"/>
                  <a:pt x="10720230" y="1128376"/>
                </a:cubicBezTo>
                <a:lnTo>
                  <a:pt x="10720230" y="1148177"/>
                </a:lnTo>
                <a:cubicBezTo>
                  <a:pt x="10740725" y="1134975"/>
                  <a:pt x="10755071" y="1113855"/>
                  <a:pt x="10763269" y="1084813"/>
                </a:cubicBezTo>
                <a:close/>
                <a:moveTo>
                  <a:pt x="5427553" y="1083567"/>
                </a:moveTo>
                <a:lnTo>
                  <a:pt x="5427553" y="1115726"/>
                </a:lnTo>
                <a:lnTo>
                  <a:pt x="5461369" y="1115726"/>
                </a:lnTo>
                <a:lnTo>
                  <a:pt x="5461369" y="1103667"/>
                </a:lnTo>
                <a:cubicBezTo>
                  <a:pt x="5461369" y="1090267"/>
                  <a:pt x="5455221" y="1083567"/>
                  <a:pt x="5442925" y="1083567"/>
                </a:cubicBezTo>
                <a:close/>
                <a:moveTo>
                  <a:pt x="5835498" y="1081594"/>
                </a:moveTo>
                <a:cubicBezTo>
                  <a:pt x="5825250" y="1081594"/>
                  <a:pt x="5820126" y="1088006"/>
                  <a:pt x="5820126" y="1100828"/>
                </a:cubicBezTo>
                <a:lnTo>
                  <a:pt x="5820126" y="1112368"/>
                </a:lnTo>
                <a:lnTo>
                  <a:pt x="5835498" y="1112368"/>
                </a:lnTo>
                <a:cubicBezTo>
                  <a:pt x="5847794" y="1112368"/>
                  <a:pt x="5853943" y="1105958"/>
                  <a:pt x="5853943" y="1093135"/>
                </a:cubicBezTo>
                <a:lnTo>
                  <a:pt x="5853943" y="1081594"/>
                </a:lnTo>
                <a:close/>
                <a:moveTo>
                  <a:pt x="6464035" y="1076480"/>
                </a:moveTo>
                <a:cubicBezTo>
                  <a:pt x="6453788" y="1076480"/>
                  <a:pt x="6442516" y="1091219"/>
                  <a:pt x="6430219" y="1120698"/>
                </a:cubicBezTo>
                <a:lnTo>
                  <a:pt x="6430219" y="1140797"/>
                </a:lnTo>
                <a:cubicBezTo>
                  <a:pt x="6450714" y="1127397"/>
                  <a:pt x="6465060" y="1105959"/>
                  <a:pt x="6473258" y="1076480"/>
                </a:cubicBezTo>
                <a:close/>
                <a:moveTo>
                  <a:pt x="5790410" y="1076480"/>
                </a:moveTo>
                <a:cubicBezTo>
                  <a:pt x="5780163" y="1076480"/>
                  <a:pt x="5768891" y="1091219"/>
                  <a:pt x="5756593" y="1120698"/>
                </a:cubicBezTo>
                <a:lnTo>
                  <a:pt x="5756593" y="1140797"/>
                </a:lnTo>
                <a:cubicBezTo>
                  <a:pt x="5777088" y="1127397"/>
                  <a:pt x="5791434" y="1105959"/>
                  <a:pt x="5799632" y="1076480"/>
                </a:cubicBezTo>
                <a:close/>
                <a:moveTo>
                  <a:pt x="9370545" y="1075954"/>
                </a:moveTo>
                <a:lnTo>
                  <a:pt x="9370545" y="1087835"/>
                </a:lnTo>
                <a:cubicBezTo>
                  <a:pt x="9372594" y="1101036"/>
                  <a:pt x="9378742" y="1107637"/>
                  <a:pt x="9388990" y="1107637"/>
                </a:cubicBezTo>
                <a:lnTo>
                  <a:pt x="9394958" y="1107637"/>
                </a:lnTo>
                <a:lnTo>
                  <a:pt x="9399131" y="1109389"/>
                </a:lnTo>
                <a:lnTo>
                  <a:pt x="9399131" y="1107637"/>
                </a:lnTo>
                <a:lnTo>
                  <a:pt x="9404361" y="1107637"/>
                </a:lnTo>
                <a:lnTo>
                  <a:pt x="9404361" y="1075954"/>
                </a:lnTo>
                <a:close/>
                <a:moveTo>
                  <a:pt x="4182795" y="1073983"/>
                </a:moveTo>
                <a:lnTo>
                  <a:pt x="4182795" y="1097213"/>
                </a:lnTo>
                <a:cubicBezTo>
                  <a:pt x="4182795" y="1110119"/>
                  <a:pt x="4187919" y="1116571"/>
                  <a:pt x="4198168" y="1116571"/>
                </a:cubicBezTo>
                <a:lnTo>
                  <a:pt x="4216612" y="1116571"/>
                </a:lnTo>
                <a:lnTo>
                  <a:pt x="4216612" y="1097213"/>
                </a:lnTo>
                <a:cubicBezTo>
                  <a:pt x="4216612" y="1084308"/>
                  <a:pt x="4210464" y="1076565"/>
                  <a:pt x="4198168" y="1073983"/>
                </a:cubicBezTo>
                <a:close/>
                <a:moveTo>
                  <a:pt x="11645943" y="1072932"/>
                </a:moveTo>
                <a:lnTo>
                  <a:pt x="11645943" y="1104615"/>
                </a:lnTo>
                <a:lnTo>
                  <a:pt x="11661496" y="1104615"/>
                </a:lnTo>
                <a:lnTo>
                  <a:pt x="11648603" y="1112919"/>
                </a:lnTo>
                <a:cubicBezTo>
                  <a:pt x="11630157" y="1131399"/>
                  <a:pt x="11620935" y="1157142"/>
                  <a:pt x="11620935" y="1190144"/>
                </a:cubicBezTo>
                <a:lnTo>
                  <a:pt x="11620935" y="1209945"/>
                </a:lnTo>
                <a:cubicBezTo>
                  <a:pt x="11631182" y="1209945"/>
                  <a:pt x="11636306" y="1213905"/>
                  <a:pt x="11636306" y="1221825"/>
                </a:cubicBezTo>
                <a:cubicBezTo>
                  <a:pt x="11667048" y="1221825"/>
                  <a:pt x="11700865" y="1178262"/>
                  <a:pt x="11737755" y="1091137"/>
                </a:cubicBezTo>
                <a:lnTo>
                  <a:pt x="11737755" y="1079257"/>
                </a:lnTo>
                <a:lnTo>
                  <a:pt x="11731607" y="1079257"/>
                </a:lnTo>
                <a:cubicBezTo>
                  <a:pt x="11713162" y="1081237"/>
                  <a:pt x="11697022" y="1085032"/>
                  <a:pt x="11683188" y="1090642"/>
                </a:cubicBezTo>
                <a:lnTo>
                  <a:pt x="11679759" y="1092850"/>
                </a:lnTo>
                <a:lnTo>
                  <a:pt x="11679759" y="1072932"/>
                </a:lnTo>
                <a:close/>
                <a:moveTo>
                  <a:pt x="4994093" y="1070116"/>
                </a:moveTo>
                <a:cubicBezTo>
                  <a:pt x="4983845" y="1070116"/>
                  <a:pt x="4978723" y="1076569"/>
                  <a:pt x="4978723" y="1089474"/>
                </a:cubicBezTo>
                <a:lnTo>
                  <a:pt x="4978723" y="1101089"/>
                </a:lnTo>
                <a:lnTo>
                  <a:pt x="4994093" y="1101089"/>
                </a:lnTo>
                <a:cubicBezTo>
                  <a:pt x="5006389" y="1101089"/>
                  <a:pt x="5012537" y="1094637"/>
                  <a:pt x="5012537" y="1081731"/>
                </a:cubicBezTo>
                <a:lnTo>
                  <a:pt x="5012537" y="1070116"/>
                </a:lnTo>
                <a:close/>
                <a:moveTo>
                  <a:pt x="10111435" y="1068034"/>
                </a:moveTo>
                <a:cubicBezTo>
                  <a:pt x="10103237" y="1068034"/>
                  <a:pt x="10094014" y="1078595"/>
                  <a:pt x="10083767" y="1099715"/>
                </a:cubicBezTo>
                <a:lnTo>
                  <a:pt x="10083767" y="1111597"/>
                </a:lnTo>
                <a:lnTo>
                  <a:pt x="10102212" y="1111597"/>
                </a:lnTo>
                <a:cubicBezTo>
                  <a:pt x="10110410" y="1111597"/>
                  <a:pt x="10118608" y="1099715"/>
                  <a:pt x="10126806" y="1075954"/>
                </a:cubicBezTo>
                <a:lnTo>
                  <a:pt x="10126806" y="1068034"/>
                </a:lnTo>
                <a:close/>
                <a:moveTo>
                  <a:pt x="4406909" y="1067488"/>
                </a:moveTo>
                <a:lnTo>
                  <a:pt x="4406909" y="1079548"/>
                </a:lnTo>
                <a:cubicBezTo>
                  <a:pt x="4408958" y="1092948"/>
                  <a:pt x="4415105" y="1099648"/>
                  <a:pt x="4425353" y="1099648"/>
                </a:cubicBezTo>
                <a:lnTo>
                  <a:pt x="4440724" y="1099648"/>
                </a:lnTo>
                <a:lnTo>
                  <a:pt x="4440724" y="1067488"/>
                </a:lnTo>
                <a:close/>
                <a:moveTo>
                  <a:pt x="11169437" y="1061050"/>
                </a:moveTo>
                <a:cubicBezTo>
                  <a:pt x="11159189" y="1061050"/>
                  <a:pt x="11154066" y="1071612"/>
                  <a:pt x="11154066" y="1092734"/>
                </a:cubicBezTo>
                <a:lnTo>
                  <a:pt x="11144843" y="1092734"/>
                </a:lnTo>
                <a:lnTo>
                  <a:pt x="11086433" y="1072932"/>
                </a:lnTo>
                <a:cubicBezTo>
                  <a:pt x="11090532" y="1094054"/>
                  <a:pt x="11110002" y="1111215"/>
                  <a:pt x="11144843" y="1124415"/>
                </a:cubicBezTo>
                <a:lnTo>
                  <a:pt x="11163288" y="1116495"/>
                </a:lnTo>
                <a:cubicBezTo>
                  <a:pt x="11167387" y="1116495"/>
                  <a:pt x="11183783" y="1131016"/>
                  <a:pt x="11212476" y="1160058"/>
                </a:cubicBezTo>
                <a:lnTo>
                  <a:pt x="11221699" y="1160058"/>
                </a:lnTo>
                <a:cubicBezTo>
                  <a:pt x="11231946" y="1157417"/>
                  <a:pt x="11237070" y="1149497"/>
                  <a:pt x="11237070" y="1136296"/>
                </a:cubicBezTo>
                <a:cubicBezTo>
                  <a:pt x="11237070" y="1125735"/>
                  <a:pt x="11214526" y="1100654"/>
                  <a:pt x="11169437" y="1061050"/>
                </a:cubicBezTo>
                <a:close/>
                <a:moveTo>
                  <a:pt x="10495811" y="1061050"/>
                </a:moveTo>
                <a:cubicBezTo>
                  <a:pt x="10485563" y="1061050"/>
                  <a:pt x="10480440" y="1071612"/>
                  <a:pt x="10480440" y="1092734"/>
                </a:cubicBezTo>
                <a:lnTo>
                  <a:pt x="10471217" y="1092734"/>
                </a:lnTo>
                <a:lnTo>
                  <a:pt x="10412807" y="1072932"/>
                </a:lnTo>
                <a:cubicBezTo>
                  <a:pt x="10416906" y="1094054"/>
                  <a:pt x="10436376" y="1111215"/>
                  <a:pt x="10471217" y="1124415"/>
                </a:cubicBezTo>
                <a:lnTo>
                  <a:pt x="10489662" y="1116495"/>
                </a:lnTo>
                <a:cubicBezTo>
                  <a:pt x="10493761" y="1116495"/>
                  <a:pt x="10510157" y="1131016"/>
                  <a:pt x="10538850" y="1160058"/>
                </a:cubicBezTo>
                <a:lnTo>
                  <a:pt x="10548073" y="1160058"/>
                </a:lnTo>
                <a:cubicBezTo>
                  <a:pt x="10558320" y="1157417"/>
                  <a:pt x="10563444" y="1149497"/>
                  <a:pt x="10563444" y="1136296"/>
                </a:cubicBezTo>
                <a:cubicBezTo>
                  <a:pt x="10563444" y="1125735"/>
                  <a:pt x="10540900" y="1100654"/>
                  <a:pt x="10495811" y="1061050"/>
                </a:cubicBezTo>
                <a:close/>
                <a:moveTo>
                  <a:pt x="5147799" y="1059449"/>
                </a:moveTo>
                <a:cubicBezTo>
                  <a:pt x="5139602" y="1059449"/>
                  <a:pt x="5130378" y="1070169"/>
                  <a:pt x="5120131" y="1091606"/>
                </a:cubicBezTo>
                <a:lnTo>
                  <a:pt x="5120131" y="1103667"/>
                </a:lnTo>
                <a:lnTo>
                  <a:pt x="5138577" y="1103667"/>
                </a:lnTo>
                <a:cubicBezTo>
                  <a:pt x="5146773" y="1103667"/>
                  <a:pt x="5154971" y="1091606"/>
                  <a:pt x="5163169" y="1067488"/>
                </a:cubicBezTo>
                <a:lnTo>
                  <a:pt x="5163169" y="1059449"/>
                </a:lnTo>
                <a:close/>
                <a:moveTo>
                  <a:pt x="4594741" y="1054625"/>
                </a:moveTo>
                <a:cubicBezTo>
                  <a:pt x="4586546" y="1054625"/>
                  <a:pt x="4581421" y="1061078"/>
                  <a:pt x="4579371" y="1073983"/>
                </a:cubicBezTo>
                <a:lnTo>
                  <a:pt x="4579371" y="1085598"/>
                </a:lnTo>
                <a:cubicBezTo>
                  <a:pt x="4579371" y="1098504"/>
                  <a:pt x="4584495" y="1104957"/>
                  <a:pt x="4594741" y="1104957"/>
                </a:cubicBezTo>
                <a:lnTo>
                  <a:pt x="4603965" y="1104957"/>
                </a:lnTo>
                <a:cubicBezTo>
                  <a:pt x="4616261" y="1104957"/>
                  <a:pt x="4622409" y="1098504"/>
                  <a:pt x="4622409" y="1085598"/>
                </a:cubicBezTo>
                <a:lnTo>
                  <a:pt x="4622409" y="1073983"/>
                </a:lnTo>
                <a:cubicBezTo>
                  <a:pt x="4622409" y="1061078"/>
                  <a:pt x="4616261" y="1054625"/>
                  <a:pt x="4603965" y="1054625"/>
                </a:cubicBezTo>
                <a:close/>
                <a:moveTo>
                  <a:pt x="3683087" y="1054337"/>
                </a:moveTo>
                <a:lnTo>
                  <a:pt x="3683087" y="1089182"/>
                </a:lnTo>
                <a:lnTo>
                  <a:pt x="3707681" y="1089182"/>
                </a:lnTo>
                <a:lnTo>
                  <a:pt x="3707681" y="1077566"/>
                </a:lnTo>
                <a:cubicBezTo>
                  <a:pt x="3707681" y="1064661"/>
                  <a:pt x="3702557" y="1056919"/>
                  <a:pt x="3692310" y="1054337"/>
                </a:cubicBezTo>
                <a:close/>
                <a:moveTo>
                  <a:pt x="1737491" y="1052958"/>
                </a:moveTo>
                <a:lnTo>
                  <a:pt x="1737491" y="1076362"/>
                </a:lnTo>
                <a:cubicBezTo>
                  <a:pt x="1737491" y="1086764"/>
                  <a:pt x="1742615" y="1093266"/>
                  <a:pt x="1752862" y="1095865"/>
                </a:cubicBezTo>
                <a:lnTo>
                  <a:pt x="1771308" y="1095865"/>
                </a:lnTo>
                <a:lnTo>
                  <a:pt x="1771308" y="1076362"/>
                </a:lnTo>
                <a:cubicBezTo>
                  <a:pt x="1771308" y="1060759"/>
                  <a:pt x="1765159" y="1052958"/>
                  <a:pt x="1752862" y="1052958"/>
                </a:cubicBezTo>
                <a:close/>
                <a:moveTo>
                  <a:pt x="1063865" y="1052958"/>
                </a:moveTo>
                <a:lnTo>
                  <a:pt x="1063865" y="1076362"/>
                </a:lnTo>
                <a:cubicBezTo>
                  <a:pt x="1063865" y="1086764"/>
                  <a:pt x="1068989" y="1093266"/>
                  <a:pt x="1079236" y="1095865"/>
                </a:cubicBezTo>
                <a:lnTo>
                  <a:pt x="1097682" y="1095865"/>
                </a:lnTo>
                <a:lnTo>
                  <a:pt x="1097682" y="1076362"/>
                </a:lnTo>
                <a:cubicBezTo>
                  <a:pt x="1097682" y="1060759"/>
                  <a:pt x="1091533" y="1052958"/>
                  <a:pt x="1079236" y="1052958"/>
                </a:cubicBezTo>
                <a:close/>
                <a:moveTo>
                  <a:pt x="6205800" y="1052361"/>
                </a:moveTo>
                <a:cubicBezTo>
                  <a:pt x="6195552" y="1052361"/>
                  <a:pt x="6190430" y="1063082"/>
                  <a:pt x="6190430" y="1084521"/>
                </a:cubicBezTo>
                <a:lnTo>
                  <a:pt x="6181206" y="1084521"/>
                </a:lnTo>
                <a:lnTo>
                  <a:pt x="6122797" y="1064421"/>
                </a:lnTo>
                <a:cubicBezTo>
                  <a:pt x="6126895" y="1085861"/>
                  <a:pt x="6146365" y="1103279"/>
                  <a:pt x="6181206" y="1116677"/>
                </a:cubicBezTo>
                <a:lnTo>
                  <a:pt x="6199652" y="1108639"/>
                </a:lnTo>
                <a:cubicBezTo>
                  <a:pt x="6203750" y="1108639"/>
                  <a:pt x="6220146" y="1123377"/>
                  <a:pt x="6248839" y="1152856"/>
                </a:cubicBezTo>
                <a:lnTo>
                  <a:pt x="6258062" y="1152856"/>
                </a:lnTo>
                <a:cubicBezTo>
                  <a:pt x="6268309" y="1150176"/>
                  <a:pt x="6273433" y="1142137"/>
                  <a:pt x="6273433" y="1128737"/>
                </a:cubicBezTo>
                <a:cubicBezTo>
                  <a:pt x="6273433" y="1118018"/>
                  <a:pt x="6250889" y="1092559"/>
                  <a:pt x="6205800" y="1052361"/>
                </a:cubicBezTo>
                <a:close/>
                <a:moveTo>
                  <a:pt x="5532174" y="1052361"/>
                </a:moveTo>
                <a:cubicBezTo>
                  <a:pt x="5521926" y="1052361"/>
                  <a:pt x="5516804" y="1063082"/>
                  <a:pt x="5516804" y="1084521"/>
                </a:cubicBezTo>
                <a:lnTo>
                  <a:pt x="5507580" y="1084521"/>
                </a:lnTo>
                <a:lnTo>
                  <a:pt x="5449171" y="1064421"/>
                </a:lnTo>
                <a:cubicBezTo>
                  <a:pt x="5453269" y="1085861"/>
                  <a:pt x="5472739" y="1103279"/>
                  <a:pt x="5507580" y="1116677"/>
                </a:cubicBezTo>
                <a:lnTo>
                  <a:pt x="5526027" y="1108639"/>
                </a:lnTo>
                <a:cubicBezTo>
                  <a:pt x="5530124" y="1108639"/>
                  <a:pt x="5546520" y="1123377"/>
                  <a:pt x="5575213" y="1152856"/>
                </a:cubicBezTo>
                <a:lnTo>
                  <a:pt x="5584437" y="1152856"/>
                </a:lnTo>
                <a:cubicBezTo>
                  <a:pt x="5594683" y="1150176"/>
                  <a:pt x="5599807" y="1142137"/>
                  <a:pt x="5599807" y="1128737"/>
                </a:cubicBezTo>
                <a:cubicBezTo>
                  <a:pt x="5599807" y="1118018"/>
                  <a:pt x="5577263" y="1092559"/>
                  <a:pt x="5532174" y="1052361"/>
                </a:cubicBezTo>
                <a:close/>
                <a:moveTo>
                  <a:pt x="8294016" y="1049787"/>
                </a:moveTo>
                <a:lnTo>
                  <a:pt x="8296873" y="1078128"/>
                </a:lnTo>
                <a:cubicBezTo>
                  <a:pt x="8296873" y="1097487"/>
                  <a:pt x="8294824" y="1120716"/>
                  <a:pt x="8290725" y="1147818"/>
                </a:cubicBezTo>
                <a:lnTo>
                  <a:pt x="8276816" y="1217886"/>
                </a:lnTo>
                <a:lnTo>
                  <a:pt x="8268601" y="1204954"/>
                </a:lnTo>
                <a:cubicBezTo>
                  <a:pt x="8262965" y="1192855"/>
                  <a:pt x="8258098" y="1178740"/>
                  <a:pt x="8253999" y="1162607"/>
                </a:cubicBezTo>
                <a:lnTo>
                  <a:pt x="8231473" y="1127727"/>
                </a:lnTo>
                <a:lnTo>
                  <a:pt x="8247639" y="1110356"/>
                </a:lnTo>
                <a:close/>
                <a:moveTo>
                  <a:pt x="5882561" y="1031422"/>
                </a:moveTo>
                <a:lnTo>
                  <a:pt x="5916453" y="1037288"/>
                </a:lnTo>
                <a:lnTo>
                  <a:pt x="5954634" y="1053334"/>
                </a:lnTo>
                <a:lnTo>
                  <a:pt x="5945406" y="1079214"/>
                </a:lnTo>
                <a:lnTo>
                  <a:pt x="5944030" y="1070116"/>
                </a:lnTo>
                <a:cubicBezTo>
                  <a:pt x="5923535" y="1070116"/>
                  <a:pt x="5906115" y="1062050"/>
                  <a:pt x="5891769" y="1045918"/>
                </a:cubicBezTo>
                <a:close/>
                <a:moveTo>
                  <a:pt x="4198168" y="1019779"/>
                </a:moveTo>
                <a:lnTo>
                  <a:pt x="4284245" y="1019779"/>
                </a:lnTo>
                <a:cubicBezTo>
                  <a:pt x="4312939" y="1043010"/>
                  <a:pt x="4351109" y="1091083"/>
                  <a:pt x="4398761" y="1164000"/>
                </a:cubicBezTo>
                <a:lnTo>
                  <a:pt x="4408344" y="1179610"/>
                </a:lnTo>
                <a:lnTo>
                  <a:pt x="4393658" y="1179610"/>
                </a:lnTo>
                <a:cubicBezTo>
                  <a:pt x="4383412" y="1179610"/>
                  <a:pt x="4378288" y="1186063"/>
                  <a:pt x="4378288" y="1198968"/>
                </a:cubicBezTo>
                <a:lnTo>
                  <a:pt x="4378288" y="1210583"/>
                </a:lnTo>
                <a:lnTo>
                  <a:pt x="4393658" y="1210583"/>
                </a:lnTo>
                <a:cubicBezTo>
                  <a:pt x="4405956" y="1210583"/>
                  <a:pt x="4412104" y="1204132"/>
                  <a:pt x="4412104" y="1191225"/>
                </a:cubicBezTo>
                <a:lnTo>
                  <a:pt x="4412104" y="1185736"/>
                </a:lnTo>
                <a:lnTo>
                  <a:pt x="4448823" y="1245547"/>
                </a:lnTo>
                <a:lnTo>
                  <a:pt x="4046168" y="1245547"/>
                </a:lnTo>
                <a:lnTo>
                  <a:pt x="4049835" y="1198361"/>
                </a:lnTo>
                <a:cubicBezTo>
                  <a:pt x="4060595" y="1133510"/>
                  <a:pt x="4087495" y="1081726"/>
                  <a:pt x="4130533" y="1043010"/>
                </a:cubicBezTo>
                <a:lnTo>
                  <a:pt x="4148979" y="1043010"/>
                </a:lnTo>
                <a:lnTo>
                  <a:pt x="4164350" y="1054625"/>
                </a:lnTo>
                <a:cubicBezTo>
                  <a:pt x="4164350" y="1046881"/>
                  <a:pt x="4175622" y="1035266"/>
                  <a:pt x="4198168" y="1019779"/>
                </a:cubicBezTo>
                <a:close/>
                <a:moveTo>
                  <a:pt x="6602503" y="1014589"/>
                </a:moveTo>
                <a:lnTo>
                  <a:pt x="6602428" y="1014771"/>
                </a:lnTo>
                <a:lnTo>
                  <a:pt x="6602356" y="1014702"/>
                </a:lnTo>
                <a:close/>
                <a:moveTo>
                  <a:pt x="4647004" y="1012036"/>
                </a:moveTo>
                <a:lnTo>
                  <a:pt x="4647004" y="1019779"/>
                </a:lnTo>
                <a:cubicBezTo>
                  <a:pt x="4647004" y="1035266"/>
                  <a:pt x="4653152" y="1043010"/>
                  <a:pt x="4665450" y="1043010"/>
                </a:cubicBezTo>
                <a:lnTo>
                  <a:pt x="4665450" y="1012036"/>
                </a:lnTo>
                <a:close/>
                <a:moveTo>
                  <a:pt x="391023" y="1008477"/>
                </a:moveTo>
                <a:cubicBezTo>
                  <a:pt x="380776" y="1008477"/>
                  <a:pt x="375652" y="1014979"/>
                  <a:pt x="375652" y="1027981"/>
                </a:cubicBezTo>
                <a:lnTo>
                  <a:pt x="375652" y="1039683"/>
                </a:lnTo>
                <a:cubicBezTo>
                  <a:pt x="375652" y="1052686"/>
                  <a:pt x="380776" y="1059187"/>
                  <a:pt x="391023" y="1059187"/>
                </a:cubicBezTo>
                <a:lnTo>
                  <a:pt x="400246" y="1059187"/>
                </a:lnTo>
                <a:cubicBezTo>
                  <a:pt x="410493" y="1059187"/>
                  <a:pt x="416642" y="1052686"/>
                  <a:pt x="418691" y="1039683"/>
                </a:cubicBezTo>
                <a:lnTo>
                  <a:pt x="418691" y="1027981"/>
                </a:lnTo>
                <a:cubicBezTo>
                  <a:pt x="418691" y="1014979"/>
                  <a:pt x="412542" y="1008477"/>
                  <a:pt x="400246" y="1008477"/>
                </a:cubicBezTo>
                <a:close/>
                <a:moveTo>
                  <a:pt x="8433218" y="1006869"/>
                </a:moveTo>
                <a:lnTo>
                  <a:pt x="8458162" y="1051396"/>
                </a:lnTo>
                <a:lnTo>
                  <a:pt x="8450585" y="1047155"/>
                </a:lnTo>
                <a:lnTo>
                  <a:pt x="8435213" y="1047155"/>
                </a:lnTo>
                <a:lnTo>
                  <a:pt x="8435213" y="1070384"/>
                </a:lnTo>
                <a:cubicBezTo>
                  <a:pt x="8435213" y="1083291"/>
                  <a:pt x="8440337" y="1089742"/>
                  <a:pt x="8450585" y="1089742"/>
                </a:cubicBezTo>
                <a:lnTo>
                  <a:pt x="8469030" y="1089742"/>
                </a:lnTo>
                <a:lnTo>
                  <a:pt x="8469030" y="1086520"/>
                </a:lnTo>
                <a:lnTo>
                  <a:pt x="8472250" y="1105276"/>
                </a:lnTo>
                <a:lnTo>
                  <a:pt x="8477893" y="1116146"/>
                </a:lnTo>
                <a:lnTo>
                  <a:pt x="8483439" y="1135829"/>
                </a:lnTo>
                <a:cubicBezTo>
                  <a:pt x="8503421" y="1203628"/>
                  <a:pt x="8516487" y="1237526"/>
                  <a:pt x="8522635" y="1237526"/>
                </a:cubicBezTo>
                <a:lnTo>
                  <a:pt x="8538006" y="1237526"/>
                </a:lnTo>
                <a:lnTo>
                  <a:pt x="8544838" y="1206181"/>
                </a:lnTo>
                <a:lnTo>
                  <a:pt x="8593682" y="1206181"/>
                </a:lnTo>
                <a:cubicBezTo>
                  <a:pt x="8604954" y="1206181"/>
                  <a:pt x="8617507" y="1186499"/>
                  <a:pt x="8631342" y="1147138"/>
                </a:cubicBezTo>
                <a:lnTo>
                  <a:pt x="8639229" y="1120326"/>
                </a:lnTo>
                <a:lnTo>
                  <a:pt x="8651178" y="1137171"/>
                </a:lnTo>
                <a:cubicBezTo>
                  <a:pt x="8663091" y="1155400"/>
                  <a:pt x="8675596" y="1175182"/>
                  <a:pt x="8688694" y="1196517"/>
                </a:cubicBezTo>
                <a:lnTo>
                  <a:pt x="8718021" y="1245547"/>
                </a:lnTo>
                <a:lnTo>
                  <a:pt x="8409021" y="1245547"/>
                </a:lnTo>
                <a:lnTo>
                  <a:pt x="8413071" y="1243930"/>
                </a:lnTo>
                <a:cubicBezTo>
                  <a:pt x="8422806" y="1235541"/>
                  <a:pt x="8431773" y="1222958"/>
                  <a:pt x="8439971" y="1206181"/>
                </a:cubicBezTo>
                <a:lnTo>
                  <a:pt x="8439971" y="1182950"/>
                </a:lnTo>
                <a:cubicBezTo>
                  <a:pt x="8439971" y="1172626"/>
                  <a:pt x="8428698" y="1162302"/>
                  <a:pt x="8406154" y="1151977"/>
                </a:cubicBezTo>
                <a:cubicBezTo>
                  <a:pt x="8373362" y="1164883"/>
                  <a:pt x="8356966" y="1179079"/>
                  <a:pt x="8356966" y="1194566"/>
                </a:cubicBezTo>
                <a:lnTo>
                  <a:pt x="8369617" y="1245547"/>
                </a:lnTo>
                <a:lnTo>
                  <a:pt x="8301398" y="1245547"/>
                </a:lnTo>
                <a:lnTo>
                  <a:pt x="8295083" y="1240737"/>
                </a:lnTo>
                <a:lnTo>
                  <a:pt x="8296873" y="1240737"/>
                </a:lnTo>
                <a:cubicBezTo>
                  <a:pt x="8296873" y="1142656"/>
                  <a:pt x="8325566" y="1067804"/>
                  <a:pt x="8382951" y="1016181"/>
                </a:cubicBezTo>
                <a:lnTo>
                  <a:pt x="8401397" y="1016181"/>
                </a:lnTo>
                <a:lnTo>
                  <a:pt x="8416768" y="1027797"/>
                </a:lnTo>
                <a:cubicBezTo>
                  <a:pt x="8416768" y="1023925"/>
                  <a:pt x="8419586" y="1019085"/>
                  <a:pt x="8425222" y="1013277"/>
                </a:cubicBezTo>
                <a:close/>
                <a:moveTo>
                  <a:pt x="9423725" y="1000982"/>
                </a:moveTo>
                <a:lnTo>
                  <a:pt x="9423725" y="1035827"/>
                </a:lnTo>
                <a:cubicBezTo>
                  <a:pt x="9431922" y="1056477"/>
                  <a:pt x="9440120" y="1066800"/>
                  <a:pt x="9448318" y="1066800"/>
                </a:cubicBezTo>
                <a:lnTo>
                  <a:pt x="9466764" y="1055186"/>
                </a:lnTo>
                <a:cubicBezTo>
                  <a:pt x="9466764" y="1026794"/>
                  <a:pt x="9455492" y="1008726"/>
                  <a:pt x="9432947" y="1000982"/>
                </a:cubicBezTo>
                <a:close/>
                <a:moveTo>
                  <a:pt x="10203662" y="1000710"/>
                </a:moveTo>
                <a:cubicBezTo>
                  <a:pt x="10191365" y="1000710"/>
                  <a:pt x="10185216" y="1008629"/>
                  <a:pt x="10185216" y="1024471"/>
                </a:cubicBezTo>
                <a:lnTo>
                  <a:pt x="10185216" y="1044273"/>
                </a:lnTo>
                <a:lnTo>
                  <a:pt x="10203662" y="1044273"/>
                </a:lnTo>
                <a:cubicBezTo>
                  <a:pt x="10213909" y="1041632"/>
                  <a:pt x="10219033" y="1035031"/>
                  <a:pt x="10219033" y="1024471"/>
                </a:cubicBezTo>
                <a:lnTo>
                  <a:pt x="10219033" y="1000710"/>
                </a:lnTo>
                <a:close/>
                <a:moveTo>
                  <a:pt x="8450585" y="992951"/>
                </a:moveTo>
                <a:lnTo>
                  <a:pt x="8536663" y="992951"/>
                </a:lnTo>
                <a:lnTo>
                  <a:pt x="8539324" y="995788"/>
                </a:lnTo>
                <a:lnTo>
                  <a:pt x="8527010" y="998562"/>
                </a:lnTo>
                <a:cubicBezTo>
                  <a:pt x="8511895" y="1005660"/>
                  <a:pt x="8498061" y="1019856"/>
                  <a:pt x="8485508" y="1041150"/>
                </a:cubicBezTo>
                <a:lnTo>
                  <a:pt x="8481178" y="1050180"/>
                </a:lnTo>
                <a:lnTo>
                  <a:pt x="8460190" y="1030706"/>
                </a:lnTo>
                <a:lnTo>
                  <a:pt x="8446337" y="996355"/>
                </a:lnTo>
                <a:close/>
                <a:moveTo>
                  <a:pt x="3191210" y="992390"/>
                </a:moveTo>
                <a:cubicBezTo>
                  <a:pt x="3158418" y="1005296"/>
                  <a:pt x="3142022" y="1019492"/>
                  <a:pt x="3142022" y="1034979"/>
                </a:cubicBezTo>
                <a:cubicBezTo>
                  <a:pt x="3142022" y="1053047"/>
                  <a:pt x="3147146" y="1073695"/>
                  <a:pt x="3157393" y="1096926"/>
                </a:cubicBezTo>
                <a:cubicBezTo>
                  <a:pt x="3126651" y="1096926"/>
                  <a:pt x="3107181" y="1111122"/>
                  <a:pt x="3098983" y="1139513"/>
                </a:cubicBezTo>
                <a:lnTo>
                  <a:pt x="3098983" y="1162744"/>
                </a:lnTo>
                <a:cubicBezTo>
                  <a:pt x="3098983" y="1175649"/>
                  <a:pt x="3104106" y="1182102"/>
                  <a:pt x="3114354" y="1182102"/>
                </a:cubicBezTo>
                <a:lnTo>
                  <a:pt x="3148170" y="1182102"/>
                </a:lnTo>
                <a:cubicBezTo>
                  <a:pt x="3166616" y="1171778"/>
                  <a:pt x="3175838" y="1161453"/>
                  <a:pt x="3175838" y="1151129"/>
                </a:cubicBezTo>
                <a:lnTo>
                  <a:pt x="3166616" y="1096926"/>
                </a:lnTo>
                <a:cubicBezTo>
                  <a:pt x="3189160" y="1096926"/>
                  <a:pt x="3208630" y="1080148"/>
                  <a:pt x="3225026" y="1046594"/>
                </a:cubicBezTo>
                <a:lnTo>
                  <a:pt x="3225026" y="1023363"/>
                </a:lnTo>
                <a:cubicBezTo>
                  <a:pt x="3225026" y="1013039"/>
                  <a:pt x="3213754" y="1002716"/>
                  <a:pt x="3191210" y="992390"/>
                </a:cubicBezTo>
                <a:close/>
                <a:moveTo>
                  <a:pt x="2023492" y="985720"/>
                </a:moveTo>
                <a:cubicBezTo>
                  <a:pt x="2011195" y="985720"/>
                  <a:pt x="2005047" y="992222"/>
                  <a:pt x="2005047" y="1005225"/>
                </a:cubicBezTo>
                <a:lnTo>
                  <a:pt x="2005047" y="1016926"/>
                </a:lnTo>
                <a:lnTo>
                  <a:pt x="2038863" y="1016926"/>
                </a:lnTo>
                <a:lnTo>
                  <a:pt x="2038863" y="985720"/>
                </a:lnTo>
                <a:close/>
                <a:moveTo>
                  <a:pt x="3560335" y="983408"/>
                </a:moveTo>
                <a:lnTo>
                  <a:pt x="3563192" y="1011749"/>
                </a:lnTo>
                <a:cubicBezTo>
                  <a:pt x="3563192" y="1031107"/>
                  <a:pt x="3561143" y="1054337"/>
                  <a:pt x="3557044" y="1081439"/>
                </a:cubicBezTo>
                <a:lnTo>
                  <a:pt x="3543135" y="1151507"/>
                </a:lnTo>
                <a:lnTo>
                  <a:pt x="3534920" y="1138575"/>
                </a:lnTo>
                <a:cubicBezTo>
                  <a:pt x="3529284" y="1126476"/>
                  <a:pt x="3524417" y="1112361"/>
                  <a:pt x="3520318" y="1096228"/>
                </a:cubicBezTo>
                <a:lnTo>
                  <a:pt x="3497792" y="1061348"/>
                </a:lnTo>
                <a:lnTo>
                  <a:pt x="3513958" y="1043977"/>
                </a:lnTo>
                <a:close/>
                <a:moveTo>
                  <a:pt x="1666784" y="978843"/>
                </a:moveTo>
                <a:cubicBezTo>
                  <a:pt x="1674982" y="1007449"/>
                  <a:pt x="1689328" y="1028252"/>
                  <a:pt x="1709823" y="1041255"/>
                </a:cubicBezTo>
                <a:lnTo>
                  <a:pt x="1709823" y="1021752"/>
                </a:lnTo>
                <a:cubicBezTo>
                  <a:pt x="1697526" y="993146"/>
                  <a:pt x="1686254" y="978843"/>
                  <a:pt x="1676007" y="978843"/>
                </a:cubicBezTo>
                <a:close/>
                <a:moveTo>
                  <a:pt x="993158" y="978843"/>
                </a:moveTo>
                <a:cubicBezTo>
                  <a:pt x="1001356" y="1007449"/>
                  <a:pt x="1015702" y="1028252"/>
                  <a:pt x="1036197" y="1041255"/>
                </a:cubicBezTo>
                <a:lnTo>
                  <a:pt x="1036197" y="1021752"/>
                </a:lnTo>
                <a:cubicBezTo>
                  <a:pt x="1023900" y="993146"/>
                  <a:pt x="1012628" y="978843"/>
                  <a:pt x="1002381" y="978843"/>
                </a:cubicBezTo>
                <a:close/>
                <a:moveTo>
                  <a:pt x="3025692" y="970117"/>
                </a:moveTo>
                <a:lnTo>
                  <a:pt x="3025692" y="1001325"/>
                </a:lnTo>
                <a:lnTo>
                  <a:pt x="3041063" y="1001325"/>
                </a:lnTo>
                <a:cubicBezTo>
                  <a:pt x="3051311" y="1001325"/>
                  <a:pt x="3057459" y="994823"/>
                  <a:pt x="3059508" y="981820"/>
                </a:cubicBezTo>
                <a:lnTo>
                  <a:pt x="3059508" y="970117"/>
                </a:lnTo>
                <a:close/>
                <a:moveTo>
                  <a:pt x="8676686" y="970009"/>
                </a:moveTo>
                <a:lnTo>
                  <a:pt x="8705198" y="979801"/>
                </a:lnTo>
                <a:lnTo>
                  <a:pt x="8701067" y="1026629"/>
                </a:lnTo>
                <a:lnTo>
                  <a:pt x="8695132" y="1043571"/>
                </a:lnTo>
                <a:lnTo>
                  <a:pt x="8699266" y="1047042"/>
                </a:lnTo>
                <a:lnTo>
                  <a:pt x="8696523" y="1078128"/>
                </a:lnTo>
                <a:lnTo>
                  <a:pt x="8711894" y="1078128"/>
                </a:lnTo>
                <a:lnTo>
                  <a:pt x="8713525" y="1068656"/>
                </a:lnTo>
                <a:lnTo>
                  <a:pt x="8736634" y="1073334"/>
                </a:lnTo>
                <a:cubicBezTo>
                  <a:pt x="8764302" y="1086401"/>
                  <a:pt x="8778136" y="1119067"/>
                  <a:pt x="8778136" y="1171336"/>
                </a:cubicBezTo>
                <a:cubicBezTo>
                  <a:pt x="8778136" y="1190694"/>
                  <a:pt x="8776087" y="1213924"/>
                  <a:pt x="8771988" y="1241026"/>
                </a:cubicBezTo>
                <a:lnTo>
                  <a:pt x="8771091" y="1245547"/>
                </a:lnTo>
                <a:lnTo>
                  <a:pt x="8733569" y="1245547"/>
                </a:lnTo>
                <a:lnTo>
                  <a:pt x="8715929" y="1218233"/>
                </a:lnTo>
                <a:cubicBezTo>
                  <a:pt x="8692488" y="1180001"/>
                  <a:pt x="8672954" y="1145881"/>
                  <a:pt x="8657327" y="1115876"/>
                </a:cubicBezTo>
                <a:lnTo>
                  <a:pt x="8647151" y="1093397"/>
                </a:lnTo>
                <a:lnTo>
                  <a:pt x="8653053" y="1073334"/>
                </a:lnTo>
                <a:cubicBezTo>
                  <a:pt x="8660611" y="1043812"/>
                  <a:pt x="8668488" y="1009371"/>
                  <a:pt x="8676686" y="970009"/>
                </a:cubicBezTo>
                <a:close/>
                <a:moveTo>
                  <a:pt x="750294" y="967140"/>
                </a:moveTo>
                <a:lnTo>
                  <a:pt x="750294" y="986759"/>
                </a:lnTo>
                <a:lnTo>
                  <a:pt x="746865" y="984585"/>
                </a:lnTo>
                <a:cubicBezTo>
                  <a:pt x="733031" y="979059"/>
                  <a:pt x="716891" y="975321"/>
                  <a:pt x="698446" y="973371"/>
                </a:cubicBezTo>
                <a:lnTo>
                  <a:pt x="692298" y="973371"/>
                </a:lnTo>
                <a:lnTo>
                  <a:pt x="692298" y="985072"/>
                </a:lnTo>
                <a:cubicBezTo>
                  <a:pt x="729188" y="1070888"/>
                  <a:pt x="763005" y="1113797"/>
                  <a:pt x="793747" y="1113797"/>
                </a:cubicBezTo>
                <a:cubicBezTo>
                  <a:pt x="793747" y="1105996"/>
                  <a:pt x="798871" y="1102096"/>
                  <a:pt x="809118" y="1102096"/>
                </a:cubicBezTo>
                <a:lnTo>
                  <a:pt x="809118" y="1082592"/>
                </a:lnTo>
                <a:cubicBezTo>
                  <a:pt x="809118" y="1066339"/>
                  <a:pt x="806812" y="1051873"/>
                  <a:pt x="802201" y="1039195"/>
                </a:cubicBezTo>
                <a:lnTo>
                  <a:pt x="800077" y="1035851"/>
                </a:lnTo>
                <a:lnTo>
                  <a:pt x="800077" y="1013826"/>
                </a:lnTo>
                <a:cubicBezTo>
                  <a:pt x="800077" y="1007652"/>
                  <a:pt x="798540" y="1003021"/>
                  <a:pt x="795465" y="999934"/>
                </a:cubicBezTo>
                <a:lnTo>
                  <a:pt x="784110" y="996133"/>
                </a:lnTo>
                <a:lnTo>
                  <a:pt x="784110" y="967140"/>
                </a:lnTo>
                <a:close/>
                <a:moveTo>
                  <a:pt x="2457553" y="962842"/>
                </a:moveTo>
                <a:cubicBezTo>
                  <a:pt x="2445258" y="962842"/>
                  <a:pt x="2439109" y="969015"/>
                  <a:pt x="2439109" y="981364"/>
                </a:cubicBezTo>
                <a:lnTo>
                  <a:pt x="2439109" y="992476"/>
                </a:lnTo>
                <a:cubicBezTo>
                  <a:pt x="2441158" y="1004825"/>
                  <a:pt x="2447307" y="1010999"/>
                  <a:pt x="2457553" y="1010999"/>
                </a:cubicBezTo>
                <a:lnTo>
                  <a:pt x="2466777" y="1010999"/>
                </a:lnTo>
                <a:cubicBezTo>
                  <a:pt x="2477024" y="1010999"/>
                  <a:pt x="2482148" y="1004825"/>
                  <a:pt x="2482148" y="992476"/>
                </a:cubicBezTo>
                <a:lnTo>
                  <a:pt x="2482148" y="981364"/>
                </a:lnTo>
                <a:cubicBezTo>
                  <a:pt x="2482148" y="969015"/>
                  <a:pt x="2477024" y="962842"/>
                  <a:pt x="2466777" y="962842"/>
                </a:cubicBezTo>
                <a:close/>
                <a:moveTo>
                  <a:pt x="1783928" y="962842"/>
                </a:moveTo>
                <a:cubicBezTo>
                  <a:pt x="1771632" y="962842"/>
                  <a:pt x="1765483" y="969015"/>
                  <a:pt x="1765483" y="981364"/>
                </a:cubicBezTo>
                <a:lnTo>
                  <a:pt x="1765483" y="992476"/>
                </a:lnTo>
                <a:cubicBezTo>
                  <a:pt x="1767532" y="1004825"/>
                  <a:pt x="1773681" y="1010999"/>
                  <a:pt x="1783928" y="1010999"/>
                </a:cubicBezTo>
                <a:lnTo>
                  <a:pt x="1793151" y="1010999"/>
                </a:lnTo>
                <a:cubicBezTo>
                  <a:pt x="1803398" y="1010999"/>
                  <a:pt x="1808522" y="1004825"/>
                  <a:pt x="1808522" y="992476"/>
                </a:cubicBezTo>
                <a:lnTo>
                  <a:pt x="1808522" y="981364"/>
                </a:lnTo>
                <a:cubicBezTo>
                  <a:pt x="1808522" y="969015"/>
                  <a:pt x="1803398" y="962842"/>
                  <a:pt x="1793151" y="962842"/>
                </a:cubicBezTo>
                <a:close/>
                <a:moveTo>
                  <a:pt x="2303247" y="962316"/>
                </a:moveTo>
                <a:lnTo>
                  <a:pt x="2303247" y="970117"/>
                </a:lnTo>
                <a:cubicBezTo>
                  <a:pt x="2311445" y="993521"/>
                  <a:pt x="2319643" y="1005225"/>
                  <a:pt x="2327841" y="1005225"/>
                </a:cubicBezTo>
                <a:lnTo>
                  <a:pt x="2346286" y="1005225"/>
                </a:lnTo>
                <a:lnTo>
                  <a:pt x="2346286" y="993521"/>
                </a:lnTo>
                <a:cubicBezTo>
                  <a:pt x="2336039" y="972718"/>
                  <a:pt x="2326816" y="962316"/>
                  <a:pt x="2318618" y="962316"/>
                </a:cubicBezTo>
                <a:close/>
                <a:moveTo>
                  <a:pt x="10664894" y="950164"/>
                </a:moveTo>
                <a:lnTo>
                  <a:pt x="10726378" y="950164"/>
                </a:lnTo>
                <a:cubicBezTo>
                  <a:pt x="10731502" y="950164"/>
                  <a:pt x="10737458" y="951979"/>
                  <a:pt x="10744247" y="955609"/>
                </a:cubicBezTo>
                <a:lnTo>
                  <a:pt x="10744797" y="956002"/>
                </a:lnTo>
                <a:lnTo>
                  <a:pt x="10696005" y="1029370"/>
                </a:lnTo>
                <a:lnTo>
                  <a:pt x="10696005" y="1037289"/>
                </a:lnTo>
                <a:lnTo>
                  <a:pt x="10714451" y="1037289"/>
                </a:lnTo>
                <a:lnTo>
                  <a:pt x="10758047" y="965469"/>
                </a:lnTo>
                <a:lnTo>
                  <a:pt x="10767112" y="971946"/>
                </a:lnTo>
                <a:cubicBezTo>
                  <a:pt x="10784020" y="986466"/>
                  <a:pt x="10804259" y="1008247"/>
                  <a:pt x="10827828" y="1037289"/>
                </a:cubicBezTo>
                <a:cubicBezTo>
                  <a:pt x="10843199" y="1037289"/>
                  <a:pt x="10860620" y="1040260"/>
                  <a:pt x="10880090" y="1046200"/>
                </a:cubicBezTo>
                <a:lnTo>
                  <a:pt x="10918269" y="1062009"/>
                </a:lnTo>
                <a:lnTo>
                  <a:pt x="10904284" y="1100654"/>
                </a:lnTo>
                <a:cubicBezTo>
                  <a:pt x="10896470" y="1121446"/>
                  <a:pt x="10887680" y="1144134"/>
                  <a:pt x="10877913" y="1168721"/>
                </a:cubicBezTo>
                <a:lnTo>
                  <a:pt x="10846747" y="1245547"/>
                </a:lnTo>
                <a:lnTo>
                  <a:pt x="10695816" y="1245547"/>
                </a:lnTo>
                <a:lnTo>
                  <a:pt x="10691497" y="1223834"/>
                </a:lnTo>
                <a:cubicBezTo>
                  <a:pt x="10689864" y="1214851"/>
                  <a:pt x="10688086" y="1204370"/>
                  <a:pt x="10686165" y="1192392"/>
                </a:cubicBezTo>
                <a:lnTo>
                  <a:pt x="10686123" y="1192114"/>
                </a:lnTo>
                <a:lnTo>
                  <a:pt x="10692562" y="1183819"/>
                </a:lnTo>
                <a:lnTo>
                  <a:pt x="10692562" y="1160058"/>
                </a:lnTo>
                <a:lnTo>
                  <a:pt x="10681275" y="1160058"/>
                </a:lnTo>
                <a:lnTo>
                  <a:pt x="10677711" y="1136495"/>
                </a:lnTo>
                <a:cubicBezTo>
                  <a:pt x="10636721" y="1136495"/>
                  <a:pt x="10608029" y="1104232"/>
                  <a:pt x="10591633" y="1039703"/>
                </a:cubicBezTo>
                <a:lnTo>
                  <a:pt x="10576381" y="1016087"/>
                </a:lnTo>
                <a:lnTo>
                  <a:pt x="10606483" y="1017488"/>
                </a:lnTo>
                <a:cubicBezTo>
                  <a:pt x="10614681" y="1017488"/>
                  <a:pt x="10634151" y="995047"/>
                  <a:pt x="10664894" y="950164"/>
                </a:cubicBezTo>
                <a:close/>
                <a:moveTo>
                  <a:pt x="6862126" y="943805"/>
                </a:moveTo>
                <a:lnTo>
                  <a:pt x="6862126" y="978425"/>
                </a:lnTo>
                <a:lnTo>
                  <a:pt x="6886720" y="978425"/>
                </a:lnTo>
                <a:lnTo>
                  <a:pt x="6886720" y="966884"/>
                </a:lnTo>
                <a:cubicBezTo>
                  <a:pt x="6886720" y="954063"/>
                  <a:pt x="6881596" y="946370"/>
                  <a:pt x="6871349" y="943805"/>
                </a:cubicBezTo>
                <a:close/>
                <a:moveTo>
                  <a:pt x="10326728" y="942244"/>
                </a:moveTo>
                <a:cubicBezTo>
                  <a:pt x="10355421" y="950164"/>
                  <a:pt x="10369767" y="975246"/>
                  <a:pt x="10369767" y="1017488"/>
                </a:cubicBezTo>
                <a:lnTo>
                  <a:pt x="10369767" y="1037289"/>
                </a:lnTo>
                <a:cubicBezTo>
                  <a:pt x="10369767" y="1045211"/>
                  <a:pt x="10352347" y="1059731"/>
                  <a:pt x="10317505" y="1080853"/>
                </a:cubicBezTo>
                <a:lnTo>
                  <a:pt x="10335951" y="1124415"/>
                </a:lnTo>
                <a:lnTo>
                  <a:pt x="10326728" y="1191739"/>
                </a:lnTo>
                <a:lnTo>
                  <a:pt x="10345174" y="1191739"/>
                </a:lnTo>
                <a:cubicBezTo>
                  <a:pt x="10345174" y="1125735"/>
                  <a:pt x="10367718" y="1082173"/>
                  <a:pt x="10412807" y="1061050"/>
                </a:cubicBezTo>
                <a:cubicBezTo>
                  <a:pt x="10414856" y="1024088"/>
                  <a:pt x="10423054" y="1005609"/>
                  <a:pt x="10437400" y="1005609"/>
                </a:cubicBezTo>
                <a:cubicBezTo>
                  <a:pt x="10479414" y="1009568"/>
                  <a:pt x="10514512" y="1012538"/>
                  <a:pt x="10542692" y="1014518"/>
                </a:cubicBezTo>
                <a:lnTo>
                  <a:pt x="10555179" y="1015099"/>
                </a:lnTo>
                <a:lnTo>
                  <a:pt x="10568048" y="1037587"/>
                </a:lnTo>
                <a:cubicBezTo>
                  <a:pt x="10583515" y="1065132"/>
                  <a:pt x="10599575" y="1094230"/>
                  <a:pt x="10616227" y="1124881"/>
                </a:cubicBezTo>
                <a:cubicBezTo>
                  <a:pt x="10624425" y="1155209"/>
                  <a:pt x="10631854" y="1181746"/>
                  <a:pt x="10638515" y="1204492"/>
                </a:cubicBezTo>
                <a:lnTo>
                  <a:pt x="10651277" y="1245547"/>
                </a:lnTo>
                <a:lnTo>
                  <a:pt x="10595622" y="1245547"/>
                </a:lnTo>
                <a:lnTo>
                  <a:pt x="10600335" y="1235302"/>
                </a:lnTo>
                <a:lnTo>
                  <a:pt x="10600335" y="1227381"/>
                </a:lnTo>
                <a:lnTo>
                  <a:pt x="10584964" y="1227381"/>
                </a:lnTo>
                <a:cubicBezTo>
                  <a:pt x="10580865" y="1227381"/>
                  <a:pt x="10576510" y="1230022"/>
                  <a:pt x="10571898" y="1235302"/>
                </a:cubicBezTo>
                <a:lnTo>
                  <a:pt x="10565602" y="1245547"/>
                </a:lnTo>
                <a:lnTo>
                  <a:pt x="10551516" y="1245547"/>
                </a:lnTo>
                <a:lnTo>
                  <a:pt x="10551516" y="1235302"/>
                </a:lnTo>
                <a:lnTo>
                  <a:pt x="10517700" y="1235302"/>
                </a:lnTo>
                <a:lnTo>
                  <a:pt x="10517700" y="1245547"/>
                </a:lnTo>
                <a:lnTo>
                  <a:pt x="10187558" y="1245547"/>
                </a:lnTo>
                <a:lnTo>
                  <a:pt x="10191462" y="1235302"/>
                </a:lnTo>
                <a:cubicBezTo>
                  <a:pt x="10269342" y="1039930"/>
                  <a:pt x="10314431" y="942244"/>
                  <a:pt x="10326728" y="942244"/>
                </a:cubicBezTo>
                <a:close/>
                <a:moveTo>
                  <a:pt x="12005214" y="940647"/>
                </a:moveTo>
                <a:cubicBezTo>
                  <a:pt x="11997016" y="940647"/>
                  <a:pt x="11987793" y="951208"/>
                  <a:pt x="11977546" y="972330"/>
                </a:cubicBezTo>
                <a:lnTo>
                  <a:pt x="11977546" y="984210"/>
                </a:lnTo>
                <a:lnTo>
                  <a:pt x="11995991" y="984210"/>
                </a:lnTo>
                <a:cubicBezTo>
                  <a:pt x="12004189" y="984210"/>
                  <a:pt x="12012387" y="972330"/>
                  <a:pt x="12020585" y="948568"/>
                </a:cubicBezTo>
                <a:lnTo>
                  <a:pt x="12020585" y="940647"/>
                </a:lnTo>
                <a:close/>
                <a:moveTo>
                  <a:pt x="7872794" y="938051"/>
                </a:moveTo>
                <a:lnTo>
                  <a:pt x="7872794" y="972896"/>
                </a:lnTo>
                <a:lnTo>
                  <a:pt x="7897388" y="972896"/>
                </a:lnTo>
                <a:lnTo>
                  <a:pt x="7897388" y="961281"/>
                </a:lnTo>
                <a:cubicBezTo>
                  <a:pt x="7897388" y="948376"/>
                  <a:pt x="7892264" y="940633"/>
                  <a:pt x="7882016" y="938051"/>
                </a:cubicBezTo>
                <a:close/>
                <a:moveTo>
                  <a:pt x="6648632" y="936785"/>
                </a:moveTo>
                <a:lnTo>
                  <a:pt x="6651987" y="942721"/>
                </a:lnTo>
                <a:lnTo>
                  <a:pt x="6644469" y="947795"/>
                </a:lnTo>
                <a:lnTo>
                  <a:pt x="6648075" y="938189"/>
                </a:lnTo>
                <a:close/>
                <a:moveTo>
                  <a:pt x="4690044" y="934603"/>
                </a:moveTo>
                <a:lnTo>
                  <a:pt x="4690044" y="969447"/>
                </a:lnTo>
                <a:cubicBezTo>
                  <a:pt x="4698240" y="990098"/>
                  <a:pt x="4706438" y="1000421"/>
                  <a:pt x="4714637" y="1000421"/>
                </a:cubicBezTo>
                <a:lnTo>
                  <a:pt x="4733083" y="988807"/>
                </a:lnTo>
                <a:cubicBezTo>
                  <a:pt x="4733083" y="960415"/>
                  <a:pt x="4721811" y="942347"/>
                  <a:pt x="4699265" y="934603"/>
                </a:cubicBezTo>
                <a:close/>
                <a:moveTo>
                  <a:pt x="6036718" y="931770"/>
                </a:moveTo>
                <a:cubicBezTo>
                  <a:pt x="6065410" y="939809"/>
                  <a:pt x="6079757" y="965267"/>
                  <a:pt x="6079757" y="1008145"/>
                </a:cubicBezTo>
                <a:lnTo>
                  <a:pt x="6079757" y="1028243"/>
                </a:lnTo>
                <a:cubicBezTo>
                  <a:pt x="6079757" y="1032263"/>
                  <a:pt x="6075401" y="1037957"/>
                  <a:pt x="6066692" y="1045328"/>
                </a:cubicBezTo>
                <a:lnTo>
                  <a:pt x="6039108" y="1064421"/>
                </a:lnTo>
                <a:lnTo>
                  <a:pt x="6008680" y="1064421"/>
                </a:lnTo>
                <a:lnTo>
                  <a:pt x="6008680" y="1096579"/>
                </a:lnTo>
                <a:lnTo>
                  <a:pt x="6037557" y="1096579"/>
                </a:lnTo>
                <a:lnTo>
                  <a:pt x="6045940" y="1116677"/>
                </a:lnTo>
                <a:lnTo>
                  <a:pt x="6036718" y="1185013"/>
                </a:lnTo>
                <a:lnTo>
                  <a:pt x="6055164" y="1185013"/>
                </a:lnTo>
                <a:cubicBezTo>
                  <a:pt x="6055164" y="1118018"/>
                  <a:pt x="6077707" y="1073801"/>
                  <a:pt x="6122797" y="1052361"/>
                </a:cubicBezTo>
                <a:cubicBezTo>
                  <a:pt x="6124845" y="1014845"/>
                  <a:pt x="6133043" y="996086"/>
                  <a:pt x="6147389" y="996086"/>
                </a:cubicBezTo>
                <a:cubicBezTo>
                  <a:pt x="6189404" y="1000105"/>
                  <a:pt x="6224501" y="1003120"/>
                  <a:pt x="6252682" y="1005130"/>
                </a:cubicBezTo>
                <a:lnTo>
                  <a:pt x="6292043" y="1006990"/>
                </a:lnTo>
                <a:lnTo>
                  <a:pt x="6278022" y="1028432"/>
                </a:lnTo>
                <a:lnTo>
                  <a:pt x="6278022" y="1051513"/>
                </a:lnTo>
                <a:cubicBezTo>
                  <a:pt x="6278022" y="1064335"/>
                  <a:pt x="6283145" y="1070747"/>
                  <a:pt x="6293393" y="1070747"/>
                </a:cubicBezTo>
                <a:lnTo>
                  <a:pt x="6327209" y="1070747"/>
                </a:lnTo>
                <a:cubicBezTo>
                  <a:pt x="6345655" y="1060489"/>
                  <a:pt x="6354877" y="1050231"/>
                  <a:pt x="6354877" y="1039973"/>
                </a:cubicBezTo>
                <a:lnTo>
                  <a:pt x="6345655" y="986119"/>
                </a:lnTo>
                <a:cubicBezTo>
                  <a:pt x="6356927" y="986119"/>
                  <a:pt x="6367431" y="981952"/>
                  <a:pt x="6377166" y="973617"/>
                </a:cubicBezTo>
                <a:lnTo>
                  <a:pt x="6401414" y="939809"/>
                </a:lnTo>
                <a:lnTo>
                  <a:pt x="6436367" y="939809"/>
                </a:lnTo>
                <a:cubicBezTo>
                  <a:pt x="6456862" y="939809"/>
                  <a:pt x="6490679" y="969286"/>
                  <a:pt x="6537817" y="1028243"/>
                </a:cubicBezTo>
                <a:cubicBezTo>
                  <a:pt x="6553188" y="1028243"/>
                  <a:pt x="6570609" y="1031258"/>
                  <a:pt x="6590079" y="1037289"/>
                </a:cubicBezTo>
                <a:lnTo>
                  <a:pt x="6592675" y="1038379"/>
                </a:lnTo>
                <a:lnTo>
                  <a:pt x="6590577" y="1043455"/>
                </a:lnTo>
                <a:cubicBezTo>
                  <a:pt x="6576903" y="1076116"/>
                  <a:pt x="6562253" y="1110703"/>
                  <a:pt x="6546625" y="1147216"/>
                </a:cubicBezTo>
                <a:lnTo>
                  <a:pt x="6546625" y="1159275"/>
                </a:lnTo>
                <a:lnTo>
                  <a:pt x="6565071" y="1159275"/>
                </a:lnTo>
                <a:lnTo>
                  <a:pt x="6608036" y="1044836"/>
                </a:lnTo>
                <a:lnTo>
                  <a:pt x="6654638" y="1064421"/>
                </a:lnTo>
                <a:lnTo>
                  <a:pt x="6654638" y="1052361"/>
                </a:lnTo>
                <a:lnTo>
                  <a:pt x="6615254" y="1025610"/>
                </a:lnTo>
                <a:lnTo>
                  <a:pt x="6626207" y="996436"/>
                </a:lnTo>
                <a:lnTo>
                  <a:pt x="6653981" y="975165"/>
                </a:lnTo>
                <a:lnTo>
                  <a:pt x="6664173" y="964283"/>
                </a:lnTo>
                <a:lnTo>
                  <a:pt x="6718253" y="1059972"/>
                </a:lnTo>
                <a:lnTo>
                  <a:pt x="6717637" y="1063053"/>
                </a:lnTo>
                <a:lnTo>
                  <a:pt x="6719994" y="1063053"/>
                </a:lnTo>
                <a:lnTo>
                  <a:pt x="6723951" y="1070055"/>
                </a:lnTo>
                <a:lnTo>
                  <a:pt x="6726933" y="1080636"/>
                </a:lnTo>
                <a:lnTo>
                  <a:pt x="6719551" y="1082397"/>
                </a:lnTo>
                <a:lnTo>
                  <a:pt x="6716122" y="1084638"/>
                </a:lnTo>
                <a:lnTo>
                  <a:pt x="6716122" y="1064421"/>
                </a:lnTo>
                <a:lnTo>
                  <a:pt x="6682306" y="1064421"/>
                </a:lnTo>
                <a:lnTo>
                  <a:pt x="6682306" y="1096580"/>
                </a:lnTo>
                <a:lnTo>
                  <a:pt x="6697859" y="1096580"/>
                </a:lnTo>
                <a:lnTo>
                  <a:pt x="6684966" y="1105009"/>
                </a:lnTo>
                <a:cubicBezTo>
                  <a:pt x="6666520" y="1123767"/>
                  <a:pt x="6657298" y="1149896"/>
                  <a:pt x="6657298" y="1183395"/>
                </a:cubicBezTo>
                <a:lnTo>
                  <a:pt x="6657298" y="1203493"/>
                </a:lnTo>
                <a:cubicBezTo>
                  <a:pt x="6667545" y="1203493"/>
                  <a:pt x="6672669" y="1207513"/>
                  <a:pt x="6672669" y="1215551"/>
                </a:cubicBezTo>
                <a:cubicBezTo>
                  <a:pt x="6688040" y="1215551"/>
                  <a:pt x="6704180" y="1204497"/>
                  <a:pt x="6721088" y="1182388"/>
                </a:cubicBezTo>
                <a:lnTo>
                  <a:pt x="6744887" y="1144355"/>
                </a:lnTo>
                <a:lnTo>
                  <a:pt x="6746239" y="1149153"/>
                </a:lnTo>
                <a:cubicBezTo>
                  <a:pt x="6761226" y="1200002"/>
                  <a:pt x="6772322" y="1231782"/>
                  <a:pt x="6779527" y="1244494"/>
                </a:cubicBezTo>
                <a:lnTo>
                  <a:pt x="6780506" y="1245547"/>
                </a:lnTo>
                <a:lnTo>
                  <a:pt x="6590732" y="1245547"/>
                </a:lnTo>
                <a:lnTo>
                  <a:pt x="6590079" y="1245310"/>
                </a:lnTo>
                <a:lnTo>
                  <a:pt x="6574708" y="1245310"/>
                </a:lnTo>
                <a:lnTo>
                  <a:pt x="6574708" y="1245547"/>
                </a:lnTo>
                <a:lnTo>
                  <a:pt x="6302930" y="1245547"/>
                </a:lnTo>
                <a:lnTo>
                  <a:pt x="6310324" y="1229231"/>
                </a:lnTo>
                <a:lnTo>
                  <a:pt x="6310324" y="1221191"/>
                </a:lnTo>
                <a:lnTo>
                  <a:pt x="6294953" y="1221191"/>
                </a:lnTo>
                <a:cubicBezTo>
                  <a:pt x="6290854" y="1221191"/>
                  <a:pt x="6286499" y="1223871"/>
                  <a:pt x="6281888" y="1229231"/>
                </a:cubicBezTo>
                <a:lnTo>
                  <a:pt x="6272009" y="1245547"/>
                </a:lnTo>
                <a:lnTo>
                  <a:pt x="5917106" y="1245547"/>
                </a:lnTo>
                <a:lnTo>
                  <a:pt x="5916453" y="1245310"/>
                </a:lnTo>
                <a:lnTo>
                  <a:pt x="5901083" y="1245310"/>
                </a:lnTo>
                <a:lnTo>
                  <a:pt x="5901083" y="1245547"/>
                </a:lnTo>
                <a:lnTo>
                  <a:pt x="5895327" y="1245547"/>
                </a:lnTo>
                <a:lnTo>
                  <a:pt x="5901452" y="1229231"/>
                </a:lnTo>
                <a:lnTo>
                  <a:pt x="5919231" y="1184430"/>
                </a:lnTo>
                <a:lnTo>
                  <a:pt x="5922511" y="1194977"/>
                </a:lnTo>
                <a:cubicBezTo>
                  <a:pt x="5932757" y="1225305"/>
                  <a:pt x="5939930" y="1240469"/>
                  <a:pt x="5944030" y="1240469"/>
                </a:cubicBezTo>
                <a:lnTo>
                  <a:pt x="5959400" y="1240469"/>
                </a:lnTo>
                <a:cubicBezTo>
                  <a:pt x="5959400" y="1224982"/>
                  <a:pt x="5962476" y="1210786"/>
                  <a:pt x="5968624" y="1197881"/>
                </a:cubicBezTo>
                <a:cubicBezTo>
                  <a:pt x="5965550" y="1197881"/>
                  <a:pt x="5960170" y="1173925"/>
                  <a:pt x="5952483" y="1126013"/>
                </a:cubicBezTo>
                <a:lnTo>
                  <a:pt x="5949849" y="1108588"/>
                </a:lnTo>
                <a:lnTo>
                  <a:pt x="5953714" y="1099092"/>
                </a:lnTo>
                <a:lnTo>
                  <a:pt x="5970516" y="1060009"/>
                </a:lnTo>
                <a:lnTo>
                  <a:pt x="5981012" y="1064421"/>
                </a:lnTo>
                <a:lnTo>
                  <a:pt x="5981012" y="1052361"/>
                </a:lnTo>
                <a:lnTo>
                  <a:pt x="5975433" y="1048572"/>
                </a:lnTo>
                <a:lnTo>
                  <a:pt x="5993679" y="1006135"/>
                </a:lnTo>
                <a:cubicBezTo>
                  <a:pt x="6016222" y="956557"/>
                  <a:pt x="6030570" y="931770"/>
                  <a:pt x="6036718" y="931770"/>
                </a:cubicBezTo>
                <a:close/>
                <a:moveTo>
                  <a:pt x="5363092" y="931770"/>
                </a:moveTo>
                <a:cubicBezTo>
                  <a:pt x="5391785" y="939809"/>
                  <a:pt x="5406130" y="965267"/>
                  <a:pt x="5406130" y="1008145"/>
                </a:cubicBezTo>
                <a:lnTo>
                  <a:pt x="5406130" y="1028243"/>
                </a:lnTo>
                <a:cubicBezTo>
                  <a:pt x="5406130" y="1036283"/>
                  <a:pt x="5388710" y="1051022"/>
                  <a:pt x="5353868" y="1072461"/>
                </a:cubicBezTo>
                <a:lnTo>
                  <a:pt x="5372314" y="1116677"/>
                </a:lnTo>
                <a:lnTo>
                  <a:pt x="5363092" y="1185013"/>
                </a:lnTo>
                <a:lnTo>
                  <a:pt x="5381538" y="1185013"/>
                </a:lnTo>
                <a:cubicBezTo>
                  <a:pt x="5381538" y="1118018"/>
                  <a:pt x="5404081" y="1073801"/>
                  <a:pt x="5449171" y="1052361"/>
                </a:cubicBezTo>
                <a:cubicBezTo>
                  <a:pt x="5451219" y="1014843"/>
                  <a:pt x="5459417" y="996086"/>
                  <a:pt x="5473764" y="996086"/>
                </a:cubicBezTo>
                <a:cubicBezTo>
                  <a:pt x="5557792" y="1004124"/>
                  <a:pt x="5614153" y="1008145"/>
                  <a:pt x="5642846" y="1008145"/>
                </a:cubicBezTo>
                <a:cubicBezTo>
                  <a:pt x="5651044" y="1008145"/>
                  <a:pt x="5670514" y="985366"/>
                  <a:pt x="5701257" y="939809"/>
                </a:cubicBezTo>
                <a:lnTo>
                  <a:pt x="5762742" y="939809"/>
                </a:lnTo>
                <a:cubicBezTo>
                  <a:pt x="5767865" y="939809"/>
                  <a:pt x="5773822" y="941651"/>
                  <a:pt x="5780611" y="945336"/>
                </a:cubicBezTo>
                <a:lnTo>
                  <a:pt x="5781160" y="945735"/>
                </a:lnTo>
                <a:lnTo>
                  <a:pt x="5732368" y="1020204"/>
                </a:lnTo>
                <a:lnTo>
                  <a:pt x="5732368" y="1028243"/>
                </a:lnTo>
                <a:lnTo>
                  <a:pt x="5750814" y="1028243"/>
                </a:lnTo>
                <a:lnTo>
                  <a:pt x="5794410" y="955344"/>
                </a:lnTo>
                <a:lnTo>
                  <a:pt x="5803476" y="961918"/>
                </a:lnTo>
                <a:cubicBezTo>
                  <a:pt x="5820383" y="976656"/>
                  <a:pt x="5840622" y="998764"/>
                  <a:pt x="5864191" y="1028243"/>
                </a:cubicBezTo>
                <a:lnTo>
                  <a:pt x="5866020" y="1028560"/>
                </a:lnTo>
                <a:lnTo>
                  <a:pt x="5882545" y="1058502"/>
                </a:lnTo>
                <a:cubicBezTo>
                  <a:pt x="5890744" y="1088830"/>
                  <a:pt x="5898172" y="1115367"/>
                  <a:pt x="5904834" y="1138113"/>
                </a:cubicBezTo>
                <a:lnTo>
                  <a:pt x="5913080" y="1164643"/>
                </a:lnTo>
                <a:lnTo>
                  <a:pt x="5882045" y="1242295"/>
                </a:lnTo>
                <a:lnTo>
                  <a:pt x="5880702" y="1245547"/>
                </a:lnTo>
                <a:lnTo>
                  <a:pt x="5629304" y="1245547"/>
                </a:lnTo>
                <a:lnTo>
                  <a:pt x="5636698" y="1229231"/>
                </a:lnTo>
                <a:lnTo>
                  <a:pt x="5636698" y="1221191"/>
                </a:lnTo>
                <a:lnTo>
                  <a:pt x="5621327" y="1221191"/>
                </a:lnTo>
                <a:cubicBezTo>
                  <a:pt x="5617228" y="1221191"/>
                  <a:pt x="5612873" y="1223871"/>
                  <a:pt x="5608262" y="1229231"/>
                </a:cubicBezTo>
                <a:lnTo>
                  <a:pt x="5598383" y="1245547"/>
                </a:lnTo>
                <a:lnTo>
                  <a:pt x="5587880" y="1245547"/>
                </a:lnTo>
                <a:lnTo>
                  <a:pt x="5587880" y="1229231"/>
                </a:lnTo>
                <a:lnTo>
                  <a:pt x="5554063" y="1229231"/>
                </a:lnTo>
                <a:lnTo>
                  <a:pt x="5554063" y="1241291"/>
                </a:lnTo>
                <a:lnTo>
                  <a:pt x="5555800" y="1245547"/>
                </a:lnTo>
                <a:lnTo>
                  <a:pt x="5353790" y="1245547"/>
                </a:lnTo>
                <a:lnTo>
                  <a:pt x="5352050" y="1235508"/>
                </a:lnTo>
                <a:cubicBezTo>
                  <a:pt x="5349488" y="1219537"/>
                  <a:pt x="5346670" y="1200904"/>
                  <a:pt x="5343595" y="1179610"/>
                </a:cubicBezTo>
                <a:lnTo>
                  <a:pt x="5338484" y="1178523"/>
                </a:lnTo>
                <a:lnTo>
                  <a:pt x="5341481" y="1178523"/>
                </a:lnTo>
                <a:lnTo>
                  <a:pt x="5341481" y="1155292"/>
                </a:lnTo>
                <a:lnTo>
                  <a:pt x="5316887" y="1155292"/>
                </a:lnTo>
                <a:lnTo>
                  <a:pt x="5316887" y="1173929"/>
                </a:lnTo>
                <a:lnTo>
                  <a:pt x="5315158" y="1173561"/>
                </a:lnTo>
                <a:cubicBezTo>
                  <a:pt x="5302093" y="1167512"/>
                  <a:pt x="5290757" y="1156925"/>
                  <a:pt x="5281151" y="1141802"/>
                </a:cubicBezTo>
                <a:lnTo>
                  <a:pt x="5272000" y="1118962"/>
                </a:lnTo>
                <a:lnTo>
                  <a:pt x="5280087" y="1099092"/>
                </a:lnTo>
                <a:cubicBezTo>
                  <a:pt x="5326200" y="987544"/>
                  <a:pt x="5353868" y="931770"/>
                  <a:pt x="5363092" y="931770"/>
                </a:cubicBezTo>
                <a:close/>
                <a:moveTo>
                  <a:pt x="3716904" y="926571"/>
                </a:moveTo>
                <a:lnTo>
                  <a:pt x="3802982" y="926571"/>
                </a:lnTo>
                <a:lnTo>
                  <a:pt x="3805643" y="929409"/>
                </a:lnTo>
                <a:lnTo>
                  <a:pt x="3793329" y="932183"/>
                </a:lnTo>
                <a:cubicBezTo>
                  <a:pt x="3778214" y="939281"/>
                  <a:pt x="3764380" y="953477"/>
                  <a:pt x="3751827" y="974771"/>
                </a:cubicBezTo>
                <a:lnTo>
                  <a:pt x="3735349" y="1009135"/>
                </a:lnTo>
                <a:lnTo>
                  <a:pt x="3735349" y="1004005"/>
                </a:lnTo>
                <a:cubicBezTo>
                  <a:pt x="3735349" y="991100"/>
                  <a:pt x="3729201" y="983357"/>
                  <a:pt x="3716904" y="980776"/>
                </a:cubicBezTo>
                <a:lnTo>
                  <a:pt x="3701532" y="980776"/>
                </a:lnTo>
                <a:lnTo>
                  <a:pt x="3701532" y="1004005"/>
                </a:lnTo>
                <a:cubicBezTo>
                  <a:pt x="3701532" y="1016911"/>
                  <a:pt x="3706656" y="1023363"/>
                  <a:pt x="3716904" y="1023363"/>
                </a:cubicBezTo>
                <a:lnTo>
                  <a:pt x="3735349" y="1023363"/>
                </a:lnTo>
                <a:lnTo>
                  <a:pt x="3735349" y="1020141"/>
                </a:lnTo>
                <a:lnTo>
                  <a:pt x="3738569" y="1038897"/>
                </a:lnTo>
                <a:cubicBezTo>
                  <a:pt x="3747792" y="1067450"/>
                  <a:pt x="3770849" y="1101086"/>
                  <a:pt x="3807739" y="1139802"/>
                </a:cubicBezTo>
                <a:lnTo>
                  <a:pt x="3860001" y="1139802"/>
                </a:lnTo>
                <a:cubicBezTo>
                  <a:pt x="3871273" y="1139802"/>
                  <a:pt x="3883826" y="1120120"/>
                  <a:pt x="3897661" y="1080759"/>
                </a:cubicBezTo>
                <a:lnTo>
                  <a:pt x="3905548" y="1053946"/>
                </a:lnTo>
                <a:lnTo>
                  <a:pt x="3917497" y="1070792"/>
                </a:lnTo>
                <a:cubicBezTo>
                  <a:pt x="3941323" y="1107250"/>
                  <a:pt x="3967518" y="1149919"/>
                  <a:pt x="3996082" y="1198799"/>
                </a:cubicBezTo>
                <a:lnTo>
                  <a:pt x="4022333" y="1245547"/>
                </a:lnTo>
                <a:lnTo>
                  <a:pt x="3656021" y="1245547"/>
                </a:lnTo>
                <a:lnTo>
                  <a:pt x="3657102" y="1244337"/>
                </a:lnTo>
                <a:lnTo>
                  <a:pt x="3647879" y="1190133"/>
                </a:lnTo>
                <a:cubicBezTo>
                  <a:pt x="3670424" y="1190133"/>
                  <a:pt x="3689894" y="1173356"/>
                  <a:pt x="3706290" y="1139802"/>
                </a:cubicBezTo>
                <a:lnTo>
                  <a:pt x="3706290" y="1116571"/>
                </a:lnTo>
                <a:cubicBezTo>
                  <a:pt x="3706290" y="1106247"/>
                  <a:pt x="3695017" y="1095923"/>
                  <a:pt x="3672473" y="1085598"/>
                </a:cubicBezTo>
                <a:cubicBezTo>
                  <a:pt x="3639681" y="1098504"/>
                  <a:pt x="3623285" y="1112700"/>
                  <a:pt x="3623285" y="1128186"/>
                </a:cubicBezTo>
                <a:cubicBezTo>
                  <a:pt x="3623285" y="1146255"/>
                  <a:pt x="3628409" y="1166903"/>
                  <a:pt x="3638657" y="1190133"/>
                </a:cubicBezTo>
                <a:lnTo>
                  <a:pt x="3607300" y="1198998"/>
                </a:lnTo>
                <a:lnTo>
                  <a:pt x="3606396" y="1193020"/>
                </a:lnTo>
                <a:cubicBezTo>
                  <a:pt x="3596149" y="1193020"/>
                  <a:pt x="3586670" y="1191004"/>
                  <a:pt x="3577960" y="1186971"/>
                </a:cubicBezTo>
                <a:lnTo>
                  <a:pt x="3561402" y="1174358"/>
                </a:lnTo>
                <a:lnTo>
                  <a:pt x="3563192" y="1174358"/>
                </a:lnTo>
                <a:cubicBezTo>
                  <a:pt x="3563192" y="1076277"/>
                  <a:pt x="3591884" y="1001425"/>
                  <a:pt x="3649270" y="949802"/>
                </a:cubicBezTo>
                <a:lnTo>
                  <a:pt x="3667716" y="949802"/>
                </a:lnTo>
                <a:lnTo>
                  <a:pt x="3683087" y="961418"/>
                </a:lnTo>
                <a:cubicBezTo>
                  <a:pt x="3683087" y="953674"/>
                  <a:pt x="3694359" y="942058"/>
                  <a:pt x="3716904" y="926571"/>
                </a:cubicBezTo>
                <a:close/>
                <a:moveTo>
                  <a:pt x="8629841" y="918289"/>
                </a:moveTo>
                <a:lnTo>
                  <a:pt x="8642870" y="927421"/>
                </a:lnTo>
                <a:cubicBezTo>
                  <a:pt x="8642870" y="935163"/>
                  <a:pt x="8640820" y="971299"/>
                  <a:pt x="8636721" y="1035827"/>
                </a:cubicBezTo>
                <a:lnTo>
                  <a:pt x="8621640" y="1035827"/>
                </a:lnTo>
                <a:lnTo>
                  <a:pt x="8610445" y="985208"/>
                </a:lnTo>
                <a:lnTo>
                  <a:pt x="8610445" y="950363"/>
                </a:lnTo>
                <a:cubicBezTo>
                  <a:pt x="8617618" y="936167"/>
                  <a:pt x="8624023" y="925520"/>
                  <a:pt x="8629659" y="918421"/>
                </a:cubicBezTo>
                <a:close/>
                <a:moveTo>
                  <a:pt x="7414733" y="909470"/>
                </a:moveTo>
                <a:lnTo>
                  <a:pt x="7463284" y="909470"/>
                </a:lnTo>
                <a:cubicBezTo>
                  <a:pt x="7491977" y="932551"/>
                  <a:pt x="7530149" y="980314"/>
                  <a:pt x="7577799" y="1052761"/>
                </a:cubicBezTo>
                <a:lnTo>
                  <a:pt x="7587383" y="1068271"/>
                </a:lnTo>
                <a:lnTo>
                  <a:pt x="7572698" y="1068271"/>
                </a:lnTo>
                <a:cubicBezTo>
                  <a:pt x="7562450" y="1068271"/>
                  <a:pt x="7557327" y="1074682"/>
                  <a:pt x="7557327" y="1087504"/>
                </a:cubicBezTo>
                <a:lnTo>
                  <a:pt x="7557327" y="1099045"/>
                </a:lnTo>
                <a:lnTo>
                  <a:pt x="7572698" y="1099045"/>
                </a:lnTo>
                <a:cubicBezTo>
                  <a:pt x="7584995" y="1099045"/>
                  <a:pt x="7591143" y="1092634"/>
                  <a:pt x="7591143" y="1079811"/>
                </a:cubicBezTo>
                <a:lnTo>
                  <a:pt x="7591143" y="1074357"/>
                </a:lnTo>
                <a:lnTo>
                  <a:pt x="7656384" y="1179943"/>
                </a:lnTo>
                <a:lnTo>
                  <a:pt x="7694171" y="1245547"/>
                </a:lnTo>
                <a:lnTo>
                  <a:pt x="7285745" y="1245547"/>
                </a:lnTo>
                <a:lnTo>
                  <a:pt x="7277148" y="1239041"/>
                </a:lnTo>
                <a:cubicBezTo>
                  <a:pt x="7262801" y="1223013"/>
                  <a:pt x="7251529" y="1198971"/>
                  <a:pt x="7243331" y="1166914"/>
                </a:cubicBezTo>
                <a:lnTo>
                  <a:pt x="7224840" y="1138466"/>
                </a:lnTo>
                <a:lnTo>
                  <a:pt x="7228874" y="1086901"/>
                </a:lnTo>
                <a:cubicBezTo>
                  <a:pt x="7239634" y="1022468"/>
                  <a:pt x="7266534" y="971017"/>
                  <a:pt x="7309572" y="932551"/>
                </a:cubicBezTo>
                <a:lnTo>
                  <a:pt x="7328018" y="932551"/>
                </a:lnTo>
                <a:lnTo>
                  <a:pt x="7336805" y="939148"/>
                </a:lnTo>
                <a:lnTo>
                  <a:pt x="7340938" y="955806"/>
                </a:lnTo>
                <a:lnTo>
                  <a:pt x="7336703" y="954268"/>
                </a:lnTo>
                <a:lnTo>
                  <a:pt x="7321332" y="954268"/>
                </a:lnTo>
                <a:lnTo>
                  <a:pt x="7321332" y="986426"/>
                </a:lnTo>
                <a:lnTo>
                  <a:pt x="7326636" y="986426"/>
                </a:lnTo>
                <a:lnTo>
                  <a:pt x="7309441" y="991287"/>
                </a:lnTo>
                <a:cubicBezTo>
                  <a:pt x="7299706" y="998385"/>
                  <a:pt x="7292789" y="1009032"/>
                  <a:pt x="7288690" y="1023228"/>
                </a:cubicBezTo>
                <a:lnTo>
                  <a:pt x="7288690" y="1046458"/>
                </a:lnTo>
                <a:cubicBezTo>
                  <a:pt x="7288690" y="1059363"/>
                  <a:pt x="7293813" y="1065817"/>
                  <a:pt x="7304061" y="1065817"/>
                </a:cubicBezTo>
                <a:lnTo>
                  <a:pt x="7337877" y="1065817"/>
                </a:lnTo>
                <a:lnTo>
                  <a:pt x="7343389" y="1061703"/>
                </a:lnTo>
                <a:lnTo>
                  <a:pt x="7343389" y="1071032"/>
                </a:lnTo>
                <a:lnTo>
                  <a:pt x="7367983" y="1071032"/>
                </a:lnTo>
                <a:lnTo>
                  <a:pt x="7367983" y="1059492"/>
                </a:lnTo>
                <a:cubicBezTo>
                  <a:pt x="7367983" y="1053081"/>
                  <a:pt x="7366702" y="1047952"/>
                  <a:pt x="7364140" y="1044105"/>
                </a:cubicBezTo>
                <a:lnTo>
                  <a:pt x="7362036" y="1042701"/>
                </a:lnTo>
                <a:lnTo>
                  <a:pt x="7365545" y="1034843"/>
                </a:lnTo>
                <a:lnTo>
                  <a:pt x="7356323" y="980640"/>
                </a:lnTo>
                <a:lnTo>
                  <a:pt x="7361834" y="978440"/>
                </a:lnTo>
                <a:lnTo>
                  <a:pt x="7361834" y="986404"/>
                </a:lnTo>
                <a:cubicBezTo>
                  <a:pt x="7361834" y="999228"/>
                  <a:pt x="7366958" y="1005638"/>
                  <a:pt x="7377206" y="1005638"/>
                </a:cubicBezTo>
                <a:lnTo>
                  <a:pt x="7395651" y="1005638"/>
                </a:lnTo>
                <a:lnTo>
                  <a:pt x="7395651" y="986404"/>
                </a:lnTo>
                <a:cubicBezTo>
                  <a:pt x="7395651" y="979994"/>
                  <a:pt x="7394114" y="974865"/>
                  <a:pt x="7391040" y="971018"/>
                </a:cubicBezTo>
                <a:lnTo>
                  <a:pt x="7386601" y="968549"/>
                </a:lnTo>
                <a:lnTo>
                  <a:pt x="7387834" y="968057"/>
                </a:lnTo>
                <a:cubicBezTo>
                  <a:pt x="7397569" y="959668"/>
                  <a:pt x="7406535" y="947085"/>
                  <a:pt x="7414733" y="930308"/>
                </a:cubicBezTo>
                <a:close/>
                <a:moveTo>
                  <a:pt x="3943005" y="903630"/>
                </a:moveTo>
                <a:lnTo>
                  <a:pt x="3971517" y="913422"/>
                </a:lnTo>
                <a:lnTo>
                  <a:pt x="3967386" y="960250"/>
                </a:lnTo>
                <a:lnTo>
                  <a:pt x="3961451" y="977191"/>
                </a:lnTo>
                <a:lnTo>
                  <a:pt x="3965585" y="980662"/>
                </a:lnTo>
                <a:lnTo>
                  <a:pt x="3962842" y="1011749"/>
                </a:lnTo>
                <a:lnTo>
                  <a:pt x="3978213" y="1011749"/>
                </a:lnTo>
                <a:lnTo>
                  <a:pt x="3979844" y="1002277"/>
                </a:lnTo>
                <a:lnTo>
                  <a:pt x="4002953" y="1006955"/>
                </a:lnTo>
                <a:cubicBezTo>
                  <a:pt x="4030621" y="1020022"/>
                  <a:pt x="4044455" y="1052688"/>
                  <a:pt x="4044455" y="1104957"/>
                </a:cubicBezTo>
                <a:cubicBezTo>
                  <a:pt x="4044455" y="1124315"/>
                  <a:pt x="4042406" y="1147545"/>
                  <a:pt x="4038307" y="1174647"/>
                </a:cubicBezTo>
                <a:lnTo>
                  <a:pt x="4028588" y="1223608"/>
                </a:lnTo>
                <a:lnTo>
                  <a:pt x="3982248" y="1151854"/>
                </a:lnTo>
                <a:cubicBezTo>
                  <a:pt x="3958807" y="1113622"/>
                  <a:pt x="3939273" y="1079502"/>
                  <a:pt x="3923646" y="1049497"/>
                </a:cubicBezTo>
                <a:lnTo>
                  <a:pt x="3913470" y="1027018"/>
                </a:lnTo>
                <a:lnTo>
                  <a:pt x="3919372" y="1006955"/>
                </a:lnTo>
                <a:cubicBezTo>
                  <a:pt x="3926930" y="977433"/>
                  <a:pt x="3934807" y="942991"/>
                  <a:pt x="3943005" y="903630"/>
                </a:cubicBezTo>
                <a:close/>
                <a:moveTo>
                  <a:pt x="2211020" y="896004"/>
                </a:moveTo>
                <a:lnTo>
                  <a:pt x="2211020" y="919408"/>
                </a:lnTo>
                <a:cubicBezTo>
                  <a:pt x="2211020" y="929810"/>
                  <a:pt x="2216144" y="936311"/>
                  <a:pt x="2226391" y="938912"/>
                </a:cubicBezTo>
                <a:lnTo>
                  <a:pt x="2244837" y="938912"/>
                </a:lnTo>
                <a:lnTo>
                  <a:pt x="2244837" y="919408"/>
                </a:lnTo>
                <a:cubicBezTo>
                  <a:pt x="2244837" y="903804"/>
                  <a:pt x="2238688" y="896004"/>
                  <a:pt x="2226391" y="896004"/>
                </a:cubicBezTo>
                <a:close/>
                <a:moveTo>
                  <a:pt x="7163547" y="893018"/>
                </a:moveTo>
                <a:lnTo>
                  <a:pt x="7181992" y="896728"/>
                </a:lnTo>
                <a:cubicBezTo>
                  <a:pt x="7209660" y="909711"/>
                  <a:pt x="7223494" y="942167"/>
                  <a:pt x="7223494" y="994099"/>
                </a:cubicBezTo>
                <a:cubicBezTo>
                  <a:pt x="7223494" y="1013332"/>
                  <a:pt x="7221445" y="1036412"/>
                  <a:pt x="7217346" y="1063339"/>
                </a:cubicBezTo>
                <a:lnTo>
                  <a:pt x="7207627" y="1111985"/>
                </a:lnTo>
                <a:lnTo>
                  <a:pt x="7161287" y="1040694"/>
                </a:lnTo>
                <a:cubicBezTo>
                  <a:pt x="7137846" y="1002707"/>
                  <a:pt x="7118312" y="968808"/>
                  <a:pt x="7102685" y="938996"/>
                </a:cubicBezTo>
                <a:lnTo>
                  <a:pt x="7097321" y="927222"/>
                </a:lnTo>
                <a:lnTo>
                  <a:pt x="7125564" y="919661"/>
                </a:lnTo>
                <a:lnTo>
                  <a:pt x="7151467" y="901491"/>
                </a:lnTo>
                <a:lnTo>
                  <a:pt x="7157252" y="901491"/>
                </a:lnTo>
                <a:lnTo>
                  <a:pt x="7158053" y="896872"/>
                </a:lnTo>
                <a:close/>
                <a:moveTo>
                  <a:pt x="6618926" y="886069"/>
                </a:moveTo>
                <a:lnTo>
                  <a:pt x="6631147" y="905848"/>
                </a:lnTo>
                <a:lnTo>
                  <a:pt x="6640325" y="922088"/>
                </a:lnTo>
                <a:lnTo>
                  <a:pt x="6628669" y="951253"/>
                </a:lnTo>
                <a:lnTo>
                  <a:pt x="6624542" y="961243"/>
                </a:lnTo>
                <a:lnTo>
                  <a:pt x="6598657" y="978712"/>
                </a:lnTo>
                <a:lnTo>
                  <a:pt x="6576037" y="988081"/>
                </a:lnTo>
                <a:lnTo>
                  <a:pt x="6559529" y="961918"/>
                </a:lnTo>
                <a:lnTo>
                  <a:pt x="6554101" y="936112"/>
                </a:lnTo>
                <a:lnTo>
                  <a:pt x="6557777" y="936112"/>
                </a:lnTo>
                <a:cubicBezTo>
                  <a:pt x="6563413" y="936112"/>
                  <a:pt x="6569369" y="931223"/>
                  <a:pt x="6575646" y="921446"/>
                </a:cubicBezTo>
                <a:lnTo>
                  <a:pt x="6582467" y="906281"/>
                </a:lnTo>
                <a:lnTo>
                  <a:pt x="6608717" y="898606"/>
                </a:lnTo>
                <a:close/>
                <a:moveTo>
                  <a:pt x="9800291" y="878210"/>
                </a:moveTo>
                <a:lnTo>
                  <a:pt x="9826979" y="914917"/>
                </a:lnTo>
                <a:lnTo>
                  <a:pt x="9861855" y="969207"/>
                </a:lnTo>
                <a:lnTo>
                  <a:pt x="9853199" y="1032390"/>
                </a:lnTo>
                <a:lnTo>
                  <a:pt x="9871644" y="1032390"/>
                </a:lnTo>
                <a:lnTo>
                  <a:pt x="9875551" y="990528"/>
                </a:lnTo>
                <a:lnTo>
                  <a:pt x="9881919" y="1000441"/>
                </a:lnTo>
                <a:cubicBezTo>
                  <a:pt x="9921212" y="1064445"/>
                  <a:pt x="9965836" y="1142423"/>
                  <a:pt x="10015793" y="1234375"/>
                </a:cubicBezTo>
                <a:lnTo>
                  <a:pt x="10018921" y="1245547"/>
                </a:lnTo>
                <a:lnTo>
                  <a:pt x="9877890" y="1245547"/>
                </a:lnTo>
                <a:lnTo>
                  <a:pt x="9877890" y="1235302"/>
                </a:lnTo>
                <a:lnTo>
                  <a:pt x="9844074" y="1235302"/>
                </a:lnTo>
                <a:lnTo>
                  <a:pt x="9844074" y="1245547"/>
                </a:lnTo>
                <a:lnTo>
                  <a:pt x="9831171" y="1245547"/>
                </a:lnTo>
                <a:lnTo>
                  <a:pt x="9843976" y="1218523"/>
                </a:lnTo>
                <a:lnTo>
                  <a:pt x="9843976" y="1206642"/>
                </a:lnTo>
                <a:lnTo>
                  <a:pt x="9837828" y="1206642"/>
                </a:lnTo>
                <a:cubicBezTo>
                  <a:pt x="9800937" y="1210603"/>
                  <a:pt x="9773269" y="1221824"/>
                  <a:pt x="9754823" y="1240306"/>
                </a:cubicBezTo>
                <a:lnTo>
                  <a:pt x="9751544" y="1245547"/>
                </a:lnTo>
                <a:lnTo>
                  <a:pt x="9653304" y="1245547"/>
                </a:lnTo>
                <a:lnTo>
                  <a:pt x="9717933" y="1075954"/>
                </a:lnTo>
                <a:cubicBezTo>
                  <a:pt x="9747138" y="1002689"/>
                  <a:pt x="9771732" y="943162"/>
                  <a:pt x="9791714" y="897372"/>
                </a:cubicBezTo>
                <a:close/>
                <a:moveTo>
                  <a:pt x="8195423" y="876802"/>
                </a:moveTo>
                <a:lnTo>
                  <a:pt x="8229240" y="888416"/>
                </a:lnTo>
                <a:cubicBezTo>
                  <a:pt x="8229240" y="906484"/>
                  <a:pt x="8224116" y="927133"/>
                  <a:pt x="8213869" y="950363"/>
                </a:cubicBezTo>
                <a:cubicBezTo>
                  <a:pt x="8220017" y="950363"/>
                  <a:pt x="8223091" y="958106"/>
                  <a:pt x="8223091" y="973592"/>
                </a:cubicBezTo>
                <a:cubicBezTo>
                  <a:pt x="8259982" y="973592"/>
                  <a:pt x="8283039" y="993194"/>
                  <a:pt x="8292262" y="1032394"/>
                </a:cubicBezTo>
                <a:lnTo>
                  <a:pt x="8292608" y="1035827"/>
                </a:lnTo>
                <a:lnTo>
                  <a:pt x="8270888" y="1035827"/>
                </a:lnTo>
                <a:cubicBezTo>
                  <a:pt x="8246294" y="1051313"/>
                  <a:pt x="8229898" y="1075835"/>
                  <a:pt x="8221700" y="1109389"/>
                </a:cubicBezTo>
                <a:lnTo>
                  <a:pt x="8220261" y="1110366"/>
                </a:lnTo>
                <a:lnTo>
                  <a:pt x="8171955" y="1035568"/>
                </a:lnTo>
                <a:lnTo>
                  <a:pt x="8161072" y="1016560"/>
                </a:lnTo>
                <a:lnTo>
                  <a:pt x="8168810" y="990256"/>
                </a:lnTo>
                <a:lnTo>
                  <a:pt x="8173132" y="990256"/>
                </a:lnTo>
                <a:cubicBezTo>
                  <a:pt x="8185429" y="990256"/>
                  <a:pt x="8191577" y="983846"/>
                  <a:pt x="8191577" y="971022"/>
                </a:cubicBezTo>
                <a:lnTo>
                  <a:pt x="8191577" y="959482"/>
                </a:lnTo>
                <a:lnTo>
                  <a:pt x="8176512" y="959482"/>
                </a:lnTo>
                <a:close/>
                <a:moveTo>
                  <a:pt x="2672906" y="875360"/>
                </a:moveTo>
                <a:lnTo>
                  <a:pt x="2673232" y="876148"/>
                </a:lnTo>
                <a:lnTo>
                  <a:pt x="2672345" y="876148"/>
                </a:lnTo>
                <a:close/>
                <a:moveTo>
                  <a:pt x="6739374" y="873333"/>
                </a:moveTo>
                <a:lnTo>
                  <a:pt x="6742231" y="901491"/>
                </a:lnTo>
                <a:cubicBezTo>
                  <a:pt x="6742231" y="920725"/>
                  <a:pt x="6740182" y="943805"/>
                  <a:pt x="6736083" y="970732"/>
                </a:cubicBezTo>
                <a:lnTo>
                  <a:pt x="6722174" y="1040348"/>
                </a:lnTo>
                <a:lnTo>
                  <a:pt x="6713959" y="1027500"/>
                </a:lnTo>
                <a:cubicBezTo>
                  <a:pt x="6708323" y="1015479"/>
                  <a:pt x="6703456" y="1001455"/>
                  <a:pt x="6699357" y="985426"/>
                </a:cubicBezTo>
                <a:lnTo>
                  <a:pt x="6676831" y="950770"/>
                </a:lnTo>
                <a:lnTo>
                  <a:pt x="6692997" y="933512"/>
                </a:lnTo>
                <a:close/>
                <a:moveTo>
                  <a:pt x="12097441" y="873324"/>
                </a:moveTo>
                <a:cubicBezTo>
                  <a:pt x="12085144" y="873324"/>
                  <a:pt x="12078995" y="881244"/>
                  <a:pt x="12078995" y="897085"/>
                </a:cubicBezTo>
                <a:lnTo>
                  <a:pt x="12078995" y="916886"/>
                </a:lnTo>
                <a:lnTo>
                  <a:pt x="12097441" y="916886"/>
                </a:lnTo>
                <a:cubicBezTo>
                  <a:pt x="12107688" y="914246"/>
                  <a:pt x="12112812" y="907646"/>
                  <a:pt x="12112812" y="897085"/>
                </a:cubicBezTo>
                <a:lnTo>
                  <a:pt x="12112812" y="873324"/>
                </a:lnTo>
                <a:close/>
                <a:moveTo>
                  <a:pt x="3139113" y="871672"/>
                </a:moveTo>
                <a:lnTo>
                  <a:pt x="3139113" y="906517"/>
                </a:lnTo>
                <a:lnTo>
                  <a:pt x="3163707" y="906517"/>
                </a:lnTo>
                <a:lnTo>
                  <a:pt x="3163707" y="894901"/>
                </a:lnTo>
                <a:cubicBezTo>
                  <a:pt x="3163707" y="881996"/>
                  <a:pt x="3158583" y="874254"/>
                  <a:pt x="3148335" y="871672"/>
                </a:cubicBezTo>
                <a:close/>
                <a:moveTo>
                  <a:pt x="7913312" y="868241"/>
                </a:moveTo>
                <a:lnTo>
                  <a:pt x="7930453" y="868241"/>
                </a:lnTo>
                <a:lnTo>
                  <a:pt x="7924891" y="876802"/>
                </a:lnTo>
                <a:lnTo>
                  <a:pt x="7924891" y="887165"/>
                </a:lnTo>
                <a:lnTo>
                  <a:pt x="7920444" y="872234"/>
                </a:lnTo>
                <a:close/>
                <a:moveTo>
                  <a:pt x="10926173" y="864863"/>
                </a:moveTo>
                <a:lnTo>
                  <a:pt x="10936564" y="871949"/>
                </a:lnTo>
                <a:cubicBezTo>
                  <a:pt x="10941175" y="877891"/>
                  <a:pt x="10946043" y="886800"/>
                  <a:pt x="10951166" y="898681"/>
                </a:cubicBezTo>
                <a:lnTo>
                  <a:pt x="10951166" y="942244"/>
                </a:lnTo>
                <a:cubicBezTo>
                  <a:pt x="10951166" y="959075"/>
                  <a:pt x="10942376" y="992984"/>
                  <a:pt x="10924795" y="1043973"/>
                </a:cubicBezTo>
                <a:lnTo>
                  <a:pt x="10923690" y="1047026"/>
                </a:lnTo>
                <a:lnTo>
                  <a:pt x="10900265" y="1031350"/>
                </a:lnTo>
                <a:cubicBezTo>
                  <a:pt x="10862221" y="1001647"/>
                  <a:pt x="10843199" y="971946"/>
                  <a:pt x="10843199" y="942244"/>
                </a:cubicBezTo>
                <a:cubicBezTo>
                  <a:pt x="10843199" y="934323"/>
                  <a:pt x="10840125" y="922442"/>
                  <a:pt x="10833976" y="906601"/>
                </a:cubicBezTo>
                <a:lnTo>
                  <a:pt x="10852422" y="906601"/>
                </a:lnTo>
                <a:lnTo>
                  <a:pt x="10867793" y="918482"/>
                </a:lnTo>
                <a:lnTo>
                  <a:pt x="10874311" y="916604"/>
                </a:lnTo>
                <a:lnTo>
                  <a:pt x="10874311" y="942244"/>
                </a:lnTo>
                <a:lnTo>
                  <a:pt x="10889682" y="942244"/>
                </a:lnTo>
                <a:lnTo>
                  <a:pt x="10897636" y="909886"/>
                </a:lnTo>
                <a:lnTo>
                  <a:pt x="10898727" y="909571"/>
                </a:lnTo>
                <a:cubicBezTo>
                  <a:pt x="10907566" y="903632"/>
                  <a:pt x="10914931" y="894721"/>
                  <a:pt x="10920823" y="882840"/>
                </a:cubicBezTo>
                <a:close/>
                <a:moveTo>
                  <a:pt x="129713" y="860249"/>
                </a:moveTo>
                <a:cubicBezTo>
                  <a:pt x="117416" y="860249"/>
                  <a:pt x="111268" y="866749"/>
                  <a:pt x="111268" y="879752"/>
                </a:cubicBezTo>
                <a:lnTo>
                  <a:pt x="111268" y="891455"/>
                </a:lnTo>
                <a:lnTo>
                  <a:pt x="145084" y="891455"/>
                </a:lnTo>
                <a:lnTo>
                  <a:pt x="145084" y="860249"/>
                </a:lnTo>
                <a:close/>
                <a:moveTo>
                  <a:pt x="7656961" y="859462"/>
                </a:moveTo>
                <a:cubicBezTo>
                  <a:pt x="7671307" y="859462"/>
                  <a:pt x="7687703" y="861065"/>
                  <a:pt x="7706148" y="864271"/>
                </a:cubicBezTo>
                <a:lnTo>
                  <a:pt x="7750811" y="874750"/>
                </a:lnTo>
                <a:lnTo>
                  <a:pt x="7752899" y="895463"/>
                </a:lnTo>
                <a:cubicBezTo>
                  <a:pt x="7752899" y="914822"/>
                  <a:pt x="7750849" y="938051"/>
                  <a:pt x="7746750" y="965153"/>
                </a:cubicBezTo>
                <a:lnTo>
                  <a:pt x="7736026" y="1019177"/>
                </a:lnTo>
                <a:lnTo>
                  <a:pt x="7672035" y="1062642"/>
                </a:lnTo>
                <a:cubicBezTo>
                  <a:pt x="7652053" y="1072966"/>
                  <a:pt x="7634888" y="1078128"/>
                  <a:pt x="7620542" y="1078128"/>
                </a:cubicBezTo>
                <a:lnTo>
                  <a:pt x="7620542" y="1089742"/>
                </a:lnTo>
                <a:lnTo>
                  <a:pt x="7627391" y="1106994"/>
                </a:lnTo>
                <a:lnTo>
                  <a:pt x="7583948" y="1031603"/>
                </a:lnTo>
                <a:cubicBezTo>
                  <a:pt x="7568321" y="1001791"/>
                  <a:pt x="7556600" y="976066"/>
                  <a:pt x="7548787" y="954428"/>
                </a:cubicBezTo>
                <a:lnTo>
                  <a:pt x="7543418" y="930308"/>
                </a:lnTo>
                <a:lnTo>
                  <a:pt x="7568445" y="930308"/>
                </a:lnTo>
                <a:cubicBezTo>
                  <a:pt x="7579717" y="930308"/>
                  <a:pt x="7592270" y="910627"/>
                  <a:pt x="7606104" y="871266"/>
                </a:cubicBezTo>
                <a:lnTo>
                  <a:pt x="7609558" y="859525"/>
                </a:lnTo>
                <a:lnTo>
                  <a:pt x="7616996" y="866195"/>
                </a:lnTo>
                <a:cubicBezTo>
                  <a:pt x="7627244" y="877094"/>
                  <a:pt x="7632367" y="885108"/>
                  <a:pt x="7632367" y="890236"/>
                </a:cubicBezTo>
                <a:lnTo>
                  <a:pt x="7623144" y="994099"/>
                </a:lnTo>
                <a:lnTo>
                  <a:pt x="7638515" y="994099"/>
                </a:lnTo>
                <a:cubicBezTo>
                  <a:pt x="7650812" y="932551"/>
                  <a:pt x="7656961" y="887672"/>
                  <a:pt x="7656961" y="859462"/>
                </a:cubicBezTo>
                <a:close/>
                <a:moveTo>
                  <a:pt x="10098429" y="856533"/>
                </a:moveTo>
                <a:lnTo>
                  <a:pt x="10132954" y="858141"/>
                </a:lnTo>
                <a:lnTo>
                  <a:pt x="10134034" y="857265"/>
                </a:lnTo>
                <a:lnTo>
                  <a:pt x="10118449" y="882840"/>
                </a:lnTo>
                <a:lnTo>
                  <a:pt x="10091327" y="924959"/>
                </a:lnTo>
                <a:lnTo>
                  <a:pt x="10095913" y="865963"/>
                </a:lnTo>
                <a:close/>
                <a:moveTo>
                  <a:pt x="10068054" y="855083"/>
                </a:moveTo>
                <a:lnTo>
                  <a:pt x="10069164" y="855170"/>
                </a:lnTo>
                <a:lnTo>
                  <a:pt x="10081704" y="855754"/>
                </a:lnTo>
                <a:lnTo>
                  <a:pt x="10065939" y="935168"/>
                </a:lnTo>
                <a:lnTo>
                  <a:pt x="10084753" y="935168"/>
                </a:lnTo>
                <a:lnTo>
                  <a:pt x="10076371" y="948184"/>
                </a:lnTo>
                <a:lnTo>
                  <a:pt x="10074098" y="951601"/>
                </a:lnTo>
                <a:lnTo>
                  <a:pt x="10073007" y="950216"/>
                </a:lnTo>
                <a:cubicBezTo>
                  <a:pt x="10061735" y="937675"/>
                  <a:pt x="10044827" y="921504"/>
                  <a:pt x="10022282" y="901703"/>
                </a:cubicBezTo>
                <a:cubicBezTo>
                  <a:pt x="10012034" y="901703"/>
                  <a:pt x="10006911" y="912264"/>
                  <a:pt x="10006911" y="933385"/>
                </a:cubicBezTo>
                <a:lnTo>
                  <a:pt x="9997688" y="933385"/>
                </a:lnTo>
                <a:lnTo>
                  <a:pt x="9963986" y="921960"/>
                </a:lnTo>
                <a:lnTo>
                  <a:pt x="10028241" y="874883"/>
                </a:lnTo>
                <a:lnTo>
                  <a:pt x="10028858" y="877214"/>
                </a:lnTo>
                <a:cubicBezTo>
                  <a:pt x="10031420" y="880440"/>
                  <a:pt x="10035263" y="882053"/>
                  <a:pt x="10040386" y="882053"/>
                </a:cubicBezTo>
                <a:lnTo>
                  <a:pt x="10049609" y="882053"/>
                </a:lnTo>
                <a:cubicBezTo>
                  <a:pt x="10061906" y="882053"/>
                  <a:pt x="10068054" y="875600"/>
                  <a:pt x="10068054" y="862694"/>
                </a:cubicBezTo>
                <a:close/>
                <a:moveTo>
                  <a:pt x="5962537" y="853226"/>
                </a:moveTo>
                <a:lnTo>
                  <a:pt x="5972927" y="860419"/>
                </a:lnTo>
                <a:cubicBezTo>
                  <a:pt x="5977538" y="866449"/>
                  <a:pt x="5982407" y="875492"/>
                  <a:pt x="5987529" y="887552"/>
                </a:cubicBezTo>
                <a:lnTo>
                  <a:pt x="5987529" y="931770"/>
                </a:lnTo>
                <a:cubicBezTo>
                  <a:pt x="5987529" y="948853"/>
                  <a:pt x="5978739" y="983272"/>
                  <a:pt x="5961158" y="1035027"/>
                </a:cubicBezTo>
                <a:lnTo>
                  <a:pt x="5960053" y="1038126"/>
                </a:lnTo>
                <a:lnTo>
                  <a:pt x="5936629" y="1022214"/>
                </a:lnTo>
                <a:cubicBezTo>
                  <a:pt x="5898584" y="992065"/>
                  <a:pt x="5879563" y="961918"/>
                  <a:pt x="5879563" y="931770"/>
                </a:cubicBezTo>
                <a:cubicBezTo>
                  <a:pt x="5879563" y="923730"/>
                  <a:pt x="5876489" y="911670"/>
                  <a:pt x="5870339" y="895591"/>
                </a:cubicBezTo>
                <a:lnTo>
                  <a:pt x="5888785" y="895591"/>
                </a:lnTo>
                <a:lnTo>
                  <a:pt x="5904157" y="907651"/>
                </a:lnTo>
                <a:lnTo>
                  <a:pt x="5910674" y="905744"/>
                </a:lnTo>
                <a:lnTo>
                  <a:pt x="5910674" y="931770"/>
                </a:lnTo>
                <a:lnTo>
                  <a:pt x="5926046" y="931770"/>
                </a:lnTo>
                <a:lnTo>
                  <a:pt x="5933999" y="898925"/>
                </a:lnTo>
                <a:lnTo>
                  <a:pt x="5935090" y="898606"/>
                </a:lnTo>
                <a:cubicBezTo>
                  <a:pt x="5943929" y="892577"/>
                  <a:pt x="5951295" y="883533"/>
                  <a:pt x="5957186" y="871473"/>
                </a:cubicBezTo>
                <a:close/>
                <a:moveTo>
                  <a:pt x="3896160" y="851910"/>
                </a:moveTo>
                <a:lnTo>
                  <a:pt x="3909189" y="861041"/>
                </a:lnTo>
                <a:cubicBezTo>
                  <a:pt x="3909189" y="868784"/>
                  <a:pt x="3907138" y="904920"/>
                  <a:pt x="3903040" y="969447"/>
                </a:cubicBezTo>
                <a:lnTo>
                  <a:pt x="3887959" y="969447"/>
                </a:lnTo>
                <a:lnTo>
                  <a:pt x="3876764" y="918829"/>
                </a:lnTo>
                <a:lnTo>
                  <a:pt x="3876764" y="883984"/>
                </a:lnTo>
                <a:cubicBezTo>
                  <a:pt x="3883937" y="869788"/>
                  <a:pt x="3890342" y="859141"/>
                  <a:pt x="3895978" y="852042"/>
                </a:cubicBezTo>
                <a:close/>
                <a:moveTo>
                  <a:pt x="1703675" y="846218"/>
                </a:moveTo>
                <a:lnTo>
                  <a:pt x="1765159" y="846218"/>
                </a:lnTo>
                <a:cubicBezTo>
                  <a:pt x="1795902" y="890426"/>
                  <a:pt x="1815372" y="912530"/>
                  <a:pt x="1823570" y="912530"/>
                </a:cubicBezTo>
                <a:cubicBezTo>
                  <a:pt x="1845090" y="912530"/>
                  <a:pt x="1882173" y="910336"/>
                  <a:pt x="1934819" y="905948"/>
                </a:cubicBezTo>
                <a:lnTo>
                  <a:pt x="1983124" y="901672"/>
                </a:lnTo>
                <a:lnTo>
                  <a:pt x="1981961" y="904267"/>
                </a:lnTo>
                <a:lnTo>
                  <a:pt x="1948161" y="977800"/>
                </a:lnTo>
                <a:lnTo>
                  <a:pt x="1945770" y="963240"/>
                </a:lnTo>
                <a:cubicBezTo>
                  <a:pt x="1943209" y="958039"/>
                  <a:pt x="1939366" y="955438"/>
                  <a:pt x="1934242" y="955438"/>
                </a:cubicBezTo>
                <a:cubicBezTo>
                  <a:pt x="1889153" y="994446"/>
                  <a:pt x="1866609" y="1019151"/>
                  <a:pt x="1866609" y="1029553"/>
                </a:cubicBezTo>
                <a:cubicBezTo>
                  <a:pt x="1866609" y="1042556"/>
                  <a:pt x="1871733" y="1050357"/>
                  <a:pt x="1881980" y="1052958"/>
                </a:cubicBezTo>
                <a:lnTo>
                  <a:pt x="1891203" y="1052958"/>
                </a:lnTo>
                <a:cubicBezTo>
                  <a:pt x="1905549" y="1038655"/>
                  <a:pt x="1916822" y="1027928"/>
                  <a:pt x="1925020" y="1020776"/>
                </a:cubicBezTo>
                <a:lnTo>
                  <a:pt x="1939030" y="1010999"/>
                </a:lnTo>
                <a:lnTo>
                  <a:pt x="1942636" y="1010999"/>
                </a:lnTo>
                <a:lnTo>
                  <a:pt x="1958836" y="1017850"/>
                </a:lnTo>
                <a:cubicBezTo>
                  <a:pt x="1993677" y="1004848"/>
                  <a:pt x="2013147" y="987946"/>
                  <a:pt x="2017246" y="967140"/>
                </a:cubicBezTo>
                <a:lnTo>
                  <a:pt x="1967564" y="983731"/>
                </a:lnTo>
                <a:lnTo>
                  <a:pt x="1999188" y="906106"/>
                </a:lnTo>
                <a:lnTo>
                  <a:pt x="2009561" y="914481"/>
                </a:lnTo>
                <a:cubicBezTo>
                  <a:pt x="2013660" y="923582"/>
                  <a:pt x="2016221" y="937234"/>
                  <a:pt x="2017246" y="955438"/>
                </a:cubicBezTo>
                <a:cubicBezTo>
                  <a:pt x="2028518" y="960639"/>
                  <a:pt x="2038381" y="967222"/>
                  <a:pt x="2046836" y="975186"/>
                </a:cubicBezTo>
                <a:lnTo>
                  <a:pt x="2057443" y="989257"/>
                </a:lnTo>
                <a:lnTo>
                  <a:pt x="2055599" y="992014"/>
                </a:lnTo>
                <a:cubicBezTo>
                  <a:pt x="2050987" y="1004053"/>
                  <a:pt x="2048682" y="1017790"/>
                  <a:pt x="2048682" y="1033225"/>
                </a:cubicBezTo>
                <a:lnTo>
                  <a:pt x="2048682" y="1051747"/>
                </a:lnTo>
                <a:cubicBezTo>
                  <a:pt x="2058929" y="1051747"/>
                  <a:pt x="2064053" y="1055451"/>
                  <a:pt x="2064053" y="1062860"/>
                </a:cubicBezTo>
                <a:lnTo>
                  <a:pt x="2082302" y="1056960"/>
                </a:lnTo>
                <a:lnTo>
                  <a:pt x="2084879" y="1084163"/>
                </a:lnTo>
                <a:lnTo>
                  <a:pt x="2103325" y="1084163"/>
                </a:lnTo>
                <a:lnTo>
                  <a:pt x="2097976" y="1045704"/>
                </a:lnTo>
                <a:lnTo>
                  <a:pt x="2112472" y="1032299"/>
                </a:lnTo>
                <a:cubicBezTo>
                  <a:pt x="2120926" y="1022112"/>
                  <a:pt x="2129573" y="1009378"/>
                  <a:pt x="2138411" y="994097"/>
                </a:cubicBezTo>
                <a:lnTo>
                  <a:pt x="2162392" y="946756"/>
                </a:lnTo>
                <a:lnTo>
                  <a:pt x="2186329" y="1000785"/>
                </a:lnTo>
                <a:cubicBezTo>
                  <a:pt x="2201700" y="1036867"/>
                  <a:pt x="2219121" y="1078962"/>
                  <a:pt x="2238591" y="1127072"/>
                </a:cubicBezTo>
                <a:lnTo>
                  <a:pt x="2284428" y="1245547"/>
                </a:lnTo>
                <a:lnTo>
                  <a:pt x="1629589" y="1245547"/>
                </a:lnTo>
                <a:lnTo>
                  <a:pt x="1622463" y="1229222"/>
                </a:lnTo>
                <a:cubicBezTo>
                  <a:pt x="1581441" y="1134142"/>
                  <a:pt x="1549210" y="1055883"/>
                  <a:pt x="1525769" y="994446"/>
                </a:cubicBezTo>
                <a:lnTo>
                  <a:pt x="1511784" y="956382"/>
                </a:lnTo>
                <a:lnTo>
                  <a:pt x="1549963" y="940811"/>
                </a:lnTo>
                <a:cubicBezTo>
                  <a:pt x="1569433" y="934960"/>
                  <a:pt x="1586854" y="932034"/>
                  <a:pt x="1602225" y="932034"/>
                </a:cubicBezTo>
                <a:cubicBezTo>
                  <a:pt x="1625794" y="903428"/>
                  <a:pt x="1646033" y="881974"/>
                  <a:pt x="1662941" y="867673"/>
                </a:cubicBezTo>
                <a:lnTo>
                  <a:pt x="1672006" y="861293"/>
                </a:lnTo>
                <a:lnTo>
                  <a:pt x="1715602" y="932034"/>
                </a:lnTo>
                <a:lnTo>
                  <a:pt x="1734048" y="932034"/>
                </a:lnTo>
                <a:lnTo>
                  <a:pt x="1734048" y="924233"/>
                </a:lnTo>
                <a:lnTo>
                  <a:pt x="1685256" y="851968"/>
                </a:lnTo>
                <a:lnTo>
                  <a:pt x="1685806" y="851581"/>
                </a:lnTo>
                <a:cubicBezTo>
                  <a:pt x="1692595" y="848005"/>
                  <a:pt x="1698551" y="846218"/>
                  <a:pt x="1703675" y="846218"/>
                </a:cubicBezTo>
                <a:close/>
                <a:moveTo>
                  <a:pt x="5090472" y="844652"/>
                </a:moveTo>
                <a:lnTo>
                  <a:pt x="5093298" y="848538"/>
                </a:lnTo>
                <a:lnTo>
                  <a:pt x="5131568" y="908112"/>
                </a:lnTo>
                <a:lnTo>
                  <a:pt x="5112735" y="937799"/>
                </a:lnTo>
                <a:lnTo>
                  <a:pt x="5110461" y="941267"/>
                </a:lnTo>
                <a:lnTo>
                  <a:pt x="5109370" y="939861"/>
                </a:lnTo>
                <a:cubicBezTo>
                  <a:pt x="5098099" y="927132"/>
                  <a:pt x="5081192" y="910718"/>
                  <a:pt x="5058646" y="890620"/>
                </a:cubicBezTo>
                <a:cubicBezTo>
                  <a:pt x="5048398" y="890620"/>
                  <a:pt x="5043275" y="901339"/>
                  <a:pt x="5043275" y="922778"/>
                </a:cubicBezTo>
                <a:lnTo>
                  <a:pt x="5034051" y="922778"/>
                </a:lnTo>
                <a:lnTo>
                  <a:pt x="5000350" y="911181"/>
                </a:lnTo>
                <a:lnTo>
                  <a:pt x="5064892" y="863183"/>
                </a:lnTo>
                <a:close/>
                <a:moveTo>
                  <a:pt x="5112522" y="843814"/>
                </a:moveTo>
                <a:lnTo>
                  <a:pt x="5142610" y="845649"/>
                </a:lnTo>
                <a:cubicBezTo>
                  <a:pt x="5153242" y="846151"/>
                  <a:pt x="5162145" y="846403"/>
                  <a:pt x="5169317" y="846403"/>
                </a:cubicBezTo>
                <a:lnTo>
                  <a:pt x="5170399" y="845514"/>
                </a:lnTo>
                <a:lnTo>
                  <a:pt x="5154814" y="871473"/>
                </a:lnTo>
                <a:lnTo>
                  <a:pt x="5140302" y="894346"/>
                </a:lnTo>
                <a:lnTo>
                  <a:pt x="5116873" y="853422"/>
                </a:lnTo>
                <a:close/>
                <a:moveTo>
                  <a:pt x="7916486" y="840099"/>
                </a:moveTo>
                <a:lnTo>
                  <a:pt x="7911110" y="867008"/>
                </a:lnTo>
                <a:lnTo>
                  <a:pt x="7908976" y="865814"/>
                </a:lnTo>
                <a:lnTo>
                  <a:pt x="7906908" y="857344"/>
                </a:lnTo>
                <a:lnTo>
                  <a:pt x="7913362" y="848248"/>
                </a:lnTo>
                <a:close/>
                <a:moveTo>
                  <a:pt x="2103325" y="838417"/>
                </a:moveTo>
                <a:cubicBezTo>
                  <a:pt x="2109474" y="838417"/>
                  <a:pt x="2123820" y="862471"/>
                  <a:pt x="2146364" y="910580"/>
                </a:cubicBezTo>
                <a:lnTo>
                  <a:pt x="2155157" y="930426"/>
                </a:lnTo>
                <a:lnTo>
                  <a:pt x="2110935" y="940153"/>
                </a:lnTo>
                <a:lnTo>
                  <a:pt x="2084483" y="956090"/>
                </a:lnTo>
                <a:lnTo>
                  <a:pt x="2073351" y="948613"/>
                </a:lnTo>
                <a:cubicBezTo>
                  <a:pt x="2064641" y="941461"/>
                  <a:pt x="2060286" y="935935"/>
                  <a:pt x="2060286" y="932034"/>
                </a:cubicBezTo>
                <a:lnTo>
                  <a:pt x="2060286" y="912530"/>
                </a:lnTo>
                <a:cubicBezTo>
                  <a:pt x="2060286" y="870922"/>
                  <a:pt x="2074632" y="846218"/>
                  <a:pt x="2103325" y="838417"/>
                </a:cubicBezTo>
                <a:close/>
                <a:moveTo>
                  <a:pt x="1429699" y="838417"/>
                </a:moveTo>
                <a:cubicBezTo>
                  <a:pt x="1435847" y="838417"/>
                  <a:pt x="1450194" y="862470"/>
                  <a:pt x="1472738" y="910580"/>
                </a:cubicBezTo>
                <a:lnTo>
                  <a:pt x="1481531" y="930426"/>
                </a:lnTo>
                <a:lnTo>
                  <a:pt x="1437309" y="940153"/>
                </a:lnTo>
                <a:lnTo>
                  <a:pt x="1410856" y="956090"/>
                </a:lnTo>
                <a:lnTo>
                  <a:pt x="1399725" y="948613"/>
                </a:lnTo>
                <a:cubicBezTo>
                  <a:pt x="1391015" y="941460"/>
                  <a:pt x="1386660" y="935934"/>
                  <a:pt x="1386660" y="932034"/>
                </a:cubicBezTo>
                <a:lnTo>
                  <a:pt x="1386660" y="912530"/>
                </a:lnTo>
                <a:cubicBezTo>
                  <a:pt x="1386660" y="870922"/>
                  <a:pt x="1401006" y="846218"/>
                  <a:pt x="1429699" y="838417"/>
                </a:cubicBezTo>
                <a:close/>
                <a:moveTo>
                  <a:pt x="409468" y="836843"/>
                </a:moveTo>
                <a:lnTo>
                  <a:pt x="409468" y="844646"/>
                </a:lnTo>
                <a:cubicBezTo>
                  <a:pt x="417666" y="868051"/>
                  <a:pt x="425864" y="879752"/>
                  <a:pt x="434062" y="879752"/>
                </a:cubicBezTo>
                <a:lnTo>
                  <a:pt x="452507" y="879752"/>
                </a:lnTo>
                <a:lnTo>
                  <a:pt x="452507" y="868051"/>
                </a:lnTo>
                <a:cubicBezTo>
                  <a:pt x="442260" y="847245"/>
                  <a:pt x="433037" y="836843"/>
                  <a:pt x="424839" y="836843"/>
                </a:cubicBezTo>
                <a:close/>
                <a:moveTo>
                  <a:pt x="7938120" y="834213"/>
                </a:moveTo>
                <a:lnTo>
                  <a:pt x="7943336" y="834213"/>
                </a:lnTo>
                <a:lnTo>
                  <a:pt x="7943336" y="845828"/>
                </a:lnTo>
                <a:cubicBezTo>
                  <a:pt x="7943336" y="847119"/>
                  <a:pt x="7941799" y="850345"/>
                  <a:pt x="7938725" y="855508"/>
                </a:cubicBezTo>
                <a:lnTo>
                  <a:pt x="7936143" y="859482"/>
                </a:lnTo>
                <a:close/>
                <a:moveTo>
                  <a:pt x="7838977" y="833516"/>
                </a:moveTo>
                <a:lnTo>
                  <a:pt x="7857423" y="833516"/>
                </a:lnTo>
                <a:lnTo>
                  <a:pt x="7869083" y="842327"/>
                </a:lnTo>
                <a:lnTo>
                  <a:pt x="7869083" y="859462"/>
                </a:lnTo>
                <a:lnTo>
                  <a:pt x="7876072" y="872581"/>
                </a:lnTo>
                <a:lnTo>
                  <a:pt x="7844489" y="914610"/>
                </a:lnTo>
                <a:lnTo>
                  <a:pt x="7844489" y="901777"/>
                </a:lnTo>
                <a:lnTo>
                  <a:pt x="7826043" y="901777"/>
                </a:lnTo>
                <a:lnTo>
                  <a:pt x="7826043" y="909470"/>
                </a:lnTo>
                <a:cubicBezTo>
                  <a:pt x="7826043" y="917163"/>
                  <a:pt x="7827580" y="922934"/>
                  <a:pt x="7830655" y="926780"/>
                </a:cubicBezTo>
                <a:lnTo>
                  <a:pt x="7834224" y="928269"/>
                </a:lnTo>
                <a:lnTo>
                  <a:pt x="7823441" y="942619"/>
                </a:lnTo>
                <a:lnTo>
                  <a:pt x="7789625" y="942619"/>
                </a:lnTo>
                <a:lnTo>
                  <a:pt x="7786774" y="945402"/>
                </a:lnTo>
                <a:lnTo>
                  <a:pt x="7783004" y="944091"/>
                </a:lnTo>
                <a:lnTo>
                  <a:pt x="7773781" y="944091"/>
                </a:lnTo>
                <a:lnTo>
                  <a:pt x="7769701" y="946055"/>
                </a:lnTo>
                <a:lnTo>
                  <a:pt x="7774418" y="928373"/>
                </a:lnTo>
                <a:cubicBezTo>
                  <a:pt x="7788765" y="890946"/>
                  <a:pt x="7810284" y="859328"/>
                  <a:pt x="7838977" y="833516"/>
                </a:cubicBezTo>
                <a:close/>
                <a:moveTo>
                  <a:pt x="10231888" y="825746"/>
                </a:moveTo>
                <a:lnTo>
                  <a:pt x="10234501" y="831357"/>
                </a:lnTo>
                <a:lnTo>
                  <a:pt x="10234501" y="836277"/>
                </a:lnTo>
                <a:close/>
                <a:moveTo>
                  <a:pt x="7978680" y="824744"/>
                </a:moveTo>
                <a:lnTo>
                  <a:pt x="7982720" y="837742"/>
                </a:lnTo>
                <a:cubicBezTo>
                  <a:pt x="7992968" y="868070"/>
                  <a:pt x="8000141" y="883234"/>
                  <a:pt x="8004240" y="883234"/>
                </a:cubicBezTo>
                <a:lnTo>
                  <a:pt x="8019611" y="883234"/>
                </a:lnTo>
                <a:lnTo>
                  <a:pt x="8027394" y="847295"/>
                </a:lnTo>
                <a:lnTo>
                  <a:pt x="8042837" y="863763"/>
                </a:lnTo>
                <a:lnTo>
                  <a:pt x="8068676" y="900190"/>
                </a:lnTo>
                <a:lnTo>
                  <a:pt x="8045747" y="905355"/>
                </a:lnTo>
                <a:cubicBezTo>
                  <a:pt x="8023074" y="916002"/>
                  <a:pt x="8003284" y="942619"/>
                  <a:pt x="7986375" y="985208"/>
                </a:cubicBezTo>
                <a:cubicBezTo>
                  <a:pt x="7986375" y="1018763"/>
                  <a:pt x="8010969" y="1061351"/>
                  <a:pt x="8060157" y="1112973"/>
                </a:cubicBezTo>
                <a:lnTo>
                  <a:pt x="8112419" y="1112973"/>
                </a:lnTo>
                <a:cubicBezTo>
                  <a:pt x="8123691" y="1112973"/>
                  <a:pt x="8136244" y="1093291"/>
                  <a:pt x="8150078" y="1053930"/>
                </a:cubicBezTo>
                <a:lnTo>
                  <a:pt x="8155963" y="1033929"/>
                </a:lnTo>
                <a:lnTo>
                  <a:pt x="8185789" y="1082514"/>
                </a:lnTo>
                <a:lnTo>
                  <a:pt x="8206629" y="1119625"/>
                </a:lnTo>
                <a:lnTo>
                  <a:pt x="8153299" y="1155849"/>
                </a:lnTo>
                <a:cubicBezTo>
                  <a:pt x="8133316" y="1166174"/>
                  <a:pt x="8116152" y="1171336"/>
                  <a:pt x="8101805" y="1171336"/>
                </a:cubicBezTo>
                <a:lnTo>
                  <a:pt x="8101805" y="1182950"/>
                </a:lnTo>
                <a:lnTo>
                  <a:pt x="8111028" y="1206181"/>
                </a:lnTo>
                <a:cubicBezTo>
                  <a:pt x="8138696" y="1206181"/>
                  <a:pt x="8171228" y="1188213"/>
                  <a:pt x="8208623" y="1152280"/>
                </a:cubicBezTo>
                <a:lnTo>
                  <a:pt x="8218815" y="1141327"/>
                </a:lnTo>
                <a:lnTo>
                  <a:pt x="8272895" y="1237637"/>
                </a:lnTo>
                <a:lnTo>
                  <a:pt x="8272279" y="1240737"/>
                </a:lnTo>
                <a:lnTo>
                  <a:pt x="8274636" y="1240737"/>
                </a:lnTo>
                <a:lnTo>
                  <a:pt x="8277337" y="1245547"/>
                </a:lnTo>
                <a:lnTo>
                  <a:pt x="7884472" y="1245547"/>
                </a:lnTo>
                <a:lnTo>
                  <a:pt x="7909519" y="1217508"/>
                </a:lnTo>
                <a:lnTo>
                  <a:pt x="7902454" y="1175979"/>
                </a:lnTo>
                <a:lnTo>
                  <a:pt x="7920086" y="1175979"/>
                </a:lnTo>
                <a:lnTo>
                  <a:pt x="7920086" y="1155402"/>
                </a:lnTo>
                <a:lnTo>
                  <a:pt x="7931808" y="1150722"/>
                </a:lnTo>
                <a:cubicBezTo>
                  <a:pt x="7941543" y="1142333"/>
                  <a:pt x="7950509" y="1129750"/>
                  <a:pt x="7958707" y="1112973"/>
                </a:cubicBezTo>
                <a:lnTo>
                  <a:pt x="7958707" y="1089742"/>
                </a:lnTo>
                <a:cubicBezTo>
                  <a:pt x="7958707" y="1079418"/>
                  <a:pt x="7947435" y="1069095"/>
                  <a:pt x="7924891" y="1058769"/>
                </a:cubicBezTo>
                <a:cubicBezTo>
                  <a:pt x="7892099" y="1071675"/>
                  <a:pt x="7875703" y="1085871"/>
                  <a:pt x="7875703" y="1101358"/>
                </a:cubicBezTo>
                <a:cubicBezTo>
                  <a:pt x="7875703" y="1119426"/>
                  <a:pt x="7880827" y="1140074"/>
                  <a:pt x="7891074" y="1163305"/>
                </a:cubicBezTo>
                <a:cubicBezTo>
                  <a:pt x="7860332" y="1163305"/>
                  <a:pt x="7840862" y="1177501"/>
                  <a:pt x="7832664" y="1205893"/>
                </a:cubicBezTo>
                <a:lnTo>
                  <a:pt x="7832664" y="1229123"/>
                </a:lnTo>
                <a:cubicBezTo>
                  <a:pt x="7832664" y="1235576"/>
                  <a:pt x="7833945" y="1240415"/>
                  <a:pt x="7836507" y="1243642"/>
                </a:cubicBezTo>
                <a:lnTo>
                  <a:pt x="7841046" y="1245547"/>
                </a:lnTo>
                <a:lnTo>
                  <a:pt x="7715511" y="1245547"/>
                </a:lnTo>
                <a:lnTo>
                  <a:pt x="7642551" y="1133301"/>
                </a:lnTo>
                <a:lnTo>
                  <a:pt x="7630694" y="1112725"/>
                </a:lnTo>
                <a:lnTo>
                  <a:pt x="7669538" y="1102326"/>
                </a:lnTo>
                <a:cubicBezTo>
                  <a:pt x="7683756" y="1095228"/>
                  <a:pt x="7698935" y="1084581"/>
                  <a:pt x="7715074" y="1070384"/>
                </a:cubicBezTo>
                <a:lnTo>
                  <a:pt x="7728659" y="1056288"/>
                </a:lnTo>
                <a:lnTo>
                  <a:pt x="7728305" y="1058073"/>
                </a:lnTo>
                <a:lnTo>
                  <a:pt x="7752899" y="1058073"/>
                </a:lnTo>
                <a:lnTo>
                  <a:pt x="7755177" y="1028770"/>
                </a:lnTo>
                <a:lnTo>
                  <a:pt x="7766375" y="1017150"/>
                </a:lnTo>
                <a:lnTo>
                  <a:pt x="7784395" y="993615"/>
                </a:lnTo>
                <a:lnTo>
                  <a:pt x="7796838" y="989290"/>
                </a:lnTo>
                <a:cubicBezTo>
                  <a:pt x="7799912" y="986084"/>
                  <a:pt x="7801449" y="981275"/>
                  <a:pt x="7801449" y="974864"/>
                </a:cubicBezTo>
                <a:lnTo>
                  <a:pt x="7801449" y="971341"/>
                </a:lnTo>
                <a:lnTo>
                  <a:pt x="7823441" y="942619"/>
                </a:lnTo>
                <a:lnTo>
                  <a:pt x="7832664" y="942619"/>
                </a:lnTo>
                <a:lnTo>
                  <a:pt x="7842774" y="931835"/>
                </a:lnTo>
                <a:lnTo>
                  <a:pt x="7844489" y="932551"/>
                </a:lnTo>
                <a:lnTo>
                  <a:pt x="7844489" y="930006"/>
                </a:lnTo>
                <a:lnTo>
                  <a:pt x="7870323" y="902452"/>
                </a:lnTo>
                <a:lnTo>
                  <a:pt x="7885267" y="884976"/>
                </a:lnTo>
                <a:lnTo>
                  <a:pt x="7891554" y="888909"/>
                </a:lnTo>
                <a:lnTo>
                  <a:pt x="7895082" y="902238"/>
                </a:lnTo>
                <a:cubicBezTo>
                  <a:pt x="7897644" y="905465"/>
                  <a:pt x="7901487" y="907078"/>
                  <a:pt x="7906610" y="907078"/>
                </a:cubicBezTo>
                <a:lnTo>
                  <a:pt x="7925056" y="907078"/>
                </a:lnTo>
                <a:lnTo>
                  <a:pt x="7925056" y="900031"/>
                </a:lnTo>
                <a:lnTo>
                  <a:pt x="7934113" y="900031"/>
                </a:lnTo>
                <a:cubicBezTo>
                  <a:pt x="7946923" y="876801"/>
                  <a:pt x="7958643" y="856475"/>
                  <a:pt x="7969275" y="839053"/>
                </a:cubicBezTo>
                <a:close/>
                <a:moveTo>
                  <a:pt x="2712716" y="822076"/>
                </a:moveTo>
                <a:lnTo>
                  <a:pt x="2712716" y="851711"/>
                </a:lnTo>
                <a:lnTo>
                  <a:pt x="2746532" y="851711"/>
                </a:lnTo>
                <a:lnTo>
                  <a:pt x="2746532" y="840599"/>
                </a:lnTo>
                <a:cubicBezTo>
                  <a:pt x="2746532" y="828249"/>
                  <a:pt x="2740384" y="822076"/>
                  <a:pt x="2728087" y="822076"/>
                </a:cubicBezTo>
                <a:close/>
                <a:moveTo>
                  <a:pt x="6895943" y="816862"/>
                </a:moveTo>
                <a:lnTo>
                  <a:pt x="6912370" y="816862"/>
                </a:lnTo>
                <a:lnTo>
                  <a:pt x="6927830" y="825635"/>
                </a:lnTo>
                <a:lnTo>
                  <a:pt x="6946275" y="817596"/>
                </a:lnTo>
                <a:cubicBezTo>
                  <a:pt x="6948325" y="817596"/>
                  <a:pt x="6953449" y="821281"/>
                  <a:pt x="6961647" y="828650"/>
                </a:cubicBezTo>
                <a:lnTo>
                  <a:pt x="6962595" y="829581"/>
                </a:lnTo>
                <a:lnTo>
                  <a:pt x="6950656" y="838306"/>
                </a:lnTo>
                <a:cubicBezTo>
                  <a:pt x="6943739" y="845358"/>
                  <a:pt x="6937143" y="854173"/>
                  <a:pt x="6930866" y="864751"/>
                </a:cubicBezTo>
                <a:lnTo>
                  <a:pt x="6914388" y="898894"/>
                </a:lnTo>
                <a:lnTo>
                  <a:pt x="6914388" y="893797"/>
                </a:lnTo>
                <a:cubicBezTo>
                  <a:pt x="6914388" y="880975"/>
                  <a:pt x="6908240" y="873283"/>
                  <a:pt x="6895943" y="870717"/>
                </a:cubicBezTo>
                <a:lnTo>
                  <a:pt x="6880571" y="870717"/>
                </a:lnTo>
                <a:lnTo>
                  <a:pt x="6880571" y="893797"/>
                </a:lnTo>
                <a:cubicBezTo>
                  <a:pt x="6880571" y="906620"/>
                  <a:pt x="6885695" y="913031"/>
                  <a:pt x="6895943" y="913031"/>
                </a:cubicBezTo>
                <a:lnTo>
                  <a:pt x="6914388" y="913031"/>
                </a:lnTo>
                <a:lnTo>
                  <a:pt x="6914388" y="909829"/>
                </a:lnTo>
                <a:lnTo>
                  <a:pt x="6917608" y="928464"/>
                </a:lnTo>
                <a:cubicBezTo>
                  <a:pt x="6926831" y="956833"/>
                  <a:pt x="6949888" y="990252"/>
                  <a:pt x="6986778" y="1028719"/>
                </a:cubicBezTo>
                <a:lnTo>
                  <a:pt x="7039040" y="1028719"/>
                </a:lnTo>
                <a:cubicBezTo>
                  <a:pt x="7050312" y="1028719"/>
                  <a:pt x="7062865" y="1009164"/>
                  <a:pt x="7076700" y="970056"/>
                </a:cubicBezTo>
                <a:lnTo>
                  <a:pt x="7084587" y="943417"/>
                </a:lnTo>
                <a:lnTo>
                  <a:pt x="7096536" y="960154"/>
                </a:lnTo>
                <a:cubicBezTo>
                  <a:pt x="7120362" y="996377"/>
                  <a:pt x="7146557" y="1038770"/>
                  <a:pt x="7175121" y="1087336"/>
                </a:cubicBezTo>
                <a:lnTo>
                  <a:pt x="7202775" y="1136266"/>
                </a:lnTo>
                <a:lnTo>
                  <a:pt x="7198900" y="1155660"/>
                </a:lnTo>
                <a:lnTo>
                  <a:pt x="7213736" y="1155660"/>
                </a:lnTo>
                <a:lnTo>
                  <a:pt x="7264537" y="1245547"/>
                </a:lnTo>
                <a:lnTo>
                  <a:pt x="6801962" y="1245547"/>
                </a:lnTo>
                <a:lnTo>
                  <a:pt x="6810029" y="1208536"/>
                </a:lnTo>
                <a:cubicBezTo>
                  <a:pt x="6807980" y="1208536"/>
                  <a:pt x="6804906" y="1197958"/>
                  <a:pt x="6800807" y="1176800"/>
                </a:cubicBezTo>
                <a:lnTo>
                  <a:pt x="6798462" y="1163354"/>
                </a:lnTo>
                <a:lnTo>
                  <a:pt x="6808473" y="1163354"/>
                </a:lnTo>
                <a:cubicBezTo>
                  <a:pt x="6826918" y="1153096"/>
                  <a:pt x="6836141" y="1142838"/>
                  <a:pt x="6836141" y="1132580"/>
                </a:cubicBezTo>
                <a:lnTo>
                  <a:pt x="6826918" y="1078726"/>
                </a:lnTo>
                <a:cubicBezTo>
                  <a:pt x="6849463" y="1078726"/>
                  <a:pt x="6868933" y="1062057"/>
                  <a:pt x="6885329" y="1028719"/>
                </a:cubicBezTo>
                <a:lnTo>
                  <a:pt x="6885329" y="1005638"/>
                </a:lnTo>
                <a:cubicBezTo>
                  <a:pt x="6885329" y="995380"/>
                  <a:pt x="6874056" y="985123"/>
                  <a:pt x="6851512" y="974864"/>
                </a:cubicBezTo>
                <a:cubicBezTo>
                  <a:pt x="6818720" y="987687"/>
                  <a:pt x="6802324" y="1001791"/>
                  <a:pt x="6802324" y="1017178"/>
                </a:cubicBezTo>
                <a:cubicBezTo>
                  <a:pt x="6802324" y="1035130"/>
                  <a:pt x="6807448" y="1055645"/>
                  <a:pt x="6817696" y="1078726"/>
                </a:cubicBezTo>
                <a:lnTo>
                  <a:pt x="6786339" y="1087534"/>
                </a:lnTo>
                <a:lnTo>
                  <a:pt x="6785435" y="1081594"/>
                </a:lnTo>
                <a:lnTo>
                  <a:pt x="6774118" y="1079202"/>
                </a:lnTo>
                <a:lnTo>
                  <a:pt x="6774118" y="1070841"/>
                </a:lnTo>
                <a:lnTo>
                  <a:pt x="6767970" y="1070841"/>
                </a:lnTo>
                <a:lnTo>
                  <a:pt x="6754865" y="1073969"/>
                </a:lnTo>
                <a:lnTo>
                  <a:pt x="6740441" y="1063053"/>
                </a:lnTo>
                <a:lnTo>
                  <a:pt x="6742231" y="1063053"/>
                </a:lnTo>
                <a:cubicBezTo>
                  <a:pt x="6742231" y="1038690"/>
                  <a:pt x="6744025" y="1015770"/>
                  <a:pt x="6747611" y="994293"/>
                </a:cubicBezTo>
                <a:lnTo>
                  <a:pt x="6763321" y="935789"/>
                </a:lnTo>
                <a:lnTo>
                  <a:pt x="6777607" y="935789"/>
                </a:lnTo>
                <a:cubicBezTo>
                  <a:pt x="6789904" y="933109"/>
                  <a:pt x="6796052" y="926410"/>
                  <a:pt x="6796052" y="915691"/>
                </a:cubicBezTo>
                <a:lnTo>
                  <a:pt x="6796052" y="893971"/>
                </a:lnTo>
                <a:lnTo>
                  <a:pt x="6801787" y="893971"/>
                </a:lnTo>
                <a:lnTo>
                  <a:pt x="6804240" y="867295"/>
                </a:lnTo>
                <a:lnTo>
                  <a:pt x="6828309" y="839943"/>
                </a:lnTo>
                <a:lnTo>
                  <a:pt x="6846755" y="839943"/>
                </a:lnTo>
                <a:lnTo>
                  <a:pt x="6862126" y="851484"/>
                </a:lnTo>
                <a:cubicBezTo>
                  <a:pt x="6862126" y="843790"/>
                  <a:pt x="6873398" y="832249"/>
                  <a:pt x="6895943" y="816862"/>
                </a:cubicBezTo>
                <a:close/>
                <a:moveTo>
                  <a:pt x="10210428" y="816604"/>
                </a:moveTo>
                <a:lnTo>
                  <a:pt x="10210428" y="849992"/>
                </a:lnTo>
                <a:lnTo>
                  <a:pt x="10229948" y="849992"/>
                </a:lnTo>
                <a:lnTo>
                  <a:pt x="10209139" y="880860"/>
                </a:lnTo>
                <a:cubicBezTo>
                  <a:pt x="10203503" y="890100"/>
                  <a:pt x="10200685" y="896041"/>
                  <a:pt x="10200685" y="898681"/>
                </a:cubicBezTo>
                <a:lnTo>
                  <a:pt x="10200685" y="942244"/>
                </a:lnTo>
                <a:lnTo>
                  <a:pt x="10216056" y="942244"/>
                </a:lnTo>
                <a:cubicBezTo>
                  <a:pt x="10224254" y="889441"/>
                  <a:pt x="10235526" y="863039"/>
                  <a:pt x="10249872" y="863039"/>
                </a:cubicBezTo>
                <a:cubicBezTo>
                  <a:pt x="10258070" y="863039"/>
                  <a:pt x="10267293" y="874920"/>
                  <a:pt x="10277540" y="898681"/>
                </a:cubicBezTo>
                <a:lnTo>
                  <a:pt x="10277540" y="927474"/>
                </a:lnTo>
                <a:lnTo>
                  <a:pt x="10264378" y="936355"/>
                </a:lnTo>
                <a:cubicBezTo>
                  <a:pt x="10258742" y="943616"/>
                  <a:pt x="10252849" y="954505"/>
                  <a:pt x="10246701" y="969027"/>
                </a:cubicBezTo>
                <a:lnTo>
                  <a:pt x="10246701" y="988828"/>
                </a:lnTo>
                <a:cubicBezTo>
                  <a:pt x="10256948" y="982228"/>
                  <a:pt x="10265659" y="973648"/>
                  <a:pt x="10272832" y="963087"/>
                </a:cubicBezTo>
                <a:lnTo>
                  <a:pt x="10275642" y="956833"/>
                </a:lnTo>
                <a:lnTo>
                  <a:pt x="10274610" y="964769"/>
                </a:lnTo>
                <a:cubicBezTo>
                  <a:pt x="10267285" y="1000039"/>
                  <a:pt x="10246225" y="1061995"/>
                  <a:pt x="10211430" y="1150637"/>
                </a:cubicBezTo>
                <a:lnTo>
                  <a:pt x="10173116" y="1245547"/>
                </a:lnTo>
                <a:lnTo>
                  <a:pt x="10152849" y="1245547"/>
                </a:lnTo>
                <a:lnTo>
                  <a:pt x="10145251" y="1242284"/>
                </a:lnTo>
                <a:lnTo>
                  <a:pt x="10136028" y="1242284"/>
                </a:lnTo>
                <a:lnTo>
                  <a:pt x="10126910" y="1245547"/>
                </a:lnTo>
                <a:lnTo>
                  <a:pt x="10075198" y="1245547"/>
                </a:lnTo>
                <a:lnTo>
                  <a:pt x="10072165" y="1244902"/>
                </a:lnTo>
                <a:lnTo>
                  <a:pt x="10075162" y="1244902"/>
                </a:lnTo>
                <a:lnTo>
                  <a:pt x="10075162" y="1221671"/>
                </a:lnTo>
                <a:lnTo>
                  <a:pt x="10050568" y="1221671"/>
                </a:lnTo>
                <a:lnTo>
                  <a:pt x="10050568" y="1240308"/>
                </a:lnTo>
                <a:lnTo>
                  <a:pt x="10048840" y="1239940"/>
                </a:lnTo>
                <a:cubicBezTo>
                  <a:pt x="10022710" y="1227841"/>
                  <a:pt x="10003496" y="1197594"/>
                  <a:pt x="9991199" y="1149197"/>
                </a:cubicBezTo>
                <a:cubicBezTo>
                  <a:pt x="9959944" y="1102737"/>
                  <a:pt x="9932596" y="1060391"/>
                  <a:pt x="9909155" y="1022158"/>
                </a:cubicBezTo>
                <a:lnTo>
                  <a:pt x="9880828" y="972680"/>
                </a:lnTo>
                <a:lnTo>
                  <a:pt x="9888553" y="950216"/>
                </a:lnTo>
                <a:cubicBezTo>
                  <a:pt x="9899825" y="928435"/>
                  <a:pt x="9916734" y="912264"/>
                  <a:pt x="9939278" y="901703"/>
                </a:cubicBezTo>
                <a:cubicBezTo>
                  <a:pt x="9941327" y="864741"/>
                  <a:pt x="9949525" y="846260"/>
                  <a:pt x="9963871" y="846260"/>
                </a:cubicBezTo>
                <a:cubicBezTo>
                  <a:pt x="9984879" y="848240"/>
                  <a:pt x="10004157" y="849973"/>
                  <a:pt x="10021705" y="851458"/>
                </a:cubicBezTo>
                <a:lnTo>
                  <a:pt x="10025015" y="851717"/>
                </a:lnTo>
                <a:lnTo>
                  <a:pt x="10025015" y="857852"/>
                </a:lnTo>
                <a:lnTo>
                  <a:pt x="9930152" y="918482"/>
                </a:lnTo>
                <a:lnTo>
                  <a:pt x="9930152" y="942244"/>
                </a:lnTo>
                <a:lnTo>
                  <a:pt x="9936301" y="942244"/>
                </a:lnTo>
                <a:lnTo>
                  <a:pt x="9950512" y="931832"/>
                </a:lnTo>
                <a:lnTo>
                  <a:pt x="9956955" y="942296"/>
                </a:lnTo>
                <a:cubicBezTo>
                  <a:pt x="9966690" y="950877"/>
                  <a:pt x="9980268" y="958467"/>
                  <a:pt x="9997688" y="965067"/>
                </a:cubicBezTo>
                <a:lnTo>
                  <a:pt x="10016133" y="957146"/>
                </a:lnTo>
                <a:cubicBezTo>
                  <a:pt x="10018183" y="957146"/>
                  <a:pt x="10023307" y="960776"/>
                  <a:pt x="10031505" y="968037"/>
                </a:cubicBezTo>
                <a:lnTo>
                  <a:pt x="10050781" y="986662"/>
                </a:lnTo>
                <a:lnTo>
                  <a:pt x="10022379" y="1029370"/>
                </a:lnTo>
                <a:lnTo>
                  <a:pt x="10022379" y="1037289"/>
                </a:lnTo>
                <a:lnTo>
                  <a:pt x="10040825" y="1037289"/>
                </a:lnTo>
                <a:lnTo>
                  <a:pt x="10063877" y="999313"/>
                </a:lnTo>
                <a:lnTo>
                  <a:pt x="10065321" y="1000710"/>
                </a:lnTo>
                <a:lnTo>
                  <a:pt x="10074544" y="1000710"/>
                </a:lnTo>
                <a:cubicBezTo>
                  <a:pt x="10084791" y="998069"/>
                  <a:pt x="10089915" y="990149"/>
                  <a:pt x="10089915" y="976949"/>
                </a:cubicBezTo>
                <a:cubicBezTo>
                  <a:pt x="10089915" y="974308"/>
                  <a:pt x="10088506" y="970760"/>
                  <a:pt x="10085688" y="966305"/>
                </a:cubicBezTo>
                <a:lnTo>
                  <a:pt x="10084686" y="965033"/>
                </a:lnTo>
                <a:lnTo>
                  <a:pt x="10100772" y="938530"/>
                </a:lnTo>
                <a:cubicBezTo>
                  <a:pt x="10142274" y="875043"/>
                  <a:pt x="10175995" y="835363"/>
                  <a:pt x="10201934" y="819492"/>
                </a:cubicBezTo>
                <a:close/>
                <a:moveTo>
                  <a:pt x="10225279" y="811556"/>
                </a:moveTo>
                <a:lnTo>
                  <a:pt x="10230275" y="822283"/>
                </a:lnTo>
                <a:lnTo>
                  <a:pt x="10219651" y="815147"/>
                </a:lnTo>
                <a:lnTo>
                  <a:pt x="10214715" y="815147"/>
                </a:lnTo>
                <a:close/>
                <a:moveTo>
                  <a:pt x="3461741" y="810423"/>
                </a:moveTo>
                <a:lnTo>
                  <a:pt x="3495559" y="822037"/>
                </a:lnTo>
                <a:cubicBezTo>
                  <a:pt x="3495559" y="840105"/>
                  <a:pt x="3490435" y="860754"/>
                  <a:pt x="3480188" y="883984"/>
                </a:cubicBezTo>
                <a:cubicBezTo>
                  <a:pt x="3486336" y="883984"/>
                  <a:pt x="3489410" y="891726"/>
                  <a:pt x="3489410" y="907213"/>
                </a:cubicBezTo>
                <a:cubicBezTo>
                  <a:pt x="3526301" y="907213"/>
                  <a:pt x="3549358" y="926814"/>
                  <a:pt x="3558581" y="966014"/>
                </a:cubicBezTo>
                <a:lnTo>
                  <a:pt x="3558927" y="969447"/>
                </a:lnTo>
                <a:lnTo>
                  <a:pt x="3537207" y="969447"/>
                </a:lnTo>
                <a:cubicBezTo>
                  <a:pt x="3512613" y="984934"/>
                  <a:pt x="3496217" y="1009456"/>
                  <a:pt x="3488019" y="1043010"/>
                </a:cubicBezTo>
                <a:lnTo>
                  <a:pt x="3486580" y="1043987"/>
                </a:lnTo>
                <a:lnTo>
                  <a:pt x="3438274" y="969189"/>
                </a:lnTo>
                <a:lnTo>
                  <a:pt x="3427391" y="950181"/>
                </a:lnTo>
                <a:lnTo>
                  <a:pt x="3438109" y="913747"/>
                </a:lnTo>
                <a:cubicBezTo>
                  <a:pt x="3445667" y="884226"/>
                  <a:pt x="3453544" y="849784"/>
                  <a:pt x="3461741" y="810423"/>
                </a:cubicBezTo>
                <a:close/>
                <a:moveTo>
                  <a:pt x="7906610" y="810286"/>
                </a:moveTo>
                <a:lnTo>
                  <a:pt x="7907260" y="810286"/>
                </a:lnTo>
                <a:lnTo>
                  <a:pt x="7915394" y="819009"/>
                </a:lnTo>
                <a:lnTo>
                  <a:pt x="7901450" y="838811"/>
                </a:lnTo>
                <a:lnTo>
                  <a:pt x="7899735" y="841093"/>
                </a:lnTo>
                <a:lnTo>
                  <a:pt x="7883517" y="828794"/>
                </a:lnTo>
                <a:close/>
                <a:moveTo>
                  <a:pt x="6700360" y="807995"/>
                </a:moveTo>
                <a:lnTo>
                  <a:pt x="6713410" y="812235"/>
                </a:lnTo>
                <a:cubicBezTo>
                  <a:pt x="6724939" y="821972"/>
                  <a:pt x="6733009" y="836577"/>
                  <a:pt x="6737620" y="856051"/>
                </a:cubicBezTo>
                <a:lnTo>
                  <a:pt x="6737966" y="859462"/>
                </a:lnTo>
                <a:lnTo>
                  <a:pt x="6716246" y="859462"/>
                </a:lnTo>
                <a:cubicBezTo>
                  <a:pt x="6691652" y="874849"/>
                  <a:pt x="6675256" y="899213"/>
                  <a:pt x="6667058" y="932551"/>
                </a:cubicBezTo>
                <a:lnTo>
                  <a:pt x="6665619" y="933522"/>
                </a:lnTo>
                <a:lnTo>
                  <a:pt x="6655876" y="918532"/>
                </a:lnTo>
                <a:lnTo>
                  <a:pt x="6675743" y="868471"/>
                </a:lnTo>
                <a:cubicBezTo>
                  <a:pt x="6684453" y="846781"/>
                  <a:pt x="6692651" y="826641"/>
                  <a:pt x="6700337" y="808049"/>
                </a:cubicBezTo>
                <a:close/>
                <a:moveTo>
                  <a:pt x="2450820" y="807434"/>
                </a:moveTo>
                <a:lnTo>
                  <a:pt x="2466067" y="818437"/>
                </a:lnTo>
                <a:lnTo>
                  <a:pt x="2438270" y="827719"/>
                </a:lnTo>
                <a:lnTo>
                  <a:pt x="2445563" y="812890"/>
                </a:lnTo>
                <a:close/>
                <a:moveTo>
                  <a:pt x="9851284" y="804499"/>
                </a:moveTo>
                <a:lnTo>
                  <a:pt x="9853817" y="807404"/>
                </a:lnTo>
                <a:lnTo>
                  <a:pt x="9885161" y="807404"/>
                </a:lnTo>
                <a:lnTo>
                  <a:pt x="9885478" y="807647"/>
                </a:lnTo>
                <a:lnTo>
                  <a:pt x="9893141" y="843608"/>
                </a:lnTo>
                <a:lnTo>
                  <a:pt x="9889749" y="882053"/>
                </a:lnTo>
                <a:lnTo>
                  <a:pt x="9893047" y="882053"/>
                </a:lnTo>
                <a:lnTo>
                  <a:pt x="9883172" y="894773"/>
                </a:lnTo>
                <a:lnTo>
                  <a:pt x="9849590" y="917675"/>
                </a:lnTo>
                <a:lnTo>
                  <a:pt x="9816260" y="844045"/>
                </a:lnTo>
                <a:lnTo>
                  <a:pt x="9825651" y="825395"/>
                </a:lnTo>
                <a:lnTo>
                  <a:pt x="9844073" y="807596"/>
                </a:lnTo>
                <a:close/>
                <a:moveTo>
                  <a:pt x="5261643" y="799118"/>
                </a:moveTo>
                <a:lnTo>
                  <a:pt x="5270865" y="819216"/>
                </a:lnTo>
                <a:lnTo>
                  <a:pt x="5270865" y="831276"/>
                </a:lnTo>
                <a:cubicBezTo>
                  <a:pt x="5248323" y="863434"/>
                  <a:pt x="5237049" y="882192"/>
                  <a:pt x="5237049" y="887552"/>
                </a:cubicBezTo>
                <a:lnTo>
                  <a:pt x="5237049" y="931770"/>
                </a:lnTo>
                <a:lnTo>
                  <a:pt x="5252419" y="931770"/>
                </a:lnTo>
                <a:cubicBezTo>
                  <a:pt x="5260618" y="878173"/>
                  <a:pt x="5271889" y="851374"/>
                  <a:pt x="5286237" y="851374"/>
                </a:cubicBezTo>
                <a:cubicBezTo>
                  <a:pt x="5294433" y="851374"/>
                  <a:pt x="5303657" y="863434"/>
                  <a:pt x="5313903" y="887552"/>
                </a:cubicBezTo>
                <a:lnTo>
                  <a:pt x="5313903" y="916777"/>
                </a:lnTo>
                <a:lnTo>
                  <a:pt x="5300741" y="925792"/>
                </a:lnTo>
                <a:cubicBezTo>
                  <a:pt x="5295105" y="933162"/>
                  <a:pt x="5289213" y="944215"/>
                  <a:pt x="5283065" y="958955"/>
                </a:cubicBezTo>
                <a:lnTo>
                  <a:pt x="5283065" y="979054"/>
                </a:lnTo>
                <a:cubicBezTo>
                  <a:pt x="5293311" y="972354"/>
                  <a:pt x="5302022" y="963646"/>
                  <a:pt x="5309196" y="952926"/>
                </a:cubicBezTo>
                <a:lnTo>
                  <a:pt x="5312005" y="946578"/>
                </a:lnTo>
                <a:lnTo>
                  <a:pt x="5310973" y="954633"/>
                </a:lnTo>
                <a:cubicBezTo>
                  <a:pt x="5306091" y="978499"/>
                  <a:pt x="5295102" y="1014405"/>
                  <a:pt x="5278010" y="1062349"/>
                </a:cubicBezTo>
                <a:lnTo>
                  <a:pt x="5264171" y="1099422"/>
                </a:lnTo>
                <a:lnTo>
                  <a:pt x="5257517" y="1082818"/>
                </a:lnTo>
                <a:lnTo>
                  <a:pt x="5226850" y="1035331"/>
                </a:lnTo>
                <a:lnTo>
                  <a:pt x="5240027" y="1035331"/>
                </a:lnTo>
                <a:cubicBezTo>
                  <a:pt x="5250272" y="1032651"/>
                  <a:pt x="5255396" y="1025951"/>
                  <a:pt x="5255396" y="1015232"/>
                </a:cubicBezTo>
                <a:lnTo>
                  <a:pt x="5255396" y="991114"/>
                </a:lnTo>
                <a:lnTo>
                  <a:pt x="5240027" y="991114"/>
                </a:lnTo>
                <a:cubicBezTo>
                  <a:pt x="5227730" y="991114"/>
                  <a:pt x="5221581" y="999152"/>
                  <a:pt x="5221581" y="1015232"/>
                </a:cubicBezTo>
                <a:lnTo>
                  <a:pt x="5221581" y="1027171"/>
                </a:lnTo>
                <a:lnTo>
                  <a:pt x="5175475" y="955779"/>
                </a:lnTo>
                <a:lnTo>
                  <a:pt x="5149397" y="910232"/>
                </a:lnTo>
                <a:lnTo>
                  <a:pt x="5176044" y="871614"/>
                </a:lnTo>
                <a:cubicBezTo>
                  <a:pt x="5212359" y="823283"/>
                  <a:pt x="5240891" y="799118"/>
                  <a:pt x="5261643" y="799118"/>
                </a:cubicBezTo>
                <a:close/>
                <a:moveTo>
                  <a:pt x="12174296" y="798078"/>
                </a:moveTo>
                <a:cubicBezTo>
                  <a:pt x="12164049" y="798078"/>
                  <a:pt x="12152777" y="812600"/>
                  <a:pt x="12140480" y="841642"/>
                </a:cubicBezTo>
                <a:lnTo>
                  <a:pt x="12140480" y="861443"/>
                </a:lnTo>
                <a:cubicBezTo>
                  <a:pt x="12160975" y="848241"/>
                  <a:pt x="12175321" y="827121"/>
                  <a:pt x="12183519" y="798078"/>
                </a:cubicBezTo>
                <a:close/>
                <a:moveTo>
                  <a:pt x="7122044" y="794069"/>
                </a:moveTo>
                <a:lnTo>
                  <a:pt x="7150556" y="803798"/>
                </a:lnTo>
                <a:lnTo>
                  <a:pt x="7146425" y="850324"/>
                </a:lnTo>
                <a:lnTo>
                  <a:pt x="7142374" y="861814"/>
                </a:lnTo>
                <a:lnTo>
                  <a:pt x="7133804" y="861814"/>
                </a:lnTo>
                <a:cubicBezTo>
                  <a:pt x="7127656" y="861814"/>
                  <a:pt x="7123044" y="863823"/>
                  <a:pt x="7119970" y="867843"/>
                </a:cubicBezTo>
                <a:lnTo>
                  <a:pt x="7115546" y="885194"/>
                </a:lnTo>
                <a:lnTo>
                  <a:pt x="7100202" y="891592"/>
                </a:lnTo>
                <a:lnTo>
                  <a:pt x="7099570" y="891695"/>
                </a:lnTo>
                <a:close/>
                <a:moveTo>
                  <a:pt x="4894758" y="788857"/>
                </a:moveTo>
                <a:lnTo>
                  <a:pt x="4894758" y="807930"/>
                </a:lnTo>
                <a:cubicBezTo>
                  <a:pt x="4894758" y="814383"/>
                  <a:pt x="4896038" y="819223"/>
                  <a:pt x="4898601" y="822450"/>
                </a:cubicBezTo>
                <a:lnTo>
                  <a:pt x="4899787" y="822947"/>
                </a:lnTo>
                <a:lnTo>
                  <a:pt x="4892643" y="833944"/>
                </a:lnTo>
                <a:lnTo>
                  <a:pt x="4892643" y="857175"/>
                </a:lnTo>
                <a:lnTo>
                  <a:pt x="4894530" y="864303"/>
                </a:lnTo>
                <a:lnTo>
                  <a:pt x="4885535" y="858262"/>
                </a:lnTo>
                <a:lnTo>
                  <a:pt x="4876314" y="858262"/>
                </a:lnTo>
                <a:lnTo>
                  <a:pt x="4876314" y="893107"/>
                </a:lnTo>
                <a:lnTo>
                  <a:pt x="4900907" y="893107"/>
                </a:lnTo>
                <a:lnTo>
                  <a:pt x="4900907" y="881491"/>
                </a:lnTo>
                <a:lnTo>
                  <a:pt x="4898707" y="872625"/>
                </a:lnTo>
                <a:lnTo>
                  <a:pt x="4908014" y="876533"/>
                </a:lnTo>
                <a:lnTo>
                  <a:pt x="4924929" y="876533"/>
                </a:lnTo>
                <a:lnTo>
                  <a:pt x="4919536" y="883585"/>
                </a:lnTo>
                <a:cubicBezTo>
                  <a:pt x="4910826" y="890954"/>
                  <a:pt x="4897760" y="899999"/>
                  <a:pt x="4880339" y="910718"/>
                </a:cubicBezTo>
                <a:lnTo>
                  <a:pt x="4898785" y="954936"/>
                </a:lnTo>
                <a:lnTo>
                  <a:pt x="4889563" y="1023270"/>
                </a:lnTo>
                <a:lnTo>
                  <a:pt x="4908008" y="1023270"/>
                </a:lnTo>
                <a:cubicBezTo>
                  <a:pt x="4908008" y="956275"/>
                  <a:pt x="4930552" y="912058"/>
                  <a:pt x="4975641" y="890620"/>
                </a:cubicBezTo>
                <a:cubicBezTo>
                  <a:pt x="4977692" y="853102"/>
                  <a:pt x="4985889" y="834343"/>
                  <a:pt x="5000235" y="834343"/>
                </a:cubicBezTo>
                <a:cubicBezTo>
                  <a:pt x="5021242" y="836353"/>
                  <a:pt x="5040520" y="838112"/>
                  <a:pt x="5058069" y="839619"/>
                </a:cubicBezTo>
                <a:lnTo>
                  <a:pt x="5069476" y="840526"/>
                </a:lnTo>
                <a:lnTo>
                  <a:pt x="5066043" y="843083"/>
                </a:lnTo>
                <a:cubicBezTo>
                  <a:pt x="5037608" y="862680"/>
                  <a:pt x="5004432" y="884202"/>
                  <a:pt x="4966517" y="907651"/>
                </a:cubicBezTo>
                <a:lnTo>
                  <a:pt x="4966517" y="931770"/>
                </a:lnTo>
                <a:lnTo>
                  <a:pt x="4972664" y="931770"/>
                </a:lnTo>
                <a:lnTo>
                  <a:pt x="4986876" y="921201"/>
                </a:lnTo>
                <a:lnTo>
                  <a:pt x="4993318" y="931822"/>
                </a:lnTo>
                <a:cubicBezTo>
                  <a:pt x="5003054" y="940532"/>
                  <a:pt x="5016631" y="948236"/>
                  <a:pt x="5034051" y="954936"/>
                </a:cubicBezTo>
                <a:lnTo>
                  <a:pt x="5052496" y="946896"/>
                </a:lnTo>
                <a:cubicBezTo>
                  <a:pt x="5054546" y="946896"/>
                  <a:pt x="5059671" y="950580"/>
                  <a:pt x="5067870" y="957950"/>
                </a:cubicBezTo>
                <a:lnTo>
                  <a:pt x="5087144" y="976855"/>
                </a:lnTo>
                <a:lnTo>
                  <a:pt x="5058742" y="1020204"/>
                </a:lnTo>
                <a:lnTo>
                  <a:pt x="5058742" y="1028243"/>
                </a:lnTo>
                <a:lnTo>
                  <a:pt x="5077188" y="1028243"/>
                </a:lnTo>
                <a:lnTo>
                  <a:pt x="5100240" y="989696"/>
                </a:lnTo>
                <a:lnTo>
                  <a:pt x="5101684" y="991114"/>
                </a:lnTo>
                <a:lnTo>
                  <a:pt x="5110907" y="991114"/>
                </a:lnTo>
                <a:cubicBezTo>
                  <a:pt x="5121154" y="988433"/>
                  <a:pt x="5126279" y="980394"/>
                  <a:pt x="5126279" y="966996"/>
                </a:cubicBezTo>
                <a:cubicBezTo>
                  <a:pt x="5126279" y="964315"/>
                  <a:pt x="5124869" y="960714"/>
                  <a:pt x="5122052" y="956193"/>
                </a:cubicBezTo>
                <a:lnTo>
                  <a:pt x="5121049" y="954901"/>
                </a:lnTo>
                <a:lnTo>
                  <a:pt x="5137136" y="928000"/>
                </a:lnTo>
                <a:lnTo>
                  <a:pt x="5140869" y="922590"/>
                </a:lnTo>
                <a:lnTo>
                  <a:pt x="5148239" y="934062"/>
                </a:lnTo>
                <a:cubicBezTo>
                  <a:pt x="5167884" y="966064"/>
                  <a:pt x="5188863" y="1001559"/>
                  <a:pt x="5211176" y="1040548"/>
                </a:cubicBezTo>
                <a:lnTo>
                  <a:pt x="5256052" y="1121173"/>
                </a:lnTo>
                <a:lnTo>
                  <a:pt x="5247794" y="1143293"/>
                </a:lnTo>
                <a:cubicBezTo>
                  <a:pt x="5236195" y="1173284"/>
                  <a:pt x="5223072" y="1206285"/>
                  <a:pt x="5208419" y="1242295"/>
                </a:cubicBezTo>
                <a:lnTo>
                  <a:pt x="5207076" y="1245547"/>
                </a:lnTo>
                <a:lnTo>
                  <a:pt x="5194215" y="1245547"/>
                </a:lnTo>
                <a:lnTo>
                  <a:pt x="5193143" y="1241343"/>
                </a:lnTo>
                <a:cubicBezTo>
                  <a:pt x="5190581" y="1237993"/>
                  <a:pt x="5186738" y="1236318"/>
                  <a:pt x="5181614" y="1236318"/>
                </a:cubicBezTo>
                <a:lnTo>
                  <a:pt x="5172391" y="1236318"/>
                </a:lnTo>
                <a:cubicBezTo>
                  <a:pt x="5166243" y="1236318"/>
                  <a:pt x="5161633" y="1237993"/>
                  <a:pt x="5158558" y="1241343"/>
                </a:cubicBezTo>
                <a:lnTo>
                  <a:pt x="5157273" y="1245547"/>
                </a:lnTo>
                <a:lnTo>
                  <a:pt x="4914254" y="1245547"/>
                </a:lnTo>
                <a:lnTo>
                  <a:pt x="4914254" y="1229231"/>
                </a:lnTo>
                <a:lnTo>
                  <a:pt x="4880437" y="1229231"/>
                </a:lnTo>
                <a:lnTo>
                  <a:pt x="4880437" y="1241291"/>
                </a:lnTo>
                <a:lnTo>
                  <a:pt x="4882173" y="1245547"/>
                </a:lnTo>
                <a:lnTo>
                  <a:pt x="4864773" y="1245547"/>
                </a:lnTo>
                <a:lnTo>
                  <a:pt x="4880339" y="1212200"/>
                </a:lnTo>
                <a:lnTo>
                  <a:pt x="4880339" y="1200140"/>
                </a:lnTo>
                <a:lnTo>
                  <a:pt x="4874191" y="1200140"/>
                </a:lnTo>
                <a:cubicBezTo>
                  <a:pt x="4837301" y="1204161"/>
                  <a:pt x="4809633" y="1215551"/>
                  <a:pt x="4791187" y="1234310"/>
                </a:cubicBezTo>
                <a:lnTo>
                  <a:pt x="4784260" y="1245547"/>
                </a:lnTo>
                <a:lnTo>
                  <a:pt x="4687447" y="1245547"/>
                </a:lnTo>
                <a:lnTo>
                  <a:pt x="4754296" y="1067488"/>
                </a:lnTo>
                <a:cubicBezTo>
                  <a:pt x="4793238" y="968335"/>
                  <a:pt x="4823979" y="893970"/>
                  <a:pt x="4846523" y="844393"/>
                </a:cubicBezTo>
                <a:lnTo>
                  <a:pt x="4862014" y="813165"/>
                </a:lnTo>
                <a:lnTo>
                  <a:pt x="4880436" y="795098"/>
                </a:lnTo>
                <a:close/>
                <a:moveTo>
                  <a:pt x="840396" y="785616"/>
                </a:moveTo>
                <a:lnTo>
                  <a:pt x="857700" y="806235"/>
                </a:lnTo>
                <a:cubicBezTo>
                  <a:pt x="866538" y="812086"/>
                  <a:pt x="876850" y="815012"/>
                  <a:pt x="888634" y="815012"/>
                </a:cubicBezTo>
                <a:lnTo>
                  <a:pt x="904005" y="803309"/>
                </a:lnTo>
                <a:lnTo>
                  <a:pt x="922451" y="803309"/>
                </a:lnTo>
                <a:lnTo>
                  <a:pt x="914357" y="834122"/>
                </a:lnTo>
                <a:lnTo>
                  <a:pt x="908443" y="842962"/>
                </a:lnTo>
                <a:lnTo>
                  <a:pt x="903394" y="873045"/>
                </a:lnTo>
                <a:lnTo>
                  <a:pt x="887865" y="896927"/>
                </a:lnTo>
                <a:lnTo>
                  <a:pt x="863988" y="918961"/>
                </a:lnTo>
                <a:lnTo>
                  <a:pt x="837747" y="857323"/>
                </a:lnTo>
                <a:lnTo>
                  <a:pt x="824393" y="824898"/>
                </a:lnTo>
                <a:close/>
                <a:moveTo>
                  <a:pt x="7678160" y="783693"/>
                </a:moveTo>
                <a:lnTo>
                  <a:pt x="7679117" y="790928"/>
                </a:lnTo>
                <a:cubicBezTo>
                  <a:pt x="7716008" y="790928"/>
                  <a:pt x="7739065" y="810528"/>
                  <a:pt x="7748288" y="849729"/>
                </a:cubicBezTo>
                <a:lnTo>
                  <a:pt x="7749022" y="857013"/>
                </a:lnTo>
                <a:lnTo>
                  <a:pt x="7732472" y="855375"/>
                </a:lnTo>
                <a:cubicBezTo>
                  <a:pt x="7695965" y="847201"/>
                  <a:pt x="7673869" y="826766"/>
                  <a:pt x="7666183" y="794069"/>
                </a:cubicBezTo>
                <a:cubicBezTo>
                  <a:pt x="7667720" y="791505"/>
                  <a:pt x="7671691" y="788059"/>
                  <a:pt x="7678096" y="783731"/>
                </a:cubicBezTo>
                <a:close/>
                <a:moveTo>
                  <a:pt x="8079946" y="779405"/>
                </a:moveTo>
                <a:lnTo>
                  <a:pt x="8115686" y="802029"/>
                </a:lnTo>
                <a:lnTo>
                  <a:pt x="8158166" y="831801"/>
                </a:lnTo>
                <a:lnTo>
                  <a:pt x="8152549" y="895463"/>
                </a:lnTo>
                <a:lnTo>
                  <a:pt x="8158390" y="895463"/>
                </a:lnTo>
                <a:lnTo>
                  <a:pt x="8158148" y="899548"/>
                </a:lnTo>
                <a:cubicBezTo>
                  <a:pt x="8157380" y="912130"/>
                  <a:pt x="8156483" y="926487"/>
                  <a:pt x="8155458" y="942619"/>
                </a:cubicBezTo>
                <a:lnTo>
                  <a:pt x="8137013" y="942619"/>
                </a:lnTo>
                <a:lnTo>
                  <a:pt x="8109876" y="925531"/>
                </a:lnTo>
                <a:lnTo>
                  <a:pt x="8078191" y="855536"/>
                </a:lnTo>
                <a:cubicBezTo>
                  <a:pt x="8070378" y="833758"/>
                  <a:pt x="8066471" y="816094"/>
                  <a:pt x="8066471" y="802543"/>
                </a:cubicBezTo>
                <a:lnTo>
                  <a:pt x="8066471" y="783613"/>
                </a:lnTo>
                <a:lnTo>
                  <a:pt x="8079946" y="783613"/>
                </a:lnTo>
                <a:close/>
                <a:moveTo>
                  <a:pt x="4898882" y="777281"/>
                </a:moveTo>
                <a:lnTo>
                  <a:pt x="4908415" y="784701"/>
                </a:lnTo>
                <a:lnTo>
                  <a:pt x="4898882" y="784701"/>
                </a:lnTo>
                <a:close/>
                <a:moveTo>
                  <a:pt x="11916061" y="774317"/>
                </a:moveTo>
                <a:cubicBezTo>
                  <a:pt x="11905813" y="774317"/>
                  <a:pt x="11900690" y="784878"/>
                  <a:pt x="11900690" y="806000"/>
                </a:cubicBezTo>
                <a:lnTo>
                  <a:pt x="11891467" y="806000"/>
                </a:lnTo>
                <a:lnTo>
                  <a:pt x="11833057" y="786197"/>
                </a:lnTo>
                <a:cubicBezTo>
                  <a:pt x="11837156" y="807320"/>
                  <a:pt x="11856626" y="824480"/>
                  <a:pt x="11891467" y="837680"/>
                </a:cubicBezTo>
                <a:lnTo>
                  <a:pt x="11909912" y="829761"/>
                </a:lnTo>
                <a:cubicBezTo>
                  <a:pt x="11914011" y="829761"/>
                  <a:pt x="11930407" y="844281"/>
                  <a:pt x="11959100" y="873324"/>
                </a:cubicBezTo>
                <a:lnTo>
                  <a:pt x="11968323" y="873324"/>
                </a:lnTo>
                <a:cubicBezTo>
                  <a:pt x="11978570" y="870684"/>
                  <a:pt x="11983694" y="862763"/>
                  <a:pt x="11983694" y="849562"/>
                </a:cubicBezTo>
                <a:cubicBezTo>
                  <a:pt x="11983694" y="839001"/>
                  <a:pt x="11961150" y="813920"/>
                  <a:pt x="11916061" y="774317"/>
                </a:cubicBezTo>
                <a:close/>
                <a:moveTo>
                  <a:pt x="317241" y="770532"/>
                </a:moveTo>
                <a:lnTo>
                  <a:pt x="317241" y="793936"/>
                </a:lnTo>
                <a:cubicBezTo>
                  <a:pt x="317241" y="804338"/>
                  <a:pt x="322365" y="810840"/>
                  <a:pt x="332612" y="813439"/>
                </a:cubicBezTo>
                <a:lnTo>
                  <a:pt x="351058" y="813439"/>
                </a:lnTo>
                <a:lnTo>
                  <a:pt x="351058" y="793936"/>
                </a:lnTo>
                <a:cubicBezTo>
                  <a:pt x="351058" y="778333"/>
                  <a:pt x="344909" y="770532"/>
                  <a:pt x="332612" y="770532"/>
                </a:cubicBezTo>
                <a:close/>
                <a:moveTo>
                  <a:pt x="4889563" y="770027"/>
                </a:moveTo>
                <a:lnTo>
                  <a:pt x="4895950" y="774998"/>
                </a:lnTo>
                <a:lnTo>
                  <a:pt x="4885452" y="774998"/>
                </a:lnTo>
                <a:close/>
                <a:moveTo>
                  <a:pt x="9380685" y="768683"/>
                </a:moveTo>
                <a:lnTo>
                  <a:pt x="9399131" y="768683"/>
                </a:lnTo>
                <a:lnTo>
                  <a:pt x="9422326" y="804636"/>
                </a:lnTo>
                <a:lnTo>
                  <a:pt x="9423425" y="807404"/>
                </a:lnTo>
                <a:lnTo>
                  <a:pt x="9424011" y="807247"/>
                </a:lnTo>
                <a:lnTo>
                  <a:pt x="9439096" y="830629"/>
                </a:lnTo>
                <a:lnTo>
                  <a:pt x="9457541" y="830629"/>
                </a:lnTo>
                <a:lnTo>
                  <a:pt x="9457541" y="819015"/>
                </a:lnTo>
                <a:lnTo>
                  <a:pt x="9455422" y="798839"/>
                </a:lnTo>
                <a:lnTo>
                  <a:pt x="9463198" y="796757"/>
                </a:lnTo>
                <a:lnTo>
                  <a:pt x="9463387" y="796624"/>
                </a:lnTo>
                <a:lnTo>
                  <a:pt x="9471654" y="803651"/>
                </a:lnTo>
                <a:cubicBezTo>
                  <a:pt x="9483951" y="821074"/>
                  <a:pt x="9490099" y="847207"/>
                  <a:pt x="9490099" y="882053"/>
                </a:cubicBezTo>
                <a:lnTo>
                  <a:pt x="9485416" y="935129"/>
                </a:lnTo>
                <a:lnTo>
                  <a:pt x="9465995" y="960330"/>
                </a:lnTo>
                <a:cubicBezTo>
                  <a:pt x="9460359" y="969363"/>
                  <a:pt x="9457541" y="976461"/>
                  <a:pt x="9457541" y="981624"/>
                </a:cubicBezTo>
                <a:lnTo>
                  <a:pt x="9474405" y="999828"/>
                </a:lnTo>
                <a:lnTo>
                  <a:pt x="9465505" y="1044663"/>
                </a:lnTo>
                <a:lnTo>
                  <a:pt x="9490099" y="1044663"/>
                </a:lnTo>
                <a:lnTo>
                  <a:pt x="9492893" y="1008726"/>
                </a:lnTo>
                <a:lnTo>
                  <a:pt x="9506729" y="1012597"/>
                </a:lnTo>
                <a:cubicBezTo>
                  <a:pt x="9514927" y="1012597"/>
                  <a:pt x="9524149" y="998401"/>
                  <a:pt x="9534397" y="970009"/>
                </a:cubicBezTo>
                <a:cubicBezTo>
                  <a:pt x="9524150" y="955814"/>
                  <a:pt x="9515439" y="945167"/>
                  <a:pt x="9508266" y="938067"/>
                </a:cubicBezTo>
                <a:lnTo>
                  <a:pt x="9505859" y="936552"/>
                </a:lnTo>
                <a:lnTo>
                  <a:pt x="9511619" y="914963"/>
                </a:lnTo>
                <a:cubicBezTo>
                  <a:pt x="9525965" y="877536"/>
                  <a:pt x="9547485" y="845918"/>
                  <a:pt x="9576177" y="820106"/>
                </a:cubicBezTo>
                <a:lnTo>
                  <a:pt x="9582045" y="820106"/>
                </a:lnTo>
                <a:lnTo>
                  <a:pt x="9548850" y="870021"/>
                </a:lnTo>
                <a:lnTo>
                  <a:pt x="9548850" y="877942"/>
                </a:lnTo>
                <a:lnTo>
                  <a:pt x="9567295" y="877942"/>
                </a:lnTo>
                <a:lnTo>
                  <a:pt x="9599956" y="824136"/>
                </a:lnTo>
                <a:lnTo>
                  <a:pt x="9609994" y="831722"/>
                </a:lnTo>
                <a:cubicBezTo>
                  <a:pt x="9609994" y="823978"/>
                  <a:pt x="9621266" y="812362"/>
                  <a:pt x="9643811" y="796876"/>
                </a:cubicBezTo>
                <a:lnTo>
                  <a:pt x="9669507" y="796876"/>
                </a:lnTo>
                <a:lnTo>
                  <a:pt x="9673206" y="824827"/>
                </a:lnTo>
                <a:cubicBezTo>
                  <a:pt x="9675768" y="835151"/>
                  <a:pt x="9679611" y="846120"/>
                  <a:pt x="9684735" y="857736"/>
                </a:cubicBezTo>
                <a:lnTo>
                  <a:pt x="9659450" y="864884"/>
                </a:lnTo>
                <a:lnTo>
                  <a:pt x="9657645" y="858824"/>
                </a:lnTo>
                <a:cubicBezTo>
                  <a:pt x="9654571" y="854951"/>
                  <a:pt x="9649959" y="852371"/>
                  <a:pt x="9643811" y="851080"/>
                </a:cubicBezTo>
                <a:lnTo>
                  <a:pt x="9628439" y="851080"/>
                </a:lnTo>
                <a:lnTo>
                  <a:pt x="9628439" y="874309"/>
                </a:lnTo>
                <a:cubicBezTo>
                  <a:pt x="9628439" y="880763"/>
                  <a:pt x="9629720" y="885602"/>
                  <a:pt x="9632282" y="888829"/>
                </a:cubicBezTo>
                <a:lnTo>
                  <a:pt x="9633469" y="889326"/>
                </a:lnTo>
                <a:lnTo>
                  <a:pt x="9626324" y="900323"/>
                </a:lnTo>
                <a:lnTo>
                  <a:pt x="9626324" y="923554"/>
                </a:lnTo>
                <a:lnTo>
                  <a:pt x="9628211" y="930682"/>
                </a:lnTo>
                <a:lnTo>
                  <a:pt x="9619217" y="924641"/>
                </a:lnTo>
                <a:lnTo>
                  <a:pt x="9609994" y="924641"/>
                </a:lnTo>
                <a:lnTo>
                  <a:pt x="9609994" y="959486"/>
                </a:lnTo>
                <a:lnTo>
                  <a:pt x="9634588" y="959486"/>
                </a:lnTo>
                <a:lnTo>
                  <a:pt x="9634588" y="947871"/>
                </a:lnTo>
                <a:lnTo>
                  <a:pt x="9632388" y="939004"/>
                </a:lnTo>
                <a:lnTo>
                  <a:pt x="9641695" y="942912"/>
                </a:lnTo>
                <a:lnTo>
                  <a:pt x="9675512" y="942912"/>
                </a:lnTo>
                <a:cubicBezTo>
                  <a:pt x="9693957" y="932588"/>
                  <a:pt x="9703180" y="922263"/>
                  <a:pt x="9703180" y="911939"/>
                </a:cubicBezTo>
                <a:lnTo>
                  <a:pt x="9693957" y="857736"/>
                </a:lnTo>
                <a:cubicBezTo>
                  <a:pt x="9705230" y="857736"/>
                  <a:pt x="9715733" y="853541"/>
                  <a:pt x="9725468" y="845153"/>
                </a:cubicBezTo>
                <a:lnTo>
                  <a:pt x="9746925" y="815042"/>
                </a:lnTo>
                <a:lnTo>
                  <a:pt x="9780037" y="850353"/>
                </a:lnTo>
                <a:lnTo>
                  <a:pt x="9785900" y="858417"/>
                </a:lnTo>
                <a:lnTo>
                  <a:pt x="9768117" y="911542"/>
                </a:lnTo>
                <a:cubicBezTo>
                  <a:pt x="9745042" y="975308"/>
                  <a:pt x="9710842" y="1060689"/>
                  <a:pt x="9665517" y="1167686"/>
                </a:cubicBezTo>
                <a:lnTo>
                  <a:pt x="9632086" y="1245547"/>
                </a:lnTo>
                <a:lnTo>
                  <a:pt x="9159466" y="1245547"/>
                </a:lnTo>
                <a:lnTo>
                  <a:pt x="9138590" y="1209084"/>
                </a:lnTo>
                <a:cubicBezTo>
                  <a:pt x="9107335" y="1149074"/>
                  <a:pt x="9091708" y="1105518"/>
                  <a:pt x="9091708" y="1078416"/>
                </a:cubicBezTo>
                <a:lnTo>
                  <a:pt x="9091708" y="1052084"/>
                </a:lnTo>
                <a:lnTo>
                  <a:pt x="9101549" y="1083539"/>
                </a:lnTo>
                <a:cubicBezTo>
                  <a:pt x="9111797" y="1113671"/>
                  <a:pt x="9118970" y="1128737"/>
                  <a:pt x="9123069" y="1128737"/>
                </a:cubicBezTo>
                <a:lnTo>
                  <a:pt x="9138440" y="1128737"/>
                </a:lnTo>
                <a:cubicBezTo>
                  <a:pt x="9138440" y="1113350"/>
                  <a:pt x="9141515" y="1099246"/>
                  <a:pt x="9147663" y="1086424"/>
                </a:cubicBezTo>
                <a:cubicBezTo>
                  <a:pt x="9144589" y="1086424"/>
                  <a:pt x="9139209" y="1062622"/>
                  <a:pt x="9131523" y="1015019"/>
                </a:cubicBezTo>
                <a:lnTo>
                  <a:pt x="9130002" y="1005023"/>
                </a:lnTo>
                <a:lnTo>
                  <a:pt x="9171638" y="1042603"/>
                </a:lnTo>
                <a:cubicBezTo>
                  <a:pt x="9181885" y="1053573"/>
                  <a:pt x="9187009" y="1061639"/>
                  <a:pt x="9187009" y="1066800"/>
                </a:cubicBezTo>
                <a:lnTo>
                  <a:pt x="9177786" y="1171336"/>
                </a:lnTo>
                <a:lnTo>
                  <a:pt x="9193157" y="1171336"/>
                </a:lnTo>
                <a:cubicBezTo>
                  <a:pt x="9205454" y="1109389"/>
                  <a:pt x="9211603" y="1064220"/>
                  <a:pt x="9211603" y="1035827"/>
                </a:cubicBezTo>
                <a:cubicBezTo>
                  <a:pt x="9240295" y="1035827"/>
                  <a:pt x="9277186" y="1042281"/>
                  <a:pt x="9322275" y="1055186"/>
                </a:cubicBezTo>
                <a:lnTo>
                  <a:pt x="9328423" y="1055186"/>
                </a:lnTo>
                <a:lnTo>
                  <a:pt x="9328423" y="1035827"/>
                </a:lnTo>
                <a:cubicBezTo>
                  <a:pt x="9266939" y="1035827"/>
                  <a:pt x="9231073" y="1013888"/>
                  <a:pt x="9220825" y="970009"/>
                </a:cubicBezTo>
                <a:cubicBezTo>
                  <a:pt x="9226974" y="959685"/>
                  <a:pt x="9272062" y="935163"/>
                  <a:pt x="9356091" y="896447"/>
                </a:cubicBezTo>
                <a:cubicBezTo>
                  <a:pt x="9366339" y="896447"/>
                  <a:pt x="9391957" y="928711"/>
                  <a:pt x="9432947" y="993239"/>
                </a:cubicBezTo>
                <a:cubicBezTo>
                  <a:pt x="9432947" y="980334"/>
                  <a:pt x="9418601" y="940327"/>
                  <a:pt x="9389908" y="873218"/>
                </a:cubicBezTo>
                <a:cubicBezTo>
                  <a:pt x="9389908" y="865474"/>
                  <a:pt x="9392982" y="855150"/>
                  <a:pt x="9399131" y="842244"/>
                </a:cubicBezTo>
                <a:cubicBezTo>
                  <a:pt x="9386834" y="806108"/>
                  <a:pt x="9380685" y="781588"/>
                  <a:pt x="9380685" y="768683"/>
                </a:cubicBezTo>
                <a:close/>
                <a:moveTo>
                  <a:pt x="3185061" y="767834"/>
                </a:moveTo>
                <a:lnTo>
                  <a:pt x="3209655" y="767834"/>
                </a:lnTo>
                <a:lnTo>
                  <a:pt x="3209655" y="779449"/>
                </a:lnTo>
                <a:cubicBezTo>
                  <a:pt x="3209655" y="782031"/>
                  <a:pt x="3203507" y="792354"/>
                  <a:pt x="3191210" y="810423"/>
                </a:cubicBezTo>
                <a:lnTo>
                  <a:pt x="3191210" y="820786"/>
                </a:lnTo>
                <a:lnTo>
                  <a:pt x="3186763" y="805855"/>
                </a:lnTo>
                <a:cubicBezTo>
                  <a:pt x="3183689" y="801982"/>
                  <a:pt x="3179078" y="799402"/>
                  <a:pt x="3172929" y="798111"/>
                </a:cubicBezTo>
                <a:lnTo>
                  <a:pt x="3168157" y="798111"/>
                </a:lnTo>
                <a:lnTo>
                  <a:pt x="3179681" y="781868"/>
                </a:lnTo>
                <a:cubicBezTo>
                  <a:pt x="3183268" y="775739"/>
                  <a:pt x="3185061" y="771060"/>
                  <a:pt x="3185061" y="767834"/>
                </a:cubicBezTo>
                <a:close/>
                <a:moveTo>
                  <a:pt x="1501496" y="763800"/>
                </a:moveTo>
                <a:lnTo>
                  <a:pt x="1501099" y="766510"/>
                </a:lnTo>
                <a:lnTo>
                  <a:pt x="1505183" y="766510"/>
                </a:lnTo>
                <a:lnTo>
                  <a:pt x="1509230" y="779905"/>
                </a:lnTo>
                <a:cubicBezTo>
                  <a:pt x="1515122" y="791608"/>
                  <a:pt x="1522487" y="800384"/>
                  <a:pt x="1531326" y="806235"/>
                </a:cubicBezTo>
                <a:lnTo>
                  <a:pt x="1532417" y="806544"/>
                </a:lnTo>
                <a:lnTo>
                  <a:pt x="1540371" y="838417"/>
                </a:lnTo>
                <a:lnTo>
                  <a:pt x="1555742" y="838417"/>
                </a:lnTo>
                <a:lnTo>
                  <a:pt x="1555742" y="813162"/>
                </a:lnTo>
                <a:lnTo>
                  <a:pt x="1562260" y="815012"/>
                </a:lnTo>
                <a:lnTo>
                  <a:pt x="1577631" y="803309"/>
                </a:lnTo>
                <a:lnTo>
                  <a:pt x="1596077" y="803309"/>
                </a:lnTo>
                <a:cubicBezTo>
                  <a:pt x="1589928" y="818912"/>
                  <a:pt x="1586854" y="830615"/>
                  <a:pt x="1586854" y="838417"/>
                </a:cubicBezTo>
                <a:cubicBezTo>
                  <a:pt x="1586854" y="867673"/>
                  <a:pt x="1567832" y="896927"/>
                  <a:pt x="1529788" y="926183"/>
                </a:cubicBezTo>
                <a:lnTo>
                  <a:pt x="1506363" y="941624"/>
                </a:lnTo>
                <a:lnTo>
                  <a:pt x="1505258" y="938617"/>
                </a:lnTo>
                <a:cubicBezTo>
                  <a:pt x="1487677" y="888394"/>
                  <a:pt x="1478887" y="854994"/>
                  <a:pt x="1478887" y="838417"/>
                </a:cubicBezTo>
                <a:lnTo>
                  <a:pt x="1478887" y="795508"/>
                </a:lnTo>
                <a:cubicBezTo>
                  <a:pt x="1484010" y="783805"/>
                  <a:pt x="1488878" y="775030"/>
                  <a:pt x="1493489" y="769178"/>
                </a:cubicBezTo>
                <a:close/>
                <a:moveTo>
                  <a:pt x="9804011" y="753723"/>
                </a:moveTo>
                <a:lnTo>
                  <a:pt x="9804011" y="782896"/>
                </a:lnTo>
                <a:lnTo>
                  <a:pt x="9803671" y="785509"/>
                </a:lnTo>
                <a:lnTo>
                  <a:pt x="9803671" y="754288"/>
                </a:lnTo>
                <a:close/>
                <a:moveTo>
                  <a:pt x="2372883" y="751726"/>
                </a:moveTo>
                <a:lnTo>
                  <a:pt x="2401525" y="771860"/>
                </a:lnTo>
                <a:lnTo>
                  <a:pt x="2429450" y="792013"/>
                </a:lnTo>
                <a:lnTo>
                  <a:pt x="2426468" y="794239"/>
                </a:lnTo>
                <a:lnTo>
                  <a:pt x="2413266" y="802203"/>
                </a:lnTo>
                <a:lnTo>
                  <a:pt x="2407771" y="798485"/>
                </a:lnTo>
                <a:lnTo>
                  <a:pt x="2387964" y="816272"/>
                </a:lnTo>
                <a:lnTo>
                  <a:pt x="2366520" y="825212"/>
                </a:lnTo>
                <a:lnTo>
                  <a:pt x="2343672" y="828956"/>
                </a:lnTo>
                <a:lnTo>
                  <a:pt x="2311604" y="779905"/>
                </a:lnTo>
                <a:lnTo>
                  <a:pt x="2296019" y="754714"/>
                </a:lnTo>
                <a:lnTo>
                  <a:pt x="2297099" y="755577"/>
                </a:lnTo>
                <a:cubicBezTo>
                  <a:pt x="2311445" y="755577"/>
                  <a:pt x="2332709" y="754601"/>
                  <a:pt x="2360889" y="752651"/>
                </a:cubicBezTo>
                <a:close/>
                <a:moveTo>
                  <a:pt x="3172929" y="743906"/>
                </a:moveTo>
                <a:lnTo>
                  <a:pt x="3187855" y="743906"/>
                </a:lnTo>
                <a:lnTo>
                  <a:pt x="3167769" y="772432"/>
                </a:lnTo>
                <a:cubicBezTo>
                  <a:pt x="3145480" y="802920"/>
                  <a:pt x="3119477" y="837523"/>
                  <a:pt x="3089760" y="876240"/>
                </a:cubicBezTo>
                <a:lnTo>
                  <a:pt x="3055944" y="876240"/>
                </a:lnTo>
                <a:lnTo>
                  <a:pt x="3030244" y="901323"/>
                </a:lnTo>
                <a:lnTo>
                  <a:pt x="3040737" y="861993"/>
                </a:lnTo>
                <a:cubicBezTo>
                  <a:pt x="3055084" y="824567"/>
                  <a:pt x="3076603" y="792948"/>
                  <a:pt x="3105296" y="767137"/>
                </a:cubicBezTo>
                <a:lnTo>
                  <a:pt x="3123742" y="767137"/>
                </a:lnTo>
                <a:lnTo>
                  <a:pt x="3139113" y="778753"/>
                </a:lnTo>
                <a:cubicBezTo>
                  <a:pt x="3139113" y="771009"/>
                  <a:pt x="3150385" y="759393"/>
                  <a:pt x="3172929" y="743906"/>
                </a:cubicBezTo>
                <a:close/>
                <a:moveTo>
                  <a:pt x="2466182" y="743875"/>
                </a:moveTo>
                <a:lnTo>
                  <a:pt x="2470989" y="747757"/>
                </a:lnTo>
                <a:lnTo>
                  <a:pt x="2462782" y="767137"/>
                </a:lnTo>
                <a:lnTo>
                  <a:pt x="2444970" y="780431"/>
                </a:lnTo>
                <a:lnTo>
                  <a:pt x="2400373" y="752356"/>
                </a:lnTo>
                <a:lnTo>
                  <a:pt x="2396941" y="749874"/>
                </a:lnTo>
                <a:lnTo>
                  <a:pt x="2408348" y="748994"/>
                </a:lnTo>
                <a:cubicBezTo>
                  <a:pt x="2425896" y="747531"/>
                  <a:pt x="2445174" y="745825"/>
                  <a:pt x="2466182" y="743875"/>
                </a:cubicBezTo>
                <a:close/>
                <a:moveTo>
                  <a:pt x="7075199" y="742682"/>
                </a:moveTo>
                <a:lnTo>
                  <a:pt x="7088228" y="751755"/>
                </a:lnTo>
                <a:cubicBezTo>
                  <a:pt x="7088228" y="759447"/>
                  <a:pt x="7086178" y="795350"/>
                  <a:pt x="7082079" y="859462"/>
                </a:cubicBezTo>
                <a:lnTo>
                  <a:pt x="7066998" y="859462"/>
                </a:lnTo>
                <a:lnTo>
                  <a:pt x="7055803" y="809170"/>
                </a:lnTo>
                <a:lnTo>
                  <a:pt x="7055803" y="774549"/>
                </a:lnTo>
                <a:cubicBezTo>
                  <a:pt x="7062976" y="760445"/>
                  <a:pt x="7069381" y="749866"/>
                  <a:pt x="7075017" y="742813"/>
                </a:cubicBezTo>
                <a:close/>
                <a:moveTo>
                  <a:pt x="12115760" y="737941"/>
                </a:moveTo>
                <a:cubicBezTo>
                  <a:pt x="12103463" y="737941"/>
                  <a:pt x="12097315" y="744541"/>
                  <a:pt x="12097315" y="757742"/>
                </a:cubicBezTo>
                <a:cubicBezTo>
                  <a:pt x="12099364" y="773583"/>
                  <a:pt x="12105513" y="781503"/>
                  <a:pt x="12115760" y="781503"/>
                </a:cubicBezTo>
                <a:lnTo>
                  <a:pt x="12140354" y="781503"/>
                </a:lnTo>
                <a:lnTo>
                  <a:pt x="12140354" y="757742"/>
                </a:lnTo>
                <a:cubicBezTo>
                  <a:pt x="12140354" y="744541"/>
                  <a:pt x="12134206" y="737941"/>
                  <a:pt x="12121909" y="737941"/>
                </a:cubicBezTo>
                <a:close/>
                <a:moveTo>
                  <a:pt x="4729705" y="730245"/>
                </a:moveTo>
                <a:lnTo>
                  <a:pt x="4737972" y="737272"/>
                </a:lnTo>
                <a:cubicBezTo>
                  <a:pt x="4750269" y="754694"/>
                  <a:pt x="4756417" y="780828"/>
                  <a:pt x="4756417" y="815674"/>
                </a:cubicBezTo>
                <a:lnTo>
                  <a:pt x="4751734" y="868750"/>
                </a:lnTo>
                <a:lnTo>
                  <a:pt x="4732314" y="893951"/>
                </a:lnTo>
                <a:cubicBezTo>
                  <a:pt x="4726677" y="902984"/>
                  <a:pt x="4723859" y="910082"/>
                  <a:pt x="4723859" y="915244"/>
                </a:cubicBezTo>
                <a:lnTo>
                  <a:pt x="4740725" y="933449"/>
                </a:lnTo>
                <a:lnTo>
                  <a:pt x="4731823" y="978283"/>
                </a:lnTo>
                <a:lnTo>
                  <a:pt x="4756417" y="978283"/>
                </a:lnTo>
                <a:lnTo>
                  <a:pt x="4759212" y="942347"/>
                </a:lnTo>
                <a:lnTo>
                  <a:pt x="4773049" y="946218"/>
                </a:lnTo>
                <a:cubicBezTo>
                  <a:pt x="4781245" y="946218"/>
                  <a:pt x="4790468" y="932022"/>
                  <a:pt x="4800716" y="903630"/>
                </a:cubicBezTo>
                <a:cubicBezTo>
                  <a:pt x="4790468" y="889434"/>
                  <a:pt x="4781757" y="878787"/>
                  <a:pt x="4774584" y="871688"/>
                </a:cubicBezTo>
                <a:lnTo>
                  <a:pt x="4772177" y="870173"/>
                </a:lnTo>
                <a:lnTo>
                  <a:pt x="4777937" y="848583"/>
                </a:lnTo>
                <a:cubicBezTo>
                  <a:pt x="4785112" y="829870"/>
                  <a:pt x="4794078" y="812609"/>
                  <a:pt x="4804837" y="796799"/>
                </a:cubicBezTo>
                <a:lnTo>
                  <a:pt x="4840375" y="756153"/>
                </a:lnTo>
                <a:lnTo>
                  <a:pt x="4840375" y="770027"/>
                </a:lnTo>
                <a:lnTo>
                  <a:pt x="4838231" y="786763"/>
                </a:lnTo>
                <a:lnTo>
                  <a:pt x="4837397" y="787059"/>
                </a:lnTo>
                <a:lnTo>
                  <a:pt x="4837397" y="793071"/>
                </a:lnTo>
                <a:lnTo>
                  <a:pt x="4828655" y="827309"/>
                </a:lnTo>
                <a:cubicBezTo>
                  <a:pt x="4811075" y="887605"/>
                  <a:pt x="4773715" y="986906"/>
                  <a:pt x="4716577" y="1125211"/>
                </a:cubicBezTo>
                <a:lnTo>
                  <a:pt x="4665892" y="1245547"/>
                </a:lnTo>
                <a:lnTo>
                  <a:pt x="4463824" y="1245547"/>
                </a:lnTo>
                <a:lnTo>
                  <a:pt x="4463511" y="1245062"/>
                </a:lnTo>
                <a:cubicBezTo>
                  <a:pt x="4393188" y="1130364"/>
                  <a:pt x="4358028" y="1052688"/>
                  <a:pt x="4358028" y="1012036"/>
                </a:cubicBezTo>
                <a:lnTo>
                  <a:pt x="4358028" y="977191"/>
                </a:lnTo>
                <a:lnTo>
                  <a:pt x="4361928" y="970703"/>
                </a:lnTo>
                <a:lnTo>
                  <a:pt x="4362150" y="970541"/>
                </a:lnTo>
                <a:lnTo>
                  <a:pt x="4362495" y="969764"/>
                </a:lnTo>
                <a:lnTo>
                  <a:pt x="4377241" y="945251"/>
                </a:lnTo>
                <a:cubicBezTo>
                  <a:pt x="4382876" y="938152"/>
                  <a:pt x="4387744" y="934603"/>
                  <a:pt x="4391842" y="934603"/>
                </a:cubicBezTo>
                <a:cubicBezTo>
                  <a:pt x="4432833" y="968158"/>
                  <a:pt x="4453329" y="990098"/>
                  <a:pt x="4453329" y="1000421"/>
                </a:cubicBezTo>
                <a:lnTo>
                  <a:pt x="4444105" y="1104957"/>
                </a:lnTo>
                <a:lnTo>
                  <a:pt x="4459478" y="1104957"/>
                </a:lnTo>
                <a:cubicBezTo>
                  <a:pt x="4471773" y="1043010"/>
                  <a:pt x="4477922" y="997840"/>
                  <a:pt x="4477922" y="969447"/>
                </a:cubicBezTo>
                <a:cubicBezTo>
                  <a:pt x="4506614" y="969447"/>
                  <a:pt x="4543504" y="975902"/>
                  <a:pt x="4588593" y="988807"/>
                </a:cubicBezTo>
                <a:lnTo>
                  <a:pt x="4594741" y="988807"/>
                </a:lnTo>
                <a:lnTo>
                  <a:pt x="4594741" y="969447"/>
                </a:lnTo>
                <a:cubicBezTo>
                  <a:pt x="4533258" y="969447"/>
                  <a:pt x="4497393" y="947509"/>
                  <a:pt x="4487144" y="903630"/>
                </a:cubicBezTo>
                <a:cubicBezTo>
                  <a:pt x="4491756" y="895887"/>
                  <a:pt x="4518270" y="880158"/>
                  <a:pt x="4566690" y="856444"/>
                </a:cubicBezTo>
                <a:lnTo>
                  <a:pt x="4595458" y="842826"/>
                </a:lnTo>
                <a:lnTo>
                  <a:pt x="4585213" y="858461"/>
                </a:lnTo>
                <a:lnTo>
                  <a:pt x="4585213" y="866502"/>
                </a:lnTo>
                <a:lnTo>
                  <a:pt x="4603658" y="866502"/>
                </a:lnTo>
                <a:lnTo>
                  <a:pt x="4624673" y="831363"/>
                </a:lnTo>
                <a:lnTo>
                  <a:pt x="4632978" y="836117"/>
                </a:lnTo>
                <a:cubicBezTo>
                  <a:pt x="4646427" y="848216"/>
                  <a:pt x="4668525" y="878464"/>
                  <a:pt x="4699265" y="926860"/>
                </a:cubicBezTo>
                <a:cubicBezTo>
                  <a:pt x="4699265" y="913955"/>
                  <a:pt x="4684921" y="873948"/>
                  <a:pt x="4656226" y="806838"/>
                </a:cubicBezTo>
                <a:cubicBezTo>
                  <a:pt x="4656226" y="799094"/>
                  <a:pt x="4659301" y="788771"/>
                  <a:pt x="4665450" y="775865"/>
                </a:cubicBezTo>
                <a:lnTo>
                  <a:pt x="4662892" y="767454"/>
                </a:lnTo>
                <a:lnTo>
                  <a:pt x="4663606" y="766259"/>
                </a:lnTo>
                <a:lnTo>
                  <a:pt x="4686168" y="734415"/>
                </a:lnTo>
                <a:lnTo>
                  <a:pt x="4688645" y="738257"/>
                </a:lnTo>
                <a:lnTo>
                  <a:pt x="4689743" y="741025"/>
                </a:lnTo>
                <a:lnTo>
                  <a:pt x="4690330" y="740868"/>
                </a:lnTo>
                <a:lnTo>
                  <a:pt x="4705414" y="764249"/>
                </a:lnTo>
                <a:lnTo>
                  <a:pt x="4723859" y="764249"/>
                </a:lnTo>
                <a:lnTo>
                  <a:pt x="4723859" y="752635"/>
                </a:lnTo>
                <a:lnTo>
                  <a:pt x="4721740" y="732460"/>
                </a:lnTo>
                <a:lnTo>
                  <a:pt x="4729517" y="730378"/>
                </a:lnTo>
                <a:close/>
                <a:moveTo>
                  <a:pt x="6603392" y="725876"/>
                </a:moveTo>
                <a:lnTo>
                  <a:pt x="6601062" y="762941"/>
                </a:lnTo>
                <a:lnTo>
                  <a:pt x="6596227" y="762941"/>
                </a:lnTo>
                <a:lnTo>
                  <a:pt x="6596227" y="742841"/>
                </a:lnTo>
                <a:cubicBezTo>
                  <a:pt x="6596227" y="737481"/>
                  <a:pt x="6598277" y="732121"/>
                  <a:pt x="6602376" y="726762"/>
                </a:cubicBezTo>
                <a:close/>
                <a:moveTo>
                  <a:pt x="6637771" y="714538"/>
                </a:moveTo>
                <a:lnTo>
                  <a:pt x="6656175" y="718723"/>
                </a:lnTo>
                <a:lnTo>
                  <a:pt x="6670497" y="729424"/>
                </a:lnTo>
                <a:lnTo>
                  <a:pt x="6659227" y="774549"/>
                </a:lnTo>
                <a:cubicBezTo>
                  <a:pt x="6665375" y="774549"/>
                  <a:pt x="6668449" y="782242"/>
                  <a:pt x="6668449" y="797629"/>
                </a:cubicBezTo>
                <a:lnTo>
                  <a:pt x="6686516" y="803498"/>
                </a:lnTo>
                <a:lnTo>
                  <a:pt x="6660901" y="870607"/>
                </a:lnTo>
                <a:lnTo>
                  <a:pt x="6647126" y="905071"/>
                </a:lnTo>
                <a:lnTo>
                  <a:pt x="6627740" y="875247"/>
                </a:lnTo>
                <a:lnTo>
                  <a:pt x="6630813" y="871474"/>
                </a:lnTo>
                <a:cubicBezTo>
                  <a:pt x="6642597" y="847355"/>
                  <a:pt x="6648489" y="811178"/>
                  <a:pt x="6648489" y="762941"/>
                </a:cubicBezTo>
                <a:cubicBezTo>
                  <a:pt x="6642341" y="762941"/>
                  <a:pt x="6639266" y="760260"/>
                  <a:pt x="6639266" y="754901"/>
                </a:cubicBezTo>
                <a:lnTo>
                  <a:pt x="6627276" y="760128"/>
                </a:lnTo>
                <a:close/>
                <a:moveTo>
                  <a:pt x="3332790" y="706000"/>
                </a:moveTo>
                <a:lnTo>
                  <a:pt x="3345690" y="712662"/>
                </a:lnTo>
                <a:cubicBezTo>
                  <a:pt x="3356194" y="718793"/>
                  <a:pt x="3368299" y="726455"/>
                  <a:pt x="3382005" y="735650"/>
                </a:cubicBezTo>
                <a:lnTo>
                  <a:pt x="3424485" y="765422"/>
                </a:lnTo>
                <a:lnTo>
                  <a:pt x="3418868" y="829084"/>
                </a:lnTo>
                <a:lnTo>
                  <a:pt x="3424709" y="829084"/>
                </a:lnTo>
                <a:lnTo>
                  <a:pt x="3424467" y="833168"/>
                </a:lnTo>
                <a:cubicBezTo>
                  <a:pt x="3423699" y="845751"/>
                  <a:pt x="3422802" y="860108"/>
                  <a:pt x="3421777" y="876240"/>
                </a:cubicBezTo>
                <a:lnTo>
                  <a:pt x="3403332" y="876240"/>
                </a:lnTo>
                <a:lnTo>
                  <a:pt x="3376195" y="859152"/>
                </a:lnTo>
                <a:lnTo>
                  <a:pt x="3344510" y="789156"/>
                </a:lnTo>
                <a:cubicBezTo>
                  <a:pt x="3336697" y="767379"/>
                  <a:pt x="3332790" y="749715"/>
                  <a:pt x="3332790" y="736164"/>
                </a:cubicBezTo>
                <a:close/>
                <a:moveTo>
                  <a:pt x="4647004" y="702304"/>
                </a:moveTo>
                <a:lnTo>
                  <a:pt x="4665450" y="702304"/>
                </a:lnTo>
                <a:lnTo>
                  <a:pt x="4675808" y="718360"/>
                </a:lnTo>
                <a:lnTo>
                  <a:pt x="4656985" y="748031"/>
                </a:lnTo>
                <a:lnTo>
                  <a:pt x="4651615" y="730373"/>
                </a:lnTo>
                <a:cubicBezTo>
                  <a:pt x="4648541" y="718113"/>
                  <a:pt x="4647004" y="708756"/>
                  <a:pt x="4647004" y="702304"/>
                </a:cubicBezTo>
                <a:close/>
                <a:moveTo>
                  <a:pt x="11679759" y="700668"/>
                </a:moveTo>
                <a:lnTo>
                  <a:pt x="11688992" y="700668"/>
                </a:lnTo>
                <a:lnTo>
                  <a:pt x="11686070" y="711942"/>
                </a:lnTo>
                <a:cubicBezTo>
                  <a:pt x="11670443" y="764747"/>
                  <a:pt x="11639188" y="847911"/>
                  <a:pt x="11592306" y="961439"/>
                </a:cubicBezTo>
                <a:lnTo>
                  <a:pt x="11566065" y="1024017"/>
                </a:lnTo>
                <a:lnTo>
                  <a:pt x="11542188" y="1001647"/>
                </a:lnTo>
                <a:cubicBezTo>
                  <a:pt x="11525279" y="981846"/>
                  <a:pt x="11516825" y="962045"/>
                  <a:pt x="11516825" y="942244"/>
                </a:cubicBezTo>
                <a:cubicBezTo>
                  <a:pt x="11516825" y="934323"/>
                  <a:pt x="11513751" y="922442"/>
                  <a:pt x="11507602" y="906601"/>
                </a:cubicBezTo>
                <a:lnTo>
                  <a:pt x="11526048" y="906601"/>
                </a:lnTo>
                <a:lnTo>
                  <a:pt x="11541419" y="918482"/>
                </a:lnTo>
                <a:cubicBezTo>
                  <a:pt x="11588557" y="918482"/>
                  <a:pt x="11612126" y="870960"/>
                  <a:pt x="11612126" y="775915"/>
                </a:cubicBezTo>
                <a:cubicBezTo>
                  <a:pt x="11605978" y="775915"/>
                  <a:pt x="11602903" y="773273"/>
                  <a:pt x="11602903" y="767994"/>
                </a:cubicBezTo>
                <a:lnTo>
                  <a:pt x="11584458" y="775915"/>
                </a:lnTo>
                <a:lnTo>
                  <a:pt x="11559864" y="775915"/>
                </a:lnTo>
                <a:lnTo>
                  <a:pt x="11559864" y="756112"/>
                </a:lnTo>
                <a:cubicBezTo>
                  <a:pt x="11559864" y="745550"/>
                  <a:pt x="11568062" y="734991"/>
                  <a:pt x="11584458" y="724430"/>
                </a:cubicBezTo>
                <a:cubicBezTo>
                  <a:pt x="11609052" y="724430"/>
                  <a:pt x="11631596" y="734991"/>
                  <a:pt x="11652091" y="756112"/>
                </a:cubicBezTo>
                <a:cubicBezTo>
                  <a:pt x="11670537" y="756112"/>
                  <a:pt x="11679759" y="737631"/>
                  <a:pt x="11679759" y="700668"/>
                </a:cubicBezTo>
                <a:close/>
                <a:moveTo>
                  <a:pt x="246534" y="696417"/>
                </a:moveTo>
                <a:cubicBezTo>
                  <a:pt x="254732" y="725023"/>
                  <a:pt x="269078" y="745826"/>
                  <a:pt x="289573" y="758829"/>
                </a:cubicBezTo>
                <a:lnTo>
                  <a:pt x="289573" y="739326"/>
                </a:lnTo>
                <a:cubicBezTo>
                  <a:pt x="277276" y="710721"/>
                  <a:pt x="266004" y="696417"/>
                  <a:pt x="255757" y="696417"/>
                </a:cubicBezTo>
                <a:close/>
                <a:moveTo>
                  <a:pt x="2567534" y="688502"/>
                </a:moveTo>
                <a:lnTo>
                  <a:pt x="2567534" y="697990"/>
                </a:lnTo>
                <a:lnTo>
                  <a:pt x="2572390" y="700044"/>
                </a:lnTo>
                <a:lnTo>
                  <a:pt x="2568227" y="707241"/>
                </a:lnTo>
                <a:lnTo>
                  <a:pt x="2568227" y="725763"/>
                </a:lnTo>
                <a:lnTo>
                  <a:pt x="2587909" y="707627"/>
                </a:lnTo>
                <a:lnTo>
                  <a:pt x="2604402" y="723323"/>
                </a:lnTo>
                <a:lnTo>
                  <a:pt x="2619894" y="753627"/>
                </a:lnTo>
                <a:cubicBezTo>
                  <a:pt x="2625530" y="765654"/>
                  <a:pt x="2631679" y="779185"/>
                  <a:pt x="2638339" y="794219"/>
                </a:cubicBezTo>
                <a:lnTo>
                  <a:pt x="2645483" y="810690"/>
                </a:lnTo>
                <a:lnTo>
                  <a:pt x="2610345" y="830052"/>
                </a:lnTo>
                <a:cubicBezTo>
                  <a:pt x="2602147" y="837150"/>
                  <a:pt x="2598048" y="844571"/>
                  <a:pt x="2598048" y="852314"/>
                </a:cubicBezTo>
                <a:cubicBezTo>
                  <a:pt x="2598048" y="870382"/>
                  <a:pt x="2603172" y="891030"/>
                  <a:pt x="2613419" y="914261"/>
                </a:cubicBezTo>
                <a:lnTo>
                  <a:pt x="2576505" y="924697"/>
                </a:lnTo>
                <a:lnTo>
                  <a:pt x="2567631" y="860897"/>
                </a:lnTo>
                <a:lnTo>
                  <a:pt x="2586077" y="817988"/>
                </a:lnTo>
                <a:cubicBezTo>
                  <a:pt x="2551236" y="797184"/>
                  <a:pt x="2533815" y="782882"/>
                  <a:pt x="2533815" y="775081"/>
                </a:cubicBezTo>
                <a:lnTo>
                  <a:pt x="2533815" y="772773"/>
                </a:lnTo>
                <a:lnTo>
                  <a:pt x="2536716" y="771141"/>
                </a:lnTo>
                <a:cubicBezTo>
                  <a:pt x="2539278" y="768054"/>
                  <a:pt x="2540558" y="764041"/>
                  <a:pt x="2540558" y="759102"/>
                </a:cubicBezTo>
                <a:lnTo>
                  <a:pt x="2540558" y="736876"/>
                </a:lnTo>
                <a:lnTo>
                  <a:pt x="2537861" y="736876"/>
                </a:lnTo>
                <a:lnTo>
                  <a:pt x="2544575" y="705842"/>
                </a:lnTo>
                <a:close/>
                <a:moveTo>
                  <a:pt x="3670" y="684714"/>
                </a:moveTo>
                <a:lnTo>
                  <a:pt x="3670" y="715921"/>
                </a:lnTo>
                <a:lnTo>
                  <a:pt x="37486" y="715921"/>
                </a:lnTo>
                <a:lnTo>
                  <a:pt x="37486" y="684714"/>
                </a:lnTo>
                <a:close/>
                <a:moveTo>
                  <a:pt x="2576854" y="681462"/>
                </a:moveTo>
                <a:lnTo>
                  <a:pt x="2580597" y="685855"/>
                </a:lnTo>
                <a:lnTo>
                  <a:pt x="2580348" y="686286"/>
                </a:lnTo>
                <a:lnTo>
                  <a:pt x="2570466" y="686286"/>
                </a:lnTo>
                <a:close/>
                <a:moveTo>
                  <a:pt x="9388649" y="680727"/>
                </a:moveTo>
                <a:lnTo>
                  <a:pt x="9422466" y="692341"/>
                </a:lnTo>
                <a:cubicBezTo>
                  <a:pt x="9422466" y="701376"/>
                  <a:pt x="9421185" y="711054"/>
                  <a:pt x="9418623" y="721379"/>
                </a:cubicBezTo>
                <a:lnTo>
                  <a:pt x="9417764" y="723832"/>
                </a:lnTo>
                <a:lnTo>
                  <a:pt x="9414310" y="721012"/>
                </a:lnTo>
                <a:lnTo>
                  <a:pt x="9380919" y="714524"/>
                </a:lnTo>
                <a:close/>
                <a:moveTo>
                  <a:pt x="513992" y="673013"/>
                </a:moveTo>
                <a:cubicBezTo>
                  <a:pt x="468903" y="712020"/>
                  <a:pt x="446359" y="736725"/>
                  <a:pt x="446359" y="747127"/>
                </a:cubicBezTo>
                <a:cubicBezTo>
                  <a:pt x="446359" y="760130"/>
                  <a:pt x="451483" y="767932"/>
                  <a:pt x="461730" y="770532"/>
                </a:cubicBezTo>
                <a:lnTo>
                  <a:pt x="470953" y="770532"/>
                </a:lnTo>
                <a:cubicBezTo>
                  <a:pt x="499646" y="741926"/>
                  <a:pt x="516042" y="727623"/>
                  <a:pt x="520141" y="727623"/>
                </a:cubicBezTo>
                <a:lnTo>
                  <a:pt x="538586" y="735424"/>
                </a:lnTo>
                <a:cubicBezTo>
                  <a:pt x="573427" y="722422"/>
                  <a:pt x="592897" y="705520"/>
                  <a:pt x="596996" y="684714"/>
                </a:cubicBezTo>
                <a:lnTo>
                  <a:pt x="538586" y="704219"/>
                </a:lnTo>
                <a:lnTo>
                  <a:pt x="529363" y="704219"/>
                </a:lnTo>
                <a:cubicBezTo>
                  <a:pt x="529363" y="683415"/>
                  <a:pt x="524240" y="673013"/>
                  <a:pt x="513992" y="673013"/>
                </a:cubicBezTo>
                <a:close/>
                <a:moveTo>
                  <a:pt x="12085144" y="663430"/>
                </a:moveTo>
                <a:lnTo>
                  <a:pt x="12146628" y="663430"/>
                </a:lnTo>
                <a:cubicBezTo>
                  <a:pt x="12156875" y="663430"/>
                  <a:pt x="12170453" y="670691"/>
                  <a:pt x="12187362" y="685212"/>
                </a:cubicBezTo>
                <a:lnTo>
                  <a:pt x="12192000" y="689744"/>
                </a:lnTo>
                <a:lnTo>
                  <a:pt x="12192000" y="1245547"/>
                </a:lnTo>
                <a:lnTo>
                  <a:pt x="11269248" y="1245547"/>
                </a:lnTo>
                <a:lnTo>
                  <a:pt x="11273961" y="1235302"/>
                </a:lnTo>
                <a:lnTo>
                  <a:pt x="11273961" y="1227381"/>
                </a:lnTo>
                <a:lnTo>
                  <a:pt x="11258590" y="1227381"/>
                </a:lnTo>
                <a:cubicBezTo>
                  <a:pt x="11254491" y="1227381"/>
                  <a:pt x="11250136" y="1230022"/>
                  <a:pt x="11245524" y="1235302"/>
                </a:cubicBezTo>
                <a:lnTo>
                  <a:pt x="11239229" y="1245547"/>
                </a:lnTo>
                <a:lnTo>
                  <a:pt x="10861184" y="1245547"/>
                </a:lnTo>
                <a:lnTo>
                  <a:pt x="10865088" y="1235302"/>
                </a:lnTo>
                <a:cubicBezTo>
                  <a:pt x="10884558" y="1186459"/>
                  <a:pt x="10901979" y="1143722"/>
                  <a:pt x="10917350" y="1107090"/>
                </a:cubicBezTo>
                <a:lnTo>
                  <a:pt x="10934152" y="1068585"/>
                </a:lnTo>
                <a:lnTo>
                  <a:pt x="10944649" y="1072932"/>
                </a:lnTo>
                <a:lnTo>
                  <a:pt x="10944649" y="1061050"/>
                </a:lnTo>
                <a:lnTo>
                  <a:pt x="10939070" y="1057317"/>
                </a:lnTo>
                <a:lnTo>
                  <a:pt x="10957315" y="1015508"/>
                </a:lnTo>
                <a:cubicBezTo>
                  <a:pt x="10979859" y="966665"/>
                  <a:pt x="10994206" y="942244"/>
                  <a:pt x="11000354" y="942244"/>
                </a:cubicBezTo>
                <a:cubicBezTo>
                  <a:pt x="11029047" y="950164"/>
                  <a:pt x="11043393" y="975246"/>
                  <a:pt x="11043393" y="1017488"/>
                </a:cubicBezTo>
                <a:lnTo>
                  <a:pt x="11043393" y="1037289"/>
                </a:lnTo>
                <a:cubicBezTo>
                  <a:pt x="11043393" y="1041249"/>
                  <a:pt x="11039038" y="1046860"/>
                  <a:pt x="11030328" y="1054121"/>
                </a:cubicBezTo>
                <a:lnTo>
                  <a:pt x="11002745" y="1072932"/>
                </a:lnTo>
                <a:lnTo>
                  <a:pt x="10972317" y="1072932"/>
                </a:lnTo>
                <a:lnTo>
                  <a:pt x="10972317" y="1104614"/>
                </a:lnTo>
                <a:lnTo>
                  <a:pt x="11001193" y="1104614"/>
                </a:lnTo>
                <a:lnTo>
                  <a:pt x="11009577" y="1124415"/>
                </a:lnTo>
                <a:lnTo>
                  <a:pt x="11000354" y="1191739"/>
                </a:lnTo>
                <a:lnTo>
                  <a:pt x="11018800" y="1191739"/>
                </a:lnTo>
                <a:cubicBezTo>
                  <a:pt x="11018800" y="1125735"/>
                  <a:pt x="11041344" y="1082173"/>
                  <a:pt x="11086433" y="1061050"/>
                </a:cubicBezTo>
                <a:cubicBezTo>
                  <a:pt x="11088482" y="1024089"/>
                  <a:pt x="11096680" y="1005609"/>
                  <a:pt x="11111026" y="1005609"/>
                </a:cubicBezTo>
                <a:cubicBezTo>
                  <a:pt x="11195055" y="1013527"/>
                  <a:pt x="11251416" y="1017488"/>
                  <a:pt x="11280109" y="1017488"/>
                </a:cubicBezTo>
                <a:cubicBezTo>
                  <a:pt x="11288307" y="1017488"/>
                  <a:pt x="11307777" y="995047"/>
                  <a:pt x="11338520" y="950164"/>
                </a:cubicBezTo>
                <a:lnTo>
                  <a:pt x="11400004" y="950164"/>
                </a:lnTo>
                <a:cubicBezTo>
                  <a:pt x="11420499" y="950164"/>
                  <a:pt x="11454316" y="979206"/>
                  <a:pt x="11501454" y="1037289"/>
                </a:cubicBezTo>
                <a:cubicBezTo>
                  <a:pt x="11516825" y="1037289"/>
                  <a:pt x="11534246" y="1040260"/>
                  <a:pt x="11553716" y="1046201"/>
                </a:cubicBezTo>
                <a:lnTo>
                  <a:pt x="11556312" y="1047276"/>
                </a:lnTo>
                <a:lnTo>
                  <a:pt x="11554214" y="1052276"/>
                </a:lnTo>
                <a:cubicBezTo>
                  <a:pt x="11540540" y="1084453"/>
                  <a:pt x="11525890" y="1118529"/>
                  <a:pt x="11510262" y="1154501"/>
                </a:cubicBezTo>
                <a:lnTo>
                  <a:pt x="11510262" y="1166382"/>
                </a:lnTo>
                <a:lnTo>
                  <a:pt x="11528708" y="1166382"/>
                </a:lnTo>
                <a:lnTo>
                  <a:pt x="11571673" y="1053637"/>
                </a:lnTo>
                <a:lnTo>
                  <a:pt x="11618275" y="1072932"/>
                </a:lnTo>
                <a:lnTo>
                  <a:pt x="11618275" y="1061050"/>
                </a:lnTo>
                <a:lnTo>
                  <a:pt x="11578891" y="1034695"/>
                </a:lnTo>
                <a:lnTo>
                  <a:pt x="11611712" y="948568"/>
                </a:lnTo>
                <a:cubicBezTo>
                  <a:pt x="11650652" y="850882"/>
                  <a:pt x="11681394" y="777618"/>
                  <a:pt x="11703939" y="728774"/>
                </a:cubicBezTo>
                <a:lnTo>
                  <a:pt x="11716198" y="704428"/>
                </a:lnTo>
                <a:lnTo>
                  <a:pt x="11717611" y="704877"/>
                </a:lnTo>
                <a:cubicBezTo>
                  <a:pt x="11729139" y="710487"/>
                  <a:pt x="11746047" y="721708"/>
                  <a:pt x="11768335" y="738539"/>
                </a:cubicBezTo>
                <a:lnTo>
                  <a:pt x="11787593" y="753678"/>
                </a:lnTo>
                <a:lnTo>
                  <a:pt x="11776952" y="767387"/>
                </a:lnTo>
                <a:cubicBezTo>
                  <a:pt x="11768241" y="774647"/>
                  <a:pt x="11755176" y="783558"/>
                  <a:pt x="11737755" y="794118"/>
                </a:cubicBezTo>
                <a:lnTo>
                  <a:pt x="11756201" y="837680"/>
                </a:lnTo>
                <a:lnTo>
                  <a:pt x="11747302" y="902642"/>
                </a:lnTo>
                <a:lnTo>
                  <a:pt x="11741244" y="902642"/>
                </a:lnTo>
                <a:cubicBezTo>
                  <a:pt x="11728947" y="902642"/>
                  <a:pt x="11722798" y="910562"/>
                  <a:pt x="11722798" y="926403"/>
                </a:cubicBezTo>
                <a:lnTo>
                  <a:pt x="11722798" y="946204"/>
                </a:lnTo>
                <a:lnTo>
                  <a:pt x="11741244" y="946204"/>
                </a:lnTo>
                <a:cubicBezTo>
                  <a:pt x="11753541" y="943563"/>
                  <a:pt x="11759689" y="936964"/>
                  <a:pt x="11759689" y="926403"/>
                </a:cubicBezTo>
                <a:lnTo>
                  <a:pt x="11759689" y="905005"/>
                </a:lnTo>
                <a:lnTo>
                  <a:pt x="11765424" y="905005"/>
                </a:lnTo>
                <a:cubicBezTo>
                  <a:pt x="11765424" y="839001"/>
                  <a:pt x="11787968" y="795439"/>
                  <a:pt x="11833057" y="774317"/>
                </a:cubicBezTo>
                <a:lnTo>
                  <a:pt x="11840457" y="734280"/>
                </a:lnTo>
                <a:lnTo>
                  <a:pt x="11844152" y="729940"/>
                </a:lnTo>
                <a:lnTo>
                  <a:pt x="11857650" y="718874"/>
                </a:lnTo>
                <a:cubicBezTo>
                  <a:pt x="11941679" y="726794"/>
                  <a:pt x="11998040" y="730754"/>
                  <a:pt x="12026733" y="730754"/>
                </a:cubicBezTo>
                <a:cubicBezTo>
                  <a:pt x="12034931" y="730754"/>
                  <a:pt x="12054401" y="708312"/>
                  <a:pt x="12085144" y="663430"/>
                </a:cubicBezTo>
                <a:close/>
                <a:moveTo>
                  <a:pt x="544916" y="658206"/>
                </a:moveTo>
                <a:lnTo>
                  <a:pt x="544916" y="669320"/>
                </a:lnTo>
                <a:cubicBezTo>
                  <a:pt x="546965" y="681668"/>
                  <a:pt x="553113" y="687842"/>
                  <a:pt x="563361" y="687842"/>
                </a:cubicBezTo>
                <a:lnTo>
                  <a:pt x="578732" y="687842"/>
                </a:lnTo>
                <a:lnTo>
                  <a:pt x="578732" y="658206"/>
                </a:lnTo>
                <a:close/>
                <a:moveTo>
                  <a:pt x="308144" y="637183"/>
                </a:moveTo>
                <a:cubicBezTo>
                  <a:pt x="295847" y="637183"/>
                  <a:pt x="289699" y="643684"/>
                  <a:pt x="289699" y="656687"/>
                </a:cubicBezTo>
                <a:lnTo>
                  <a:pt x="289699" y="680091"/>
                </a:lnTo>
                <a:lnTo>
                  <a:pt x="314293" y="680091"/>
                </a:lnTo>
                <a:cubicBezTo>
                  <a:pt x="324540" y="680091"/>
                  <a:pt x="330689" y="672290"/>
                  <a:pt x="332738" y="656687"/>
                </a:cubicBezTo>
                <a:cubicBezTo>
                  <a:pt x="332738" y="643684"/>
                  <a:pt x="326590" y="637183"/>
                  <a:pt x="314293" y="637183"/>
                </a:cubicBezTo>
                <a:close/>
                <a:moveTo>
                  <a:pt x="2934340" y="633449"/>
                </a:moveTo>
                <a:lnTo>
                  <a:pt x="2951585" y="639372"/>
                </a:lnTo>
                <a:lnTo>
                  <a:pt x="2950526" y="643639"/>
                </a:lnTo>
                <a:close/>
                <a:moveTo>
                  <a:pt x="4687891" y="632714"/>
                </a:moveTo>
                <a:lnTo>
                  <a:pt x="4684941" y="655000"/>
                </a:lnTo>
                <a:lnTo>
                  <a:pt x="4684348" y="656696"/>
                </a:lnTo>
                <a:lnTo>
                  <a:pt x="4683523" y="656996"/>
                </a:lnTo>
                <a:lnTo>
                  <a:pt x="4680628" y="654633"/>
                </a:lnTo>
                <a:lnTo>
                  <a:pt x="4661298" y="650877"/>
                </a:lnTo>
                <a:close/>
                <a:moveTo>
                  <a:pt x="2755076" y="615159"/>
                </a:moveTo>
                <a:lnTo>
                  <a:pt x="2757968" y="616383"/>
                </a:lnTo>
                <a:lnTo>
                  <a:pt x="2766271" y="627757"/>
                </a:lnTo>
                <a:lnTo>
                  <a:pt x="2753262" y="619613"/>
                </a:lnTo>
                <a:close/>
                <a:moveTo>
                  <a:pt x="4654967" y="614348"/>
                </a:moveTo>
                <a:lnTo>
                  <a:pt x="4671983" y="620191"/>
                </a:lnTo>
                <a:lnTo>
                  <a:pt x="4663606" y="628330"/>
                </a:lnTo>
                <a:lnTo>
                  <a:pt x="4649336" y="638971"/>
                </a:lnTo>
                <a:close/>
                <a:moveTo>
                  <a:pt x="2653710" y="603447"/>
                </a:moveTo>
                <a:lnTo>
                  <a:pt x="2660819" y="606850"/>
                </a:lnTo>
                <a:lnTo>
                  <a:pt x="2647236" y="627758"/>
                </a:lnTo>
                <a:lnTo>
                  <a:pt x="2647236" y="650987"/>
                </a:lnTo>
                <a:lnTo>
                  <a:pt x="2656458" y="650987"/>
                </a:lnTo>
                <a:lnTo>
                  <a:pt x="2672769" y="622700"/>
                </a:lnTo>
                <a:lnTo>
                  <a:pt x="2672924" y="622951"/>
                </a:lnTo>
                <a:cubicBezTo>
                  <a:pt x="2678560" y="635953"/>
                  <a:pt x="2683428" y="655457"/>
                  <a:pt x="2687527" y="681462"/>
                </a:cubicBezTo>
                <a:lnTo>
                  <a:pt x="2702898" y="681462"/>
                </a:lnTo>
                <a:lnTo>
                  <a:pt x="2702898" y="638554"/>
                </a:lnTo>
                <a:lnTo>
                  <a:pt x="2696536" y="625344"/>
                </a:lnTo>
                <a:lnTo>
                  <a:pt x="2728087" y="630376"/>
                </a:lnTo>
                <a:lnTo>
                  <a:pt x="2730683" y="631381"/>
                </a:lnTo>
                <a:lnTo>
                  <a:pt x="2728585" y="636059"/>
                </a:lnTo>
                <a:cubicBezTo>
                  <a:pt x="2714911" y="666157"/>
                  <a:pt x="2700261" y="698030"/>
                  <a:pt x="2684633" y="731678"/>
                </a:cubicBezTo>
                <a:lnTo>
                  <a:pt x="2684633" y="742792"/>
                </a:lnTo>
                <a:lnTo>
                  <a:pt x="2703079" y="742792"/>
                </a:lnTo>
                <a:lnTo>
                  <a:pt x="2746044" y="637331"/>
                </a:lnTo>
                <a:lnTo>
                  <a:pt x="2783990" y="652027"/>
                </a:lnTo>
                <a:lnTo>
                  <a:pt x="2784430" y="652630"/>
                </a:lnTo>
                <a:lnTo>
                  <a:pt x="2768092" y="656311"/>
                </a:lnTo>
                <a:cubicBezTo>
                  <a:pt x="2745419" y="666958"/>
                  <a:pt x="2725628" y="693575"/>
                  <a:pt x="2708720" y="736164"/>
                </a:cubicBezTo>
                <a:cubicBezTo>
                  <a:pt x="2708720" y="769719"/>
                  <a:pt x="2733314" y="812307"/>
                  <a:pt x="2782501" y="863929"/>
                </a:cubicBezTo>
                <a:lnTo>
                  <a:pt x="2834764" y="863929"/>
                </a:lnTo>
                <a:cubicBezTo>
                  <a:pt x="2846036" y="863929"/>
                  <a:pt x="2858589" y="844248"/>
                  <a:pt x="2872423" y="804886"/>
                </a:cubicBezTo>
                <a:lnTo>
                  <a:pt x="2881191" y="775081"/>
                </a:lnTo>
                <a:lnTo>
                  <a:pt x="2881203" y="775081"/>
                </a:lnTo>
                <a:lnTo>
                  <a:pt x="2881203" y="775041"/>
                </a:lnTo>
                <a:lnTo>
                  <a:pt x="2894135" y="731083"/>
                </a:lnTo>
                <a:lnTo>
                  <a:pt x="2903792" y="688859"/>
                </a:lnTo>
                <a:lnTo>
                  <a:pt x="2912126" y="672408"/>
                </a:lnTo>
                <a:lnTo>
                  <a:pt x="2912126" y="661296"/>
                </a:lnTo>
                <a:lnTo>
                  <a:pt x="2910097" y="661296"/>
                </a:lnTo>
                <a:lnTo>
                  <a:pt x="2914240" y="643184"/>
                </a:lnTo>
                <a:lnTo>
                  <a:pt x="2945111" y="665462"/>
                </a:lnTo>
                <a:lnTo>
                  <a:pt x="2936213" y="701319"/>
                </a:lnTo>
                <a:cubicBezTo>
                  <a:pt x="2942361" y="701319"/>
                  <a:pt x="2945436" y="709062"/>
                  <a:pt x="2945436" y="724548"/>
                </a:cubicBezTo>
                <a:cubicBezTo>
                  <a:pt x="2994624" y="724548"/>
                  <a:pt x="3019218" y="759393"/>
                  <a:pt x="3019218" y="829084"/>
                </a:cubicBezTo>
                <a:cubicBezTo>
                  <a:pt x="3019218" y="848442"/>
                  <a:pt x="3017168" y="871672"/>
                  <a:pt x="3013069" y="898774"/>
                </a:cubicBezTo>
                <a:lnTo>
                  <a:pt x="3002345" y="952798"/>
                </a:lnTo>
                <a:lnTo>
                  <a:pt x="2938354" y="996262"/>
                </a:lnTo>
                <a:cubicBezTo>
                  <a:pt x="2918372" y="1006587"/>
                  <a:pt x="2901207" y="1011749"/>
                  <a:pt x="2886861" y="1011749"/>
                </a:cubicBezTo>
                <a:lnTo>
                  <a:pt x="2886861" y="1023363"/>
                </a:lnTo>
                <a:lnTo>
                  <a:pt x="2896084" y="1046594"/>
                </a:lnTo>
                <a:cubicBezTo>
                  <a:pt x="2920678" y="1046594"/>
                  <a:pt x="2949114" y="1032398"/>
                  <a:pt x="2981392" y="1004005"/>
                </a:cubicBezTo>
                <a:lnTo>
                  <a:pt x="2994978" y="989909"/>
                </a:lnTo>
                <a:lnTo>
                  <a:pt x="2994624" y="991693"/>
                </a:lnTo>
                <a:lnTo>
                  <a:pt x="3019218" y="991693"/>
                </a:lnTo>
                <a:lnTo>
                  <a:pt x="3021496" y="962391"/>
                </a:lnTo>
                <a:lnTo>
                  <a:pt x="3032694" y="950771"/>
                </a:lnTo>
                <a:cubicBezTo>
                  <a:pt x="3050756" y="929476"/>
                  <a:pt x="3069777" y="904633"/>
                  <a:pt x="3089760" y="876240"/>
                </a:cubicBezTo>
                <a:lnTo>
                  <a:pt x="3098983" y="876240"/>
                </a:lnTo>
                <a:cubicBezTo>
                  <a:pt x="3113329" y="861399"/>
                  <a:pt x="3125882" y="848009"/>
                  <a:pt x="3136642" y="836073"/>
                </a:cubicBezTo>
                <a:lnTo>
                  <a:pt x="3157558" y="811613"/>
                </a:lnTo>
                <a:lnTo>
                  <a:pt x="3157558" y="821340"/>
                </a:lnTo>
                <a:cubicBezTo>
                  <a:pt x="3157558" y="834247"/>
                  <a:pt x="3162682" y="840698"/>
                  <a:pt x="3172929" y="840698"/>
                </a:cubicBezTo>
                <a:lnTo>
                  <a:pt x="3191375" y="840698"/>
                </a:lnTo>
                <a:lnTo>
                  <a:pt x="3191375" y="833652"/>
                </a:lnTo>
                <a:lnTo>
                  <a:pt x="3200432" y="833652"/>
                </a:lnTo>
                <a:cubicBezTo>
                  <a:pt x="3213242" y="810421"/>
                  <a:pt x="3224962" y="790096"/>
                  <a:pt x="3235594" y="772674"/>
                </a:cubicBezTo>
                <a:lnTo>
                  <a:pt x="3244999" y="758364"/>
                </a:lnTo>
                <a:lnTo>
                  <a:pt x="3249039" y="771362"/>
                </a:lnTo>
                <a:cubicBezTo>
                  <a:pt x="3259287" y="801691"/>
                  <a:pt x="3266460" y="816854"/>
                  <a:pt x="3270559" y="816854"/>
                </a:cubicBezTo>
                <a:lnTo>
                  <a:pt x="3285930" y="816854"/>
                </a:lnTo>
                <a:lnTo>
                  <a:pt x="3288899" y="803141"/>
                </a:lnTo>
                <a:lnTo>
                  <a:pt x="3310204" y="803141"/>
                </a:lnTo>
                <a:lnTo>
                  <a:pt x="3312474" y="802061"/>
                </a:lnTo>
                <a:lnTo>
                  <a:pt x="3334995" y="833811"/>
                </a:lnTo>
                <a:lnTo>
                  <a:pt x="3312066" y="838976"/>
                </a:lnTo>
                <a:cubicBezTo>
                  <a:pt x="3289393" y="849622"/>
                  <a:pt x="3269603" y="876240"/>
                  <a:pt x="3252694" y="918829"/>
                </a:cubicBezTo>
                <a:cubicBezTo>
                  <a:pt x="3252694" y="952384"/>
                  <a:pt x="3277288" y="994972"/>
                  <a:pt x="3326476" y="1046594"/>
                </a:cubicBezTo>
                <a:lnTo>
                  <a:pt x="3378738" y="1046594"/>
                </a:lnTo>
                <a:cubicBezTo>
                  <a:pt x="3390010" y="1046594"/>
                  <a:pt x="3402563" y="1026912"/>
                  <a:pt x="3416397" y="987551"/>
                </a:cubicBezTo>
                <a:lnTo>
                  <a:pt x="3422282" y="967550"/>
                </a:lnTo>
                <a:lnTo>
                  <a:pt x="3452108" y="1016134"/>
                </a:lnTo>
                <a:lnTo>
                  <a:pt x="3472948" y="1053246"/>
                </a:lnTo>
                <a:lnTo>
                  <a:pt x="3419618" y="1089470"/>
                </a:lnTo>
                <a:cubicBezTo>
                  <a:pt x="3399635" y="1099795"/>
                  <a:pt x="3382471" y="1104957"/>
                  <a:pt x="3368124" y="1104957"/>
                </a:cubicBezTo>
                <a:lnTo>
                  <a:pt x="3368124" y="1116571"/>
                </a:lnTo>
                <a:lnTo>
                  <a:pt x="3377347" y="1139802"/>
                </a:lnTo>
                <a:cubicBezTo>
                  <a:pt x="3405015" y="1139802"/>
                  <a:pt x="3437547" y="1121834"/>
                  <a:pt x="3474942" y="1085901"/>
                </a:cubicBezTo>
                <a:lnTo>
                  <a:pt x="3485134" y="1074948"/>
                </a:lnTo>
                <a:lnTo>
                  <a:pt x="3539214" y="1171258"/>
                </a:lnTo>
                <a:lnTo>
                  <a:pt x="3538598" y="1174358"/>
                </a:lnTo>
                <a:lnTo>
                  <a:pt x="3540955" y="1174358"/>
                </a:lnTo>
                <a:lnTo>
                  <a:pt x="3544912" y="1181406"/>
                </a:lnTo>
                <a:lnTo>
                  <a:pt x="3562869" y="1245547"/>
                </a:lnTo>
                <a:lnTo>
                  <a:pt x="2303215" y="1245547"/>
                </a:lnTo>
                <a:lnTo>
                  <a:pt x="2296089" y="1229223"/>
                </a:lnTo>
                <a:lnTo>
                  <a:pt x="2275429" y="1180695"/>
                </a:lnTo>
                <a:lnTo>
                  <a:pt x="2284802" y="1184658"/>
                </a:lnTo>
                <a:lnTo>
                  <a:pt x="2294025" y="1184658"/>
                </a:lnTo>
                <a:cubicBezTo>
                  <a:pt x="2304272" y="1184658"/>
                  <a:pt x="2310421" y="1178158"/>
                  <a:pt x="2312470" y="1165155"/>
                </a:cubicBezTo>
                <a:lnTo>
                  <a:pt x="2312470" y="1153454"/>
                </a:lnTo>
                <a:cubicBezTo>
                  <a:pt x="2312470" y="1140450"/>
                  <a:pt x="2306321" y="1133949"/>
                  <a:pt x="2294025" y="1133949"/>
                </a:cubicBezTo>
                <a:lnTo>
                  <a:pt x="2284802" y="1133949"/>
                </a:lnTo>
                <a:cubicBezTo>
                  <a:pt x="2274555" y="1133949"/>
                  <a:pt x="2269431" y="1140450"/>
                  <a:pt x="2269431" y="1153454"/>
                </a:cubicBezTo>
                <a:lnTo>
                  <a:pt x="2269431" y="1165155"/>
                </a:lnTo>
                <a:lnTo>
                  <a:pt x="2270426" y="1168944"/>
                </a:lnTo>
                <a:lnTo>
                  <a:pt x="2257997" y="1139749"/>
                </a:lnTo>
                <a:cubicBezTo>
                  <a:pt x="2199394" y="999972"/>
                  <a:pt x="2165210" y="906923"/>
                  <a:pt x="2155443" y="860603"/>
                </a:cubicBezTo>
                <a:lnTo>
                  <a:pt x="2154411" y="852786"/>
                </a:lnTo>
                <a:lnTo>
                  <a:pt x="2157221" y="858947"/>
                </a:lnTo>
                <a:cubicBezTo>
                  <a:pt x="2164394" y="869349"/>
                  <a:pt x="2173105" y="877799"/>
                  <a:pt x="2183352" y="884301"/>
                </a:cubicBezTo>
                <a:lnTo>
                  <a:pt x="2183352" y="864797"/>
                </a:lnTo>
                <a:cubicBezTo>
                  <a:pt x="2177204" y="850494"/>
                  <a:pt x="2171311" y="839768"/>
                  <a:pt x="2165675" y="832616"/>
                </a:cubicBezTo>
                <a:lnTo>
                  <a:pt x="2152513" y="823868"/>
                </a:lnTo>
                <a:lnTo>
                  <a:pt x="2152513" y="795508"/>
                </a:lnTo>
                <a:cubicBezTo>
                  <a:pt x="2157636" y="783806"/>
                  <a:pt x="2162504" y="775029"/>
                  <a:pt x="2167115" y="769178"/>
                </a:cubicBezTo>
                <a:lnTo>
                  <a:pt x="2175122" y="763799"/>
                </a:lnTo>
                <a:lnTo>
                  <a:pt x="2174725" y="766510"/>
                </a:lnTo>
                <a:lnTo>
                  <a:pt x="2191125" y="766510"/>
                </a:lnTo>
                <a:lnTo>
                  <a:pt x="2199395" y="779905"/>
                </a:lnTo>
                <a:cubicBezTo>
                  <a:pt x="2205030" y="792908"/>
                  <a:pt x="2209898" y="812412"/>
                  <a:pt x="2213997" y="838417"/>
                </a:cubicBezTo>
                <a:lnTo>
                  <a:pt x="2229368" y="838417"/>
                </a:lnTo>
                <a:lnTo>
                  <a:pt x="2229368" y="795508"/>
                </a:lnTo>
                <a:cubicBezTo>
                  <a:pt x="2229368" y="792907"/>
                  <a:pt x="2226550" y="787056"/>
                  <a:pt x="2220914" y="777955"/>
                </a:cubicBezTo>
                <a:lnTo>
                  <a:pt x="2195704" y="741120"/>
                </a:lnTo>
                <a:lnTo>
                  <a:pt x="2197253" y="725599"/>
                </a:lnTo>
                <a:lnTo>
                  <a:pt x="2204774" y="709692"/>
                </a:lnTo>
                <a:cubicBezTo>
                  <a:pt x="2232442" y="709692"/>
                  <a:pt x="2273945" y="751381"/>
                  <a:pt x="2329281" y="834759"/>
                </a:cubicBezTo>
                <a:lnTo>
                  <a:pt x="2345367" y="860863"/>
                </a:lnTo>
                <a:lnTo>
                  <a:pt x="2344365" y="862116"/>
                </a:lnTo>
                <a:cubicBezTo>
                  <a:pt x="2341547" y="866504"/>
                  <a:pt x="2340138" y="869998"/>
                  <a:pt x="2340138" y="872600"/>
                </a:cubicBezTo>
                <a:cubicBezTo>
                  <a:pt x="2340138" y="885602"/>
                  <a:pt x="2345262" y="893402"/>
                  <a:pt x="2355509" y="896004"/>
                </a:cubicBezTo>
                <a:lnTo>
                  <a:pt x="2364732" y="896004"/>
                </a:lnTo>
                <a:lnTo>
                  <a:pt x="2366176" y="894628"/>
                </a:lnTo>
                <a:lnTo>
                  <a:pt x="2389228" y="932034"/>
                </a:lnTo>
                <a:lnTo>
                  <a:pt x="2407674" y="932034"/>
                </a:lnTo>
                <a:lnTo>
                  <a:pt x="2407674" y="924233"/>
                </a:lnTo>
                <a:lnTo>
                  <a:pt x="2379272" y="882167"/>
                </a:lnTo>
                <a:lnTo>
                  <a:pt x="2398548" y="863822"/>
                </a:lnTo>
                <a:cubicBezTo>
                  <a:pt x="2406746" y="856670"/>
                  <a:pt x="2411870" y="853095"/>
                  <a:pt x="2413920" y="853095"/>
                </a:cubicBezTo>
                <a:lnTo>
                  <a:pt x="2432365" y="860897"/>
                </a:lnTo>
                <a:cubicBezTo>
                  <a:pt x="2449785" y="854395"/>
                  <a:pt x="2463363" y="846919"/>
                  <a:pt x="2473098" y="838468"/>
                </a:cubicBezTo>
                <a:lnTo>
                  <a:pt x="2479541" y="828161"/>
                </a:lnTo>
                <a:lnTo>
                  <a:pt x="2493752" y="838417"/>
                </a:lnTo>
                <a:lnTo>
                  <a:pt x="2499901" y="838417"/>
                </a:lnTo>
                <a:lnTo>
                  <a:pt x="2499901" y="815012"/>
                </a:lnTo>
                <a:lnTo>
                  <a:pt x="2464808" y="792919"/>
                </a:lnTo>
                <a:lnTo>
                  <a:pt x="2485669" y="771272"/>
                </a:lnTo>
                <a:lnTo>
                  <a:pt x="2490775" y="798485"/>
                </a:lnTo>
                <a:cubicBezTo>
                  <a:pt x="2535864" y="819289"/>
                  <a:pt x="2558409" y="862196"/>
                  <a:pt x="2558409" y="927208"/>
                </a:cubicBezTo>
                <a:lnTo>
                  <a:pt x="2574265" y="927208"/>
                </a:lnTo>
                <a:lnTo>
                  <a:pt x="2555009" y="956848"/>
                </a:lnTo>
                <a:lnTo>
                  <a:pt x="2555009" y="980079"/>
                </a:lnTo>
                <a:cubicBezTo>
                  <a:pt x="2555009" y="992984"/>
                  <a:pt x="2560132" y="999437"/>
                  <a:pt x="2570380" y="999437"/>
                </a:cubicBezTo>
                <a:lnTo>
                  <a:pt x="2604196" y="999437"/>
                </a:lnTo>
                <a:cubicBezTo>
                  <a:pt x="2622642" y="989113"/>
                  <a:pt x="2631864" y="978788"/>
                  <a:pt x="2631864" y="968464"/>
                </a:cubicBezTo>
                <a:lnTo>
                  <a:pt x="2622642" y="914261"/>
                </a:lnTo>
                <a:lnTo>
                  <a:pt x="2653498" y="901939"/>
                </a:lnTo>
                <a:lnTo>
                  <a:pt x="2656965" y="911340"/>
                </a:lnTo>
                <a:cubicBezTo>
                  <a:pt x="2660040" y="915043"/>
                  <a:pt x="2664139" y="916895"/>
                  <a:pt x="2669262" y="916895"/>
                </a:cubicBezTo>
                <a:lnTo>
                  <a:pt x="2690095" y="916895"/>
                </a:lnTo>
                <a:lnTo>
                  <a:pt x="2712120" y="970117"/>
                </a:lnTo>
                <a:lnTo>
                  <a:pt x="2795125" y="1184658"/>
                </a:lnTo>
                <a:lnTo>
                  <a:pt x="2813570" y="1184658"/>
                </a:lnTo>
                <a:lnTo>
                  <a:pt x="2813570" y="1172957"/>
                </a:lnTo>
                <a:cubicBezTo>
                  <a:pt x="2766688" y="1066662"/>
                  <a:pt x="2728597" y="977188"/>
                  <a:pt x="2699295" y="904536"/>
                </a:cubicBezTo>
                <a:lnTo>
                  <a:pt x="2681052" y="857481"/>
                </a:lnTo>
                <a:lnTo>
                  <a:pt x="2681052" y="840698"/>
                </a:lnTo>
                <a:cubicBezTo>
                  <a:pt x="2681052" y="835536"/>
                  <a:pt x="2678234" y="830374"/>
                  <a:pt x="2672598" y="825212"/>
                </a:cubicBezTo>
                <a:lnTo>
                  <a:pt x="2667283" y="821967"/>
                </a:lnTo>
                <a:lnTo>
                  <a:pt x="2661937" y="808176"/>
                </a:lnTo>
                <a:lnTo>
                  <a:pt x="2643833" y="754909"/>
                </a:lnTo>
                <a:lnTo>
                  <a:pt x="2668010" y="754909"/>
                </a:lnTo>
                <a:lnTo>
                  <a:pt x="2668010" y="731678"/>
                </a:lnTo>
                <a:lnTo>
                  <a:pt x="2643416" y="731678"/>
                </a:lnTo>
                <a:lnTo>
                  <a:pt x="2643416" y="753681"/>
                </a:lnTo>
                <a:lnTo>
                  <a:pt x="2637763" y="737048"/>
                </a:lnTo>
                <a:lnTo>
                  <a:pt x="2629019" y="703825"/>
                </a:lnTo>
                <a:lnTo>
                  <a:pt x="2629019" y="697990"/>
                </a:lnTo>
                <a:lnTo>
                  <a:pt x="2628187" y="697702"/>
                </a:lnTo>
                <a:lnTo>
                  <a:pt x="2626042" y="681462"/>
                </a:lnTo>
                <a:lnTo>
                  <a:pt x="2626042" y="638554"/>
                </a:lnTo>
                <a:cubicBezTo>
                  <a:pt x="2636289" y="615150"/>
                  <a:pt x="2645512" y="603447"/>
                  <a:pt x="2653710" y="603447"/>
                </a:cubicBezTo>
                <a:close/>
                <a:moveTo>
                  <a:pt x="741061" y="600470"/>
                </a:moveTo>
                <a:lnTo>
                  <a:pt x="750294" y="600470"/>
                </a:lnTo>
                <a:cubicBezTo>
                  <a:pt x="750294" y="636877"/>
                  <a:pt x="759516" y="655082"/>
                  <a:pt x="777962" y="655082"/>
                </a:cubicBezTo>
                <a:cubicBezTo>
                  <a:pt x="798457" y="634278"/>
                  <a:pt x="821001" y="623875"/>
                  <a:pt x="845595" y="623875"/>
                </a:cubicBezTo>
                <a:cubicBezTo>
                  <a:pt x="861991" y="634278"/>
                  <a:pt x="870189" y="644678"/>
                  <a:pt x="870189" y="655082"/>
                </a:cubicBezTo>
                <a:lnTo>
                  <a:pt x="870189" y="674586"/>
                </a:lnTo>
                <a:lnTo>
                  <a:pt x="845595" y="674586"/>
                </a:lnTo>
                <a:lnTo>
                  <a:pt x="827150" y="666784"/>
                </a:lnTo>
                <a:cubicBezTo>
                  <a:pt x="827150" y="671984"/>
                  <a:pt x="824075" y="674586"/>
                  <a:pt x="817927" y="674586"/>
                </a:cubicBezTo>
                <a:cubicBezTo>
                  <a:pt x="817927" y="697991"/>
                  <a:pt x="819400" y="718469"/>
                  <a:pt x="822346" y="736023"/>
                </a:cubicBezTo>
                <a:lnTo>
                  <a:pt x="830697" y="763663"/>
                </a:lnTo>
                <a:lnTo>
                  <a:pt x="814114" y="799943"/>
                </a:lnTo>
                <a:lnTo>
                  <a:pt x="805516" y="779064"/>
                </a:lnTo>
                <a:cubicBezTo>
                  <a:pt x="776214" y="706413"/>
                  <a:pt x="755703" y="650584"/>
                  <a:pt x="743983" y="611575"/>
                </a:cubicBezTo>
                <a:close/>
                <a:moveTo>
                  <a:pt x="2707777" y="565427"/>
                </a:moveTo>
                <a:lnTo>
                  <a:pt x="2710583" y="566635"/>
                </a:lnTo>
                <a:lnTo>
                  <a:pt x="2744455" y="600660"/>
                </a:lnTo>
                <a:lnTo>
                  <a:pt x="2740436" y="609625"/>
                </a:lnTo>
                <a:lnTo>
                  <a:pt x="2716559" y="588701"/>
                </a:lnTo>
                <a:lnTo>
                  <a:pt x="2704273" y="570758"/>
                </a:lnTo>
                <a:close/>
                <a:moveTo>
                  <a:pt x="2781537" y="550210"/>
                </a:moveTo>
                <a:lnTo>
                  <a:pt x="2807421" y="567365"/>
                </a:lnTo>
                <a:cubicBezTo>
                  <a:pt x="2825867" y="580043"/>
                  <a:pt x="2848411" y="595890"/>
                  <a:pt x="2875055" y="614906"/>
                </a:cubicBezTo>
                <a:lnTo>
                  <a:pt x="2882293" y="620129"/>
                </a:lnTo>
                <a:lnTo>
                  <a:pt x="2880493" y="650503"/>
                </a:lnTo>
                <a:lnTo>
                  <a:pt x="2879455" y="667129"/>
                </a:lnTo>
                <a:lnTo>
                  <a:pt x="2857559" y="671945"/>
                </a:lnTo>
                <a:lnTo>
                  <a:pt x="2854130" y="674011"/>
                </a:lnTo>
                <a:lnTo>
                  <a:pt x="2854130" y="655379"/>
                </a:lnTo>
                <a:lnTo>
                  <a:pt x="2820314" y="655379"/>
                </a:lnTo>
                <a:lnTo>
                  <a:pt x="2820314" y="664293"/>
                </a:lnTo>
                <a:lnTo>
                  <a:pt x="2808596" y="658840"/>
                </a:lnTo>
                <a:lnTo>
                  <a:pt x="2785133" y="622950"/>
                </a:lnTo>
                <a:lnTo>
                  <a:pt x="2780064" y="614756"/>
                </a:lnTo>
                <a:lnTo>
                  <a:pt x="2793733" y="600301"/>
                </a:lnTo>
                <a:lnTo>
                  <a:pt x="2793733" y="588600"/>
                </a:lnTo>
                <a:cubicBezTo>
                  <a:pt x="2793733" y="575597"/>
                  <a:pt x="2787585" y="569097"/>
                  <a:pt x="2775288" y="569097"/>
                </a:cubicBezTo>
                <a:lnTo>
                  <a:pt x="2773842" y="569097"/>
                </a:lnTo>
                <a:close/>
                <a:moveTo>
                  <a:pt x="2745937" y="529333"/>
                </a:moveTo>
                <a:cubicBezTo>
                  <a:pt x="2747987" y="529333"/>
                  <a:pt x="2754135" y="532503"/>
                  <a:pt x="2764382" y="538841"/>
                </a:cubicBezTo>
                <a:lnTo>
                  <a:pt x="2770291" y="542757"/>
                </a:lnTo>
                <a:lnTo>
                  <a:pt x="2766677" y="551090"/>
                </a:lnTo>
                <a:lnTo>
                  <a:pt x="2756859" y="572990"/>
                </a:lnTo>
                <a:lnTo>
                  <a:pt x="2754788" y="573866"/>
                </a:lnTo>
                <a:lnTo>
                  <a:pt x="2736714" y="541036"/>
                </a:lnTo>
                <a:cubicBezTo>
                  <a:pt x="2742863" y="541036"/>
                  <a:pt x="2745937" y="537136"/>
                  <a:pt x="2745937" y="529333"/>
                </a:cubicBezTo>
                <a:close/>
                <a:moveTo>
                  <a:pt x="2792175" y="525071"/>
                </a:moveTo>
                <a:lnTo>
                  <a:pt x="2801716" y="529998"/>
                </a:lnTo>
                <a:cubicBezTo>
                  <a:pt x="2822723" y="542258"/>
                  <a:pt x="2850134" y="560648"/>
                  <a:pt x="2883951" y="585169"/>
                </a:cubicBezTo>
                <a:cubicBezTo>
                  <a:pt x="2883951" y="587104"/>
                  <a:pt x="2883823" y="590815"/>
                  <a:pt x="2883567" y="596299"/>
                </a:cubicBezTo>
                <a:lnTo>
                  <a:pt x="2883301" y="601319"/>
                </a:lnTo>
                <a:lnTo>
                  <a:pt x="2873902" y="595402"/>
                </a:lnTo>
                <a:cubicBezTo>
                  <a:pt x="2845465" y="576386"/>
                  <a:pt x="2821767" y="559239"/>
                  <a:pt x="2802810" y="543961"/>
                </a:cubicBezTo>
                <a:lnTo>
                  <a:pt x="2789439" y="531350"/>
                </a:lnTo>
                <a:close/>
                <a:moveTo>
                  <a:pt x="2772730" y="515593"/>
                </a:moveTo>
                <a:lnTo>
                  <a:pt x="2775008" y="516205"/>
                </a:lnTo>
                <a:lnTo>
                  <a:pt x="2780563" y="519074"/>
                </a:lnTo>
                <a:lnTo>
                  <a:pt x="2779360" y="521846"/>
                </a:lnTo>
                <a:close/>
                <a:moveTo>
                  <a:pt x="0" y="318045"/>
                </a:moveTo>
                <a:lnTo>
                  <a:pt x="3670" y="318045"/>
                </a:lnTo>
                <a:cubicBezTo>
                  <a:pt x="3670" y="354451"/>
                  <a:pt x="12892" y="372656"/>
                  <a:pt x="31338" y="372656"/>
                </a:cubicBezTo>
                <a:cubicBezTo>
                  <a:pt x="51833" y="351851"/>
                  <a:pt x="74377" y="341449"/>
                  <a:pt x="98971" y="341449"/>
                </a:cubicBezTo>
                <a:cubicBezTo>
                  <a:pt x="115367" y="351851"/>
                  <a:pt x="123565" y="362254"/>
                  <a:pt x="123565" y="372656"/>
                </a:cubicBezTo>
                <a:lnTo>
                  <a:pt x="123565" y="392159"/>
                </a:lnTo>
                <a:lnTo>
                  <a:pt x="98971" y="392159"/>
                </a:lnTo>
                <a:lnTo>
                  <a:pt x="80526" y="384358"/>
                </a:lnTo>
                <a:cubicBezTo>
                  <a:pt x="80526" y="389558"/>
                  <a:pt x="77451" y="392159"/>
                  <a:pt x="71303" y="392159"/>
                </a:cubicBezTo>
                <a:lnTo>
                  <a:pt x="72654" y="410941"/>
                </a:lnTo>
                <a:lnTo>
                  <a:pt x="71429" y="410941"/>
                </a:lnTo>
                <a:lnTo>
                  <a:pt x="71429" y="422643"/>
                </a:lnTo>
                <a:lnTo>
                  <a:pt x="73859" y="427695"/>
                </a:lnTo>
                <a:lnTo>
                  <a:pt x="75722" y="453596"/>
                </a:lnTo>
                <a:cubicBezTo>
                  <a:pt x="81614" y="488702"/>
                  <a:pt x="93399" y="512107"/>
                  <a:pt x="111076" y="523809"/>
                </a:cubicBezTo>
                <a:lnTo>
                  <a:pt x="136662" y="531068"/>
                </a:lnTo>
                <a:lnTo>
                  <a:pt x="149245" y="543321"/>
                </a:lnTo>
                <a:lnTo>
                  <a:pt x="168234" y="549786"/>
                </a:lnTo>
                <a:lnTo>
                  <a:pt x="166604" y="555991"/>
                </a:lnTo>
                <a:cubicBezTo>
                  <a:pt x="166604" y="594998"/>
                  <a:pt x="132787" y="634005"/>
                  <a:pt x="65154" y="673013"/>
                </a:cubicBezTo>
                <a:lnTo>
                  <a:pt x="65154" y="684714"/>
                </a:lnTo>
                <a:cubicBezTo>
                  <a:pt x="112293" y="661310"/>
                  <a:pt x="151233" y="649608"/>
                  <a:pt x="181975" y="649608"/>
                </a:cubicBezTo>
                <a:cubicBezTo>
                  <a:pt x="229113" y="592398"/>
                  <a:pt x="262930" y="563792"/>
                  <a:pt x="283425" y="563792"/>
                </a:cubicBezTo>
                <a:lnTo>
                  <a:pt x="344909" y="563792"/>
                </a:lnTo>
                <a:cubicBezTo>
                  <a:pt x="375652" y="608000"/>
                  <a:pt x="395122" y="630104"/>
                  <a:pt x="403320" y="630104"/>
                </a:cubicBezTo>
                <a:cubicBezTo>
                  <a:pt x="432013" y="630104"/>
                  <a:pt x="488374" y="626204"/>
                  <a:pt x="572403" y="618403"/>
                </a:cubicBezTo>
                <a:lnTo>
                  <a:pt x="585901" y="629302"/>
                </a:lnTo>
                <a:lnTo>
                  <a:pt x="589596" y="633577"/>
                </a:lnTo>
                <a:lnTo>
                  <a:pt x="596996" y="673013"/>
                </a:lnTo>
                <a:cubicBezTo>
                  <a:pt x="642085" y="693817"/>
                  <a:pt x="664629" y="736725"/>
                  <a:pt x="664629" y="801737"/>
                </a:cubicBezTo>
                <a:lnTo>
                  <a:pt x="670364" y="801737"/>
                </a:lnTo>
                <a:lnTo>
                  <a:pt x="670364" y="822814"/>
                </a:lnTo>
                <a:cubicBezTo>
                  <a:pt x="670364" y="833216"/>
                  <a:pt x="676512" y="839716"/>
                  <a:pt x="688809" y="842317"/>
                </a:cubicBezTo>
                <a:lnTo>
                  <a:pt x="707255" y="842317"/>
                </a:lnTo>
                <a:lnTo>
                  <a:pt x="707255" y="822814"/>
                </a:lnTo>
                <a:cubicBezTo>
                  <a:pt x="707255" y="807211"/>
                  <a:pt x="701106" y="799410"/>
                  <a:pt x="688809" y="799410"/>
                </a:cubicBezTo>
                <a:lnTo>
                  <a:pt x="682751" y="799410"/>
                </a:lnTo>
                <a:lnTo>
                  <a:pt x="673852" y="735424"/>
                </a:lnTo>
                <a:lnTo>
                  <a:pt x="692298" y="692517"/>
                </a:lnTo>
                <a:cubicBezTo>
                  <a:pt x="674877" y="682115"/>
                  <a:pt x="661812" y="673338"/>
                  <a:pt x="653101" y="666187"/>
                </a:cubicBezTo>
                <a:lnTo>
                  <a:pt x="642460" y="652683"/>
                </a:lnTo>
                <a:lnTo>
                  <a:pt x="661718" y="637772"/>
                </a:lnTo>
                <a:cubicBezTo>
                  <a:pt x="684006" y="621194"/>
                  <a:pt x="700914" y="610141"/>
                  <a:pt x="712442" y="604616"/>
                </a:cubicBezTo>
                <a:lnTo>
                  <a:pt x="713855" y="604174"/>
                </a:lnTo>
                <a:lnTo>
                  <a:pt x="726114" y="628154"/>
                </a:lnTo>
                <a:cubicBezTo>
                  <a:pt x="737386" y="652209"/>
                  <a:pt x="750708" y="682277"/>
                  <a:pt x="766079" y="718359"/>
                </a:cubicBezTo>
                <a:lnTo>
                  <a:pt x="806624" y="816332"/>
                </a:lnTo>
                <a:lnTo>
                  <a:pt x="790854" y="850834"/>
                </a:lnTo>
                <a:lnTo>
                  <a:pt x="790854" y="861946"/>
                </a:lnTo>
                <a:lnTo>
                  <a:pt x="809299" y="861946"/>
                </a:lnTo>
                <a:lnTo>
                  <a:pt x="817336" y="842218"/>
                </a:lnTo>
                <a:lnTo>
                  <a:pt x="818341" y="844646"/>
                </a:lnTo>
                <a:lnTo>
                  <a:pt x="851162" y="929478"/>
                </a:lnTo>
                <a:lnTo>
                  <a:pt x="811778" y="955438"/>
                </a:lnTo>
                <a:lnTo>
                  <a:pt x="811778" y="967140"/>
                </a:lnTo>
                <a:lnTo>
                  <a:pt x="858380" y="948136"/>
                </a:lnTo>
                <a:lnTo>
                  <a:pt x="901345" y="1059187"/>
                </a:lnTo>
                <a:lnTo>
                  <a:pt x="919791" y="1059187"/>
                </a:lnTo>
                <a:lnTo>
                  <a:pt x="919791" y="1047484"/>
                </a:lnTo>
                <a:cubicBezTo>
                  <a:pt x="904163" y="1012053"/>
                  <a:pt x="889513" y="978489"/>
                  <a:pt x="875839" y="946796"/>
                </a:cubicBezTo>
                <a:lnTo>
                  <a:pt x="873741" y="941870"/>
                </a:lnTo>
                <a:lnTo>
                  <a:pt x="876337" y="940812"/>
                </a:lnTo>
                <a:cubicBezTo>
                  <a:pt x="895807" y="934960"/>
                  <a:pt x="913228" y="932034"/>
                  <a:pt x="928599" y="932034"/>
                </a:cubicBezTo>
                <a:cubicBezTo>
                  <a:pt x="975737" y="874823"/>
                  <a:pt x="1009554" y="846218"/>
                  <a:pt x="1030049" y="846218"/>
                </a:cubicBezTo>
                <a:lnTo>
                  <a:pt x="1091533" y="846218"/>
                </a:lnTo>
                <a:cubicBezTo>
                  <a:pt x="1122276" y="890426"/>
                  <a:pt x="1141746" y="912530"/>
                  <a:pt x="1149944" y="912530"/>
                </a:cubicBezTo>
                <a:cubicBezTo>
                  <a:pt x="1171464" y="912530"/>
                  <a:pt x="1208547" y="910336"/>
                  <a:pt x="1261193" y="905948"/>
                </a:cubicBezTo>
                <a:lnTo>
                  <a:pt x="1309498" y="901672"/>
                </a:lnTo>
                <a:lnTo>
                  <a:pt x="1308335" y="904267"/>
                </a:lnTo>
                <a:lnTo>
                  <a:pt x="1274535" y="977800"/>
                </a:lnTo>
                <a:lnTo>
                  <a:pt x="1272145" y="963240"/>
                </a:lnTo>
                <a:cubicBezTo>
                  <a:pt x="1269583" y="958039"/>
                  <a:pt x="1265740" y="955438"/>
                  <a:pt x="1260616" y="955438"/>
                </a:cubicBezTo>
                <a:cubicBezTo>
                  <a:pt x="1215527" y="994446"/>
                  <a:pt x="1192983" y="1019151"/>
                  <a:pt x="1192983" y="1029553"/>
                </a:cubicBezTo>
                <a:cubicBezTo>
                  <a:pt x="1192983" y="1042556"/>
                  <a:pt x="1198107" y="1050357"/>
                  <a:pt x="1208354" y="1052958"/>
                </a:cubicBezTo>
                <a:lnTo>
                  <a:pt x="1217577" y="1052958"/>
                </a:lnTo>
                <a:cubicBezTo>
                  <a:pt x="1231924" y="1038655"/>
                  <a:pt x="1243196" y="1027928"/>
                  <a:pt x="1251394" y="1020776"/>
                </a:cubicBezTo>
                <a:lnTo>
                  <a:pt x="1265404" y="1010999"/>
                </a:lnTo>
                <a:lnTo>
                  <a:pt x="1269010" y="1010999"/>
                </a:lnTo>
                <a:lnTo>
                  <a:pt x="1285210" y="1017850"/>
                </a:lnTo>
                <a:cubicBezTo>
                  <a:pt x="1320051" y="1004848"/>
                  <a:pt x="1339521" y="987946"/>
                  <a:pt x="1343620" y="967140"/>
                </a:cubicBezTo>
                <a:lnTo>
                  <a:pt x="1293938" y="983731"/>
                </a:lnTo>
                <a:lnTo>
                  <a:pt x="1325563" y="906106"/>
                </a:lnTo>
                <a:lnTo>
                  <a:pt x="1335935" y="914481"/>
                </a:lnTo>
                <a:cubicBezTo>
                  <a:pt x="1340034" y="923583"/>
                  <a:pt x="1342595" y="937235"/>
                  <a:pt x="1343620" y="955438"/>
                </a:cubicBezTo>
                <a:cubicBezTo>
                  <a:pt x="1354892" y="960639"/>
                  <a:pt x="1364755" y="967222"/>
                  <a:pt x="1373209" y="975186"/>
                </a:cubicBezTo>
                <a:lnTo>
                  <a:pt x="1383817" y="989257"/>
                </a:lnTo>
                <a:lnTo>
                  <a:pt x="1381973" y="992014"/>
                </a:lnTo>
                <a:cubicBezTo>
                  <a:pt x="1377362" y="1004053"/>
                  <a:pt x="1375056" y="1017790"/>
                  <a:pt x="1375056" y="1033225"/>
                </a:cubicBezTo>
                <a:lnTo>
                  <a:pt x="1375056" y="1051746"/>
                </a:lnTo>
                <a:cubicBezTo>
                  <a:pt x="1385303" y="1051746"/>
                  <a:pt x="1390427" y="1055450"/>
                  <a:pt x="1390427" y="1062860"/>
                </a:cubicBezTo>
                <a:lnTo>
                  <a:pt x="1408676" y="1056960"/>
                </a:lnTo>
                <a:lnTo>
                  <a:pt x="1411253" y="1084163"/>
                </a:lnTo>
                <a:lnTo>
                  <a:pt x="1429699" y="1084163"/>
                </a:lnTo>
                <a:lnTo>
                  <a:pt x="1424350" y="1045704"/>
                </a:lnTo>
                <a:lnTo>
                  <a:pt x="1438846" y="1032298"/>
                </a:lnTo>
                <a:cubicBezTo>
                  <a:pt x="1447300" y="1022111"/>
                  <a:pt x="1455946" y="1009378"/>
                  <a:pt x="1464785" y="994097"/>
                </a:cubicBezTo>
                <a:lnTo>
                  <a:pt x="1488766" y="946756"/>
                </a:lnTo>
                <a:lnTo>
                  <a:pt x="1490983" y="951761"/>
                </a:lnTo>
                <a:lnTo>
                  <a:pt x="1485404" y="955438"/>
                </a:lnTo>
                <a:lnTo>
                  <a:pt x="1485404" y="967140"/>
                </a:lnTo>
                <a:lnTo>
                  <a:pt x="1495901" y="962859"/>
                </a:lnTo>
                <a:lnTo>
                  <a:pt x="1512703" y="1000785"/>
                </a:lnTo>
                <a:cubicBezTo>
                  <a:pt x="1528074" y="1036868"/>
                  <a:pt x="1545495" y="1078962"/>
                  <a:pt x="1564965" y="1127072"/>
                </a:cubicBezTo>
                <a:lnTo>
                  <a:pt x="1610802" y="1245547"/>
                </a:lnTo>
                <a:lnTo>
                  <a:pt x="0" y="1245547"/>
                </a:lnTo>
                <a:close/>
                <a:moveTo>
                  <a:pt x="0" y="126515"/>
                </a:moveTo>
                <a:lnTo>
                  <a:pt x="5717" y="130330"/>
                </a:lnTo>
                <a:lnTo>
                  <a:pt x="20315" y="149695"/>
                </a:lnTo>
                <a:lnTo>
                  <a:pt x="0" y="177314"/>
                </a:lnTo>
                <a:close/>
                <a:moveTo>
                  <a:pt x="21790" y="55548"/>
                </a:moveTo>
                <a:lnTo>
                  <a:pt x="24421" y="56939"/>
                </a:lnTo>
                <a:cubicBezTo>
                  <a:pt x="29032" y="61328"/>
                  <a:pt x="31338" y="66447"/>
                  <a:pt x="31338" y="72298"/>
                </a:cubicBezTo>
                <a:lnTo>
                  <a:pt x="31338" y="102621"/>
                </a:lnTo>
                <a:lnTo>
                  <a:pt x="19167" y="87178"/>
                </a:lnTo>
                <a:lnTo>
                  <a:pt x="19167" y="67674"/>
                </a:lnTo>
                <a:close/>
                <a:moveTo>
                  <a:pt x="53679" y="0"/>
                </a:moveTo>
                <a:lnTo>
                  <a:pt x="46709" y="17688"/>
                </a:lnTo>
                <a:lnTo>
                  <a:pt x="31073" y="170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8747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id="{269C4A76-2C4B-4962-97A7-1A84CDBEF36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  <p:sldLayoutId id="2147483660" r:id="rId3"/>
    <p:sldLayoutId id="2147483681" r:id="rId4"/>
    <p:sldLayoutId id="2147483673" r:id="rId5"/>
    <p:sldLayoutId id="2147483661" r:id="rId6"/>
    <p:sldLayoutId id="2147483674" r:id="rId7"/>
    <p:sldLayoutId id="2147483662" r:id="rId8"/>
    <p:sldLayoutId id="2147483671" r:id="rId9"/>
    <p:sldLayoutId id="2147483675" r:id="rId10"/>
    <p:sldLayoutId id="2147483663" r:id="rId11"/>
    <p:sldLayoutId id="2147483664" r:id="rId12"/>
    <p:sldLayoutId id="2147483666" r:id="rId13"/>
    <p:sldLayoutId id="2147483676" r:id="rId14"/>
    <p:sldLayoutId id="2147483667" r:id="rId15"/>
    <p:sldLayoutId id="2147483668" r:id="rId16"/>
    <p:sldLayoutId id="2147483669" r:id="rId17"/>
    <p:sldLayoutId id="2147483670" r:id="rId18"/>
    <p:sldLayoutId id="2147483677" r:id="rId19"/>
    <p:sldLayoutId id="2147483665" r:id="rId20"/>
    <p:sldLayoutId id="2147483680" r:id="rId21"/>
    <p:sldLayoutId id="2147483679" r:id="rId2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: شكل 6">
            <a:extLst>
              <a:ext uri="{FF2B5EF4-FFF2-40B4-BE49-F238E27FC236}">
                <a16:creationId xmlns:a16="http://schemas.microsoft.com/office/drawing/2014/main" id="{A20B8A5A-ED9A-40C2-992A-B5E5BB350A5D}"/>
              </a:ext>
            </a:extLst>
          </p:cNvPr>
          <p:cNvSpPr/>
          <p:nvPr/>
        </p:nvSpPr>
        <p:spPr>
          <a:xfrm>
            <a:off x="1828798" y="-628650"/>
            <a:ext cx="8534402" cy="8115300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9" name="等腰三角形 98">
            <a:extLst>
              <a:ext uri="{FF2B5EF4-FFF2-40B4-BE49-F238E27FC236}">
                <a16:creationId xmlns:a16="http://schemas.microsoft.com/office/drawing/2014/main" id="{5A97BC93-2360-49C0-BFA7-610B99E7DF6A}"/>
              </a:ext>
            </a:extLst>
          </p:cNvPr>
          <p:cNvSpPr/>
          <p:nvPr/>
        </p:nvSpPr>
        <p:spPr>
          <a:xfrm>
            <a:off x="3492676" y="1739587"/>
            <a:ext cx="1804391" cy="524117"/>
          </a:xfrm>
          <a:prstGeom prst="triangle">
            <a:avLst/>
          </a:prstGeom>
          <a:solidFill>
            <a:srgbClr val="7D5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9">
            <a:extLst>
              <a:ext uri="{FF2B5EF4-FFF2-40B4-BE49-F238E27FC236}">
                <a16:creationId xmlns:a16="http://schemas.microsoft.com/office/drawing/2014/main" id="{30C03712-8C14-4E42-915C-915232E2F622}"/>
              </a:ext>
            </a:extLst>
          </p:cNvPr>
          <p:cNvSpPr/>
          <p:nvPr/>
        </p:nvSpPr>
        <p:spPr>
          <a:xfrm>
            <a:off x="4455013" y="1705544"/>
            <a:ext cx="1331717" cy="524117"/>
          </a:xfrm>
          <a:prstGeom prst="triangle">
            <a:avLst/>
          </a:prstGeom>
          <a:solidFill>
            <a:srgbClr val="F15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0">
            <a:extLst>
              <a:ext uri="{FF2B5EF4-FFF2-40B4-BE49-F238E27FC236}">
                <a16:creationId xmlns:a16="http://schemas.microsoft.com/office/drawing/2014/main" id="{95F19B6D-F4C5-4B67-95C7-F1B76690D3E2}"/>
              </a:ext>
            </a:extLst>
          </p:cNvPr>
          <p:cNvSpPr/>
          <p:nvPr/>
        </p:nvSpPr>
        <p:spPr>
          <a:xfrm>
            <a:off x="4958745" y="1690978"/>
            <a:ext cx="2162611" cy="517250"/>
          </a:xfrm>
          <a:prstGeom prst="triangle">
            <a:avLst/>
          </a:prstGeom>
          <a:solidFill>
            <a:srgbClr val="F79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01">
            <a:extLst>
              <a:ext uri="{FF2B5EF4-FFF2-40B4-BE49-F238E27FC236}">
                <a16:creationId xmlns:a16="http://schemas.microsoft.com/office/drawing/2014/main" id="{998AE140-9023-4DB1-A5D5-5555D5A1D112}"/>
              </a:ext>
            </a:extLst>
          </p:cNvPr>
          <p:cNvSpPr/>
          <p:nvPr/>
        </p:nvSpPr>
        <p:spPr>
          <a:xfrm>
            <a:off x="6042076" y="1753582"/>
            <a:ext cx="2017361" cy="517250"/>
          </a:xfrm>
          <a:prstGeom prst="triangle">
            <a:avLst/>
          </a:prstGeom>
          <a:solidFill>
            <a:srgbClr val="FEC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01">
            <a:extLst>
              <a:ext uri="{FF2B5EF4-FFF2-40B4-BE49-F238E27FC236}">
                <a16:creationId xmlns:a16="http://schemas.microsoft.com/office/drawing/2014/main" id="{6FFE9C69-7AF3-4AA2-876E-81B738ABF9E7}"/>
              </a:ext>
            </a:extLst>
          </p:cNvPr>
          <p:cNvSpPr/>
          <p:nvPr/>
        </p:nvSpPr>
        <p:spPr>
          <a:xfrm>
            <a:off x="6681960" y="1743020"/>
            <a:ext cx="2017361" cy="517250"/>
          </a:xfrm>
          <a:prstGeom prst="triangle">
            <a:avLst/>
          </a:prstGeom>
          <a:solidFill>
            <a:srgbClr val="45B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مستطيل">
            <a:extLst>
              <a:ext uri="{FF2B5EF4-FFF2-40B4-BE49-F238E27FC236}">
                <a16:creationId xmlns:a16="http://schemas.microsoft.com/office/drawing/2014/main" id="{8D076DCE-558C-4E17-9839-AE6A54DF49C6}"/>
              </a:ext>
            </a:extLst>
          </p:cNvPr>
          <p:cNvSpPr/>
          <p:nvPr/>
        </p:nvSpPr>
        <p:spPr>
          <a:xfrm>
            <a:off x="3492676" y="2195483"/>
            <a:ext cx="5206645" cy="2401802"/>
          </a:xfrm>
          <a:prstGeom prst="roundRect">
            <a:avLst>
              <a:gd name="adj" fmla="val 7352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عنوان">
            <a:extLst>
              <a:ext uri="{FF2B5EF4-FFF2-40B4-BE49-F238E27FC236}">
                <a16:creationId xmlns:a16="http://schemas.microsoft.com/office/drawing/2014/main" id="{909A37E1-C192-47F8-91E7-1BBA497F2462}"/>
              </a:ext>
            </a:extLst>
          </p:cNvPr>
          <p:cNvSpPr txBox="1">
            <a:spLocks/>
          </p:cNvSpPr>
          <p:nvPr/>
        </p:nvSpPr>
        <p:spPr>
          <a:xfrm>
            <a:off x="3570105" y="239464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Day &amp; Date </a:t>
            </a:r>
            <a:endParaRPr lang="zh-CN" altLang="en-US" sz="28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6D2AD5A-F36E-4E18-AFB9-04C3D90DC6E6}"/>
              </a:ext>
            </a:extLst>
          </p:cNvPr>
          <p:cNvSpPr txBox="1"/>
          <p:nvPr/>
        </p:nvSpPr>
        <p:spPr>
          <a:xfrm>
            <a:off x="3415247" y="3558429"/>
            <a:ext cx="5115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000" dirty="0">
                <a:latin typeface="+mj-lt"/>
                <a:ea typeface="黑体" panose="02010609060101010101" pitchFamily="49" charset="-122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2779927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59000">
        <p159:morph option="byObject"/>
      </p:transition>
    </mc:Choice>
    <mc:Fallback>
      <p:transition spd="slow" advTm="59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8578C-D5FC-42D1-0C7E-4942A912A3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33" r="3247"/>
          <a:stretch/>
        </p:blipFill>
        <p:spPr>
          <a:xfrm>
            <a:off x="205740" y="182929"/>
            <a:ext cx="9395460" cy="6492142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545C82A3-3949-10EE-15D5-D8066D745025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" name="صورة 3">
            <a:extLst>
              <a:ext uri="{FF2B5EF4-FFF2-40B4-BE49-F238E27FC236}">
                <a16:creationId xmlns:a16="http://schemas.microsoft.com/office/drawing/2014/main" id="{D5BFBEA8-A39E-5883-DDC3-85CA59439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" y="182929"/>
            <a:ext cx="8123872" cy="4577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C5082-2572-955D-7BA2-3D5A07B158B1}"/>
              </a:ext>
            </a:extLst>
          </p:cNvPr>
          <p:cNvSpPr txBox="1"/>
          <p:nvPr/>
        </p:nvSpPr>
        <p:spPr>
          <a:xfrm>
            <a:off x="8329612" y="182929"/>
            <a:ext cx="35204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cs typeface="+mj-cs"/>
            </a:endParaRPr>
          </a:p>
          <a:p>
            <a:pPr algn="l"/>
            <a:r>
              <a:rPr lang="en-US" sz="2400" dirty="0">
                <a:cs typeface="+mj-cs"/>
              </a:rPr>
              <a:t>Who paid for the bike?</a:t>
            </a:r>
          </a:p>
          <a:p>
            <a:pPr algn="l"/>
            <a:endParaRPr lang="en-US" sz="2400" dirty="0">
              <a:cs typeface="+mj-cs"/>
            </a:endParaRPr>
          </a:p>
          <a:p>
            <a:pPr algn="l"/>
            <a:r>
              <a:rPr lang="en-US" sz="2400" dirty="0">
                <a:cs typeface="+mj-cs"/>
              </a:rPr>
              <a:t>Why is the bike so special? </a:t>
            </a:r>
          </a:p>
          <a:p>
            <a:pPr algn="l"/>
            <a:endParaRPr lang="en-US" sz="2400" dirty="0">
              <a:cs typeface="+mj-cs"/>
            </a:endParaRPr>
          </a:p>
          <a:p>
            <a:pPr algn="l"/>
            <a:r>
              <a:rPr lang="en-US" sz="2400" dirty="0">
                <a:cs typeface="+mj-cs"/>
              </a:rPr>
              <a:t>When did the person get the bike?</a:t>
            </a:r>
          </a:p>
          <a:p>
            <a:pPr algn="l"/>
            <a:endParaRPr lang="en-US" sz="2400" dirty="0">
              <a:cs typeface="+mj-cs"/>
            </a:endParaRPr>
          </a:p>
          <a:p>
            <a:pPr algn="l"/>
            <a:r>
              <a:rPr lang="en-US" sz="2400" dirty="0">
                <a:cs typeface="+mj-cs"/>
              </a:rPr>
              <a:t> What did the person do when the chain came loose? </a:t>
            </a:r>
          </a:p>
          <a:p>
            <a:pPr algn="l"/>
            <a:endParaRPr lang="en-US" sz="2400" dirty="0">
              <a:cs typeface="+mj-cs"/>
            </a:endParaRPr>
          </a:p>
          <a:p>
            <a:endParaRPr lang="en-US" dirty="0"/>
          </a:p>
        </p:txBody>
      </p:sp>
      <p:sp>
        <p:nvSpPr>
          <p:cNvPr id="7" name="مربع نص 11">
            <a:extLst>
              <a:ext uri="{FF2B5EF4-FFF2-40B4-BE49-F238E27FC236}">
                <a16:creationId xmlns:a16="http://schemas.microsoft.com/office/drawing/2014/main" id="{19ADB2AF-89BD-02A3-EE4E-01950E17ECD0}"/>
              </a:ext>
            </a:extLst>
          </p:cNvPr>
          <p:cNvSpPr txBox="1"/>
          <p:nvPr/>
        </p:nvSpPr>
        <p:spPr>
          <a:xfrm>
            <a:off x="409598" y="4981329"/>
            <a:ext cx="1159766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>
            <a:spAutoFit/>
          </a:bodyPr>
          <a:lstStyle/>
          <a:p>
            <a:pPr algn="l" rtl="0"/>
            <a:r>
              <a:rPr lang="en-US" sz="1600" b="1" u="sng" dirty="0"/>
              <a:t>Paragraph 1 </a:t>
            </a:r>
            <a:r>
              <a:rPr lang="en-US" sz="1600" dirty="0">
                <a:solidFill>
                  <a:srgbClr val="C00000"/>
                </a:solidFill>
              </a:rPr>
              <a:t>I/me </a:t>
            </a:r>
            <a:r>
              <a:rPr lang="en-US" sz="1600" dirty="0"/>
              <a:t>= the owner of the bike </a:t>
            </a:r>
            <a:r>
              <a:rPr lang="en-US" sz="1600" dirty="0">
                <a:solidFill>
                  <a:srgbClr val="C00000"/>
                </a:solidFill>
              </a:rPr>
              <a:t>that</a:t>
            </a:r>
            <a:r>
              <a:rPr lang="en-US" sz="1600" dirty="0"/>
              <a:t> = one possession </a:t>
            </a:r>
            <a:r>
              <a:rPr lang="en-US" sz="1600" dirty="0">
                <a:solidFill>
                  <a:srgbClr val="C00000"/>
                </a:solidFill>
              </a:rPr>
              <a:t>This</a:t>
            </a:r>
            <a:r>
              <a:rPr lang="en-US" sz="1600" dirty="0"/>
              <a:t> = the important possession                              </a:t>
            </a:r>
          </a:p>
          <a:p>
            <a:pPr algn="l" rtl="0"/>
            <a:r>
              <a:rPr lang="en-US" sz="1600" dirty="0">
                <a:solidFill>
                  <a:srgbClr val="C00000"/>
                </a:solidFill>
              </a:rPr>
              <a:t>                     which</a:t>
            </a:r>
            <a:r>
              <a:rPr lang="en-US" sz="1600" dirty="0"/>
              <a:t> = my bike</a:t>
            </a:r>
          </a:p>
          <a:p>
            <a:pPr algn="l" rtl="0"/>
            <a:r>
              <a:rPr lang="en-US" sz="1600" b="1" u="sng" dirty="0"/>
              <a:t>Paragraph 2 </a:t>
            </a:r>
            <a:r>
              <a:rPr lang="en-US" sz="1600" dirty="0">
                <a:solidFill>
                  <a:srgbClr val="C00000"/>
                </a:solidFill>
              </a:rPr>
              <a:t>I/myself/me </a:t>
            </a:r>
            <a:r>
              <a:rPr lang="en-US" sz="1600" dirty="0"/>
              <a:t>= the owner of the bike </a:t>
            </a:r>
            <a:r>
              <a:rPr lang="en-US" sz="1600" dirty="0">
                <a:solidFill>
                  <a:srgbClr val="C00000"/>
                </a:solidFill>
              </a:rPr>
              <a:t>it</a:t>
            </a:r>
            <a:r>
              <a:rPr lang="en-US" sz="1600" dirty="0"/>
              <a:t> = the bike </a:t>
            </a:r>
            <a:r>
              <a:rPr lang="en-US" sz="1600" dirty="0">
                <a:solidFill>
                  <a:srgbClr val="C00000"/>
                </a:solidFill>
              </a:rPr>
              <a:t>they</a:t>
            </a:r>
            <a:r>
              <a:rPr lang="en-US" sz="1600" dirty="0"/>
              <a:t> = my parents </a:t>
            </a:r>
            <a:r>
              <a:rPr lang="en-US" sz="1600" dirty="0">
                <a:solidFill>
                  <a:srgbClr val="C00000"/>
                </a:solidFill>
              </a:rPr>
              <a:t>That</a:t>
            </a:r>
            <a:r>
              <a:rPr lang="en-US" sz="1600" dirty="0"/>
              <a:t> = having to pay for it                         </a:t>
            </a:r>
          </a:p>
          <a:p>
            <a:pPr algn="l" rtl="0"/>
            <a:r>
              <a:rPr lang="en-US" sz="1600" dirty="0"/>
              <a:t>                    myself </a:t>
            </a:r>
            <a:r>
              <a:rPr lang="en-US" sz="1600" dirty="0">
                <a:solidFill>
                  <a:srgbClr val="C00000"/>
                </a:solidFill>
              </a:rPr>
              <a:t>then</a:t>
            </a:r>
            <a:r>
              <a:rPr lang="en-US" sz="1600" dirty="0"/>
              <a:t> = buying the bike</a:t>
            </a:r>
          </a:p>
          <a:p>
            <a:pPr algn="l" rtl="0"/>
            <a:r>
              <a:rPr lang="en-US" sz="1600" b="1" u="sng" dirty="0"/>
              <a:t>Paragraph 3 </a:t>
            </a:r>
            <a:r>
              <a:rPr lang="en-US" sz="1600" dirty="0">
                <a:solidFill>
                  <a:srgbClr val="C00000"/>
                </a:solidFill>
              </a:rPr>
              <a:t>I</a:t>
            </a:r>
            <a:r>
              <a:rPr lang="en-US" sz="1600" dirty="0"/>
              <a:t> = the owner of the bike </a:t>
            </a:r>
            <a:r>
              <a:rPr lang="en-US" sz="1600" dirty="0">
                <a:solidFill>
                  <a:srgbClr val="C00000"/>
                </a:solidFill>
              </a:rPr>
              <a:t>it</a:t>
            </a:r>
            <a:r>
              <a:rPr lang="en-US" sz="1600" dirty="0"/>
              <a:t> = the bike (fix) that = a loose chain </a:t>
            </a:r>
            <a:r>
              <a:rPr lang="en-US" sz="1600" dirty="0">
                <a:solidFill>
                  <a:srgbClr val="C00000"/>
                </a:solidFill>
              </a:rPr>
              <a:t>that</a:t>
            </a:r>
            <a:r>
              <a:rPr lang="en-US" sz="1600" dirty="0"/>
              <a:t> = </a:t>
            </a:r>
            <a:r>
              <a:rPr lang="en-US" sz="1600" dirty="0" err="1"/>
              <a:t>Cateye</a:t>
            </a:r>
            <a:r>
              <a:rPr lang="en-US" sz="1600" dirty="0"/>
              <a:t> Cycle Computer</a:t>
            </a:r>
          </a:p>
          <a:p>
            <a:pPr algn="l" rtl="0"/>
            <a:r>
              <a:rPr lang="en-US" sz="1600" b="1" u="sng" dirty="0"/>
              <a:t>Paragraph 4 </a:t>
            </a:r>
            <a:r>
              <a:rPr lang="en-US" sz="1600" dirty="0">
                <a:solidFill>
                  <a:srgbClr val="C00000"/>
                </a:solidFill>
              </a:rPr>
              <a:t>I/me </a:t>
            </a:r>
            <a:r>
              <a:rPr lang="en-US" sz="1600" dirty="0"/>
              <a:t>= the owner of the bike </a:t>
            </a:r>
            <a:r>
              <a:rPr lang="en-US" sz="1600" dirty="0">
                <a:solidFill>
                  <a:srgbClr val="C00000"/>
                </a:solidFill>
              </a:rPr>
              <a:t>It</a:t>
            </a:r>
            <a:r>
              <a:rPr lang="en-US" sz="1600" dirty="0"/>
              <a:t> = riding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1495317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773000">
        <p159:morph option="byObject"/>
      </p:transition>
    </mc:Choice>
    <mc:Fallback>
      <p:transition spd="slow" advTm="77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97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720000">
        <p159:morph option="byObject"/>
      </p:transition>
    </mc:Choice>
    <mc:Fallback>
      <p:transition spd="slow" advTm="7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-1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14369-0437-4F60-6A2C-B056D06022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" b="11633"/>
          <a:stretch/>
        </p:blipFill>
        <p:spPr>
          <a:xfrm>
            <a:off x="1208869" y="1215151"/>
            <a:ext cx="9527516" cy="442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05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69000">
        <p159:morph option="byObject"/>
      </p:transition>
    </mc:Choice>
    <mc:Fallback xmlns="">
      <p:transition spd="slow" advTm="69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-1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20BED-8A00-63F5-8A7E-B30C2417F5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r="-2254" b="9619"/>
          <a:stretch/>
        </p:blipFill>
        <p:spPr>
          <a:xfrm>
            <a:off x="1012203" y="964406"/>
            <a:ext cx="10510189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6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68000">
        <p159:morph option="byObject"/>
      </p:transition>
    </mc:Choice>
    <mc:Fallback xmlns="">
      <p:transition spd="slow" advTm="6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0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9CB009-716F-78D8-63D7-3BE6DDA08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55" y="1645442"/>
            <a:ext cx="5173877" cy="31667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88ADC9-A279-D382-E57A-41C872AA1287}"/>
              </a:ext>
            </a:extLst>
          </p:cNvPr>
          <p:cNvSpPr txBox="1"/>
          <p:nvPr/>
        </p:nvSpPr>
        <p:spPr>
          <a:xfrm>
            <a:off x="246744" y="189249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cs typeface="+mj-cs"/>
              </a:rPr>
              <a:t>Writing Process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B3B70-543E-4DF2-DF7A-ED6C66162E0B}"/>
              </a:ext>
            </a:extLst>
          </p:cNvPr>
          <p:cNvSpPr txBox="1"/>
          <p:nvPr/>
        </p:nvSpPr>
        <p:spPr>
          <a:xfrm>
            <a:off x="-874395" y="995904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Prewriting</a:t>
            </a:r>
            <a:r>
              <a:rPr lang="en-US" sz="3600" dirty="0">
                <a:cs typeface="+mj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7EAD7-6A5A-7163-B916-C8C1664EC6CC}"/>
              </a:ext>
            </a:extLst>
          </p:cNvPr>
          <p:cNvSpPr txBox="1"/>
          <p:nvPr/>
        </p:nvSpPr>
        <p:spPr>
          <a:xfrm>
            <a:off x="3806189" y="197419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Drafting </a:t>
            </a:r>
            <a:r>
              <a:rPr lang="en-US" sz="3600" dirty="0">
                <a:cs typeface="+mj-c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6C3B22-DAD1-C4A6-4A78-606440E8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348" y="767695"/>
            <a:ext cx="5966755" cy="2723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D245E3-C8E0-47C4-E7D1-B98FB68F9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120" y="3518095"/>
            <a:ext cx="2874869" cy="32598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106A45-3629-D63F-5D05-EF2DFCAC522D}"/>
              </a:ext>
            </a:extLst>
          </p:cNvPr>
          <p:cNvSpPr txBox="1"/>
          <p:nvPr/>
        </p:nvSpPr>
        <p:spPr>
          <a:xfrm>
            <a:off x="2079811" y="5108764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Revising</a:t>
            </a:r>
            <a:endParaRPr lang="en-US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4262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119000">
        <p159:morph option="byObject"/>
      </p:transition>
    </mc:Choice>
    <mc:Fallback xmlns="">
      <p:transition spd="slow" advTm="119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0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8ADC9-A279-D382-E57A-41C872AA1287}"/>
              </a:ext>
            </a:extLst>
          </p:cNvPr>
          <p:cNvSpPr txBox="1"/>
          <p:nvPr/>
        </p:nvSpPr>
        <p:spPr>
          <a:xfrm>
            <a:off x="246744" y="189249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cs typeface="+mj-cs"/>
              </a:rPr>
              <a:t>Writing Process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7ED7C9-97B8-09C6-0851-071BF3A99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975" y="1408745"/>
            <a:ext cx="4557942" cy="51778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2693E8-877C-D741-AD1D-1CEC68DEF4A0}"/>
              </a:ext>
            </a:extLst>
          </p:cNvPr>
          <p:cNvSpPr txBox="1"/>
          <p:nvPr/>
        </p:nvSpPr>
        <p:spPr>
          <a:xfrm>
            <a:off x="-1697131" y="875762"/>
            <a:ext cx="3989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Editing </a:t>
            </a:r>
            <a:endParaRPr lang="en-US" sz="3600" dirty="0"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431B76-A821-2A5E-0BD9-B33134DD0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303" y="2864213"/>
            <a:ext cx="7086722" cy="16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76000">
        <p159:morph option="byObject"/>
      </p:transition>
    </mc:Choice>
    <mc:Fallback xmlns="">
      <p:transition spd="slow" advTm="7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0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B5770-66F1-9445-1EE3-D65F946C313F}"/>
              </a:ext>
            </a:extLst>
          </p:cNvPr>
          <p:cNvSpPr txBox="1"/>
          <p:nvPr/>
        </p:nvSpPr>
        <p:spPr>
          <a:xfrm>
            <a:off x="432598" y="1470182"/>
            <a:ext cx="11326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cs typeface="+mj-cs"/>
              </a:rPr>
              <a:t>       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cs typeface="+mj-cs"/>
              </a:rPr>
              <a:t>My most important possession is my cellphone, Samsung Galaxy J2 Prime, which is my strength and my stress reliever. My cellphone is important to me, because I use it to communicate with my friends and family. I use my phone to watch movies or anime because I don’t watch television. I also can call my friends. I get nervous when my phone is misplaced, or my friends hide it.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4809EF-29B0-09FF-1FB4-4A113238A15B}"/>
              </a:ext>
            </a:extLst>
          </p:cNvPr>
          <p:cNvSpPr txBox="1"/>
          <p:nvPr/>
        </p:nvSpPr>
        <p:spPr>
          <a:xfrm>
            <a:off x="-960120" y="252736"/>
            <a:ext cx="5646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Sample paragraph </a:t>
            </a:r>
          </a:p>
        </p:txBody>
      </p:sp>
    </p:spTree>
    <p:extLst>
      <p:ext uri="{BB962C8B-B14F-4D97-AF65-F5344CB8AC3E}">
        <p14:creationId xmlns:p14="http://schemas.microsoft.com/office/powerpoint/2010/main" val="2637238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120000">
        <p159:morph option="byObject"/>
      </p:transition>
    </mc:Choice>
    <mc:Fallback xmlns="">
      <p:transition spd="slow" advTm="12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42ED8B-C305-3CF4-14B5-3A66015A5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035" r="5890"/>
          <a:stretch/>
        </p:blipFill>
        <p:spPr bwMode="auto">
          <a:xfrm>
            <a:off x="618456" y="1470182"/>
            <a:ext cx="10955087" cy="10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0" y="0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B5770-66F1-9445-1EE3-D65F946C313F}"/>
              </a:ext>
            </a:extLst>
          </p:cNvPr>
          <p:cNvSpPr txBox="1"/>
          <p:nvPr/>
        </p:nvSpPr>
        <p:spPr>
          <a:xfrm>
            <a:off x="618456" y="2419822"/>
            <a:ext cx="11326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1. What is your most important belonging?</a:t>
            </a:r>
          </a:p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2. What is it like?</a:t>
            </a:r>
          </a:p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3. How can you use it correctly?</a:t>
            </a:r>
          </a:p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4. Why is it important to you? </a:t>
            </a:r>
            <a:endParaRPr lang="en-US" sz="3600" dirty="0">
              <a:solidFill>
                <a:schemeClr val="accent1">
                  <a:lumMod val="75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0820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540000">
        <p159:morph option="byObject"/>
      </p:transition>
    </mc:Choice>
    <mc:Fallback xmlns="">
      <p:transition spd="slow" advTm="54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7F2F5-E384-CA16-DC4D-65F097B87A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3" y="2896544"/>
            <a:ext cx="6293750" cy="3801437"/>
          </a:xfrm>
          <a:prstGeom prst="rect">
            <a:avLst/>
          </a:prstGeom>
        </p:spPr>
      </p:pic>
      <p:pic>
        <p:nvPicPr>
          <p:cNvPr id="6" name="صورة 2">
            <a:extLst>
              <a:ext uri="{FF2B5EF4-FFF2-40B4-BE49-F238E27FC236}">
                <a16:creationId xmlns:a16="http://schemas.microsoft.com/office/drawing/2014/main" id="{099CC663-8E3A-4130-8524-32E584F4B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6" y="191193"/>
            <a:ext cx="9549074" cy="6506788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id="{05D2B2FA-5784-C4A3-6FE9-A3006AB674CE}"/>
              </a:ext>
            </a:extLst>
          </p:cNvPr>
          <p:cNvSpPr/>
          <p:nvPr/>
        </p:nvSpPr>
        <p:spPr>
          <a:xfrm>
            <a:off x="0" y="15587"/>
            <a:ext cx="11945257" cy="6858000"/>
          </a:xfrm>
          <a:prstGeom prst="rect">
            <a:avLst/>
          </a:prstGeom>
          <a:solidFill>
            <a:srgbClr val="FEF2E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2">
            <a:extLst>
              <a:ext uri="{FF2B5EF4-FFF2-40B4-BE49-F238E27FC236}">
                <a16:creationId xmlns:a16="http://schemas.microsoft.com/office/drawing/2014/main" id="{038C7CC9-5C3B-8E1D-DBA6-81E0787F4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43" y="926713"/>
            <a:ext cx="7390240" cy="5035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9DBEAA-5ABD-2DC7-757C-03F0FE7753AE}"/>
              </a:ext>
            </a:extLst>
          </p:cNvPr>
          <p:cNvSpPr txBox="1"/>
          <p:nvPr/>
        </p:nvSpPr>
        <p:spPr>
          <a:xfrm>
            <a:off x="4366260" y="5571027"/>
            <a:ext cx="226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Page 202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7319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480000">
        <p159:morph option="byObject"/>
      </p:transition>
    </mc:Choice>
    <mc:Fallback xmlns="">
      <p:transition spd="slow" advTm="48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ve a Nice Day Lettering on Watercolor Stroke with White Frame. Orange  Grunge Abstract Background Brush Paint Texture Stock Vector - Illustration  of greeting, logo: 93032622">
            <a:extLst>
              <a:ext uri="{FF2B5EF4-FFF2-40B4-BE49-F238E27FC236}">
                <a16:creationId xmlns:a16="http://schemas.microsoft.com/office/drawing/2014/main" id="{346C5184-A569-4855-9979-120938E0F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1058"/>
          <a:stretch/>
        </p:blipFill>
        <p:spPr bwMode="auto">
          <a:xfrm>
            <a:off x="2667000" y="1436914"/>
            <a:ext cx="6858000" cy="3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6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2D7D298-46E7-4F71-9170-38D7651362E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8507F3B-203A-4854-89B2-6B2ADA45F0D6}"/>
              </a:ext>
            </a:extLst>
          </p:cNvPr>
          <p:cNvSpPr txBox="1"/>
          <p:nvPr/>
        </p:nvSpPr>
        <p:spPr>
          <a:xfrm rot="14237306" flipH="1">
            <a:off x="552779" y="-112482"/>
            <a:ext cx="1728925" cy="1943656"/>
          </a:xfrm>
          <a:custGeom>
            <a:avLst/>
            <a:gdLst/>
            <a:ahLst/>
            <a:cxnLst/>
            <a:rect l="l" t="t" r="r" b="b"/>
            <a:pathLst>
              <a:path w="1728925" h="1943656">
                <a:moveTo>
                  <a:pt x="1588031" y="914705"/>
                </a:moveTo>
                <a:lnTo>
                  <a:pt x="1611514" y="914704"/>
                </a:lnTo>
                <a:lnTo>
                  <a:pt x="1611514" y="908301"/>
                </a:lnTo>
                <a:cubicBezTo>
                  <a:pt x="1610090" y="901184"/>
                  <a:pt x="1605821" y="897626"/>
                  <a:pt x="1598705" y="897627"/>
                </a:cubicBezTo>
                <a:lnTo>
                  <a:pt x="1588032" y="897627"/>
                </a:lnTo>
                <a:close/>
                <a:moveTo>
                  <a:pt x="1437531" y="717773"/>
                </a:moveTo>
                <a:cubicBezTo>
                  <a:pt x="1439666" y="719552"/>
                  <a:pt x="1442868" y="720442"/>
                  <a:pt x="1447138" y="720442"/>
                </a:cubicBezTo>
                <a:lnTo>
                  <a:pt x="1451407" y="720442"/>
                </a:lnTo>
                <a:cubicBezTo>
                  <a:pt x="1459946" y="720442"/>
                  <a:pt x="1464215" y="716884"/>
                  <a:pt x="1464216" y="709768"/>
                </a:cubicBezTo>
                <a:cubicBezTo>
                  <a:pt x="1462792" y="701229"/>
                  <a:pt x="1458523" y="696960"/>
                  <a:pt x="1451407" y="696960"/>
                </a:cubicBezTo>
                <a:lnTo>
                  <a:pt x="1434329" y="696960"/>
                </a:lnTo>
                <a:lnTo>
                  <a:pt x="1434329" y="709768"/>
                </a:lnTo>
                <a:cubicBezTo>
                  <a:pt x="1434329" y="713326"/>
                  <a:pt x="1435396" y="715994"/>
                  <a:pt x="1437531" y="717773"/>
                </a:cubicBezTo>
                <a:close/>
                <a:moveTo>
                  <a:pt x="1100449" y="242982"/>
                </a:moveTo>
                <a:lnTo>
                  <a:pt x="1109678" y="257352"/>
                </a:lnTo>
                <a:lnTo>
                  <a:pt x="1120455" y="250430"/>
                </a:lnTo>
                <a:lnTo>
                  <a:pt x="1111226" y="236060"/>
                </a:lnTo>
                <a:close/>
                <a:moveTo>
                  <a:pt x="1163784" y="412361"/>
                </a:moveTo>
                <a:lnTo>
                  <a:pt x="1170706" y="423138"/>
                </a:lnTo>
                <a:lnTo>
                  <a:pt x="1176094" y="419678"/>
                </a:lnTo>
                <a:cubicBezTo>
                  <a:pt x="1182082" y="415832"/>
                  <a:pt x="1182768" y="410317"/>
                  <a:pt x="1178154" y="403132"/>
                </a:cubicBezTo>
                <a:lnTo>
                  <a:pt x="1172385" y="394151"/>
                </a:lnTo>
                <a:lnTo>
                  <a:pt x="1166996" y="397612"/>
                </a:lnTo>
                <a:cubicBezTo>
                  <a:pt x="1161009" y="401458"/>
                  <a:pt x="1159939" y="406374"/>
                  <a:pt x="1163784" y="412361"/>
                </a:cubicBezTo>
                <a:close/>
                <a:moveTo>
                  <a:pt x="939800" y="79763"/>
                </a:moveTo>
                <a:lnTo>
                  <a:pt x="946722" y="90540"/>
                </a:lnTo>
                <a:lnTo>
                  <a:pt x="952110" y="87079"/>
                </a:lnTo>
                <a:cubicBezTo>
                  <a:pt x="958098" y="83234"/>
                  <a:pt x="958784" y="77719"/>
                  <a:pt x="954170" y="70534"/>
                </a:cubicBezTo>
                <a:lnTo>
                  <a:pt x="948401" y="61553"/>
                </a:lnTo>
                <a:lnTo>
                  <a:pt x="943012" y="65014"/>
                </a:lnTo>
                <a:cubicBezTo>
                  <a:pt x="937025" y="68859"/>
                  <a:pt x="935955" y="73776"/>
                  <a:pt x="939800" y="79763"/>
                </a:cubicBezTo>
                <a:close/>
                <a:moveTo>
                  <a:pt x="1598705" y="1155932"/>
                </a:moveTo>
                <a:lnTo>
                  <a:pt x="1617918" y="1155932"/>
                </a:lnTo>
                <a:lnTo>
                  <a:pt x="1641400" y="1149528"/>
                </a:lnTo>
                <a:lnTo>
                  <a:pt x="1641400" y="1132450"/>
                </a:lnTo>
                <a:lnTo>
                  <a:pt x="1628592" y="1132450"/>
                </a:lnTo>
                <a:cubicBezTo>
                  <a:pt x="1615783" y="1143835"/>
                  <a:pt x="1605821" y="1149527"/>
                  <a:pt x="1598705" y="1149528"/>
                </a:cubicBezTo>
                <a:close/>
                <a:moveTo>
                  <a:pt x="1282761" y="844258"/>
                </a:moveTo>
                <a:lnTo>
                  <a:pt x="1287031" y="844258"/>
                </a:lnTo>
                <a:cubicBezTo>
                  <a:pt x="1338265" y="839988"/>
                  <a:pt x="1363882" y="820064"/>
                  <a:pt x="1363882" y="784484"/>
                </a:cubicBezTo>
                <a:lnTo>
                  <a:pt x="1363882" y="773811"/>
                </a:lnTo>
                <a:cubicBezTo>
                  <a:pt x="1356766" y="773811"/>
                  <a:pt x="1353208" y="771676"/>
                  <a:pt x="1353209" y="767407"/>
                </a:cubicBezTo>
                <a:cubicBezTo>
                  <a:pt x="1331861" y="767406"/>
                  <a:pt x="1308379" y="790889"/>
                  <a:pt x="1282762" y="837854"/>
                </a:cubicBezTo>
                <a:close/>
                <a:moveTo>
                  <a:pt x="1195822" y="790114"/>
                </a:moveTo>
                <a:lnTo>
                  <a:pt x="1199284" y="795503"/>
                </a:lnTo>
                <a:cubicBezTo>
                  <a:pt x="1204326" y="800721"/>
                  <a:pt x="1209841" y="801408"/>
                  <a:pt x="1215829" y="797562"/>
                </a:cubicBezTo>
                <a:lnTo>
                  <a:pt x="1221217" y="794101"/>
                </a:lnTo>
                <a:lnTo>
                  <a:pt x="1211988" y="779732"/>
                </a:lnTo>
                <a:close/>
                <a:moveTo>
                  <a:pt x="971838" y="457516"/>
                </a:moveTo>
                <a:lnTo>
                  <a:pt x="975300" y="462905"/>
                </a:lnTo>
                <a:cubicBezTo>
                  <a:pt x="980342" y="468123"/>
                  <a:pt x="985857" y="468809"/>
                  <a:pt x="991845" y="464964"/>
                </a:cubicBezTo>
                <a:lnTo>
                  <a:pt x="997233" y="461503"/>
                </a:lnTo>
                <a:lnTo>
                  <a:pt x="988004" y="447133"/>
                </a:lnTo>
                <a:close/>
                <a:moveTo>
                  <a:pt x="982500" y="521183"/>
                </a:moveTo>
                <a:cubicBezTo>
                  <a:pt x="995751" y="531279"/>
                  <a:pt x="1004770" y="534789"/>
                  <a:pt x="1009560" y="531712"/>
                </a:cubicBezTo>
                <a:lnTo>
                  <a:pt x="1020338" y="524790"/>
                </a:lnTo>
                <a:cubicBezTo>
                  <a:pt x="1029751" y="505212"/>
                  <a:pt x="1030228" y="488838"/>
                  <a:pt x="1021768" y="475665"/>
                </a:cubicBezTo>
                <a:lnTo>
                  <a:pt x="1050376" y="464903"/>
                </a:lnTo>
                <a:cubicBezTo>
                  <a:pt x="1055166" y="461827"/>
                  <a:pt x="1056495" y="453362"/>
                  <a:pt x="1054363" y="439508"/>
                </a:cubicBezTo>
                <a:lnTo>
                  <a:pt x="1041673" y="419750"/>
                </a:lnTo>
                <a:cubicBezTo>
                  <a:pt x="1037827" y="413763"/>
                  <a:pt x="1032911" y="412692"/>
                  <a:pt x="1026924" y="416537"/>
                </a:cubicBezTo>
                <a:lnTo>
                  <a:pt x="1016146" y="423459"/>
                </a:lnTo>
                <a:cubicBezTo>
                  <a:pt x="1006051" y="436709"/>
                  <a:pt x="1006771" y="452315"/>
                  <a:pt x="1018308" y="470277"/>
                </a:cubicBezTo>
                <a:cubicBezTo>
                  <a:pt x="1003685" y="471211"/>
                  <a:pt x="992182" y="474371"/>
                  <a:pt x="983800" y="479754"/>
                </a:cubicBezTo>
                <a:cubicBezTo>
                  <a:pt x="976616" y="484369"/>
                  <a:pt x="976182" y="498179"/>
                  <a:pt x="982500" y="521183"/>
                </a:cubicBezTo>
                <a:close/>
                <a:moveTo>
                  <a:pt x="1168617" y="822811"/>
                </a:moveTo>
                <a:lnTo>
                  <a:pt x="1174385" y="831792"/>
                </a:lnTo>
                <a:cubicBezTo>
                  <a:pt x="1180197" y="838208"/>
                  <a:pt x="1186097" y="839493"/>
                  <a:pt x="1192084" y="835647"/>
                </a:cubicBezTo>
                <a:lnTo>
                  <a:pt x="1201065" y="829879"/>
                </a:lnTo>
                <a:lnTo>
                  <a:pt x="1194143" y="819102"/>
                </a:lnTo>
                <a:cubicBezTo>
                  <a:pt x="1190298" y="813115"/>
                  <a:pt x="1185381" y="812044"/>
                  <a:pt x="1179394" y="815889"/>
                </a:cubicBezTo>
                <a:close/>
                <a:moveTo>
                  <a:pt x="758516" y="188585"/>
                </a:moveTo>
                <a:cubicBezTo>
                  <a:pt x="771767" y="198681"/>
                  <a:pt x="780786" y="202190"/>
                  <a:pt x="785576" y="199114"/>
                </a:cubicBezTo>
                <a:lnTo>
                  <a:pt x="796354" y="192192"/>
                </a:lnTo>
                <a:cubicBezTo>
                  <a:pt x="805767" y="172614"/>
                  <a:pt x="806245" y="156239"/>
                  <a:pt x="797784" y="143067"/>
                </a:cubicBezTo>
                <a:lnTo>
                  <a:pt x="826392" y="132305"/>
                </a:lnTo>
                <a:cubicBezTo>
                  <a:pt x="831182" y="129228"/>
                  <a:pt x="832511" y="120763"/>
                  <a:pt x="830379" y="106910"/>
                </a:cubicBezTo>
                <a:lnTo>
                  <a:pt x="817689" y="87152"/>
                </a:lnTo>
                <a:cubicBezTo>
                  <a:pt x="813843" y="81165"/>
                  <a:pt x="808927" y="80094"/>
                  <a:pt x="802940" y="83939"/>
                </a:cubicBezTo>
                <a:lnTo>
                  <a:pt x="792163" y="90861"/>
                </a:lnTo>
                <a:cubicBezTo>
                  <a:pt x="782067" y="104111"/>
                  <a:pt x="782787" y="119717"/>
                  <a:pt x="794324" y="137679"/>
                </a:cubicBezTo>
                <a:cubicBezTo>
                  <a:pt x="779701" y="138613"/>
                  <a:pt x="768198" y="141772"/>
                  <a:pt x="759816" y="147156"/>
                </a:cubicBezTo>
                <a:cubicBezTo>
                  <a:pt x="752632" y="151770"/>
                  <a:pt x="752198" y="165580"/>
                  <a:pt x="758516" y="188585"/>
                </a:cubicBezTo>
                <a:close/>
                <a:moveTo>
                  <a:pt x="944633" y="490213"/>
                </a:moveTo>
                <a:lnTo>
                  <a:pt x="950401" y="499194"/>
                </a:lnTo>
                <a:cubicBezTo>
                  <a:pt x="956213" y="505609"/>
                  <a:pt x="962113" y="506894"/>
                  <a:pt x="968100" y="503049"/>
                </a:cubicBezTo>
                <a:lnTo>
                  <a:pt x="977081" y="497280"/>
                </a:lnTo>
                <a:lnTo>
                  <a:pt x="970159" y="486503"/>
                </a:lnTo>
                <a:cubicBezTo>
                  <a:pt x="966314" y="480516"/>
                  <a:pt x="961397" y="479445"/>
                  <a:pt x="955410" y="483291"/>
                </a:cubicBezTo>
                <a:close/>
                <a:moveTo>
                  <a:pt x="1314224" y="1069268"/>
                </a:moveTo>
                <a:lnTo>
                  <a:pt x="1317685" y="1074657"/>
                </a:lnTo>
                <a:cubicBezTo>
                  <a:pt x="1322299" y="1081841"/>
                  <a:pt x="1327600" y="1083511"/>
                  <a:pt x="1333588" y="1079665"/>
                </a:cubicBezTo>
                <a:lnTo>
                  <a:pt x="1338976" y="1076205"/>
                </a:lnTo>
                <a:cubicBezTo>
                  <a:pt x="1344963" y="1072359"/>
                  <a:pt x="1345650" y="1066844"/>
                  <a:pt x="1341035" y="1059659"/>
                </a:cubicBezTo>
                <a:lnTo>
                  <a:pt x="1337574" y="1054271"/>
                </a:lnTo>
                <a:cubicBezTo>
                  <a:pt x="1333729" y="1048283"/>
                  <a:pt x="1328812" y="1047213"/>
                  <a:pt x="1322825" y="1051058"/>
                </a:cubicBezTo>
                <a:lnTo>
                  <a:pt x="1317437" y="1054519"/>
                </a:lnTo>
                <a:cubicBezTo>
                  <a:pt x="1312218" y="1059562"/>
                  <a:pt x="1311147" y="1064478"/>
                  <a:pt x="1314224" y="1069268"/>
                </a:cubicBezTo>
                <a:close/>
                <a:moveTo>
                  <a:pt x="1588031" y="1574343"/>
                </a:moveTo>
                <a:cubicBezTo>
                  <a:pt x="1643535" y="1636963"/>
                  <a:pt x="1688365" y="1668273"/>
                  <a:pt x="1722521" y="1668273"/>
                </a:cubicBezTo>
                <a:lnTo>
                  <a:pt x="1728925" y="1655464"/>
                </a:lnTo>
                <a:lnTo>
                  <a:pt x="1728925" y="1649060"/>
                </a:lnTo>
                <a:cubicBezTo>
                  <a:pt x="1709001" y="1649060"/>
                  <a:pt x="1681249" y="1637675"/>
                  <a:pt x="1645669" y="1614904"/>
                </a:cubicBezTo>
                <a:cubicBezTo>
                  <a:pt x="1639977" y="1596403"/>
                  <a:pt x="1628591" y="1582882"/>
                  <a:pt x="1611514" y="1574344"/>
                </a:cubicBezTo>
                <a:close/>
                <a:moveTo>
                  <a:pt x="1006885" y="693795"/>
                </a:moveTo>
                <a:lnTo>
                  <a:pt x="1013727" y="688309"/>
                </a:lnTo>
                <a:lnTo>
                  <a:pt x="1015138" y="690506"/>
                </a:lnTo>
                <a:lnTo>
                  <a:pt x="1008423" y="695587"/>
                </a:lnTo>
                <a:close/>
                <a:moveTo>
                  <a:pt x="653871" y="144162"/>
                </a:moveTo>
                <a:lnTo>
                  <a:pt x="666561" y="163920"/>
                </a:lnTo>
                <a:cubicBezTo>
                  <a:pt x="689254" y="83379"/>
                  <a:pt x="691372" y="28739"/>
                  <a:pt x="672914" y="0"/>
                </a:cubicBezTo>
                <a:lnTo>
                  <a:pt x="658676" y="1533"/>
                </a:lnTo>
                <a:lnTo>
                  <a:pt x="653287" y="4994"/>
                </a:lnTo>
                <a:cubicBezTo>
                  <a:pt x="664054" y="21759"/>
                  <a:pt x="669472" y="51262"/>
                  <a:pt x="669540" y="93504"/>
                </a:cubicBezTo>
                <a:cubicBezTo>
                  <a:pt x="657049" y="108292"/>
                  <a:pt x="651826" y="125178"/>
                  <a:pt x="653871" y="144162"/>
                </a:cubicBezTo>
                <a:close/>
                <a:moveTo>
                  <a:pt x="1181967" y="977057"/>
                </a:moveTo>
                <a:lnTo>
                  <a:pt x="1181862" y="974778"/>
                </a:lnTo>
                <a:cubicBezTo>
                  <a:pt x="1183040" y="969370"/>
                  <a:pt x="1185576" y="962456"/>
                  <a:pt x="1189470" y="954035"/>
                </a:cubicBezTo>
                <a:lnTo>
                  <a:pt x="1205636" y="943652"/>
                </a:lnTo>
                <a:cubicBezTo>
                  <a:pt x="1224495" y="931539"/>
                  <a:pt x="1273726" y="928937"/>
                  <a:pt x="1353328" y="935849"/>
                </a:cubicBezTo>
                <a:lnTo>
                  <a:pt x="1358858" y="936470"/>
                </a:lnTo>
                <a:lnTo>
                  <a:pt x="1333996" y="983818"/>
                </a:lnTo>
                <a:cubicBezTo>
                  <a:pt x="1301974" y="1043057"/>
                  <a:pt x="1282761" y="1072677"/>
                  <a:pt x="1276357" y="1072677"/>
                </a:cubicBezTo>
                <a:lnTo>
                  <a:pt x="1264525" y="1065634"/>
                </a:lnTo>
                <a:lnTo>
                  <a:pt x="1251504" y="1050452"/>
                </a:lnTo>
                <a:lnTo>
                  <a:pt x="1246471" y="1032116"/>
                </a:lnTo>
                <a:lnTo>
                  <a:pt x="1246471" y="1021442"/>
                </a:lnTo>
                <a:cubicBezTo>
                  <a:pt x="1246471" y="1017173"/>
                  <a:pt x="1258568" y="1009346"/>
                  <a:pt x="1282762" y="997960"/>
                </a:cubicBezTo>
                <a:lnTo>
                  <a:pt x="1276166" y="985868"/>
                </a:lnTo>
                <a:lnTo>
                  <a:pt x="1286814" y="975238"/>
                </a:lnTo>
                <a:lnTo>
                  <a:pt x="1281046" y="966258"/>
                </a:lnTo>
                <a:lnTo>
                  <a:pt x="1270248" y="975018"/>
                </a:lnTo>
                <a:lnTo>
                  <a:pt x="1269953" y="974478"/>
                </a:lnTo>
                <a:lnTo>
                  <a:pt x="1276357" y="938187"/>
                </a:lnTo>
                <a:lnTo>
                  <a:pt x="1263549" y="938187"/>
                </a:lnTo>
                <a:cubicBezTo>
                  <a:pt x="1263549" y="955977"/>
                  <a:pt x="1259635" y="970742"/>
                  <a:pt x="1251808" y="982483"/>
                </a:cubicBezTo>
                <a:lnTo>
                  <a:pt x="1225873" y="1001738"/>
                </a:lnTo>
                <a:lnTo>
                  <a:pt x="1219016" y="1001024"/>
                </a:lnTo>
                <a:lnTo>
                  <a:pt x="1214070" y="999060"/>
                </a:lnTo>
                <a:lnTo>
                  <a:pt x="1204309" y="986753"/>
                </a:lnTo>
                <a:close/>
                <a:moveTo>
                  <a:pt x="958418" y="653884"/>
                </a:moveTo>
                <a:cubicBezTo>
                  <a:pt x="956880" y="651490"/>
                  <a:pt x="956700" y="647588"/>
                  <a:pt x="957878" y="642180"/>
                </a:cubicBezTo>
                <a:lnTo>
                  <a:pt x="959680" y="637267"/>
                </a:lnTo>
                <a:lnTo>
                  <a:pt x="963078" y="652903"/>
                </a:lnTo>
                <a:lnTo>
                  <a:pt x="977442" y="661440"/>
                </a:lnTo>
                <a:close/>
                <a:moveTo>
                  <a:pt x="999601" y="733469"/>
                </a:moveTo>
                <a:lnTo>
                  <a:pt x="1008591" y="723205"/>
                </a:lnTo>
                <a:lnTo>
                  <a:pt x="1015691" y="724294"/>
                </a:lnTo>
                <a:lnTo>
                  <a:pt x="1027946" y="737502"/>
                </a:lnTo>
                <a:lnTo>
                  <a:pt x="1017679" y="749766"/>
                </a:lnTo>
                <a:close/>
                <a:moveTo>
                  <a:pt x="1533062" y="1734450"/>
                </a:moveTo>
                <a:cubicBezTo>
                  <a:pt x="1536264" y="1737296"/>
                  <a:pt x="1541067" y="1740143"/>
                  <a:pt x="1547471" y="1742989"/>
                </a:cubicBezTo>
                <a:lnTo>
                  <a:pt x="1570953" y="1742989"/>
                </a:lnTo>
                <a:cubicBezTo>
                  <a:pt x="1578069" y="1742989"/>
                  <a:pt x="1581627" y="1739431"/>
                  <a:pt x="1581627" y="1732315"/>
                </a:cubicBezTo>
                <a:lnTo>
                  <a:pt x="1581627" y="1719507"/>
                </a:lnTo>
                <a:cubicBezTo>
                  <a:pt x="1575935" y="1703852"/>
                  <a:pt x="1562414" y="1696024"/>
                  <a:pt x="1541067" y="1696025"/>
                </a:cubicBezTo>
                <a:cubicBezTo>
                  <a:pt x="1548183" y="1683216"/>
                  <a:pt x="1551740" y="1671830"/>
                  <a:pt x="1551741" y="1661868"/>
                </a:cubicBezTo>
                <a:cubicBezTo>
                  <a:pt x="1551740" y="1653329"/>
                  <a:pt x="1540355" y="1645502"/>
                  <a:pt x="1517585" y="1638386"/>
                </a:cubicBezTo>
                <a:cubicBezTo>
                  <a:pt x="1501930" y="1644079"/>
                  <a:pt x="1494102" y="1649771"/>
                  <a:pt x="1494102" y="1655464"/>
                </a:cubicBezTo>
                <a:lnTo>
                  <a:pt x="1494102" y="1668272"/>
                </a:lnTo>
                <a:cubicBezTo>
                  <a:pt x="1505488" y="1686774"/>
                  <a:pt x="1519008" y="1696025"/>
                  <a:pt x="1534663" y="1696025"/>
                </a:cubicBezTo>
                <a:lnTo>
                  <a:pt x="1528258" y="1725911"/>
                </a:lnTo>
                <a:cubicBezTo>
                  <a:pt x="1528258" y="1728758"/>
                  <a:pt x="1529860" y="1731604"/>
                  <a:pt x="1533062" y="1734450"/>
                </a:cubicBezTo>
                <a:close/>
                <a:moveTo>
                  <a:pt x="1501574" y="1864136"/>
                </a:moveTo>
                <a:cubicBezTo>
                  <a:pt x="1503709" y="1865915"/>
                  <a:pt x="1506911" y="1866804"/>
                  <a:pt x="1511180" y="1866805"/>
                </a:cubicBezTo>
                <a:lnTo>
                  <a:pt x="1521854" y="1866805"/>
                </a:lnTo>
                <a:lnTo>
                  <a:pt x="1521854" y="1860400"/>
                </a:lnTo>
                <a:cubicBezTo>
                  <a:pt x="1521854" y="1853285"/>
                  <a:pt x="1518296" y="1849727"/>
                  <a:pt x="1511180" y="1849726"/>
                </a:cubicBezTo>
                <a:lnTo>
                  <a:pt x="1498372" y="1849727"/>
                </a:lnTo>
                <a:lnTo>
                  <a:pt x="1498372" y="1856131"/>
                </a:lnTo>
                <a:cubicBezTo>
                  <a:pt x="1498372" y="1859689"/>
                  <a:pt x="1499439" y="1862357"/>
                  <a:pt x="1501574" y="1864136"/>
                </a:cubicBezTo>
                <a:close/>
                <a:moveTo>
                  <a:pt x="1139733" y="1655464"/>
                </a:moveTo>
                <a:lnTo>
                  <a:pt x="1152541" y="1655464"/>
                </a:lnTo>
                <a:cubicBezTo>
                  <a:pt x="1159657" y="1655464"/>
                  <a:pt x="1163215" y="1651906"/>
                  <a:pt x="1163215" y="1644790"/>
                </a:cubicBezTo>
                <a:lnTo>
                  <a:pt x="1163215" y="1631982"/>
                </a:lnTo>
                <a:lnTo>
                  <a:pt x="1152542" y="1631982"/>
                </a:lnTo>
                <a:cubicBezTo>
                  <a:pt x="1144002" y="1633405"/>
                  <a:pt x="1139733" y="1637674"/>
                  <a:pt x="1139733" y="1644790"/>
                </a:cubicBezTo>
                <a:close/>
                <a:moveTo>
                  <a:pt x="1158946" y="1691755"/>
                </a:moveTo>
                <a:lnTo>
                  <a:pt x="1176024" y="1691755"/>
                </a:lnTo>
                <a:lnTo>
                  <a:pt x="1176024" y="1672542"/>
                </a:lnTo>
                <a:lnTo>
                  <a:pt x="1169620" y="1672542"/>
                </a:lnTo>
                <a:cubicBezTo>
                  <a:pt x="1162504" y="1673965"/>
                  <a:pt x="1158946" y="1678235"/>
                  <a:pt x="1158946" y="1685351"/>
                </a:cubicBezTo>
                <a:close/>
                <a:moveTo>
                  <a:pt x="1269953" y="1909500"/>
                </a:moveTo>
                <a:lnTo>
                  <a:pt x="1287031" y="1909500"/>
                </a:lnTo>
                <a:lnTo>
                  <a:pt x="1287031" y="1896692"/>
                </a:lnTo>
                <a:lnTo>
                  <a:pt x="1269953" y="1896692"/>
                </a:lnTo>
                <a:close/>
                <a:moveTo>
                  <a:pt x="265910" y="357819"/>
                </a:moveTo>
                <a:lnTo>
                  <a:pt x="272832" y="368596"/>
                </a:lnTo>
                <a:cubicBezTo>
                  <a:pt x="289333" y="373221"/>
                  <a:pt x="299506" y="378527"/>
                  <a:pt x="303352" y="384514"/>
                </a:cubicBezTo>
                <a:lnTo>
                  <a:pt x="308741" y="381053"/>
                </a:lnTo>
                <a:lnTo>
                  <a:pt x="298358" y="364887"/>
                </a:lnTo>
                <a:lnTo>
                  <a:pt x="280279" y="348590"/>
                </a:lnTo>
                <a:close/>
                <a:moveTo>
                  <a:pt x="602865" y="1006102"/>
                </a:moveTo>
                <a:lnTo>
                  <a:pt x="606701" y="999028"/>
                </a:lnTo>
                <a:cubicBezTo>
                  <a:pt x="610294" y="996721"/>
                  <a:pt x="614529" y="991464"/>
                  <a:pt x="619406" y="983257"/>
                </a:cubicBezTo>
                <a:lnTo>
                  <a:pt x="626328" y="994034"/>
                </a:lnTo>
                <a:lnTo>
                  <a:pt x="626388" y="996008"/>
                </a:lnTo>
                <a:lnTo>
                  <a:pt x="618415" y="1001129"/>
                </a:lnTo>
                <a:close/>
                <a:moveTo>
                  <a:pt x="814379" y="1406695"/>
                </a:moveTo>
                <a:lnTo>
                  <a:pt x="813373" y="1368082"/>
                </a:lnTo>
                <a:lnTo>
                  <a:pt x="821521" y="1367673"/>
                </a:lnTo>
                <a:cubicBezTo>
                  <a:pt x="827659" y="1367406"/>
                  <a:pt x="831973" y="1367272"/>
                  <a:pt x="834463" y="1367272"/>
                </a:cubicBezTo>
                <a:lnTo>
                  <a:pt x="840868" y="1380081"/>
                </a:lnTo>
                <a:lnTo>
                  <a:pt x="840867" y="1397159"/>
                </a:lnTo>
                <a:close/>
                <a:moveTo>
                  <a:pt x="590447" y="1076066"/>
                </a:moveTo>
                <a:lnTo>
                  <a:pt x="589276" y="1031152"/>
                </a:lnTo>
                <a:lnTo>
                  <a:pt x="592025" y="1026084"/>
                </a:lnTo>
                <a:lnTo>
                  <a:pt x="622798" y="1026222"/>
                </a:lnTo>
                <a:cubicBezTo>
                  <a:pt x="631028" y="1026856"/>
                  <a:pt x="635720" y="1028072"/>
                  <a:pt x="636873" y="1029868"/>
                </a:cubicBezTo>
                <a:cubicBezTo>
                  <a:pt x="644048" y="1048939"/>
                  <a:pt x="638056" y="1064628"/>
                  <a:pt x="618897" y="1076933"/>
                </a:cubicBezTo>
                <a:lnTo>
                  <a:pt x="609916" y="1082702"/>
                </a:lnTo>
                <a:cubicBezTo>
                  <a:pt x="608120" y="1083855"/>
                  <a:pt x="603941" y="1082945"/>
                  <a:pt x="597379" y="1079971"/>
                </a:cubicBezTo>
                <a:close/>
                <a:moveTo>
                  <a:pt x="806262" y="1453873"/>
                </a:moveTo>
                <a:lnTo>
                  <a:pt x="828059" y="1427046"/>
                </a:lnTo>
                <a:lnTo>
                  <a:pt x="840868" y="1427046"/>
                </a:lnTo>
                <a:cubicBezTo>
                  <a:pt x="840868" y="1430604"/>
                  <a:pt x="839800" y="1435763"/>
                  <a:pt x="837666" y="1442522"/>
                </a:cubicBezTo>
                <a:lnTo>
                  <a:pt x="830389" y="1461523"/>
                </a:lnTo>
                <a:lnTo>
                  <a:pt x="819864" y="1445137"/>
                </a:lnTo>
                <a:close/>
                <a:moveTo>
                  <a:pt x="691138" y="1319768"/>
                </a:moveTo>
                <a:cubicBezTo>
                  <a:pt x="704816" y="1327898"/>
                  <a:pt x="719779" y="1330127"/>
                  <a:pt x="736028" y="1326457"/>
                </a:cubicBezTo>
                <a:lnTo>
                  <a:pt x="732567" y="1321068"/>
                </a:lnTo>
                <a:cubicBezTo>
                  <a:pt x="728722" y="1315081"/>
                  <a:pt x="717905" y="1312725"/>
                  <a:pt x="700119" y="1314000"/>
                </a:cubicBezTo>
                <a:close/>
                <a:moveTo>
                  <a:pt x="617685" y="1217255"/>
                </a:moveTo>
                <a:lnTo>
                  <a:pt x="621145" y="1222643"/>
                </a:lnTo>
                <a:cubicBezTo>
                  <a:pt x="626188" y="1227861"/>
                  <a:pt x="631703" y="1228548"/>
                  <a:pt x="637691" y="1224702"/>
                </a:cubicBezTo>
                <a:cubicBezTo>
                  <a:pt x="642480" y="1221626"/>
                  <a:pt x="645396" y="1201147"/>
                  <a:pt x="646438" y="1163267"/>
                </a:cubicBezTo>
                <a:cubicBezTo>
                  <a:pt x="642593" y="1157280"/>
                  <a:pt x="635880" y="1157362"/>
                  <a:pt x="626301" y="1163515"/>
                </a:cubicBezTo>
                <a:lnTo>
                  <a:pt x="622839" y="1158126"/>
                </a:lnTo>
                <a:lnTo>
                  <a:pt x="609901" y="1118231"/>
                </a:lnTo>
                <a:lnTo>
                  <a:pt x="606301" y="1128763"/>
                </a:lnTo>
                <a:lnTo>
                  <a:pt x="595880" y="1112538"/>
                </a:lnTo>
                <a:lnTo>
                  <a:pt x="581511" y="1121767"/>
                </a:lnTo>
                <a:lnTo>
                  <a:pt x="594201" y="1141525"/>
                </a:lnTo>
                <a:lnTo>
                  <a:pt x="604116" y="1135158"/>
                </a:lnTo>
                <a:lnTo>
                  <a:pt x="603512" y="1136923"/>
                </a:lnTo>
                <a:cubicBezTo>
                  <a:pt x="603274" y="1145110"/>
                  <a:pt x="604927" y="1155255"/>
                  <a:pt x="608470" y="1167355"/>
                </a:cubicBezTo>
                <a:lnTo>
                  <a:pt x="618984" y="1175826"/>
                </a:lnTo>
                <a:cubicBezTo>
                  <a:pt x="620522" y="1178220"/>
                  <a:pt x="620089" y="1192030"/>
                  <a:pt x="617685" y="1217255"/>
                </a:cubicBezTo>
                <a:close/>
                <a:moveTo>
                  <a:pt x="467154" y="987170"/>
                </a:moveTo>
                <a:cubicBezTo>
                  <a:pt x="480832" y="995299"/>
                  <a:pt x="495795" y="997529"/>
                  <a:pt x="512044" y="993859"/>
                </a:cubicBezTo>
                <a:lnTo>
                  <a:pt x="508583" y="988470"/>
                </a:lnTo>
                <a:cubicBezTo>
                  <a:pt x="504738" y="982483"/>
                  <a:pt x="493921" y="980126"/>
                  <a:pt x="476135" y="981402"/>
                </a:cubicBezTo>
                <a:close/>
                <a:moveTo>
                  <a:pt x="393701" y="884656"/>
                </a:moveTo>
                <a:lnTo>
                  <a:pt x="397161" y="890045"/>
                </a:lnTo>
                <a:cubicBezTo>
                  <a:pt x="402204" y="895263"/>
                  <a:pt x="407719" y="895950"/>
                  <a:pt x="413707" y="892104"/>
                </a:cubicBezTo>
                <a:cubicBezTo>
                  <a:pt x="418496" y="889028"/>
                  <a:pt x="421412" y="868549"/>
                  <a:pt x="422454" y="830668"/>
                </a:cubicBezTo>
                <a:cubicBezTo>
                  <a:pt x="418609" y="824681"/>
                  <a:pt x="411896" y="824764"/>
                  <a:pt x="402317" y="830917"/>
                </a:cubicBezTo>
                <a:lnTo>
                  <a:pt x="398856" y="825528"/>
                </a:lnTo>
                <a:lnTo>
                  <a:pt x="385917" y="785633"/>
                </a:lnTo>
                <a:cubicBezTo>
                  <a:pt x="377875" y="794180"/>
                  <a:pt x="377399" y="810555"/>
                  <a:pt x="384486" y="834757"/>
                </a:cubicBezTo>
                <a:lnTo>
                  <a:pt x="395000" y="843227"/>
                </a:lnTo>
                <a:cubicBezTo>
                  <a:pt x="396538" y="845622"/>
                  <a:pt x="396105" y="859432"/>
                  <a:pt x="393701" y="884656"/>
                </a:cubicBezTo>
                <a:close/>
                <a:moveTo>
                  <a:pt x="642918" y="1299996"/>
                </a:moveTo>
                <a:lnTo>
                  <a:pt x="649840" y="1310773"/>
                </a:lnTo>
                <a:cubicBezTo>
                  <a:pt x="654883" y="1315991"/>
                  <a:pt x="659800" y="1317062"/>
                  <a:pt x="664589" y="1313986"/>
                </a:cubicBezTo>
                <a:lnTo>
                  <a:pt x="675367" y="1307064"/>
                </a:lnTo>
                <a:lnTo>
                  <a:pt x="669599" y="1298083"/>
                </a:lnTo>
                <a:cubicBezTo>
                  <a:pt x="664984" y="1290898"/>
                  <a:pt x="659084" y="1289613"/>
                  <a:pt x="651899" y="1294228"/>
                </a:cubicBezTo>
                <a:close/>
                <a:moveTo>
                  <a:pt x="861148" y="1646391"/>
                </a:moveTo>
                <a:cubicBezTo>
                  <a:pt x="863282" y="1648170"/>
                  <a:pt x="866485" y="1649060"/>
                  <a:pt x="870754" y="1649060"/>
                </a:cubicBezTo>
                <a:lnTo>
                  <a:pt x="877158" y="1649060"/>
                </a:lnTo>
                <a:cubicBezTo>
                  <a:pt x="884274" y="1649060"/>
                  <a:pt x="887832" y="1645502"/>
                  <a:pt x="887832" y="1638386"/>
                </a:cubicBezTo>
                <a:lnTo>
                  <a:pt x="887832" y="1631982"/>
                </a:lnTo>
                <a:cubicBezTo>
                  <a:pt x="886409" y="1624866"/>
                  <a:pt x="882851" y="1621308"/>
                  <a:pt x="877158" y="1621308"/>
                </a:cubicBezTo>
                <a:lnTo>
                  <a:pt x="870754" y="1621308"/>
                </a:lnTo>
                <a:cubicBezTo>
                  <a:pt x="862215" y="1621308"/>
                  <a:pt x="857945" y="1624866"/>
                  <a:pt x="857946" y="1631982"/>
                </a:cubicBezTo>
                <a:lnTo>
                  <a:pt x="857945" y="1638386"/>
                </a:lnTo>
                <a:cubicBezTo>
                  <a:pt x="857945" y="1641944"/>
                  <a:pt x="859013" y="1644612"/>
                  <a:pt x="861148" y="1646391"/>
                </a:cubicBezTo>
                <a:close/>
                <a:moveTo>
                  <a:pt x="418934" y="967398"/>
                </a:moveTo>
                <a:lnTo>
                  <a:pt x="425856" y="978175"/>
                </a:lnTo>
                <a:cubicBezTo>
                  <a:pt x="430899" y="983393"/>
                  <a:pt x="435816" y="984464"/>
                  <a:pt x="440605" y="981388"/>
                </a:cubicBezTo>
                <a:lnTo>
                  <a:pt x="451383" y="974466"/>
                </a:lnTo>
                <a:lnTo>
                  <a:pt x="445615" y="965485"/>
                </a:lnTo>
                <a:cubicBezTo>
                  <a:pt x="441000" y="958300"/>
                  <a:pt x="435100" y="957015"/>
                  <a:pt x="427915" y="961629"/>
                </a:cubicBezTo>
                <a:close/>
                <a:moveTo>
                  <a:pt x="828059" y="1614904"/>
                </a:moveTo>
                <a:cubicBezTo>
                  <a:pt x="836598" y="1614904"/>
                  <a:pt x="840868" y="1610635"/>
                  <a:pt x="840868" y="1602095"/>
                </a:cubicBezTo>
                <a:lnTo>
                  <a:pt x="840868" y="1597826"/>
                </a:lnTo>
                <a:lnTo>
                  <a:pt x="828059" y="1597826"/>
                </a:lnTo>
                <a:close/>
                <a:moveTo>
                  <a:pt x="315386" y="853242"/>
                </a:moveTo>
                <a:lnTo>
                  <a:pt x="321154" y="862223"/>
                </a:lnTo>
                <a:lnTo>
                  <a:pt x="335524" y="852994"/>
                </a:lnTo>
                <a:lnTo>
                  <a:pt x="322834" y="833236"/>
                </a:lnTo>
                <a:lnTo>
                  <a:pt x="317445" y="836697"/>
                </a:lnTo>
                <a:cubicBezTo>
                  <a:pt x="312227" y="841740"/>
                  <a:pt x="311540" y="847255"/>
                  <a:pt x="315386" y="853242"/>
                </a:cubicBezTo>
                <a:close/>
                <a:moveTo>
                  <a:pt x="574313" y="1260334"/>
                </a:moveTo>
                <a:lnTo>
                  <a:pt x="581235" y="1271111"/>
                </a:lnTo>
                <a:cubicBezTo>
                  <a:pt x="584311" y="1275901"/>
                  <a:pt x="592776" y="1277229"/>
                  <a:pt x="606630" y="1275098"/>
                </a:cubicBezTo>
                <a:lnTo>
                  <a:pt x="610222" y="1272790"/>
                </a:lnTo>
                <a:lnTo>
                  <a:pt x="604454" y="1263809"/>
                </a:lnTo>
                <a:cubicBezTo>
                  <a:pt x="601377" y="1259020"/>
                  <a:pt x="593127" y="1256707"/>
                  <a:pt x="579702" y="1256873"/>
                </a:cubicBezTo>
                <a:close/>
                <a:moveTo>
                  <a:pt x="781095" y="1585017"/>
                </a:moveTo>
                <a:lnTo>
                  <a:pt x="793903" y="1591422"/>
                </a:lnTo>
                <a:cubicBezTo>
                  <a:pt x="799596" y="1591421"/>
                  <a:pt x="805288" y="1585729"/>
                  <a:pt x="810981" y="1574343"/>
                </a:cubicBezTo>
                <a:lnTo>
                  <a:pt x="810981" y="1555131"/>
                </a:lnTo>
                <a:lnTo>
                  <a:pt x="804577" y="1555131"/>
                </a:lnTo>
                <a:cubicBezTo>
                  <a:pt x="788922" y="1559400"/>
                  <a:pt x="781094" y="1569363"/>
                  <a:pt x="781095" y="1585017"/>
                </a:cubicBezTo>
                <a:close/>
                <a:moveTo>
                  <a:pt x="684289" y="1443413"/>
                </a:moveTo>
                <a:lnTo>
                  <a:pt x="696979" y="1463171"/>
                </a:lnTo>
                <a:lnTo>
                  <a:pt x="702367" y="1459710"/>
                </a:lnTo>
                <a:cubicBezTo>
                  <a:pt x="708355" y="1455865"/>
                  <a:pt x="709041" y="1450350"/>
                  <a:pt x="704426" y="1443165"/>
                </a:cubicBezTo>
                <a:lnTo>
                  <a:pt x="698658" y="1434184"/>
                </a:lnTo>
                <a:close/>
                <a:moveTo>
                  <a:pt x="91402" y="520644"/>
                </a:moveTo>
                <a:lnTo>
                  <a:pt x="97170" y="529625"/>
                </a:lnTo>
                <a:lnTo>
                  <a:pt x="111540" y="520396"/>
                </a:lnTo>
                <a:lnTo>
                  <a:pt x="98850" y="500638"/>
                </a:lnTo>
                <a:lnTo>
                  <a:pt x="93461" y="504099"/>
                </a:lnTo>
                <a:cubicBezTo>
                  <a:pt x="88243" y="509141"/>
                  <a:pt x="87556" y="514657"/>
                  <a:pt x="91402" y="520644"/>
                </a:cubicBezTo>
                <a:close/>
                <a:moveTo>
                  <a:pt x="350329" y="927736"/>
                </a:moveTo>
                <a:lnTo>
                  <a:pt x="357251" y="938513"/>
                </a:lnTo>
                <a:cubicBezTo>
                  <a:pt x="360327" y="943302"/>
                  <a:pt x="368792" y="944631"/>
                  <a:pt x="382646" y="942499"/>
                </a:cubicBezTo>
                <a:lnTo>
                  <a:pt x="386238" y="940192"/>
                </a:lnTo>
                <a:lnTo>
                  <a:pt x="380470" y="931211"/>
                </a:lnTo>
                <a:cubicBezTo>
                  <a:pt x="377393" y="926421"/>
                  <a:pt x="369143" y="924109"/>
                  <a:pt x="355718" y="924275"/>
                </a:cubicBezTo>
                <a:close/>
                <a:moveTo>
                  <a:pt x="460305" y="1110815"/>
                </a:moveTo>
                <a:lnTo>
                  <a:pt x="472995" y="1130573"/>
                </a:lnTo>
                <a:lnTo>
                  <a:pt x="478383" y="1127112"/>
                </a:lnTo>
                <a:cubicBezTo>
                  <a:pt x="484371" y="1123266"/>
                  <a:pt x="485057" y="1117751"/>
                  <a:pt x="480442" y="1110567"/>
                </a:cubicBezTo>
                <a:lnTo>
                  <a:pt x="474674" y="1101586"/>
                </a:lnTo>
                <a:close/>
                <a:moveTo>
                  <a:pt x="734130" y="1538053"/>
                </a:moveTo>
                <a:cubicBezTo>
                  <a:pt x="741246" y="1553708"/>
                  <a:pt x="747650" y="1561535"/>
                  <a:pt x="753343" y="1561535"/>
                </a:cubicBezTo>
                <a:cubicBezTo>
                  <a:pt x="767575" y="1561535"/>
                  <a:pt x="778960" y="1555842"/>
                  <a:pt x="787499" y="1544457"/>
                </a:cubicBezTo>
                <a:cubicBezTo>
                  <a:pt x="787499" y="1538764"/>
                  <a:pt x="779671" y="1528802"/>
                  <a:pt x="764016" y="1514570"/>
                </a:cubicBezTo>
                <a:cubicBezTo>
                  <a:pt x="758324" y="1514571"/>
                  <a:pt x="748362" y="1522398"/>
                  <a:pt x="734130" y="1538053"/>
                </a:cubicBezTo>
                <a:close/>
                <a:moveTo>
                  <a:pt x="511300" y="1343936"/>
                </a:moveTo>
                <a:lnTo>
                  <a:pt x="514762" y="1349325"/>
                </a:lnTo>
                <a:cubicBezTo>
                  <a:pt x="518607" y="1355312"/>
                  <a:pt x="523523" y="1356383"/>
                  <a:pt x="529510" y="1352538"/>
                </a:cubicBezTo>
                <a:lnTo>
                  <a:pt x="534899" y="1349077"/>
                </a:lnTo>
                <a:cubicBezTo>
                  <a:pt x="540886" y="1345231"/>
                  <a:pt x="541957" y="1340315"/>
                  <a:pt x="538112" y="1334328"/>
                </a:cubicBezTo>
                <a:lnTo>
                  <a:pt x="534651" y="1328939"/>
                </a:lnTo>
                <a:cubicBezTo>
                  <a:pt x="530036" y="1321754"/>
                  <a:pt x="524735" y="1320085"/>
                  <a:pt x="518748" y="1323930"/>
                </a:cubicBezTo>
                <a:lnTo>
                  <a:pt x="513360" y="1327391"/>
                </a:lnTo>
                <a:cubicBezTo>
                  <a:pt x="508141" y="1332434"/>
                  <a:pt x="507455" y="1337949"/>
                  <a:pt x="511300" y="1343936"/>
                </a:cubicBezTo>
                <a:close/>
                <a:moveTo>
                  <a:pt x="287316" y="1011338"/>
                </a:moveTo>
                <a:lnTo>
                  <a:pt x="290778" y="1016727"/>
                </a:lnTo>
                <a:cubicBezTo>
                  <a:pt x="294623" y="1022714"/>
                  <a:pt x="299539" y="1023785"/>
                  <a:pt x="305526" y="1019939"/>
                </a:cubicBezTo>
                <a:lnTo>
                  <a:pt x="310915" y="1016478"/>
                </a:lnTo>
                <a:cubicBezTo>
                  <a:pt x="316902" y="1012633"/>
                  <a:pt x="317973" y="1007716"/>
                  <a:pt x="314128" y="1001729"/>
                </a:cubicBezTo>
                <a:lnTo>
                  <a:pt x="310667" y="996341"/>
                </a:lnTo>
                <a:cubicBezTo>
                  <a:pt x="306052" y="989156"/>
                  <a:pt x="300751" y="987486"/>
                  <a:pt x="294764" y="991332"/>
                </a:cubicBezTo>
                <a:lnTo>
                  <a:pt x="289376" y="994793"/>
                </a:lnTo>
                <a:cubicBezTo>
                  <a:pt x="284157" y="999836"/>
                  <a:pt x="283471" y="1005351"/>
                  <a:pt x="287316" y="1011338"/>
                </a:cubicBezTo>
                <a:close/>
                <a:moveTo>
                  <a:pt x="338488" y="1130176"/>
                </a:moveTo>
                <a:cubicBezTo>
                  <a:pt x="350024" y="1148137"/>
                  <a:pt x="382472" y="1155206"/>
                  <a:pt x="435832" y="1151380"/>
                </a:cubicBezTo>
                <a:lnTo>
                  <a:pt x="441220" y="1147919"/>
                </a:lnTo>
                <a:lnTo>
                  <a:pt x="438913" y="1144326"/>
                </a:lnTo>
                <a:cubicBezTo>
                  <a:pt x="407633" y="1103525"/>
                  <a:pt x="377025" y="1092738"/>
                  <a:pt x="347089" y="1111966"/>
                </a:cubicBezTo>
                <a:lnTo>
                  <a:pt x="338108" y="1117734"/>
                </a:lnTo>
                <a:cubicBezTo>
                  <a:pt x="341953" y="1123721"/>
                  <a:pt x="342080" y="1127869"/>
                  <a:pt x="338488" y="1130176"/>
                </a:cubicBezTo>
                <a:close/>
                <a:moveTo>
                  <a:pt x="114504" y="797578"/>
                </a:moveTo>
                <a:cubicBezTo>
                  <a:pt x="126040" y="815539"/>
                  <a:pt x="158488" y="822607"/>
                  <a:pt x="211848" y="818781"/>
                </a:cubicBezTo>
                <a:lnTo>
                  <a:pt x="217236" y="815320"/>
                </a:lnTo>
                <a:lnTo>
                  <a:pt x="214929" y="811728"/>
                </a:lnTo>
                <a:cubicBezTo>
                  <a:pt x="183649" y="770927"/>
                  <a:pt x="153041" y="760140"/>
                  <a:pt x="123105" y="779367"/>
                </a:cubicBezTo>
                <a:lnTo>
                  <a:pt x="114124" y="785136"/>
                </a:lnTo>
                <a:cubicBezTo>
                  <a:pt x="117969" y="791123"/>
                  <a:pt x="118096" y="795270"/>
                  <a:pt x="114504" y="797578"/>
                </a:cubicBezTo>
                <a:close/>
                <a:moveTo>
                  <a:pt x="840868" y="1943656"/>
                </a:moveTo>
                <a:lnTo>
                  <a:pt x="851542" y="1943656"/>
                </a:lnTo>
                <a:cubicBezTo>
                  <a:pt x="857234" y="1943656"/>
                  <a:pt x="871466" y="1910211"/>
                  <a:pt x="894236" y="1843323"/>
                </a:cubicBezTo>
                <a:cubicBezTo>
                  <a:pt x="986743" y="1708122"/>
                  <a:pt x="1052920" y="1627712"/>
                  <a:pt x="1092769" y="1602095"/>
                </a:cubicBezTo>
                <a:lnTo>
                  <a:pt x="1152542" y="1602095"/>
                </a:lnTo>
                <a:cubicBezTo>
                  <a:pt x="1168196" y="1610634"/>
                  <a:pt x="1176024" y="1617038"/>
                  <a:pt x="1176024" y="1621308"/>
                </a:cubicBezTo>
                <a:lnTo>
                  <a:pt x="1186697" y="1614904"/>
                </a:lnTo>
                <a:lnTo>
                  <a:pt x="1199506" y="1614904"/>
                </a:lnTo>
                <a:cubicBezTo>
                  <a:pt x="1239355" y="1643367"/>
                  <a:pt x="1259279" y="1684639"/>
                  <a:pt x="1259279" y="1738720"/>
                </a:cubicBezTo>
                <a:lnTo>
                  <a:pt x="1276357" y="1738720"/>
                </a:lnTo>
                <a:cubicBezTo>
                  <a:pt x="1264972" y="1700294"/>
                  <a:pt x="1259279" y="1670408"/>
                  <a:pt x="1259279" y="1649060"/>
                </a:cubicBezTo>
                <a:cubicBezTo>
                  <a:pt x="1259279" y="1610635"/>
                  <a:pt x="1276357" y="1591422"/>
                  <a:pt x="1310513" y="1591421"/>
                </a:cubicBezTo>
                <a:cubicBezTo>
                  <a:pt x="1310513" y="1582882"/>
                  <a:pt x="1312648" y="1578613"/>
                  <a:pt x="1316918" y="1578613"/>
                </a:cubicBezTo>
                <a:cubicBezTo>
                  <a:pt x="1309802" y="1565804"/>
                  <a:pt x="1306244" y="1554419"/>
                  <a:pt x="1306244" y="1544457"/>
                </a:cubicBezTo>
                <a:lnTo>
                  <a:pt x="1329726" y="1538052"/>
                </a:lnTo>
                <a:cubicBezTo>
                  <a:pt x="1352497" y="1624866"/>
                  <a:pt x="1371710" y="1668273"/>
                  <a:pt x="1387364" y="1668273"/>
                </a:cubicBezTo>
                <a:lnTo>
                  <a:pt x="1423655" y="1668273"/>
                </a:lnTo>
                <a:cubicBezTo>
                  <a:pt x="1457811" y="1639809"/>
                  <a:pt x="1474889" y="1616327"/>
                  <a:pt x="1474889" y="1597825"/>
                </a:cubicBezTo>
                <a:cubicBezTo>
                  <a:pt x="1459234" y="1566516"/>
                  <a:pt x="1440022" y="1550861"/>
                  <a:pt x="1417251" y="1550861"/>
                </a:cubicBezTo>
                <a:cubicBezTo>
                  <a:pt x="1400173" y="1555131"/>
                  <a:pt x="1384518" y="1562958"/>
                  <a:pt x="1370286" y="1574344"/>
                </a:cubicBezTo>
                <a:lnTo>
                  <a:pt x="1357478" y="1574344"/>
                </a:lnTo>
                <a:cubicBezTo>
                  <a:pt x="1354631" y="1538764"/>
                  <a:pt x="1353208" y="1518840"/>
                  <a:pt x="1353209" y="1514570"/>
                </a:cubicBezTo>
                <a:cubicBezTo>
                  <a:pt x="1400173" y="1487530"/>
                  <a:pt x="1429348" y="1474010"/>
                  <a:pt x="1440733" y="1474010"/>
                </a:cubicBezTo>
                <a:cubicBezTo>
                  <a:pt x="1452119" y="1474010"/>
                  <a:pt x="1475601" y="1499627"/>
                  <a:pt x="1511180" y="1550861"/>
                </a:cubicBezTo>
                <a:lnTo>
                  <a:pt x="1517584" y="1550861"/>
                </a:lnTo>
                <a:lnTo>
                  <a:pt x="1517585" y="1538053"/>
                </a:lnTo>
                <a:cubicBezTo>
                  <a:pt x="1509045" y="1528090"/>
                  <a:pt x="1504776" y="1522398"/>
                  <a:pt x="1504776" y="1520975"/>
                </a:cubicBezTo>
                <a:lnTo>
                  <a:pt x="1504776" y="1514570"/>
                </a:lnTo>
                <a:lnTo>
                  <a:pt x="1521854" y="1514570"/>
                </a:lnTo>
                <a:cubicBezTo>
                  <a:pt x="1521854" y="1521686"/>
                  <a:pt x="1541778" y="1541610"/>
                  <a:pt x="1581627" y="1574344"/>
                </a:cubicBezTo>
                <a:lnTo>
                  <a:pt x="1588031" y="1574343"/>
                </a:lnTo>
                <a:cubicBezTo>
                  <a:pt x="1505487" y="1488953"/>
                  <a:pt x="1464215" y="1439854"/>
                  <a:pt x="1464215" y="1427045"/>
                </a:cubicBezTo>
                <a:lnTo>
                  <a:pt x="1464215" y="1390755"/>
                </a:lnTo>
                <a:cubicBezTo>
                  <a:pt x="1468485" y="1379369"/>
                  <a:pt x="1479871" y="1373677"/>
                  <a:pt x="1498372" y="1373677"/>
                </a:cubicBezTo>
                <a:cubicBezTo>
                  <a:pt x="1526835" y="1373677"/>
                  <a:pt x="1570242" y="1395024"/>
                  <a:pt x="1628592" y="1437719"/>
                </a:cubicBezTo>
                <a:lnTo>
                  <a:pt x="1641400" y="1437720"/>
                </a:lnTo>
                <a:cubicBezTo>
                  <a:pt x="1578781" y="1383639"/>
                  <a:pt x="1523277" y="1356599"/>
                  <a:pt x="1474889" y="1356598"/>
                </a:cubicBezTo>
                <a:lnTo>
                  <a:pt x="1474890" y="1350194"/>
                </a:lnTo>
                <a:lnTo>
                  <a:pt x="1521854" y="1296826"/>
                </a:lnTo>
                <a:cubicBezTo>
                  <a:pt x="1519008" y="1289710"/>
                  <a:pt x="1517585" y="1284017"/>
                  <a:pt x="1517585" y="1279748"/>
                </a:cubicBezTo>
                <a:lnTo>
                  <a:pt x="1474890" y="1279748"/>
                </a:lnTo>
                <a:cubicBezTo>
                  <a:pt x="1466350" y="1279747"/>
                  <a:pt x="1454965" y="1261958"/>
                  <a:pt x="1440733" y="1226379"/>
                </a:cubicBezTo>
                <a:cubicBezTo>
                  <a:pt x="1503353" y="1207877"/>
                  <a:pt x="1534663" y="1194358"/>
                  <a:pt x="1534663" y="1185819"/>
                </a:cubicBezTo>
                <a:lnTo>
                  <a:pt x="1528258" y="1185819"/>
                </a:lnTo>
                <a:cubicBezTo>
                  <a:pt x="1494102" y="1201473"/>
                  <a:pt x="1457100" y="1209301"/>
                  <a:pt x="1417251" y="1209301"/>
                </a:cubicBezTo>
                <a:cubicBezTo>
                  <a:pt x="1404442" y="1205031"/>
                  <a:pt x="1396615" y="1197204"/>
                  <a:pt x="1393769" y="1185819"/>
                </a:cubicBezTo>
                <a:cubicBezTo>
                  <a:pt x="1393769" y="1168741"/>
                  <a:pt x="1446426" y="1135296"/>
                  <a:pt x="1551740" y="1085485"/>
                </a:cubicBezTo>
                <a:lnTo>
                  <a:pt x="1551740" y="1072677"/>
                </a:lnTo>
                <a:lnTo>
                  <a:pt x="1547471" y="1072677"/>
                </a:lnTo>
                <a:cubicBezTo>
                  <a:pt x="1450696" y="1128180"/>
                  <a:pt x="1399461" y="1155932"/>
                  <a:pt x="1393769" y="1155932"/>
                </a:cubicBezTo>
                <a:cubicBezTo>
                  <a:pt x="1393769" y="1151663"/>
                  <a:pt x="1391634" y="1149528"/>
                  <a:pt x="1387364" y="1149527"/>
                </a:cubicBezTo>
                <a:cubicBezTo>
                  <a:pt x="1398750" y="1131026"/>
                  <a:pt x="1432194" y="1089755"/>
                  <a:pt x="1487698" y="1025712"/>
                </a:cubicBezTo>
                <a:lnTo>
                  <a:pt x="1487698" y="1021442"/>
                </a:lnTo>
                <a:lnTo>
                  <a:pt x="1474889" y="1021442"/>
                </a:lnTo>
                <a:cubicBezTo>
                  <a:pt x="1415116" y="1102564"/>
                  <a:pt x="1372421" y="1143123"/>
                  <a:pt x="1346804" y="1143123"/>
                </a:cubicBezTo>
                <a:lnTo>
                  <a:pt x="1340400" y="1132450"/>
                </a:lnTo>
                <a:lnTo>
                  <a:pt x="1340400" y="1126045"/>
                </a:lnTo>
                <a:cubicBezTo>
                  <a:pt x="1356055" y="1108968"/>
                  <a:pt x="1363882" y="1099005"/>
                  <a:pt x="1363882" y="1096158"/>
                </a:cubicBezTo>
                <a:lnTo>
                  <a:pt x="1363882" y="1072677"/>
                </a:lnTo>
                <a:lnTo>
                  <a:pt x="1353208" y="1072677"/>
                </a:lnTo>
                <a:cubicBezTo>
                  <a:pt x="1350362" y="1086908"/>
                  <a:pt x="1346982" y="1097582"/>
                  <a:pt x="1343068" y="1104698"/>
                </a:cubicBezTo>
                <a:lnTo>
                  <a:pt x="1332241" y="1113360"/>
                </a:lnTo>
                <a:lnTo>
                  <a:pt x="1326454" y="1112099"/>
                </a:lnTo>
                <a:lnTo>
                  <a:pt x="1310513" y="1096158"/>
                </a:lnTo>
                <a:lnTo>
                  <a:pt x="1310513" y="1072677"/>
                </a:lnTo>
                <a:cubicBezTo>
                  <a:pt x="1310513" y="1060580"/>
                  <a:pt x="1321365" y="1032117"/>
                  <a:pt x="1343068" y="987286"/>
                </a:cubicBezTo>
                <a:lnTo>
                  <a:pt x="1368518" y="937555"/>
                </a:lnTo>
                <a:lnTo>
                  <a:pt x="1443053" y="945930"/>
                </a:lnTo>
                <a:cubicBezTo>
                  <a:pt x="1479142" y="936283"/>
                  <a:pt x="1504878" y="943433"/>
                  <a:pt x="1520260" y="967383"/>
                </a:cubicBezTo>
                <a:cubicBezTo>
                  <a:pt x="1564390" y="949187"/>
                  <a:pt x="1587224" y="941287"/>
                  <a:pt x="1588763" y="943682"/>
                </a:cubicBezTo>
                <a:cubicBezTo>
                  <a:pt x="1592443" y="936244"/>
                  <a:pt x="1597875" y="930218"/>
                  <a:pt x="1605060" y="925603"/>
                </a:cubicBezTo>
                <a:lnTo>
                  <a:pt x="1599292" y="916622"/>
                </a:lnTo>
                <a:cubicBezTo>
                  <a:pt x="1596215" y="911832"/>
                  <a:pt x="1560384" y="917931"/>
                  <a:pt x="1491798" y="934920"/>
                </a:cubicBezTo>
                <a:cubicBezTo>
                  <a:pt x="1450861" y="933727"/>
                  <a:pt x="1413694" y="932069"/>
                  <a:pt x="1380298" y="929944"/>
                </a:cubicBezTo>
                <a:lnTo>
                  <a:pt x="1372751" y="929284"/>
                </a:lnTo>
                <a:lnTo>
                  <a:pt x="1383762" y="907767"/>
                </a:lnTo>
                <a:cubicBezTo>
                  <a:pt x="1400040" y="877168"/>
                  <a:pt x="1419030" y="842479"/>
                  <a:pt x="1440733" y="803697"/>
                </a:cubicBezTo>
                <a:lnTo>
                  <a:pt x="1440733" y="797293"/>
                </a:lnTo>
                <a:lnTo>
                  <a:pt x="1427925" y="797293"/>
                </a:lnTo>
                <a:lnTo>
                  <a:pt x="1370286" y="914705"/>
                </a:lnTo>
                <a:lnTo>
                  <a:pt x="1363075" y="928438"/>
                </a:lnTo>
                <a:lnTo>
                  <a:pt x="1291422" y="922171"/>
                </a:lnTo>
                <a:cubicBezTo>
                  <a:pt x="1239712" y="916057"/>
                  <a:pt x="1203085" y="908079"/>
                  <a:pt x="1181540" y="898236"/>
                </a:cubicBezTo>
                <a:lnTo>
                  <a:pt x="1149238" y="847943"/>
                </a:lnTo>
                <a:cubicBezTo>
                  <a:pt x="1147963" y="830156"/>
                  <a:pt x="1149121" y="820109"/>
                  <a:pt x="1152714" y="817802"/>
                </a:cubicBezTo>
                <a:lnTo>
                  <a:pt x="1141557" y="812282"/>
                </a:lnTo>
                <a:lnTo>
                  <a:pt x="1134635" y="801505"/>
                </a:lnTo>
                <a:cubicBezTo>
                  <a:pt x="1137050" y="752594"/>
                  <a:pt x="1161009" y="713526"/>
                  <a:pt x="1206512" y="684301"/>
                </a:cubicBezTo>
                <a:lnTo>
                  <a:pt x="1197283" y="669931"/>
                </a:lnTo>
                <a:cubicBezTo>
                  <a:pt x="1171104" y="700276"/>
                  <a:pt x="1149034" y="721217"/>
                  <a:pt x="1131072" y="732754"/>
                </a:cubicBezTo>
                <a:lnTo>
                  <a:pt x="1115790" y="737196"/>
                </a:lnTo>
                <a:lnTo>
                  <a:pt x="1117051" y="727061"/>
                </a:lnTo>
                <a:lnTo>
                  <a:pt x="1113591" y="721673"/>
                </a:lnTo>
                <a:cubicBezTo>
                  <a:pt x="1109745" y="715685"/>
                  <a:pt x="1104828" y="714614"/>
                  <a:pt x="1098841" y="718460"/>
                </a:cubicBezTo>
                <a:lnTo>
                  <a:pt x="1093453" y="721921"/>
                </a:lnTo>
                <a:cubicBezTo>
                  <a:pt x="1088234" y="726963"/>
                  <a:pt x="1087163" y="731880"/>
                  <a:pt x="1090240" y="736670"/>
                </a:cubicBezTo>
                <a:lnTo>
                  <a:pt x="1093701" y="742058"/>
                </a:lnTo>
                <a:lnTo>
                  <a:pt x="1096273" y="742869"/>
                </a:lnTo>
                <a:lnTo>
                  <a:pt x="1087778" y="745338"/>
                </a:lnTo>
                <a:cubicBezTo>
                  <a:pt x="1075080" y="743345"/>
                  <a:pt x="1064117" y="735163"/>
                  <a:pt x="1054888" y="720794"/>
                </a:cubicBezTo>
                <a:cubicBezTo>
                  <a:pt x="1047703" y="725408"/>
                  <a:pt x="1042957" y="725919"/>
                  <a:pt x="1040650" y="722327"/>
                </a:cubicBezTo>
                <a:lnTo>
                  <a:pt x="1036059" y="727810"/>
                </a:lnTo>
                <a:lnTo>
                  <a:pt x="1020475" y="709640"/>
                </a:lnTo>
                <a:lnTo>
                  <a:pt x="1038667" y="688873"/>
                </a:lnTo>
                <a:cubicBezTo>
                  <a:pt x="1071247" y="649236"/>
                  <a:pt x="1084365" y="624479"/>
                  <a:pt x="1078020" y="614599"/>
                </a:cubicBezTo>
                <a:lnTo>
                  <a:pt x="1068631" y="599982"/>
                </a:lnTo>
                <a:lnTo>
                  <a:pt x="1129344" y="603250"/>
                </a:lnTo>
                <a:cubicBezTo>
                  <a:pt x="1155878" y="605554"/>
                  <a:pt x="1185786" y="608915"/>
                  <a:pt x="1219069" y="613332"/>
                </a:cubicBezTo>
                <a:cubicBezTo>
                  <a:pt x="1255158" y="603684"/>
                  <a:pt x="1280894" y="610835"/>
                  <a:pt x="1296276" y="634784"/>
                </a:cubicBezTo>
                <a:cubicBezTo>
                  <a:pt x="1340406" y="616589"/>
                  <a:pt x="1363240" y="608689"/>
                  <a:pt x="1364779" y="611084"/>
                </a:cubicBezTo>
                <a:cubicBezTo>
                  <a:pt x="1368459" y="603645"/>
                  <a:pt x="1373891" y="597619"/>
                  <a:pt x="1381076" y="593005"/>
                </a:cubicBezTo>
                <a:lnTo>
                  <a:pt x="1375308" y="584024"/>
                </a:lnTo>
                <a:cubicBezTo>
                  <a:pt x="1373769" y="581629"/>
                  <a:pt x="1364043" y="581956"/>
                  <a:pt x="1346127" y="585006"/>
                </a:cubicBezTo>
                <a:lnTo>
                  <a:pt x="1339197" y="586394"/>
                </a:lnTo>
                <a:lnTo>
                  <a:pt x="1344439" y="583028"/>
                </a:lnTo>
                <a:lnTo>
                  <a:pt x="1335210" y="568659"/>
                </a:lnTo>
                <a:lnTo>
                  <a:pt x="1324433" y="575580"/>
                </a:lnTo>
                <a:lnTo>
                  <a:pt x="1332270" y="587783"/>
                </a:lnTo>
                <a:lnTo>
                  <a:pt x="1313112" y="591622"/>
                </a:lnTo>
                <a:cubicBezTo>
                  <a:pt x="1300060" y="594508"/>
                  <a:pt x="1284961" y="598075"/>
                  <a:pt x="1267814" y="602322"/>
                </a:cubicBezTo>
                <a:cubicBezTo>
                  <a:pt x="1185939" y="599936"/>
                  <a:pt x="1119147" y="595687"/>
                  <a:pt x="1067438" y="589573"/>
                </a:cubicBezTo>
                <a:lnTo>
                  <a:pt x="1061319" y="588597"/>
                </a:lnTo>
                <a:lnTo>
                  <a:pt x="1058408" y="584064"/>
                </a:lnTo>
                <a:cubicBezTo>
                  <a:pt x="1037204" y="577386"/>
                  <a:pt x="1019355" y="573627"/>
                  <a:pt x="1004862" y="572787"/>
                </a:cubicBezTo>
                <a:lnTo>
                  <a:pt x="989970" y="575568"/>
                </a:lnTo>
                <a:lnTo>
                  <a:pt x="957556" y="565638"/>
                </a:lnTo>
                <a:lnTo>
                  <a:pt x="925254" y="515345"/>
                </a:lnTo>
                <a:cubicBezTo>
                  <a:pt x="923979" y="497558"/>
                  <a:pt x="925137" y="487511"/>
                  <a:pt x="928730" y="485204"/>
                </a:cubicBezTo>
                <a:lnTo>
                  <a:pt x="917573" y="479684"/>
                </a:lnTo>
                <a:lnTo>
                  <a:pt x="910651" y="468907"/>
                </a:lnTo>
                <a:cubicBezTo>
                  <a:pt x="913066" y="419996"/>
                  <a:pt x="937025" y="380928"/>
                  <a:pt x="982528" y="351702"/>
                </a:cubicBezTo>
                <a:lnTo>
                  <a:pt x="973299" y="337333"/>
                </a:lnTo>
                <a:cubicBezTo>
                  <a:pt x="960210" y="352505"/>
                  <a:pt x="948147" y="365327"/>
                  <a:pt x="937112" y="375797"/>
                </a:cubicBezTo>
                <a:lnTo>
                  <a:pt x="908713" y="398837"/>
                </a:lnTo>
                <a:lnTo>
                  <a:pt x="909153" y="395133"/>
                </a:lnTo>
                <a:cubicBezTo>
                  <a:pt x="910212" y="367813"/>
                  <a:pt x="906127" y="346968"/>
                  <a:pt x="896898" y="332599"/>
                </a:cubicBezTo>
                <a:lnTo>
                  <a:pt x="882660" y="334132"/>
                </a:lnTo>
                <a:lnTo>
                  <a:pt x="877271" y="337593"/>
                </a:lnTo>
                <a:cubicBezTo>
                  <a:pt x="882655" y="345975"/>
                  <a:pt x="886701" y="357542"/>
                  <a:pt x="889410" y="372293"/>
                </a:cubicBezTo>
                <a:lnTo>
                  <a:pt x="891878" y="404576"/>
                </a:lnTo>
                <a:lnTo>
                  <a:pt x="863794" y="412740"/>
                </a:lnTo>
                <a:cubicBezTo>
                  <a:pt x="851096" y="410746"/>
                  <a:pt x="840133" y="402565"/>
                  <a:pt x="830904" y="388195"/>
                </a:cubicBezTo>
                <a:cubicBezTo>
                  <a:pt x="823719" y="392810"/>
                  <a:pt x="818973" y="393321"/>
                  <a:pt x="816666" y="389728"/>
                </a:cubicBezTo>
                <a:cubicBezTo>
                  <a:pt x="809734" y="402638"/>
                  <a:pt x="802077" y="411784"/>
                  <a:pt x="793695" y="417167"/>
                </a:cubicBezTo>
                <a:lnTo>
                  <a:pt x="775617" y="400870"/>
                </a:lnTo>
                <a:cubicBezTo>
                  <a:pt x="836356" y="334796"/>
                  <a:pt x="862496" y="295173"/>
                  <a:pt x="854036" y="282001"/>
                </a:cubicBezTo>
                <a:lnTo>
                  <a:pt x="834424" y="251466"/>
                </a:lnTo>
                <a:cubicBezTo>
                  <a:pt x="792016" y="238109"/>
                  <a:pt x="763029" y="236430"/>
                  <a:pt x="747462" y="246428"/>
                </a:cubicBezTo>
                <a:cubicBezTo>
                  <a:pt x="729578" y="276520"/>
                  <a:pt x="726789" y="301146"/>
                  <a:pt x="739094" y="320305"/>
                </a:cubicBezTo>
                <a:cubicBezTo>
                  <a:pt x="751916" y="332367"/>
                  <a:pt x="766962" y="341309"/>
                  <a:pt x="784233" y="347131"/>
                </a:cubicBezTo>
                <a:lnTo>
                  <a:pt x="791154" y="357908"/>
                </a:lnTo>
                <a:cubicBezTo>
                  <a:pt x="762756" y="379530"/>
                  <a:pt x="746761" y="391496"/>
                  <a:pt x="743169" y="393803"/>
                </a:cubicBezTo>
                <a:cubicBezTo>
                  <a:pt x="695036" y="368899"/>
                  <a:pt x="667894" y="351658"/>
                  <a:pt x="661742" y="342078"/>
                </a:cubicBezTo>
                <a:cubicBezTo>
                  <a:pt x="655589" y="332499"/>
                  <a:pt x="664453" y="298897"/>
                  <a:pt x="688334" y="241273"/>
                </a:cubicBezTo>
                <a:lnTo>
                  <a:pt x="684873" y="235884"/>
                </a:lnTo>
                <a:lnTo>
                  <a:pt x="674096" y="242806"/>
                </a:lnTo>
                <a:cubicBezTo>
                  <a:pt x="670328" y="255375"/>
                  <a:pt x="667846" y="262043"/>
                  <a:pt x="666648" y="262812"/>
                </a:cubicBezTo>
                <a:lnTo>
                  <a:pt x="661260" y="266273"/>
                </a:lnTo>
                <a:lnTo>
                  <a:pt x="652031" y="251904"/>
                </a:lnTo>
                <a:cubicBezTo>
                  <a:pt x="658018" y="248058"/>
                  <a:pt x="664015" y="220527"/>
                  <a:pt x="670022" y="169309"/>
                </a:cubicBezTo>
                <a:lnTo>
                  <a:pt x="666561" y="163920"/>
                </a:lnTo>
                <a:cubicBezTo>
                  <a:pt x="639321" y="279518"/>
                  <a:pt x="620313" y="340778"/>
                  <a:pt x="609535" y="347700"/>
                </a:cubicBezTo>
                <a:lnTo>
                  <a:pt x="579000" y="367312"/>
                </a:lnTo>
                <a:cubicBezTo>
                  <a:pt x="567113" y="369873"/>
                  <a:pt x="556171" y="363369"/>
                  <a:pt x="546172" y="347802"/>
                </a:cubicBezTo>
                <a:cubicBezTo>
                  <a:pt x="530791" y="323853"/>
                  <a:pt x="525295" y="275794"/>
                  <a:pt x="529686" y="203626"/>
                </a:cubicBezTo>
                <a:lnTo>
                  <a:pt x="522764" y="192849"/>
                </a:lnTo>
                <a:cubicBezTo>
                  <a:pt x="511101" y="274762"/>
                  <a:pt x="518344" y="336076"/>
                  <a:pt x="544493" y="376790"/>
                </a:cubicBezTo>
                <a:lnTo>
                  <a:pt x="539105" y="380251"/>
                </a:lnTo>
                <a:lnTo>
                  <a:pt x="468820" y="369575"/>
                </a:lnTo>
                <a:cubicBezTo>
                  <a:pt x="464371" y="375816"/>
                  <a:pt x="460350" y="380089"/>
                  <a:pt x="456758" y="382397"/>
                </a:cubicBezTo>
                <a:lnTo>
                  <a:pt x="479831" y="418321"/>
                </a:lnTo>
                <a:cubicBezTo>
                  <a:pt x="484445" y="425506"/>
                  <a:pt x="475630" y="444699"/>
                  <a:pt x="453384" y="475901"/>
                </a:cubicBezTo>
                <a:cubicBezTo>
                  <a:pt x="403977" y="433211"/>
                  <a:pt x="375681" y="414173"/>
                  <a:pt x="368496" y="418787"/>
                </a:cubicBezTo>
                <a:lnTo>
                  <a:pt x="371957" y="424176"/>
                </a:lnTo>
                <a:cubicBezTo>
                  <a:pt x="403587" y="444455"/>
                  <a:pt x="430170" y="471359"/>
                  <a:pt x="451705" y="504888"/>
                </a:cubicBezTo>
                <a:cubicBezTo>
                  <a:pt x="455034" y="517972"/>
                  <a:pt x="452678" y="528788"/>
                  <a:pt x="444637" y="537336"/>
                </a:cubicBezTo>
                <a:cubicBezTo>
                  <a:pt x="430267" y="546565"/>
                  <a:pt x="373671" y="520333"/>
                  <a:pt x="274846" y="458639"/>
                </a:cubicBezTo>
                <a:lnTo>
                  <a:pt x="264069" y="465561"/>
                </a:lnTo>
                <a:lnTo>
                  <a:pt x="266377" y="469153"/>
                </a:lnTo>
                <a:cubicBezTo>
                  <a:pt x="365376" y="520586"/>
                  <a:pt x="416414" y="548697"/>
                  <a:pt x="419490" y="553487"/>
                </a:cubicBezTo>
                <a:cubicBezTo>
                  <a:pt x="415898" y="555794"/>
                  <a:pt x="415255" y="558744"/>
                  <a:pt x="417562" y="562336"/>
                </a:cubicBezTo>
                <a:cubicBezTo>
                  <a:pt x="395843" y="562755"/>
                  <a:pt x="343043" y="556919"/>
                  <a:pt x="259162" y="544827"/>
                </a:cubicBezTo>
                <a:lnTo>
                  <a:pt x="255570" y="547134"/>
                </a:lnTo>
                <a:lnTo>
                  <a:pt x="262492" y="557912"/>
                </a:lnTo>
                <a:cubicBezTo>
                  <a:pt x="363049" y="564366"/>
                  <a:pt x="420250" y="578371"/>
                  <a:pt x="434093" y="599925"/>
                </a:cubicBezTo>
                <a:lnTo>
                  <a:pt x="428573" y="611081"/>
                </a:lnTo>
                <a:lnTo>
                  <a:pt x="423185" y="614542"/>
                </a:lnTo>
                <a:cubicBezTo>
                  <a:pt x="400355" y="610600"/>
                  <a:pt x="387743" y="609397"/>
                  <a:pt x="385348" y="610936"/>
                </a:cubicBezTo>
                <a:lnTo>
                  <a:pt x="365590" y="623626"/>
                </a:lnTo>
                <a:lnTo>
                  <a:pt x="371358" y="632607"/>
                </a:lnTo>
                <a:cubicBezTo>
                  <a:pt x="398384" y="622014"/>
                  <a:pt x="414588" y="620910"/>
                  <a:pt x="419972" y="629292"/>
                </a:cubicBezTo>
                <a:cubicBezTo>
                  <a:pt x="423048" y="634081"/>
                  <a:pt x="421121" y="642931"/>
                  <a:pt x="414189" y="655840"/>
                </a:cubicBezTo>
                <a:lnTo>
                  <a:pt x="394431" y="668530"/>
                </a:lnTo>
                <a:cubicBezTo>
                  <a:pt x="374075" y="681605"/>
                  <a:pt x="275177" y="693535"/>
                  <a:pt x="97740" y="704322"/>
                </a:cubicBezTo>
                <a:lnTo>
                  <a:pt x="92351" y="707783"/>
                </a:lnTo>
                <a:lnTo>
                  <a:pt x="99273" y="718560"/>
                </a:lnTo>
                <a:lnTo>
                  <a:pt x="229211" y="703607"/>
                </a:lnTo>
                <a:cubicBezTo>
                  <a:pt x="347049" y="692197"/>
                  <a:pt x="408275" y="690085"/>
                  <a:pt x="412889" y="697269"/>
                </a:cubicBezTo>
                <a:cubicBezTo>
                  <a:pt x="420064" y="716341"/>
                  <a:pt x="414072" y="732029"/>
                  <a:pt x="394913" y="744335"/>
                </a:cubicBezTo>
                <a:lnTo>
                  <a:pt x="385932" y="750103"/>
                </a:lnTo>
                <a:cubicBezTo>
                  <a:pt x="382339" y="752411"/>
                  <a:pt x="369216" y="746462"/>
                  <a:pt x="346562" y="732258"/>
                </a:cubicBezTo>
                <a:lnTo>
                  <a:pt x="333726" y="755725"/>
                </a:lnTo>
                <a:lnTo>
                  <a:pt x="299730" y="769949"/>
                </a:lnTo>
                <a:lnTo>
                  <a:pt x="306651" y="780726"/>
                </a:lnTo>
                <a:cubicBezTo>
                  <a:pt x="336588" y="761499"/>
                  <a:pt x="364806" y="761980"/>
                  <a:pt x="391306" y="782172"/>
                </a:cubicBezTo>
                <a:cubicBezTo>
                  <a:pt x="408839" y="772602"/>
                  <a:pt x="420298" y="772008"/>
                  <a:pt x="425682" y="780390"/>
                </a:cubicBezTo>
                <a:cubicBezTo>
                  <a:pt x="439652" y="806092"/>
                  <a:pt x="451476" y="827463"/>
                  <a:pt x="461152" y="844505"/>
                </a:cubicBezTo>
                <a:lnTo>
                  <a:pt x="481340" y="878585"/>
                </a:lnTo>
                <a:lnTo>
                  <a:pt x="479554" y="879732"/>
                </a:lnTo>
                <a:lnTo>
                  <a:pt x="486476" y="890510"/>
                </a:lnTo>
                <a:lnTo>
                  <a:pt x="516735" y="893324"/>
                </a:lnTo>
                <a:lnTo>
                  <a:pt x="536198" y="897157"/>
                </a:lnTo>
                <a:lnTo>
                  <a:pt x="559271" y="933081"/>
                </a:lnTo>
                <a:cubicBezTo>
                  <a:pt x="563116" y="939068"/>
                  <a:pt x="564918" y="949116"/>
                  <a:pt x="564678" y="963225"/>
                </a:cubicBezTo>
                <a:lnTo>
                  <a:pt x="558119" y="1015391"/>
                </a:lnTo>
                <a:lnTo>
                  <a:pt x="528975" y="1019883"/>
                </a:lnTo>
                <a:cubicBezTo>
                  <a:pt x="479526" y="1025848"/>
                  <a:pt x="410442" y="1031527"/>
                  <a:pt x="321724" y="1036920"/>
                </a:cubicBezTo>
                <a:lnTo>
                  <a:pt x="316335" y="1040381"/>
                </a:lnTo>
                <a:lnTo>
                  <a:pt x="323257" y="1051158"/>
                </a:lnTo>
                <a:lnTo>
                  <a:pt x="453195" y="1036205"/>
                </a:lnTo>
                <a:cubicBezTo>
                  <a:pt x="482655" y="1033353"/>
                  <a:pt x="508576" y="1031081"/>
                  <a:pt x="530959" y="1029391"/>
                </a:cubicBezTo>
                <a:lnTo>
                  <a:pt x="562432" y="1027539"/>
                </a:lnTo>
                <a:lnTo>
                  <a:pt x="573395" y="1050865"/>
                </a:lnTo>
                <a:lnTo>
                  <a:pt x="578273" y="1069209"/>
                </a:lnTo>
                <a:lnTo>
                  <a:pt x="570546" y="1064856"/>
                </a:lnTo>
                <a:lnTo>
                  <a:pt x="557710" y="1088323"/>
                </a:lnTo>
                <a:lnTo>
                  <a:pt x="523714" y="1102547"/>
                </a:lnTo>
                <a:lnTo>
                  <a:pt x="530635" y="1113324"/>
                </a:lnTo>
                <a:cubicBezTo>
                  <a:pt x="560572" y="1094097"/>
                  <a:pt x="588790" y="1094579"/>
                  <a:pt x="615290" y="1114770"/>
                </a:cubicBezTo>
                <a:cubicBezTo>
                  <a:pt x="632823" y="1105200"/>
                  <a:pt x="644282" y="1104606"/>
                  <a:pt x="649666" y="1112988"/>
                </a:cubicBezTo>
                <a:cubicBezTo>
                  <a:pt x="663636" y="1138690"/>
                  <a:pt x="675460" y="1160062"/>
                  <a:pt x="685136" y="1177104"/>
                </a:cubicBezTo>
                <a:lnTo>
                  <a:pt x="690842" y="1186736"/>
                </a:lnTo>
                <a:lnTo>
                  <a:pt x="687165" y="1190088"/>
                </a:lnTo>
                <a:cubicBezTo>
                  <a:pt x="687166" y="1205031"/>
                  <a:pt x="703977" y="1217973"/>
                  <a:pt x="737599" y="1228914"/>
                </a:cubicBezTo>
                <a:lnTo>
                  <a:pt x="764099" y="1235855"/>
                </a:lnTo>
                <a:lnTo>
                  <a:pt x="783255" y="1265679"/>
                </a:lnTo>
                <a:cubicBezTo>
                  <a:pt x="790945" y="1277653"/>
                  <a:pt x="790464" y="1305872"/>
                  <a:pt x="781808" y="1350333"/>
                </a:cubicBezTo>
                <a:lnTo>
                  <a:pt x="783328" y="1353566"/>
                </a:lnTo>
                <a:lnTo>
                  <a:pt x="746938" y="1356598"/>
                </a:lnTo>
                <a:lnTo>
                  <a:pt x="729860" y="1356599"/>
                </a:lnTo>
                <a:lnTo>
                  <a:pt x="687165" y="1350195"/>
                </a:lnTo>
                <a:lnTo>
                  <a:pt x="687165" y="1367272"/>
                </a:lnTo>
                <a:lnTo>
                  <a:pt x="717052" y="1373677"/>
                </a:lnTo>
                <a:cubicBezTo>
                  <a:pt x="734130" y="1372609"/>
                  <a:pt x="749385" y="1371675"/>
                  <a:pt x="762816" y="1370875"/>
                </a:cubicBezTo>
                <a:lnTo>
                  <a:pt x="790709" y="1369272"/>
                </a:lnTo>
                <a:lnTo>
                  <a:pt x="797379" y="1383463"/>
                </a:lnTo>
                <a:lnTo>
                  <a:pt x="804503" y="1410251"/>
                </a:lnTo>
                <a:lnTo>
                  <a:pt x="800841" y="1411569"/>
                </a:lnTo>
                <a:cubicBezTo>
                  <a:pt x="791946" y="1421175"/>
                  <a:pt x="787499" y="1435585"/>
                  <a:pt x="787499" y="1454797"/>
                </a:cubicBezTo>
                <a:lnTo>
                  <a:pt x="787499" y="1461202"/>
                </a:lnTo>
                <a:lnTo>
                  <a:pt x="800307" y="1461202"/>
                </a:lnTo>
                <a:lnTo>
                  <a:pt x="805657" y="1454618"/>
                </a:lnTo>
                <a:lnTo>
                  <a:pt x="818185" y="1474124"/>
                </a:lnTo>
                <a:lnTo>
                  <a:pt x="828112" y="1467748"/>
                </a:lnTo>
                <a:lnTo>
                  <a:pt x="834464" y="1484684"/>
                </a:lnTo>
                <a:cubicBezTo>
                  <a:pt x="814539" y="1521686"/>
                  <a:pt x="804577" y="1543745"/>
                  <a:pt x="804577" y="1550861"/>
                </a:cubicBezTo>
                <a:cubicBezTo>
                  <a:pt x="833040" y="1515282"/>
                  <a:pt x="850830" y="1497492"/>
                  <a:pt x="857946" y="1497492"/>
                </a:cubicBezTo>
                <a:cubicBezTo>
                  <a:pt x="916296" y="1518840"/>
                  <a:pt x="947605" y="1532360"/>
                  <a:pt x="951875" y="1538053"/>
                </a:cubicBezTo>
                <a:cubicBezTo>
                  <a:pt x="944759" y="1562247"/>
                  <a:pt x="919853" y="1574343"/>
                  <a:pt x="877158" y="1574344"/>
                </a:cubicBezTo>
                <a:lnTo>
                  <a:pt x="877158" y="1585017"/>
                </a:lnTo>
                <a:lnTo>
                  <a:pt x="881428" y="1585018"/>
                </a:lnTo>
                <a:cubicBezTo>
                  <a:pt x="912738" y="1577901"/>
                  <a:pt x="938355" y="1574343"/>
                  <a:pt x="958279" y="1574344"/>
                </a:cubicBezTo>
                <a:cubicBezTo>
                  <a:pt x="958279" y="1589999"/>
                  <a:pt x="962549" y="1614904"/>
                  <a:pt x="971087" y="1649060"/>
                </a:cubicBezTo>
                <a:lnTo>
                  <a:pt x="981761" y="1649060"/>
                </a:lnTo>
                <a:lnTo>
                  <a:pt x="975357" y="1591422"/>
                </a:lnTo>
                <a:cubicBezTo>
                  <a:pt x="975357" y="1585729"/>
                  <a:pt x="989588" y="1573632"/>
                  <a:pt x="1018052" y="1555131"/>
                </a:cubicBezTo>
                <a:cubicBezTo>
                  <a:pt x="1023745" y="1555131"/>
                  <a:pt x="1031572" y="1562958"/>
                  <a:pt x="1041534" y="1578613"/>
                </a:cubicBezTo>
                <a:lnTo>
                  <a:pt x="1041535" y="1597826"/>
                </a:lnTo>
                <a:cubicBezTo>
                  <a:pt x="1041535" y="1627713"/>
                  <a:pt x="998128" y="1693890"/>
                  <a:pt x="911315" y="1796358"/>
                </a:cubicBezTo>
                <a:cubicBezTo>
                  <a:pt x="899929" y="1831938"/>
                  <a:pt x="880005" y="1849727"/>
                  <a:pt x="851542" y="1849727"/>
                </a:cubicBezTo>
                <a:cubicBezTo>
                  <a:pt x="843002" y="1896691"/>
                  <a:pt x="837310" y="1920174"/>
                  <a:pt x="834463" y="1920173"/>
                </a:cubicBezTo>
                <a:cubicBezTo>
                  <a:pt x="838733" y="1927289"/>
                  <a:pt x="840868" y="1935117"/>
                  <a:pt x="840868" y="1943656"/>
                </a:cubicBezTo>
                <a:close/>
                <a:moveTo>
                  <a:pt x="226146" y="1085621"/>
                </a:moveTo>
                <a:lnTo>
                  <a:pt x="235375" y="1099991"/>
                </a:lnTo>
                <a:lnTo>
                  <a:pt x="246152" y="1093069"/>
                </a:lnTo>
                <a:cubicBezTo>
                  <a:pt x="252139" y="1089224"/>
                  <a:pt x="252826" y="1083708"/>
                  <a:pt x="248211" y="1076524"/>
                </a:cubicBezTo>
                <a:lnTo>
                  <a:pt x="245904" y="1072931"/>
                </a:lnTo>
                <a:cubicBezTo>
                  <a:pt x="241289" y="1065747"/>
                  <a:pt x="235988" y="1064077"/>
                  <a:pt x="230001" y="1067922"/>
                </a:cubicBezTo>
                <a:cubicBezTo>
                  <a:pt x="223585" y="1073734"/>
                  <a:pt x="222300" y="1079634"/>
                  <a:pt x="226146" y="1085621"/>
                </a:cubicBezTo>
                <a:close/>
                <a:moveTo>
                  <a:pt x="2162" y="753023"/>
                </a:moveTo>
                <a:lnTo>
                  <a:pt x="11391" y="767393"/>
                </a:lnTo>
                <a:lnTo>
                  <a:pt x="22168" y="760471"/>
                </a:lnTo>
                <a:cubicBezTo>
                  <a:pt x="28155" y="756625"/>
                  <a:pt x="28842" y="751110"/>
                  <a:pt x="24227" y="743925"/>
                </a:cubicBezTo>
                <a:lnTo>
                  <a:pt x="21920" y="740333"/>
                </a:lnTo>
                <a:cubicBezTo>
                  <a:pt x="17305" y="733148"/>
                  <a:pt x="12004" y="731479"/>
                  <a:pt x="6017" y="735324"/>
                </a:cubicBezTo>
                <a:cubicBezTo>
                  <a:pt x="-399" y="741136"/>
                  <a:pt x="-1684" y="747036"/>
                  <a:pt x="2162" y="753023"/>
                </a:cubicBezTo>
                <a:close/>
              </a:path>
            </a:pathLst>
          </a:custGeom>
          <a:solidFill>
            <a:srgbClr val="8277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ar-SA" sz="34400" dirty="0">
              <a:solidFill>
                <a:srgbClr val="DFEA91"/>
              </a:solidFill>
              <a:latin typeface="Dog Rough" panose="02000500000000000000" pitchFamily="2" charset="0"/>
            </a:endParaRPr>
          </a:p>
        </p:txBody>
      </p:sp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897086-C70E-4E41-92C0-2582277A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87" y="183800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">
            <a:extLst>
              <a:ext uri="{FF2B5EF4-FFF2-40B4-BE49-F238E27FC236}">
                <a16:creationId xmlns:a16="http://schemas.microsoft.com/office/drawing/2014/main" id="{1B13E913-0967-44B1-8029-291753376C4E}"/>
              </a:ext>
            </a:extLst>
          </p:cNvPr>
          <p:cNvSpPr txBox="1">
            <a:spLocks/>
          </p:cNvSpPr>
          <p:nvPr/>
        </p:nvSpPr>
        <p:spPr>
          <a:xfrm>
            <a:off x="1826924" y="3947066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Take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id="{154B0658-BB4B-40FC-A311-C8EE95662962}"/>
              </a:ext>
            </a:extLst>
          </p:cNvPr>
          <p:cNvSpPr txBox="1">
            <a:spLocks/>
          </p:cNvSpPr>
          <p:nvPr/>
        </p:nvSpPr>
        <p:spPr>
          <a:xfrm>
            <a:off x="2929882" y="3888286"/>
            <a:ext cx="7534896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notes on a written text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8E6A23C-7F28-4FBA-83BB-FAE82F412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86" y="251032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6E60F1B1-63E1-4697-9CF7-34B2C4F61090}"/>
              </a:ext>
            </a:extLst>
          </p:cNvPr>
          <p:cNvSpPr txBox="1">
            <a:spLocks/>
          </p:cNvSpPr>
          <p:nvPr/>
        </p:nvSpPr>
        <p:spPr>
          <a:xfrm>
            <a:off x="1826923" y="4588219"/>
            <a:ext cx="2031359" cy="338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rgbClr val="0066FF"/>
                </a:solidFill>
                <a:latin typeface="MV Boli" panose="02000500030200090000" pitchFamily="2" charset="0"/>
                <a:cs typeface="MV Boli" panose="02000500030200090000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/>
            <a:r>
              <a:rPr lang="en-US" sz="2000" dirty="0">
                <a:latin typeface="Arial Black" panose="020B0A04020102020204" pitchFamily="34" charset="0"/>
              </a:rPr>
              <a:t>Write</a:t>
            </a:r>
            <a:endParaRPr lang="zh-CN" altLang="en-US" sz="2000" dirty="0">
              <a:latin typeface="Arial Black" panose="020B0A04020102020204" pitchFamily="34" charset="0"/>
            </a:endParaRPr>
          </a:p>
        </p:txBody>
      </p:sp>
      <p:sp>
        <p:nvSpPr>
          <p:cNvPr id="12" name="6">
            <a:extLst>
              <a:ext uri="{FF2B5EF4-FFF2-40B4-BE49-F238E27FC236}">
                <a16:creationId xmlns:a16="http://schemas.microsoft.com/office/drawing/2014/main" id="{591E20A9-A5B3-4395-95B1-46B1E8395EB7}"/>
              </a:ext>
            </a:extLst>
          </p:cNvPr>
          <p:cNvSpPr txBox="1">
            <a:spLocks/>
          </p:cNvSpPr>
          <p:nvPr/>
        </p:nvSpPr>
        <p:spPr>
          <a:xfrm>
            <a:off x="2929882" y="4486976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a paragraph 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D883C-0703-4CC2-B3B6-02C034B4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87" y="315498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A42B3CA-D03F-206B-C58F-3595A319D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87" y="3817542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AA221D5-30E8-7C87-2A6F-D6B7886A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4" y="4448927"/>
            <a:ext cx="46101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6">
            <a:extLst>
              <a:ext uri="{FF2B5EF4-FFF2-40B4-BE49-F238E27FC236}">
                <a16:creationId xmlns:a16="http://schemas.microsoft.com/office/drawing/2014/main" id="{2850D4EB-6304-1244-D4DE-28A2D412FDBA}"/>
              </a:ext>
            </a:extLst>
          </p:cNvPr>
          <p:cNvSpPr txBox="1">
            <a:spLocks/>
          </p:cNvSpPr>
          <p:nvPr/>
        </p:nvSpPr>
        <p:spPr>
          <a:xfrm>
            <a:off x="1834670" y="1866348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Discuss the topic based on Ss’ information</a:t>
            </a:r>
          </a:p>
        </p:txBody>
      </p:sp>
      <p:sp>
        <p:nvSpPr>
          <p:cNvPr id="18" name="6">
            <a:extLst>
              <a:ext uri="{FF2B5EF4-FFF2-40B4-BE49-F238E27FC236}">
                <a16:creationId xmlns:a16="http://schemas.microsoft.com/office/drawing/2014/main" id="{D99AE3E4-F548-FEF9-F3CA-26B05CBEA5D7}"/>
              </a:ext>
            </a:extLst>
          </p:cNvPr>
          <p:cNvSpPr txBox="1">
            <a:spLocks/>
          </p:cNvSpPr>
          <p:nvPr/>
        </p:nvSpPr>
        <p:spPr>
          <a:xfrm>
            <a:off x="1834670" y="2579897"/>
            <a:ext cx="7434179" cy="413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Talk about most important possessions </a:t>
            </a:r>
            <a:endParaRPr lang="zh-CN" altLang="en-US" sz="2200" dirty="0">
              <a:solidFill>
                <a:schemeClr val="tx1"/>
              </a:solidFill>
              <a:latin typeface="+mj-lt"/>
              <a:ea typeface="+mn-ea"/>
              <a:cs typeface="MV Boli" panose="02000500030200090000" pitchFamily="2" charset="0"/>
            </a:endParaRPr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id="{0E42E787-47EF-F78D-5DA0-FC2AB68F29E0}"/>
              </a:ext>
            </a:extLst>
          </p:cNvPr>
          <p:cNvSpPr txBox="1">
            <a:spLocks/>
          </p:cNvSpPr>
          <p:nvPr/>
        </p:nvSpPr>
        <p:spPr>
          <a:xfrm>
            <a:off x="1873474" y="3244965"/>
            <a:ext cx="8591304" cy="647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indent="0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 rtl="0">
              <a:lnSpc>
                <a:spcPct val="100000"/>
              </a:lnSpc>
            </a:pPr>
            <a:r>
              <a:rPr lang="en-US" sz="2200" dirty="0">
                <a:solidFill>
                  <a:schemeClr val="tx1"/>
                </a:solidFill>
                <a:latin typeface="+mj-lt"/>
                <a:ea typeface="+mn-ea"/>
                <a:cs typeface="MV Boli" panose="02000500030200090000" pitchFamily="2" charset="0"/>
              </a:rPr>
              <a:t>Use possessive pronouns or possessive adjectives correctly</a:t>
            </a:r>
          </a:p>
        </p:txBody>
      </p:sp>
    </p:spTree>
    <p:extLst>
      <p:ext uri="{BB962C8B-B14F-4D97-AF65-F5344CB8AC3E}">
        <p14:creationId xmlns:p14="http://schemas.microsoft.com/office/powerpoint/2010/main" val="2933874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69000">
        <p159:morph option="byObject"/>
      </p:transition>
    </mc:Choice>
    <mc:Fallback>
      <p:transition spd="slow" advTm="6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صورة 6">
            <a:extLst>
              <a:ext uri="{FF2B5EF4-FFF2-40B4-BE49-F238E27FC236}">
                <a16:creationId xmlns:a16="http://schemas.microsoft.com/office/drawing/2014/main" id="{05570794-F40E-4CF0-BA54-194D8885EC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11192" r="-1713" b="11192"/>
          <a:stretch/>
        </p:blipFill>
        <p:spPr>
          <a:xfrm>
            <a:off x="0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sp>
        <p:nvSpPr>
          <p:cNvPr id="6" name="6">
            <a:extLst>
              <a:ext uri="{FF2B5EF4-FFF2-40B4-BE49-F238E27FC236}">
                <a16:creationId xmlns:a16="http://schemas.microsoft.com/office/drawing/2014/main" id="{013517C9-11B8-4084-A544-F0704356CAA6}"/>
              </a:ext>
            </a:extLst>
          </p:cNvPr>
          <p:cNvSpPr txBox="1">
            <a:spLocks/>
          </p:cNvSpPr>
          <p:nvPr/>
        </p:nvSpPr>
        <p:spPr>
          <a:xfrm>
            <a:off x="202481" y="710802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97E6583-7B71-414C-9947-8E48E93DF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16" y="710802"/>
            <a:ext cx="585267" cy="5206435"/>
          </a:xfrm>
          <a:prstGeom prst="rect">
            <a:avLst/>
          </a:prstGeom>
        </p:spPr>
      </p:pic>
      <p:sp>
        <p:nvSpPr>
          <p:cNvPr id="15" name="مستطيل: زوايا مستديرة 3">
            <a:extLst>
              <a:ext uri="{FF2B5EF4-FFF2-40B4-BE49-F238E27FC236}">
                <a16:creationId xmlns:a16="http://schemas.microsoft.com/office/drawing/2014/main" id="{1B1E6128-C727-AC78-A8E0-8B50E54C7C9A}"/>
              </a:ext>
            </a:extLst>
          </p:cNvPr>
          <p:cNvSpPr/>
          <p:nvPr/>
        </p:nvSpPr>
        <p:spPr>
          <a:xfrm>
            <a:off x="0" y="564557"/>
            <a:ext cx="12192000" cy="5924550"/>
          </a:xfrm>
          <a:prstGeom prst="roundRect">
            <a:avLst>
              <a:gd name="adj" fmla="val 0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6" name="IMG_5599">
            <a:hlinkClick r:id="" action="ppaction://media"/>
            <a:extLst>
              <a:ext uri="{FF2B5EF4-FFF2-40B4-BE49-F238E27FC236}">
                <a16:creationId xmlns:a16="http://schemas.microsoft.com/office/drawing/2014/main" id="{7601276B-65E1-290E-2770-C386A2262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466" y="559733"/>
            <a:ext cx="10193262" cy="57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4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F1E19F-191C-C782-4EFE-18FA4B0A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331" y="206312"/>
            <a:ext cx="6221265" cy="6445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CE8EF-BB0C-1BAC-C350-4DA0B1BE21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499" b="52333"/>
          <a:stretch/>
        </p:blipFill>
        <p:spPr>
          <a:xfrm>
            <a:off x="447193" y="-1"/>
            <a:ext cx="5648807" cy="6445375"/>
          </a:xfrm>
          <a:prstGeom prst="rect">
            <a:avLst/>
          </a:prstGeom>
        </p:spPr>
      </p:pic>
      <p:pic>
        <p:nvPicPr>
          <p:cNvPr id="6" name="Picture 8" descr="المكتبة">
            <a:extLst>
              <a:ext uri="{FF2B5EF4-FFF2-40B4-BE49-F238E27FC236}">
                <a16:creationId xmlns:a16="http://schemas.microsoft.com/office/drawing/2014/main" id="{765DF867-1B4E-4120-A456-708E694D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871" y="176159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93B0224-9B4B-47FF-895F-22B6E1A4EE66}"/>
              </a:ext>
            </a:extLst>
          </p:cNvPr>
          <p:cNvSpPr/>
          <p:nvPr/>
        </p:nvSpPr>
        <p:spPr>
          <a:xfrm>
            <a:off x="5384579" y="2759453"/>
            <a:ext cx="1312557" cy="44267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2000" b="1" dirty="0">
                <a:solidFill>
                  <a:schemeClr val="bg1"/>
                </a:solidFill>
                <a:latin typeface="+mj-lt"/>
                <a:cs typeface="Aharoni" panose="02010803020104030203" pitchFamily="2" charset="-79"/>
              </a:rPr>
              <a:t>56</a:t>
            </a:r>
          </a:p>
        </p:txBody>
      </p:sp>
      <p:pic>
        <p:nvPicPr>
          <p:cNvPr id="8" name="رسم 7" descr="قبعة التخرج">
            <a:extLst>
              <a:ext uri="{FF2B5EF4-FFF2-40B4-BE49-F238E27FC236}">
                <a16:creationId xmlns:a16="http://schemas.microsoft.com/office/drawing/2014/main" id="{B87E6757-AAF9-4605-8DAE-B6DD58904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9396" y="-1159346"/>
            <a:ext cx="849568" cy="115934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9DA3C07-3BA9-4B43-8AE5-F83022D7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5518" y="-2151709"/>
            <a:ext cx="740970" cy="7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68F3D4F-DA4C-48DA-8EAB-D3786B84B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6409" y="-911354"/>
            <a:ext cx="963725" cy="86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780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660000">
        <p159:morph option="byObject"/>
      </p:transition>
    </mc:Choice>
    <mc:Fallback>
      <p:transition spd="slow" advTm="66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68939D8-DDDA-9872-A7AD-1F3B400D3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8" t="19021" r="945" b="58278"/>
          <a:stretch/>
        </p:blipFill>
        <p:spPr bwMode="auto">
          <a:xfrm>
            <a:off x="5788473" y="3554739"/>
            <a:ext cx="4872037" cy="188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7691FE0-DD10-12F0-9992-4D5FEFE1F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t="-375" r="297" b="-86"/>
          <a:stretch/>
        </p:blipFill>
        <p:spPr bwMode="auto">
          <a:xfrm>
            <a:off x="616930" y="311093"/>
            <a:ext cx="4914905" cy="608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630E4F6B-5F7D-4811-879E-44FC79962678}"/>
              </a:ext>
            </a:extLst>
          </p:cNvPr>
          <p:cNvGrpSpPr/>
          <p:nvPr/>
        </p:nvGrpSpPr>
        <p:grpSpPr>
          <a:xfrm>
            <a:off x="1242785" y="3383167"/>
            <a:ext cx="6956059" cy="6858000"/>
            <a:chOff x="2617970" y="3417223"/>
            <a:chExt cx="6956059" cy="6858000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DF1A4518-FBFB-4915-A288-04E07FFD66D8}"/>
                </a:ext>
              </a:extLst>
            </p:cNvPr>
            <p:cNvSpPr/>
            <p:nvPr/>
          </p:nvSpPr>
          <p:spPr>
            <a:xfrm>
              <a:off x="5101391" y="4235371"/>
              <a:ext cx="1815338" cy="14917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41B96D46-F12E-4EEB-BBE3-207E3EFA612A}"/>
                </a:ext>
              </a:extLst>
            </p:cNvPr>
            <p:cNvGrpSpPr/>
            <p:nvPr/>
          </p:nvGrpSpPr>
          <p:grpSpPr>
            <a:xfrm>
              <a:off x="2617970" y="3417223"/>
              <a:ext cx="6956059" cy="6858000"/>
              <a:chOff x="2617970" y="3417223"/>
              <a:chExt cx="6956059" cy="6858000"/>
            </a:xfrm>
          </p:grpSpPr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3FE05721-17AB-42B5-87C2-D35364BFA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970" y="3417223"/>
                <a:ext cx="6956059" cy="6858000"/>
              </a:xfrm>
              <a:prstGeom prst="rect">
                <a:avLst/>
              </a:prstGeom>
            </p:spPr>
          </p:pic>
          <p:sp>
            <p:nvSpPr>
              <p:cNvPr id="4" name="شكل بيضاوي 3">
                <a:extLst>
                  <a:ext uri="{FF2B5EF4-FFF2-40B4-BE49-F238E27FC236}">
                    <a16:creationId xmlns:a16="http://schemas.microsoft.com/office/drawing/2014/main" id="{ABCE7327-B1E8-4F5C-BE0C-055F5C951A22}"/>
                  </a:ext>
                </a:extLst>
              </p:cNvPr>
              <p:cNvSpPr/>
              <p:nvPr/>
            </p:nvSpPr>
            <p:spPr>
              <a:xfrm>
                <a:off x="5418147" y="4542024"/>
                <a:ext cx="1048466" cy="439197"/>
              </a:xfrm>
              <a:prstGeom prst="ellipse">
                <a:avLst/>
              </a:prstGeom>
              <a:solidFill>
                <a:srgbClr val="FFEA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</p:grpSp>
      <p:pic>
        <p:nvPicPr>
          <p:cNvPr id="1026" name="Picture 2" descr="Eyeballs GIF by sarahbradier | Gfycat">
            <a:extLst>
              <a:ext uri="{FF2B5EF4-FFF2-40B4-BE49-F238E27FC236}">
                <a16:creationId xmlns:a16="http://schemas.microsoft.com/office/drawing/2014/main" id="{F305F9B2-942C-4748-950C-27182F804E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23" y="4357853"/>
            <a:ext cx="1103622" cy="7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ome | Practice Makes Perfect">
            <a:extLst>
              <a:ext uri="{FF2B5EF4-FFF2-40B4-BE49-F238E27FC236}">
                <a16:creationId xmlns:a16="http://schemas.microsoft.com/office/drawing/2014/main" id="{A155B67E-FB26-4988-82E2-5EC864142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1" b="73432"/>
          <a:stretch/>
        </p:blipFill>
        <p:spPr bwMode="auto">
          <a:xfrm>
            <a:off x="5542867" y="350038"/>
            <a:ext cx="751785" cy="7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FE9EAEE-B1FF-9421-42F0-2F2027E4B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8858" r="51929" b="57516"/>
          <a:stretch/>
        </p:blipFill>
        <p:spPr bwMode="auto">
          <a:xfrm>
            <a:off x="5918759" y="1605467"/>
            <a:ext cx="4458367" cy="194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C97B2C4-AD30-1D00-1679-9FCBC1E0A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t="12195" r="23213" b="80584"/>
          <a:stretch/>
        </p:blipFill>
        <p:spPr bwMode="auto">
          <a:xfrm>
            <a:off x="5728625" y="1216719"/>
            <a:ext cx="5846445" cy="38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1">
            <a:extLst>
              <a:ext uri="{FF2B5EF4-FFF2-40B4-BE49-F238E27FC236}">
                <a16:creationId xmlns:a16="http://schemas.microsoft.com/office/drawing/2014/main" id="{4CBBCD01-5E5F-3BAD-E5EB-13E814366FF7}"/>
              </a:ext>
            </a:extLst>
          </p:cNvPr>
          <p:cNvSpPr/>
          <p:nvPr/>
        </p:nvSpPr>
        <p:spPr>
          <a:xfrm>
            <a:off x="8000338" y="1546442"/>
            <a:ext cx="3503916" cy="1887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</a:rPr>
              <a:t>December 28, 1895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</a:rPr>
              <a:t>December 28, 1895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</a:rPr>
              <a:t>Techniques filmmakers use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</a:rPr>
              <a:t>1896</a:t>
            </a:r>
          </a:p>
        </p:txBody>
      </p:sp>
      <p:sp>
        <p:nvSpPr>
          <p:cNvPr id="10" name="مستطيل 5">
            <a:extLst>
              <a:ext uri="{FF2B5EF4-FFF2-40B4-BE49-F238E27FC236}">
                <a16:creationId xmlns:a16="http://schemas.microsoft.com/office/drawing/2014/main" id="{77037575-1B15-F1ED-B490-CF41E12C159D}"/>
              </a:ext>
            </a:extLst>
          </p:cNvPr>
          <p:cNvSpPr/>
          <p:nvPr/>
        </p:nvSpPr>
        <p:spPr>
          <a:xfrm>
            <a:off x="8251626" y="3493420"/>
            <a:ext cx="3386959" cy="1887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“stop trick”</a:t>
            </a:r>
          </a:p>
          <a:p>
            <a:pPr algn="l" rtl="0">
              <a:lnSpc>
                <a:spcPct val="150000"/>
              </a:lnSpc>
            </a:pPr>
            <a:r>
              <a:rPr lang="nn-NO" sz="2000" b="1" dirty="0">
                <a:solidFill>
                  <a:srgbClr val="00A28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film king kong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special effects crew</a:t>
            </a:r>
          </a:p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Amazing visual effects</a:t>
            </a:r>
            <a:endParaRPr lang="ar-SA" sz="2000" b="1" dirty="0">
              <a:solidFill>
                <a:srgbClr val="00A28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463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750" advTm="730000">
        <p159:morph option="byObject"/>
      </p:transition>
    </mc:Choice>
    <mc:Fallback>
      <p:transition spd="slow" advTm="7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44D95-24FA-4B81-698C-E2957D974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6" b="52667"/>
          <a:stretch/>
        </p:blipFill>
        <p:spPr>
          <a:xfrm>
            <a:off x="0" y="0"/>
            <a:ext cx="11841480" cy="7124958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3378A9AA-A6DC-B7D8-BE98-6446EF70664D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3AC2BC0-18DD-8B38-F65D-67E3C6100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43670"/>
          <a:stretch/>
        </p:blipFill>
        <p:spPr bwMode="auto">
          <a:xfrm>
            <a:off x="1112696" y="1915454"/>
            <a:ext cx="9616087" cy="35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74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50000">
        <p159:morph option="byObject"/>
      </p:transition>
    </mc:Choice>
    <mc:Fallback xmlns="">
      <p:transition spd="slow" advTm="5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44D95-24FA-4B81-698C-E2957D974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6" b="52667"/>
          <a:stretch/>
        </p:blipFill>
        <p:spPr>
          <a:xfrm>
            <a:off x="0" y="0"/>
            <a:ext cx="11841480" cy="7124958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3378A9AA-A6DC-B7D8-BE98-6446EF70664D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3AC2BC0-18DD-8B38-F65D-67E3C6100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43670"/>
          <a:stretch/>
        </p:blipFill>
        <p:spPr bwMode="auto">
          <a:xfrm>
            <a:off x="1112696" y="1915454"/>
            <a:ext cx="9616087" cy="35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DE42D-9A27-809C-969F-61EFED7024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17" y="83952"/>
            <a:ext cx="9381838" cy="67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7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2000">
        <p159:morph option="byObject"/>
      </p:transition>
    </mc:Choice>
    <mc:Fallback xmlns="">
      <p:transition spd="slow" advTm="8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44D95-24FA-4B81-698C-E2957D974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6" b="52667"/>
          <a:stretch/>
        </p:blipFill>
        <p:spPr>
          <a:xfrm>
            <a:off x="0" y="0"/>
            <a:ext cx="11841480" cy="7124958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3378A9AA-A6DC-B7D8-BE98-6446EF70664D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3AC2BC0-18DD-8B38-F65D-67E3C6100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43670"/>
          <a:stretch/>
        </p:blipFill>
        <p:spPr bwMode="auto">
          <a:xfrm>
            <a:off x="1112696" y="1915454"/>
            <a:ext cx="9616087" cy="35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F86A3FE-B39E-34AE-A307-336219AB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430" y="438810"/>
            <a:ext cx="7811452" cy="653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6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135000">
        <p159:morph option="byObject"/>
      </p:transition>
    </mc:Choice>
    <mc:Fallback xmlns="">
      <p:transition spd="slow" advTm="13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A44D95-24FA-4B81-698C-E2957D974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6" b="52667"/>
          <a:stretch/>
        </p:blipFill>
        <p:spPr>
          <a:xfrm>
            <a:off x="0" y="0"/>
            <a:ext cx="11841480" cy="7124958"/>
          </a:xfrm>
          <a:prstGeom prst="rect">
            <a:avLst/>
          </a:prstGeom>
        </p:spPr>
      </p:pic>
      <p:sp>
        <p:nvSpPr>
          <p:cNvPr id="5" name="مستطيل 1">
            <a:extLst>
              <a:ext uri="{FF2B5EF4-FFF2-40B4-BE49-F238E27FC236}">
                <a16:creationId xmlns:a16="http://schemas.microsoft.com/office/drawing/2014/main" id="{3378A9AA-A6DC-B7D8-BE98-6446EF70664D}"/>
              </a:ext>
            </a:extLst>
          </p:cNvPr>
          <p:cNvSpPr/>
          <p:nvPr/>
        </p:nvSpPr>
        <p:spPr>
          <a:xfrm>
            <a:off x="-21844" y="-14838"/>
            <a:ext cx="12192000" cy="69261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3AC2BC0-18DD-8B38-F65D-67E3C6100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43670"/>
          <a:stretch/>
        </p:blipFill>
        <p:spPr bwMode="auto">
          <a:xfrm>
            <a:off x="1112696" y="1915454"/>
            <a:ext cx="9616087" cy="354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A83A2B-F692-7B62-0FFB-21D689074F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762175" y="852373"/>
            <a:ext cx="10317128" cy="54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40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750" advTm="63000">
        <p159:morph option="byObject"/>
      </p:transition>
    </mc:Choice>
    <mc:Fallback xmlns="">
      <p:transition spd="slow" advTm="63000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6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3328</TotalTime>
  <Words>467</Words>
  <Application>Microsoft Office PowerPoint</Application>
  <PresentationFormat>Widescreen</PresentationFormat>
  <Paragraphs>72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Comic Sans MS</vt:lpstr>
      <vt:lpstr>Dog Rough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هي لنا دار</dc:title>
  <dc:creator>عيسى بن الحسيني</dc:creator>
  <cp:lastModifiedBy>manal ..</cp:lastModifiedBy>
  <cp:revision>358</cp:revision>
  <dcterms:created xsi:type="dcterms:W3CDTF">2021-09-16T15:13:43Z</dcterms:created>
  <dcterms:modified xsi:type="dcterms:W3CDTF">2022-12-12T05:24:26Z</dcterms:modified>
</cp:coreProperties>
</file>