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لا تقل لا أستطيع ..…"/>
          <p:cNvSpPr txBox="1"/>
          <p:nvPr/>
        </p:nvSpPr>
        <p:spPr>
          <a:xfrm>
            <a:off x="910358" y="1206500"/>
            <a:ext cx="21959381" cy="1130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200">
                <a:blipFill rotWithShape="1">
                  <a:blip r:embed="rId3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3"/>
                  <a:srcRect/>
                  <a:tile tx="0" ty="0" sx="100000" sy="100000" flip="none" algn="tl"/>
                </a:blipFill>
              </a:rPr>
              <a:t>لا تقل لا أستطيع .. </a:t>
            </a:r>
          </a:p>
          <a:p>
            <a:pPr rtl="0">
              <a:defRPr sz="10200">
                <a:blipFill rotWithShape="1">
                  <a:blip r:embed="rId3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3"/>
                  <a:srcRect/>
                  <a:tile tx="0" ty="0" sx="100000" sy="100000" flip="none" algn="tl"/>
                </a:blipFill>
              </a:rPr>
              <a:t>فالإنسان هو نِتاج خالقٍ عظيم ، قد هيأ له كل شيء ، وجعل كلّ المخلوقات طوعَ أمره</a:t>
            </a:r>
          </a:p>
          <a:p>
            <a:pPr rtl="0">
              <a:defRPr sz="10200">
                <a:blipFill rotWithShape="1">
                  <a:blip r:embed="rId3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3"/>
                  <a:srcRect/>
                  <a:tile tx="0" ty="0" sx="100000" sy="100000" flip="none" algn="tl"/>
                </a:blipFill>
              </a:rPr>
              <a:t>لك من القوة والطاقة ما لا تتخيله ، وكلّما كانت إرادتك الإيمانية كبيرة ، كلما كانت طاقتك هائلة في كلا موارد الحياة بالدنيا والآخرة ...ثق بقدراتك تُبدع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5600.png" descr="IMG_5600.png"/>
          <p:cNvPicPr>
            <a:picLocks noChangeAspect="1"/>
          </p:cNvPicPr>
          <p:nvPr/>
        </p:nvPicPr>
        <p:blipFill>
          <a:blip r:embed="rId3"/>
          <a:srcRect b="38339"/>
          <a:stretch>
            <a:fillRect/>
          </a:stretch>
        </p:blipFill>
        <p:spPr>
          <a:xfrm>
            <a:off x="3662155" y="576453"/>
            <a:ext cx="17059690" cy="1205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2720" y="2274698"/>
            <a:ext cx="4583303" cy="4583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مثال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مثال </a:t>
            </a:r>
          </a:p>
        </p:txBody>
      </p:sp>
      <p:pic>
        <p:nvPicPr>
          <p:cNvPr id="210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5600.png" descr="IMG_5600.png"/>
          <p:cNvPicPr>
            <a:picLocks noChangeAspect="1"/>
          </p:cNvPicPr>
          <p:nvPr/>
        </p:nvPicPr>
        <p:blipFill>
          <a:blip r:embed="rId6"/>
          <a:srcRect t="60795" r="22807"/>
          <a:stretch>
            <a:fillRect/>
          </a:stretch>
        </p:blipFill>
        <p:spPr>
          <a:xfrm>
            <a:off x="2840921" y="1782523"/>
            <a:ext cx="14806566" cy="8615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5600.png" descr="IMG_5600.png"/>
          <p:cNvPicPr>
            <a:picLocks noChangeAspect="1"/>
          </p:cNvPicPr>
          <p:nvPr/>
        </p:nvPicPr>
        <p:blipFill>
          <a:blip r:embed="rId6"/>
          <a:srcRect l="76025" t="60795"/>
          <a:stretch>
            <a:fillRect/>
          </a:stretch>
        </p:blipFill>
        <p:spPr>
          <a:xfrm>
            <a:off x="1836489" y="-1241311"/>
            <a:ext cx="4140327" cy="7757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4721.png" descr="IMG_472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76712" y="897890"/>
            <a:ext cx="4583303" cy="4583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5601.png" descr="IMG_5601.png"/>
          <p:cNvPicPr>
            <a:picLocks noChangeAspect="1"/>
          </p:cNvPicPr>
          <p:nvPr/>
        </p:nvPicPr>
        <p:blipFill>
          <a:blip r:embed="rId8"/>
          <a:srcRect b="52123"/>
          <a:stretch>
            <a:fillRect/>
          </a:stretch>
        </p:blipFill>
        <p:spPr>
          <a:xfrm>
            <a:off x="1836490" y="3439433"/>
            <a:ext cx="19580626" cy="10009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مثال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مثال</a:t>
            </a:r>
          </a:p>
        </p:txBody>
      </p:sp>
      <p:pic>
        <p:nvPicPr>
          <p:cNvPr id="218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5600.png" descr="IMG_5600.png"/>
          <p:cNvPicPr>
            <a:picLocks noChangeAspect="1"/>
          </p:cNvPicPr>
          <p:nvPr/>
        </p:nvPicPr>
        <p:blipFill>
          <a:blip r:embed="rId6"/>
          <a:srcRect t="60795" r="22807"/>
          <a:stretch>
            <a:fillRect/>
          </a:stretch>
        </p:blipFill>
        <p:spPr>
          <a:xfrm>
            <a:off x="2840921" y="1782523"/>
            <a:ext cx="14806566" cy="8615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5600.png" descr="IMG_5600.png"/>
          <p:cNvPicPr>
            <a:picLocks noChangeAspect="1"/>
          </p:cNvPicPr>
          <p:nvPr/>
        </p:nvPicPr>
        <p:blipFill>
          <a:blip r:embed="rId6"/>
          <a:srcRect l="76025" t="60795"/>
          <a:stretch>
            <a:fillRect/>
          </a:stretch>
        </p:blipFill>
        <p:spPr>
          <a:xfrm>
            <a:off x="1836489" y="-1241311"/>
            <a:ext cx="4140327" cy="7757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4721.png" descr="IMG_472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76712" y="897890"/>
            <a:ext cx="4583303" cy="4583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5601.png" descr="IMG_5601.png"/>
          <p:cNvPicPr>
            <a:picLocks noChangeAspect="1"/>
          </p:cNvPicPr>
          <p:nvPr/>
        </p:nvPicPr>
        <p:blipFill>
          <a:blip r:embed="rId8"/>
          <a:srcRect t="59239" r="21932"/>
          <a:stretch>
            <a:fillRect/>
          </a:stretch>
        </p:blipFill>
        <p:spPr>
          <a:xfrm>
            <a:off x="4451581" y="3651761"/>
            <a:ext cx="13525396" cy="7540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5601.png" descr="IMG_5601.png"/>
          <p:cNvPicPr>
            <a:picLocks noChangeAspect="1"/>
          </p:cNvPicPr>
          <p:nvPr/>
        </p:nvPicPr>
        <p:blipFill>
          <a:blip r:embed="rId8"/>
          <a:srcRect l="76715" t="56637"/>
          <a:stretch>
            <a:fillRect/>
          </a:stretch>
        </p:blipFill>
        <p:spPr>
          <a:xfrm>
            <a:off x="2099419" y="5481192"/>
            <a:ext cx="3614329" cy="7187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4721.png" descr="IMG_472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5162" y="5549025"/>
            <a:ext cx="4583303" cy="4583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تحقق من فهمك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28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5600.png" descr="IMG_5600.png"/>
          <p:cNvPicPr>
            <a:picLocks noChangeAspect="1"/>
          </p:cNvPicPr>
          <p:nvPr/>
        </p:nvPicPr>
        <p:blipFill>
          <a:blip r:embed="rId6"/>
          <a:srcRect t="60795" r="22807"/>
          <a:stretch>
            <a:fillRect/>
          </a:stretch>
        </p:blipFill>
        <p:spPr>
          <a:xfrm>
            <a:off x="2840921" y="1782523"/>
            <a:ext cx="14806566" cy="8615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5600.png" descr="IMG_5600.png"/>
          <p:cNvPicPr>
            <a:picLocks noChangeAspect="1"/>
          </p:cNvPicPr>
          <p:nvPr/>
        </p:nvPicPr>
        <p:blipFill>
          <a:blip r:embed="rId6"/>
          <a:srcRect l="76025" t="60795"/>
          <a:stretch>
            <a:fillRect/>
          </a:stretch>
        </p:blipFill>
        <p:spPr>
          <a:xfrm>
            <a:off x="1836489" y="-1241311"/>
            <a:ext cx="4140327" cy="7757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4721.png" descr="IMG_472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76712" y="897890"/>
            <a:ext cx="4583303" cy="4583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5601.png" descr="IMG_5601.png"/>
          <p:cNvPicPr>
            <a:picLocks noChangeAspect="1"/>
          </p:cNvPicPr>
          <p:nvPr/>
        </p:nvPicPr>
        <p:blipFill>
          <a:blip r:embed="rId8"/>
          <a:srcRect t="92261"/>
          <a:stretch>
            <a:fillRect/>
          </a:stretch>
        </p:blipFill>
        <p:spPr>
          <a:xfrm>
            <a:off x="1836489" y="3189541"/>
            <a:ext cx="19888029" cy="1643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5650.png" descr="IMG_565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5178" y="3647061"/>
            <a:ext cx="12738101" cy="988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8272" y="2810791"/>
            <a:ext cx="7305885" cy="73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تأكد"/>
          <p:cNvSpPr txBox="1"/>
          <p:nvPr/>
        </p:nvSpPr>
        <p:spPr>
          <a:xfrm>
            <a:off x="14986336" y="5035077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237" name="IMG_5558.png" descr="IMG_55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1308" y="3383210"/>
            <a:ext cx="4285930" cy="4296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G_5602.png" descr="IMG_5602.png"/>
          <p:cNvPicPr>
            <a:picLocks noChangeAspect="1"/>
          </p:cNvPicPr>
          <p:nvPr/>
        </p:nvPicPr>
        <p:blipFill>
          <a:blip r:embed="rId6"/>
          <a:srcRect t="84192" b="8937"/>
          <a:stretch>
            <a:fillRect/>
          </a:stretch>
        </p:blipFill>
        <p:spPr>
          <a:xfrm>
            <a:off x="-1564661" y="1096446"/>
            <a:ext cx="20622181" cy="1987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G_4591.png" descr="IMG_459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5738" y="-1045624"/>
            <a:ext cx="8849944" cy="6996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5650.png" descr="IMG_565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7569" y="3209065"/>
            <a:ext cx="12738101" cy="988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G_5564.png" descr="IMG_556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4605" y="1395041"/>
            <a:ext cx="9996351" cy="10021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5602.png" descr="IMG_5602.png"/>
          <p:cNvPicPr>
            <a:picLocks noChangeAspect="1"/>
          </p:cNvPicPr>
          <p:nvPr/>
        </p:nvPicPr>
        <p:blipFill>
          <a:blip r:embed="rId4"/>
          <a:srcRect b="79337"/>
          <a:stretch>
            <a:fillRect/>
          </a:stretch>
        </p:blipFill>
        <p:spPr>
          <a:xfrm>
            <a:off x="5042947" y="3829227"/>
            <a:ext cx="23547848" cy="6824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تحقق من فهمك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47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5602.png" descr="IMG_5602.png"/>
          <p:cNvPicPr>
            <a:picLocks noChangeAspect="1"/>
          </p:cNvPicPr>
          <p:nvPr/>
        </p:nvPicPr>
        <p:blipFill>
          <a:blip r:embed="rId6"/>
          <a:srcRect t="20447" r="25786" b="73774"/>
          <a:stretch>
            <a:fillRect/>
          </a:stretch>
        </p:blipFill>
        <p:spPr>
          <a:xfrm>
            <a:off x="865669" y="1696754"/>
            <a:ext cx="15958269" cy="1742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G_5602.png" descr="IMG_5602.png"/>
          <p:cNvPicPr>
            <a:picLocks noChangeAspect="1"/>
          </p:cNvPicPr>
          <p:nvPr/>
        </p:nvPicPr>
        <p:blipFill>
          <a:blip r:embed="rId6"/>
          <a:srcRect l="77461" t="23096" b="52515"/>
          <a:stretch>
            <a:fillRect/>
          </a:stretch>
        </p:blipFill>
        <p:spPr>
          <a:xfrm>
            <a:off x="1510686" y="1061199"/>
            <a:ext cx="3418462" cy="5188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5602.png" descr="IMG_5602.png"/>
          <p:cNvPicPr>
            <a:picLocks noChangeAspect="1"/>
          </p:cNvPicPr>
          <p:nvPr/>
        </p:nvPicPr>
        <p:blipFill>
          <a:blip r:embed="rId6"/>
          <a:srcRect t="54607" b="35455"/>
          <a:stretch>
            <a:fillRect/>
          </a:stretch>
        </p:blipFill>
        <p:spPr>
          <a:xfrm>
            <a:off x="2593001" y="2884799"/>
            <a:ext cx="19892874" cy="2772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G_4721.png" descr="IMG_472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87896" y="3439433"/>
            <a:ext cx="5083085" cy="5083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5323" y="3204964"/>
            <a:ext cx="7305886" cy="73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تأكد"/>
          <p:cNvSpPr txBox="1"/>
          <p:nvPr/>
        </p:nvSpPr>
        <p:spPr>
          <a:xfrm>
            <a:off x="15233388" y="5429250"/>
            <a:ext cx="8849946" cy="285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255" name="IMG_5558.png" descr="IMG_55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8359" y="3777382"/>
            <a:ext cx="4285931" cy="4296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G_5602.png" descr="IMG_5602.png"/>
          <p:cNvPicPr>
            <a:picLocks noChangeAspect="1"/>
          </p:cNvPicPr>
          <p:nvPr/>
        </p:nvPicPr>
        <p:blipFill>
          <a:blip r:embed="rId6"/>
          <a:srcRect t="90659"/>
          <a:stretch>
            <a:fillRect/>
          </a:stretch>
        </p:blipFill>
        <p:spPr>
          <a:xfrm>
            <a:off x="-4679625" y="1848163"/>
            <a:ext cx="24696112" cy="3235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G_2854.png" descr="IMG_285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17373" y="484265"/>
            <a:ext cx="4120660" cy="4120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05445" y="-448072"/>
            <a:ext cx="7305885" cy="7305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2873" y="1433415"/>
            <a:ext cx="7715580" cy="1140426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مهارات التفكير…"/>
          <p:cNvSpPr txBox="1"/>
          <p:nvPr/>
        </p:nvSpPr>
        <p:spPr>
          <a:xfrm>
            <a:off x="11033508" y="1673291"/>
            <a:ext cx="8849946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500">
                <a:blipFill rotWithShape="1">
                  <a:blip r:embed="rId5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مهارات التفكير </a:t>
            </a:r>
          </a:p>
          <a:p>
            <a:pPr rtl="0">
              <a:defRPr sz="8500">
                <a:blipFill rotWithShape="1">
                  <a:blip r:embed="rId5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العليا</a:t>
            </a:r>
          </a:p>
        </p:txBody>
      </p:sp>
      <p:pic>
        <p:nvPicPr>
          <p:cNvPr id="262" name="IMG_5603.png" descr="IMG_5603.png"/>
          <p:cNvPicPr>
            <a:picLocks noChangeAspect="1"/>
          </p:cNvPicPr>
          <p:nvPr/>
        </p:nvPicPr>
        <p:blipFill>
          <a:blip r:embed="rId6"/>
          <a:srcRect t="11449" b="55013"/>
          <a:stretch>
            <a:fillRect/>
          </a:stretch>
        </p:blipFill>
        <p:spPr>
          <a:xfrm>
            <a:off x="-1643589" y="5209579"/>
            <a:ext cx="21245042" cy="4294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082" y="973544"/>
            <a:ext cx="10503430" cy="11373959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تحصيلي"/>
          <p:cNvSpPr txBox="1"/>
          <p:nvPr/>
        </p:nvSpPr>
        <p:spPr>
          <a:xfrm>
            <a:off x="13421675" y="3539655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تحصيلي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266" name="IMG_5603.png" descr="IMG_5603.png"/>
          <p:cNvPicPr>
            <a:picLocks noChangeAspect="1"/>
          </p:cNvPicPr>
          <p:nvPr/>
        </p:nvPicPr>
        <p:blipFill>
          <a:blip r:embed="rId5"/>
          <a:srcRect t="56130"/>
          <a:stretch>
            <a:fillRect/>
          </a:stretch>
        </p:blipFill>
        <p:spPr>
          <a:xfrm>
            <a:off x="3132743" y="7845094"/>
            <a:ext cx="16306801" cy="4312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082" y="973544"/>
            <a:ext cx="10503430" cy="1137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قدرات"/>
          <p:cNvSpPr txBox="1"/>
          <p:nvPr/>
        </p:nvSpPr>
        <p:spPr>
          <a:xfrm>
            <a:off x="13421675" y="3539655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قدرات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155" name="IMG_5599.png" descr="IMG_559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3544"/>
            <a:ext cx="17387246" cy="9575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5323" y="362858"/>
            <a:ext cx="7305886" cy="73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عنوان الدرس"/>
          <p:cNvSpPr txBox="1"/>
          <p:nvPr/>
        </p:nvSpPr>
        <p:spPr>
          <a:xfrm>
            <a:off x="15290359" y="3275208"/>
            <a:ext cx="8849946" cy="148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عنوان الدرس</a:t>
            </a:r>
          </a:p>
        </p:txBody>
      </p:sp>
      <p:sp>
        <p:nvSpPr>
          <p:cNvPr id="159" name="العلاقات والدوال العكسية"/>
          <p:cNvSpPr txBox="1"/>
          <p:nvPr/>
        </p:nvSpPr>
        <p:spPr>
          <a:xfrm>
            <a:off x="3294727" y="5729487"/>
            <a:ext cx="16579144" cy="303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العلاقات والدوال العكسية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4970" y="324753"/>
            <a:ext cx="5900911" cy="5900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936" y="5683346"/>
            <a:ext cx="5900912" cy="5900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5562.png" descr="IMG_556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5426" y="1160289"/>
            <a:ext cx="11065306" cy="1198240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أهداف…"/>
          <p:cNvSpPr txBox="1"/>
          <p:nvPr/>
        </p:nvSpPr>
        <p:spPr>
          <a:xfrm>
            <a:off x="13700090" y="4206060"/>
            <a:ext cx="8849946" cy="2954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500">
                <a:solidFill>
                  <a:srgbClr val="000000"/>
                </a:solidFill>
              </a:defRPr>
            </a:pPr>
            <a:r>
              <a:t>أهداف</a:t>
            </a:r>
          </a:p>
          <a:p>
            <a:pPr rtl="0">
              <a:defRPr sz="8500">
                <a:solidFill>
                  <a:srgbClr val="000000"/>
                </a:solidFill>
              </a:defRPr>
            </a:pPr>
            <a:r>
              <a:t> الدرس</a:t>
            </a:r>
          </a:p>
        </p:txBody>
      </p:sp>
      <p:pic>
        <p:nvPicPr>
          <p:cNvPr id="165" name="IMG_5598.png" descr="IMG_5598.png"/>
          <p:cNvPicPr>
            <a:picLocks noChangeAspect="1"/>
          </p:cNvPicPr>
          <p:nvPr/>
        </p:nvPicPr>
        <p:blipFill>
          <a:blip r:embed="rId5"/>
          <a:srcRect l="72139" b="64842"/>
          <a:stretch>
            <a:fillRect/>
          </a:stretch>
        </p:blipFill>
        <p:spPr>
          <a:xfrm>
            <a:off x="5718379" y="0"/>
            <a:ext cx="9279314" cy="1294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03" y="5857714"/>
            <a:ext cx="4583303" cy="4583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5562.png" descr="IMG_556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8694" y="976416"/>
            <a:ext cx="11065306" cy="1198240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مفردات…"/>
          <p:cNvSpPr txBox="1"/>
          <p:nvPr/>
        </p:nvSpPr>
        <p:spPr>
          <a:xfrm>
            <a:off x="12659890" y="4013047"/>
            <a:ext cx="8849946" cy="295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500">
                <a:solidFill>
                  <a:srgbClr val="000000"/>
                </a:solidFill>
              </a:defRPr>
            </a:pPr>
            <a:r>
              <a:t>مفردات</a:t>
            </a:r>
          </a:p>
          <a:p>
            <a:pPr rtl="0">
              <a:defRPr sz="8500">
                <a:solidFill>
                  <a:srgbClr val="000000"/>
                </a:solidFill>
              </a:defRPr>
            </a:pPr>
            <a:r>
              <a:t> الدرس</a:t>
            </a:r>
          </a:p>
        </p:txBody>
      </p:sp>
      <p:pic>
        <p:nvPicPr>
          <p:cNvPr id="170" name="IMG_5598.png" descr="IMG_5598.png"/>
          <p:cNvPicPr>
            <a:picLocks noChangeAspect="1"/>
          </p:cNvPicPr>
          <p:nvPr/>
        </p:nvPicPr>
        <p:blipFill>
          <a:blip r:embed="rId5"/>
          <a:srcRect l="73024" t="38900" b="50643"/>
          <a:stretch>
            <a:fillRect/>
          </a:stretch>
        </p:blipFill>
        <p:spPr>
          <a:xfrm>
            <a:off x="-1799370" y="3850152"/>
            <a:ext cx="19382421" cy="8307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03" y="1721396"/>
            <a:ext cx="4583303" cy="4583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G_5598.png" descr="IMG_5598.png"/>
          <p:cNvPicPr>
            <a:picLocks noChangeAspect="1"/>
          </p:cNvPicPr>
          <p:nvPr/>
        </p:nvPicPr>
        <p:blipFill>
          <a:blip r:embed="rId3"/>
          <a:srcRect r="26432" b="72708"/>
          <a:stretch>
            <a:fillRect/>
          </a:stretch>
        </p:blipFill>
        <p:spPr>
          <a:xfrm>
            <a:off x="1564481" y="539816"/>
            <a:ext cx="21255221" cy="87187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وسيلة شرح على شكل سحابة 2"/>
          <p:cNvGrpSpPr/>
          <p:nvPr/>
        </p:nvGrpSpPr>
        <p:grpSpPr>
          <a:xfrm>
            <a:off x="13633017" y="8846613"/>
            <a:ext cx="7410731" cy="3492703"/>
            <a:chOff x="0" y="0"/>
            <a:chExt cx="7410729" cy="3492702"/>
          </a:xfrm>
        </p:grpSpPr>
        <p:sp>
          <p:nvSpPr>
            <p:cNvPr id="174" name="الشكل"/>
            <p:cNvSpPr/>
            <p:nvPr/>
          </p:nvSpPr>
          <p:spPr>
            <a:xfrm>
              <a:off x="-1" y="0"/>
              <a:ext cx="7410731" cy="304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دائرة"/>
            <p:cNvSpPr/>
            <p:nvPr/>
          </p:nvSpPr>
          <p:spPr>
            <a:xfrm>
              <a:off x="2194944" y="2806264"/>
              <a:ext cx="506390" cy="506390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دائرة"/>
            <p:cNvSpPr/>
            <p:nvPr/>
          </p:nvSpPr>
          <p:spPr>
            <a:xfrm>
              <a:off x="2084526" y="3130606"/>
              <a:ext cx="337591" cy="337591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" name="دائرة"/>
            <p:cNvSpPr/>
            <p:nvPr/>
          </p:nvSpPr>
          <p:spPr>
            <a:xfrm>
              <a:off x="2080502" y="3323906"/>
              <a:ext cx="168796" cy="16879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" name="الشكل"/>
            <p:cNvSpPr/>
            <p:nvPr/>
          </p:nvSpPr>
          <p:spPr>
            <a:xfrm>
              <a:off x="376300" y="154796"/>
              <a:ext cx="6790703" cy="258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اعتمادا على الجدول كم دولاراً أمريكيا يقابل : 5ريالات  10  , ريالات"/>
            <p:cNvSpPr txBox="1"/>
            <p:nvPr/>
          </p:nvSpPr>
          <p:spPr>
            <a:xfrm>
              <a:off x="1026298" y="283225"/>
              <a:ext cx="4834580" cy="2311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اعتمادا على الجدول كم دولاراً أمريكيا يقابل : 5ريالات  10  , ريالات</a:t>
              </a:r>
            </a:p>
          </p:txBody>
        </p:sp>
      </p:grpSp>
      <p:grpSp>
        <p:nvGrpSpPr>
          <p:cNvPr id="187" name="وسيلة شرح على شكل سحابة 3"/>
          <p:cNvGrpSpPr/>
          <p:nvPr/>
        </p:nvGrpSpPr>
        <p:grpSpPr>
          <a:xfrm>
            <a:off x="4338406" y="9258366"/>
            <a:ext cx="7159169" cy="3374141"/>
            <a:chOff x="0" y="0"/>
            <a:chExt cx="7159167" cy="3374139"/>
          </a:xfrm>
        </p:grpSpPr>
        <p:sp>
          <p:nvSpPr>
            <p:cNvPr id="181" name="الشكل"/>
            <p:cNvSpPr/>
            <p:nvPr/>
          </p:nvSpPr>
          <p:spPr>
            <a:xfrm>
              <a:off x="-1" y="0"/>
              <a:ext cx="7159169" cy="294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دائرة"/>
            <p:cNvSpPr/>
            <p:nvPr/>
          </p:nvSpPr>
          <p:spPr>
            <a:xfrm>
              <a:off x="2120435" y="2711003"/>
              <a:ext cx="489200" cy="489201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" name="دائرة"/>
            <p:cNvSpPr/>
            <p:nvPr/>
          </p:nvSpPr>
          <p:spPr>
            <a:xfrm>
              <a:off x="2013765" y="3024335"/>
              <a:ext cx="326132" cy="326132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" name="دائرة"/>
            <p:cNvSpPr/>
            <p:nvPr/>
          </p:nvSpPr>
          <p:spPr>
            <a:xfrm>
              <a:off x="2009878" y="3211074"/>
              <a:ext cx="163066" cy="163066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" name="الشكل"/>
            <p:cNvSpPr/>
            <p:nvPr/>
          </p:nvSpPr>
          <p:spPr>
            <a:xfrm>
              <a:off x="363527" y="149541"/>
              <a:ext cx="6560188" cy="249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" name="اعتمادا على الجدول كم دولاراً أمريكيا يقابل : 5ريالات  10  , ريالات"/>
            <p:cNvSpPr txBox="1"/>
            <p:nvPr/>
          </p:nvSpPr>
          <p:spPr>
            <a:xfrm>
              <a:off x="991459" y="273611"/>
              <a:ext cx="4670467" cy="2232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اعتمادا على الجدول كم دولاراً أمريكيا يقابل : 5ريالات  10  , ريالات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  <p:bldP spid="187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5598.png" descr="IMG_5598.png"/>
          <p:cNvPicPr>
            <a:picLocks noChangeAspect="1"/>
          </p:cNvPicPr>
          <p:nvPr/>
        </p:nvPicPr>
        <p:blipFill>
          <a:blip r:embed="rId3"/>
          <a:srcRect t="27522" r="25669" b="46030"/>
          <a:stretch>
            <a:fillRect/>
          </a:stretch>
        </p:blipFill>
        <p:spPr>
          <a:xfrm>
            <a:off x="1" y="3477154"/>
            <a:ext cx="23752219" cy="934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4691.png" descr="IMG_46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6068" y="-1"/>
            <a:ext cx="5137933" cy="3849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تحقق من فهمك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194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5598.png" descr="IMG_5598.png"/>
          <p:cNvPicPr>
            <a:picLocks noChangeAspect="1"/>
          </p:cNvPicPr>
          <p:nvPr/>
        </p:nvPicPr>
        <p:blipFill>
          <a:blip r:embed="rId6"/>
          <a:srcRect t="82244" r="31622" b="11617"/>
          <a:stretch>
            <a:fillRect/>
          </a:stretch>
        </p:blipFill>
        <p:spPr>
          <a:xfrm>
            <a:off x="621443" y="2809200"/>
            <a:ext cx="16738296" cy="1661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5598.png" descr="IMG_5598.png"/>
          <p:cNvPicPr>
            <a:picLocks noChangeAspect="1"/>
          </p:cNvPicPr>
          <p:nvPr/>
        </p:nvPicPr>
        <p:blipFill>
          <a:blip r:embed="rId6"/>
          <a:srcRect t="55357" r="44956" b="39776"/>
          <a:stretch>
            <a:fillRect/>
          </a:stretch>
        </p:blipFill>
        <p:spPr>
          <a:xfrm>
            <a:off x="-586050" y="1392693"/>
            <a:ext cx="17744298" cy="1734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5650.png" descr="IMG_56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2" y="3729412"/>
            <a:ext cx="12738101" cy="988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22973" y="3083599"/>
            <a:ext cx="7305886" cy="73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تأكد"/>
          <p:cNvSpPr txBox="1"/>
          <p:nvPr/>
        </p:nvSpPr>
        <p:spPr>
          <a:xfrm>
            <a:off x="15151037" y="5307885"/>
            <a:ext cx="8849947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201" name="IMG_5558.png" descr="IMG_55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6009" y="3656018"/>
            <a:ext cx="4285931" cy="4296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5602.png" descr="IMG_5602.png"/>
          <p:cNvPicPr>
            <a:picLocks noChangeAspect="1"/>
          </p:cNvPicPr>
          <p:nvPr/>
        </p:nvPicPr>
        <p:blipFill>
          <a:blip r:embed="rId6"/>
          <a:srcRect t="79649" b="14607"/>
          <a:stretch>
            <a:fillRect/>
          </a:stretch>
        </p:blipFill>
        <p:spPr>
          <a:xfrm>
            <a:off x="-8426281" y="1963219"/>
            <a:ext cx="27816192" cy="2240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2844.png" descr="IMG_284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8595" y="336632"/>
            <a:ext cx="8102601" cy="607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مخصص</PresentationFormat>
  <Paragraphs>23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Calibri</vt:lpstr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2023-11-27T21:28:59Z</dcterms:modified>
</cp:coreProperties>
</file>