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صباح الخيـر:…"/>
          <p:cNvSpPr txBox="1"/>
          <p:nvPr/>
        </p:nvSpPr>
        <p:spPr>
          <a:xfrm>
            <a:off x="910358" y="1679982"/>
            <a:ext cx="22563284" cy="96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30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صباح الخيـر:</a:t>
            </a:r>
          </a:p>
          <a:p>
            <a:pPr rtl="0">
              <a:defRPr sz="130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 لأصحاب الهممّ العاليه ، للواثقين بأن كل يوم ما هو الا نخوض فيه تحدي مع الأيام الصعاب ونكون بأنتظار موعد أشراق أحلامنا التي نرسمّ خطاها اليوم..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734684" y="362858"/>
            <a:ext cx="5000071" cy="500007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195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3916" y="10792330"/>
            <a:ext cx="2730415" cy="2730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5648.png" descr="IMG_5648.png"/>
          <p:cNvPicPr>
            <a:picLocks noChangeAspect="1"/>
          </p:cNvPicPr>
          <p:nvPr/>
        </p:nvPicPr>
        <p:blipFill>
          <a:blip r:embed="rId7"/>
          <a:srcRect r="22786" b="81824"/>
          <a:stretch>
            <a:fillRect/>
          </a:stretch>
        </p:blipFill>
        <p:spPr>
          <a:xfrm>
            <a:off x="1334968" y="897890"/>
            <a:ext cx="16135404" cy="4759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5650.png" descr="IMG_56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5648.png" descr="IMG_5648.png"/>
          <p:cNvPicPr>
            <a:picLocks noChangeAspect="1"/>
          </p:cNvPicPr>
          <p:nvPr/>
        </p:nvPicPr>
        <p:blipFill>
          <a:blip r:embed="rId7"/>
          <a:srcRect l="45393" t="48432" b="41427"/>
          <a:stretch>
            <a:fillRect/>
          </a:stretch>
        </p:blipFill>
        <p:spPr>
          <a:xfrm>
            <a:off x="10241234" y="4040537"/>
            <a:ext cx="12381739" cy="2881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5648.png" descr="IMG_5648.png"/>
          <p:cNvPicPr>
            <a:picLocks noChangeAspect="1"/>
          </p:cNvPicPr>
          <p:nvPr/>
        </p:nvPicPr>
        <p:blipFill>
          <a:blip r:embed="rId7"/>
          <a:srcRect l="77244" r="2006" b="76250"/>
          <a:stretch>
            <a:fillRect/>
          </a:stretch>
        </p:blipFill>
        <p:spPr>
          <a:xfrm>
            <a:off x="19356452" y="8482107"/>
            <a:ext cx="2902584" cy="4163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04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6712" y="897890"/>
            <a:ext cx="4583303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5648.png" descr="IMG_5648.png"/>
          <p:cNvPicPr>
            <a:picLocks noChangeAspect="1"/>
          </p:cNvPicPr>
          <p:nvPr/>
        </p:nvPicPr>
        <p:blipFill>
          <a:blip r:embed="rId7"/>
          <a:srcRect r="22786" b="81824"/>
          <a:stretch>
            <a:fillRect/>
          </a:stretch>
        </p:blipFill>
        <p:spPr>
          <a:xfrm>
            <a:off x="152471" y="560641"/>
            <a:ext cx="17824442" cy="525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650.png" descr="IMG_56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5648.png" descr="IMG_5648.png"/>
          <p:cNvPicPr>
            <a:picLocks noChangeAspect="1"/>
          </p:cNvPicPr>
          <p:nvPr/>
        </p:nvPicPr>
        <p:blipFill>
          <a:blip r:embed="rId7"/>
          <a:srcRect t="48179" r="52729" b="42078"/>
          <a:stretch>
            <a:fillRect/>
          </a:stretch>
        </p:blipFill>
        <p:spPr>
          <a:xfrm>
            <a:off x="5873565" y="4128011"/>
            <a:ext cx="12775150" cy="3299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79805" y="3204964"/>
            <a:ext cx="6331404" cy="633140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تأكد"/>
          <p:cNvSpPr txBox="1"/>
          <p:nvPr/>
        </p:nvSpPr>
        <p:spPr>
          <a:xfrm>
            <a:off x="15094343" y="4899091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12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359" y="3777382"/>
            <a:ext cx="4285931" cy="429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2854.png" descr="IMG_285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2343" y="418488"/>
            <a:ext cx="4052034" cy="405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5651.png" descr="IMG_5651.png"/>
          <p:cNvPicPr>
            <a:picLocks noChangeAspect="1"/>
          </p:cNvPicPr>
          <p:nvPr/>
        </p:nvPicPr>
        <p:blipFill>
          <a:blip r:embed="rId8"/>
          <a:srcRect t="64242" b="21214"/>
          <a:stretch>
            <a:fillRect/>
          </a:stretch>
        </p:blipFill>
        <p:spPr>
          <a:xfrm>
            <a:off x="-4358382" y="736666"/>
            <a:ext cx="23168103" cy="4162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79805" y="3204964"/>
            <a:ext cx="6331404" cy="633140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تأكد"/>
          <p:cNvSpPr txBox="1"/>
          <p:nvPr/>
        </p:nvSpPr>
        <p:spPr>
          <a:xfrm>
            <a:off x="15094343" y="4899091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19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359" y="3777382"/>
            <a:ext cx="4285931" cy="429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5651.png" descr="IMG_5651.png"/>
          <p:cNvPicPr>
            <a:picLocks noChangeAspect="1"/>
          </p:cNvPicPr>
          <p:nvPr/>
        </p:nvPicPr>
        <p:blipFill>
          <a:blip r:embed="rId7"/>
          <a:srcRect t="64242" b="21214"/>
          <a:stretch>
            <a:fillRect/>
          </a:stretch>
        </p:blipFill>
        <p:spPr>
          <a:xfrm>
            <a:off x="-4358382" y="736666"/>
            <a:ext cx="23168103" cy="416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2836.png" descr="IMG_283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0261" y="321655"/>
            <a:ext cx="4609852" cy="4148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مثال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مثال </a:t>
            </a:r>
          </a:p>
        </p:txBody>
      </p:sp>
      <p:pic>
        <p:nvPicPr>
          <p:cNvPr id="226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6712" y="897890"/>
            <a:ext cx="4583303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5648.png" descr="IMG_5648.png"/>
          <p:cNvPicPr>
            <a:picLocks noChangeAspect="1"/>
          </p:cNvPicPr>
          <p:nvPr/>
        </p:nvPicPr>
        <p:blipFill>
          <a:blip r:embed="rId7"/>
          <a:srcRect t="56837" r="23049"/>
          <a:stretch>
            <a:fillRect/>
          </a:stretch>
        </p:blipFill>
        <p:spPr>
          <a:xfrm>
            <a:off x="2101995" y="650839"/>
            <a:ext cx="16094560" cy="1131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5648.png" descr="IMG_5648.png"/>
          <p:cNvPicPr>
            <a:picLocks noChangeAspect="1"/>
          </p:cNvPicPr>
          <p:nvPr/>
        </p:nvPicPr>
        <p:blipFill>
          <a:blip r:embed="rId7"/>
          <a:srcRect l="77745" t="55630" b="24216"/>
          <a:stretch>
            <a:fillRect/>
          </a:stretch>
        </p:blipFill>
        <p:spPr>
          <a:xfrm>
            <a:off x="2101995" y="3189541"/>
            <a:ext cx="4038000" cy="4582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2973" y="3083599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تأكد"/>
          <p:cNvSpPr txBox="1"/>
          <p:nvPr/>
        </p:nvSpPr>
        <p:spPr>
          <a:xfrm>
            <a:off x="15151037" y="5307885"/>
            <a:ext cx="884994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33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09" y="3656018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5651.png" descr="IMG_5651.png"/>
          <p:cNvPicPr>
            <a:picLocks noChangeAspect="1"/>
          </p:cNvPicPr>
          <p:nvPr/>
        </p:nvPicPr>
        <p:blipFill>
          <a:blip r:embed="rId6"/>
          <a:srcRect t="78451" b="10607"/>
          <a:stretch>
            <a:fillRect/>
          </a:stretch>
        </p:blipFill>
        <p:spPr>
          <a:xfrm>
            <a:off x="943457" y="1608142"/>
            <a:ext cx="17007500" cy="229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2838.png" descr="IMG_283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3207" y="929484"/>
            <a:ext cx="5758231" cy="3656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39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5651.png" descr="IMG_5651.png"/>
          <p:cNvPicPr>
            <a:picLocks noChangeAspect="1"/>
          </p:cNvPicPr>
          <p:nvPr/>
        </p:nvPicPr>
        <p:blipFill>
          <a:blip r:embed="rId7"/>
          <a:srcRect b="82254"/>
          <a:stretch>
            <a:fillRect/>
          </a:stretch>
        </p:blipFill>
        <p:spPr>
          <a:xfrm>
            <a:off x="2974919" y="1161719"/>
            <a:ext cx="17048479" cy="3737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5651.png" descr="IMG_5651.png"/>
          <p:cNvPicPr>
            <a:picLocks noChangeAspect="1"/>
          </p:cNvPicPr>
          <p:nvPr/>
        </p:nvPicPr>
        <p:blipFill>
          <a:blip r:embed="rId7"/>
          <a:srcRect l="47876" t="40053" b="50859"/>
          <a:stretch>
            <a:fillRect/>
          </a:stretch>
        </p:blipFill>
        <p:spPr>
          <a:xfrm>
            <a:off x="8868236" y="3184844"/>
            <a:ext cx="11939653" cy="2571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46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5651.png" descr="IMG_5651.png"/>
          <p:cNvPicPr>
            <a:picLocks noChangeAspect="1"/>
          </p:cNvPicPr>
          <p:nvPr/>
        </p:nvPicPr>
        <p:blipFill>
          <a:blip r:embed="rId7"/>
          <a:srcRect b="82254"/>
          <a:stretch>
            <a:fillRect/>
          </a:stretch>
        </p:blipFill>
        <p:spPr>
          <a:xfrm>
            <a:off x="2974919" y="1161719"/>
            <a:ext cx="17048479" cy="3737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5651.png" descr="IMG_5651.png"/>
          <p:cNvPicPr>
            <a:picLocks noChangeAspect="1"/>
          </p:cNvPicPr>
          <p:nvPr/>
        </p:nvPicPr>
        <p:blipFill>
          <a:blip r:embed="rId7"/>
          <a:srcRect t="38918" r="52446" b="50893"/>
          <a:stretch>
            <a:fillRect/>
          </a:stretch>
        </p:blipFill>
        <p:spPr>
          <a:xfrm>
            <a:off x="6877444" y="2938384"/>
            <a:ext cx="11578683" cy="3064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8272" y="2810791"/>
            <a:ext cx="7305885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تأكد"/>
          <p:cNvSpPr txBox="1"/>
          <p:nvPr/>
        </p:nvSpPr>
        <p:spPr>
          <a:xfrm>
            <a:off x="14986336" y="5035077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53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308" y="3383210"/>
            <a:ext cx="4285930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4591.png" descr="IMG_459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5738" y="-1045624"/>
            <a:ext cx="8849944" cy="6996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2" y="4470520"/>
            <a:ext cx="10840410" cy="840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5651.png" descr="IMG_5651.png"/>
          <p:cNvPicPr>
            <a:picLocks noChangeAspect="1"/>
          </p:cNvPicPr>
          <p:nvPr/>
        </p:nvPicPr>
        <p:blipFill>
          <a:blip r:embed="rId8"/>
          <a:srcRect t="88270"/>
          <a:stretch>
            <a:fillRect/>
          </a:stretch>
        </p:blipFill>
        <p:spPr>
          <a:xfrm>
            <a:off x="-2564893" y="1413789"/>
            <a:ext cx="21098370" cy="3056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G_5564.png" descr="IMG_55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605" y="1395041"/>
            <a:ext cx="9996351" cy="10021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5653.png" descr="IMG_56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44" y="604012"/>
            <a:ext cx="12962657" cy="116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ربع"/>
          <p:cNvSpPr/>
          <p:nvPr/>
        </p:nvSpPr>
        <p:spPr>
          <a:xfrm>
            <a:off x="12230100" y="8650926"/>
            <a:ext cx="1434699" cy="1434700"/>
          </a:xfrm>
          <a:prstGeom prst="rect">
            <a:avLst/>
          </a:prstGeom>
          <a:ln w="762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61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6267" y="315789"/>
            <a:ext cx="4583303" cy="4583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قدرات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قدرات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155" name="IMG_5656.png" descr="IMG_56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2" y="364265"/>
            <a:ext cx="15570201" cy="778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42676" y="-448072"/>
            <a:ext cx="6468654" cy="6468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2873" y="1433415"/>
            <a:ext cx="7715580" cy="1140426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مهارات التفكير…"/>
          <p:cNvSpPr txBox="1"/>
          <p:nvPr/>
        </p:nvSpPr>
        <p:spPr>
          <a:xfrm>
            <a:off x="11452036" y="1673291"/>
            <a:ext cx="8849946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مهارات التفكير </a:t>
            </a:r>
          </a:p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العليا</a:t>
            </a:r>
          </a:p>
        </p:txBody>
      </p:sp>
      <p:pic>
        <p:nvPicPr>
          <p:cNvPr id="266" name="IMG_5654.png" descr="IMG_5654.png"/>
          <p:cNvPicPr>
            <a:picLocks noChangeAspect="1"/>
          </p:cNvPicPr>
          <p:nvPr/>
        </p:nvPicPr>
        <p:blipFill>
          <a:blip r:embed="rId6"/>
          <a:srcRect t="9606" r="26595" b="36424"/>
          <a:stretch>
            <a:fillRect/>
          </a:stretch>
        </p:blipFill>
        <p:spPr>
          <a:xfrm>
            <a:off x="209465" y="2539007"/>
            <a:ext cx="12816040" cy="8131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تحصيلي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تحصيلي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70" name="IMG_5654.png" descr="IMG_5654.png"/>
          <p:cNvPicPr>
            <a:picLocks noChangeAspect="1"/>
          </p:cNvPicPr>
          <p:nvPr/>
        </p:nvPicPr>
        <p:blipFill>
          <a:blip r:embed="rId5"/>
          <a:srcRect t="63442"/>
          <a:stretch>
            <a:fillRect/>
          </a:stretch>
        </p:blipFill>
        <p:spPr>
          <a:xfrm>
            <a:off x="1283558" y="6857999"/>
            <a:ext cx="17701237" cy="5584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عنوان الدرس"/>
          <p:cNvSpPr txBox="1"/>
          <p:nvPr/>
        </p:nvSpPr>
        <p:spPr>
          <a:xfrm>
            <a:off x="15290359" y="3275208"/>
            <a:ext cx="8849946" cy="148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عنوان الدرس</a:t>
            </a:r>
          </a:p>
        </p:txBody>
      </p:sp>
      <p:sp>
        <p:nvSpPr>
          <p:cNvPr id="159" name="دوال ومتباينات الجذر التربيعي"/>
          <p:cNvSpPr txBox="1"/>
          <p:nvPr/>
        </p:nvSpPr>
        <p:spPr>
          <a:xfrm>
            <a:off x="3294727" y="5729487"/>
            <a:ext cx="16579144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دوال ومتباينات الجذر التربيعي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970" y="324753"/>
            <a:ext cx="5900911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936" y="5683346"/>
            <a:ext cx="5900912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426" y="1160289"/>
            <a:ext cx="11065306" cy="11982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هداف…"/>
          <p:cNvSpPr txBox="1"/>
          <p:nvPr/>
        </p:nvSpPr>
        <p:spPr>
          <a:xfrm>
            <a:off x="13700090" y="4206060"/>
            <a:ext cx="8849946" cy="295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أهداف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  <p:pic>
        <p:nvPicPr>
          <p:cNvPr id="165" name="IMG_5647.png" descr="IMG_5647.png"/>
          <p:cNvPicPr>
            <a:picLocks noChangeAspect="1"/>
          </p:cNvPicPr>
          <p:nvPr/>
        </p:nvPicPr>
        <p:blipFill>
          <a:blip r:embed="rId5"/>
          <a:srcRect l="75225" r="2702" b="72247"/>
          <a:stretch>
            <a:fillRect/>
          </a:stretch>
        </p:blipFill>
        <p:spPr>
          <a:xfrm>
            <a:off x="4857714" y="324753"/>
            <a:ext cx="8842574" cy="12512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39" y="-236227"/>
            <a:ext cx="4583302" cy="458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694" y="976416"/>
            <a:ext cx="11065306" cy="1198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مفردات…"/>
          <p:cNvSpPr txBox="1"/>
          <p:nvPr/>
        </p:nvSpPr>
        <p:spPr>
          <a:xfrm>
            <a:off x="12659890" y="4013047"/>
            <a:ext cx="8849946" cy="29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مفردات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  <p:pic>
        <p:nvPicPr>
          <p:cNvPr id="170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39" y="2998399"/>
            <a:ext cx="4583302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647.png" descr="IMG_5647.png"/>
          <p:cNvPicPr>
            <a:picLocks noChangeAspect="1"/>
          </p:cNvPicPr>
          <p:nvPr/>
        </p:nvPicPr>
        <p:blipFill>
          <a:blip r:embed="rId5"/>
          <a:srcRect l="77252" t="29821" r="6656" b="53235"/>
          <a:stretch>
            <a:fillRect/>
          </a:stretch>
        </p:blipFill>
        <p:spPr>
          <a:xfrm>
            <a:off x="1887602" y="1447403"/>
            <a:ext cx="10353469" cy="1226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39" y="6589202"/>
            <a:ext cx="4583302" cy="4583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صف تغير الزمن الدوري للبندول بتغير طوله ."/>
          <p:cNvSpPr/>
          <p:nvPr/>
        </p:nvSpPr>
        <p:spPr>
          <a:xfrm>
            <a:off x="5969064" y="9124936"/>
            <a:ext cx="7340137" cy="2179502"/>
          </a:xfrm>
          <a:prstGeom prst="roundRect">
            <a:avLst>
              <a:gd name="adj" fmla="val 13023"/>
            </a:avLst>
          </a:prstGeom>
          <a:gradFill>
            <a:gsLst>
              <a:gs pos="0">
                <a:srgbClr val="FFFFFF"/>
              </a:gs>
              <a:gs pos="100000">
                <a:srgbClr val="EBEBEB"/>
              </a:gs>
            </a:gsLst>
            <a:lin ang="5400000"/>
          </a:gra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914400" rtl="0">
              <a:defRPr sz="3400">
                <a:solidFill>
                  <a:srgbClr val="C00000"/>
                </a:solidFill>
                <a:effectLst>
                  <a:outerShdw blurRad="25400" dist="23000" dir="702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صف تغير الزمن الدوري للبندول بتغير طوله .</a:t>
            </a:r>
          </a:p>
        </p:txBody>
      </p:sp>
      <p:sp>
        <p:nvSpPr>
          <p:cNvPr id="175" name="ما المقصود بالزمن الدوري للبندول ؟"/>
          <p:cNvSpPr/>
          <p:nvPr/>
        </p:nvSpPr>
        <p:spPr>
          <a:xfrm>
            <a:off x="15299785" y="9124936"/>
            <a:ext cx="7340137" cy="2179502"/>
          </a:xfrm>
          <a:prstGeom prst="roundRect">
            <a:avLst>
              <a:gd name="adj" fmla="val 13023"/>
            </a:avLst>
          </a:prstGeom>
          <a:gradFill>
            <a:gsLst>
              <a:gs pos="0">
                <a:srgbClr val="FFFFFF"/>
              </a:gs>
              <a:gs pos="100000">
                <a:srgbClr val="EBEBEB"/>
              </a:gs>
            </a:gsLst>
            <a:lin ang="5400000"/>
          </a:gra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914400">
              <a:defRPr sz="3800">
                <a:solidFill>
                  <a:srgbClr val="C00000"/>
                </a:solidFill>
                <a:effectLst>
                  <a:outerShdw blurRad="25400" dist="23000" dir="702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المقصود بالزمن الدوري للبندول ؟</a:t>
            </a:r>
          </a:p>
        </p:txBody>
      </p:sp>
      <p:pic>
        <p:nvPicPr>
          <p:cNvPr id="176" name="IMG_5647.png" descr="IMG_5647.png"/>
          <p:cNvPicPr>
            <a:picLocks noChangeAspect="1"/>
          </p:cNvPicPr>
          <p:nvPr/>
        </p:nvPicPr>
        <p:blipFill>
          <a:blip r:embed="rId3"/>
          <a:srcRect r="27130" b="72247"/>
          <a:stretch>
            <a:fillRect/>
          </a:stretch>
        </p:blipFill>
        <p:spPr>
          <a:xfrm>
            <a:off x="3380540" y="1152907"/>
            <a:ext cx="18599736" cy="7971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068" y="-1"/>
            <a:ext cx="5137933" cy="384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5647.png" descr="IMG_5647.png"/>
          <p:cNvPicPr>
            <a:picLocks noChangeAspect="1"/>
          </p:cNvPicPr>
          <p:nvPr/>
        </p:nvPicPr>
        <p:blipFill>
          <a:blip r:embed="rId4"/>
          <a:srcRect t="27429" r="27030" b="38814"/>
          <a:stretch>
            <a:fillRect/>
          </a:stretch>
        </p:blipFill>
        <p:spPr>
          <a:xfrm>
            <a:off x="2227633" y="2223465"/>
            <a:ext cx="18600118" cy="9683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183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5647.png" descr="IMG_5647.png"/>
          <p:cNvPicPr>
            <a:picLocks noChangeAspect="1"/>
          </p:cNvPicPr>
          <p:nvPr/>
        </p:nvPicPr>
        <p:blipFill>
          <a:blip r:embed="rId6"/>
          <a:srcRect t="61305" r="30136" b="28912"/>
          <a:stretch>
            <a:fillRect/>
          </a:stretch>
        </p:blipFill>
        <p:spPr>
          <a:xfrm>
            <a:off x="-4852565" y="1048664"/>
            <a:ext cx="21715771" cy="3421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5647.png" descr="IMG_5647.png"/>
          <p:cNvPicPr>
            <a:picLocks noChangeAspect="1"/>
          </p:cNvPicPr>
          <p:nvPr/>
        </p:nvPicPr>
        <p:blipFill>
          <a:blip r:embed="rId6"/>
          <a:srcRect t="91060"/>
          <a:stretch>
            <a:fillRect/>
          </a:stretch>
        </p:blipFill>
        <p:spPr>
          <a:xfrm>
            <a:off x="0" y="4022441"/>
            <a:ext cx="24786599" cy="249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2973" y="3083599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تأكد"/>
          <p:cNvSpPr txBox="1"/>
          <p:nvPr/>
        </p:nvSpPr>
        <p:spPr>
          <a:xfrm>
            <a:off x="15151037" y="5307885"/>
            <a:ext cx="884994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189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09" y="3656018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2844.png" descr="IMG_284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8595" y="336632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5651.png" descr="IMG_5651.png"/>
          <p:cNvPicPr>
            <a:picLocks noChangeAspect="1"/>
          </p:cNvPicPr>
          <p:nvPr/>
        </p:nvPicPr>
        <p:blipFill>
          <a:blip r:embed="rId7"/>
          <a:srcRect t="55436" b="34022"/>
          <a:stretch>
            <a:fillRect/>
          </a:stretch>
        </p:blipFill>
        <p:spPr>
          <a:xfrm>
            <a:off x="-1" y="1682756"/>
            <a:ext cx="17809114" cy="2318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مخصص</PresentationFormat>
  <Paragraphs>25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2023-11-27T21:29:40Z</dcterms:modified>
</cp:coreProperties>
</file>