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  <p:sldMasterId id="2147483660" r:id="rId2"/>
    <p:sldMasterId id="2147483672" r:id="rId3"/>
    <p:sldMasterId id="2147483684" r:id="rId4"/>
  </p:sldMasterIdLst>
  <p:sldIdLst>
    <p:sldId id="415" r:id="rId5"/>
    <p:sldId id="256" r:id="rId6"/>
    <p:sldId id="257" r:id="rId7"/>
    <p:sldId id="258" r:id="rId8"/>
    <p:sldId id="259" r:id="rId9"/>
    <p:sldId id="266" r:id="rId10"/>
    <p:sldId id="269" r:id="rId11"/>
    <p:sldId id="270" r:id="rId12"/>
    <p:sldId id="403" r:id="rId13"/>
    <p:sldId id="417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36D39"/>
    <a:srgbClr val="197301"/>
    <a:srgbClr val="5A3F2B"/>
    <a:srgbClr val="4FC1CF"/>
    <a:srgbClr val="E8505B"/>
    <a:srgbClr val="26323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نمط متوسط 2 - تميي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نمط متوسط 2 - تمييز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00A15C55-8517-42AA-B614-E9B94910E393}" styleName="نمط متوسط 2 - تمييز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21E4AEA4-8DFA-4A89-87EB-49C32662AFE0}" styleName="نمط متوسط 2 - تمييز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83921" autoAdjust="0"/>
    <p:restoredTop sz="94660"/>
  </p:normalViewPr>
  <p:slideViewPr>
    <p:cSldViewPr snapToGrid="0">
      <p:cViewPr>
        <p:scale>
          <a:sx n="70" d="100"/>
          <a:sy n="70" d="100"/>
        </p:scale>
        <p:origin x="-696" y="-28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presProps" Target="pres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C0E6A5C8-7B33-E1B3-969B-5DED7C7C9A0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BFF778E9-A98B-9D31-3313-D2D8CEE103A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FD8D4107-8CC8-86BE-5709-023A7B521E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40FB44-9C3E-49A9-91DB-ACD33BF91A00}" type="datetimeFigureOut">
              <a:rPr lang="en-US" smtClean="0"/>
              <a:pPr/>
              <a:t>11/14/2023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6D0B13DC-3622-1CD8-D93B-D4B000973B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DA8A4E2F-ABC2-C79E-13F9-0455D66DDF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E68809-85D2-4974-8D9E-9F7D435E16B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6885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1724A8BF-C4B6-80FE-A14C-6C5116D355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2D73FD62-FCC0-76DF-5C61-08B8CA4A58C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42EA47D6-3021-3F72-D23F-AED4656916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40FB44-9C3E-49A9-91DB-ACD33BF91A00}" type="datetimeFigureOut">
              <a:rPr lang="en-US" smtClean="0"/>
              <a:pPr/>
              <a:t>11/14/2023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11076907-144A-18E0-1192-F9D1BBB1E7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DD563610-FA50-56AC-56E0-7CE2A952EF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E68809-85D2-4974-8D9E-9F7D435E16B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59245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="" xmlns:a16="http://schemas.microsoft.com/office/drawing/2014/main" id="{94A977D8-3435-F94A-4385-142BEC6D01C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197C11B9-54E9-9CBC-FBDA-FACD5E66F98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D7706B70-ECFB-21DE-A0CC-9314F354A8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40FB44-9C3E-49A9-91DB-ACD33BF91A00}" type="datetimeFigureOut">
              <a:rPr lang="en-US" smtClean="0"/>
              <a:pPr/>
              <a:t>11/14/2023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5891D14D-CD5A-6BEA-216A-6016F7056D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F71F7CB8-B721-CE36-107D-EC54F2E78C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E68809-85D2-4974-8D9E-9F7D435E16B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127821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CB91FEFA-6FA2-45F7-B15D-53AB7D0B820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4238D622-DF07-4CDF-89E2-DF69C5944A7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25B9129F-3F19-4DD9-B095-C218747AEF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0BA4E3-5E34-4B7D-BC91-34895C75352B}" type="datetimeFigureOut">
              <a:rPr lang="en-IN" smtClean="0"/>
              <a:pPr/>
              <a:t>14-11-2023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9E70002A-A0AD-47D2-9669-710133B188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6865976D-9B83-4DAE-8EF1-56F2F50536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1C55E7-3EF7-4CD1-9147-64FD855B2284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22111454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05E3138B-383D-4F9A-AC73-CA3421E99E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23EF72B8-8B3E-4629-8577-B6223454066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DC18DFB7-C29B-497F-8E9F-40F0CC4646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0BA4E3-5E34-4B7D-BC91-34895C75352B}" type="datetimeFigureOut">
              <a:rPr lang="en-IN" smtClean="0"/>
              <a:pPr/>
              <a:t>14-11-2023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E8F02701-8A7D-4C71-B6CF-FDD7CFC6C0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93A95F16-F172-45E8-A6C6-2045A11DA7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1C55E7-3EF7-4CD1-9147-64FD855B2284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99878435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CAE441E7-E04A-45F3-9691-8E93D8F9A0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B552FE0A-1E06-4EE0-B9AA-963EE9022FB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A8743596-06F2-42DD-B78A-97458A7F7F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0BA4E3-5E34-4B7D-BC91-34895C75352B}" type="datetimeFigureOut">
              <a:rPr lang="en-IN" smtClean="0"/>
              <a:pPr/>
              <a:t>14-11-2023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05114F3B-154E-41A4-AAB6-095987A6B4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476B7FD7-477A-4166-8B6F-6D0C4FFF43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1C55E7-3EF7-4CD1-9147-64FD855B2284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8745906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6F5B3234-DEDD-46C9-9E1C-8B0CCB5A4B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CF763E24-53EE-4F66-AC5C-B316F0C04B3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9CB9730D-57B8-4AD4-9F24-FB9A2BF3EDA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3662D969-6EB8-4952-8658-E095C11E8B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0BA4E3-5E34-4B7D-BC91-34895C75352B}" type="datetimeFigureOut">
              <a:rPr lang="en-IN" smtClean="0"/>
              <a:pPr/>
              <a:t>14-11-2023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6DF478B4-2E89-4E34-B2B2-B2E05D6EE0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9B65493D-09F5-4EBE-A62D-9F5EF90FD0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1C55E7-3EF7-4CD1-9147-64FD855B2284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86656134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2B1CDF70-95EA-402E-9E35-9BB522FF5E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C550FF1C-C0D1-430A-B243-90E72BB6288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06E3A3E0-879F-4944-893F-C6720C53006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Text Placeholder 4">
            <a:extLst>
              <a:ext uri="{FF2B5EF4-FFF2-40B4-BE49-F238E27FC236}">
                <a16:creationId xmlns="" xmlns:a16="http://schemas.microsoft.com/office/drawing/2014/main" id="{5259730C-5192-46E5-92AC-6E88D097363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="" xmlns:a16="http://schemas.microsoft.com/office/drawing/2014/main" id="{A693EDE5-4A84-44B5-9FF2-CEE769C9F12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7" name="Date Placeholder 6">
            <a:extLst>
              <a:ext uri="{FF2B5EF4-FFF2-40B4-BE49-F238E27FC236}">
                <a16:creationId xmlns="" xmlns:a16="http://schemas.microsoft.com/office/drawing/2014/main" id="{279B21EA-0540-485A-B5AD-E38551660A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0BA4E3-5E34-4B7D-BC91-34895C75352B}" type="datetimeFigureOut">
              <a:rPr lang="en-IN" smtClean="0"/>
              <a:pPr/>
              <a:t>14-11-2023</a:t>
            </a:fld>
            <a:endParaRPr lang="en-IN"/>
          </a:p>
        </p:txBody>
      </p:sp>
      <p:sp>
        <p:nvSpPr>
          <p:cNvPr id="8" name="Footer Placeholder 7">
            <a:extLst>
              <a:ext uri="{FF2B5EF4-FFF2-40B4-BE49-F238E27FC236}">
                <a16:creationId xmlns="" xmlns:a16="http://schemas.microsoft.com/office/drawing/2014/main" id="{D9834478-B424-488E-BDAE-2706CD71F9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>
            <a:extLst>
              <a:ext uri="{FF2B5EF4-FFF2-40B4-BE49-F238E27FC236}">
                <a16:creationId xmlns="" xmlns:a16="http://schemas.microsoft.com/office/drawing/2014/main" id="{70FBD2F4-9FE1-48C2-BBD7-CD6B8672D5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1C55E7-3EF7-4CD1-9147-64FD855B2284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7085991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7EAB6988-78A7-41B3-916D-B84BE384E0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Date Placeholder 2">
            <a:extLst>
              <a:ext uri="{FF2B5EF4-FFF2-40B4-BE49-F238E27FC236}">
                <a16:creationId xmlns="" xmlns:a16="http://schemas.microsoft.com/office/drawing/2014/main" id="{F47E18C1-39E1-4EDD-9E92-A4559B4F6A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0BA4E3-5E34-4B7D-BC91-34895C75352B}" type="datetimeFigureOut">
              <a:rPr lang="en-IN" smtClean="0"/>
              <a:pPr/>
              <a:t>14-11-2023</a:t>
            </a:fld>
            <a:endParaRPr lang="en-IN"/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39993872-21A7-41D1-9892-1E47F08C56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8DD5EA07-FB32-4723-8BDC-C9242820C4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1C55E7-3EF7-4CD1-9147-64FD855B2284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71184215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="" xmlns:a16="http://schemas.microsoft.com/office/drawing/2014/main" id="{D6012161-3740-4C05-AB67-13DE4D63F1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0BA4E3-5E34-4B7D-BC91-34895C75352B}" type="datetimeFigureOut">
              <a:rPr lang="en-IN" smtClean="0"/>
              <a:pPr/>
              <a:t>14-11-2023</a:t>
            </a:fld>
            <a:endParaRPr lang="en-IN"/>
          </a:p>
        </p:txBody>
      </p:sp>
      <p:sp>
        <p:nvSpPr>
          <p:cNvPr id="3" name="Footer Placeholder 2">
            <a:extLst>
              <a:ext uri="{FF2B5EF4-FFF2-40B4-BE49-F238E27FC236}">
                <a16:creationId xmlns="" xmlns:a16="http://schemas.microsoft.com/office/drawing/2014/main" id="{5C753BE0-8389-41FE-BBA6-998B2222AA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42606AD1-7C2F-40F3-A8BF-A3801BF0A6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1C55E7-3EF7-4CD1-9147-64FD855B2284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22407527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94CFE9B7-3F84-413F-A0A4-21435CC240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0273F503-1030-4E3D-9436-F2ECCB1CD59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2049CD2A-FF7C-4297-907D-0B743B9BB34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96443BC8-C4F4-4E93-926A-4A1297092B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0BA4E3-5E34-4B7D-BC91-34895C75352B}" type="datetimeFigureOut">
              <a:rPr lang="en-IN" smtClean="0"/>
              <a:pPr/>
              <a:t>14-11-2023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EF85EEB1-6E91-4612-B386-9C99B65400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05EC3791-A9BA-4B1B-A7B8-4429ECF5E5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1C55E7-3EF7-4CD1-9147-64FD855B2284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9194065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5E94789C-F02E-1A20-95E1-9CE90D92F0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568DE4D3-9D1C-D1D2-7E9D-2E113A1AB49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F8670990-5883-719B-C151-E9695C9D94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40FB44-9C3E-49A9-91DB-ACD33BF91A00}" type="datetimeFigureOut">
              <a:rPr lang="en-US" smtClean="0"/>
              <a:pPr/>
              <a:t>11/14/2023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A010CDA6-515E-07C0-9E35-926E534C2A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252A7F9D-AB37-FDCD-7DD4-9D0D1E90E8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E68809-85D2-4974-8D9E-9F7D435E16B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318780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F4269001-F4A0-4CB6-8C11-02A1B56245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Picture Placeholder 2">
            <a:extLst>
              <a:ext uri="{FF2B5EF4-FFF2-40B4-BE49-F238E27FC236}">
                <a16:creationId xmlns="" xmlns:a16="http://schemas.microsoft.com/office/drawing/2014/main" id="{479AA15D-A878-460E-97A1-B54DF21A4C7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N"/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28DA86D6-E56D-40EE-A50A-FE682051CB2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A57213FC-4A7A-431E-8132-594E6AE286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0BA4E3-5E34-4B7D-BC91-34895C75352B}" type="datetimeFigureOut">
              <a:rPr lang="en-IN" smtClean="0"/>
              <a:pPr/>
              <a:t>14-11-2023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681739C4-B28E-444F-98BB-109578A906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5D74148D-A58D-4ED5-BE27-ABB6C58DBB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1C55E7-3EF7-4CD1-9147-64FD855B2284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95305278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9102A0BB-1E20-48E4-B3D9-411A3D4D16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4D8AE1FE-C88D-4915-9EEC-EC2376B111F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52CAB289-535B-4E01-80EA-C01A717AD7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0BA4E3-5E34-4B7D-BC91-34895C75352B}" type="datetimeFigureOut">
              <a:rPr lang="en-IN" smtClean="0"/>
              <a:pPr/>
              <a:t>14-11-2023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53D58109-C74A-46BB-BD9C-420DE2E25D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759DFA1F-B8C5-4A39-870F-93DA77898A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1C55E7-3EF7-4CD1-9147-64FD855B2284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65483515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="" xmlns:a16="http://schemas.microsoft.com/office/drawing/2014/main" id="{9846B3F8-69A6-400D-9701-15FE5781D14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D611AEB9-1B0B-4F59-B8BB-4600A7EDCF0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37A8E160-BE5D-4480-8EF4-E9ED483703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0BA4E3-5E34-4B7D-BC91-34895C75352B}" type="datetimeFigureOut">
              <a:rPr lang="en-IN" smtClean="0"/>
              <a:pPr/>
              <a:t>14-11-2023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95197FDD-5535-4596-9CBE-56A351AA52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61A034B4-913A-4AE8-8AD3-D277F0D192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1C55E7-3EF7-4CD1-9147-64FD855B2284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63198300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1420283"/>
            <a:ext cx="5181600" cy="98001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2590800"/>
            <a:ext cx="4267200" cy="11684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048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096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9144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2192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5240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8288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1337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4385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366720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987355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1542" y="2937934"/>
            <a:ext cx="5181600" cy="908050"/>
          </a:xfrm>
        </p:spPr>
        <p:txBody>
          <a:bodyPr anchor="t"/>
          <a:lstStyle>
            <a:lvl1pPr algn="l">
              <a:defRPr sz="2667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1542" y="1937809"/>
            <a:ext cx="5181600" cy="1000125"/>
          </a:xfrm>
        </p:spPr>
        <p:txBody>
          <a:bodyPr anchor="b"/>
          <a:lstStyle>
            <a:lvl1pPr marL="0" indent="0">
              <a:buNone/>
              <a:defRPr sz="1333">
                <a:solidFill>
                  <a:schemeClr val="tx1">
                    <a:tint val="75000"/>
                  </a:schemeClr>
                </a:solidFill>
              </a:defRPr>
            </a:lvl1pPr>
            <a:lvl2pPr marL="30481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2pPr>
            <a:lvl3pPr marL="609630" indent="0">
              <a:buNone/>
              <a:defRPr sz="1067">
                <a:solidFill>
                  <a:schemeClr val="tx1">
                    <a:tint val="75000"/>
                  </a:schemeClr>
                </a:solidFill>
              </a:defRPr>
            </a:lvl3pPr>
            <a:lvl4pPr marL="914446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4pPr>
            <a:lvl5pPr marL="1219261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5pPr>
            <a:lvl6pPr marL="1524076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6pPr>
            <a:lvl7pPr marL="1828891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7pPr>
            <a:lvl8pPr marL="2133707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8pPr>
            <a:lvl9pPr marL="2438522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064420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066800"/>
            <a:ext cx="2692400" cy="3017309"/>
          </a:xfrm>
        </p:spPr>
        <p:txBody>
          <a:bodyPr/>
          <a:lstStyle>
            <a:lvl1pPr>
              <a:defRPr sz="1867"/>
            </a:lvl1pPr>
            <a:lvl2pPr>
              <a:defRPr sz="1600"/>
            </a:lvl2pPr>
            <a:lvl3pPr>
              <a:defRPr sz="1333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98800" y="1066800"/>
            <a:ext cx="2692400" cy="3017309"/>
          </a:xfrm>
        </p:spPr>
        <p:txBody>
          <a:bodyPr/>
          <a:lstStyle>
            <a:lvl1pPr>
              <a:defRPr sz="1867"/>
            </a:lvl1pPr>
            <a:lvl2pPr>
              <a:defRPr sz="1600"/>
            </a:lvl2pPr>
            <a:lvl3pPr>
              <a:defRPr sz="1333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729116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1023409"/>
            <a:ext cx="2693459" cy="426508"/>
          </a:xfrm>
        </p:spPr>
        <p:txBody>
          <a:bodyPr anchor="b"/>
          <a:lstStyle>
            <a:lvl1pPr marL="0" indent="0">
              <a:buNone/>
              <a:defRPr sz="1600" b="1"/>
            </a:lvl1pPr>
            <a:lvl2pPr marL="304815" indent="0">
              <a:buNone/>
              <a:defRPr sz="1333" b="1"/>
            </a:lvl2pPr>
            <a:lvl3pPr marL="609630" indent="0">
              <a:buNone/>
              <a:defRPr sz="1200" b="1"/>
            </a:lvl3pPr>
            <a:lvl4pPr marL="914446" indent="0">
              <a:buNone/>
              <a:defRPr sz="1067" b="1"/>
            </a:lvl4pPr>
            <a:lvl5pPr marL="1219261" indent="0">
              <a:buNone/>
              <a:defRPr sz="1067" b="1"/>
            </a:lvl5pPr>
            <a:lvl6pPr marL="1524076" indent="0">
              <a:buNone/>
              <a:defRPr sz="1067" b="1"/>
            </a:lvl6pPr>
            <a:lvl7pPr marL="1828891" indent="0">
              <a:buNone/>
              <a:defRPr sz="1067" b="1"/>
            </a:lvl7pPr>
            <a:lvl8pPr marL="2133707" indent="0">
              <a:buNone/>
              <a:defRPr sz="1067" b="1"/>
            </a:lvl8pPr>
            <a:lvl9pPr marL="2438522" indent="0">
              <a:buNone/>
              <a:defRPr sz="106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4800" y="1449917"/>
            <a:ext cx="2693459" cy="2634192"/>
          </a:xfrm>
        </p:spPr>
        <p:txBody>
          <a:bodyPr/>
          <a:lstStyle>
            <a:lvl1pPr>
              <a:defRPr sz="1600"/>
            </a:lvl1pPr>
            <a:lvl2pPr>
              <a:defRPr sz="1333"/>
            </a:lvl2pPr>
            <a:lvl3pPr>
              <a:defRPr sz="1200"/>
            </a:lvl3pPr>
            <a:lvl4pPr>
              <a:defRPr sz="1067"/>
            </a:lvl4pPr>
            <a:lvl5pPr>
              <a:defRPr sz="1067"/>
            </a:lvl5pPr>
            <a:lvl6pPr>
              <a:defRPr sz="1067"/>
            </a:lvl6pPr>
            <a:lvl7pPr>
              <a:defRPr sz="1067"/>
            </a:lvl7pPr>
            <a:lvl8pPr>
              <a:defRPr sz="1067"/>
            </a:lvl8pPr>
            <a:lvl9pPr>
              <a:defRPr sz="10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096684" y="1023409"/>
            <a:ext cx="2694517" cy="426508"/>
          </a:xfrm>
        </p:spPr>
        <p:txBody>
          <a:bodyPr anchor="b"/>
          <a:lstStyle>
            <a:lvl1pPr marL="0" indent="0">
              <a:buNone/>
              <a:defRPr sz="1600" b="1"/>
            </a:lvl1pPr>
            <a:lvl2pPr marL="304815" indent="0">
              <a:buNone/>
              <a:defRPr sz="1333" b="1"/>
            </a:lvl2pPr>
            <a:lvl3pPr marL="609630" indent="0">
              <a:buNone/>
              <a:defRPr sz="1200" b="1"/>
            </a:lvl3pPr>
            <a:lvl4pPr marL="914446" indent="0">
              <a:buNone/>
              <a:defRPr sz="1067" b="1"/>
            </a:lvl4pPr>
            <a:lvl5pPr marL="1219261" indent="0">
              <a:buNone/>
              <a:defRPr sz="1067" b="1"/>
            </a:lvl5pPr>
            <a:lvl6pPr marL="1524076" indent="0">
              <a:buNone/>
              <a:defRPr sz="1067" b="1"/>
            </a:lvl6pPr>
            <a:lvl7pPr marL="1828891" indent="0">
              <a:buNone/>
              <a:defRPr sz="1067" b="1"/>
            </a:lvl7pPr>
            <a:lvl8pPr marL="2133707" indent="0">
              <a:buNone/>
              <a:defRPr sz="1067" b="1"/>
            </a:lvl8pPr>
            <a:lvl9pPr marL="2438522" indent="0">
              <a:buNone/>
              <a:defRPr sz="106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096684" y="1449917"/>
            <a:ext cx="2694517" cy="2634192"/>
          </a:xfrm>
        </p:spPr>
        <p:txBody>
          <a:bodyPr/>
          <a:lstStyle>
            <a:lvl1pPr>
              <a:defRPr sz="1600"/>
            </a:lvl1pPr>
            <a:lvl2pPr>
              <a:defRPr sz="1333"/>
            </a:lvl2pPr>
            <a:lvl3pPr>
              <a:defRPr sz="1200"/>
            </a:lvl3pPr>
            <a:lvl4pPr>
              <a:defRPr sz="1067"/>
            </a:lvl4pPr>
            <a:lvl5pPr>
              <a:defRPr sz="1067"/>
            </a:lvl5pPr>
            <a:lvl6pPr>
              <a:defRPr sz="1067"/>
            </a:lvl6pPr>
            <a:lvl7pPr>
              <a:defRPr sz="1067"/>
            </a:lvl7pPr>
            <a:lvl8pPr>
              <a:defRPr sz="1067"/>
            </a:lvl8pPr>
            <a:lvl9pPr>
              <a:defRPr sz="10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11/14/2023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100815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11/14/2023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384959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11/14/2023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87626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70799BF4-8A05-F31C-B622-03EBC1D955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B44183CB-8BB1-DC83-1D31-71A044A04B9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B8E0515B-B6DC-91D5-56D6-BD8031C7AA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40FB44-9C3E-49A9-91DB-ACD33BF91A00}" type="datetimeFigureOut">
              <a:rPr lang="en-US" smtClean="0"/>
              <a:pPr/>
              <a:t>11/14/2023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EDD243E3-BC42-5449-36CA-38D370C8DA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7F0DFBDF-5EF4-B9BE-1CDE-A061107CB6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E68809-85D2-4974-8D9E-9F7D435E16B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314632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82033"/>
            <a:ext cx="2005542" cy="774700"/>
          </a:xfrm>
        </p:spPr>
        <p:txBody>
          <a:bodyPr anchor="b"/>
          <a:lstStyle>
            <a:lvl1pPr algn="l">
              <a:defRPr sz="1333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83367" y="182034"/>
            <a:ext cx="3407833" cy="3902075"/>
          </a:xfrm>
        </p:spPr>
        <p:txBody>
          <a:bodyPr/>
          <a:lstStyle>
            <a:lvl1pPr>
              <a:defRPr sz="2133"/>
            </a:lvl1pPr>
            <a:lvl2pPr>
              <a:defRPr sz="1867"/>
            </a:lvl2pPr>
            <a:lvl3pPr>
              <a:defRPr sz="1600"/>
            </a:lvl3pPr>
            <a:lvl4pPr>
              <a:defRPr sz="1333"/>
            </a:lvl4pPr>
            <a:lvl5pPr>
              <a:defRPr sz="1333"/>
            </a:lvl5pPr>
            <a:lvl6pPr>
              <a:defRPr sz="1333"/>
            </a:lvl6pPr>
            <a:lvl7pPr>
              <a:defRPr sz="1333"/>
            </a:lvl7pPr>
            <a:lvl8pPr>
              <a:defRPr sz="1333"/>
            </a:lvl8pPr>
            <a:lvl9pPr>
              <a:defRPr sz="13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800" y="956734"/>
            <a:ext cx="2005542" cy="3127375"/>
          </a:xfrm>
        </p:spPr>
        <p:txBody>
          <a:bodyPr/>
          <a:lstStyle>
            <a:lvl1pPr marL="0" indent="0">
              <a:buNone/>
              <a:defRPr sz="933"/>
            </a:lvl1pPr>
            <a:lvl2pPr marL="304815" indent="0">
              <a:buNone/>
              <a:defRPr sz="800"/>
            </a:lvl2pPr>
            <a:lvl3pPr marL="609630" indent="0">
              <a:buNone/>
              <a:defRPr sz="667"/>
            </a:lvl3pPr>
            <a:lvl4pPr marL="914446" indent="0">
              <a:buNone/>
              <a:defRPr sz="600"/>
            </a:lvl4pPr>
            <a:lvl5pPr marL="1219261" indent="0">
              <a:buNone/>
              <a:defRPr sz="600"/>
            </a:lvl5pPr>
            <a:lvl6pPr marL="1524076" indent="0">
              <a:buNone/>
              <a:defRPr sz="600"/>
            </a:lvl6pPr>
            <a:lvl7pPr marL="1828891" indent="0">
              <a:buNone/>
              <a:defRPr sz="600"/>
            </a:lvl7pPr>
            <a:lvl8pPr marL="2133707" indent="0">
              <a:buNone/>
              <a:defRPr sz="600"/>
            </a:lvl8pPr>
            <a:lvl9pPr marL="2438522" indent="0">
              <a:buNone/>
              <a:defRPr sz="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072857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94859" y="3200400"/>
            <a:ext cx="3657600" cy="377825"/>
          </a:xfrm>
        </p:spPr>
        <p:txBody>
          <a:bodyPr anchor="b"/>
          <a:lstStyle>
            <a:lvl1pPr algn="l">
              <a:defRPr sz="1333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194859" y="408517"/>
            <a:ext cx="3657600" cy="2743200"/>
          </a:xfrm>
        </p:spPr>
        <p:txBody>
          <a:bodyPr/>
          <a:lstStyle>
            <a:lvl1pPr marL="0" indent="0">
              <a:buNone/>
              <a:defRPr sz="2133"/>
            </a:lvl1pPr>
            <a:lvl2pPr marL="304815" indent="0">
              <a:buNone/>
              <a:defRPr sz="1867"/>
            </a:lvl2pPr>
            <a:lvl3pPr marL="609630" indent="0">
              <a:buNone/>
              <a:defRPr sz="1600"/>
            </a:lvl3pPr>
            <a:lvl4pPr marL="914446" indent="0">
              <a:buNone/>
              <a:defRPr sz="1333"/>
            </a:lvl4pPr>
            <a:lvl5pPr marL="1219261" indent="0">
              <a:buNone/>
              <a:defRPr sz="1333"/>
            </a:lvl5pPr>
            <a:lvl6pPr marL="1524076" indent="0">
              <a:buNone/>
              <a:defRPr sz="1333"/>
            </a:lvl6pPr>
            <a:lvl7pPr marL="1828891" indent="0">
              <a:buNone/>
              <a:defRPr sz="1333"/>
            </a:lvl7pPr>
            <a:lvl8pPr marL="2133707" indent="0">
              <a:buNone/>
              <a:defRPr sz="1333"/>
            </a:lvl8pPr>
            <a:lvl9pPr marL="2438522" indent="0">
              <a:buNone/>
              <a:defRPr sz="1333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94859" y="3578225"/>
            <a:ext cx="3657600" cy="536575"/>
          </a:xfrm>
        </p:spPr>
        <p:txBody>
          <a:bodyPr/>
          <a:lstStyle>
            <a:lvl1pPr marL="0" indent="0">
              <a:buNone/>
              <a:defRPr sz="933"/>
            </a:lvl1pPr>
            <a:lvl2pPr marL="304815" indent="0">
              <a:buNone/>
              <a:defRPr sz="800"/>
            </a:lvl2pPr>
            <a:lvl3pPr marL="609630" indent="0">
              <a:buNone/>
              <a:defRPr sz="667"/>
            </a:lvl3pPr>
            <a:lvl4pPr marL="914446" indent="0">
              <a:buNone/>
              <a:defRPr sz="600"/>
            </a:lvl4pPr>
            <a:lvl5pPr marL="1219261" indent="0">
              <a:buNone/>
              <a:defRPr sz="600"/>
            </a:lvl5pPr>
            <a:lvl6pPr marL="1524076" indent="0">
              <a:buNone/>
              <a:defRPr sz="600"/>
            </a:lvl6pPr>
            <a:lvl7pPr marL="1828891" indent="0">
              <a:buNone/>
              <a:defRPr sz="600"/>
            </a:lvl7pPr>
            <a:lvl8pPr marL="2133707" indent="0">
              <a:buNone/>
              <a:defRPr sz="600"/>
            </a:lvl8pPr>
            <a:lvl9pPr marL="2438522" indent="0">
              <a:buNone/>
              <a:defRPr sz="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977018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808979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419600" y="183092"/>
            <a:ext cx="1371600" cy="3901017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183092"/>
            <a:ext cx="4013200" cy="390101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5567103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="" xmlns:a16="http://schemas.microsoft.com/office/drawing/2014/main" id="{03DD8A11-7A53-FD4F-782E-A65A85DDB43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ar-SA"/>
              <a:t>انقر لتحرير نمط عنوان الشكل الرئيسي</a:t>
            </a:r>
            <a:endParaRPr lang="ar-EG"/>
          </a:p>
        </p:txBody>
      </p:sp>
      <p:sp>
        <p:nvSpPr>
          <p:cNvPr id="3" name="عنوان فرعي 2">
            <a:extLst>
              <a:ext uri="{FF2B5EF4-FFF2-40B4-BE49-F238E27FC236}">
                <a16:creationId xmlns="" xmlns:a16="http://schemas.microsoft.com/office/drawing/2014/main" id="{58DEE035-6645-CF99-C5AD-62DF6FFEA17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23" indent="0" algn="ctr">
              <a:buNone/>
              <a:defRPr sz="2000"/>
            </a:lvl2pPr>
            <a:lvl3pPr marL="914446" indent="0" algn="ctr">
              <a:buNone/>
              <a:defRPr sz="1800"/>
            </a:lvl3pPr>
            <a:lvl4pPr marL="1371669" indent="0" algn="ctr">
              <a:buNone/>
              <a:defRPr sz="1600"/>
            </a:lvl4pPr>
            <a:lvl5pPr marL="1828891" indent="0" algn="ctr">
              <a:buNone/>
              <a:defRPr sz="1600"/>
            </a:lvl5pPr>
            <a:lvl6pPr marL="2286114" indent="0" algn="ctr">
              <a:buNone/>
              <a:defRPr sz="1600"/>
            </a:lvl6pPr>
            <a:lvl7pPr marL="2743337" indent="0" algn="ctr">
              <a:buNone/>
              <a:defRPr sz="1600"/>
            </a:lvl7pPr>
            <a:lvl8pPr marL="3200560" indent="0" algn="ctr">
              <a:buNone/>
              <a:defRPr sz="1600"/>
            </a:lvl8pPr>
            <a:lvl9pPr marL="3657783" indent="0" algn="ctr">
              <a:buNone/>
              <a:defRPr sz="1600"/>
            </a:lvl9pPr>
          </a:lstStyle>
          <a:p>
            <a:r>
              <a:rPr lang="ar-SA"/>
              <a:t>انقر لتحرير نمط العنوان الفرعي للشكل الرئيسي</a:t>
            </a:r>
            <a:endParaRPr lang="ar-EG"/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="" xmlns:a16="http://schemas.microsoft.com/office/drawing/2014/main" id="{EB435EB4-C485-B76C-B12E-68DA9567F7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E9ECD-9273-451E-9C1B-A270711DDA53}" type="datetimeFigureOut">
              <a:rPr lang="ar-EG" smtClean="0">
                <a:solidFill>
                  <a:prstClr val="black">
                    <a:tint val="75000"/>
                  </a:prstClr>
                </a:solidFill>
              </a:rPr>
              <a:pPr/>
              <a:t>02/05/1445</a:t>
            </a:fld>
            <a:endParaRPr lang="ar-EG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="" xmlns:a16="http://schemas.microsoft.com/office/drawing/2014/main" id="{11B4ECF3-D026-82DF-5C65-34A3C5CD18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="" xmlns:a16="http://schemas.microsoft.com/office/drawing/2014/main" id="{847A3FC6-2712-0E2F-B1F2-13B798E3E0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C0C65D-5F21-43FC-B3C2-31A1D756A6CA}" type="slidenum">
              <a:rPr lang="ar-EG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EG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328126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="" xmlns:a16="http://schemas.microsoft.com/office/drawing/2014/main" id="{B1686899-38D5-2D30-6743-6C4EF29F9C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  <a:endParaRPr lang="ar-EG"/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="" xmlns:a16="http://schemas.microsoft.com/office/drawing/2014/main" id="{BAB9A339-E3B8-DCA7-799A-4E97E284029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EG"/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="" xmlns:a16="http://schemas.microsoft.com/office/drawing/2014/main" id="{5DC3D425-BE45-925D-D832-AA917D3DF6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E9ECD-9273-451E-9C1B-A270711DDA53}" type="datetimeFigureOut">
              <a:rPr lang="ar-EG" smtClean="0">
                <a:solidFill>
                  <a:prstClr val="black">
                    <a:tint val="75000"/>
                  </a:prstClr>
                </a:solidFill>
              </a:rPr>
              <a:pPr/>
              <a:t>02/05/1445</a:t>
            </a:fld>
            <a:endParaRPr lang="ar-EG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="" xmlns:a16="http://schemas.microsoft.com/office/drawing/2014/main" id="{207CFDE8-E086-6916-91C8-95C0FF8188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="" xmlns:a16="http://schemas.microsoft.com/office/drawing/2014/main" id="{4ABF3549-D725-DE86-FC08-D047CC20F9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C0C65D-5F21-43FC-B3C2-31A1D756A6CA}" type="slidenum">
              <a:rPr lang="ar-EG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EG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5287960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="" xmlns:a16="http://schemas.microsoft.com/office/drawing/2014/main" id="{6AA53936-E66A-F5B5-40C7-8691776988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ar-SA"/>
              <a:t>انقر لتحرير نمط عنوان الشكل الرئيسي</a:t>
            </a:r>
            <a:endParaRPr lang="ar-EG"/>
          </a:p>
        </p:txBody>
      </p:sp>
      <p:sp>
        <p:nvSpPr>
          <p:cNvPr id="3" name="عنصر نائب للنص 2">
            <a:extLst>
              <a:ext uri="{FF2B5EF4-FFF2-40B4-BE49-F238E27FC236}">
                <a16:creationId xmlns="" xmlns:a16="http://schemas.microsoft.com/office/drawing/2014/main" id="{09B79FCF-2269-BAA8-26F6-768C76FEE52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23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46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6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9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11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33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56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78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="" xmlns:a16="http://schemas.microsoft.com/office/drawing/2014/main" id="{56D892C9-37C4-8B40-F640-E0D87FB230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E9ECD-9273-451E-9C1B-A270711DDA53}" type="datetimeFigureOut">
              <a:rPr lang="ar-EG" smtClean="0">
                <a:solidFill>
                  <a:prstClr val="black">
                    <a:tint val="75000"/>
                  </a:prstClr>
                </a:solidFill>
              </a:rPr>
              <a:pPr/>
              <a:t>02/05/1445</a:t>
            </a:fld>
            <a:endParaRPr lang="ar-EG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="" xmlns:a16="http://schemas.microsoft.com/office/drawing/2014/main" id="{5A3A15ED-B294-D2B3-3A82-433AFD87A4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="" xmlns:a16="http://schemas.microsoft.com/office/drawing/2014/main" id="{946C91CA-30D3-E30B-5C77-6D0EB4D550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C0C65D-5F21-43FC-B3C2-31A1D756A6CA}" type="slidenum">
              <a:rPr lang="ar-EG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EG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4005611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="" xmlns:a16="http://schemas.microsoft.com/office/drawing/2014/main" id="{5DD4E5D1-3AE2-949E-3DB4-95F991B7F4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  <a:endParaRPr lang="ar-EG"/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="" xmlns:a16="http://schemas.microsoft.com/office/drawing/2014/main" id="{C1EFC717-27F3-5855-6937-D705DF960CE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6"/>
            <a:ext cx="5181600" cy="435133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EG"/>
          </a:p>
        </p:txBody>
      </p:sp>
      <p:sp>
        <p:nvSpPr>
          <p:cNvPr id="4" name="عنصر نائب للمحتوى 3">
            <a:extLst>
              <a:ext uri="{FF2B5EF4-FFF2-40B4-BE49-F238E27FC236}">
                <a16:creationId xmlns="" xmlns:a16="http://schemas.microsoft.com/office/drawing/2014/main" id="{98E215F5-AA01-1A2D-26AF-559BE02220A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6"/>
            <a:ext cx="5181600" cy="435133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EG"/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="" xmlns:a16="http://schemas.microsoft.com/office/drawing/2014/main" id="{CD131505-2458-B6FD-FE3A-6AEDD82EDC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E9ECD-9273-451E-9C1B-A270711DDA53}" type="datetimeFigureOut">
              <a:rPr lang="ar-EG" smtClean="0">
                <a:solidFill>
                  <a:prstClr val="black">
                    <a:tint val="75000"/>
                  </a:prstClr>
                </a:solidFill>
              </a:rPr>
              <a:pPr/>
              <a:t>02/05/1445</a:t>
            </a:fld>
            <a:endParaRPr lang="ar-EG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="" xmlns:a16="http://schemas.microsoft.com/office/drawing/2014/main" id="{07FB53BC-2BA9-6D05-2F3D-1C89DFEE60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="" xmlns:a16="http://schemas.microsoft.com/office/drawing/2014/main" id="{4D1989FC-E0FA-EE0C-16E6-3E6C47294B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C0C65D-5F21-43FC-B3C2-31A1D756A6CA}" type="slidenum">
              <a:rPr lang="ar-EG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EG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8635624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="" xmlns:a16="http://schemas.microsoft.com/office/drawing/2014/main" id="{D80BEDB3-688F-1A2A-8406-C421038EDC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</p:spPr>
        <p:txBody>
          <a:bodyPr/>
          <a:lstStyle/>
          <a:p>
            <a:r>
              <a:rPr lang="ar-SA"/>
              <a:t>انقر لتحرير نمط عنوان الشكل الرئيسي</a:t>
            </a:r>
            <a:endParaRPr lang="ar-EG"/>
          </a:p>
        </p:txBody>
      </p:sp>
      <p:sp>
        <p:nvSpPr>
          <p:cNvPr id="3" name="عنصر نائب للنص 2">
            <a:extLst>
              <a:ext uri="{FF2B5EF4-FFF2-40B4-BE49-F238E27FC236}">
                <a16:creationId xmlns="" xmlns:a16="http://schemas.microsoft.com/office/drawing/2014/main" id="{ECDA98DE-65A4-0D6C-8BE6-FA4BC1829A8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23" indent="0">
              <a:buNone/>
              <a:defRPr sz="2000" b="1"/>
            </a:lvl2pPr>
            <a:lvl3pPr marL="914446" indent="0">
              <a:buNone/>
              <a:defRPr sz="1800" b="1"/>
            </a:lvl3pPr>
            <a:lvl4pPr marL="1371669" indent="0">
              <a:buNone/>
              <a:defRPr sz="1600" b="1"/>
            </a:lvl4pPr>
            <a:lvl5pPr marL="1828891" indent="0">
              <a:buNone/>
              <a:defRPr sz="1600" b="1"/>
            </a:lvl5pPr>
            <a:lvl6pPr marL="2286114" indent="0">
              <a:buNone/>
              <a:defRPr sz="1600" b="1"/>
            </a:lvl6pPr>
            <a:lvl7pPr marL="2743337" indent="0">
              <a:buNone/>
              <a:defRPr sz="1600" b="1"/>
            </a:lvl7pPr>
            <a:lvl8pPr marL="3200560" indent="0">
              <a:buNone/>
              <a:defRPr sz="1600" b="1"/>
            </a:lvl8pPr>
            <a:lvl9pPr marL="3657783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عنصر نائب للمحتوى 3">
            <a:extLst>
              <a:ext uri="{FF2B5EF4-FFF2-40B4-BE49-F238E27FC236}">
                <a16:creationId xmlns="" xmlns:a16="http://schemas.microsoft.com/office/drawing/2014/main" id="{AE8107A8-B22F-111B-AA00-2B12D22F1F7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EG"/>
          </a:p>
        </p:txBody>
      </p:sp>
      <p:sp>
        <p:nvSpPr>
          <p:cNvPr id="5" name="عنصر نائب للنص 4">
            <a:extLst>
              <a:ext uri="{FF2B5EF4-FFF2-40B4-BE49-F238E27FC236}">
                <a16:creationId xmlns="" xmlns:a16="http://schemas.microsoft.com/office/drawing/2014/main" id="{BA4F2A1F-D083-7FAC-6F56-135B9128AE6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23" indent="0">
              <a:buNone/>
              <a:defRPr sz="2000" b="1"/>
            </a:lvl2pPr>
            <a:lvl3pPr marL="914446" indent="0">
              <a:buNone/>
              <a:defRPr sz="1800" b="1"/>
            </a:lvl3pPr>
            <a:lvl4pPr marL="1371669" indent="0">
              <a:buNone/>
              <a:defRPr sz="1600" b="1"/>
            </a:lvl4pPr>
            <a:lvl5pPr marL="1828891" indent="0">
              <a:buNone/>
              <a:defRPr sz="1600" b="1"/>
            </a:lvl5pPr>
            <a:lvl6pPr marL="2286114" indent="0">
              <a:buNone/>
              <a:defRPr sz="1600" b="1"/>
            </a:lvl6pPr>
            <a:lvl7pPr marL="2743337" indent="0">
              <a:buNone/>
              <a:defRPr sz="1600" b="1"/>
            </a:lvl7pPr>
            <a:lvl8pPr marL="3200560" indent="0">
              <a:buNone/>
              <a:defRPr sz="1600" b="1"/>
            </a:lvl8pPr>
            <a:lvl9pPr marL="3657783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6" name="عنصر نائب للمحتوى 5">
            <a:extLst>
              <a:ext uri="{FF2B5EF4-FFF2-40B4-BE49-F238E27FC236}">
                <a16:creationId xmlns="" xmlns:a16="http://schemas.microsoft.com/office/drawing/2014/main" id="{8B4523FE-02AB-ABFE-3B27-93FB6564121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EG"/>
          </a:p>
        </p:txBody>
      </p:sp>
      <p:sp>
        <p:nvSpPr>
          <p:cNvPr id="7" name="عنصر نائب للتاريخ 6">
            <a:extLst>
              <a:ext uri="{FF2B5EF4-FFF2-40B4-BE49-F238E27FC236}">
                <a16:creationId xmlns="" xmlns:a16="http://schemas.microsoft.com/office/drawing/2014/main" id="{65BD14BA-FC1C-FD47-B2C5-AFF3736A0A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E9ECD-9273-451E-9C1B-A270711DDA53}" type="datetimeFigureOut">
              <a:rPr lang="ar-EG" smtClean="0">
                <a:solidFill>
                  <a:prstClr val="black">
                    <a:tint val="75000"/>
                  </a:prstClr>
                </a:solidFill>
              </a:rPr>
              <a:pPr/>
              <a:t>02/05/1445</a:t>
            </a:fld>
            <a:endParaRPr lang="ar-EG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عنصر نائب للتذييل 7">
            <a:extLst>
              <a:ext uri="{FF2B5EF4-FFF2-40B4-BE49-F238E27FC236}">
                <a16:creationId xmlns="" xmlns:a16="http://schemas.microsoft.com/office/drawing/2014/main" id="{B93BB63D-32CE-13B5-8548-2480D011F0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عنصر نائب لرقم الشريحة 8">
            <a:extLst>
              <a:ext uri="{FF2B5EF4-FFF2-40B4-BE49-F238E27FC236}">
                <a16:creationId xmlns="" xmlns:a16="http://schemas.microsoft.com/office/drawing/2014/main" id="{2FF351F2-C88B-5735-54E6-915E489B82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C0C65D-5F21-43FC-B3C2-31A1D756A6CA}" type="slidenum">
              <a:rPr lang="ar-EG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EG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1564217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="" xmlns:a16="http://schemas.microsoft.com/office/drawing/2014/main" id="{DE6C46DC-7B20-A4B0-F0BC-790331ECAF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  <a:endParaRPr lang="ar-EG"/>
          </a:p>
        </p:txBody>
      </p:sp>
      <p:sp>
        <p:nvSpPr>
          <p:cNvPr id="3" name="عنصر نائب للتاريخ 2">
            <a:extLst>
              <a:ext uri="{FF2B5EF4-FFF2-40B4-BE49-F238E27FC236}">
                <a16:creationId xmlns="" xmlns:a16="http://schemas.microsoft.com/office/drawing/2014/main" id="{FDF2FB10-8BDF-9FFE-1F3E-2DFBA3CC0F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E9ECD-9273-451E-9C1B-A270711DDA53}" type="datetimeFigureOut">
              <a:rPr lang="ar-EG" smtClean="0">
                <a:solidFill>
                  <a:prstClr val="black">
                    <a:tint val="75000"/>
                  </a:prstClr>
                </a:solidFill>
              </a:rPr>
              <a:pPr/>
              <a:t>02/05/1445</a:t>
            </a:fld>
            <a:endParaRPr lang="ar-EG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عنصر نائب للتذييل 3">
            <a:extLst>
              <a:ext uri="{FF2B5EF4-FFF2-40B4-BE49-F238E27FC236}">
                <a16:creationId xmlns="" xmlns:a16="http://schemas.microsoft.com/office/drawing/2014/main" id="{BC4A4E9A-2AF5-6086-C27E-A06AC8FD03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عنصر نائب لرقم الشريحة 4">
            <a:extLst>
              <a:ext uri="{FF2B5EF4-FFF2-40B4-BE49-F238E27FC236}">
                <a16:creationId xmlns="" xmlns:a16="http://schemas.microsoft.com/office/drawing/2014/main" id="{D05FC813-F964-F046-FA60-3D0B1D3CAF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C0C65D-5F21-43FC-B3C2-31A1D756A6CA}" type="slidenum">
              <a:rPr lang="ar-EG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EG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33144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2D36D18B-25E3-E85C-FA59-2CF3A517CD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B493B275-DC18-33A3-3885-7FF730A03B1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04B6DFDD-2EBD-9C68-17FF-D7BECE9AEA3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F1FD9454-DAC5-5892-54A5-437670137C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40FB44-9C3E-49A9-91DB-ACD33BF91A00}" type="datetimeFigureOut">
              <a:rPr lang="en-US" smtClean="0"/>
              <a:pPr/>
              <a:t>11/14/2023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7DBFDC9F-0130-2879-FF13-1E135E7676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85DACFDF-C412-3625-48BB-06B3298699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E68809-85D2-4974-8D9E-9F7D435E16B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3125721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>
            <a:extLst>
              <a:ext uri="{FF2B5EF4-FFF2-40B4-BE49-F238E27FC236}">
                <a16:creationId xmlns="" xmlns:a16="http://schemas.microsoft.com/office/drawing/2014/main" id="{CCBFBD28-288E-E3CF-44B5-39093A3D27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E9ECD-9273-451E-9C1B-A270711DDA53}" type="datetimeFigureOut">
              <a:rPr lang="ar-EG" smtClean="0">
                <a:solidFill>
                  <a:prstClr val="black">
                    <a:tint val="75000"/>
                  </a:prstClr>
                </a:solidFill>
              </a:rPr>
              <a:pPr/>
              <a:t>02/05/1445</a:t>
            </a:fld>
            <a:endParaRPr lang="ar-EG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عنصر نائب للتذييل 2">
            <a:extLst>
              <a:ext uri="{FF2B5EF4-FFF2-40B4-BE49-F238E27FC236}">
                <a16:creationId xmlns="" xmlns:a16="http://schemas.microsoft.com/office/drawing/2014/main" id="{675747E2-D65D-CB0A-0152-8B4D58E58A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="" xmlns:a16="http://schemas.microsoft.com/office/drawing/2014/main" id="{CD0ADE17-4FD2-66CF-7C18-30BC760F22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C0C65D-5F21-43FC-B3C2-31A1D756A6CA}" type="slidenum">
              <a:rPr lang="ar-EG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EG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2310986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="" xmlns:a16="http://schemas.microsoft.com/office/drawing/2014/main" id="{38BBF49C-7B30-A509-682A-AD084DB719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/>
              <a:t>انقر لتحرير نمط عنوان الشكل الرئيسي</a:t>
            </a:r>
            <a:endParaRPr lang="ar-EG"/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="" xmlns:a16="http://schemas.microsoft.com/office/drawing/2014/main" id="{DD1A44A1-F2F8-C2F5-252B-742861C505B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EG"/>
          </a:p>
        </p:txBody>
      </p:sp>
      <p:sp>
        <p:nvSpPr>
          <p:cNvPr id="4" name="عنصر نائب للنص 3">
            <a:extLst>
              <a:ext uri="{FF2B5EF4-FFF2-40B4-BE49-F238E27FC236}">
                <a16:creationId xmlns="" xmlns:a16="http://schemas.microsoft.com/office/drawing/2014/main" id="{CD25A246-8ADC-9AEF-EBAC-1384F7E5D1B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23" indent="0">
              <a:buNone/>
              <a:defRPr sz="1400"/>
            </a:lvl2pPr>
            <a:lvl3pPr marL="914446" indent="0">
              <a:buNone/>
              <a:defRPr sz="1200"/>
            </a:lvl3pPr>
            <a:lvl4pPr marL="1371669" indent="0">
              <a:buNone/>
              <a:defRPr sz="1000"/>
            </a:lvl4pPr>
            <a:lvl5pPr marL="1828891" indent="0">
              <a:buNone/>
              <a:defRPr sz="1000"/>
            </a:lvl5pPr>
            <a:lvl6pPr marL="2286114" indent="0">
              <a:buNone/>
              <a:defRPr sz="1000"/>
            </a:lvl6pPr>
            <a:lvl7pPr marL="2743337" indent="0">
              <a:buNone/>
              <a:defRPr sz="1000"/>
            </a:lvl7pPr>
            <a:lvl8pPr marL="3200560" indent="0">
              <a:buNone/>
              <a:defRPr sz="1000"/>
            </a:lvl8pPr>
            <a:lvl9pPr marL="3657783" indent="0">
              <a:buNone/>
              <a:defRPr sz="1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="" xmlns:a16="http://schemas.microsoft.com/office/drawing/2014/main" id="{E3DA313E-E50B-2473-0B43-9190B4C987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E9ECD-9273-451E-9C1B-A270711DDA53}" type="datetimeFigureOut">
              <a:rPr lang="ar-EG" smtClean="0">
                <a:solidFill>
                  <a:prstClr val="black">
                    <a:tint val="75000"/>
                  </a:prstClr>
                </a:solidFill>
              </a:rPr>
              <a:pPr/>
              <a:t>02/05/1445</a:t>
            </a:fld>
            <a:endParaRPr lang="ar-EG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="" xmlns:a16="http://schemas.microsoft.com/office/drawing/2014/main" id="{598B9A3D-DE03-B05A-29E8-F422D1DD8E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="" xmlns:a16="http://schemas.microsoft.com/office/drawing/2014/main" id="{40C04429-6D1A-5CBD-BC99-4E00B2D351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C0C65D-5F21-43FC-B3C2-31A1D756A6CA}" type="slidenum">
              <a:rPr lang="ar-EG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EG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7462868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="" xmlns:a16="http://schemas.microsoft.com/office/drawing/2014/main" id="{D7A8DD78-06AF-8C0A-B513-C364D20D3F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/>
              <a:t>انقر لتحرير نمط عنوان الشكل الرئيسي</a:t>
            </a:r>
            <a:endParaRPr lang="ar-EG"/>
          </a:p>
        </p:txBody>
      </p:sp>
      <p:sp>
        <p:nvSpPr>
          <p:cNvPr id="3" name="عنصر نائب للصورة 2">
            <a:extLst>
              <a:ext uri="{FF2B5EF4-FFF2-40B4-BE49-F238E27FC236}">
                <a16:creationId xmlns="" xmlns:a16="http://schemas.microsoft.com/office/drawing/2014/main" id="{27BF9B71-B6F2-CE63-CB4B-4ABE7358F1F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endParaRPr lang="ar-EG" dirty="0"/>
          </a:p>
        </p:txBody>
      </p:sp>
      <p:sp>
        <p:nvSpPr>
          <p:cNvPr id="4" name="عنصر نائب للنص 3">
            <a:extLst>
              <a:ext uri="{FF2B5EF4-FFF2-40B4-BE49-F238E27FC236}">
                <a16:creationId xmlns="" xmlns:a16="http://schemas.microsoft.com/office/drawing/2014/main" id="{D13B6A00-87EB-BF5D-5FB8-96301938C97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23" indent="0">
              <a:buNone/>
              <a:defRPr sz="1400"/>
            </a:lvl2pPr>
            <a:lvl3pPr marL="914446" indent="0">
              <a:buNone/>
              <a:defRPr sz="1200"/>
            </a:lvl3pPr>
            <a:lvl4pPr marL="1371669" indent="0">
              <a:buNone/>
              <a:defRPr sz="1000"/>
            </a:lvl4pPr>
            <a:lvl5pPr marL="1828891" indent="0">
              <a:buNone/>
              <a:defRPr sz="1000"/>
            </a:lvl5pPr>
            <a:lvl6pPr marL="2286114" indent="0">
              <a:buNone/>
              <a:defRPr sz="1000"/>
            </a:lvl6pPr>
            <a:lvl7pPr marL="2743337" indent="0">
              <a:buNone/>
              <a:defRPr sz="1000"/>
            </a:lvl7pPr>
            <a:lvl8pPr marL="3200560" indent="0">
              <a:buNone/>
              <a:defRPr sz="1000"/>
            </a:lvl8pPr>
            <a:lvl9pPr marL="3657783" indent="0">
              <a:buNone/>
              <a:defRPr sz="1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="" xmlns:a16="http://schemas.microsoft.com/office/drawing/2014/main" id="{6AE1030B-6559-E57B-2C4F-16937AE9A0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E9ECD-9273-451E-9C1B-A270711DDA53}" type="datetimeFigureOut">
              <a:rPr lang="ar-EG" smtClean="0">
                <a:solidFill>
                  <a:prstClr val="black">
                    <a:tint val="75000"/>
                  </a:prstClr>
                </a:solidFill>
              </a:rPr>
              <a:pPr/>
              <a:t>02/05/1445</a:t>
            </a:fld>
            <a:endParaRPr lang="ar-EG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="" xmlns:a16="http://schemas.microsoft.com/office/drawing/2014/main" id="{05B82486-B94C-75F1-FB88-C960CC7D0A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="" xmlns:a16="http://schemas.microsoft.com/office/drawing/2014/main" id="{271F0796-023F-E73E-F27E-775D3FB433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C0C65D-5F21-43FC-B3C2-31A1D756A6CA}" type="slidenum">
              <a:rPr lang="ar-EG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EG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3780332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="" xmlns:a16="http://schemas.microsoft.com/office/drawing/2014/main" id="{BDA772F6-B156-B781-1415-CC12F4EDD2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  <a:endParaRPr lang="ar-EG"/>
          </a:p>
        </p:txBody>
      </p:sp>
      <p:sp>
        <p:nvSpPr>
          <p:cNvPr id="3" name="عنصر نائب للعنوان العمودي 2">
            <a:extLst>
              <a:ext uri="{FF2B5EF4-FFF2-40B4-BE49-F238E27FC236}">
                <a16:creationId xmlns="" xmlns:a16="http://schemas.microsoft.com/office/drawing/2014/main" id="{61325EE5-893B-6A07-568A-3AEBB69EBCC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EG"/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="" xmlns:a16="http://schemas.microsoft.com/office/drawing/2014/main" id="{ADD708B9-F316-A103-1974-91A60C90EC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E9ECD-9273-451E-9C1B-A270711DDA53}" type="datetimeFigureOut">
              <a:rPr lang="ar-EG" smtClean="0">
                <a:solidFill>
                  <a:prstClr val="black">
                    <a:tint val="75000"/>
                  </a:prstClr>
                </a:solidFill>
              </a:rPr>
              <a:pPr/>
              <a:t>02/05/1445</a:t>
            </a:fld>
            <a:endParaRPr lang="ar-EG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="" xmlns:a16="http://schemas.microsoft.com/office/drawing/2014/main" id="{75F64456-1B5A-E34A-E414-BFD361A6C6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="" xmlns:a16="http://schemas.microsoft.com/office/drawing/2014/main" id="{35FAB866-1808-0F2C-CCFC-8F3BA4F832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C0C65D-5F21-43FC-B3C2-31A1D756A6CA}" type="slidenum">
              <a:rPr lang="ar-EG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EG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3480440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>
            <a:extLst>
              <a:ext uri="{FF2B5EF4-FFF2-40B4-BE49-F238E27FC236}">
                <a16:creationId xmlns="" xmlns:a16="http://schemas.microsoft.com/office/drawing/2014/main" id="{B200894A-5664-D70F-30B5-9588F5CF7FD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1" y="365126"/>
            <a:ext cx="2628900" cy="5811838"/>
          </a:xfrm>
        </p:spPr>
        <p:txBody>
          <a:bodyPr vert="eaVert"/>
          <a:lstStyle/>
          <a:p>
            <a:r>
              <a:rPr lang="ar-SA"/>
              <a:t>انقر لتحرير نمط عنوان الشكل الرئيسي</a:t>
            </a:r>
            <a:endParaRPr lang="ar-EG"/>
          </a:p>
        </p:txBody>
      </p:sp>
      <p:sp>
        <p:nvSpPr>
          <p:cNvPr id="3" name="عنصر نائب للعنوان العمودي 2">
            <a:extLst>
              <a:ext uri="{FF2B5EF4-FFF2-40B4-BE49-F238E27FC236}">
                <a16:creationId xmlns="" xmlns:a16="http://schemas.microsoft.com/office/drawing/2014/main" id="{33F3E632-78B8-4D7D-F81F-6A90DC4B175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1" y="365126"/>
            <a:ext cx="7734300" cy="5811838"/>
          </a:xfrm>
        </p:spPr>
        <p:txBody>
          <a:bodyPr vert="eaVert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EG"/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="" xmlns:a16="http://schemas.microsoft.com/office/drawing/2014/main" id="{452F037C-4F16-F3AF-A318-2521580A14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E9ECD-9273-451E-9C1B-A270711DDA53}" type="datetimeFigureOut">
              <a:rPr lang="ar-EG" smtClean="0">
                <a:solidFill>
                  <a:prstClr val="black">
                    <a:tint val="75000"/>
                  </a:prstClr>
                </a:solidFill>
              </a:rPr>
              <a:pPr/>
              <a:t>02/05/1445</a:t>
            </a:fld>
            <a:endParaRPr lang="ar-EG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="" xmlns:a16="http://schemas.microsoft.com/office/drawing/2014/main" id="{687366A8-AF0D-165B-E93C-DCEB0E42A3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="" xmlns:a16="http://schemas.microsoft.com/office/drawing/2014/main" id="{F919C1A2-1D92-C5EA-6CF6-C92A341130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C0C65D-5F21-43FC-B3C2-31A1D756A6CA}" type="slidenum">
              <a:rPr lang="ar-EG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EG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78764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0647DC5B-F1ED-78E9-A40B-F82771C51A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4BF69A89-CD20-B0F5-3713-4AD23047816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8D7BEB1C-57C0-4A3D-FAE7-95955E2E745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="" xmlns:a16="http://schemas.microsoft.com/office/drawing/2014/main" id="{A957F28A-F60E-E6C8-668F-8FA22A717A8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="" xmlns:a16="http://schemas.microsoft.com/office/drawing/2014/main" id="{0B5AE0A5-9536-D838-EA43-098534AB688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="" xmlns:a16="http://schemas.microsoft.com/office/drawing/2014/main" id="{C6DD5A33-A741-7E0B-6161-18A5E8FD98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40FB44-9C3E-49A9-91DB-ACD33BF91A00}" type="datetimeFigureOut">
              <a:rPr lang="en-US" smtClean="0"/>
              <a:pPr/>
              <a:t>11/14/2023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="" xmlns:a16="http://schemas.microsoft.com/office/drawing/2014/main" id="{7AC40003-3F11-F251-9B32-20D111B5EA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="" xmlns:a16="http://schemas.microsoft.com/office/drawing/2014/main" id="{34BB38A2-4DBA-139A-947C-04BCC3BDAB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E68809-85D2-4974-8D9E-9F7D435E16B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76739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37F59388-C960-DCED-2BCB-15D7E77AB8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="" xmlns:a16="http://schemas.microsoft.com/office/drawing/2014/main" id="{720682E1-6847-30D4-03C3-603F752C4B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40FB44-9C3E-49A9-91DB-ACD33BF91A00}" type="datetimeFigureOut">
              <a:rPr lang="en-US" smtClean="0"/>
              <a:pPr/>
              <a:t>11/14/2023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0444EA2B-945F-34E4-E113-7E967AC1B6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1B8AE066-FB66-19B5-2E9C-C7230614A5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E68809-85D2-4974-8D9E-9F7D435E16B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72865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="" xmlns:a16="http://schemas.microsoft.com/office/drawing/2014/main" id="{87F890D4-E986-1D7A-EA57-1B06FB64BE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40FB44-9C3E-49A9-91DB-ACD33BF91A00}" type="datetimeFigureOut">
              <a:rPr lang="en-US" smtClean="0"/>
              <a:pPr/>
              <a:t>11/14/2023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="" xmlns:a16="http://schemas.microsoft.com/office/drawing/2014/main" id="{3003C07E-25C9-9070-BC57-413CD3A6D8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8F603DA9-91DF-1BA0-0A0C-7882E1E4D5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E68809-85D2-4974-8D9E-9F7D435E16B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15146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C264355B-6084-04AE-C6B7-B0B58EC756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73837119-FB14-1D31-FE5E-5C590D4B00B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E5661E55-30EA-98E1-6BA1-4638AAC8EDB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6F568F05-4FE5-F9CA-66E2-C9BF66B170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40FB44-9C3E-49A9-91DB-ACD33BF91A00}" type="datetimeFigureOut">
              <a:rPr lang="en-US" smtClean="0"/>
              <a:pPr/>
              <a:t>11/14/2023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32BB167B-7C68-39F1-3FAC-2602A0EF4E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9B0A36F8-732B-C5EB-9271-832E115ABE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E68809-85D2-4974-8D9E-9F7D435E16B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61771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D9AF81CB-5D2E-09F9-AF57-E0665FDE37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="" xmlns:a16="http://schemas.microsoft.com/office/drawing/2014/main" id="{3CB65AC1-E069-70EE-8891-BA6B5D0C5F4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CB5BDF0F-EBEF-85D3-3C93-CA323EC0685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A80F9BA1-AA5F-6341-376F-927733A49E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40FB44-9C3E-49A9-91DB-ACD33BF91A00}" type="datetimeFigureOut">
              <a:rPr lang="en-US" smtClean="0"/>
              <a:pPr/>
              <a:t>11/14/2023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5814DEBE-D816-457E-F14F-4AAA95892A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6858E0C7-9AE0-7B97-A514-67D088A2A4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E68809-85D2-4974-8D9E-9F7D435E16B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98966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="" xmlns:a16="http://schemas.microsoft.com/office/drawing/2014/main" id="{882243FF-D8A9-CE54-2971-0ADBEA7821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2D14EC8E-6D8D-F0A7-5ED3-AE49F4217D4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26FE55EF-2DBC-3D1B-37C8-0B5B43101D2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40FB44-9C3E-49A9-91DB-ACD33BF91A00}" type="datetimeFigureOut">
              <a:rPr lang="en-US" smtClean="0"/>
              <a:pPr/>
              <a:t>11/14/2023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C16741B1-C111-ADD8-0DBC-84E107B069A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52F943A6-9070-33E4-96E5-AA8662A3289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E68809-85D2-4974-8D9E-9F7D435E16B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53995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="" xmlns:a16="http://schemas.microsoft.com/office/drawing/2014/main" id="{12784AB9-5BA9-43EC-830E-90A49DA6BD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1709D75E-1341-4C4B-A134-4663B8DAF43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C24602D5-6A9B-46D3-B2B7-98E43BAF769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0BA4E3-5E34-4B7D-BC91-34895C75352B}" type="datetimeFigureOut">
              <a:rPr lang="en-IN" smtClean="0"/>
              <a:pPr/>
              <a:t>14-11-2023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BBAF7AE3-1EB7-4E0A-8962-655022C152B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BB89C96A-CE31-4EF6-BA75-2BE96FE22D0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1C55E7-3EF7-4CD1-9147-64FD855B2284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0574803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04800" y="183092"/>
            <a:ext cx="5486400" cy="762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1066800"/>
            <a:ext cx="5486400" cy="301730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04800" y="4237567"/>
            <a:ext cx="1422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11/14/2023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082800" y="4237567"/>
            <a:ext cx="1930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68800" y="4237567"/>
            <a:ext cx="1422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99779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609630" rtl="0" eaLnBrk="1" latinLnBrk="0" hangingPunct="1">
        <a:spcBef>
          <a:spcPct val="0"/>
        </a:spcBef>
        <a:buNone/>
        <a:defRPr sz="2933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11" indent="-228611" algn="l" defTabSz="609630" rtl="0" eaLnBrk="1" latinLnBrk="0" hangingPunct="1">
        <a:spcBef>
          <a:spcPct val="20000"/>
        </a:spcBef>
        <a:buFont typeface="Arial" pitchFamily="34" charset="0"/>
        <a:buChar char="•"/>
        <a:defRPr sz="2133" kern="1200">
          <a:solidFill>
            <a:schemeClr val="tx1"/>
          </a:solidFill>
          <a:latin typeface="+mn-lt"/>
          <a:ea typeface="+mn-ea"/>
          <a:cs typeface="+mn-cs"/>
        </a:defRPr>
      </a:lvl1pPr>
      <a:lvl2pPr marL="495325" indent="-190510" algn="l" defTabSz="609630" rtl="0" eaLnBrk="1" latinLnBrk="0" hangingPunct="1">
        <a:spcBef>
          <a:spcPct val="20000"/>
        </a:spcBef>
        <a:buFont typeface="Arial" pitchFamily="34" charset="0"/>
        <a:buChar char="–"/>
        <a:defRPr sz="1867" kern="1200">
          <a:solidFill>
            <a:schemeClr val="tx1"/>
          </a:solidFill>
          <a:latin typeface="+mn-lt"/>
          <a:ea typeface="+mn-ea"/>
          <a:cs typeface="+mn-cs"/>
        </a:defRPr>
      </a:lvl2pPr>
      <a:lvl3pPr marL="762038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66853" indent="-152408" algn="l" defTabSz="609630" rtl="0" eaLnBrk="1" latinLnBrk="0" hangingPunct="1">
        <a:spcBef>
          <a:spcPct val="20000"/>
        </a:spcBef>
        <a:buFont typeface="Arial" pitchFamily="34" charset="0"/>
        <a:buChar char="–"/>
        <a:defRPr sz="1333" kern="1200">
          <a:solidFill>
            <a:schemeClr val="tx1"/>
          </a:solidFill>
          <a:latin typeface="+mn-lt"/>
          <a:ea typeface="+mn-ea"/>
          <a:cs typeface="+mn-cs"/>
        </a:defRPr>
      </a:lvl4pPr>
      <a:lvl5pPr marL="1371669" indent="-152408" algn="l" defTabSz="609630" rtl="0" eaLnBrk="1" latinLnBrk="0" hangingPunct="1">
        <a:spcBef>
          <a:spcPct val="20000"/>
        </a:spcBef>
        <a:buFont typeface="Arial" pitchFamily="34" charset="0"/>
        <a:buChar char="»"/>
        <a:defRPr sz="1333" kern="1200">
          <a:solidFill>
            <a:schemeClr val="tx1"/>
          </a:solidFill>
          <a:latin typeface="+mn-lt"/>
          <a:ea typeface="+mn-ea"/>
          <a:cs typeface="+mn-cs"/>
        </a:defRPr>
      </a:lvl5pPr>
      <a:lvl6pPr marL="1676484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6pPr>
      <a:lvl7pPr marL="1981299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7pPr>
      <a:lvl8pPr marL="2286114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8pPr>
      <a:lvl9pPr marL="2590930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1pPr>
      <a:lvl2pPr marL="304815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2pPr>
      <a:lvl3pPr marL="609630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914446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219261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1524076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91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2133707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2438522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>
            <a:extLst>
              <a:ext uri="{FF2B5EF4-FFF2-40B4-BE49-F238E27FC236}">
                <a16:creationId xmlns="" xmlns:a16="http://schemas.microsoft.com/office/drawing/2014/main" id="{BC530625-E612-8777-DBB2-F221A3EDA2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/>
              <a:t>انقر لتحرير نمط عنوان الشكل الرئيسي</a:t>
            </a:r>
            <a:endParaRPr lang="ar-EG"/>
          </a:p>
        </p:txBody>
      </p:sp>
      <p:sp>
        <p:nvSpPr>
          <p:cNvPr id="3" name="عنصر نائب للنص 2">
            <a:extLst>
              <a:ext uri="{FF2B5EF4-FFF2-40B4-BE49-F238E27FC236}">
                <a16:creationId xmlns="" xmlns:a16="http://schemas.microsoft.com/office/drawing/2014/main" id="{8B7D1E71-BBBA-F19D-FDDB-3B9BE797BF1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6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EG"/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="" xmlns:a16="http://schemas.microsoft.com/office/drawing/2014/main" id="{0507C77F-14F8-C2A3-5B79-00E4B66CE69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1"/>
            <a:fld id="{D39E9ECD-9273-451E-9C1B-A270711DDA53}" type="datetimeFigureOut">
              <a:rPr lang="ar-EG" smtClean="0">
                <a:solidFill>
                  <a:prstClr val="black">
                    <a:tint val="75000"/>
                  </a:prstClr>
                </a:solidFill>
              </a:rPr>
              <a:pPr rtl="1"/>
              <a:t>02/05/1445</a:t>
            </a:fld>
            <a:endParaRPr lang="ar-EG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="" xmlns:a16="http://schemas.microsoft.com/office/drawing/2014/main" id="{3742ABFE-A2AE-2FC2-83B8-B4EC7537FF4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1"/>
            <a:endParaRPr lang="ar-EG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="" xmlns:a16="http://schemas.microsoft.com/office/drawing/2014/main" id="{6983764A-8C7F-680D-E930-6EC8AC5E9E3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1"/>
            <a:fld id="{C2C0C65D-5F21-43FC-B3C2-31A1D756A6CA}" type="slidenum">
              <a:rPr lang="ar-EG" smtClean="0">
                <a:solidFill>
                  <a:prstClr val="black">
                    <a:tint val="75000"/>
                  </a:prstClr>
                </a:solidFill>
              </a:rPr>
              <a:pPr rtl="1"/>
              <a:t>‹#›</a:t>
            </a:fld>
            <a:endParaRPr lang="ar-EG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97471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r" defTabSz="914446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11" indent="-228611" algn="r" defTabSz="914446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34" indent="-228611" algn="r" defTabSz="914446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57" indent="-228611" algn="r" defTabSz="914446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80" indent="-228611" algn="r" defTabSz="914446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503" indent="-228611" algn="r" defTabSz="914446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726" indent="-228611" algn="r" defTabSz="914446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949" indent="-228611" algn="r" defTabSz="914446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171" indent="-228611" algn="r" defTabSz="914446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394" indent="-228611" algn="r" defTabSz="914446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EG"/>
      </a:defPPr>
      <a:lvl1pPr marL="0" algn="r" defTabSz="914446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23" algn="r" defTabSz="914446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46" algn="r" defTabSz="914446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69" algn="r" defTabSz="914446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91" algn="r" defTabSz="914446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114" algn="r" defTabSz="914446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337" algn="r" defTabSz="914446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560" algn="r" defTabSz="914446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783" algn="r" defTabSz="914446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twitter.com/adel_anmas?t=VRFjOCwIDgCT684DxbKbQQ&amp;s=09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9.xml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9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2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2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BD0C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صورة 6">
            <a:extLst>
              <a:ext uri="{FF2B5EF4-FFF2-40B4-BE49-F238E27FC236}">
                <a16:creationId xmlns="" xmlns:a16="http://schemas.microsoft.com/office/drawing/2014/main" id="{41312E79-CCD9-04B9-A258-E8F09183688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468665">
            <a:off x="4602319" y="524876"/>
            <a:ext cx="6705600" cy="3535420"/>
          </a:xfrm>
          <a:prstGeom prst="rect">
            <a:avLst/>
          </a:prstGeom>
        </p:spPr>
      </p:pic>
      <p:grpSp>
        <p:nvGrpSpPr>
          <p:cNvPr id="4" name="Group 4"/>
          <p:cNvGrpSpPr/>
          <p:nvPr/>
        </p:nvGrpSpPr>
        <p:grpSpPr>
          <a:xfrm>
            <a:off x="0" y="4649584"/>
            <a:ext cx="5486400" cy="1522617"/>
            <a:chOff x="0" y="0"/>
            <a:chExt cx="505184" cy="2358041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505184" cy="2358041"/>
            </a:xfrm>
            <a:custGeom>
              <a:avLst/>
              <a:gdLst/>
              <a:ahLst/>
              <a:cxnLst/>
              <a:rect l="l" t="t" r="r" b="b"/>
              <a:pathLst>
                <a:path w="505184" h="2358041">
                  <a:moveTo>
                    <a:pt x="0" y="0"/>
                  </a:moveTo>
                  <a:lnTo>
                    <a:pt x="505184" y="0"/>
                  </a:lnTo>
                  <a:lnTo>
                    <a:pt x="505184" y="2358041"/>
                  </a:lnTo>
                  <a:lnTo>
                    <a:pt x="0" y="2358041"/>
                  </a:lnTo>
                  <a:close/>
                </a:path>
              </a:pathLst>
            </a:custGeom>
            <a:solidFill>
              <a:srgbClr val="BE9A6D"/>
            </a:solidFill>
          </p:spPr>
          <p:txBody>
            <a:bodyPr/>
            <a:lstStyle/>
            <a:p>
              <a:pPr defTabSz="609630"/>
              <a:endParaRPr lang="ar-EG" sz="1200">
                <a:solidFill>
                  <a:prstClr val="black"/>
                </a:solidFill>
                <a:latin typeface="Calibri"/>
                <a:cs typeface="Arial" panose="020B0604020202020204" pitchFamily="34" charset="0"/>
              </a:endParaRPr>
            </a:p>
          </p:txBody>
        </p:sp>
      </p:grpSp>
      <p:sp>
        <p:nvSpPr>
          <p:cNvPr id="8" name="مربع نص 7">
            <a:extLst>
              <a:ext uri="{FF2B5EF4-FFF2-40B4-BE49-F238E27FC236}">
                <a16:creationId xmlns="" xmlns:a16="http://schemas.microsoft.com/office/drawing/2014/main" id="{B9FA7B4C-8E2D-0044-6A39-4E156E73C8AA}"/>
              </a:ext>
            </a:extLst>
          </p:cNvPr>
          <p:cNvSpPr txBox="1"/>
          <p:nvPr/>
        </p:nvSpPr>
        <p:spPr>
          <a:xfrm>
            <a:off x="5486400" y="3408218"/>
            <a:ext cx="5081623" cy="1272208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defTabSz="609630"/>
            <a:r>
              <a:rPr lang="ar-EG" sz="7667" b="1" dirty="0">
                <a:solidFill>
                  <a:srgbClr val="52561C"/>
                </a:solidFill>
                <a:effectLst>
                  <a:glow rad="228600">
                    <a:srgbClr val="9BBB59">
                      <a:satMod val="175000"/>
                      <a:alpha val="40000"/>
                    </a:srgbClr>
                  </a:glow>
                </a:effectLst>
                <a:latin typeface="Calibri"/>
                <a:cs typeface="Arial" panose="020B0604020202020204" pitchFamily="34" charset="0"/>
              </a:rPr>
              <a:t>الوحدة الثامنة </a:t>
            </a:r>
          </a:p>
        </p:txBody>
      </p:sp>
      <p:sp>
        <p:nvSpPr>
          <p:cNvPr id="10" name="مربع نص 9">
            <a:extLst>
              <a:ext uri="{FF2B5EF4-FFF2-40B4-BE49-F238E27FC236}">
                <a16:creationId xmlns="" xmlns:a16="http://schemas.microsoft.com/office/drawing/2014/main" id="{6A293B4B-9E0D-F33D-1D04-D5697C584CA8}"/>
              </a:ext>
            </a:extLst>
          </p:cNvPr>
          <p:cNvSpPr txBox="1"/>
          <p:nvPr/>
        </p:nvSpPr>
        <p:spPr>
          <a:xfrm>
            <a:off x="152400" y="4749800"/>
            <a:ext cx="5080000" cy="127220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609630"/>
            <a:r>
              <a:rPr lang="ar-EG" sz="7667" b="1" dirty="0">
                <a:solidFill>
                  <a:srgbClr val="321A10"/>
                </a:solidFill>
                <a:effectLst>
                  <a:glow rad="139700">
                    <a:srgbClr val="F79646">
                      <a:satMod val="175000"/>
                      <a:alpha val="40000"/>
                    </a:srgbClr>
                  </a:glow>
                </a:effectLst>
                <a:latin typeface="Calibri"/>
                <a:cs typeface="Arial" panose="020B0604020202020204" pitchFamily="34" charset="0"/>
              </a:rPr>
              <a:t>مفهوم الحق </a:t>
            </a:r>
          </a:p>
        </p:txBody>
      </p:sp>
      <p:sp>
        <p:nvSpPr>
          <p:cNvPr id="9" name="مربع نص 8"/>
          <p:cNvSpPr txBox="1"/>
          <p:nvPr/>
        </p:nvSpPr>
        <p:spPr>
          <a:xfrm>
            <a:off x="5674659" y="4766983"/>
            <a:ext cx="4647426" cy="523220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ar-SA" sz="2800" dirty="0" smtClean="0">
                <a:solidFill>
                  <a:schemeClr val="accent6">
                    <a:lumMod val="50000"/>
                  </a:schemeClr>
                </a:solidFill>
                <a:cs typeface="PT Bold Heading" pitchFamily="2" charset="-78"/>
              </a:rPr>
              <a:t>معلم </a:t>
            </a:r>
            <a:r>
              <a:rPr lang="ar-SA" sz="2800" dirty="0" err="1" smtClean="0">
                <a:solidFill>
                  <a:schemeClr val="accent6">
                    <a:lumMod val="50000"/>
                  </a:schemeClr>
                </a:solidFill>
                <a:cs typeface="PT Bold Heading" pitchFamily="2" charset="-78"/>
              </a:rPr>
              <a:t>المادة </a:t>
            </a:r>
            <a:r>
              <a:rPr lang="ar-SA" sz="2800" dirty="0" smtClean="0">
                <a:solidFill>
                  <a:schemeClr val="accent6">
                    <a:lumMod val="50000"/>
                  </a:schemeClr>
                </a:solidFill>
                <a:cs typeface="PT Bold Heading" pitchFamily="2" charset="-78"/>
              </a:rPr>
              <a:t>: عادل مسفر الشهري </a:t>
            </a:r>
            <a:endParaRPr lang="ar-SA" sz="2800" dirty="0">
              <a:solidFill>
                <a:schemeClr val="accent6">
                  <a:lumMod val="50000"/>
                </a:schemeClr>
              </a:solidFill>
              <a:cs typeface="PT Bold Heading" pitchFamily="2" charset="-78"/>
            </a:endParaRPr>
          </a:p>
        </p:txBody>
      </p:sp>
      <p:pic>
        <p:nvPicPr>
          <p:cNvPr id="11" name="Picture 2" descr="بعض خدمات تويتر لن تكون مجانية.. قريباً - MnAmerica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7F3F2"/>
              </a:clrFrom>
              <a:clrTo>
                <a:srgbClr val="F7F3F2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589520" y="5350329"/>
            <a:ext cx="843894" cy="606959"/>
          </a:xfrm>
          <a:prstGeom prst="rect">
            <a:avLst/>
          </a:prstGeom>
          <a:noFill/>
        </p:spPr>
      </p:pic>
      <p:pic>
        <p:nvPicPr>
          <p:cNvPr id="12" name="صورة 11" descr="62b1af9ca1b79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81000" y="571500"/>
            <a:ext cx="1973634" cy="110219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جدول 2">
            <a:extLst>
              <a:ext uri="{FF2B5EF4-FFF2-40B4-BE49-F238E27FC236}">
                <a16:creationId xmlns="" xmlns:a16="http://schemas.microsoft.com/office/drawing/2014/main" id="{7AA1D7B0-1CC5-665A-5C79-29905AC2E7C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15193891"/>
              </p:ext>
            </p:extLst>
          </p:nvPr>
        </p:nvGraphicFramePr>
        <p:xfrm>
          <a:off x="934720" y="806326"/>
          <a:ext cx="10322560" cy="5245347"/>
        </p:xfrm>
        <a:graphic>
          <a:graphicData uri="http://schemas.openxmlformats.org/drawingml/2006/table">
            <a:tbl>
              <a:tblPr rtl="1" firstRow="1" bandRow="1">
                <a:tableStyleId>{21E4AEA4-8DFA-4A89-87EB-49C32662AFE0}</a:tableStyleId>
              </a:tblPr>
              <a:tblGrid>
                <a:gridCol w="5425440">
                  <a:extLst>
                    <a:ext uri="{9D8B030D-6E8A-4147-A177-3AD203B41FA5}">
                      <a16:colId xmlns="" xmlns:a16="http://schemas.microsoft.com/office/drawing/2014/main" val="1017578398"/>
                    </a:ext>
                  </a:extLst>
                </a:gridCol>
                <a:gridCol w="4897120">
                  <a:extLst>
                    <a:ext uri="{9D8B030D-6E8A-4147-A177-3AD203B41FA5}">
                      <a16:colId xmlns="" xmlns:a16="http://schemas.microsoft.com/office/drawing/2014/main" val="3120104126"/>
                    </a:ext>
                  </a:extLst>
                </a:gridCol>
              </a:tblGrid>
              <a:tr h="1064134">
                <a:tc>
                  <a:txBody>
                    <a:bodyPr/>
                    <a:lstStyle/>
                    <a:p>
                      <a:pPr algn="ctr" rtl="1"/>
                      <a:r>
                        <a:rPr lang="ar-EG" sz="5400" dirty="0"/>
                        <a:t>النص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EG" sz="5400" dirty="0"/>
                        <a:t>معنى الحق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3816154006"/>
                  </a:ext>
                </a:extLst>
              </a:tr>
              <a:tr h="1450214">
                <a:tc>
                  <a:txBody>
                    <a:bodyPr/>
                    <a:lstStyle/>
                    <a:p>
                      <a:pPr algn="ctr" rtl="1"/>
                      <a:r>
                        <a:rPr lang="ar-EG" sz="2800" b="1" i="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عبد الله ابن مسعود ه أن رسول الله ﷺ قال: </a:t>
                      </a:r>
                      <a:r>
                        <a:rPr lang="ar-EG" sz="2800" b="1" i="0" u="none" strike="noStrike" kern="1200" dirty="0">
                          <a:solidFill>
                            <a:srgbClr val="0070C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«ستكون أثرة وأمور</a:t>
                      </a:r>
                      <a:endParaRPr lang="ar-EG" sz="7200" b="1" dirty="0">
                        <a:solidFill>
                          <a:srgbClr val="0070C0"/>
                        </a:solidFill>
                        <a:effectLst/>
                      </a:endParaRPr>
                    </a:p>
                    <a:p>
                      <a:pPr algn="ctr" rtl="1"/>
                      <a:r>
                        <a:rPr lang="ar-EG" sz="2800" b="1" i="0" u="none" strike="noStrike" kern="1200" dirty="0">
                          <a:solidFill>
                            <a:srgbClr val="0070C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تنكرونها» قالوا: يا رسول الله، فما تأمرنا؟ قال: «تؤدون الحق الذي عليكم</a:t>
                      </a:r>
                      <a:endParaRPr lang="ar-EG" sz="7200" b="1" dirty="0">
                        <a:solidFill>
                          <a:srgbClr val="0070C0"/>
                        </a:solidFill>
                        <a:effectLst/>
                      </a:endParaRPr>
                    </a:p>
                    <a:p>
                      <a:pPr algn="ctr" rtl="1"/>
                      <a:r>
                        <a:rPr lang="ar-EG" sz="2800" b="1" i="0" u="none" strike="noStrike" kern="1200" dirty="0">
                          <a:solidFill>
                            <a:srgbClr val="0070C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وتسألون الله الذي لكم».</a:t>
                      </a:r>
                      <a:endParaRPr lang="ar-EG" sz="7200" b="1" dirty="0">
                        <a:solidFill>
                          <a:srgbClr val="0070C0"/>
                        </a:solidFill>
                        <a:effectLst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endParaRPr lang="ar-EG"/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456124657"/>
                  </a:ext>
                </a:extLst>
              </a:tr>
              <a:tr h="1956173">
                <a:tc>
                  <a:txBody>
                    <a:bodyPr/>
                    <a:lstStyle/>
                    <a:p>
                      <a:pPr algn="ctr" rtl="1"/>
                      <a:r>
                        <a:rPr lang="ar-EG" sz="2800" b="1" i="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عن ابن مسعود </a:t>
                      </a:r>
                      <a:r>
                        <a:rPr lang="ar-EG" sz="2800" b="1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قال: قال رسول الله ﷺ: </a:t>
                      </a:r>
                      <a:r>
                        <a:rPr lang="ar-EG" sz="2800" b="1" i="0" u="none" strike="noStrike" kern="1200" dirty="0">
                          <a:solidFill>
                            <a:srgbClr val="0070C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«لا حسد إلا في اثنتين: رَجُلٌ آتَاهُ اللهُ مَالًا فَسُلطَ عَلَى هَلَكَتِهِ في الحَقَّ، ورجل آتاه الله الحكمة فهو يقضي بها ويعلمها».</a:t>
                      </a:r>
                      <a:endParaRPr lang="ar-EG" sz="6000" b="1" dirty="0">
                        <a:solidFill>
                          <a:srgbClr val="197301"/>
                        </a:solidFill>
                        <a:effectLst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endParaRPr lang="ar-EG" dirty="0"/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48988585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30436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4">
            <a:extLst>
              <a:ext uri="{FF2B5EF4-FFF2-40B4-BE49-F238E27FC236}">
                <a16:creationId xmlns="" xmlns:a16="http://schemas.microsoft.com/office/drawing/2014/main" id="{C04C2FB8-7F12-2BBC-9D7B-CC698CB7959A}"/>
              </a:ext>
            </a:extLst>
          </p:cNvPr>
          <p:cNvGrpSpPr/>
          <p:nvPr/>
        </p:nvGrpSpPr>
        <p:grpSpPr>
          <a:xfrm>
            <a:off x="0" y="1593137"/>
            <a:ext cx="4734560" cy="1522617"/>
            <a:chOff x="0" y="0"/>
            <a:chExt cx="505184" cy="2358041"/>
          </a:xfrm>
          <a:solidFill>
            <a:schemeClr val="accent5">
              <a:lumMod val="40000"/>
              <a:lumOff val="60000"/>
            </a:schemeClr>
          </a:solidFill>
        </p:grpSpPr>
        <p:sp>
          <p:nvSpPr>
            <p:cNvPr id="4" name="Freeform 5">
              <a:extLst>
                <a:ext uri="{FF2B5EF4-FFF2-40B4-BE49-F238E27FC236}">
                  <a16:creationId xmlns="" xmlns:a16="http://schemas.microsoft.com/office/drawing/2014/main" id="{557E3D68-9A98-C99E-88A6-39D5F5FD24A1}"/>
                </a:ext>
              </a:extLst>
            </p:cNvPr>
            <p:cNvSpPr/>
            <p:nvPr/>
          </p:nvSpPr>
          <p:spPr>
            <a:xfrm>
              <a:off x="0" y="0"/>
              <a:ext cx="505184" cy="2358041"/>
            </a:xfrm>
            <a:custGeom>
              <a:avLst/>
              <a:gdLst/>
              <a:ahLst/>
              <a:cxnLst/>
              <a:rect l="l" t="t" r="r" b="b"/>
              <a:pathLst>
                <a:path w="505184" h="2358041">
                  <a:moveTo>
                    <a:pt x="0" y="0"/>
                  </a:moveTo>
                  <a:lnTo>
                    <a:pt x="505184" y="0"/>
                  </a:lnTo>
                  <a:lnTo>
                    <a:pt x="505184" y="2358041"/>
                  </a:lnTo>
                  <a:lnTo>
                    <a:pt x="0" y="2358041"/>
                  </a:lnTo>
                  <a:close/>
                </a:path>
              </a:pathLst>
            </a:custGeom>
            <a:grpFill/>
          </p:spPr>
          <p:txBody>
            <a:bodyPr/>
            <a:lstStyle/>
            <a:p>
              <a:pPr defTabSz="609630"/>
              <a:endParaRPr lang="ar-EG" sz="1200">
                <a:solidFill>
                  <a:prstClr val="black"/>
                </a:solidFill>
                <a:latin typeface="Calibri"/>
                <a:cs typeface="Arial" panose="020B0604020202020204" pitchFamily="34" charset="0"/>
              </a:endParaRPr>
            </a:p>
          </p:txBody>
        </p:sp>
      </p:grpSp>
      <p:pic>
        <p:nvPicPr>
          <p:cNvPr id="7" name="Graphic 6">
            <a:extLst>
              <a:ext uri="{FF2B5EF4-FFF2-40B4-BE49-F238E27FC236}">
                <a16:creationId xmlns="" xmlns:a16="http://schemas.microsoft.com/office/drawing/2014/main" id="{81647DCF-F430-4EDA-042C-BA2202B92B0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394960" y="462026"/>
            <a:ext cx="6255658" cy="6255658"/>
          </a:xfrm>
          <a:prstGeom prst="rect">
            <a:avLst/>
          </a:prstGeom>
        </p:spPr>
      </p:pic>
      <p:sp>
        <p:nvSpPr>
          <p:cNvPr id="3" name="مربع نص 2">
            <a:extLst>
              <a:ext uri="{FF2B5EF4-FFF2-40B4-BE49-F238E27FC236}">
                <a16:creationId xmlns="" xmlns:a16="http://schemas.microsoft.com/office/drawing/2014/main" id="{6D9A2AF4-306D-9EB2-3527-9088966CE746}"/>
              </a:ext>
            </a:extLst>
          </p:cNvPr>
          <p:cNvSpPr txBox="1"/>
          <p:nvPr/>
        </p:nvSpPr>
        <p:spPr>
          <a:xfrm>
            <a:off x="134982" y="1800447"/>
            <a:ext cx="4102825" cy="11079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ar-EG" sz="6600" b="1" dirty="0">
                <a:solidFill>
                  <a:srgbClr val="002060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مدونة الوحدة </a:t>
            </a:r>
          </a:p>
        </p:txBody>
      </p:sp>
      <p:pic>
        <p:nvPicPr>
          <p:cNvPr id="6" name="صورة 5" descr="62b1af9ca1b79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26409" y="366783"/>
            <a:ext cx="1973634" cy="11021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12675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: Shape 6">
            <a:extLst>
              <a:ext uri="{FF2B5EF4-FFF2-40B4-BE49-F238E27FC236}">
                <a16:creationId xmlns="" xmlns:a16="http://schemas.microsoft.com/office/drawing/2014/main" id="{4A4A359C-CB9C-42C8-B60A-15D7438FD3B2}"/>
              </a:ext>
            </a:extLst>
          </p:cNvPr>
          <p:cNvSpPr/>
          <p:nvPr/>
        </p:nvSpPr>
        <p:spPr>
          <a:xfrm>
            <a:off x="0" y="0"/>
            <a:ext cx="5159705" cy="6884962"/>
          </a:xfrm>
          <a:custGeom>
            <a:avLst/>
            <a:gdLst>
              <a:gd name="connsiteX0" fmla="*/ 0 w 5159705"/>
              <a:gd name="connsiteY0" fmla="*/ 0 h 6915291"/>
              <a:gd name="connsiteX1" fmla="*/ 5159706 w 5159705"/>
              <a:gd name="connsiteY1" fmla="*/ 0 h 6915291"/>
              <a:gd name="connsiteX2" fmla="*/ 5159706 w 5159705"/>
              <a:gd name="connsiteY2" fmla="*/ 6915291 h 6915291"/>
              <a:gd name="connsiteX3" fmla="*/ 0 w 5159705"/>
              <a:gd name="connsiteY3" fmla="*/ 6915291 h 69152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159705" h="6915291">
                <a:moveTo>
                  <a:pt x="0" y="0"/>
                </a:moveTo>
                <a:lnTo>
                  <a:pt x="5159706" y="0"/>
                </a:lnTo>
                <a:lnTo>
                  <a:pt x="5159706" y="6915291"/>
                </a:lnTo>
                <a:lnTo>
                  <a:pt x="0" y="6915291"/>
                </a:lnTo>
                <a:close/>
              </a:path>
            </a:pathLst>
          </a:custGeom>
          <a:solidFill>
            <a:schemeClr val="accent1"/>
          </a:solidFill>
          <a:ln w="16816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N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71" name="Group 70">
            <a:extLst>
              <a:ext uri="{FF2B5EF4-FFF2-40B4-BE49-F238E27FC236}">
                <a16:creationId xmlns="" xmlns:a16="http://schemas.microsoft.com/office/drawing/2014/main" id="{1EA0490A-8B75-488C-8080-9E34B39858A9}"/>
              </a:ext>
            </a:extLst>
          </p:cNvPr>
          <p:cNvGrpSpPr/>
          <p:nvPr/>
        </p:nvGrpSpPr>
        <p:grpSpPr>
          <a:xfrm>
            <a:off x="399169" y="768482"/>
            <a:ext cx="4361366" cy="6116480"/>
            <a:chOff x="1192164" y="1423639"/>
            <a:chExt cx="3573716" cy="5011862"/>
          </a:xfrm>
        </p:grpSpPr>
        <p:sp>
          <p:nvSpPr>
            <p:cNvPr id="32" name="Freeform: Shape 31">
              <a:extLst>
                <a:ext uri="{FF2B5EF4-FFF2-40B4-BE49-F238E27FC236}">
                  <a16:creationId xmlns="" xmlns:a16="http://schemas.microsoft.com/office/drawing/2014/main" id="{2FFBE3B6-D168-4593-942D-FC153B102CE3}"/>
                </a:ext>
              </a:extLst>
            </p:cNvPr>
            <p:cNvSpPr/>
            <p:nvPr/>
          </p:nvSpPr>
          <p:spPr>
            <a:xfrm>
              <a:off x="2310597" y="2684444"/>
              <a:ext cx="469156" cy="624025"/>
            </a:xfrm>
            <a:custGeom>
              <a:avLst/>
              <a:gdLst>
                <a:gd name="connsiteX0" fmla="*/ 234662 w 469156"/>
                <a:gd name="connsiteY0" fmla="*/ 0 h 624025"/>
                <a:gd name="connsiteX1" fmla="*/ 0 w 469156"/>
                <a:gd name="connsiteY1" fmla="*/ 0 h 624025"/>
                <a:gd name="connsiteX2" fmla="*/ 0 w 469156"/>
                <a:gd name="connsiteY2" fmla="*/ 402663 h 624025"/>
                <a:gd name="connsiteX3" fmla="*/ 234662 w 469156"/>
                <a:gd name="connsiteY3" fmla="*/ 624026 h 624025"/>
                <a:gd name="connsiteX4" fmla="*/ 469156 w 469156"/>
                <a:gd name="connsiteY4" fmla="*/ 414951 h 624025"/>
                <a:gd name="connsiteX5" fmla="*/ 469156 w 469156"/>
                <a:gd name="connsiteY5" fmla="*/ 0 h 6240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69156" h="624025">
                  <a:moveTo>
                    <a:pt x="234662" y="0"/>
                  </a:moveTo>
                  <a:lnTo>
                    <a:pt x="0" y="0"/>
                  </a:lnTo>
                  <a:lnTo>
                    <a:pt x="0" y="402663"/>
                  </a:lnTo>
                  <a:cubicBezTo>
                    <a:pt x="0" y="402663"/>
                    <a:pt x="97299" y="624026"/>
                    <a:pt x="234662" y="624026"/>
                  </a:cubicBezTo>
                  <a:cubicBezTo>
                    <a:pt x="367817" y="624026"/>
                    <a:pt x="469156" y="414951"/>
                    <a:pt x="469156" y="414951"/>
                  </a:cubicBezTo>
                  <a:lnTo>
                    <a:pt x="469156" y="0"/>
                  </a:lnTo>
                  <a:close/>
                </a:path>
              </a:pathLst>
            </a:custGeom>
            <a:solidFill>
              <a:srgbClr val="E9A57A"/>
            </a:solidFill>
            <a:ln w="1681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="" xmlns:a16="http://schemas.microsoft.com/office/drawing/2014/main" id="{47DC5CE0-38DE-4451-B5B5-311AAE548C99}"/>
                </a:ext>
              </a:extLst>
            </p:cNvPr>
            <p:cNvSpPr/>
            <p:nvPr/>
          </p:nvSpPr>
          <p:spPr>
            <a:xfrm>
              <a:off x="1955047" y="1783167"/>
              <a:ext cx="1180089" cy="1235594"/>
            </a:xfrm>
            <a:custGeom>
              <a:avLst/>
              <a:gdLst>
                <a:gd name="connsiteX0" fmla="*/ 1143536 w 1180089"/>
                <a:gd name="connsiteY0" fmla="*/ 425388 h 1235594"/>
                <a:gd name="connsiteX1" fmla="*/ 1111552 w 1180089"/>
                <a:gd name="connsiteY1" fmla="*/ 432963 h 1235594"/>
                <a:gd name="connsiteX2" fmla="*/ 1111552 w 1180089"/>
                <a:gd name="connsiteY2" fmla="*/ 408218 h 1235594"/>
                <a:gd name="connsiteX3" fmla="*/ 975872 w 1180089"/>
                <a:gd name="connsiteY3" fmla="*/ 0 h 1235594"/>
                <a:gd name="connsiteX4" fmla="*/ 228455 w 1180089"/>
                <a:gd name="connsiteY4" fmla="*/ 0 h 1235594"/>
                <a:gd name="connsiteX5" fmla="*/ 76951 w 1180089"/>
                <a:gd name="connsiteY5" fmla="*/ 441380 h 1235594"/>
                <a:gd name="connsiteX6" fmla="*/ 36887 w 1180089"/>
                <a:gd name="connsiteY6" fmla="*/ 424546 h 1235594"/>
                <a:gd name="connsiteX7" fmla="*/ 36887 w 1180089"/>
                <a:gd name="connsiteY7" fmla="*/ 646415 h 1235594"/>
                <a:gd name="connsiteX8" fmla="*/ 102707 w 1180089"/>
                <a:gd name="connsiteY8" fmla="*/ 696916 h 1235594"/>
                <a:gd name="connsiteX9" fmla="*/ 621354 w 1180089"/>
                <a:gd name="connsiteY9" fmla="*/ 1235595 h 1235594"/>
                <a:gd name="connsiteX10" fmla="*/ 1084113 w 1180089"/>
                <a:gd name="connsiteY10" fmla="*/ 696916 h 1235594"/>
                <a:gd name="connsiteX11" fmla="*/ 1143368 w 1180089"/>
                <a:gd name="connsiteY11" fmla="*/ 646415 h 1235594"/>
                <a:gd name="connsiteX12" fmla="*/ 1143536 w 1180089"/>
                <a:gd name="connsiteY12" fmla="*/ 425388 h 12355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180089" h="1235594">
                  <a:moveTo>
                    <a:pt x="1143536" y="425388"/>
                  </a:moveTo>
                  <a:cubicBezTo>
                    <a:pt x="1132275" y="422476"/>
                    <a:pt x="1120306" y="425304"/>
                    <a:pt x="1111552" y="432963"/>
                  </a:cubicBezTo>
                  <a:cubicBezTo>
                    <a:pt x="1111552" y="424715"/>
                    <a:pt x="1111552" y="416129"/>
                    <a:pt x="1111552" y="408218"/>
                  </a:cubicBezTo>
                  <a:cubicBezTo>
                    <a:pt x="1111552" y="207728"/>
                    <a:pt x="1052802" y="80633"/>
                    <a:pt x="975872" y="0"/>
                  </a:cubicBezTo>
                  <a:lnTo>
                    <a:pt x="228455" y="0"/>
                  </a:lnTo>
                  <a:cubicBezTo>
                    <a:pt x="137384" y="89387"/>
                    <a:pt x="82675" y="229444"/>
                    <a:pt x="76951" y="441380"/>
                  </a:cubicBezTo>
                  <a:cubicBezTo>
                    <a:pt x="68467" y="427896"/>
                    <a:pt x="52458" y="421180"/>
                    <a:pt x="36887" y="424546"/>
                  </a:cubicBezTo>
                  <a:cubicBezTo>
                    <a:pt x="-14624" y="436835"/>
                    <a:pt x="-9911" y="577396"/>
                    <a:pt x="36887" y="646415"/>
                  </a:cubicBezTo>
                  <a:cubicBezTo>
                    <a:pt x="69039" y="693886"/>
                    <a:pt x="91765" y="698431"/>
                    <a:pt x="102707" y="696916"/>
                  </a:cubicBezTo>
                  <a:cubicBezTo>
                    <a:pt x="186875" y="1033590"/>
                    <a:pt x="453522" y="1235595"/>
                    <a:pt x="621354" y="1235595"/>
                  </a:cubicBezTo>
                  <a:cubicBezTo>
                    <a:pt x="785651" y="1235595"/>
                    <a:pt x="1007183" y="1070961"/>
                    <a:pt x="1084113" y="696916"/>
                  </a:cubicBezTo>
                  <a:cubicBezTo>
                    <a:pt x="1096402" y="695906"/>
                    <a:pt x="1116434" y="686142"/>
                    <a:pt x="1143368" y="646415"/>
                  </a:cubicBezTo>
                  <a:cubicBezTo>
                    <a:pt x="1189829" y="578406"/>
                    <a:pt x="1194711" y="437845"/>
                    <a:pt x="1143536" y="425388"/>
                  </a:cubicBezTo>
                  <a:close/>
                </a:path>
              </a:pathLst>
            </a:custGeom>
            <a:solidFill>
              <a:srgbClr val="FAB182"/>
            </a:solidFill>
            <a:ln w="1681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4" name="Freeform: Shape 33">
              <a:extLst>
                <a:ext uri="{FF2B5EF4-FFF2-40B4-BE49-F238E27FC236}">
                  <a16:creationId xmlns="" xmlns:a16="http://schemas.microsoft.com/office/drawing/2014/main" id="{F67F024C-5B6B-4AC4-99AE-4CAE7CC18225}"/>
                </a:ext>
              </a:extLst>
            </p:cNvPr>
            <p:cNvSpPr/>
            <p:nvPr/>
          </p:nvSpPr>
          <p:spPr>
            <a:xfrm>
              <a:off x="2056744" y="3060341"/>
              <a:ext cx="976356" cy="1065910"/>
            </a:xfrm>
            <a:custGeom>
              <a:avLst/>
              <a:gdLst>
                <a:gd name="connsiteX0" fmla="*/ 722504 w 976356"/>
                <a:gd name="connsiteY0" fmla="*/ 0 h 1065910"/>
                <a:gd name="connsiteX1" fmla="*/ 488346 w 976356"/>
                <a:gd name="connsiteY1" fmla="*/ 80128 h 1065910"/>
                <a:gd name="connsiteX2" fmla="*/ 253853 w 976356"/>
                <a:gd name="connsiteY2" fmla="*/ 0 h 1065910"/>
                <a:gd name="connsiteX3" fmla="*/ 0 w 976356"/>
                <a:gd name="connsiteY3" fmla="*/ 104706 h 1065910"/>
                <a:gd name="connsiteX4" fmla="*/ 0 w 976356"/>
                <a:gd name="connsiteY4" fmla="*/ 1065911 h 1065910"/>
                <a:gd name="connsiteX5" fmla="*/ 976356 w 976356"/>
                <a:gd name="connsiteY5" fmla="*/ 1065911 h 1065910"/>
                <a:gd name="connsiteX6" fmla="*/ 976356 w 976356"/>
                <a:gd name="connsiteY6" fmla="*/ 104706 h 1065910"/>
                <a:gd name="connsiteX7" fmla="*/ 722504 w 976356"/>
                <a:gd name="connsiteY7" fmla="*/ 0 h 10659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976356" h="1065910">
                  <a:moveTo>
                    <a:pt x="722504" y="0"/>
                  </a:moveTo>
                  <a:lnTo>
                    <a:pt x="488346" y="80128"/>
                  </a:lnTo>
                  <a:lnTo>
                    <a:pt x="253853" y="0"/>
                  </a:lnTo>
                  <a:cubicBezTo>
                    <a:pt x="253853" y="0"/>
                    <a:pt x="62453" y="94605"/>
                    <a:pt x="0" y="104706"/>
                  </a:cubicBezTo>
                  <a:lnTo>
                    <a:pt x="0" y="1065911"/>
                  </a:lnTo>
                  <a:lnTo>
                    <a:pt x="976356" y="1065911"/>
                  </a:lnTo>
                  <a:lnTo>
                    <a:pt x="976356" y="104706"/>
                  </a:lnTo>
                  <a:cubicBezTo>
                    <a:pt x="914408" y="94605"/>
                    <a:pt x="722504" y="0"/>
                    <a:pt x="722504" y="0"/>
                  </a:cubicBezTo>
                  <a:close/>
                </a:path>
              </a:pathLst>
            </a:custGeom>
            <a:solidFill>
              <a:srgbClr val="E9A57A"/>
            </a:solidFill>
            <a:ln w="1681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5" name="Freeform: Shape 34">
              <a:extLst>
                <a:ext uri="{FF2B5EF4-FFF2-40B4-BE49-F238E27FC236}">
                  <a16:creationId xmlns="" xmlns:a16="http://schemas.microsoft.com/office/drawing/2014/main" id="{5E4B7A92-E222-4B56-A9BD-C66126D7A669}"/>
                </a:ext>
              </a:extLst>
            </p:cNvPr>
            <p:cNvSpPr/>
            <p:nvPr/>
          </p:nvSpPr>
          <p:spPr>
            <a:xfrm>
              <a:off x="1898002" y="3061014"/>
              <a:ext cx="1317912" cy="1435242"/>
            </a:xfrm>
            <a:custGeom>
              <a:avLst/>
              <a:gdLst>
                <a:gd name="connsiteX0" fmla="*/ 1316902 w 1317912"/>
                <a:gd name="connsiteY0" fmla="*/ 1435243 h 1435242"/>
                <a:gd name="connsiteX1" fmla="*/ 1317912 w 1317912"/>
                <a:gd name="connsiteY1" fmla="*/ 93090 h 1435242"/>
                <a:gd name="connsiteX2" fmla="*/ 882929 w 1317912"/>
                <a:gd name="connsiteY2" fmla="*/ 1683 h 1435242"/>
                <a:gd name="connsiteX3" fmla="*/ 647089 w 1317912"/>
                <a:gd name="connsiteY3" fmla="*/ 446599 h 1435242"/>
                <a:gd name="connsiteX4" fmla="*/ 409060 w 1317912"/>
                <a:gd name="connsiteY4" fmla="*/ 0 h 1435242"/>
                <a:gd name="connsiteX5" fmla="*/ 0 w 1317912"/>
                <a:gd name="connsiteY5" fmla="*/ 93090 h 1435242"/>
                <a:gd name="connsiteX6" fmla="*/ 1010 w 1317912"/>
                <a:gd name="connsiteY6" fmla="*/ 1435243 h 1435242"/>
                <a:gd name="connsiteX7" fmla="*/ 1316902 w 1317912"/>
                <a:gd name="connsiteY7" fmla="*/ 1435243 h 14352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317912" h="1435242">
                  <a:moveTo>
                    <a:pt x="1316902" y="1435243"/>
                  </a:moveTo>
                  <a:lnTo>
                    <a:pt x="1317912" y="93090"/>
                  </a:lnTo>
                  <a:lnTo>
                    <a:pt x="882929" y="1683"/>
                  </a:lnTo>
                  <a:lnTo>
                    <a:pt x="647089" y="446599"/>
                  </a:lnTo>
                  <a:lnTo>
                    <a:pt x="409060" y="0"/>
                  </a:lnTo>
                  <a:lnTo>
                    <a:pt x="0" y="93090"/>
                  </a:lnTo>
                  <a:lnTo>
                    <a:pt x="1010" y="1435243"/>
                  </a:lnTo>
                  <a:lnTo>
                    <a:pt x="1316902" y="1435243"/>
                  </a:lnTo>
                  <a:close/>
                </a:path>
              </a:pathLst>
            </a:custGeom>
            <a:solidFill>
              <a:srgbClr val="3E3E3F"/>
            </a:solidFill>
            <a:ln w="1681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6" name="Freeform: Shape 35">
              <a:extLst>
                <a:ext uri="{FF2B5EF4-FFF2-40B4-BE49-F238E27FC236}">
                  <a16:creationId xmlns="" xmlns:a16="http://schemas.microsoft.com/office/drawing/2014/main" id="{17378FAE-4278-445F-AB2E-0542C91078A2}"/>
                </a:ext>
              </a:extLst>
            </p:cNvPr>
            <p:cNvSpPr/>
            <p:nvPr/>
          </p:nvSpPr>
          <p:spPr>
            <a:xfrm>
              <a:off x="2307062" y="3061014"/>
              <a:ext cx="473869" cy="743040"/>
            </a:xfrm>
            <a:custGeom>
              <a:avLst/>
              <a:gdLst>
                <a:gd name="connsiteX0" fmla="*/ 281796 w 473869"/>
                <a:gd name="connsiteY0" fmla="*/ 743040 h 743040"/>
                <a:gd name="connsiteX1" fmla="*/ 473869 w 473869"/>
                <a:gd name="connsiteY1" fmla="*/ 0 h 743040"/>
                <a:gd name="connsiteX2" fmla="*/ 239712 w 473869"/>
                <a:gd name="connsiteY2" fmla="*/ 158069 h 743040"/>
                <a:gd name="connsiteX3" fmla="*/ 0 w 473869"/>
                <a:gd name="connsiteY3" fmla="*/ 0 h 743040"/>
                <a:gd name="connsiteX4" fmla="*/ 197628 w 473869"/>
                <a:gd name="connsiteY4" fmla="*/ 743040 h 743040"/>
                <a:gd name="connsiteX5" fmla="*/ 281796 w 473869"/>
                <a:gd name="connsiteY5" fmla="*/ 743040 h 7430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73869" h="743040">
                  <a:moveTo>
                    <a:pt x="281796" y="743040"/>
                  </a:moveTo>
                  <a:lnTo>
                    <a:pt x="473869" y="0"/>
                  </a:lnTo>
                  <a:lnTo>
                    <a:pt x="239712" y="158069"/>
                  </a:lnTo>
                  <a:lnTo>
                    <a:pt x="0" y="0"/>
                  </a:lnTo>
                  <a:lnTo>
                    <a:pt x="197628" y="743040"/>
                  </a:lnTo>
                  <a:lnTo>
                    <a:pt x="281796" y="743040"/>
                  </a:lnTo>
                  <a:close/>
                </a:path>
              </a:pathLst>
            </a:custGeom>
            <a:solidFill>
              <a:srgbClr val="FFFFFF"/>
            </a:solidFill>
            <a:ln w="1681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7" name="Freeform: Shape 36">
              <a:extLst>
                <a:ext uri="{FF2B5EF4-FFF2-40B4-BE49-F238E27FC236}">
                  <a16:creationId xmlns="" xmlns:a16="http://schemas.microsoft.com/office/drawing/2014/main" id="{AFD75C5E-EA24-4B13-9C05-1E72E2396A66}"/>
                </a:ext>
              </a:extLst>
            </p:cNvPr>
            <p:cNvSpPr/>
            <p:nvPr/>
          </p:nvSpPr>
          <p:spPr>
            <a:xfrm>
              <a:off x="2431216" y="3342137"/>
              <a:ext cx="230869" cy="792531"/>
            </a:xfrm>
            <a:custGeom>
              <a:avLst/>
              <a:gdLst>
                <a:gd name="connsiteX0" fmla="*/ 230869 w 230869"/>
                <a:gd name="connsiteY0" fmla="*/ 649782 h 792531"/>
                <a:gd name="connsiteX1" fmla="*/ 215214 w 230869"/>
                <a:gd name="connsiteY1" fmla="*/ 0 h 792531"/>
                <a:gd name="connsiteX2" fmla="*/ 28864 w 230869"/>
                <a:gd name="connsiteY2" fmla="*/ 0 h 792531"/>
                <a:gd name="connsiteX3" fmla="*/ 584 w 230869"/>
                <a:gd name="connsiteY3" fmla="*/ 649782 h 792531"/>
                <a:gd name="connsiteX4" fmla="*/ 113875 w 230869"/>
                <a:gd name="connsiteY4" fmla="*/ 792531 h 7925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0869" h="792531">
                  <a:moveTo>
                    <a:pt x="230869" y="649782"/>
                  </a:moveTo>
                  <a:cubicBezTo>
                    <a:pt x="226156" y="498278"/>
                    <a:pt x="215214" y="0"/>
                    <a:pt x="215214" y="0"/>
                  </a:cubicBezTo>
                  <a:lnTo>
                    <a:pt x="28864" y="0"/>
                  </a:lnTo>
                  <a:cubicBezTo>
                    <a:pt x="28864" y="0"/>
                    <a:pt x="-4803" y="451985"/>
                    <a:pt x="584" y="649782"/>
                  </a:cubicBezTo>
                  <a:lnTo>
                    <a:pt x="113875" y="792531"/>
                  </a:lnTo>
                  <a:close/>
                </a:path>
              </a:pathLst>
            </a:custGeom>
            <a:solidFill>
              <a:srgbClr val="BE1E2D"/>
            </a:solidFill>
            <a:ln w="1681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8" name="Freeform: Shape 37">
              <a:extLst>
                <a:ext uri="{FF2B5EF4-FFF2-40B4-BE49-F238E27FC236}">
                  <a16:creationId xmlns="" xmlns:a16="http://schemas.microsoft.com/office/drawing/2014/main" id="{0E912DA6-68D6-4D26-A809-C789F95E5054}"/>
                </a:ext>
              </a:extLst>
            </p:cNvPr>
            <p:cNvSpPr/>
            <p:nvPr/>
          </p:nvSpPr>
          <p:spPr>
            <a:xfrm>
              <a:off x="2426581" y="3234402"/>
              <a:ext cx="244089" cy="241058"/>
            </a:xfrm>
            <a:custGeom>
              <a:avLst/>
              <a:gdLst>
                <a:gd name="connsiteX0" fmla="*/ 121876 w 244089"/>
                <a:gd name="connsiteY0" fmla="*/ 241059 h 241058"/>
                <a:gd name="connsiteX1" fmla="*/ 0 w 244089"/>
                <a:gd name="connsiteY1" fmla="*/ 120529 h 241058"/>
                <a:gd name="connsiteX2" fmla="*/ 122045 w 244089"/>
                <a:gd name="connsiteY2" fmla="*/ 0 h 241058"/>
                <a:gd name="connsiteX3" fmla="*/ 244089 w 244089"/>
                <a:gd name="connsiteY3" fmla="*/ 120698 h 241058"/>
                <a:gd name="connsiteX4" fmla="*/ 121876 w 244089"/>
                <a:gd name="connsiteY4" fmla="*/ 241059 h 2410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44089" h="241058">
                  <a:moveTo>
                    <a:pt x="121876" y="241059"/>
                  </a:moveTo>
                  <a:cubicBezTo>
                    <a:pt x="73917" y="209041"/>
                    <a:pt x="32557" y="168118"/>
                    <a:pt x="0" y="120529"/>
                  </a:cubicBezTo>
                  <a:cubicBezTo>
                    <a:pt x="32708" y="73008"/>
                    <a:pt x="74119" y="32119"/>
                    <a:pt x="122045" y="0"/>
                  </a:cubicBezTo>
                  <a:cubicBezTo>
                    <a:pt x="170021" y="32119"/>
                    <a:pt x="211449" y="73075"/>
                    <a:pt x="244089" y="120698"/>
                  </a:cubicBezTo>
                  <a:cubicBezTo>
                    <a:pt x="211415" y="168253"/>
                    <a:pt x="169920" y="209108"/>
                    <a:pt x="121876" y="241059"/>
                  </a:cubicBezTo>
                  <a:close/>
                </a:path>
              </a:pathLst>
            </a:custGeom>
            <a:solidFill>
              <a:srgbClr val="7F0814"/>
            </a:solidFill>
            <a:ln w="1681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9" name="Freeform: Shape 38">
              <a:extLst>
                <a:ext uri="{FF2B5EF4-FFF2-40B4-BE49-F238E27FC236}">
                  <a16:creationId xmlns="" xmlns:a16="http://schemas.microsoft.com/office/drawing/2014/main" id="{9F800417-E94C-4724-B196-43C93E987074}"/>
                </a:ext>
              </a:extLst>
            </p:cNvPr>
            <p:cNvSpPr/>
            <p:nvPr/>
          </p:nvSpPr>
          <p:spPr>
            <a:xfrm>
              <a:off x="2010956" y="3061014"/>
              <a:ext cx="545244" cy="1073654"/>
            </a:xfrm>
            <a:custGeom>
              <a:avLst/>
              <a:gdLst>
                <a:gd name="connsiteX0" fmla="*/ 484643 w 545244"/>
                <a:gd name="connsiteY0" fmla="*/ 1073655 h 1073654"/>
                <a:gd name="connsiteX1" fmla="*/ 545245 w 545244"/>
                <a:gd name="connsiteY1" fmla="*/ 1073655 h 1073654"/>
                <a:gd name="connsiteX2" fmla="*/ 298125 w 545244"/>
                <a:gd name="connsiteY2" fmla="*/ 0 h 1073654"/>
                <a:gd name="connsiteX3" fmla="*/ 11110 w 545244"/>
                <a:gd name="connsiteY3" fmla="*/ 64978 h 1073654"/>
                <a:gd name="connsiteX4" fmla="*/ 0 w 545244"/>
                <a:gd name="connsiteY4" fmla="*/ 243247 h 1073654"/>
                <a:gd name="connsiteX5" fmla="*/ 155039 w 545244"/>
                <a:gd name="connsiteY5" fmla="*/ 310919 h 1073654"/>
                <a:gd name="connsiteX6" fmla="*/ 0 w 545244"/>
                <a:gd name="connsiteY6" fmla="*/ 450807 h 1073654"/>
                <a:gd name="connsiteX7" fmla="*/ 484643 w 545244"/>
                <a:gd name="connsiteY7" fmla="*/ 1073655 h 10736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45244" h="1073654">
                  <a:moveTo>
                    <a:pt x="484643" y="1073655"/>
                  </a:moveTo>
                  <a:lnTo>
                    <a:pt x="545245" y="1073655"/>
                  </a:lnTo>
                  <a:lnTo>
                    <a:pt x="298125" y="0"/>
                  </a:lnTo>
                  <a:lnTo>
                    <a:pt x="11110" y="64978"/>
                  </a:lnTo>
                  <a:lnTo>
                    <a:pt x="0" y="243247"/>
                  </a:lnTo>
                  <a:lnTo>
                    <a:pt x="155039" y="310919"/>
                  </a:lnTo>
                  <a:lnTo>
                    <a:pt x="0" y="450807"/>
                  </a:lnTo>
                  <a:lnTo>
                    <a:pt x="484643" y="1073655"/>
                  </a:lnTo>
                  <a:close/>
                </a:path>
              </a:pathLst>
            </a:custGeom>
            <a:solidFill>
              <a:srgbClr val="333132"/>
            </a:solidFill>
            <a:ln w="1681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0" name="Freeform: Shape 39">
              <a:extLst>
                <a:ext uri="{FF2B5EF4-FFF2-40B4-BE49-F238E27FC236}">
                  <a16:creationId xmlns="" xmlns:a16="http://schemas.microsoft.com/office/drawing/2014/main" id="{B78F8B28-B2ED-4E32-B169-80A6CCAF211F}"/>
                </a:ext>
              </a:extLst>
            </p:cNvPr>
            <p:cNvSpPr/>
            <p:nvPr/>
          </p:nvSpPr>
          <p:spPr>
            <a:xfrm>
              <a:off x="2538189" y="3061014"/>
              <a:ext cx="545917" cy="1073654"/>
            </a:xfrm>
            <a:custGeom>
              <a:avLst/>
              <a:gdLst>
                <a:gd name="connsiteX0" fmla="*/ 60433 w 545917"/>
                <a:gd name="connsiteY0" fmla="*/ 1073655 h 1073654"/>
                <a:gd name="connsiteX1" fmla="*/ 545918 w 545917"/>
                <a:gd name="connsiteY1" fmla="*/ 450807 h 1073654"/>
                <a:gd name="connsiteX2" fmla="*/ 391047 w 545917"/>
                <a:gd name="connsiteY2" fmla="*/ 310919 h 1073654"/>
                <a:gd name="connsiteX3" fmla="*/ 545918 w 545917"/>
                <a:gd name="connsiteY3" fmla="*/ 243247 h 1073654"/>
                <a:gd name="connsiteX4" fmla="*/ 537669 w 545917"/>
                <a:gd name="connsiteY4" fmla="*/ 63800 h 1073654"/>
                <a:gd name="connsiteX5" fmla="*/ 242742 w 545917"/>
                <a:gd name="connsiteY5" fmla="*/ 0 h 1073654"/>
                <a:gd name="connsiteX6" fmla="*/ 0 w 545917"/>
                <a:gd name="connsiteY6" fmla="*/ 1073655 h 1073654"/>
                <a:gd name="connsiteX7" fmla="*/ 60433 w 545917"/>
                <a:gd name="connsiteY7" fmla="*/ 1073655 h 10736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45917" h="1073654">
                  <a:moveTo>
                    <a:pt x="60433" y="1073655"/>
                  </a:moveTo>
                  <a:lnTo>
                    <a:pt x="545918" y="450807"/>
                  </a:lnTo>
                  <a:lnTo>
                    <a:pt x="391047" y="310919"/>
                  </a:lnTo>
                  <a:lnTo>
                    <a:pt x="545918" y="243247"/>
                  </a:lnTo>
                  <a:lnTo>
                    <a:pt x="537669" y="63800"/>
                  </a:lnTo>
                  <a:lnTo>
                    <a:pt x="242742" y="0"/>
                  </a:lnTo>
                  <a:lnTo>
                    <a:pt x="0" y="1073655"/>
                  </a:lnTo>
                  <a:lnTo>
                    <a:pt x="60433" y="1073655"/>
                  </a:lnTo>
                  <a:close/>
                </a:path>
              </a:pathLst>
            </a:custGeom>
            <a:solidFill>
              <a:srgbClr val="333132"/>
            </a:solidFill>
            <a:ln w="1681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1" name="Freeform: Shape 40">
              <a:extLst>
                <a:ext uri="{FF2B5EF4-FFF2-40B4-BE49-F238E27FC236}">
                  <a16:creationId xmlns="" xmlns:a16="http://schemas.microsoft.com/office/drawing/2014/main" id="{37B4A7D1-2DA1-4D5A-BF4D-A3B7C287D928}"/>
                </a:ext>
              </a:extLst>
            </p:cNvPr>
            <p:cNvSpPr/>
            <p:nvPr/>
          </p:nvSpPr>
          <p:spPr>
            <a:xfrm>
              <a:off x="2547111" y="3061014"/>
              <a:ext cx="280618" cy="293243"/>
            </a:xfrm>
            <a:custGeom>
              <a:avLst/>
              <a:gdLst>
                <a:gd name="connsiteX0" fmla="*/ 233820 w 280618"/>
                <a:gd name="connsiteY0" fmla="*/ 0 h 293243"/>
                <a:gd name="connsiteX1" fmla="*/ 0 w 280618"/>
                <a:gd name="connsiteY1" fmla="*/ 158237 h 293243"/>
                <a:gd name="connsiteX2" fmla="*/ 0 w 280618"/>
                <a:gd name="connsiteY2" fmla="*/ 194934 h 293243"/>
                <a:gd name="connsiteX3" fmla="*/ 211937 w 280618"/>
                <a:gd name="connsiteY3" fmla="*/ 293243 h 293243"/>
                <a:gd name="connsiteX4" fmla="*/ 280618 w 280618"/>
                <a:gd name="connsiteY4" fmla="*/ 8754 h 2932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80618" h="293243">
                  <a:moveTo>
                    <a:pt x="233820" y="0"/>
                  </a:moveTo>
                  <a:cubicBezTo>
                    <a:pt x="73227" y="107736"/>
                    <a:pt x="0" y="158237"/>
                    <a:pt x="0" y="158237"/>
                  </a:cubicBezTo>
                  <a:lnTo>
                    <a:pt x="0" y="194934"/>
                  </a:lnTo>
                  <a:lnTo>
                    <a:pt x="211937" y="293243"/>
                  </a:lnTo>
                  <a:lnTo>
                    <a:pt x="280618" y="8754"/>
                  </a:lnTo>
                  <a:close/>
                </a:path>
              </a:pathLst>
            </a:custGeom>
            <a:solidFill>
              <a:srgbClr val="D1D3D4"/>
            </a:solidFill>
            <a:ln w="1681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2" name="Freeform: Shape 41">
              <a:extLst>
                <a:ext uri="{FF2B5EF4-FFF2-40B4-BE49-F238E27FC236}">
                  <a16:creationId xmlns="" xmlns:a16="http://schemas.microsoft.com/office/drawing/2014/main" id="{A070F16B-358E-4F55-957B-9EC82467A158}"/>
                </a:ext>
              </a:extLst>
            </p:cNvPr>
            <p:cNvSpPr/>
            <p:nvPr/>
          </p:nvSpPr>
          <p:spPr>
            <a:xfrm>
              <a:off x="2261106" y="3061014"/>
              <a:ext cx="286004" cy="293243"/>
            </a:xfrm>
            <a:custGeom>
              <a:avLst/>
              <a:gdLst>
                <a:gd name="connsiteX0" fmla="*/ 46629 w 286004"/>
                <a:gd name="connsiteY0" fmla="*/ 0 h 293243"/>
                <a:gd name="connsiteX1" fmla="*/ 286005 w 286004"/>
                <a:gd name="connsiteY1" fmla="*/ 158237 h 293243"/>
                <a:gd name="connsiteX2" fmla="*/ 286005 w 286004"/>
                <a:gd name="connsiteY2" fmla="*/ 194934 h 293243"/>
                <a:gd name="connsiteX3" fmla="*/ 73900 w 286004"/>
                <a:gd name="connsiteY3" fmla="*/ 293243 h 293243"/>
                <a:gd name="connsiteX4" fmla="*/ 0 w 286004"/>
                <a:gd name="connsiteY4" fmla="*/ 8754 h 2932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86004" h="293243">
                  <a:moveTo>
                    <a:pt x="46629" y="0"/>
                  </a:moveTo>
                  <a:cubicBezTo>
                    <a:pt x="207223" y="104538"/>
                    <a:pt x="286005" y="158237"/>
                    <a:pt x="286005" y="158237"/>
                  </a:cubicBezTo>
                  <a:lnTo>
                    <a:pt x="286005" y="194934"/>
                  </a:lnTo>
                  <a:lnTo>
                    <a:pt x="73900" y="293243"/>
                  </a:lnTo>
                  <a:lnTo>
                    <a:pt x="0" y="8754"/>
                  </a:lnTo>
                  <a:close/>
                </a:path>
              </a:pathLst>
            </a:custGeom>
            <a:solidFill>
              <a:srgbClr val="D1D3D4"/>
            </a:solidFill>
            <a:ln w="1681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3" name="Freeform: Shape 42">
              <a:extLst>
                <a:ext uri="{FF2B5EF4-FFF2-40B4-BE49-F238E27FC236}">
                  <a16:creationId xmlns="" xmlns:a16="http://schemas.microsoft.com/office/drawing/2014/main" id="{57DA7E2A-593B-4021-A73D-C7F463E3B5F7}"/>
                </a:ext>
              </a:extLst>
            </p:cNvPr>
            <p:cNvSpPr/>
            <p:nvPr/>
          </p:nvSpPr>
          <p:spPr>
            <a:xfrm>
              <a:off x="1983975" y="1423639"/>
              <a:ext cx="1143039" cy="869299"/>
            </a:xfrm>
            <a:custGeom>
              <a:avLst/>
              <a:gdLst>
                <a:gd name="connsiteX0" fmla="*/ 1044580 w 1143039"/>
                <a:gd name="connsiteY0" fmla="*/ 869085 h 869299"/>
                <a:gd name="connsiteX1" fmla="*/ 1136997 w 1143039"/>
                <a:gd name="connsiteY1" fmla="*/ 562543 h 869299"/>
                <a:gd name="connsiteX2" fmla="*/ 953341 w 1143039"/>
                <a:gd name="connsiteY2" fmla="*/ 212065 h 869299"/>
                <a:gd name="connsiteX3" fmla="*/ 1100468 w 1143039"/>
                <a:gd name="connsiteY3" fmla="*/ 125035 h 869299"/>
                <a:gd name="connsiteX4" fmla="*/ 642759 w 1143039"/>
                <a:gd name="connsiteY4" fmla="*/ 2485 h 869299"/>
                <a:gd name="connsiteX5" fmla="*/ 228986 w 1143039"/>
                <a:gd name="connsiteY5" fmla="*/ 204490 h 869299"/>
                <a:gd name="connsiteX6" fmla="*/ 100376 w 1143039"/>
                <a:gd name="connsiteY6" fmla="*/ 208867 h 869299"/>
                <a:gd name="connsiteX7" fmla="*/ 48528 w 1143039"/>
                <a:gd name="connsiteY7" fmla="*/ 869085 h 869299"/>
                <a:gd name="connsiteX8" fmla="*/ 99030 w 1143039"/>
                <a:gd name="connsiteY8" fmla="*/ 811514 h 869299"/>
                <a:gd name="connsiteX9" fmla="*/ 587208 w 1143039"/>
                <a:gd name="connsiteY9" fmla="*/ 487128 h 869299"/>
                <a:gd name="connsiteX10" fmla="*/ 1015794 w 1143039"/>
                <a:gd name="connsiteY10" fmla="*/ 757646 h 869299"/>
                <a:gd name="connsiteX11" fmla="*/ 1044580 w 1143039"/>
                <a:gd name="connsiteY11" fmla="*/ 869085 h 8692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143039" h="869299">
                  <a:moveTo>
                    <a:pt x="1044580" y="869085"/>
                  </a:moveTo>
                  <a:cubicBezTo>
                    <a:pt x="1044580" y="869085"/>
                    <a:pt x="1102657" y="808820"/>
                    <a:pt x="1136997" y="562543"/>
                  </a:cubicBezTo>
                  <a:cubicBezTo>
                    <a:pt x="1182785" y="233612"/>
                    <a:pt x="953341" y="212065"/>
                    <a:pt x="953341" y="212065"/>
                  </a:cubicBezTo>
                  <a:cubicBezTo>
                    <a:pt x="1024885" y="197756"/>
                    <a:pt x="1100468" y="125035"/>
                    <a:pt x="1100468" y="125035"/>
                  </a:cubicBezTo>
                  <a:cubicBezTo>
                    <a:pt x="902840" y="139343"/>
                    <a:pt x="943578" y="31271"/>
                    <a:pt x="642759" y="2485"/>
                  </a:cubicBezTo>
                  <a:cubicBezTo>
                    <a:pt x="341940" y="-26301"/>
                    <a:pt x="228986" y="204490"/>
                    <a:pt x="228986" y="204490"/>
                  </a:cubicBezTo>
                  <a:cubicBezTo>
                    <a:pt x="168048" y="169139"/>
                    <a:pt x="120240" y="191023"/>
                    <a:pt x="100376" y="208867"/>
                  </a:cubicBezTo>
                  <a:cubicBezTo>
                    <a:pt x="-89676" y="379729"/>
                    <a:pt x="48528" y="869085"/>
                    <a:pt x="48528" y="869085"/>
                  </a:cubicBezTo>
                  <a:cubicBezTo>
                    <a:pt x="48528" y="869085"/>
                    <a:pt x="99030" y="875987"/>
                    <a:pt x="99030" y="811514"/>
                  </a:cubicBezTo>
                  <a:cubicBezTo>
                    <a:pt x="99030" y="747041"/>
                    <a:pt x="105427" y="487128"/>
                    <a:pt x="587208" y="487128"/>
                  </a:cubicBezTo>
                  <a:cubicBezTo>
                    <a:pt x="928764" y="487128"/>
                    <a:pt x="1044917" y="643513"/>
                    <a:pt x="1015794" y="757646"/>
                  </a:cubicBezTo>
                  <a:cubicBezTo>
                    <a:pt x="993742" y="846864"/>
                    <a:pt x="1044580" y="869085"/>
                    <a:pt x="1044580" y="869085"/>
                  </a:cubicBezTo>
                  <a:close/>
                </a:path>
              </a:pathLst>
            </a:custGeom>
            <a:solidFill>
              <a:srgbClr val="3C2415"/>
            </a:solidFill>
            <a:ln w="1681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4" name="Freeform: Shape 43">
              <a:extLst>
                <a:ext uri="{FF2B5EF4-FFF2-40B4-BE49-F238E27FC236}">
                  <a16:creationId xmlns="" xmlns:a16="http://schemas.microsoft.com/office/drawing/2014/main" id="{1FFF8237-85A8-42B3-858A-B5DBA2CBE3BF}"/>
                </a:ext>
              </a:extLst>
            </p:cNvPr>
            <p:cNvSpPr/>
            <p:nvPr/>
          </p:nvSpPr>
          <p:spPr>
            <a:xfrm>
              <a:off x="3215914" y="3153432"/>
              <a:ext cx="459392" cy="1342825"/>
            </a:xfrm>
            <a:custGeom>
              <a:avLst/>
              <a:gdLst>
                <a:gd name="connsiteX0" fmla="*/ 459393 w 459392"/>
                <a:gd name="connsiteY0" fmla="*/ 1342826 h 1342825"/>
                <a:gd name="connsiteX1" fmla="*/ 376571 w 459392"/>
                <a:gd name="connsiteY1" fmla="*/ 269339 h 1342825"/>
                <a:gd name="connsiteX2" fmla="*/ 0 w 459392"/>
                <a:gd name="connsiteY2" fmla="*/ 0 h 1342825"/>
                <a:gd name="connsiteX3" fmla="*/ 0 w 459392"/>
                <a:gd name="connsiteY3" fmla="*/ 688331 h 1342825"/>
                <a:gd name="connsiteX4" fmla="*/ 102518 w 459392"/>
                <a:gd name="connsiteY4" fmla="*/ 1342152 h 13428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59392" h="1342825">
                  <a:moveTo>
                    <a:pt x="459393" y="1342826"/>
                  </a:moveTo>
                  <a:cubicBezTo>
                    <a:pt x="442559" y="1140821"/>
                    <a:pt x="394583" y="357043"/>
                    <a:pt x="376571" y="269339"/>
                  </a:cubicBezTo>
                  <a:cubicBezTo>
                    <a:pt x="356538" y="172041"/>
                    <a:pt x="0" y="0"/>
                    <a:pt x="0" y="0"/>
                  </a:cubicBezTo>
                  <a:lnTo>
                    <a:pt x="0" y="688331"/>
                  </a:lnTo>
                  <a:lnTo>
                    <a:pt x="102518" y="1342152"/>
                  </a:lnTo>
                  <a:close/>
                </a:path>
              </a:pathLst>
            </a:custGeom>
            <a:solidFill>
              <a:srgbClr val="333132"/>
            </a:solidFill>
            <a:ln w="1681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5" name="Freeform: Shape 44">
              <a:extLst>
                <a:ext uri="{FF2B5EF4-FFF2-40B4-BE49-F238E27FC236}">
                  <a16:creationId xmlns="" xmlns:a16="http://schemas.microsoft.com/office/drawing/2014/main" id="{787144A1-54EE-4C70-A64E-B35243C7A33E}"/>
                </a:ext>
              </a:extLst>
            </p:cNvPr>
            <p:cNvSpPr/>
            <p:nvPr/>
          </p:nvSpPr>
          <p:spPr>
            <a:xfrm>
              <a:off x="1454938" y="3154105"/>
              <a:ext cx="445420" cy="1225494"/>
            </a:xfrm>
            <a:custGeom>
              <a:avLst/>
              <a:gdLst>
                <a:gd name="connsiteX0" fmla="*/ 344418 w 445420"/>
                <a:gd name="connsiteY0" fmla="*/ 1224821 h 1225494"/>
                <a:gd name="connsiteX1" fmla="*/ 445420 w 445420"/>
                <a:gd name="connsiteY1" fmla="*/ 688331 h 1225494"/>
                <a:gd name="connsiteX2" fmla="*/ 445420 w 445420"/>
                <a:gd name="connsiteY2" fmla="*/ 0 h 1225494"/>
                <a:gd name="connsiteX3" fmla="*/ 69018 w 445420"/>
                <a:gd name="connsiteY3" fmla="*/ 269339 h 1225494"/>
                <a:gd name="connsiteX4" fmla="*/ 0 w 445420"/>
                <a:gd name="connsiteY4" fmla="*/ 1225495 h 12254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45420" h="1225494">
                  <a:moveTo>
                    <a:pt x="344418" y="1224821"/>
                  </a:moveTo>
                  <a:lnTo>
                    <a:pt x="445420" y="688331"/>
                  </a:lnTo>
                  <a:lnTo>
                    <a:pt x="445420" y="0"/>
                  </a:lnTo>
                  <a:cubicBezTo>
                    <a:pt x="445420" y="0"/>
                    <a:pt x="88882" y="171367"/>
                    <a:pt x="69018" y="269339"/>
                  </a:cubicBezTo>
                  <a:cubicBezTo>
                    <a:pt x="50838" y="357043"/>
                    <a:pt x="17339" y="1023490"/>
                    <a:pt x="0" y="1225495"/>
                  </a:cubicBezTo>
                  <a:close/>
                </a:path>
              </a:pathLst>
            </a:custGeom>
            <a:solidFill>
              <a:srgbClr val="333132"/>
            </a:solidFill>
            <a:ln w="1681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6" name="Freeform: Shape 45">
              <a:extLst>
                <a:ext uri="{FF2B5EF4-FFF2-40B4-BE49-F238E27FC236}">
                  <a16:creationId xmlns="" xmlns:a16="http://schemas.microsoft.com/office/drawing/2014/main" id="{678AF6D2-AAB6-459D-AF1E-55377AA81866}"/>
                </a:ext>
              </a:extLst>
            </p:cNvPr>
            <p:cNvSpPr/>
            <p:nvPr/>
          </p:nvSpPr>
          <p:spPr>
            <a:xfrm>
              <a:off x="1965505" y="3856913"/>
              <a:ext cx="468314" cy="234157"/>
            </a:xfrm>
            <a:custGeom>
              <a:avLst/>
              <a:gdLst>
                <a:gd name="connsiteX0" fmla="*/ 468314 w 468314"/>
                <a:gd name="connsiteY0" fmla="*/ 0 h 234157"/>
                <a:gd name="connsiteX1" fmla="*/ 161099 w 468314"/>
                <a:gd name="connsiteY1" fmla="*/ 58076 h 234157"/>
                <a:gd name="connsiteX2" fmla="*/ 0 w 468314"/>
                <a:gd name="connsiteY2" fmla="*/ 234157 h 234157"/>
                <a:gd name="connsiteX3" fmla="*/ 336674 w 468314"/>
                <a:gd name="connsiteY3" fmla="*/ 158574 h 2341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68314" h="234157">
                  <a:moveTo>
                    <a:pt x="468314" y="0"/>
                  </a:moveTo>
                  <a:cubicBezTo>
                    <a:pt x="468314" y="0"/>
                    <a:pt x="238366" y="20705"/>
                    <a:pt x="161099" y="58076"/>
                  </a:cubicBezTo>
                  <a:cubicBezTo>
                    <a:pt x="83832" y="95447"/>
                    <a:pt x="0" y="234157"/>
                    <a:pt x="0" y="234157"/>
                  </a:cubicBezTo>
                  <a:lnTo>
                    <a:pt x="336674" y="158574"/>
                  </a:lnTo>
                  <a:close/>
                </a:path>
              </a:pathLst>
            </a:custGeom>
            <a:solidFill>
              <a:srgbClr val="FAB182"/>
            </a:solidFill>
            <a:ln w="1681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7" name="Freeform: Shape 46">
              <a:extLst>
                <a:ext uri="{FF2B5EF4-FFF2-40B4-BE49-F238E27FC236}">
                  <a16:creationId xmlns="" xmlns:a16="http://schemas.microsoft.com/office/drawing/2014/main" id="{D8BE657C-59D9-4475-87A3-C65AFAAE7A69}"/>
                </a:ext>
              </a:extLst>
            </p:cNvPr>
            <p:cNvSpPr/>
            <p:nvPr/>
          </p:nvSpPr>
          <p:spPr>
            <a:xfrm>
              <a:off x="2779079" y="3872519"/>
              <a:ext cx="461917" cy="190270"/>
            </a:xfrm>
            <a:custGeom>
              <a:avLst/>
              <a:gdLst>
                <a:gd name="connsiteX0" fmla="*/ 0 w 461917"/>
                <a:gd name="connsiteY0" fmla="*/ 4763 h 190270"/>
                <a:gd name="connsiteX1" fmla="*/ 239376 w 461917"/>
                <a:gd name="connsiteY1" fmla="*/ 17556 h 190270"/>
                <a:gd name="connsiteX2" fmla="*/ 461918 w 461917"/>
                <a:gd name="connsiteY2" fmla="*/ 190270 h 190270"/>
                <a:gd name="connsiteX3" fmla="*/ 34846 w 461917"/>
                <a:gd name="connsiteY3" fmla="*/ 142968 h 1902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61917" h="190270">
                  <a:moveTo>
                    <a:pt x="0" y="4763"/>
                  </a:moveTo>
                  <a:cubicBezTo>
                    <a:pt x="0" y="4763"/>
                    <a:pt x="158910" y="-12071"/>
                    <a:pt x="239376" y="17556"/>
                  </a:cubicBezTo>
                  <a:cubicBezTo>
                    <a:pt x="344923" y="56947"/>
                    <a:pt x="461918" y="190270"/>
                    <a:pt x="461918" y="190270"/>
                  </a:cubicBezTo>
                  <a:lnTo>
                    <a:pt x="34846" y="142968"/>
                  </a:lnTo>
                  <a:close/>
                </a:path>
              </a:pathLst>
            </a:custGeom>
            <a:solidFill>
              <a:srgbClr val="FAB182"/>
            </a:solidFill>
            <a:ln w="1681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8" name="Freeform: Shape 47">
              <a:extLst>
                <a:ext uri="{FF2B5EF4-FFF2-40B4-BE49-F238E27FC236}">
                  <a16:creationId xmlns="" xmlns:a16="http://schemas.microsoft.com/office/drawing/2014/main" id="{EB5336A5-DC17-4B8A-BAAB-8FD6A4914E09}"/>
                </a:ext>
              </a:extLst>
            </p:cNvPr>
            <p:cNvSpPr/>
            <p:nvPr/>
          </p:nvSpPr>
          <p:spPr>
            <a:xfrm>
              <a:off x="1450562" y="3863478"/>
              <a:ext cx="1408477" cy="732098"/>
            </a:xfrm>
            <a:custGeom>
              <a:avLst/>
              <a:gdLst>
                <a:gd name="connsiteX0" fmla="*/ 20369 w 1408477"/>
                <a:gd name="connsiteY0" fmla="*/ 289035 h 732098"/>
                <a:gd name="connsiteX1" fmla="*/ 558038 w 1408477"/>
                <a:gd name="connsiteY1" fmla="*/ 208907 h 732098"/>
                <a:gd name="connsiteX2" fmla="*/ 1340301 w 1408477"/>
                <a:gd name="connsiteY2" fmla="*/ 0 h 732098"/>
                <a:gd name="connsiteX3" fmla="*/ 1408478 w 1408477"/>
                <a:gd name="connsiteY3" fmla="*/ 277420 h 732098"/>
                <a:gd name="connsiteX4" fmla="*/ 575545 w 1408477"/>
                <a:gd name="connsiteY4" fmla="*/ 672675 h 732098"/>
                <a:gd name="connsiteX5" fmla="*/ 139552 w 1408477"/>
                <a:gd name="connsiteY5" fmla="*/ 732098 h 732098"/>
                <a:gd name="connsiteX6" fmla="*/ 0 w 1408477"/>
                <a:gd name="connsiteY6" fmla="*/ 602984 h 7320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408477" h="732098">
                  <a:moveTo>
                    <a:pt x="20369" y="289035"/>
                  </a:moveTo>
                  <a:cubicBezTo>
                    <a:pt x="20369" y="289035"/>
                    <a:pt x="413605" y="233315"/>
                    <a:pt x="558038" y="208907"/>
                  </a:cubicBezTo>
                  <a:cubicBezTo>
                    <a:pt x="726375" y="180626"/>
                    <a:pt x="1340301" y="0"/>
                    <a:pt x="1340301" y="0"/>
                  </a:cubicBezTo>
                  <a:lnTo>
                    <a:pt x="1408478" y="277420"/>
                  </a:lnTo>
                  <a:cubicBezTo>
                    <a:pt x="1408478" y="277420"/>
                    <a:pt x="663922" y="627730"/>
                    <a:pt x="575545" y="672675"/>
                  </a:cubicBezTo>
                  <a:lnTo>
                    <a:pt x="139552" y="732098"/>
                  </a:lnTo>
                  <a:lnTo>
                    <a:pt x="0" y="602984"/>
                  </a:lnTo>
                  <a:close/>
                </a:path>
              </a:pathLst>
            </a:custGeom>
            <a:solidFill>
              <a:srgbClr val="333132"/>
            </a:solidFill>
            <a:ln w="1681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9" name="Freeform: Shape 48">
              <a:extLst>
                <a:ext uri="{FF2B5EF4-FFF2-40B4-BE49-F238E27FC236}">
                  <a16:creationId xmlns="" xmlns:a16="http://schemas.microsoft.com/office/drawing/2014/main" id="{BC792661-9F56-46AB-BD97-885A17B8F941}"/>
                </a:ext>
              </a:extLst>
            </p:cNvPr>
            <p:cNvSpPr/>
            <p:nvPr/>
          </p:nvSpPr>
          <p:spPr>
            <a:xfrm>
              <a:off x="2235110" y="3804896"/>
              <a:ext cx="1439523" cy="790679"/>
            </a:xfrm>
            <a:custGeom>
              <a:avLst/>
              <a:gdLst>
                <a:gd name="connsiteX0" fmla="*/ 1407540 w 1439523"/>
                <a:gd name="connsiteY0" fmla="*/ 376402 h 790679"/>
                <a:gd name="connsiteX1" fmla="*/ 157131 w 1439523"/>
                <a:gd name="connsiteY1" fmla="*/ 0 h 790679"/>
                <a:gd name="connsiteX2" fmla="*/ 31383 w 1439523"/>
                <a:gd name="connsiteY2" fmla="*/ 104706 h 790679"/>
                <a:gd name="connsiteX3" fmla="*/ 240 w 1439523"/>
                <a:gd name="connsiteY3" fmla="*/ 286678 h 790679"/>
                <a:gd name="connsiteX4" fmla="*/ 875594 w 1439523"/>
                <a:gd name="connsiteY4" fmla="*/ 734792 h 790679"/>
                <a:gd name="connsiteX5" fmla="*/ 1338522 w 1439523"/>
                <a:gd name="connsiteY5" fmla="*/ 790680 h 790679"/>
                <a:gd name="connsiteX6" fmla="*/ 1439524 w 1439523"/>
                <a:gd name="connsiteY6" fmla="*/ 691361 h 7906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439523" h="790679">
                  <a:moveTo>
                    <a:pt x="1407540" y="376402"/>
                  </a:moveTo>
                  <a:lnTo>
                    <a:pt x="157131" y="0"/>
                  </a:lnTo>
                  <a:cubicBezTo>
                    <a:pt x="157131" y="0"/>
                    <a:pt x="70605" y="27776"/>
                    <a:pt x="31383" y="104706"/>
                  </a:cubicBezTo>
                  <a:cubicBezTo>
                    <a:pt x="-4810" y="175744"/>
                    <a:pt x="240" y="286678"/>
                    <a:pt x="240" y="286678"/>
                  </a:cubicBezTo>
                  <a:cubicBezTo>
                    <a:pt x="240" y="286678"/>
                    <a:pt x="616692" y="602816"/>
                    <a:pt x="875594" y="734792"/>
                  </a:cubicBezTo>
                  <a:lnTo>
                    <a:pt x="1338522" y="790680"/>
                  </a:lnTo>
                  <a:lnTo>
                    <a:pt x="1439524" y="691361"/>
                  </a:lnTo>
                  <a:close/>
                </a:path>
              </a:pathLst>
            </a:custGeom>
            <a:solidFill>
              <a:srgbClr val="3B3B3C"/>
            </a:solidFill>
            <a:ln w="1681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0" name="Freeform: Shape 49">
              <a:extLst>
                <a:ext uri="{FF2B5EF4-FFF2-40B4-BE49-F238E27FC236}">
                  <a16:creationId xmlns="" xmlns:a16="http://schemas.microsoft.com/office/drawing/2014/main" id="{AED10290-F6D1-484A-9B34-D40C7D514601}"/>
                </a:ext>
              </a:extLst>
            </p:cNvPr>
            <p:cNvSpPr/>
            <p:nvPr/>
          </p:nvSpPr>
          <p:spPr>
            <a:xfrm>
              <a:off x="2035870" y="4041747"/>
              <a:ext cx="1054801" cy="499456"/>
            </a:xfrm>
            <a:custGeom>
              <a:avLst/>
              <a:gdLst>
                <a:gd name="connsiteX0" fmla="*/ 855658 w 1054801"/>
                <a:gd name="connsiteY0" fmla="*/ 0 h 499456"/>
                <a:gd name="connsiteX1" fmla="*/ 199143 w 1054801"/>
                <a:gd name="connsiteY1" fmla="*/ 0 h 499456"/>
                <a:gd name="connsiteX2" fmla="*/ 0 w 1054801"/>
                <a:gd name="connsiteY2" fmla="*/ 199143 h 499456"/>
                <a:gd name="connsiteX3" fmla="*/ 0 w 1054801"/>
                <a:gd name="connsiteY3" fmla="*/ 499457 h 499456"/>
                <a:gd name="connsiteX4" fmla="*/ 177764 w 1054801"/>
                <a:gd name="connsiteY4" fmla="*/ 499457 h 499456"/>
                <a:gd name="connsiteX5" fmla="*/ 177764 w 1054801"/>
                <a:gd name="connsiteY5" fmla="*/ 199143 h 499456"/>
                <a:gd name="connsiteX6" fmla="*/ 199143 w 1054801"/>
                <a:gd name="connsiteY6" fmla="*/ 177764 h 499456"/>
                <a:gd name="connsiteX7" fmla="*/ 855658 w 1054801"/>
                <a:gd name="connsiteY7" fmla="*/ 177764 h 499456"/>
                <a:gd name="connsiteX8" fmla="*/ 877037 w 1054801"/>
                <a:gd name="connsiteY8" fmla="*/ 199143 h 499456"/>
                <a:gd name="connsiteX9" fmla="*/ 877037 w 1054801"/>
                <a:gd name="connsiteY9" fmla="*/ 499457 h 499456"/>
                <a:gd name="connsiteX10" fmla="*/ 1054801 w 1054801"/>
                <a:gd name="connsiteY10" fmla="*/ 499457 h 499456"/>
                <a:gd name="connsiteX11" fmla="*/ 1054801 w 1054801"/>
                <a:gd name="connsiteY11" fmla="*/ 199143 h 499456"/>
                <a:gd name="connsiteX12" fmla="*/ 855658 w 1054801"/>
                <a:gd name="connsiteY12" fmla="*/ 0 h 4994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054801" h="499456">
                  <a:moveTo>
                    <a:pt x="855658" y="0"/>
                  </a:moveTo>
                  <a:lnTo>
                    <a:pt x="199143" y="0"/>
                  </a:lnTo>
                  <a:cubicBezTo>
                    <a:pt x="89236" y="185"/>
                    <a:pt x="185" y="89236"/>
                    <a:pt x="0" y="199143"/>
                  </a:cubicBezTo>
                  <a:lnTo>
                    <a:pt x="0" y="499457"/>
                  </a:lnTo>
                  <a:lnTo>
                    <a:pt x="177764" y="499457"/>
                  </a:lnTo>
                  <a:lnTo>
                    <a:pt x="177764" y="199143"/>
                  </a:lnTo>
                  <a:cubicBezTo>
                    <a:pt x="177764" y="187343"/>
                    <a:pt x="187343" y="177764"/>
                    <a:pt x="199143" y="177764"/>
                  </a:cubicBezTo>
                  <a:lnTo>
                    <a:pt x="855658" y="177764"/>
                  </a:lnTo>
                  <a:cubicBezTo>
                    <a:pt x="867459" y="177764"/>
                    <a:pt x="877037" y="187343"/>
                    <a:pt x="877037" y="199143"/>
                  </a:cubicBezTo>
                  <a:lnTo>
                    <a:pt x="877037" y="499457"/>
                  </a:lnTo>
                  <a:lnTo>
                    <a:pt x="1054801" y="499457"/>
                  </a:lnTo>
                  <a:lnTo>
                    <a:pt x="1054801" y="199143"/>
                  </a:lnTo>
                  <a:cubicBezTo>
                    <a:pt x="1054700" y="89202"/>
                    <a:pt x="965599" y="101"/>
                    <a:pt x="855658" y="0"/>
                  </a:cubicBezTo>
                  <a:close/>
                </a:path>
              </a:pathLst>
            </a:custGeom>
            <a:solidFill>
              <a:srgbClr val="3B3B3C"/>
            </a:solidFill>
            <a:ln w="1681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1" name="Freeform: Shape 50">
              <a:extLst>
                <a:ext uri="{FF2B5EF4-FFF2-40B4-BE49-F238E27FC236}">
                  <a16:creationId xmlns="" xmlns:a16="http://schemas.microsoft.com/office/drawing/2014/main" id="{3B8CBF3C-CAC6-4573-9745-59A13BD746A2}"/>
                </a:ext>
              </a:extLst>
            </p:cNvPr>
            <p:cNvSpPr/>
            <p:nvPr/>
          </p:nvSpPr>
          <p:spPr>
            <a:xfrm>
              <a:off x="2035870" y="4041747"/>
              <a:ext cx="855658" cy="499456"/>
            </a:xfrm>
            <a:custGeom>
              <a:avLst/>
              <a:gdLst>
                <a:gd name="connsiteX0" fmla="*/ 855658 w 855658"/>
                <a:gd name="connsiteY0" fmla="*/ 0 h 499456"/>
                <a:gd name="connsiteX1" fmla="*/ 199143 w 855658"/>
                <a:gd name="connsiteY1" fmla="*/ 0 h 499456"/>
                <a:gd name="connsiteX2" fmla="*/ 0 w 855658"/>
                <a:gd name="connsiteY2" fmla="*/ 199143 h 499456"/>
                <a:gd name="connsiteX3" fmla="*/ 0 w 855658"/>
                <a:gd name="connsiteY3" fmla="*/ 499457 h 499456"/>
                <a:gd name="connsiteX4" fmla="*/ 177764 w 855658"/>
                <a:gd name="connsiteY4" fmla="*/ 499457 h 499456"/>
                <a:gd name="connsiteX5" fmla="*/ 177764 w 855658"/>
                <a:gd name="connsiteY5" fmla="*/ 199143 h 499456"/>
                <a:gd name="connsiteX6" fmla="*/ 199143 w 855658"/>
                <a:gd name="connsiteY6" fmla="*/ 177764 h 4994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55658" h="499456">
                  <a:moveTo>
                    <a:pt x="855658" y="0"/>
                  </a:moveTo>
                  <a:lnTo>
                    <a:pt x="199143" y="0"/>
                  </a:lnTo>
                  <a:cubicBezTo>
                    <a:pt x="89236" y="185"/>
                    <a:pt x="185" y="89236"/>
                    <a:pt x="0" y="199143"/>
                  </a:cubicBezTo>
                  <a:lnTo>
                    <a:pt x="0" y="499457"/>
                  </a:lnTo>
                  <a:lnTo>
                    <a:pt x="177764" y="499457"/>
                  </a:lnTo>
                  <a:lnTo>
                    <a:pt x="177764" y="199143"/>
                  </a:lnTo>
                  <a:cubicBezTo>
                    <a:pt x="177764" y="187343"/>
                    <a:pt x="187343" y="177764"/>
                    <a:pt x="199143" y="177764"/>
                  </a:cubicBezTo>
                  <a:close/>
                </a:path>
              </a:pathLst>
            </a:custGeom>
            <a:solidFill>
              <a:srgbClr val="939598">
                <a:alpha val="10000"/>
              </a:srgbClr>
            </a:solidFill>
            <a:ln w="1681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N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2" name="Freeform: Shape 51">
              <a:extLst>
                <a:ext uri="{FF2B5EF4-FFF2-40B4-BE49-F238E27FC236}">
                  <a16:creationId xmlns="" xmlns:a16="http://schemas.microsoft.com/office/drawing/2014/main" id="{5246EA7B-94EC-41C3-9A3E-2B24345C58E5}"/>
                </a:ext>
              </a:extLst>
            </p:cNvPr>
            <p:cNvSpPr/>
            <p:nvPr/>
          </p:nvSpPr>
          <p:spPr>
            <a:xfrm>
              <a:off x="1192164" y="4395087"/>
              <a:ext cx="2741540" cy="1939749"/>
            </a:xfrm>
            <a:custGeom>
              <a:avLst/>
              <a:gdLst>
                <a:gd name="connsiteX0" fmla="*/ 0 w 2741540"/>
                <a:gd name="connsiteY0" fmla="*/ 0 h 1939749"/>
                <a:gd name="connsiteX1" fmla="*/ 2741541 w 2741540"/>
                <a:gd name="connsiteY1" fmla="*/ 0 h 1939749"/>
                <a:gd name="connsiteX2" fmla="*/ 2741541 w 2741540"/>
                <a:gd name="connsiteY2" fmla="*/ 1939750 h 1939749"/>
                <a:gd name="connsiteX3" fmla="*/ 0 w 2741540"/>
                <a:gd name="connsiteY3" fmla="*/ 1939750 h 19397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741540" h="1939749">
                  <a:moveTo>
                    <a:pt x="0" y="0"/>
                  </a:moveTo>
                  <a:lnTo>
                    <a:pt x="2741541" y="0"/>
                  </a:lnTo>
                  <a:lnTo>
                    <a:pt x="2741541" y="1939750"/>
                  </a:lnTo>
                  <a:lnTo>
                    <a:pt x="0" y="1939750"/>
                  </a:lnTo>
                  <a:close/>
                </a:path>
              </a:pathLst>
            </a:custGeom>
            <a:solidFill>
              <a:srgbClr val="3B3B3C"/>
            </a:solidFill>
            <a:ln w="1681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3" name="Freeform: Shape 52">
              <a:extLst>
                <a:ext uri="{FF2B5EF4-FFF2-40B4-BE49-F238E27FC236}">
                  <a16:creationId xmlns="" xmlns:a16="http://schemas.microsoft.com/office/drawing/2014/main" id="{63A031E9-7DC4-45E8-BBC6-A083AAAF208E}"/>
                </a:ext>
              </a:extLst>
            </p:cNvPr>
            <p:cNvSpPr/>
            <p:nvPr/>
          </p:nvSpPr>
          <p:spPr>
            <a:xfrm>
              <a:off x="1192164" y="4394750"/>
              <a:ext cx="2741540" cy="1070961"/>
            </a:xfrm>
            <a:custGeom>
              <a:avLst/>
              <a:gdLst>
                <a:gd name="connsiteX0" fmla="*/ 0 w 2741540"/>
                <a:gd name="connsiteY0" fmla="*/ 673349 h 1070961"/>
                <a:gd name="connsiteX1" fmla="*/ 1370770 w 2741540"/>
                <a:gd name="connsiteY1" fmla="*/ 1070961 h 1070961"/>
                <a:gd name="connsiteX2" fmla="*/ 2741541 w 2741540"/>
                <a:gd name="connsiteY2" fmla="*/ 673349 h 1070961"/>
                <a:gd name="connsiteX3" fmla="*/ 2741541 w 2741540"/>
                <a:gd name="connsiteY3" fmla="*/ 0 h 1070961"/>
                <a:gd name="connsiteX4" fmla="*/ 0 w 2741540"/>
                <a:gd name="connsiteY4" fmla="*/ 0 h 10709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741540" h="1070961">
                  <a:moveTo>
                    <a:pt x="0" y="673349"/>
                  </a:moveTo>
                  <a:cubicBezTo>
                    <a:pt x="272706" y="910873"/>
                    <a:pt x="784452" y="1070961"/>
                    <a:pt x="1370770" y="1070961"/>
                  </a:cubicBezTo>
                  <a:cubicBezTo>
                    <a:pt x="1957089" y="1070961"/>
                    <a:pt x="2468834" y="910873"/>
                    <a:pt x="2741541" y="673349"/>
                  </a:cubicBezTo>
                  <a:lnTo>
                    <a:pt x="2741541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64547"/>
            </a:solidFill>
            <a:ln w="1681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4" name="Freeform: Shape 53">
              <a:extLst>
                <a:ext uri="{FF2B5EF4-FFF2-40B4-BE49-F238E27FC236}">
                  <a16:creationId xmlns="" xmlns:a16="http://schemas.microsoft.com/office/drawing/2014/main" id="{779071C8-2B09-44F9-989C-E43977951449}"/>
                </a:ext>
              </a:extLst>
            </p:cNvPr>
            <p:cNvSpPr/>
            <p:nvPr/>
          </p:nvSpPr>
          <p:spPr>
            <a:xfrm>
              <a:off x="1192164" y="5068099"/>
              <a:ext cx="2741540" cy="539857"/>
            </a:xfrm>
            <a:custGeom>
              <a:avLst/>
              <a:gdLst>
                <a:gd name="connsiteX0" fmla="*/ 0 w 2741540"/>
                <a:gd name="connsiteY0" fmla="*/ 0 h 539857"/>
                <a:gd name="connsiteX1" fmla="*/ 0 w 2741540"/>
                <a:gd name="connsiteY1" fmla="*/ 142245 h 539857"/>
                <a:gd name="connsiteX2" fmla="*/ 1370770 w 2741540"/>
                <a:gd name="connsiteY2" fmla="*/ 539857 h 539857"/>
                <a:gd name="connsiteX3" fmla="*/ 2741541 w 2741540"/>
                <a:gd name="connsiteY3" fmla="*/ 142245 h 539857"/>
                <a:gd name="connsiteX4" fmla="*/ 2741541 w 2741540"/>
                <a:gd name="connsiteY4" fmla="*/ 0 h 539857"/>
                <a:gd name="connsiteX5" fmla="*/ 1370770 w 2741540"/>
                <a:gd name="connsiteY5" fmla="*/ 397612 h 539857"/>
                <a:gd name="connsiteX6" fmla="*/ 0 w 2741540"/>
                <a:gd name="connsiteY6" fmla="*/ 0 h 5398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741540" h="539857">
                  <a:moveTo>
                    <a:pt x="0" y="0"/>
                  </a:moveTo>
                  <a:lnTo>
                    <a:pt x="0" y="142245"/>
                  </a:lnTo>
                  <a:cubicBezTo>
                    <a:pt x="272706" y="379769"/>
                    <a:pt x="784452" y="539857"/>
                    <a:pt x="1370770" y="539857"/>
                  </a:cubicBezTo>
                  <a:cubicBezTo>
                    <a:pt x="1957089" y="539857"/>
                    <a:pt x="2468834" y="379769"/>
                    <a:pt x="2741541" y="142245"/>
                  </a:cubicBezTo>
                  <a:lnTo>
                    <a:pt x="2741541" y="0"/>
                  </a:lnTo>
                  <a:cubicBezTo>
                    <a:pt x="2468834" y="237524"/>
                    <a:pt x="1957089" y="397612"/>
                    <a:pt x="1370770" y="397612"/>
                  </a:cubicBezTo>
                  <a:cubicBezTo>
                    <a:pt x="784452" y="397612"/>
                    <a:pt x="272370" y="237861"/>
                    <a:pt x="0" y="0"/>
                  </a:cubicBezTo>
                  <a:close/>
                </a:path>
              </a:pathLst>
            </a:custGeom>
            <a:solidFill>
              <a:srgbClr val="A7A9AC"/>
            </a:solidFill>
            <a:ln w="1681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5" name="Freeform: Shape 54">
              <a:extLst>
                <a:ext uri="{FF2B5EF4-FFF2-40B4-BE49-F238E27FC236}">
                  <a16:creationId xmlns="" xmlns:a16="http://schemas.microsoft.com/office/drawing/2014/main" id="{771733C2-965B-4285-B895-74A3ACC9E21C}"/>
                </a:ext>
              </a:extLst>
            </p:cNvPr>
            <p:cNvSpPr/>
            <p:nvPr/>
          </p:nvSpPr>
          <p:spPr>
            <a:xfrm>
              <a:off x="2289386" y="5348548"/>
              <a:ext cx="548779" cy="235672"/>
            </a:xfrm>
            <a:custGeom>
              <a:avLst/>
              <a:gdLst>
                <a:gd name="connsiteX0" fmla="*/ 117836 w 548779"/>
                <a:gd name="connsiteY0" fmla="*/ 235672 h 235672"/>
                <a:gd name="connsiteX1" fmla="*/ 0 w 548779"/>
                <a:gd name="connsiteY1" fmla="*/ 117836 h 235672"/>
                <a:gd name="connsiteX2" fmla="*/ 0 w 548779"/>
                <a:gd name="connsiteY2" fmla="*/ 117836 h 235672"/>
                <a:gd name="connsiteX3" fmla="*/ 117836 w 548779"/>
                <a:gd name="connsiteY3" fmla="*/ 0 h 235672"/>
                <a:gd name="connsiteX4" fmla="*/ 430944 w 548779"/>
                <a:gd name="connsiteY4" fmla="*/ 0 h 235672"/>
                <a:gd name="connsiteX5" fmla="*/ 548780 w 548779"/>
                <a:gd name="connsiteY5" fmla="*/ 117836 h 235672"/>
                <a:gd name="connsiteX6" fmla="*/ 548780 w 548779"/>
                <a:gd name="connsiteY6" fmla="*/ 117836 h 235672"/>
                <a:gd name="connsiteX7" fmla="*/ 430944 w 548779"/>
                <a:gd name="connsiteY7" fmla="*/ 235672 h 2356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48779" h="235672">
                  <a:moveTo>
                    <a:pt x="117836" y="235672"/>
                  </a:moveTo>
                  <a:cubicBezTo>
                    <a:pt x="52757" y="235672"/>
                    <a:pt x="0" y="182915"/>
                    <a:pt x="0" y="117836"/>
                  </a:cubicBezTo>
                  <a:lnTo>
                    <a:pt x="0" y="117836"/>
                  </a:lnTo>
                  <a:cubicBezTo>
                    <a:pt x="0" y="52757"/>
                    <a:pt x="52757" y="0"/>
                    <a:pt x="117836" y="0"/>
                  </a:cubicBezTo>
                  <a:lnTo>
                    <a:pt x="430944" y="0"/>
                  </a:lnTo>
                  <a:cubicBezTo>
                    <a:pt x="496023" y="0"/>
                    <a:pt x="548780" y="52757"/>
                    <a:pt x="548780" y="117836"/>
                  </a:cubicBezTo>
                  <a:lnTo>
                    <a:pt x="548780" y="117836"/>
                  </a:lnTo>
                  <a:cubicBezTo>
                    <a:pt x="548780" y="182915"/>
                    <a:pt x="496023" y="235672"/>
                    <a:pt x="430944" y="235672"/>
                  </a:cubicBezTo>
                  <a:close/>
                </a:path>
              </a:pathLst>
            </a:custGeom>
            <a:solidFill>
              <a:srgbClr val="FFCD03"/>
            </a:solidFill>
            <a:ln w="1681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6" name="Freeform: Shape 55">
              <a:extLst>
                <a:ext uri="{FF2B5EF4-FFF2-40B4-BE49-F238E27FC236}">
                  <a16:creationId xmlns="" xmlns:a16="http://schemas.microsoft.com/office/drawing/2014/main" id="{B7A827BC-CC6E-4B20-8DEC-2E4A5D9274DC}"/>
                </a:ext>
              </a:extLst>
            </p:cNvPr>
            <p:cNvSpPr/>
            <p:nvPr/>
          </p:nvSpPr>
          <p:spPr>
            <a:xfrm>
              <a:off x="2289386" y="5348548"/>
              <a:ext cx="430943" cy="235672"/>
            </a:xfrm>
            <a:custGeom>
              <a:avLst/>
              <a:gdLst>
                <a:gd name="connsiteX0" fmla="*/ 117836 w 430943"/>
                <a:gd name="connsiteY0" fmla="*/ 235672 h 235672"/>
                <a:gd name="connsiteX1" fmla="*/ 0 w 430943"/>
                <a:gd name="connsiteY1" fmla="*/ 117836 h 235672"/>
                <a:gd name="connsiteX2" fmla="*/ 0 w 430943"/>
                <a:gd name="connsiteY2" fmla="*/ 117836 h 235672"/>
                <a:gd name="connsiteX3" fmla="*/ 117836 w 430943"/>
                <a:gd name="connsiteY3" fmla="*/ 0 h 235672"/>
                <a:gd name="connsiteX4" fmla="*/ 430944 w 430943"/>
                <a:gd name="connsiteY4" fmla="*/ 0 h 2356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30943" h="235672">
                  <a:moveTo>
                    <a:pt x="117836" y="235672"/>
                  </a:moveTo>
                  <a:cubicBezTo>
                    <a:pt x="52757" y="235672"/>
                    <a:pt x="0" y="182915"/>
                    <a:pt x="0" y="117836"/>
                  </a:cubicBezTo>
                  <a:lnTo>
                    <a:pt x="0" y="117836"/>
                  </a:lnTo>
                  <a:cubicBezTo>
                    <a:pt x="0" y="52757"/>
                    <a:pt x="52757" y="0"/>
                    <a:pt x="117836" y="0"/>
                  </a:cubicBezTo>
                  <a:lnTo>
                    <a:pt x="430944" y="0"/>
                  </a:lnTo>
                  <a:close/>
                </a:path>
              </a:pathLst>
            </a:custGeom>
            <a:solidFill>
              <a:srgbClr val="FFFFFF">
                <a:alpha val="40000"/>
              </a:srgbClr>
            </a:solidFill>
            <a:ln w="1681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7" name="Freeform: Shape 56">
              <a:extLst>
                <a:ext uri="{FF2B5EF4-FFF2-40B4-BE49-F238E27FC236}">
                  <a16:creationId xmlns="" xmlns:a16="http://schemas.microsoft.com/office/drawing/2014/main" id="{0CC11675-2B9D-445B-9D4B-3261023244FF}"/>
                </a:ext>
              </a:extLst>
            </p:cNvPr>
            <p:cNvSpPr/>
            <p:nvPr/>
          </p:nvSpPr>
          <p:spPr>
            <a:xfrm>
              <a:off x="1192164" y="4495752"/>
              <a:ext cx="2741540" cy="1939749"/>
            </a:xfrm>
            <a:custGeom>
              <a:avLst/>
              <a:gdLst>
                <a:gd name="connsiteX0" fmla="*/ 0 w 2741540"/>
                <a:gd name="connsiteY0" fmla="*/ 1939750 h 1939749"/>
                <a:gd name="connsiteX1" fmla="*/ 0 w 2741540"/>
                <a:gd name="connsiteY1" fmla="*/ 0 h 1939749"/>
                <a:gd name="connsiteX2" fmla="*/ 2741541 w 2741540"/>
                <a:gd name="connsiteY2" fmla="*/ 0 h 1939749"/>
                <a:gd name="connsiteX3" fmla="*/ 0 w 2741540"/>
                <a:gd name="connsiteY3" fmla="*/ 1939750 h 19397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741540" h="1939749">
                  <a:moveTo>
                    <a:pt x="0" y="1939750"/>
                  </a:moveTo>
                  <a:lnTo>
                    <a:pt x="0" y="0"/>
                  </a:lnTo>
                  <a:lnTo>
                    <a:pt x="2741541" y="0"/>
                  </a:lnTo>
                  <a:lnTo>
                    <a:pt x="0" y="1939750"/>
                  </a:lnTo>
                  <a:close/>
                </a:path>
              </a:pathLst>
            </a:custGeom>
            <a:solidFill>
              <a:srgbClr val="FFFFFF">
                <a:alpha val="5000"/>
              </a:srgbClr>
            </a:solidFill>
            <a:ln w="1681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8" name="Freeform: Shape 57">
              <a:extLst>
                <a:ext uri="{FF2B5EF4-FFF2-40B4-BE49-F238E27FC236}">
                  <a16:creationId xmlns="" xmlns:a16="http://schemas.microsoft.com/office/drawing/2014/main" id="{1F871FD3-9009-425D-A67C-C45D0DE618D4}"/>
                </a:ext>
              </a:extLst>
            </p:cNvPr>
            <p:cNvSpPr/>
            <p:nvPr/>
          </p:nvSpPr>
          <p:spPr>
            <a:xfrm rot="17501401">
              <a:off x="3495343" y="4972317"/>
              <a:ext cx="342903" cy="545412"/>
            </a:xfrm>
            <a:custGeom>
              <a:avLst/>
              <a:gdLst>
                <a:gd name="connsiteX0" fmla="*/ 0 w 342903"/>
                <a:gd name="connsiteY0" fmla="*/ 0 h 545412"/>
                <a:gd name="connsiteX1" fmla="*/ 342903 w 342903"/>
                <a:gd name="connsiteY1" fmla="*/ 0 h 545412"/>
                <a:gd name="connsiteX2" fmla="*/ 342903 w 342903"/>
                <a:gd name="connsiteY2" fmla="*/ 545413 h 545412"/>
                <a:gd name="connsiteX3" fmla="*/ 0 w 342903"/>
                <a:gd name="connsiteY3" fmla="*/ 545413 h 5454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42903" h="545412">
                  <a:moveTo>
                    <a:pt x="0" y="0"/>
                  </a:moveTo>
                  <a:lnTo>
                    <a:pt x="342903" y="0"/>
                  </a:lnTo>
                  <a:lnTo>
                    <a:pt x="342903" y="545413"/>
                  </a:lnTo>
                  <a:lnTo>
                    <a:pt x="0" y="545413"/>
                  </a:lnTo>
                  <a:close/>
                </a:path>
              </a:pathLst>
            </a:custGeom>
            <a:solidFill>
              <a:srgbClr val="3E3E3F"/>
            </a:solidFill>
            <a:ln w="1681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9" name="Freeform: Shape 58">
              <a:extLst>
                <a:ext uri="{FF2B5EF4-FFF2-40B4-BE49-F238E27FC236}">
                  <a16:creationId xmlns="" xmlns:a16="http://schemas.microsoft.com/office/drawing/2014/main" id="{6D8EDBA7-0604-4D74-B507-6FBA916E1699}"/>
                </a:ext>
              </a:extLst>
            </p:cNvPr>
            <p:cNvSpPr/>
            <p:nvPr/>
          </p:nvSpPr>
          <p:spPr>
            <a:xfrm rot="17501401">
              <a:off x="3600037" y="5027056"/>
              <a:ext cx="77771" cy="575544"/>
            </a:xfrm>
            <a:custGeom>
              <a:avLst/>
              <a:gdLst>
                <a:gd name="connsiteX0" fmla="*/ 0 w 77771"/>
                <a:gd name="connsiteY0" fmla="*/ 0 h 575544"/>
                <a:gd name="connsiteX1" fmla="*/ 77772 w 77771"/>
                <a:gd name="connsiteY1" fmla="*/ 0 h 575544"/>
                <a:gd name="connsiteX2" fmla="*/ 77772 w 77771"/>
                <a:gd name="connsiteY2" fmla="*/ 575545 h 575544"/>
                <a:gd name="connsiteX3" fmla="*/ 0 w 77771"/>
                <a:gd name="connsiteY3" fmla="*/ 575545 h 5755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7771" h="575544">
                  <a:moveTo>
                    <a:pt x="0" y="0"/>
                  </a:moveTo>
                  <a:lnTo>
                    <a:pt x="77772" y="0"/>
                  </a:lnTo>
                  <a:lnTo>
                    <a:pt x="77772" y="575545"/>
                  </a:lnTo>
                  <a:lnTo>
                    <a:pt x="0" y="575545"/>
                  </a:lnTo>
                  <a:close/>
                </a:path>
              </a:pathLst>
            </a:custGeom>
            <a:solidFill>
              <a:srgbClr val="6D6E71"/>
            </a:solidFill>
            <a:ln w="1681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0" name="Freeform: Shape 59">
              <a:extLst>
                <a:ext uri="{FF2B5EF4-FFF2-40B4-BE49-F238E27FC236}">
                  <a16:creationId xmlns="" xmlns:a16="http://schemas.microsoft.com/office/drawing/2014/main" id="{4C65B22C-43F3-4501-B1BF-BE69B4CE81C1}"/>
                </a:ext>
              </a:extLst>
            </p:cNvPr>
            <p:cNvSpPr/>
            <p:nvPr/>
          </p:nvSpPr>
          <p:spPr>
            <a:xfrm rot="17501401">
              <a:off x="3625960" y="5026888"/>
              <a:ext cx="25923" cy="575544"/>
            </a:xfrm>
            <a:custGeom>
              <a:avLst/>
              <a:gdLst>
                <a:gd name="connsiteX0" fmla="*/ 0 w 25923"/>
                <a:gd name="connsiteY0" fmla="*/ 0 h 575544"/>
                <a:gd name="connsiteX1" fmla="*/ 25924 w 25923"/>
                <a:gd name="connsiteY1" fmla="*/ 0 h 575544"/>
                <a:gd name="connsiteX2" fmla="*/ 25924 w 25923"/>
                <a:gd name="connsiteY2" fmla="*/ 575545 h 575544"/>
                <a:gd name="connsiteX3" fmla="*/ 0 w 25923"/>
                <a:gd name="connsiteY3" fmla="*/ 575545 h 5755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5923" h="575544">
                  <a:moveTo>
                    <a:pt x="0" y="0"/>
                  </a:moveTo>
                  <a:lnTo>
                    <a:pt x="25924" y="0"/>
                  </a:lnTo>
                  <a:lnTo>
                    <a:pt x="25924" y="575545"/>
                  </a:lnTo>
                  <a:lnTo>
                    <a:pt x="0" y="575545"/>
                  </a:lnTo>
                  <a:close/>
                </a:path>
              </a:pathLst>
            </a:custGeom>
            <a:solidFill>
              <a:srgbClr val="939598"/>
            </a:solidFill>
            <a:ln w="1681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1" name="Freeform: Shape 60">
              <a:extLst>
                <a:ext uri="{FF2B5EF4-FFF2-40B4-BE49-F238E27FC236}">
                  <a16:creationId xmlns="" xmlns:a16="http://schemas.microsoft.com/office/drawing/2014/main" id="{79F17E3F-1930-4506-87CC-F961065F4577}"/>
                </a:ext>
              </a:extLst>
            </p:cNvPr>
            <p:cNvSpPr/>
            <p:nvPr/>
          </p:nvSpPr>
          <p:spPr>
            <a:xfrm>
              <a:off x="3434080" y="4984603"/>
              <a:ext cx="549789" cy="310076"/>
            </a:xfrm>
            <a:custGeom>
              <a:avLst/>
              <a:gdLst>
                <a:gd name="connsiteX0" fmla="*/ 0 w 549789"/>
                <a:gd name="connsiteY0" fmla="*/ 108072 h 310076"/>
                <a:gd name="connsiteX1" fmla="*/ 506864 w 549789"/>
                <a:gd name="connsiteY1" fmla="*/ 310077 h 310076"/>
                <a:gd name="connsiteX2" fmla="*/ 549790 w 549789"/>
                <a:gd name="connsiteY2" fmla="*/ 202005 h 310076"/>
                <a:gd name="connsiteX3" fmla="*/ 42926 w 549789"/>
                <a:gd name="connsiteY3" fmla="*/ 0 h 3100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49789" h="310076">
                  <a:moveTo>
                    <a:pt x="0" y="108072"/>
                  </a:moveTo>
                  <a:cubicBezTo>
                    <a:pt x="137380" y="236985"/>
                    <a:pt x="318460" y="309151"/>
                    <a:pt x="506864" y="310077"/>
                  </a:cubicBezTo>
                  <a:lnTo>
                    <a:pt x="549790" y="202005"/>
                  </a:lnTo>
                  <a:lnTo>
                    <a:pt x="42926" y="0"/>
                  </a:lnTo>
                  <a:close/>
                </a:path>
              </a:pathLst>
            </a:custGeom>
            <a:solidFill>
              <a:srgbClr val="808285"/>
            </a:solidFill>
            <a:ln w="1681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2" name="Freeform: Shape 61">
              <a:extLst>
                <a:ext uri="{FF2B5EF4-FFF2-40B4-BE49-F238E27FC236}">
                  <a16:creationId xmlns="" xmlns:a16="http://schemas.microsoft.com/office/drawing/2014/main" id="{E3682E79-7B0C-44F9-AF3A-C6726C2D87A7}"/>
                </a:ext>
              </a:extLst>
            </p:cNvPr>
            <p:cNvSpPr/>
            <p:nvPr/>
          </p:nvSpPr>
          <p:spPr>
            <a:xfrm>
              <a:off x="3172399" y="3685545"/>
              <a:ext cx="1593481" cy="1593481"/>
            </a:xfrm>
            <a:custGeom>
              <a:avLst/>
              <a:gdLst>
                <a:gd name="connsiteX0" fmla="*/ 797835 w 1593481"/>
                <a:gd name="connsiteY0" fmla="*/ 50502 h 1593481"/>
                <a:gd name="connsiteX1" fmla="*/ 1543350 w 1593481"/>
                <a:gd name="connsiteY1" fmla="*/ 795781 h 1593481"/>
                <a:gd name="connsiteX2" fmla="*/ 798071 w 1593481"/>
                <a:gd name="connsiteY2" fmla="*/ 1541296 h 1593481"/>
                <a:gd name="connsiteX3" fmla="*/ 52556 w 1593481"/>
                <a:gd name="connsiteY3" fmla="*/ 796017 h 1593481"/>
                <a:gd name="connsiteX4" fmla="*/ 105296 w 1593481"/>
                <a:gd name="connsiteY4" fmla="*/ 520499 h 1593481"/>
                <a:gd name="connsiteX5" fmla="*/ 797835 w 1593481"/>
                <a:gd name="connsiteY5" fmla="*/ 50502 h 1593481"/>
                <a:gd name="connsiteX6" fmla="*/ 797835 w 1593481"/>
                <a:gd name="connsiteY6" fmla="*/ 1 h 1593481"/>
                <a:gd name="connsiteX7" fmla="*/ 797835 w 1593481"/>
                <a:gd name="connsiteY7" fmla="*/ 1 h 1593481"/>
                <a:gd name="connsiteX8" fmla="*/ 1 w 1593481"/>
                <a:gd name="connsiteY8" fmla="*/ 795646 h 1593481"/>
                <a:gd name="connsiteX9" fmla="*/ 795647 w 1593481"/>
                <a:gd name="connsiteY9" fmla="*/ 1593480 h 1593481"/>
                <a:gd name="connsiteX10" fmla="*/ 1593481 w 1593481"/>
                <a:gd name="connsiteY10" fmla="*/ 797835 h 1593481"/>
                <a:gd name="connsiteX11" fmla="*/ 1091584 w 1593481"/>
                <a:gd name="connsiteY11" fmla="*/ 56562 h 1593481"/>
                <a:gd name="connsiteX12" fmla="*/ 797835 w 1593481"/>
                <a:gd name="connsiteY12" fmla="*/ 1 h 15934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593481" h="1593481">
                  <a:moveTo>
                    <a:pt x="797835" y="50502"/>
                  </a:moveTo>
                  <a:cubicBezTo>
                    <a:pt x="1209504" y="50434"/>
                    <a:pt x="1543283" y="384112"/>
                    <a:pt x="1543350" y="795781"/>
                  </a:cubicBezTo>
                  <a:cubicBezTo>
                    <a:pt x="1543418" y="1207449"/>
                    <a:pt x="1209740" y="1541228"/>
                    <a:pt x="798071" y="1541296"/>
                  </a:cubicBezTo>
                  <a:cubicBezTo>
                    <a:pt x="386402" y="1541363"/>
                    <a:pt x="52623" y="1207685"/>
                    <a:pt x="52556" y="796017"/>
                  </a:cubicBezTo>
                  <a:cubicBezTo>
                    <a:pt x="52539" y="701664"/>
                    <a:pt x="70433" y="608169"/>
                    <a:pt x="105296" y="520499"/>
                  </a:cubicBezTo>
                  <a:cubicBezTo>
                    <a:pt x="217021" y="235925"/>
                    <a:pt x="492118" y="49222"/>
                    <a:pt x="797835" y="50502"/>
                  </a:cubicBezTo>
                  <a:moveTo>
                    <a:pt x="797835" y="1"/>
                  </a:moveTo>
                  <a:lnTo>
                    <a:pt x="797835" y="1"/>
                  </a:lnTo>
                  <a:cubicBezTo>
                    <a:pt x="357802" y="-605"/>
                    <a:pt x="607" y="355613"/>
                    <a:pt x="1" y="795646"/>
                  </a:cubicBezTo>
                  <a:cubicBezTo>
                    <a:pt x="-605" y="1235680"/>
                    <a:pt x="355630" y="1592875"/>
                    <a:pt x="795647" y="1593480"/>
                  </a:cubicBezTo>
                  <a:cubicBezTo>
                    <a:pt x="1235680" y="1594087"/>
                    <a:pt x="1592875" y="1237868"/>
                    <a:pt x="1593481" y="797835"/>
                  </a:cubicBezTo>
                  <a:cubicBezTo>
                    <a:pt x="1593936" y="471227"/>
                    <a:pt x="1394995" y="177428"/>
                    <a:pt x="1091584" y="56562"/>
                  </a:cubicBezTo>
                  <a:cubicBezTo>
                    <a:pt x="998140" y="19275"/>
                    <a:pt x="898450" y="85"/>
                    <a:pt x="797835" y="1"/>
                  </a:cubicBezTo>
                  <a:close/>
                </a:path>
              </a:pathLst>
            </a:custGeom>
            <a:solidFill>
              <a:srgbClr val="414042"/>
            </a:solidFill>
            <a:ln w="1681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3" name="Freeform: Shape 62">
              <a:extLst>
                <a:ext uri="{FF2B5EF4-FFF2-40B4-BE49-F238E27FC236}">
                  <a16:creationId xmlns="" xmlns:a16="http://schemas.microsoft.com/office/drawing/2014/main" id="{5F69BB21-582F-4052-BB4E-ADBD1CAC4E4C}"/>
                </a:ext>
              </a:extLst>
            </p:cNvPr>
            <p:cNvSpPr/>
            <p:nvPr/>
          </p:nvSpPr>
          <p:spPr>
            <a:xfrm>
              <a:off x="3249127" y="3760792"/>
              <a:ext cx="1440967" cy="1440967"/>
            </a:xfrm>
            <a:custGeom>
              <a:avLst/>
              <a:gdLst>
                <a:gd name="connsiteX0" fmla="*/ 720770 w 1440967"/>
                <a:gd name="connsiteY0" fmla="*/ 1440966 h 1440967"/>
                <a:gd name="connsiteX1" fmla="*/ 0 w 1440967"/>
                <a:gd name="connsiteY1" fmla="*/ 720769 h 1440967"/>
                <a:gd name="connsiteX2" fmla="*/ 720197 w 1440967"/>
                <a:gd name="connsiteY2" fmla="*/ 0 h 1440967"/>
                <a:gd name="connsiteX3" fmla="*/ 1440967 w 1440967"/>
                <a:gd name="connsiteY3" fmla="*/ 720197 h 1440967"/>
                <a:gd name="connsiteX4" fmla="*/ 1390079 w 1440967"/>
                <a:gd name="connsiteY4" fmla="*/ 986456 h 1440967"/>
                <a:gd name="connsiteX5" fmla="*/ 720770 w 1440967"/>
                <a:gd name="connsiteY5" fmla="*/ 1440966 h 14409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440967" h="1440967">
                  <a:moveTo>
                    <a:pt x="720770" y="1440966"/>
                  </a:moveTo>
                  <a:cubicBezTo>
                    <a:pt x="322854" y="1441118"/>
                    <a:pt x="152" y="1118685"/>
                    <a:pt x="0" y="720769"/>
                  </a:cubicBezTo>
                  <a:cubicBezTo>
                    <a:pt x="-151" y="322854"/>
                    <a:pt x="322282" y="151"/>
                    <a:pt x="720197" y="0"/>
                  </a:cubicBezTo>
                  <a:cubicBezTo>
                    <a:pt x="1118113" y="-151"/>
                    <a:pt x="1440816" y="322281"/>
                    <a:pt x="1440967" y="720197"/>
                  </a:cubicBezTo>
                  <a:cubicBezTo>
                    <a:pt x="1441001" y="811368"/>
                    <a:pt x="1423729" y="901715"/>
                    <a:pt x="1390079" y="986456"/>
                  </a:cubicBezTo>
                  <a:cubicBezTo>
                    <a:pt x="1281619" y="1261148"/>
                    <a:pt x="1016101" y="1441454"/>
                    <a:pt x="720770" y="1440966"/>
                  </a:cubicBezTo>
                  <a:close/>
                </a:path>
              </a:pathLst>
            </a:custGeom>
            <a:solidFill>
              <a:srgbClr val="ABDFE8"/>
            </a:solidFill>
            <a:ln w="1681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4" name="Freeform: Shape 63">
              <a:extLst>
                <a:ext uri="{FF2B5EF4-FFF2-40B4-BE49-F238E27FC236}">
                  <a16:creationId xmlns="" xmlns:a16="http://schemas.microsoft.com/office/drawing/2014/main" id="{2805B57C-E7B6-4193-847C-F35CE82D0493}"/>
                </a:ext>
              </a:extLst>
            </p:cNvPr>
            <p:cNvSpPr/>
            <p:nvPr/>
          </p:nvSpPr>
          <p:spPr>
            <a:xfrm>
              <a:off x="3223523" y="3735877"/>
              <a:ext cx="1491806" cy="1491805"/>
            </a:xfrm>
            <a:custGeom>
              <a:avLst/>
              <a:gdLst>
                <a:gd name="connsiteX0" fmla="*/ 746879 w 1491806"/>
                <a:gd name="connsiteY0" fmla="*/ 50502 h 1491805"/>
                <a:gd name="connsiteX1" fmla="*/ 746879 w 1491806"/>
                <a:gd name="connsiteY1" fmla="*/ 50502 h 1491805"/>
                <a:gd name="connsiteX2" fmla="*/ 1441692 w 1491806"/>
                <a:gd name="connsiteY2" fmla="*/ 745819 h 1491805"/>
                <a:gd name="connsiteX3" fmla="*/ 746357 w 1491806"/>
                <a:gd name="connsiteY3" fmla="*/ 1440630 h 1491805"/>
                <a:gd name="connsiteX4" fmla="*/ 51562 w 1491806"/>
                <a:gd name="connsiteY4" fmla="*/ 745314 h 1491805"/>
                <a:gd name="connsiteX5" fmla="*/ 100969 w 1491806"/>
                <a:gd name="connsiteY5" fmla="*/ 488178 h 1491805"/>
                <a:gd name="connsiteX6" fmla="*/ 746879 w 1491806"/>
                <a:gd name="connsiteY6" fmla="*/ 50502 h 1491805"/>
                <a:gd name="connsiteX7" fmla="*/ 746879 w 1491806"/>
                <a:gd name="connsiteY7" fmla="*/ 1 h 1491805"/>
                <a:gd name="connsiteX8" fmla="*/ 1 w 1491806"/>
                <a:gd name="connsiteY8" fmla="*/ 744926 h 1491805"/>
                <a:gd name="connsiteX9" fmla="*/ 744910 w 1491806"/>
                <a:gd name="connsiteY9" fmla="*/ 1491805 h 1491805"/>
                <a:gd name="connsiteX10" fmla="*/ 1491806 w 1491806"/>
                <a:gd name="connsiteY10" fmla="*/ 746879 h 1491805"/>
                <a:gd name="connsiteX11" fmla="*/ 1022111 w 1491806"/>
                <a:gd name="connsiteY11" fmla="*/ 53027 h 1491805"/>
                <a:gd name="connsiteX12" fmla="*/ 746879 w 1491806"/>
                <a:gd name="connsiteY12" fmla="*/ 1 h 1491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491806" h="1491805">
                  <a:moveTo>
                    <a:pt x="746879" y="50502"/>
                  </a:moveTo>
                  <a:lnTo>
                    <a:pt x="746879" y="50502"/>
                  </a:lnTo>
                  <a:cubicBezTo>
                    <a:pt x="1130756" y="50637"/>
                    <a:pt x="1441826" y="361943"/>
                    <a:pt x="1441692" y="745819"/>
                  </a:cubicBezTo>
                  <a:cubicBezTo>
                    <a:pt x="1441540" y="1129695"/>
                    <a:pt x="1130234" y="1440765"/>
                    <a:pt x="746357" y="1440630"/>
                  </a:cubicBezTo>
                  <a:cubicBezTo>
                    <a:pt x="362498" y="1440496"/>
                    <a:pt x="51411" y="1129190"/>
                    <a:pt x="51562" y="745314"/>
                  </a:cubicBezTo>
                  <a:cubicBezTo>
                    <a:pt x="51596" y="657240"/>
                    <a:pt x="68362" y="569990"/>
                    <a:pt x="100969" y="488178"/>
                  </a:cubicBezTo>
                  <a:cubicBezTo>
                    <a:pt x="205473" y="223098"/>
                    <a:pt x="461952" y="49307"/>
                    <a:pt x="746879" y="50502"/>
                  </a:cubicBezTo>
                  <a:moveTo>
                    <a:pt x="746879" y="1"/>
                  </a:moveTo>
                  <a:cubicBezTo>
                    <a:pt x="334924" y="-538"/>
                    <a:pt x="539" y="332972"/>
                    <a:pt x="1" y="744926"/>
                  </a:cubicBezTo>
                  <a:cubicBezTo>
                    <a:pt x="-555" y="1156864"/>
                    <a:pt x="332972" y="1491266"/>
                    <a:pt x="744910" y="1491805"/>
                  </a:cubicBezTo>
                  <a:cubicBezTo>
                    <a:pt x="1156865" y="1492343"/>
                    <a:pt x="1491250" y="1158834"/>
                    <a:pt x="1491806" y="746879"/>
                  </a:cubicBezTo>
                  <a:cubicBezTo>
                    <a:pt x="1492209" y="441213"/>
                    <a:pt x="1306062" y="166217"/>
                    <a:pt x="1022111" y="53027"/>
                  </a:cubicBezTo>
                  <a:cubicBezTo>
                    <a:pt x="934542" y="18097"/>
                    <a:pt x="841148" y="102"/>
                    <a:pt x="746879" y="1"/>
                  </a:cubicBezTo>
                  <a:close/>
                </a:path>
              </a:pathLst>
            </a:custGeom>
            <a:solidFill>
              <a:srgbClr val="6D6E71"/>
            </a:solidFill>
            <a:ln w="1681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8" name="Freeform: Shape 67">
              <a:extLst>
                <a:ext uri="{FF2B5EF4-FFF2-40B4-BE49-F238E27FC236}">
                  <a16:creationId xmlns="" xmlns:a16="http://schemas.microsoft.com/office/drawing/2014/main" id="{7D3121C3-F048-40EB-8C94-A9686CE03CAA}"/>
                </a:ext>
              </a:extLst>
            </p:cNvPr>
            <p:cNvSpPr/>
            <p:nvPr/>
          </p:nvSpPr>
          <p:spPr>
            <a:xfrm>
              <a:off x="3044026" y="5292324"/>
              <a:ext cx="816957" cy="1087621"/>
            </a:xfrm>
            <a:custGeom>
              <a:avLst/>
              <a:gdLst>
                <a:gd name="connsiteX0" fmla="*/ 310094 w 816957"/>
                <a:gd name="connsiteY0" fmla="*/ 0 h 1087621"/>
                <a:gd name="connsiteX1" fmla="*/ 15167 w 816957"/>
                <a:gd name="connsiteY1" fmla="*/ 741862 h 1087621"/>
                <a:gd name="connsiteX2" fmla="*/ 179801 w 816957"/>
                <a:gd name="connsiteY2" fmla="*/ 1065911 h 1087621"/>
                <a:gd name="connsiteX3" fmla="*/ 522031 w 816957"/>
                <a:gd name="connsiteY3" fmla="*/ 943530 h 1087621"/>
                <a:gd name="connsiteX4" fmla="*/ 816958 w 816957"/>
                <a:gd name="connsiteY4" fmla="*/ 201668 h 10876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16957" h="1087621">
                  <a:moveTo>
                    <a:pt x="310094" y="0"/>
                  </a:moveTo>
                  <a:lnTo>
                    <a:pt x="15167" y="741862"/>
                  </a:lnTo>
                  <a:cubicBezTo>
                    <a:pt x="-33819" y="865253"/>
                    <a:pt x="39744" y="1010360"/>
                    <a:pt x="179801" y="1065911"/>
                  </a:cubicBezTo>
                  <a:cubicBezTo>
                    <a:pt x="319858" y="1121462"/>
                    <a:pt x="472876" y="1066753"/>
                    <a:pt x="522031" y="943530"/>
                  </a:cubicBezTo>
                  <a:lnTo>
                    <a:pt x="816958" y="201668"/>
                  </a:lnTo>
                  <a:close/>
                </a:path>
              </a:pathLst>
            </a:custGeom>
            <a:solidFill>
              <a:srgbClr val="363436"/>
            </a:solidFill>
            <a:ln w="1681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9" name="Freeform: Shape 68">
              <a:extLst>
                <a:ext uri="{FF2B5EF4-FFF2-40B4-BE49-F238E27FC236}">
                  <a16:creationId xmlns="" xmlns:a16="http://schemas.microsoft.com/office/drawing/2014/main" id="{5F86DEC2-4C48-4C9F-884F-A488B9F8503B}"/>
                </a:ext>
              </a:extLst>
            </p:cNvPr>
            <p:cNvSpPr/>
            <p:nvPr/>
          </p:nvSpPr>
          <p:spPr>
            <a:xfrm>
              <a:off x="3221807" y="5351747"/>
              <a:ext cx="379263" cy="770054"/>
            </a:xfrm>
            <a:custGeom>
              <a:avLst/>
              <a:gdLst>
                <a:gd name="connsiteX0" fmla="*/ 281628 w 379263"/>
                <a:gd name="connsiteY0" fmla="*/ 0 h 770054"/>
                <a:gd name="connsiteX1" fmla="*/ 1514 w 379263"/>
                <a:gd name="connsiteY1" fmla="*/ 704491 h 770054"/>
                <a:gd name="connsiteX2" fmla="*/ 40502 w 379263"/>
                <a:gd name="connsiteY2" fmla="*/ 768543 h 770054"/>
                <a:gd name="connsiteX3" fmla="*/ 99150 w 379263"/>
                <a:gd name="connsiteY3" fmla="*/ 743209 h 770054"/>
                <a:gd name="connsiteX4" fmla="*/ 379263 w 379263"/>
                <a:gd name="connsiteY4" fmla="*/ 38381 h 7700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79263" h="770054">
                  <a:moveTo>
                    <a:pt x="281628" y="0"/>
                  </a:moveTo>
                  <a:lnTo>
                    <a:pt x="1514" y="704491"/>
                  </a:lnTo>
                  <a:cubicBezTo>
                    <a:pt x="-5404" y="732940"/>
                    <a:pt x="12036" y="761625"/>
                    <a:pt x="40502" y="768543"/>
                  </a:cubicBezTo>
                  <a:cubicBezTo>
                    <a:pt x="63513" y="774149"/>
                    <a:pt x="87451" y="763813"/>
                    <a:pt x="99150" y="743209"/>
                  </a:cubicBezTo>
                  <a:lnTo>
                    <a:pt x="379263" y="38381"/>
                  </a:lnTo>
                  <a:close/>
                </a:path>
              </a:pathLst>
            </a:custGeom>
            <a:solidFill>
              <a:srgbClr val="464547"/>
            </a:solidFill>
            <a:ln w="1681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0" name="Freeform: Shape 69">
              <a:extLst>
                <a:ext uri="{FF2B5EF4-FFF2-40B4-BE49-F238E27FC236}">
                  <a16:creationId xmlns="" xmlns:a16="http://schemas.microsoft.com/office/drawing/2014/main" id="{C31437F5-5340-44F6-9344-4C236DC2653C}"/>
                </a:ext>
              </a:extLst>
            </p:cNvPr>
            <p:cNvSpPr/>
            <p:nvPr/>
          </p:nvSpPr>
          <p:spPr>
            <a:xfrm>
              <a:off x="3075264" y="5305959"/>
              <a:ext cx="401068" cy="1056820"/>
            </a:xfrm>
            <a:custGeom>
              <a:avLst/>
              <a:gdLst>
                <a:gd name="connsiteX0" fmla="*/ 311344 w 401068"/>
                <a:gd name="connsiteY0" fmla="*/ 0 h 1056820"/>
                <a:gd name="connsiteX1" fmla="*/ 16418 w 401068"/>
                <a:gd name="connsiteY1" fmla="*/ 740684 h 1056820"/>
                <a:gd name="connsiteX2" fmla="*/ 161187 w 401068"/>
                <a:gd name="connsiteY2" fmla="*/ 1056821 h 1056820"/>
                <a:gd name="connsiteX3" fmla="*/ 124322 w 401068"/>
                <a:gd name="connsiteY3" fmla="*/ 730752 h 1056820"/>
                <a:gd name="connsiteX4" fmla="*/ 401068 w 401068"/>
                <a:gd name="connsiteY4" fmla="*/ 34509 h 10568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01068" h="1056820">
                  <a:moveTo>
                    <a:pt x="311344" y="0"/>
                  </a:moveTo>
                  <a:lnTo>
                    <a:pt x="16418" y="740684"/>
                  </a:lnTo>
                  <a:cubicBezTo>
                    <a:pt x="-32737" y="864075"/>
                    <a:pt x="32241" y="1005478"/>
                    <a:pt x="161187" y="1056821"/>
                  </a:cubicBezTo>
                  <a:cubicBezTo>
                    <a:pt x="92119" y="962300"/>
                    <a:pt x="78096" y="838319"/>
                    <a:pt x="124322" y="730752"/>
                  </a:cubicBezTo>
                  <a:cubicBezTo>
                    <a:pt x="208490" y="519152"/>
                    <a:pt x="261012" y="386671"/>
                    <a:pt x="401068" y="34509"/>
                  </a:cubicBezTo>
                  <a:close/>
                </a:path>
              </a:pathLst>
            </a:custGeom>
            <a:solidFill>
              <a:srgbClr val="414042"/>
            </a:solidFill>
            <a:ln w="1681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3" name="مربع نص 2">
            <a:extLst>
              <a:ext uri="{FF2B5EF4-FFF2-40B4-BE49-F238E27FC236}">
                <a16:creationId xmlns="" xmlns:a16="http://schemas.microsoft.com/office/drawing/2014/main" id="{F006BD21-A76B-74CC-8D06-A1B39FADBBC6}"/>
              </a:ext>
            </a:extLst>
          </p:cNvPr>
          <p:cNvSpPr txBox="1"/>
          <p:nvPr/>
        </p:nvSpPr>
        <p:spPr>
          <a:xfrm>
            <a:off x="6420279" y="2375565"/>
            <a:ext cx="4948761" cy="3785652"/>
          </a:xfrm>
          <a:prstGeom prst="rect">
            <a:avLst/>
          </a:prstGeom>
          <a:noFill/>
          <a:ln w="57150">
            <a:solidFill>
              <a:srgbClr val="E8505B"/>
            </a:solidFill>
            <a:prstDash val="lgDashDot"/>
          </a:ln>
        </p:spPr>
        <p:txBody>
          <a:bodyPr wrap="square">
            <a:spAutoFit/>
          </a:bodyPr>
          <a:lstStyle/>
          <a:p>
            <a:pPr marL="571500" indent="-571500" algn="r" rtl="1">
              <a:buFont typeface="Wingdings" panose="05000000000000000000" pitchFamily="2" charset="2"/>
              <a:buChar char="ü"/>
            </a:pPr>
            <a:r>
              <a:rPr lang="ar-EG" sz="4000" b="1" dirty="0">
                <a:solidFill>
                  <a:srgbClr val="002060"/>
                </a:solidFill>
              </a:rPr>
              <a:t>مفهوم الحق. </a:t>
            </a:r>
          </a:p>
          <a:p>
            <a:pPr marL="571500" indent="-571500" algn="r" rtl="1">
              <a:buFont typeface="Wingdings" panose="05000000000000000000" pitchFamily="2" charset="2"/>
              <a:buChar char="ü"/>
            </a:pPr>
            <a:r>
              <a:rPr lang="ar-EG" sz="4000" b="1" dirty="0">
                <a:solidFill>
                  <a:srgbClr val="002060"/>
                </a:solidFill>
              </a:rPr>
              <a:t>عناصر الحق.</a:t>
            </a:r>
          </a:p>
          <a:p>
            <a:pPr marL="571500" indent="-571500" algn="r" rtl="1">
              <a:buFont typeface="Wingdings" panose="05000000000000000000" pitchFamily="2" charset="2"/>
              <a:buChar char="ü"/>
            </a:pPr>
            <a:r>
              <a:rPr lang="ar-EG" sz="4000" b="1" dirty="0">
                <a:solidFill>
                  <a:srgbClr val="002060"/>
                </a:solidFill>
              </a:rPr>
              <a:t> معنى الحق في القرآن الكريم. </a:t>
            </a:r>
          </a:p>
          <a:p>
            <a:pPr marL="571500" indent="-571500" algn="r" rtl="1">
              <a:buFont typeface="Wingdings" panose="05000000000000000000" pitchFamily="2" charset="2"/>
              <a:buChar char="ü"/>
            </a:pPr>
            <a:r>
              <a:rPr lang="ar-EG" sz="4000" b="1" dirty="0">
                <a:solidFill>
                  <a:srgbClr val="002060"/>
                </a:solidFill>
              </a:rPr>
              <a:t>معنى الحق في سنة النبي صلى الله عليه وسلم .</a:t>
            </a:r>
            <a:r>
              <a:rPr lang="ar-EG" dirty="0"/>
              <a:t>.</a:t>
            </a:r>
          </a:p>
        </p:txBody>
      </p:sp>
      <p:sp>
        <p:nvSpPr>
          <p:cNvPr id="5" name="مربع نص 4">
            <a:extLst>
              <a:ext uri="{FF2B5EF4-FFF2-40B4-BE49-F238E27FC236}">
                <a16:creationId xmlns="" xmlns:a16="http://schemas.microsoft.com/office/drawing/2014/main" id="{53BEEFDA-480D-D708-E6D2-10DF576D977D}"/>
              </a:ext>
            </a:extLst>
          </p:cNvPr>
          <p:cNvSpPr txBox="1"/>
          <p:nvPr/>
        </p:nvSpPr>
        <p:spPr>
          <a:xfrm>
            <a:off x="7882709" y="0"/>
            <a:ext cx="4309291" cy="923330"/>
          </a:xfrm>
          <a:prstGeom prst="rect">
            <a:avLst/>
          </a:prstGeom>
          <a:solidFill>
            <a:srgbClr val="4FC1CF"/>
          </a:solidFill>
        </p:spPr>
        <p:txBody>
          <a:bodyPr wrap="square">
            <a:spAutoFit/>
          </a:bodyPr>
          <a:lstStyle/>
          <a:p>
            <a:pPr algn="ctr"/>
            <a:r>
              <a:rPr lang="ar-EG" sz="5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الأفكار الرئيسية </a:t>
            </a:r>
          </a:p>
        </p:txBody>
      </p:sp>
    </p:spTree>
    <p:extLst>
      <p:ext uri="{BB962C8B-B14F-4D97-AF65-F5344CB8AC3E}">
        <p14:creationId xmlns:p14="http://schemas.microsoft.com/office/powerpoint/2010/main" val="37821022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: Shape 6">
            <a:extLst>
              <a:ext uri="{FF2B5EF4-FFF2-40B4-BE49-F238E27FC236}">
                <a16:creationId xmlns="" xmlns:a16="http://schemas.microsoft.com/office/drawing/2014/main" id="{B061CB89-3834-06DB-FD96-8F1E8EE908F7}"/>
              </a:ext>
            </a:extLst>
          </p:cNvPr>
          <p:cNvSpPr/>
          <p:nvPr/>
        </p:nvSpPr>
        <p:spPr>
          <a:xfrm>
            <a:off x="0" y="0"/>
            <a:ext cx="5159705" cy="6884962"/>
          </a:xfrm>
          <a:custGeom>
            <a:avLst/>
            <a:gdLst>
              <a:gd name="connsiteX0" fmla="*/ 0 w 5159705"/>
              <a:gd name="connsiteY0" fmla="*/ 0 h 6915291"/>
              <a:gd name="connsiteX1" fmla="*/ 5159706 w 5159705"/>
              <a:gd name="connsiteY1" fmla="*/ 0 h 6915291"/>
              <a:gd name="connsiteX2" fmla="*/ 5159706 w 5159705"/>
              <a:gd name="connsiteY2" fmla="*/ 6915291 h 6915291"/>
              <a:gd name="connsiteX3" fmla="*/ 0 w 5159705"/>
              <a:gd name="connsiteY3" fmla="*/ 6915291 h 69152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159705" h="6915291">
                <a:moveTo>
                  <a:pt x="0" y="0"/>
                </a:moveTo>
                <a:lnTo>
                  <a:pt x="5159706" y="0"/>
                </a:lnTo>
                <a:lnTo>
                  <a:pt x="5159706" y="6915291"/>
                </a:lnTo>
                <a:lnTo>
                  <a:pt x="0" y="6915291"/>
                </a:lnTo>
                <a:close/>
              </a:path>
            </a:pathLst>
          </a:custGeom>
          <a:solidFill>
            <a:schemeClr val="accent4">
              <a:lumMod val="20000"/>
              <a:lumOff val="80000"/>
            </a:schemeClr>
          </a:solidFill>
          <a:ln w="16816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N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71" name="Group 70">
            <a:extLst>
              <a:ext uri="{FF2B5EF4-FFF2-40B4-BE49-F238E27FC236}">
                <a16:creationId xmlns="" xmlns:a16="http://schemas.microsoft.com/office/drawing/2014/main" id="{1EA0490A-8B75-488C-8080-9E34B39858A9}"/>
              </a:ext>
            </a:extLst>
          </p:cNvPr>
          <p:cNvGrpSpPr/>
          <p:nvPr/>
        </p:nvGrpSpPr>
        <p:grpSpPr>
          <a:xfrm>
            <a:off x="539957" y="612902"/>
            <a:ext cx="4361366" cy="6116480"/>
            <a:chOff x="1192164" y="1423639"/>
            <a:chExt cx="3573716" cy="5011862"/>
          </a:xfrm>
        </p:grpSpPr>
        <p:sp>
          <p:nvSpPr>
            <p:cNvPr id="32" name="Freeform: Shape 31">
              <a:extLst>
                <a:ext uri="{FF2B5EF4-FFF2-40B4-BE49-F238E27FC236}">
                  <a16:creationId xmlns="" xmlns:a16="http://schemas.microsoft.com/office/drawing/2014/main" id="{2FFBE3B6-D168-4593-942D-FC153B102CE3}"/>
                </a:ext>
              </a:extLst>
            </p:cNvPr>
            <p:cNvSpPr/>
            <p:nvPr/>
          </p:nvSpPr>
          <p:spPr>
            <a:xfrm>
              <a:off x="2310597" y="2684444"/>
              <a:ext cx="469156" cy="624025"/>
            </a:xfrm>
            <a:custGeom>
              <a:avLst/>
              <a:gdLst>
                <a:gd name="connsiteX0" fmla="*/ 234662 w 469156"/>
                <a:gd name="connsiteY0" fmla="*/ 0 h 624025"/>
                <a:gd name="connsiteX1" fmla="*/ 0 w 469156"/>
                <a:gd name="connsiteY1" fmla="*/ 0 h 624025"/>
                <a:gd name="connsiteX2" fmla="*/ 0 w 469156"/>
                <a:gd name="connsiteY2" fmla="*/ 402663 h 624025"/>
                <a:gd name="connsiteX3" fmla="*/ 234662 w 469156"/>
                <a:gd name="connsiteY3" fmla="*/ 624026 h 624025"/>
                <a:gd name="connsiteX4" fmla="*/ 469156 w 469156"/>
                <a:gd name="connsiteY4" fmla="*/ 414951 h 624025"/>
                <a:gd name="connsiteX5" fmla="*/ 469156 w 469156"/>
                <a:gd name="connsiteY5" fmla="*/ 0 h 6240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69156" h="624025">
                  <a:moveTo>
                    <a:pt x="234662" y="0"/>
                  </a:moveTo>
                  <a:lnTo>
                    <a:pt x="0" y="0"/>
                  </a:lnTo>
                  <a:lnTo>
                    <a:pt x="0" y="402663"/>
                  </a:lnTo>
                  <a:cubicBezTo>
                    <a:pt x="0" y="402663"/>
                    <a:pt x="97299" y="624026"/>
                    <a:pt x="234662" y="624026"/>
                  </a:cubicBezTo>
                  <a:cubicBezTo>
                    <a:pt x="367817" y="624026"/>
                    <a:pt x="469156" y="414951"/>
                    <a:pt x="469156" y="414951"/>
                  </a:cubicBezTo>
                  <a:lnTo>
                    <a:pt x="469156" y="0"/>
                  </a:lnTo>
                  <a:close/>
                </a:path>
              </a:pathLst>
            </a:custGeom>
            <a:solidFill>
              <a:srgbClr val="E9A57A"/>
            </a:solidFill>
            <a:ln w="1681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="" xmlns:a16="http://schemas.microsoft.com/office/drawing/2014/main" id="{47DC5CE0-38DE-4451-B5B5-311AAE548C99}"/>
                </a:ext>
              </a:extLst>
            </p:cNvPr>
            <p:cNvSpPr/>
            <p:nvPr/>
          </p:nvSpPr>
          <p:spPr>
            <a:xfrm>
              <a:off x="1955047" y="1783167"/>
              <a:ext cx="1180089" cy="1235594"/>
            </a:xfrm>
            <a:custGeom>
              <a:avLst/>
              <a:gdLst>
                <a:gd name="connsiteX0" fmla="*/ 1143536 w 1180089"/>
                <a:gd name="connsiteY0" fmla="*/ 425388 h 1235594"/>
                <a:gd name="connsiteX1" fmla="*/ 1111552 w 1180089"/>
                <a:gd name="connsiteY1" fmla="*/ 432963 h 1235594"/>
                <a:gd name="connsiteX2" fmla="*/ 1111552 w 1180089"/>
                <a:gd name="connsiteY2" fmla="*/ 408218 h 1235594"/>
                <a:gd name="connsiteX3" fmla="*/ 975872 w 1180089"/>
                <a:gd name="connsiteY3" fmla="*/ 0 h 1235594"/>
                <a:gd name="connsiteX4" fmla="*/ 228455 w 1180089"/>
                <a:gd name="connsiteY4" fmla="*/ 0 h 1235594"/>
                <a:gd name="connsiteX5" fmla="*/ 76951 w 1180089"/>
                <a:gd name="connsiteY5" fmla="*/ 441380 h 1235594"/>
                <a:gd name="connsiteX6" fmla="*/ 36887 w 1180089"/>
                <a:gd name="connsiteY6" fmla="*/ 424546 h 1235594"/>
                <a:gd name="connsiteX7" fmla="*/ 36887 w 1180089"/>
                <a:gd name="connsiteY7" fmla="*/ 646415 h 1235594"/>
                <a:gd name="connsiteX8" fmla="*/ 102707 w 1180089"/>
                <a:gd name="connsiteY8" fmla="*/ 696916 h 1235594"/>
                <a:gd name="connsiteX9" fmla="*/ 621354 w 1180089"/>
                <a:gd name="connsiteY9" fmla="*/ 1235595 h 1235594"/>
                <a:gd name="connsiteX10" fmla="*/ 1084113 w 1180089"/>
                <a:gd name="connsiteY10" fmla="*/ 696916 h 1235594"/>
                <a:gd name="connsiteX11" fmla="*/ 1143368 w 1180089"/>
                <a:gd name="connsiteY11" fmla="*/ 646415 h 1235594"/>
                <a:gd name="connsiteX12" fmla="*/ 1143536 w 1180089"/>
                <a:gd name="connsiteY12" fmla="*/ 425388 h 12355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180089" h="1235594">
                  <a:moveTo>
                    <a:pt x="1143536" y="425388"/>
                  </a:moveTo>
                  <a:cubicBezTo>
                    <a:pt x="1132275" y="422476"/>
                    <a:pt x="1120306" y="425304"/>
                    <a:pt x="1111552" y="432963"/>
                  </a:cubicBezTo>
                  <a:cubicBezTo>
                    <a:pt x="1111552" y="424715"/>
                    <a:pt x="1111552" y="416129"/>
                    <a:pt x="1111552" y="408218"/>
                  </a:cubicBezTo>
                  <a:cubicBezTo>
                    <a:pt x="1111552" y="207728"/>
                    <a:pt x="1052802" y="80633"/>
                    <a:pt x="975872" y="0"/>
                  </a:cubicBezTo>
                  <a:lnTo>
                    <a:pt x="228455" y="0"/>
                  </a:lnTo>
                  <a:cubicBezTo>
                    <a:pt x="137384" y="89387"/>
                    <a:pt x="82675" y="229444"/>
                    <a:pt x="76951" y="441380"/>
                  </a:cubicBezTo>
                  <a:cubicBezTo>
                    <a:pt x="68467" y="427896"/>
                    <a:pt x="52458" y="421180"/>
                    <a:pt x="36887" y="424546"/>
                  </a:cubicBezTo>
                  <a:cubicBezTo>
                    <a:pt x="-14624" y="436835"/>
                    <a:pt x="-9911" y="577396"/>
                    <a:pt x="36887" y="646415"/>
                  </a:cubicBezTo>
                  <a:cubicBezTo>
                    <a:pt x="69039" y="693886"/>
                    <a:pt x="91765" y="698431"/>
                    <a:pt x="102707" y="696916"/>
                  </a:cubicBezTo>
                  <a:cubicBezTo>
                    <a:pt x="186875" y="1033590"/>
                    <a:pt x="453522" y="1235595"/>
                    <a:pt x="621354" y="1235595"/>
                  </a:cubicBezTo>
                  <a:cubicBezTo>
                    <a:pt x="785651" y="1235595"/>
                    <a:pt x="1007183" y="1070961"/>
                    <a:pt x="1084113" y="696916"/>
                  </a:cubicBezTo>
                  <a:cubicBezTo>
                    <a:pt x="1096402" y="695906"/>
                    <a:pt x="1116434" y="686142"/>
                    <a:pt x="1143368" y="646415"/>
                  </a:cubicBezTo>
                  <a:cubicBezTo>
                    <a:pt x="1189829" y="578406"/>
                    <a:pt x="1194711" y="437845"/>
                    <a:pt x="1143536" y="425388"/>
                  </a:cubicBezTo>
                  <a:close/>
                </a:path>
              </a:pathLst>
            </a:custGeom>
            <a:solidFill>
              <a:srgbClr val="FAB182"/>
            </a:solidFill>
            <a:ln w="1681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4" name="Freeform: Shape 33">
              <a:extLst>
                <a:ext uri="{FF2B5EF4-FFF2-40B4-BE49-F238E27FC236}">
                  <a16:creationId xmlns="" xmlns:a16="http://schemas.microsoft.com/office/drawing/2014/main" id="{F67F024C-5B6B-4AC4-99AE-4CAE7CC18225}"/>
                </a:ext>
              </a:extLst>
            </p:cNvPr>
            <p:cNvSpPr/>
            <p:nvPr/>
          </p:nvSpPr>
          <p:spPr>
            <a:xfrm>
              <a:off x="2056744" y="3060341"/>
              <a:ext cx="976356" cy="1065910"/>
            </a:xfrm>
            <a:custGeom>
              <a:avLst/>
              <a:gdLst>
                <a:gd name="connsiteX0" fmla="*/ 722504 w 976356"/>
                <a:gd name="connsiteY0" fmla="*/ 0 h 1065910"/>
                <a:gd name="connsiteX1" fmla="*/ 488346 w 976356"/>
                <a:gd name="connsiteY1" fmla="*/ 80128 h 1065910"/>
                <a:gd name="connsiteX2" fmla="*/ 253853 w 976356"/>
                <a:gd name="connsiteY2" fmla="*/ 0 h 1065910"/>
                <a:gd name="connsiteX3" fmla="*/ 0 w 976356"/>
                <a:gd name="connsiteY3" fmla="*/ 104706 h 1065910"/>
                <a:gd name="connsiteX4" fmla="*/ 0 w 976356"/>
                <a:gd name="connsiteY4" fmla="*/ 1065911 h 1065910"/>
                <a:gd name="connsiteX5" fmla="*/ 976356 w 976356"/>
                <a:gd name="connsiteY5" fmla="*/ 1065911 h 1065910"/>
                <a:gd name="connsiteX6" fmla="*/ 976356 w 976356"/>
                <a:gd name="connsiteY6" fmla="*/ 104706 h 1065910"/>
                <a:gd name="connsiteX7" fmla="*/ 722504 w 976356"/>
                <a:gd name="connsiteY7" fmla="*/ 0 h 10659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976356" h="1065910">
                  <a:moveTo>
                    <a:pt x="722504" y="0"/>
                  </a:moveTo>
                  <a:lnTo>
                    <a:pt x="488346" y="80128"/>
                  </a:lnTo>
                  <a:lnTo>
                    <a:pt x="253853" y="0"/>
                  </a:lnTo>
                  <a:cubicBezTo>
                    <a:pt x="253853" y="0"/>
                    <a:pt x="62453" y="94605"/>
                    <a:pt x="0" y="104706"/>
                  </a:cubicBezTo>
                  <a:lnTo>
                    <a:pt x="0" y="1065911"/>
                  </a:lnTo>
                  <a:lnTo>
                    <a:pt x="976356" y="1065911"/>
                  </a:lnTo>
                  <a:lnTo>
                    <a:pt x="976356" y="104706"/>
                  </a:lnTo>
                  <a:cubicBezTo>
                    <a:pt x="914408" y="94605"/>
                    <a:pt x="722504" y="0"/>
                    <a:pt x="722504" y="0"/>
                  </a:cubicBezTo>
                  <a:close/>
                </a:path>
              </a:pathLst>
            </a:custGeom>
            <a:solidFill>
              <a:srgbClr val="E9A57A"/>
            </a:solidFill>
            <a:ln w="1681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5" name="Freeform: Shape 34">
              <a:extLst>
                <a:ext uri="{FF2B5EF4-FFF2-40B4-BE49-F238E27FC236}">
                  <a16:creationId xmlns="" xmlns:a16="http://schemas.microsoft.com/office/drawing/2014/main" id="{5E4B7A92-E222-4B56-A9BD-C66126D7A669}"/>
                </a:ext>
              </a:extLst>
            </p:cNvPr>
            <p:cNvSpPr/>
            <p:nvPr/>
          </p:nvSpPr>
          <p:spPr>
            <a:xfrm>
              <a:off x="1898002" y="3061014"/>
              <a:ext cx="1317912" cy="1435242"/>
            </a:xfrm>
            <a:custGeom>
              <a:avLst/>
              <a:gdLst>
                <a:gd name="connsiteX0" fmla="*/ 1316902 w 1317912"/>
                <a:gd name="connsiteY0" fmla="*/ 1435243 h 1435242"/>
                <a:gd name="connsiteX1" fmla="*/ 1317912 w 1317912"/>
                <a:gd name="connsiteY1" fmla="*/ 93090 h 1435242"/>
                <a:gd name="connsiteX2" fmla="*/ 882929 w 1317912"/>
                <a:gd name="connsiteY2" fmla="*/ 1683 h 1435242"/>
                <a:gd name="connsiteX3" fmla="*/ 647089 w 1317912"/>
                <a:gd name="connsiteY3" fmla="*/ 446599 h 1435242"/>
                <a:gd name="connsiteX4" fmla="*/ 409060 w 1317912"/>
                <a:gd name="connsiteY4" fmla="*/ 0 h 1435242"/>
                <a:gd name="connsiteX5" fmla="*/ 0 w 1317912"/>
                <a:gd name="connsiteY5" fmla="*/ 93090 h 1435242"/>
                <a:gd name="connsiteX6" fmla="*/ 1010 w 1317912"/>
                <a:gd name="connsiteY6" fmla="*/ 1435243 h 1435242"/>
                <a:gd name="connsiteX7" fmla="*/ 1316902 w 1317912"/>
                <a:gd name="connsiteY7" fmla="*/ 1435243 h 14352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317912" h="1435242">
                  <a:moveTo>
                    <a:pt x="1316902" y="1435243"/>
                  </a:moveTo>
                  <a:lnTo>
                    <a:pt x="1317912" y="93090"/>
                  </a:lnTo>
                  <a:lnTo>
                    <a:pt x="882929" y="1683"/>
                  </a:lnTo>
                  <a:lnTo>
                    <a:pt x="647089" y="446599"/>
                  </a:lnTo>
                  <a:lnTo>
                    <a:pt x="409060" y="0"/>
                  </a:lnTo>
                  <a:lnTo>
                    <a:pt x="0" y="93090"/>
                  </a:lnTo>
                  <a:lnTo>
                    <a:pt x="1010" y="1435243"/>
                  </a:lnTo>
                  <a:lnTo>
                    <a:pt x="1316902" y="1435243"/>
                  </a:lnTo>
                  <a:close/>
                </a:path>
              </a:pathLst>
            </a:custGeom>
            <a:solidFill>
              <a:srgbClr val="3E3E3F"/>
            </a:solidFill>
            <a:ln w="1681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6" name="Freeform: Shape 35">
              <a:extLst>
                <a:ext uri="{FF2B5EF4-FFF2-40B4-BE49-F238E27FC236}">
                  <a16:creationId xmlns="" xmlns:a16="http://schemas.microsoft.com/office/drawing/2014/main" id="{17378FAE-4278-445F-AB2E-0542C91078A2}"/>
                </a:ext>
              </a:extLst>
            </p:cNvPr>
            <p:cNvSpPr/>
            <p:nvPr/>
          </p:nvSpPr>
          <p:spPr>
            <a:xfrm>
              <a:off x="2307062" y="3061014"/>
              <a:ext cx="473869" cy="743040"/>
            </a:xfrm>
            <a:custGeom>
              <a:avLst/>
              <a:gdLst>
                <a:gd name="connsiteX0" fmla="*/ 281796 w 473869"/>
                <a:gd name="connsiteY0" fmla="*/ 743040 h 743040"/>
                <a:gd name="connsiteX1" fmla="*/ 473869 w 473869"/>
                <a:gd name="connsiteY1" fmla="*/ 0 h 743040"/>
                <a:gd name="connsiteX2" fmla="*/ 239712 w 473869"/>
                <a:gd name="connsiteY2" fmla="*/ 158069 h 743040"/>
                <a:gd name="connsiteX3" fmla="*/ 0 w 473869"/>
                <a:gd name="connsiteY3" fmla="*/ 0 h 743040"/>
                <a:gd name="connsiteX4" fmla="*/ 197628 w 473869"/>
                <a:gd name="connsiteY4" fmla="*/ 743040 h 743040"/>
                <a:gd name="connsiteX5" fmla="*/ 281796 w 473869"/>
                <a:gd name="connsiteY5" fmla="*/ 743040 h 7430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73869" h="743040">
                  <a:moveTo>
                    <a:pt x="281796" y="743040"/>
                  </a:moveTo>
                  <a:lnTo>
                    <a:pt x="473869" y="0"/>
                  </a:lnTo>
                  <a:lnTo>
                    <a:pt x="239712" y="158069"/>
                  </a:lnTo>
                  <a:lnTo>
                    <a:pt x="0" y="0"/>
                  </a:lnTo>
                  <a:lnTo>
                    <a:pt x="197628" y="743040"/>
                  </a:lnTo>
                  <a:lnTo>
                    <a:pt x="281796" y="743040"/>
                  </a:lnTo>
                  <a:close/>
                </a:path>
              </a:pathLst>
            </a:custGeom>
            <a:solidFill>
              <a:srgbClr val="FFFFFF"/>
            </a:solidFill>
            <a:ln w="1681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7" name="Freeform: Shape 36">
              <a:extLst>
                <a:ext uri="{FF2B5EF4-FFF2-40B4-BE49-F238E27FC236}">
                  <a16:creationId xmlns="" xmlns:a16="http://schemas.microsoft.com/office/drawing/2014/main" id="{AFD75C5E-EA24-4B13-9C05-1E72E2396A66}"/>
                </a:ext>
              </a:extLst>
            </p:cNvPr>
            <p:cNvSpPr/>
            <p:nvPr/>
          </p:nvSpPr>
          <p:spPr>
            <a:xfrm>
              <a:off x="2431216" y="3342137"/>
              <a:ext cx="230869" cy="792531"/>
            </a:xfrm>
            <a:custGeom>
              <a:avLst/>
              <a:gdLst>
                <a:gd name="connsiteX0" fmla="*/ 230869 w 230869"/>
                <a:gd name="connsiteY0" fmla="*/ 649782 h 792531"/>
                <a:gd name="connsiteX1" fmla="*/ 215214 w 230869"/>
                <a:gd name="connsiteY1" fmla="*/ 0 h 792531"/>
                <a:gd name="connsiteX2" fmla="*/ 28864 w 230869"/>
                <a:gd name="connsiteY2" fmla="*/ 0 h 792531"/>
                <a:gd name="connsiteX3" fmla="*/ 584 w 230869"/>
                <a:gd name="connsiteY3" fmla="*/ 649782 h 792531"/>
                <a:gd name="connsiteX4" fmla="*/ 113875 w 230869"/>
                <a:gd name="connsiteY4" fmla="*/ 792531 h 7925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0869" h="792531">
                  <a:moveTo>
                    <a:pt x="230869" y="649782"/>
                  </a:moveTo>
                  <a:cubicBezTo>
                    <a:pt x="226156" y="498278"/>
                    <a:pt x="215214" y="0"/>
                    <a:pt x="215214" y="0"/>
                  </a:cubicBezTo>
                  <a:lnTo>
                    <a:pt x="28864" y="0"/>
                  </a:lnTo>
                  <a:cubicBezTo>
                    <a:pt x="28864" y="0"/>
                    <a:pt x="-4803" y="451985"/>
                    <a:pt x="584" y="649782"/>
                  </a:cubicBezTo>
                  <a:lnTo>
                    <a:pt x="113875" y="792531"/>
                  </a:lnTo>
                  <a:close/>
                </a:path>
              </a:pathLst>
            </a:custGeom>
            <a:solidFill>
              <a:srgbClr val="BE1E2D"/>
            </a:solidFill>
            <a:ln w="1681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8" name="Freeform: Shape 37">
              <a:extLst>
                <a:ext uri="{FF2B5EF4-FFF2-40B4-BE49-F238E27FC236}">
                  <a16:creationId xmlns="" xmlns:a16="http://schemas.microsoft.com/office/drawing/2014/main" id="{0E912DA6-68D6-4D26-A809-C789F95E5054}"/>
                </a:ext>
              </a:extLst>
            </p:cNvPr>
            <p:cNvSpPr/>
            <p:nvPr/>
          </p:nvSpPr>
          <p:spPr>
            <a:xfrm>
              <a:off x="2426581" y="3234402"/>
              <a:ext cx="244089" cy="241058"/>
            </a:xfrm>
            <a:custGeom>
              <a:avLst/>
              <a:gdLst>
                <a:gd name="connsiteX0" fmla="*/ 121876 w 244089"/>
                <a:gd name="connsiteY0" fmla="*/ 241059 h 241058"/>
                <a:gd name="connsiteX1" fmla="*/ 0 w 244089"/>
                <a:gd name="connsiteY1" fmla="*/ 120529 h 241058"/>
                <a:gd name="connsiteX2" fmla="*/ 122045 w 244089"/>
                <a:gd name="connsiteY2" fmla="*/ 0 h 241058"/>
                <a:gd name="connsiteX3" fmla="*/ 244089 w 244089"/>
                <a:gd name="connsiteY3" fmla="*/ 120698 h 241058"/>
                <a:gd name="connsiteX4" fmla="*/ 121876 w 244089"/>
                <a:gd name="connsiteY4" fmla="*/ 241059 h 2410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44089" h="241058">
                  <a:moveTo>
                    <a:pt x="121876" y="241059"/>
                  </a:moveTo>
                  <a:cubicBezTo>
                    <a:pt x="73917" y="209041"/>
                    <a:pt x="32557" y="168118"/>
                    <a:pt x="0" y="120529"/>
                  </a:cubicBezTo>
                  <a:cubicBezTo>
                    <a:pt x="32708" y="73008"/>
                    <a:pt x="74119" y="32119"/>
                    <a:pt x="122045" y="0"/>
                  </a:cubicBezTo>
                  <a:cubicBezTo>
                    <a:pt x="170021" y="32119"/>
                    <a:pt x="211449" y="73075"/>
                    <a:pt x="244089" y="120698"/>
                  </a:cubicBezTo>
                  <a:cubicBezTo>
                    <a:pt x="211415" y="168253"/>
                    <a:pt x="169920" y="209108"/>
                    <a:pt x="121876" y="241059"/>
                  </a:cubicBezTo>
                  <a:close/>
                </a:path>
              </a:pathLst>
            </a:custGeom>
            <a:solidFill>
              <a:srgbClr val="7F0814"/>
            </a:solidFill>
            <a:ln w="1681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9" name="Freeform: Shape 38">
              <a:extLst>
                <a:ext uri="{FF2B5EF4-FFF2-40B4-BE49-F238E27FC236}">
                  <a16:creationId xmlns="" xmlns:a16="http://schemas.microsoft.com/office/drawing/2014/main" id="{9F800417-E94C-4724-B196-43C93E987074}"/>
                </a:ext>
              </a:extLst>
            </p:cNvPr>
            <p:cNvSpPr/>
            <p:nvPr/>
          </p:nvSpPr>
          <p:spPr>
            <a:xfrm>
              <a:off x="2010956" y="3061014"/>
              <a:ext cx="545244" cy="1073654"/>
            </a:xfrm>
            <a:custGeom>
              <a:avLst/>
              <a:gdLst>
                <a:gd name="connsiteX0" fmla="*/ 484643 w 545244"/>
                <a:gd name="connsiteY0" fmla="*/ 1073655 h 1073654"/>
                <a:gd name="connsiteX1" fmla="*/ 545245 w 545244"/>
                <a:gd name="connsiteY1" fmla="*/ 1073655 h 1073654"/>
                <a:gd name="connsiteX2" fmla="*/ 298125 w 545244"/>
                <a:gd name="connsiteY2" fmla="*/ 0 h 1073654"/>
                <a:gd name="connsiteX3" fmla="*/ 11110 w 545244"/>
                <a:gd name="connsiteY3" fmla="*/ 64978 h 1073654"/>
                <a:gd name="connsiteX4" fmla="*/ 0 w 545244"/>
                <a:gd name="connsiteY4" fmla="*/ 243247 h 1073654"/>
                <a:gd name="connsiteX5" fmla="*/ 155039 w 545244"/>
                <a:gd name="connsiteY5" fmla="*/ 310919 h 1073654"/>
                <a:gd name="connsiteX6" fmla="*/ 0 w 545244"/>
                <a:gd name="connsiteY6" fmla="*/ 450807 h 1073654"/>
                <a:gd name="connsiteX7" fmla="*/ 484643 w 545244"/>
                <a:gd name="connsiteY7" fmla="*/ 1073655 h 10736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45244" h="1073654">
                  <a:moveTo>
                    <a:pt x="484643" y="1073655"/>
                  </a:moveTo>
                  <a:lnTo>
                    <a:pt x="545245" y="1073655"/>
                  </a:lnTo>
                  <a:lnTo>
                    <a:pt x="298125" y="0"/>
                  </a:lnTo>
                  <a:lnTo>
                    <a:pt x="11110" y="64978"/>
                  </a:lnTo>
                  <a:lnTo>
                    <a:pt x="0" y="243247"/>
                  </a:lnTo>
                  <a:lnTo>
                    <a:pt x="155039" y="310919"/>
                  </a:lnTo>
                  <a:lnTo>
                    <a:pt x="0" y="450807"/>
                  </a:lnTo>
                  <a:lnTo>
                    <a:pt x="484643" y="1073655"/>
                  </a:lnTo>
                  <a:close/>
                </a:path>
              </a:pathLst>
            </a:custGeom>
            <a:solidFill>
              <a:srgbClr val="333132"/>
            </a:solidFill>
            <a:ln w="1681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0" name="Freeform: Shape 39">
              <a:extLst>
                <a:ext uri="{FF2B5EF4-FFF2-40B4-BE49-F238E27FC236}">
                  <a16:creationId xmlns="" xmlns:a16="http://schemas.microsoft.com/office/drawing/2014/main" id="{B78F8B28-B2ED-4E32-B169-80A6CCAF211F}"/>
                </a:ext>
              </a:extLst>
            </p:cNvPr>
            <p:cNvSpPr/>
            <p:nvPr/>
          </p:nvSpPr>
          <p:spPr>
            <a:xfrm>
              <a:off x="2538189" y="3061014"/>
              <a:ext cx="545917" cy="1073654"/>
            </a:xfrm>
            <a:custGeom>
              <a:avLst/>
              <a:gdLst>
                <a:gd name="connsiteX0" fmla="*/ 60433 w 545917"/>
                <a:gd name="connsiteY0" fmla="*/ 1073655 h 1073654"/>
                <a:gd name="connsiteX1" fmla="*/ 545918 w 545917"/>
                <a:gd name="connsiteY1" fmla="*/ 450807 h 1073654"/>
                <a:gd name="connsiteX2" fmla="*/ 391047 w 545917"/>
                <a:gd name="connsiteY2" fmla="*/ 310919 h 1073654"/>
                <a:gd name="connsiteX3" fmla="*/ 545918 w 545917"/>
                <a:gd name="connsiteY3" fmla="*/ 243247 h 1073654"/>
                <a:gd name="connsiteX4" fmla="*/ 537669 w 545917"/>
                <a:gd name="connsiteY4" fmla="*/ 63800 h 1073654"/>
                <a:gd name="connsiteX5" fmla="*/ 242742 w 545917"/>
                <a:gd name="connsiteY5" fmla="*/ 0 h 1073654"/>
                <a:gd name="connsiteX6" fmla="*/ 0 w 545917"/>
                <a:gd name="connsiteY6" fmla="*/ 1073655 h 1073654"/>
                <a:gd name="connsiteX7" fmla="*/ 60433 w 545917"/>
                <a:gd name="connsiteY7" fmla="*/ 1073655 h 10736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45917" h="1073654">
                  <a:moveTo>
                    <a:pt x="60433" y="1073655"/>
                  </a:moveTo>
                  <a:lnTo>
                    <a:pt x="545918" y="450807"/>
                  </a:lnTo>
                  <a:lnTo>
                    <a:pt x="391047" y="310919"/>
                  </a:lnTo>
                  <a:lnTo>
                    <a:pt x="545918" y="243247"/>
                  </a:lnTo>
                  <a:lnTo>
                    <a:pt x="537669" y="63800"/>
                  </a:lnTo>
                  <a:lnTo>
                    <a:pt x="242742" y="0"/>
                  </a:lnTo>
                  <a:lnTo>
                    <a:pt x="0" y="1073655"/>
                  </a:lnTo>
                  <a:lnTo>
                    <a:pt x="60433" y="1073655"/>
                  </a:lnTo>
                  <a:close/>
                </a:path>
              </a:pathLst>
            </a:custGeom>
            <a:solidFill>
              <a:srgbClr val="333132"/>
            </a:solidFill>
            <a:ln w="1681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1" name="Freeform: Shape 40">
              <a:extLst>
                <a:ext uri="{FF2B5EF4-FFF2-40B4-BE49-F238E27FC236}">
                  <a16:creationId xmlns="" xmlns:a16="http://schemas.microsoft.com/office/drawing/2014/main" id="{37B4A7D1-2DA1-4D5A-BF4D-A3B7C287D928}"/>
                </a:ext>
              </a:extLst>
            </p:cNvPr>
            <p:cNvSpPr/>
            <p:nvPr/>
          </p:nvSpPr>
          <p:spPr>
            <a:xfrm>
              <a:off x="2547111" y="3061014"/>
              <a:ext cx="280618" cy="293243"/>
            </a:xfrm>
            <a:custGeom>
              <a:avLst/>
              <a:gdLst>
                <a:gd name="connsiteX0" fmla="*/ 233820 w 280618"/>
                <a:gd name="connsiteY0" fmla="*/ 0 h 293243"/>
                <a:gd name="connsiteX1" fmla="*/ 0 w 280618"/>
                <a:gd name="connsiteY1" fmla="*/ 158237 h 293243"/>
                <a:gd name="connsiteX2" fmla="*/ 0 w 280618"/>
                <a:gd name="connsiteY2" fmla="*/ 194934 h 293243"/>
                <a:gd name="connsiteX3" fmla="*/ 211937 w 280618"/>
                <a:gd name="connsiteY3" fmla="*/ 293243 h 293243"/>
                <a:gd name="connsiteX4" fmla="*/ 280618 w 280618"/>
                <a:gd name="connsiteY4" fmla="*/ 8754 h 2932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80618" h="293243">
                  <a:moveTo>
                    <a:pt x="233820" y="0"/>
                  </a:moveTo>
                  <a:cubicBezTo>
                    <a:pt x="73227" y="107736"/>
                    <a:pt x="0" y="158237"/>
                    <a:pt x="0" y="158237"/>
                  </a:cubicBezTo>
                  <a:lnTo>
                    <a:pt x="0" y="194934"/>
                  </a:lnTo>
                  <a:lnTo>
                    <a:pt x="211937" y="293243"/>
                  </a:lnTo>
                  <a:lnTo>
                    <a:pt x="280618" y="8754"/>
                  </a:lnTo>
                  <a:close/>
                </a:path>
              </a:pathLst>
            </a:custGeom>
            <a:solidFill>
              <a:srgbClr val="D1D3D4"/>
            </a:solidFill>
            <a:ln w="1681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2" name="Freeform: Shape 41">
              <a:extLst>
                <a:ext uri="{FF2B5EF4-FFF2-40B4-BE49-F238E27FC236}">
                  <a16:creationId xmlns="" xmlns:a16="http://schemas.microsoft.com/office/drawing/2014/main" id="{A070F16B-358E-4F55-957B-9EC82467A158}"/>
                </a:ext>
              </a:extLst>
            </p:cNvPr>
            <p:cNvSpPr/>
            <p:nvPr/>
          </p:nvSpPr>
          <p:spPr>
            <a:xfrm>
              <a:off x="2261106" y="3061014"/>
              <a:ext cx="286004" cy="293243"/>
            </a:xfrm>
            <a:custGeom>
              <a:avLst/>
              <a:gdLst>
                <a:gd name="connsiteX0" fmla="*/ 46629 w 286004"/>
                <a:gd name="connsiteY0" fmla="*/ 0 h 293243"/>
                <a:gd name="connsiteX1" fmla="*/ 286005 w 286004"/>
                <a:gd name="connsiteY1" fmla="*/ 158237 h 293243"/>
                <a:gd name="connsiteX2" fmla="*/ 286005 w 286004"/>
                <a:gd name="connsiteY2" fmla="*/ 194934 h 293243"/>
                <a:gd name="connsiteX3" fmla="*/ 73900 w 286004"/>
                <a:gd name="connsiteY3" fmla="*/ 293243 h 293243"/>
                <a:gd name="connsiteX4" fmla="*/ 0 w 286004"/>
                <a:gd name="connsiteY4" fmla="*/ 8754 h 2932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86004" h="293243">
                  <a:moveTo>
                    <a:pt x="46629" y="0"/>
                  </a:moveTo>
                  <a:cubicBezTo>
                    <a:pt x="207223" y="104538"/>
                    <a:pt x="286005" y="158237"/>
                    <a:pt x="286005" y="158237"/>
                  </a:cubicBezTo>
                  <a:lnTo>
                    <a:pt x="286005" y="194934"/>
                  </a:lnTo>
                  <a:lnTo>
                    <a:pt x="73900" y="293243"/>
                  </a:lnTo>
                  <a:lnTo>
                    <a:pt x="0" y="8754"/>
                  </a:lnTo>
                  <a:close/>
                </a:path>
              </a:pathLst>
            </a:custGeom>
            <a:solidFill>
              <a:srgbClr val="D1D3D4"/>
            </a:solidFill>
            <a:ln w="1681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3" name="Freeform: Shape 42">
              <a:extLst>
                <a:ext uri="{FF2B5EF4-FFF2-40B4-BE49-F238E27FC236}">
                  <a16:creationId xmlns="" xmlns:a16="http://schemas.microsoft.com/office/drawing/2014/main" id="{57DA7E2A-593B-4021-A73D-C7F463E3B5F7}"/>
                </a:ext>
              </a:extLst>
            </p:cNvPr>
            <p:cNvSpPr/>
            <p:nvPr/>
          </p:nvSpPr>
          <p:spPr>
            <a:xfrm>
              <a:off x="1983975" y="1423639"/>
              <a:ext cx="1143039" cy="869299"/>
            </a:xfrm>
            <a:custGeom>
              <a:avLst/>
              <a:gdLst>
                <a:gd name="connsiteX0" fmla="*/ 1044580 w 1143039"/>
                <a:gd name="connsiteY0" fmla="*/ 869085 h 869299"/>
                <a:gd name="connsiteX1" fmla="*/ 1136997 w 1143039"/>
                <a:gd name="connsiteY1" fmla="*/ 562543 h 869299"/>
                <a:gd name="connsiteX2" fmla="*/ 953341 w 1143039"/>
                <a:gd name="connsiteY2" fmla="*/ 212065 h 869299"/>
                <a:gd name="connsiteX3" fmla="*/ 1100468 w 1143039"/>
                <a:gd name="connsiteY3" fmla="*/ 125035 h 869299"/>
                <a:gd name="connsiteX4" fmla="*/ 642759 w 1143039"/>
                <a:gd name="connsiteY4" fmla="*/ 2485 h 869299"/>
                <a:gd name="connsiteX5" fmla="*/ 228986 w 1143039"/>
                <a:gd name="connsiteY5" fmla="*/ 204490 h 869299"/>
                <a:gd name="connsiteX6" fmla="*/ 100376 w 1143039"/>
                <a:gd name="connsiteY6" fmla="*/ 208867 h 869299"/>
                <a:gd name="connsiteX7" fmla="*/ 48528 w 1143039"/>
                <a:gd name="connsiteY7" fmla="*/ 869085 h 869299"/>
                <a:gd name="connsiteX8" fmla="*/ 99030 w 1143039"/>
                <a:gd name="connsiteY8" fmla="*/ 811514 h 869299"/>
                <a:gd name="connsiteX9" fmla="*/ 587208 w 1143039"/>
                <a:gd name="connsiteY9" fmla="*/ 487128 h 869299"/>
                <a:gd name="connsiteX10" fmla="*/ 1015794 w 1143039"/>
                <a:gd name="connsiteY10" fmla="*/ 757646 h 869299"/>
                <a:gd name="connsiteX11" fmla="*/ 1044580 w 1143039"/>
                <a:gd name="connsiteY11" fmla="*/ 869085 h 8692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143039" h="869299">
                  <a:moveTo>
                    <a:pt x="1044580" y="869085"/>
                  </a:moveTo>
                  <a:cubicBezTo>
                    <a:pt x="1044580" y="869085"/>
                    <a:pt x="1102657" y="808820"/>
                    <a:pt x="1136997" y="562543"/>
                  </a:cubicBezTo>
                  <a:cubicBezTo>
                    <a:pt x="1182785" y="233612"/>
                    <a:pt x="953341" y="212065"/>
                    <a:pt x="953341" y="212065"/>
                  </a:cubicBezTo>
                  <a:cubicBezTo>
                    <a:pt x="1024885" y="197756"/>
                    <a:pt x="1100468" y="125035"/>
                    <a:pt x="1100468" y="125035"/>
                  </a:cubicBezTo>
                  <a:cubicBezTo>
                    <a:pt x="902840" y="139343"/>
                    <a:pt x="943578" y="31271"/>
                    <a:pt x="642759" y="2485"/>
                  </a:cubicBezTo>
                  <a:cubicBezTo>
                    <a:pt x="341940" y="-26301"/>
                    <a:pt x="228986" y="204490"/>
                    <a:pt x="228986" y="204490"/>
                  </a:cubicBezTo>
                  <a:cubicBezTo>
                    <a:pt x="168048" y="169139"/>
                    <a:pt x="120240" y="191023"/>
                    <a:pt x="100376" y="208867"/>
                  </a:cubicBezTo>
                  <a:cubicBezTo>
                    <a:pt x="-89676" y="379729"/>
                    <a:pt x="48528" y="869085"/>
                    <a:pt x="48528" y="869085"/>
                  </a:cubicBezTo>
                  <a:cubicBezTo>
                    <a:pt x="48528" y="869085"/>
                    <a:pt x="99030" y="875987"/>
                    <a:pt x="99030" y="811514"/>
                  </a:cubicBezTo>
                  <a:cubicBezTo>
                    <a:pt x="99030" y="747041"/>
                    <a:pt x="105427" y="487128"/>
                    <a:pt x="587208" y="487128"/>
                  </a:cubicBezTo>
                  <a:cubicBezTo>
                    <a:pt x="928764" y="487128"/>
                    <a:pt x="1044917" y="643513"/>
                    <a:pt x="1015794" y="757646"/>
                  </a:cubicBezTo>
                  <a:cubicBezTo>
                    <a:pt x="993742" y="846864"/>
                    <a:pt x="1044580" y="869085"/>
                    <a:pt x="1044580" y="869085"/>
                  </a:cubicBezTo>
                  <a:close/>
                </a:path>
              </a:pathLst>
            </a:custGeom>
            <a:solidFill>
              <a:srgbClr val="3C2415"/>
            </a:solidFill>
            <a:ln w="1681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4" name="Freeform: Shape 43">
              <a:extLst>
                <a:ext uri="{FF2B5EF4-FFF2-40B4-BE49-F238E27FC236}">
                  <a16:creationId xmlns="" xmlns:a16="http://schemas.microsoft.com/office/drawing/2014/main" id="{1FFF8237-85A8-42B3-858A-B5DBA2CBE3BF}"/>
                </a:ext>
              </a:extLst>
            </p:cNvPr>
            <p:cNvSpPr/>
            <p:nvPr/>
          </p:nvSpPr>
          <p:spPr>
            <a:xfrm>
              <a:off x="3215914" y="3153432"/>
              <a:ext cx="459392" cy="1342825"/>
            </a:xfrm>
            <a:custGeom>
              <a:avLst/>
              <a:gdLst>
                <a:gd name="connsiteX0" fmla="*/ 459393 w 459392"/>
                <a:gd name="connsiteY0" fmla="*/ 1342826 h 1342825"/>
                <a:gd name="connsiteX1" fmla="*/ 376571 w 459392"/>
                <a:gd name="connsiteY1" fmla="*/ 269339 h 1342825"/>
                <a:gd name="connsiteX2" fmla="*/ 0 w 459392"/>
                <a:gd name="connsiteY2" fmla="*/ 0 h 1342825"/>
                <a:gd name="connsiteX3" fmla="*/ 0 w 459392"/>
                <a:gd name="connsiteY3" fmla="*/ 688331 h 1342825"/>
                <a:gd name="connsiteX4" fmla="*/ 102518 w 459392"/>
                <a:gd name="connsiteY4" fmla="*/ 1342152 h 13428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59392" h="1342825">
                  <a:moveTo>
                    <a:pt x="459393" y="1342826"/>
                  </a:moveTo>
                  <a:cubicBezTo>
                    <a:pt x="442559" y="1140821"/>
                    <a:pt x="394583" y="357043"/>
                    <a:pt x="376571" y="269339"/>
                  </a:cubicBezTo>
                  <a:cubicBezTo>
                    <a:pt x="356538" y="172041"/>
                    <a:pt x="0" y="0"/>
                    <a:pt x="0" y="0"/>
                  </a:cubicBezTo>
                  <a:lnTo>
                    <a:pt x="0" y="688331"/>
                  </a:lnTo>
                  <a:lnTo>
                    <a:pt x="102518" y="1342152"/>
                  </a:lnTo>
                  <a:close/>
                </a:path>
              </a:pathLst>
            </a:custGeom>
            <a:solidFill>
              <a:srgbClr val="333132"/>
            </a:solidFill>
            <a:ln w="1681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5" name="Freeform: Shape 44">
              <a:extLst>
                <a:ext uri="{FF2B5EF4-FFF2-40B4-BE49-F238E27FC236}">
                  <a16:creationId xmlns="" xmlns:a16="http://schemas.microsoft.com/office/drawing/2014/main" id="{787144A1-54EE-4C70-A64E-B35243C7A33E}"/>
                </a:ext>
              </a:extLst>
            </p:cNvPr>
            <p:cNvSpPr/>
            <p:nvPr/>
          </p:nvSpPr>
          <p:spPr>
            <a:xfrm>
              <a:off x="1454938" y="3154105"/>
              <a:ext cx="445420" cy="1225494"/>
            </a:xfrm>
            <a:custGeom>
              <a:avLst/>
              <a:gdLst>
                <a:gd name="connsiteX0" fmla="*/ 344418 w 445420"/>
                <a:gd name="connsiteY0" fmla="*/ 1224821 h 1225494"/>
                <a:gd name="connsiteX1" fmla="*/ 445420 w 445420"/>
                <a:gd name="connsiteY1" fmla="*/ 688331 h 1225494"/>
                <a:gd name="connsiteX2" fmla="*/ 445420 w 445420"/>
                <a:gd name="connsiteY2" fmla="*/ 0 h 1225494"/>
                <a:gd name="connsiteX3" fmla="*/ 69018 w 445420"/>
                <a:gd name="connsiteY3" fmla="*/ 269339 h 1225494"/>
                <a:gd name="connsiteX4" fmla="*/ 0 w 445420"/>
                <a:gd name="connsiteY4" fmla="*/ 1225495 h 12254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45420" h="1225494">
                  <a:moveTo>
                    <a:pt x="344418" y="1224821"/>
                  </a:moveTo>
                  <a:lnTo>
                    <a:pt x="445420" y="688331"/>
                  </a:lnTo>
                  <a:lnTo>
                    <a:pt x="445420" y="0"/>
                  </a:lnTo>
                  <a:cubicBezTo>
                    <a:pt x="445420" y="0"/>
                    <a:pt x="88882" y="171367"/>
                    <a:pt x="69018" y="269339"/>
                  </a:cubicBezTo>
                  <a:cubicBezTo>
                    <a:pt x="50838" y="357043"/>
                    <a:pt x="17339" y="1023490"/>
                    <a:pt x="0" y="1225495"/>
                  </a:cubicBezTo>
                  <a:close/>
                </a:path>
              </a:pathLst>
            </a:custGeom>
            <a:solidFill>
              <a:srgbClr val="333132"/>
            </a:solidFill>
            <a:ln w="1681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6" name="Freeform: Shape 45">
              <a:extLst>
                <a:ext uri="{FF2B5EF4-FFF2-40B4-BE49-F238E27FC236}">
                  <a16:creationId xmlns="" xmlns:a16="http://schemas.microsoft.com/office/drawing/2014/main" id="{678AF6D2-AAB6-459D-AF1E-55377AA81866}"/>
                </a:ext>
              </a:extLst>
            </p:cNvPr>
            <p:cNvSpPr/>
            <p:nvPr/>
          </p:nvSpPr>
          <p:spPr>
            <a:xfrm>
              <a:off x="1965505" y="3856913"/>
              <a:ext cx="468314" cy="234157"/>
            </a:xfrm>
            <a:custGeom>
              <a:avLst/>
              <a:gdLst>
                <a:gd name="connsiteX0" fmla="*/ 468314 w 468314"/>
                <a:gd name="connsiteY0" fmla="*/ 0 h 234157"/>
                <a:gd name="connsiteX1" fmla="*/ 161099 w 468314"/>
                <a:gd name="connsiteY1" fmla="*/ 58076 h 234157"/>
                <a:gd name="connsiteX2" fmla="*/ 0 w 468314"/>
                <a:gd name="connsiteY2" fmla="*/ 234157 h 234157"/>
                <a:gd name="connsiteX3" fmla="*/ 336674 w 468314"/>
                <a:gd name="connsiteY3" fmla="*/ 158574 h 2341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68314" h="234157">
                  <a:moveTo>
                    <a:pt x="468314" y="0"/>
                  </a:moveTo>
                  <a:cubicBezTo>
                    <a:pt x="468314" y="0"/>
                    <a:pt x="238366" y="20705"/>
                    <a:pt x="161099" y="58076"/>
                  </a:cubicBezTo>
                  <a:cubicBezTo>
                    <a:pt x="83832" y="95447"/>
                    <a:pt x="0" y="234157"/>
                    <a:pt x="0" y="234157"/>
                  </a:cubicBezTo>
                  <a:lnTo>
                    <a:pt x="336674" y="158574"/>
                  </a:lnTo>
                  <a:close/>
                </a:path>
              </a:pathLst>
            </a:custGeom>
            <a:solidFill>
              <a:srgbClr val="FAB182"/>
            </a:solidFill>
            <a:ln w="1681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7" name="Freeform: Shape 46">
              <a:extLst>
                <a:ext uri="{FF2B5EF4-FFF2-40B4-BE49-F238E27FC236}">
                  <a16:creationId xmlns="" xmlns:a16="http://schemas.microsoft.com/office/drawing/2014/main" id="{D8BE657C-59D9-4475-87A3-C65AFAAE7A69}"/>
                </a:ext>
              </a:extLst>
            </p:cNvPr>
            <p:cNvSpPr/>
            <p:nvPr/>
          </p:nvSpPr>
          <p:spPr>
            <a:xfrm>
              <a:off x="2779079" y="3872519"/>
              <a:ext cx="461917" cy="190270"/>
            </a:xfrm>
            <a:custGeom>
              <a:avLst/>
              <a:gdLst>
                <a:gd name="connsiteX0" fmla="*/ 0 w 461917"/>
                <a:gd name="connsiteY0" fmla="*/ 4763 h 190270"/>
                <a:gd name="connsiteX1" fmla="*/ 239376 w 461917"/>
                <a:gd name="connsiteY1" fmla="*/ 17556 h 190270"/>
                <a:gd name="connsiteX2" fmla="*/ 461918 w 461917"/>
                <a:gd name="connsiteY2" fmla="*/ 190270 h 190270"/>
                <a:gd name="connsiteX3" fmla="*/ 34846 w 461917"/>
                <a:gd name="connsiteY3" fmla="*/ 142968 h 1902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61917" h="190270">
                  <a:moveTo>
                    <a:pt x="0" y="4763"/>
                  </a:moveTo>
                  <a:cubicBezTo>
                    <a:pt x="0" y="4763"/>
                    <a:pt x="158910" y="-12071"/>
                    <a:pt x="239376" y="17556"/>
                  </a:cubicBezTo>
                  <a:cubicBezTo>
                    <a:pt x="344923" y="56947"/>
                    <a:pt x="461918" y="190270"/>
                    <a:pt x="461918" y="190270"/>
                  </a:cubicBezTo>
                  <a:lnTo>
                    <a:pt x="34846" y="142968"/>
                  </a:lnTo>
                  <a:close/>
                </a:path>
              </a:pathLst>
            </a:custGeom>
            <a:solidFill>
              <a:srgbClr val="FAB182"/>
            </a:solidFill>
            <a:ln w="1681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8" name="Freeform: Shape 47">
              <a:extLst>
                <a:ext uri="{FF2B5EF4-FFF2-40B4-BE49-F238E27FC236}">
                  <a16:creationId xmlns="" xmlns:a16="http://schemas.microsoft.com/office/drawing/2014/main" id="{EB5336A5-DC17-4B8A-BAAB-8FD6A4914E09}"/>
                </a:ext>
              </a:extLst>
            </p:cNvPr>
            <p:cNvSpPr/>
            <p:nvPr/>
          </p:nvSpPr>
          <p:spPr>
            <a:xfrm>
              <a:off x="1450562" y="3863478"/>
              <a:ext cx="1408477" cy="732098"/>
            </a:xfrm>
            <a:custGeom>
              <a:avLst/>
              <a:gdLst>
                <a:gd name="connsiteX0" fmla="*/ 20369 w 1408477"/>
                <a:gd name="connsiteY0" fmla="*/ 289035 h 732098"/>
                <a:gd name="connsiteX1" fmla="*/ 558038 w 1408477"/>
                <a:gd name="connsiteY1" fmla="*/ 208907 h 732098"/>
                <a:gd name="connsiteX2" fmla="*/ 1340301 w 1408477"/>
                <a:gd name="connsiteY2" fmla="*/ 0 h 732098"/>
                <a:gd name="connsiteX3" fmla="*/ 1408478 w 1408477"/>
                <a:gd name="connsiteY3" fmla="*/ 277420 h 732098"/>
                <a:gd name="connsiteX4" fmla="*/ 575545 w 1408477"/>
                <a:gd name="connsiteY4" fmla="*/ 672675 h 732098"/>
                <a:gd name="connsiteX5" fmla="*/ 139552 w 1408477"/>
                <a:gd name="connsiteY5" fmla="*/ 732098 h 732098"/>
                <a:gd name="connsiteX6" fmla="*/ 0 w 1408477"/>
                <a:gd name="connsiteY6" fmla="*/ 602984 h 7320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408477" h="732098">
                  <a:moveTo>
                    <a:pt x="20369" y="289035"/>
                  </a:moveTo>
                  <a:cubicBezTo>
                    <a:pt x="20369" y="289035"/>
                    <a:pt x="413605" y="233315"/>
                    <a:pt x="558038" y="208907"/>
                  </a:cubicBezTo>
                  <a:cubicBezTo>
                    <a:pt x="726375" y="180626"/>
                    <a:pt x="1340301" y="0"/>
                    <a:pt x="1340301" y="0"/>
                  </a:cubicBezTo>
                  <a:lnTo>
                    <a:pt x="1408478" y="277420"/>
                  </a:lnTo>
                  <a:cubicBezTo>
                    <a:pt x="1408478" y="277420"/>
                    <a:pt x="663922" y="627730"/>
                    <a:pt x="575545" y="672675"/>
                  </a:cubicBezTo>
                  <a:lnTo>
                    <a:pt x="139552" y="732098"/>
                  </a:lnTo>
                  <a:lnTo>
                    <a:pt x="0" y="602984"/>
                  </a:lnTo>
                  <a:close/>
                </a:path>
              </a:pathLst>
            </a:custGeom>
            <a:solidFill>
              <a:srgbClr val="333132"/>
            </a:solidFill>
            <a:ln w="1681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9" name="Freeform: Shape 48">
              <a:extLst>
                <a:ext uri="{FF2B5EF4-FFF2-40B4-BE49-F238E27FC236}">
                  <a16:creationId xmlns="" xmlns:a16="http://schemas.microsoft.com/office/drawing/2014/main" id="{BC792661-9F56-46AB-BD97-885A17B8F941}"/>
                </a:ext>
              </a:extLst>
            </p:cNvPr>
            <p:cNvSpPr/>
            <p:nvPr/>
          </p:nvSpPr>
          <p:spPr>
            <a:xfrm>
              <a:off x="2235110" y="3804896"/>
              <a:ext cx="1439523" cy="790679"/>
            </a:xfrm>
            <a:custGeom>
              <a:avLst/>
              <a:gdLst>
                <a:gd name="connsiteX0" fmla="*/ 1407540 w 1439523"/>
                <a:gd name="connsiteY0" fmla="*/ 376402 h 790679"/>
                <a:gd name="connsiteX1" fmla="*/ 157131 w 1439523"/>
                <a:gd name="connsiteY1" fmla="*/ 0 h 790679"/>
                <a:gd name="connsiteX2" fmla="*/ 31383 w 1439523"/>
                <a:gd name="connsiteY2" fmla="*/ 104706 h 790679"/>
                <a:gd name="connsiteX3" fmla="*/ 240 w 1439523"/>
                <a:gd name="connsiteY3" fmla="*/ 286678 h 790679"/>
                <a:gd name="connsiteX4" fmla="*/ 875594 w 1439523"/>
                <a:gd name="connsiteY4" fmla="*/ 734792 h 790679"/>
                <a:gd name="connsiteX5" fmla="*/ 1338522 w 1439523"/>
                <a:gd name="connsiteY5" fmla="*/ 790680 h 790679"/>
                <a:gd name="connsiteX6" fmla="*/ 1439524 w 1439523"/>
                <a:gd name="connsiteY6" fmla="*/ 691361 h 7906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439523" h="790679">
                  <a:moveTo>
                    <a:pt x="1407540" y="376402"/>
                  </a:moveTo>
                  <a:lnTo>
                    <a:pt x="157131" y="0"/>
                  </a:lnTo>
                  <a:cubicBezTo>
                    <a:pt x="157131" y="0"/>
                    <a:pt x="70605" y="27776"/>
                    <a:pt x="31383" y="104706"/>
                  </a:cubicBezTo>
                  <a:cubicBezTo>
                    <a:pt x="-4810" y="175744"/>
                    <a:pt x="240" y="286678"/>
                    <a:pt x="240" y="286678"/>
                  </a:cubicBezTo>
                  <a:cubicBezTo>
                    <a:pt x="240" y="286678"/>
                    <a:pt x="616692" y="602816"/>
                    <a:pt x="875594" y="734792"/>
                  </a:cubicBezTo>
                  <a:lnTo>
                    <a:pt x="1338522" y="790680"/>
                  </a:lnTo>
                  <a:lnTo>
                    <a:pt x="1439524" y="691361"/>
                  </a:lnTo>
                  <a:close/>
                </a:path>
              </a:pathLst>
            </a:custGeom>
            <a:solidFill>
              <a:srgbClr val="3B3B3C"/>
            </a:solidFill>
            <a:ln w="1681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0" name="Freeform: Shape 49">
              <a:extLst>
                <a:ext uri="{FF2B5EF4-FFF2-40B4-BE49-F238E27FC236}">
                  <a16:creationId xmlns="" xmlns:a16="http://schemas.microsoft.com/office/drawing/2014/main" id="{AED10290-F6D1-484A-9B34-D40C7D514601}"/>
                </a:ext>
              </a:extLst>
            </p:cNvPr>
            <p:cNvSpPr/>
            <p:nvPr/>
          </p:nvSpPr>
          <p:spPr>
            <a:xfrm>
              <a:off x="2035870" y="4041747"/>
              <a:ext cx="1054801" cy="499456"/>
            </a:xfrm>
            <a:custGeom>
              <a:avLst/>
              <a:gdLst>
                <a:gd name="connsiteX0" fmla="*/ 855658 w 1054801"/>
                <a:gd name="connsiteY0" fmla="*/ 0 h 499456"/>
                <a:gd name="connsiteX1" fmla="*/ 199143 w 1054801"/>
                <a:gd name="connsiteY1" fmla="*/ 0 h 499456"/>
                <a:gd name="connsiteX2" fmla="*/ 0 w 1054801"/>
                <a:gd name="connsiteY2" fmla="*/ 199143 h 499456"/>
                <a:gd name="connsiteX3" fmla="*/ 0 w 1054801"/>
                <a:gd name="connsiteY3" fmla="*/ 499457 h 499456"/>
                <a:gd name="connsiteX4" fmla="*/ 177764 w 1054801"/>
                <a:gd name="connsiteY4" fmla="*/ 499457 h 499456"/>
                <a:gd name="connsiteX5" fmla="*/ 177764 w 1054801"/>
                <a:gd name="connsiteY5" fmla="*/ 199143 h 499456"/>
                <a:gd name="connsiteX6" fmla="*/ 199143 w 1054801"/>
                <a:gd name="connsiteY6" fmla="*/ 177764 h 499456"/>
                <a:gd name="connsiteX7" fmla="*/ 855658 w 1054801"/>
                <a:gd name="connsiteY7" fmla="*/ 177764 h 499456"/>
                <a:gd name="connsiteX8" fmla="*/ 877037 w 1054801"/>
                <a:gd name="connsiteY8" fmla="*/ 199143 h 499456"/>
                <a:gd name="connsiteX9" fmla="*/ 877037 w 1054801"/>
                <a:gd name="connsiteY9" fmla="*/ 499457 h 499456"/>
                <a:gd name="connsiteX10" fmla="*/ 1054801 w 1054801"/>
                <a:gd name="connsiteY10" fmla="*/ 499457 h 499456"/>
                <a:gd name="connsiteX11" fmla="*/ 1054801 w 1054801"/>
                <a:gd name="connsiteY11" fmla="*/ 199143 h 499456"/>
                <a:gd name="connsiteX12" fmla="*/ 855658 w 1054801"/>
                <a:gd name="connsiteY12" fmla="*/ 0 h 4994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054801" h="499456">
                  <a:moveTo>
                    <a:pt x="855658" y="0"/>
                  </a:moveTo>
                  <a:lnTo>
                    <a:pt x="199143" y="0"/>
                  </a:lnTo>
                  <a:cubicBezTo>
                    <a:pt x="89236" y="185"/>
                    <a:pt x="185" y="89236"/>
                    <a:pt x="0" y="199143"/>
                  </a:cubicBezTo>
                  <a:lnTo>
                    <a:pt x="0" y="499457"/>
                  </a:lnTo>
                  <a:lnTo>
                    <a:pt x="177764" y="499457"/>
                  </a:lnTo>
                  <a:lnTo>
                    <a:pt x="177764" y="199143"/>
                  </a:lnTo>
                  <a:cubicBezTo>
                    <a:pt x="177764" y="187343"/>
                    <a:pt x="187343" y="177764"/>
                    <a:pt x="199143" y="177764"/>
                  </a:cubicBezTo>
                  <a:lnTo>
                    <a:pt x="855658" y="177764"/>
                  </a:lnTo>
                  <a:cubicBezTo>
                    <a:pt x="867459" y="177764"/>
                    <a:pt x="877037" y="187343"/>
                    <a:pt x="877037" y="199143"/>
                  </a:cubicBezTo>
                  <a:lnTo>
                    <a:pt x="877037" y="499457"/>
                  </a:lnTo>
                  <a:lnTo>
                    <a:pt x="1054801" y="499457"/>
                  </a:lnTo>
                  <a:lnTo>
                    <a:pt x="1054801" y="199143"/>
                  </a:lnTo>
                  <a:cubicBezTo>
                    <a:pt x="1054700" y="89202"/>
                    <a:pt x="965599" y="101"/>
                    <a:pt x="855658" y="0"/>
                  </a:cubicBezTo>
                  <a:close/>
                </a:path>
              </a:pathLst>
            </a:custGeom>
            <a:solidFill>
              <a:srgbClr val="3B3B3C"/>
            </a:solidFill>
            <a:ln w="1681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1" name="Freeform: Shape 50">
              <a:extLst>
                <a:ext uri="{FF2B5EF4-FFF2-40B4-BE49-F238E27FC236}">
                  <a16:creationId xmlns="" xmlns:a16="http://schemas.microsoft.com/office/drawing/2014/main" id="{3B8CBF3C-CAC6-4573-9745-59A13BD746A2}"/>
                </a:ext>
              </a:extLst>
            </p:cNvPr>
            <p:cNvSpPr/>
            <p:nvPr/>
          </p:nvSpPr>
          <p:spPr>
            <a:xfrm>
              <a:off x="2035870" y="4041747"/>
              <a:ext cx="855658" cy="499456"/>
            </a:xfrm>
            <a:custGeom>
              <a:avLst/>
              <a:gdLst>
                <a:gd name="connsiteX0" fmla="*/ 855658 w 855658"/>
                <a:gd name="connsiteY0" fmla="*/ 0 h 499456"/>
                <a:gd name="connsiteX1" fmla="*/ 199143 w 855658"/>
                <a:gd name="connsiteY1" fmla="*/ 0 h 499456"/>
                <a:gd name="connsiteX2" fmla="*/ 0 w 855658"/>
                <a:gd name="connsiteY2" fmla="*/ 199143 h 499456"/>
                <a:gd name="connsiteX3" fmla="*/ 0 w 855658"/>
                <a:gd name="connsiteY3" fmla="*/ 499457 h 499456"/>
                <a:gd name="connsiteX4" fmla="*/ 177764 w 855658"/>
                <a:gd name="connsiteY4" fmla="*/ 499457 h 499456"/>
                <a:gd name="connsiteX5" fmla="*/ 177764 w 855658"/>
                <a:gd name="connsiteY5" fmla="*/ 199143 h 499456"/>
                <a:gd name="connsiteX6" fmla="*/ 199143 w 855658"/>
                <a:gd name="connsiteY6" fmla="*/ 177764 h 4994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55658" h="499456">
                  <a:moveTo>
                    <a:pt x="855658" y="0"/>
                  </a:moveTo>
                  <a:lnTo>
                    <a:pt x="199143" y="0"/>
                  </a:lnTo>
                  <a:cubicBezTo>
                    <a:pt x="89236" y="185"/>
                    <a:pt x="185" y="89236"/>
                    <a:pt x="0" y="199143"/>
                  </a:cubicBezTo>
                  <a:lnTo>
                    <a:pt x="0" y="499457"/>
                  </a:lnTo>
                  <a:lnTo>
                    <a:pt x="177764" y="499457"/>
                  </a:lnTo>
                  <a:lnTo>
                    <a:pt x="177764" y="199143"/>
                  </a:lnTo>
                  <a:cubicBezTo>
                    <a:pt x="177764" y="187343"/>
                    <a:pt x="187343" y="177764"/>
                    <a:pt x="199143" y="177764"/>
                  </a:cubicBezTo>
                  <a:close/>
                </a:path>
              </a:pathLst>
            </a:custGeom>
            <a:solidFill>
              <a:srgbClr val="939598">
                <a:alpha val="10000"/>
              </a:srgbClr>
            </a:solidFill>
            <a:ln w="1681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N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2" name="Freeform: Shape 51">
              <a:extLst>
                <a:ext uri="{FF2B5EF4-FFF2-40B4-BE49-F238E27FC236}">
                  <a16:creationId xmlns="" xmlns:a16="http://schemas.microsoft.com/office/drawing/2014/main" id="{5246EA7B-94EC-41C3-9A3E-2B24345C58E5}"/>
                </a:ext>
              </a:extLst>
            </p:cNvPr>
            <p:cNvSpPr/>
            <p:nvPr/>
          </p:nvSpPr>
          <p:spPr>
            <a:xfrm>
              <a:off x="1192164" y="4395087"/>
              <a:ext cx="2741540" cy="1939749"/>
            </a:xfrm>
            <a:custGeom>
              <a:avLst/>
              <a:gdLst>
                <a:gd name="connsiteX0" fmla="*/ 0 w 2741540"/>
                <a:gd name="connsiteY0" fmla="*/ 0 h 1939749"/>
                <a:gd name="connsiteX1" fmla="*/ 2741541 w 2741540"/>
                <a:gd name="connsiteY1" fmla="*/ 0 h 1939749"/>
                <a:gd name="connsiteX2" fmla="*/ 2741541 w 2741540"/>
                <a:gd name="connsiteY2" fmla="*/ 1939750 h 1939749"/>
                <a:gd name="connsiteX3" fmla="*/ 0 w 2741540"/>
                <a:gd name="connsiteY3" fmla="*/ 1939750 h 19397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741540" h="1939749">
                  <a:moveTo>
                    <a:pt x="0" y="0"/>
                  </a:moveTo>
                  <a:lnTo>
                    <a:pt x="2741541" y="0"/>
                  </a:lnTo>
                  <a:lnTo>
                    <a:pt x="2741541" y="1939750"/>
                  </a:lnTo>
                  <a:lnTo>
                    <a:pt x="0" y="1939750"/>
                  </a:lnTo>
                  <a:close/>
                </a:path>
              </a:pathLst>
            </a:custGeom>
            <a:solidFill>
              <a:srgbClr val="3B3B3C"/>
            </a:solidFill>
            <a:ln w="1681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3" name="Freeform: Shape 52">
              <a:extLst>
                <a:ext uri="{FF2B5EF4-FFF2-40B4-BE49-F238E27FC236}">
                  <a16:creationId xmlns="" xmlns:a16="http://schemas.microsoft.com/office/drawing/2014/main" id="{63A031E9-7DC4-45E8-BBC6-A083AAAF208E}"/>
                </a:ext>
              </a:extLst>
            </p:cNvPr>
            <p:cNvSpPr/>
            <p:nvPr/>
          </p:nvSpPr>
          <p:spPr>
            <a:xfrm>
              <a:off x="1192164" y="4394750"/>
              <a:ext cx="2741540" cy="1070961"/>
            </a:xfrm>
            <a:custGeom>
              <a:avLst/>
              <a:gdLst>
                <a:gd name="connsiteX0" fmla="*/ 0 w 2741540"/>
                <a:gd name="connsiteY0" fmla="*/ 673349 h 1070961"/>
                <a:gd name="connsiteX1" fmla="*/ 1370770 w 2741540"/>
                <a:gd name="connsiteY1" fmla="*/ 1070961 h 1070961"/>
                <a:gd name="connsiteX2" fmla="*/ 2741541 w 2741540"/>
                <a:gd name="connsiteY2" fmla="*/ 673349 h 1070961"/>
                <a:gd name="connsiteX3" fmla="*/ 2741541 w 2741540"/>
                <a:gd name="connsiteY3" fmla="*/ 0 h 1070961"/>
                <a:gd name="connsiteX4" fmla="*/ 0 w 2741540"/>
                <a:gd name="connsiteY4" fmla="*/ 0 h 10709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741540" h="1070961">
                  <a:moveTo>
                    <a:pt x="0" y="673349"/>
                  </a:moveTo>
                  <a:cubicBezTo>
                    <a:pt x="272706" y="910873"/>
                    <a:pt x="784452" y="1070961"/>
                    <a:pt x="1370770" y="1070961"/>
                  </a:cubicBezTo>
                  <a:cubicBezTo>
                    <a:pt x="1957089" y="1070961"/>
                    <a:pt x="2468834" y="910873"/>
                    <a:pt x="2741541" y="673349"/>
                  </a:cubicBezTo>
                  <a:lnTo>
                    <a:pt x="2741541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64547"/>
            </a:solidFill>
            <a:ln w="1681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4" name="Freeform: Shape 53">
              <a:extLst>
                <a:ext uri="{FF2B5EF4-FFF2-40B4-BE49-F238E27FC236}">
                  <a16:creationId xmlns="" xmlns:a16="http://schemas.microsoft.com/office/drawing/2014/main" id="{779071C8-2B09-44F9-989C-E43977951449}"/>
                </a:ext>
              </a:extLst>
            </p:cNvPr>
            <p:cNvSpPr/>
            <p:nvPr/>
          </p:nvSpPr>
          <p:spPr>
            <a:xfrm>
              <a:off x="1192164" y="5068099"/>
              <a:ext cx="2741540" cy="539857"/>
            </a:xfrm>
            <a:custGeom>
              <a:avLst/>
              <a:gdLst>
                <a:gd name="connsiteX0" fmla="*/ 0 w 2741540"/>
                <a:gd name="connsiteY0" fmla="*/ 0 h 539857"/>
                <a:gd name="connsiteX1" fmla="*/ 0 w 2741540"/>
                <a:gd name="connsiteY1" fmla="*/ 142245 h 539857"/>
                <a:gd name="connsiteX2" fmla="*/ 1370770 w 2741540"/>
                <a:gd name="connsiteY2" fmla="*/ 539857 h 539857"/>
                <a:gd name="connsiteX3" fmla="*/ 2741541 w 2741540"/>
                <a:gd name="connsiteY3" fmla="*/ 142245 h 539857"/>
                <a:gd name="connsiteX4" fmla="*/ 2741541 w 2741540"/>
                <a:gd name="connsiteY4" fmla="*/ 0 h 539857"/>
                <a:gd name="connsiteX5" fmla="*/ 1370770 w 2741540"/>
                <a:gd name="connsiteY5" fmla="*/ 397612 h 539857"/>
                <a:gd name="connsiteX6" fmla="*/ 0 w 2741540"/>
                <a:gd name="connsiteY6" fmla="*/ 0 h 5398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741540" h="539857">
                  <a:moveTo>
                    <a:pt x="0" y="0"/>
                  </a:moveTo>
                  <a:lnTo>
                    <a:pt x="0" y="142245"/>
                  </a:lnTo>
                  <a:cubicBezTo>
                    <a:pt x="272706" y="379769"/>
                    <a:pt x="784452" y="539857"/>
                    <a:pt x="1370770" y="539857"/>
                  </a:cubicBezTo>
                  <a:cubicBezTo>
                    <a:pt x="1957089" y="539857"/>
                    <a:pt x="2468834" y="379769"/>
                    <a:pt x="2741541" y="142245"/>
                  </a:cubicBezTo>
                  <a:lnTo>
                    <a:pt x="2741541" y="0"/>
                  </a:lnTo>
                  <a:cubicBezTo>
                    <a:pt x="2468834" y="237524"/>
                    <a:pt x="1957089" y="397612"/>
                    <a:pt x="1370770" y="397612"/>
                  </a:cubicBezTo>
                  <a:cubicBezTo>
                    <a:pt x="784452" y="397612"/>
                    <a:pt x="272370" y="237861"/>
                    <a:pt x="0" y="0"/>
                  </a:cubicBezTo>
                  <a:close/>
                </a:path>
              </a:pathLst>
            </a:custGeom>
            <a:solidFill>
              <a:srgbClr val="A7A9AC"/>
            </a:solidFill>
            <a:ln w="1681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5" name="Freeform: Shape 54">
              <a:extLst>
                <a:ext uri="{FF2B5EF4-FFF2-40B4-BE49-F238E27FC236}">
                  <a16:creationId xmlns="" xmlns:a16="http://schemas.microsoft.com/office/drawing/2014/main" id="{771733C2-965B-4285-B895-74A3ACC9E21C}"/>
                </a:ext>
              </a:extLst>
            </p:cNvPr>
            <p:cNvSpPr/>
            <p:nvPr/>
          </p:nvSpPr>
          <p:spPr>
            <a:xfrm>
              <a:off x="2289386" y="5348548"/>
              <a:ext cx="548779" cy="235672"/>
            </a:xfrm>
            <a:custGeom>
              <a:avLst/>
              <a:gdLst>
                <a:gd name="connsiteX0" fmla="*/ 117836 w 548779"/>
                <a:gd name="connsiteY0" fmla="*/ 235672 h 235672"/>
                <a:gd name="connsiteX1" fmla="*/ 0 w 548779"/>
                <a:gd name="connsiteY1" fmla="*/ 117836 h 235672"/>
                <a:gd name="connsiteX2" fmla="*/ 0 w 548779"/>
                <a:gd name="connsiteY2" fmla="*/ 117836 h 235672"/>
                <a:gd name="connsiteX3" fmla="*/ 117836 w 548779"/>
                <a:gd name="connsiteY3" fmla="*/ 0 h 235672"/>
                <a:gd name="connsiteX4" fmla="*/ 430944 w 548779"/>
                <a:gd name="connsiteY4" fmla="*/ 0 h 235672"/>
                <a:gd name="connsiteX5" fmla="*/ 548780 w 548779"/>
                <a:gd name="connsiteY5" fmla="*/ 117836 h 235672"/>
                <a:gd name="connsiteX6" fmla="*/ 548780 w 548779"/>
                <a:gd name="connsiteY6" fmla="*/ 117836 h 235672"/>
                <a:gd name="connsiteX7" fmla="*/ 430944 w 548779"/>
                <a:gd name="connsiteY7" fmla="*/ 235672 h 2356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48779" h="235672">
                  <a:moveTo>
                    <a:pt x="117836" y="235672"/>
                  </a:moveTo>
                  <a:cubicBezTo>
                    <a:pt x="52757" y="235672"/>
                    <a:pt x="0" y="182915"/>
                    <a:pt x="0" y="117836"/>
                  </a:cubicBezTo>
                  <a:lnTo>
                    <a:pt x="0" y="117836"/>
                  </a:lnTo>
                  <a:cubicBezTo>
                    <a:pt x="0" y="52757"/>
                    <a:pt x="52757" y="0"/>
                    <a:pt x="117836" y="0"/>
                  </a:cubicBezTo>
                  <a:lnTo>
                    <a:pt x="430944" y="0"/>
                  </a:lnTo>
                  <a:cubicBezTo>
                    <a:pt x="496023" y="0"/>
                    <a:pt x="548780" y="52757"/>
                    <a:pt x="548780" y="117836"/>
                  </a:cubicBezTo>
                  <a:lnTo>
                    <a:pt x="548780" y="117836"/>
                  </a:lnTo>
                  <a:cubicBezTo>
                    <a:pt x="548780" y="182915"/>
                    <a:pt x="496023" y="235672"/>
                    <a:pt x="430944" y="235672"/>
                  </a:cubicBezTo>
                  <a:close/>
                </a:path>
              </a:pathLst>
            </a:custGeom>
            <a:solidFill>
              <a:srgbClr val="FFCD03"/>
            </a:solidFill>
            <a:ln w="1681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6" name="Freeform: Shape 55">
              <a:extLst>
                <a:ext uri="{FF2B5EF4-FFF2-40B4-BE49-F238E27FC236}">
                  <a16:creationId xmlns="" xmlns:a16="http://schemas.microsoft.com/office/drawing/2014/main" id="{B7A827BC-CC6E-4B20-8DEC-2E4A5D9274DC}"/>
                </a:ext>
              </a:extLst>
            </p:cNvPr>
            <p:cNvSpPr/>
            <p:nvPr/>
          </p:nvSpPr>
          <p:spPr>
            <a:xfrm>
              <a:off x="2289386" y="5348548"/>
              <a:ext cx="430943" cy="235672"/>
            </a:xfrm>
            <a:custGeom>
              <a:avLst/>
              <a:gdLst>
                <a:gd name="connsiteX0" fmla="*/ 117836 w 430943"/>
                <a:gd name="connsiteY0" fmla="*/ 235672 h 235672"/>
                <a:gd name="connsiteX1" fmla="*/ 0 w 430943"/>
                <a:gd name="connsiteY1" fmla="*/ 117836 h 235672"/>
                <a:gd name="connsiteX2" fmla="*/ 0 w 430943"/>
                <a:gd name="connsiteY2" fmla="*/ 117836 h 235672"/>
                <a:gd name="connsiteX3" fmla="*/ 117836 w 430943"/>
                <a:gd name="connsiteY3" fmla="*/ 0 h 235672"/>
                <a:gd name="connsiteX4" fmla="*/ 430944 w 430943"/>
                <a:gd name="connsiteY4" fmla="*/ 0 h 2356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30943" h="235672">
                  <a:moveTo>
                    <a:pt x="117836" y="235672"/>
                  </a:moveTo>
                  <a:cubicBezTo>
                    <a:pt x="52757" y="235672"/>
                    <a:pt x="0" y="182915"/>
                    <a:pt x="0" y="117836"/>
                  </a:cubicBezTo>
                  <a:lnTo>
                    <a:pt x="0" y="117836"/>
                  </a:lnTo>
                  <a:cubicBezTo>
                    <a:pt x="0" y="52757"/>
                    <a:pt x="52757" y="0"/>
                    <a:pt x="117836" y="0"/>
                  </a:cubicBezTo>
                  <a:lnTo>
                    <a:pt x="430944" y="0"/>
                  </a:lnTo>
                  <a:close/>
                </a:path>
              </a:pathLst>
            </a:custGeom>
            <a:solidFill>
              <a:srgbClr val="FFFFFF">
                <a:alpha val="40000"/>
              </a:srgbClr>
            </a:solidFill>
            <a:ln w="1681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7" name="Freeform: Shape 56">
              <a:extLst>
                <a:ext uri="{FF2B5EF4-FFF2-40B4-BE49-F238E27FC236}">
                  <a16:creationId xmlns="" xmlns:a16="http://schemas.microsoft.com/office/drawing/2014/main" id="{0CC11675-2B9D-445B-9D4B-3261023244FF}"/>
                </a:ext>
              </a:extLst>
            </p:cNvPr>
            <p:cNvSpPr/>
            <p:nvPr/>
          </p:nvSpPr>
          <p:spPr>
            <a:xfrm>
              <a:off x="1192164" y="4495752"/>
              <a:ext cx="2741540" cy="1939749"/>
            </a:xfrm>
            <a:custGeom>
              <a:avLst/>
              <a:gdLst>
                <a:gd name="connsiteX0" fmla="*/ 0 w 2741540"/>
                <a:gd name="connsiteY0" fmla="*/ 1939750 h 1939749"/>
                <a:gd name="connsiteX1" fmla="*/ 0 w 2741540"/>
                <a:gd name="connsiteY1" fmla="*/ 0 h 1939749"/>
                <a:gd name="connsiteX2" fmla="*/ 2741541 w 2741540"/>
                <a:gd name="connsiteY2" fmla="*/ 0 h 1939749"/>
                <a:gd name="connsiteX3" fmla="*/ 0 w 2741540"/>
                <a:gd name="connsiteY3" fmla="*/ 1939750 h 19397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741540" h="1939749">
                  <a:moveTo>
                    <a:pt x="0" y="1939750"/>
                  </a:moveTo>
                  <a:lnTo>
                    <a:pt x="0" y="0"/>
                  </a:lnTo>
                  <a:lnTo>
                    <a:pt x="2741541" y="0"/>
                  </a:lnTo>
                  <a:lnTo>
                    <a:pt x="0" y="1939750"/>
                  </a:lnTo>
                  <a:close/>
                </a:path>
              </a:pathLst>
            </a:custGeom>
            <a:solidFill>
              <a:srgbClr val="FFFFFF">
                <a:alpha val="5000"/>
              </a:srgbClr>
            </a:solidFill>
            <a:ln w="1681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8" name="Freeform: Shape 57">
              <a:extLst>
                <a:ext uri="{FF2B5EF4-FFF2-40B4-BE49-F238E27FC236}">
                  <a16:creationId xmlns="" xmlns:a16="http://schemas.microsoft.com/office/drawing/2014/main" id="{1F871FD3-9009-425D-A67C-C45D0DE618D4}"/>
                </a:ext>
              </a:extLst>
            </p:cNvPr>
            <p:cNvSpPr/>
            <p:nvPr/>
          </p:nvSpPr>
          <p:spPr>
            <a:xfrm rot="17501401">
              <a:off x="3495343" y="4972317"/>
              <a:ext cx="342903" cy="545412"/>
            </a:xfrm>
            <a:custGeom>
              <a:avLst/>
              <a:gdLst>
                <a:gd name="connsiteX0" fmla="*/ 0 w 342903"/>
                <a:gd name="connsiteY0" fmla="*/ 0 h 545412"/>
                <a:gd name="connsiteX1" fmla="*/ 342903 w 342903"/>
                <a:gd name="connsiteY1" fmla="*/ 0 h 545412"/>
                <a:gd name="connsiteX2" fmla="*/ 342903 w 342903"/>
                <a:gd name="connsiteY2" fmla="*/ 545413 h 545412"/>
                <a:gd name="connsiteX3" fmla="*/ 0 w 342903"/>
                <a:gd name="connsiteY3" fmla="*/ 545413 h 5454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42903" h="545412">
                  <a:moveTo>
                    <a:pt x="0" y="0"/>
                  </a:moveTo>
                  <a:lnTo>
                    <a:pt x="342903" y="0"/>
                  </a:lnTo>
                  <a:lnTo>
                    <a:pt x="342903" y="545413"/>
                  </a:lnTo>
                  <a:lnTo>
                    <a:pt x="0" y="545413"/>
                  </a:lnTo>
                  <a:close/>
                </a:path>
              </a:pathLst>
            </a:custGeom>
            <a:solidFill>
              <a:srgbClr val="3E3E3F"/>
            </a:solidFill>
            <a:ln w="1681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9" name="Freeform: Shape 58">
              <a:extLst>
                <a:ext uri="{FF2B5EF4-FFF2-40B4-BE49-F238E27FC236}">
                  <a16:creationId xmlns="" xmlns:a16="http://schemas.microsoft.com/office/drawing/2014/main" id="{6D8EDBA7-0604-4D74-B507-6FBA916E1699}"/>
                </a:ext>
              </a:extLst>
            </p:cNvPr>
            <p:cNvSpPr/>
            <p:nvPr/>
          </p:nvSpPr>
          <p:spPr>
            <a:xfrm rot="17501401">
              <a:off x="3600037" y="5027056"/>
              <a:ext cx="77771" cy="575544"/>
            </a:xfrm>
            <a:custGeom>
              <a:avLst/>
              <a:gdLst>
                <a:gd name="connsiteX0" fmla="*/ 0 w 77771"/>
                <a:gd name="connsiteY0" fmla="*/ 0 h 575544"/>
                <a:gd name="connsiteX1" fmla="*/ 77772 w 77771"/>
                <a:gd name="connsiteY1" fmla="*/ 0 h 575544"/>
                <a:gd name="connsiteX2" fmla="*/ 77772 w 77771"/>
                <a:gd name="connsiteY2" fmla="*/ 575545 h 575544"/>
                <a:gd name="connsiteX3" fmla="*/ 0 w 77771"/>
                <a:gd name="connsiteY3" fmla="*/ 575545 h 5755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7771" h="575544">
                  <a:moveTo>
                    <a:pt x="0" y="0"/>
                  </a:moveTo>
                  <a:lnTo>
                    <a:pt x="77772" y="0"/>
                  </a:lnTo>
                  <a:lnTo>
                    <a:pt x="77772" y="575545"/>
                  </a:lnTo>
                  <a:lnTo>
                    <a:pt x="0" y="575545"/>
                  </a:lnTo>
                  <a:close/>
                </a:path>
              </a:pathLst>
            </a:custGeom>
            <a:solidFill>
              <a:srgbClr val="6D6E71"/>
            </a:solidFill>
            <a:ln w="1681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0" name="Freeform: Shape 59">
              <a:extLst>
                <a:ext uri="{FF2B5EF4-FFF2-40B4-BE49-F238E27FC236}">
                  <a16:creationId xmlns="" xmlns:a16="http://schemas.microsoft.com/office/drawing/2014/main" id="{4C65B22C-43F3-4501-B1BF-BE69B4CE81C1}"/>
                </a:ext>
              </a:extLst>
            </p:cNvPr>
            <p:cNvSpPr/>
            <p:nvPr/>
          </p:nvSpPr>
          <p:spPr>
            <a:xfrm rot="17501401">
              <a:off x="3625960" y="5026888"/>
              <a:ext cx="25923" cy="575544"/>
            </a:xfrm>
            <a:custGeom>
              <a:avLst/>
              <a:gdLst>
                <a:gd name="connsiteX0" fmla="*/ 0 w 25923"/>
                <a:gd name="connsiteY0" fmla="*/ 0 h 575544"/>
                <a:gd name="connsiteX1" fmla="*/ 25924 w 25923"/>
                <a:gd name="connsiteY1" fmla="*/ 0 h 575544"/>
                <a:gd name="connsiteX2" fmla="*/ 25924 w 25923"/>
                <a:gd name="connsiteY2" fmla="*/ 575545 h 575544"/>
                <a:gd name="connsiteX3" fmla="*/ 0 w 25923"/>
                <a:gd name="connsiteY3" fmla="*/ 575545 h 5755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5923" h="575544">
                  <a:moveTo>
                    <a:pt x="0" y="0"/>
                  </a:moveTo>
                  <a:lnTo>
                    <a:pt x="25924" y="0"/>
                  </a:lnTo>
                  <a:lnTo>
                    <a:pt x="25924" y="575545"/>
                  </a:lnTo>
                  <a:lnTo>
                    <a:pt x="0" y="575545"/>
                  </a:lnTo>
                  <a:close/>
                </a:path>
              </a:pathLst>
            </a:custGeom>
            <a:solidFill>
              <a:srgbClr val="939598"/>
            </a:solidFill>
            <a:ln w="1681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1" name="Freeform: Shape 60">
              <a:extLst>
                <a:ext uri="{FF2B5EF4-FFF2-40B4-BE49-F238E27FC236}">
                  <a16:creationId xmlns="" xmlns:a16="http://schemas.microsoft.com/office/drawing/2014/main" id="{79F17E3F-1930-4506-87CC-F961065F4577}"/>
                </a:ext>
              </a:extLst>
            </p:cNvPr>
            <p:cNvSpPr/>
            <p:nvPr/>
          </p:nvSpPr>
          <p:spPr>
            <a:xfrm>
              <a:off x="3434080" y="4984603"/>
              <a:ext cx="549789" cy="310076"/>
            </a:xfrm>
            <a:custGeom>
              <a:avLst/>
              <a:gdLst>
                <a:gd name="connsiteX0" fmla="*/ 0 w 549789"/>
                <a:gd name="connsiteY0" fmla="*/ 108072 h 310076"/>
                <a:gd name="connsiteX1" fmla="*/ 506864 w 549789"/>
                <a:gd name="connsiteY1" fmla="*/ 310077 h 310076"/>
                <a:gd name="connsiteX2" fmla="*/ 549790 w 549789"/>
                <a:gd name="connsiteY2" fmla="*/ 202005 h 310076"/>
                <a:gd name="connsiteX3" fmla="*/ 42926 w 549789"/>
                <a:gd name="connsiteY3" fmla="*/ 0 h 3100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49789" h="310076">
                  <a:moveTo>
                    <a:pt x="0" y="108072"/>
                  </a:moveTo>
                  <a:cubicBezTo>
                    <a:pt x="137380" y="236985"/>
                    <a:pt x="318460" y="309151"/>
                    <a:pt x="506864" y="310077"/>
                  </a:cubicBezTo>
                  <a:lnTo>
                    <a:pt x="549790" y="202005"/>
                  </a:lnTo>
                  <a:lnTo>
                    <a:pt x="42926" y="0"/>
                  </a:lnTo>
                  <a:close/>
                </a:path>
              </a:pathLst>
            </a:custGeom>
            <a:solidFill>
              <a:srgbClr val="808285"/>
            </a:solidFill>
            <a:ln w="1681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2" name="Freeform: Shape 61">
              <a:extLst>
                <a:ext uri="{FF2B5EF4-FFF2-40B4-BE49-F238E27FC236}">
                  <a16:creationId xmlns="" xmlns:a16="http://schemas.microsoft.com/office/drawing/2014/main" id="{E3682E79-7B0C-44F9-AF3A-C6726C2D87A7}"/>
                </a:ext>
              </a:extLst>
            </p:cNvPr>
            <p:cNvSpPr/>
            <p:nvPr/>
          </p:nvSpPr>
          <p:spPr>
            <a:xfrm>
              <a:off x="3172399" y="3685545"/>
              <a:ext cx="1593481" cy="1593481"/>
            </a:xfrm>
            <a:custGeom>
              <a:avLst/>
              <a:gdLst>
                <a:gd name="connsiteX0" fmla="*/ 797835 w 1593481"/>
                <a:gd name="connsiteY0" fmla="*/ 50502 h 1593481"/>
                <a:gd name="connsiteX1" fmla="*/ 1543350 w 1593481"/>
                <a:gd name="connsiteY1" fmla="*/ 795781 h 1593481"/>
                <a:gd name="connsiteX2" fmla="*/ 798071 w 1593481"/>
                <a:gd name="connsiteY2" fmla="*/ 1541296 h 1593481"/>
                <a:gd name="connsiteX3" fmla="*/ 52556 w 1593481"/>
                <a:gd name="connsiteY3" fmla="*/ 796017 h 1593481"/>
                <a:gd name="connsiteX4" fmla="*/ 105296 w 1593481"/>
                <a:gd name="connsiteY4" fmla="*/ 520499 h 1593481"/>
                <a:gd name="connsiteX5" fmla="*/ 797835 w 1593481"/>
                <a:gd name="connsiteY5" fmla="*/ 50502 h 1593481"/>
                <a:gd name="connsiteX6" fmla="*/ 797835 w 1593481"/>
                <a:gd name="connsiteY6" fmla="*/ 1 h 1593481"/>
                <a:gd name="connsiteX7" fmla="*/ 797835 w 1593481"/>
                <a:gd name="connsiteY7" fmla="*/ 1 h 1593481"/>
                <a:gd name="connsiteX8" fmla="*/ 1 w 1593481"/>
                <a:gd name="connsiteY8" fmla="*/ 795646 h 1593481"/>
                <a:gd name="connsiteX9" fmla="*/ 795647 w 1593481"/>
                <a:gd name="connsiteY9" fmla="*/ 1593480 h 1593481"/>
                <a:gd name="connsiteX10" fmla="*/ 1593481 w 1593481"/>
                <a:gd name="connsiteY10" fmla="*/ 797835 h 1593481"/>
                <a:gd name="connsiteX11" fmla="*/ 1091584 w 1593481"/>
                <a:gd name="connsiteY11" fmla="*/ 56562 h 1593481"/>
                <a:gd name="connsiteX12" fmla="*/ 797835 w 1593481"/>
                <a:gd name="connsiteY12" fmla="*/ 1 h 15934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593481" h="1593481">
                  <a:moveTo>
                    <a:pt x="797835" y="50502"/>
                  </a:moveTo>
                  <a:cubicBezTo>
                    <a:pt x="1209504" y="50434"/>
                    <a:pt x="1543283" y="384112"/>
                    <a:pt x="1543350" y="795781"/>
                  </a:cubicBezTo>
                  <a:cubicBezTo>
                    <a:pt x="1543418" y="1207449"/>
                    <a:pt x="1209740" y="1541228"/>
                    <a:pt x="798071" y="1541296"/>
                  </a:cubicBezTo>
                  <a:cubicBezTo>
                    <a:pt x="386402" y="1541363"/>
                    <a:pt x="52623" y="1207685"/>
                    <a:pt x="52556" y="796017"/>
                  </a:cubicBezTo>
                  <a:cubicBezTo>
                    <a:pt x="52539" y="701664"/>
                    <a:pt x="70433" y="608169"/>
                    <a:pt x="105296" y="520499"/>
                  </a:cubicBezTo>
                  <a:cubicBezTo>
                    <a:pt x="217021" y="235925"/>
                    <a:pt x="492118" y="49222"/>
                    <a:pt x="797835" y="50502"/>
                  </a:cubicBezTo>
                  <a:moveTo>
                    <a:pt x="797835" y="1"/>
                  </a:moveTo>
                  <a:lnTo>
                    <a:pt x="797835" y="1"/>
                  </a:lnTo>
                  <a:cubicBezTo>
                    <a:pt x="357802" y="-605"/>
                    <a:pt x="607" y="355613"/>
                    <a:pt x="1" y="795646"/>
                  </a:cubicBezTo>
                  <a:cubicBezTo>
                    <a:pt x="-605" y="1235680"/>
                    <a:pt x="355630" y="1592875"/>
                    <a:pt x="795647" y="1593480"/>
                  </a:cubicBezTo>
                  <a:cubicBezTo>
                    <a:pt x="1235680" y="1594087"/>
                    <a:pt x="1592875" y="1237868"/>
                    <a:pt x="1593481" y="797835"/>
                  </a:cubicBezTo>
                  <a:cubicBezTo>
                    <a:pt x="1593936" y="471227"/>
                    <a:pt x="1394995" y="177428"/>
                    <a:pt x="1091584" y="56562"/>
                  </a:cubicBezTo>
                  <a:cubicBezTo>
                    <a:pt x="998140" y="19275"/>
                    <a:pt x="898450" y="85"/>
                    <a:pt x="797835" y="1"/>
                  </a:cubicBezTo>
                  <a:close/>
                </a:path>
              </a:pathLst>
            </a:custGeom>
            <a:solidFill>
              <a:srgbClr val="414042"/>
            </a:solidFill>
            <a:ln w="1681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3" name="Freeform: Shape 62">
              <a:extLst>
                <a:ext uri="{FF2B5EF4-FFF2-40B4-BE49-F238E27FC236}">
                  <a16:creationId xmlns="" xmlns:a16="http://schemas.microsoft.com/office/drawing/2014/main" id="{5F69BB21-582F-4052-BB4E-ADBD1CAC4E4C}"/>
                </a:ext>
              </a:extLst>
            </p:cNvPr>
            <p:cNvSpPr/>
            <p:nvPr/>
          </p:nvSpPr>
          <p:spPr>
            <a:xfrm>
              <a:off x="3249127" y="3760792"/>
              <a:ext cx="1440967" cy="1440967"/>
            </a:xfrm>
            <a:custGeom>
              <a:avLst/>
              <a:gdLst>
                <a:gd name="connsiteX0" fmla="*/ 720770 w 1440967"/>
                <a:gd name="connsiteY0" fmla="*/ 1440966 h 1440967"/>
                <a:gd name="connsiteX1" fmla="*/ 0 w 1440967"/>
                <a:gd name="connsiteY1" fmla="*/ 720769 h 1440967"/>
                <a:gd name="connsiteX2" fmla="*/ 720197 w 1440967"/>
                <a:gd name="connsiteY2" fmla="*/ 0 h 1440967"/>
                <a:gd name="connsiteX3" fmla="*/ 1440967 w 1440967"/>
                <a:gd name="connsiteY3" fmla="*/ 720197 h 1440967"/>
                <a:gd name="connsiteX4" fmla="*/ 1390079 w 1440967"/>
                <a:gd name="connsiteY4" fmla="*/ 986456 h 1440967"/>
                <a:gd name="connsiteX5" fmla="*/ 720770 w 1440967"/>
                <a:gd name="connsiteY5" fmla="*/ 1440966 h 14409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440967" h="1440967">
                  <a:moveTo>
                    <a:pt x="720770" y="1440966"/>
                  </a:moveTo>
                  <a:cubicBezTo>
                    <a:pt x="322854" y="1441118"/>
                    <a:pt x="152" y="1118685"/>
                    <a:pt x="0" y="720769"/>
                  </a:cubicBezTo>
                  <a:cubicBezTo>
                    <a:pt x="-151" y="322854"/>
                    <a:pt x="322282" y="151"/>
                    <a:pt x="720197" y="0"/>
                  </a:cubicBezTo>
                  <a:cubicBezTo>
                    <a:pt x="1118113" y="-151"/>
                    <a:pt x="1440816" y="322281"/>
                    <a:pt x="1440967" y="720197"/>
                  </a:cubicBezTo>
                  <a:cubicBezTo>
                    <a:pt x="1441001" y="811368"/>
                    <a:pt x="1423729" y="901715"/>
                    <a:pt x="1390079" y="986456"/>
                  </a:cubicBezTo>
                  <a:cubicBezTo>
                    <a:pt x="1281619" y="1261148"/>
                    <a:pt x="1016101" y="1441454"/>
                    <a:pt x="720770" y="1440966"/>
                  </a:cubicBezTo>
                  <a:close/>
                </a:path>
              </a:pathLst>
            </a:custGeom>
            <a:solidFill>
              <a:srgbClr val="ABDFE8"/>
            </a:solidFill>
            <a:ln w="1681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4" name="Freeform: Shape 63">
              <a:extLst>
                <a:ext uri="{FF2B5EF4-FFF2-40B4-BE49-F238E27FC236}">
                  <a16:creationId xmlns="" xmlns:a16="http://schemas.microsoft.com/office/drawing/2014/main" id="{2805B57C-E7B6-4193-847C-F35CE82D0493}"/>
                </a:ext>
              </a:extLst>
            </p:cNvPr>
            <p:cNvSpPr/>
            <p:nvPr/>
          </p:nvSpPr>
          <p:spPr>
            <a:xfrm>
              <a:off x="3223523" y="3735877"/>
              <a:ext cx="1491806" cy="1491805"/>
            </a:xfrm>
            <a:custGeom>
              <a:avLst/>
              <a:gdLst>
                <a:gd name="connsiteX0" fmla="*/ 746879 w 1491806"/>
                <a:gd name="connsiteY0" fmla="*/ 50502 h 1491805"/>
                <a:gd name="connsiteX1" fmla="*/ 746879 w 1491806"/>
                <a:gd name="connsiteY1" fmla="*/ 50502 h 1491805"/>
                <a:gd name="connsiteX2" fmla="*/ 1441692 w 1491806"/>
                <a:gd name="connsiteY2" fmla="*/ 745819 h 1491805"/>
                <a:gd name="connsiteX3" fmla="*/ 746357 w 1491806"/>
                <a:gd name="connsiteY3" fmla="*/ 1440630 h 1491805"/>
                <a:gd name="connsiteX4" fmla="*/ 51562 w 1491806"/>
                <a:gd name="connsiteY4" fmla="*/ 745314 h 1491805"/>
                <a:gd name="connsiteX5" fmla="*/ 100969 w 1491806"/>
                <a:gd name="connsiteY5" fmla="*/ 488178 h 1491805"/>
                <a:gd name="connsiteX6" fmla="*/ 746879 w 1491806"/>
                <a:gd name="connsiteY6" fmla="*/ 50502 h 1491805"/>
                <a:gd name="connsiteX7" fmla="*/ 746879 w 1491806"/>
                <a:gd name="connsiteY7" fmla="*/ 1 h 1491805"/>
                <a:gd name="connsiteX8" fmla="*/ 1 w 1491806"/>
                <a:gd name="connsiteY8" fmla="*/ 744926 h 1491805"/>
                <a:gd name="connsiteX9" fmla="*/ 744910 w 1491806"/>
                <a:gd name="connsiteY9" fmla="*/ 1491805 h 1491805"/>
                <a:gd name="connsiteX10" fmla="*/ 1491806 w 1491806"/>
                <a:gd name="connsiteY10" fmla="*/ 746879 h 1491805"/>
                <a:gd name="connsiteX11" fmla="*/ 1022111 w 1491806"/>
                <a:gd name="connsiteY11" fmla="*/ 53027 h 1491805"/>
                <a:gd name="connsiteX12" fmla="*/ 746879 w 1491806"/>
                <a:gd name="connsiteY12" fmla="*/ 1 h 1491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491806" h="1491805">
                  <a:moveTo>
                    <a:pt x="746879" y="50502"/>
                  </a:moveTo>
                  <a:lnTo>
                    <a:pt x="746879" y="50502"/>
                  </a:lnTo>
                  <a:cubicBezTo>
                    <a:pt x="1130756" y="50637"/>
                    <a:pt x="1441826" y="361943"/>
                    <a:pt x="1441692" y="745819"/>
                  </a:cubicBezTo>
                  <a:cubicBezTo>
                    <a:pt x="1441540" y="1129695"/>
                    <a:pt x="1130234" y="1440765"/>
                    <a:pt x="746357" y="1440630"/>
                  </a:cubicBezTo>
                  <a:cubicBezTo>
                    <a:pt x="362498" y="1440496"/>
                    <a:pt x="51411" y="1129190"/>
                    <a:pt x="51562" y="745314"/>
                  </a:cubicBezTo>
                  <a:cubicBezTo>
                    <a:pt x="51596" y="657240"/>
                    <a:pt x="68362" y="569990"/>
                    <a:pt x="100969" y="488178"/>
                  </a:cubicBezTo>
                  <a:cubicBezTo>
                    <a:pt x="205473" y="223098"/>
                    <a:pt x="461952" y="49307"/>
                    <a:pt x="746879" y="50502"/>
                  </a:cubicBezTo>
                  <a:moveTo>
                    <a:pt x="746879" y="1"/>
                  </a:moveTo>
                  <a:cubicBezTo>
                    <a:pt x="334924" y="-538"/>
                    <a:pt x="539" y="332972"/>
                    <a:pt x="1" y="744926"/>
                  </a:cubicBezTo>
                  <a:cubicBezTo>
                    <a:pt x="-555" y="1156864"/>
                    <a:pt x="332972" y="1491266"/>
                    <a:pt x="744910" y="1491805"/>
                  </a:cubicBezTo>
                  <a:cubicBezTo>
                    <a:pt x="1156865" y="1492343"/>
                    <a:pt x="1491250" y="1158834"/>
                    <a:pt x="1491806" y="746879"/>
                  </a:cubicBezTo>
                  <a:cubicBezTo>
                    <a:pt x="1492209" y="441213"/>
                    <a:pt x="1306062" y="166217"/>
                    <a:pt x="1022111" y="53027"/>
                  </a:cubicBezTo>
                  <a:cubicBezTo>
                    <a:pt x="934542" y="18097"/>
                    <a:pt x="841148" y="102"/>
                    <a:pt x="746879" y="1"/>
                  </a:cubicBezTo>
                  <a:close/>
                </a:path>
              </a:pathLst>
            </a:custGeom>
            <a:solidFill>
              <a:srgbClr val="6D6E71"/>
            </a:solidFill>
            <a:ln w="1681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8" name="Freeform: Shape 67">
              <a:extLst>
                <a:ext uri="{FF2B5EF4-FFF2-40B4-BE49-F238E27FC236}">
                  <a16:creationId xmlns="" xmlns:a16="http://schemas.microsoft.com/office/drawing/2014/main" id="{7D3121C3-F048-40EB-8C94-A9686CE03CAA}"/>
                </a:ext>
              </a:extLst>
            </p:cNvPr>
            <p:cNvSpPr/>
            <p:nvPr/>
          </p:nvSpPr>
          <p:spPr>
            <a:xfrm>
              <a:off x="3044026" y="5292324"/>
              <a:ext cx="816957" cy="1087621"/>
            </a:xfrm>
            <a:custGeom>
              <a:avLst/>
              <a:gdLst>
                <a:gd name="connsiteX0" fmla="*/ 310094 w 816957"/>
                <a:gd name="connsiteY0" fmla="*/ 0 h 1087621"/>
                <a:gd name="connsiteX1" fmla="*/ 15167 w 816957"/>
                <a:gd name="connsiteY1" fmla="*/ 741862 h 1087621"/>
                <a:gd name="connsiteX2" fmla="*/ 179801 w 816957"/>
                <a:gd name="connsiteY2" fmla="*/ 1065911 h 1087621"/>
                <a:gd name="connsiteX3" fmla="*/ 522031 w 816957"/>
                <a:gd name="connsiteY3" fmla="*/ 943530 h 1087621"/>
                <a:gd name="connsiteX4" fmla="*/ 816958 w 816957"/>
                <a:gd name="connsiteY4" fmla="*/ 201668 h 10876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16957" h="1087621">
                  <a:moveTo>
                    <a:pt x="310094" y="0"/>
                  </a:moveTo>
                  <a:lnTo>
                    <a:pt x="15167" y="741862"/>
                  </a:lnTo>
                  <a:cubicBezTo>
                    <a:pt x="-33819" y="865253"/>
                    <a:pt x="39744" y="1010360"/>
                    <a:pt x="179801" y="1065911"/>
                  </a:cubicBezTo>
                  <a:cubicBezTo>
                    <a:pt x="319858" y="1121462"/>
                    <a:pt x="472876" y="1066753"/>
                    <a:pt x="522031" y="943530"/>
                  </a:cubicBezTo>
                  <a:lnTo>
                    <a:pt x="816958" y="201668"/>
                  </a:lnTo>
                  <a:close/>
                </a:path>
              </a:pathLst>
            </a:custGeom>
            <a:solidFill>
              <a:srgbClr val="363436"/>
            </a:solidFill>
            <a:ln w="1681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9" name="Freeform: Shape 68">
              <a:extLst>
                <a:ext uri="{FF2B5EF4-FFF2-40B4-BE49-F238E27FC236}">
                  <a16:creationId xmlns="" xmlns:a16="http://schemas.microsoft.com/office/drawing/2014/main" id="{5F86DEC2-4C48-4C9F-884F-A488B9F8503B}"/>
                </a:ext>
              </a:extLst>
            </p:cNvPr>
            <p:cNvSpPr/>
            <p:nvPr/>
          </p:nvSpPr>
          <p:spPr>
            <a:xfrm>
              <a:off x="3221807" y="5351747"/>
              <a:ext cx="379263" cy="770054"/>
            </a:xfrm>
            <a:custGeom>
              <a:avLst/>
              <a:gdLst>
                <a:gd name="connsiteX0" fmla="*/ 281628 w 379263"/>
                <a:gd name="connsiteY0" fmla="*/ 0 h 770054"/>
                <a:gd name="connsiteX1" fmla="*/ 1514 w 379263"/>
                <a:gd name="connsiteY1" fmla="*/ 704491 h 770054"/>
                <a:gd name="connsiteX2" fmla="*/ 40502 w 379263"/>
                <a:gd name="connsiteY2" fmla="*/ 768543 h 770054"/>
                <a:gd name="connsiteX3" fmla="*/ 99150 w 379263"/>
                <a:gd name="connsiteY3" fmla="*/ 743209 h 770054"/>
                <a:gd name="connsiteX4" fmla="*/ 379263 w 379263"/>
                <a:gd name="connsiteY4" fmla="*/ 38381 h 7700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79263" h="770054">
                  <a:moveTo>
                    <a:pt x="281628" y="0"/>
                  </a:moveTo>
                  <a:lnTo>
                    <a:pt x="1514" y="704491"/>
                  </a:lnTo>
                  <a:cubicBezTo>
                    <a:pt x="-5404" y="732940"/>
                    <a:pt x="12036" y="761625"/>
                    <a:pt x="40502" y="768543"/>
                  </a:cubicBezTo>
                  <a:cubicBezTo>
                    <a:pt x="63513" y="774149"/>
                    <a:pt x="87451" y="763813"/>
                    <a:pt x="99150" y="743209"/>
                  </a:cubicBezTo>
                  <a:lnTo>
                    <a:pt x="379263" y="38381"/>
                  </a:lnTo>
                  <a:close/>
                </a:path>
              </a:pathLst>
            </a:custGeom>
            <a:solidFill>
              <a:srgbClr val="464547"/>
            </a:solidFill>
            <a:ln w="1681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0" name="Freeform: Shape 69">
              <a:extLst>
                <a:ext uri="{FF2B5EF4-FFF2-40B4-BE49-F238E27FC236}">
                  <a16:creationId xmlns="" xmlns:a16="http://schemas.microsoft.com/office/drawing/2014/main" id="{C31437F5-5340-44F6-9344-4C236DC2653C}"/>
                </a:ext>
              </a:extLst>
            </p:cNvPr>
            <p:cNvSpPr/>
            <p:nvPr/>
          </p:nvSpPr>
          <p:spPr>
            <a:xfrm>
              <a:off x="3075264" y="5305959"/>
              <a:ext cx="401068" cy="1056820"/>
            </a:xfrm>
            <a:custGeom>
              <a:avLst/>
              <a:gdLst>
                <a:gd name="connsiteX0" fmla="*/ 311344 w 401068"/>
                <a:gd name="connsiteY0" fmla="*/ 0 h 1056820"/>
                <a:gd name="connsiteX1" fmla="*/ 16418 w 401068"/>
                <a:gd name="connsiteY1" fmla="*/ 740684 h 1056820"/>
                <a:gd name="connsiteX2" fmla="*/ 161187 w 401068"/>
                <a:gd name="connsiteY2" fmla="*/ 1056821 h 1056820"/>
                <a:gd name="connsiteX3" fmla="*/ 124322 w 401068"/>
                <a:gd name="connsiteY3" fmla="*/ 730752 h 1056820"/>
                <a:gd name="connsiteX4" fmla="*/ 401068 w 401068"/>
                <a:gd name="connsiteY4" fmla="*/ 34509 h 10568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01068" h="1056820">
                  <a:moveTo>
                    <a:pt x="311344" y="0"/>
                  </a:moveTo>
                  <a:lnTo>
                    <a:pt x="16418" y="740684"/>
                  </a:lnTo>
                  <a:cubicBezTo>
                    <a:pt x="-32737" y="864075"/>
                    <a:pt x="32241" y="1005478"/>
                    <a:pt x="161187" y="1056821"/>
                  </a:cubicBezTo>
                  <a:cubicBezTo>
                    <a:pt x="92119" y="962300"/>
                    <a:pt x="78096" y="838319"/>
                    <a:pt x="124322" y="730752"/>
                  </a:cubicBezTo>
                  <a:cubicBezTo>
                    <a:pt x="208490" y="519152"/>
                    <a:pt x="261012" y="386671"/>
                    <a:pt x="401068" y="34509"/>
                  </a:cubicBezTo>
                  <a:close/>
                </a:path>
              </a:pathLst>
            </a:custGeom>
            <a:solidFill>
              <a:srgbClr val="414042"/>
            </a:solidFill>
            <a:ln w="1681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3" name="مربع نص 2">
            <a:extLst>
              <a:ext uri="{FF2B5EF4-FFF2-40B4-BE49-F238E27FC236}">
                <a16:creationId xmlns="" xmlns:a16="http://schemas.microsoft.com/office/drawing/2014/main" id="{F006BD21-A76B-74CC-8D06-A1B39FADBBC6}"/>
              </a:ext>
            </a:extLst>
          </p:cNvPr>
          <p:cNvSpPr txBox="1"/>
          <p:nvPr/>
        </p:nvSpPr>
        <p:spPr>
          <a:xfrm>
            <a:off x="6267646" y="3172003"/>
            <a:ext cx="5272587" cy="1323439"/>
          </a:xfrm>
          <a:prstGeom prst="rect">
            <a:avLst/>
          </a:prstGeom>
          <a:noFill/>
          <a:ln w="57150">
            <a:solidFill>
              <a:srgbClr val="4FC1CF"/>
            </a:solidFill>
            <a:prstDash val="lgDashDot"/>
          </a:ln>
        </p:spPr>
        <p:txBody>
          <a:bodyPr wrap="square">
            <a:spAutoFit/>
          </a:bodyPr>
          <a:lstStyle>
            <a:defPPr>
              <a:defRPr lang="en-US"/>
            </a:defPPr>
            <a:lvl1pPr marL="571500" indent="-571500" algn="r" rtl="1">
              <a:buFont typeface="Wingdings" panose="05000000000000000000" pitchFamily="2" charset="2"/>
              <a:buChar char="ü"/>
              <a:defRPr sz="4000" b="1">
                <a:solidFill>
                  <a:srgbClr val="002060"/>
                </a:solidFill>
              </a:defRPr>
            </a:lvl1pPr>
          </a:lstStyle>
          <a:p>
            <a:pPr marL="1028700" lvl="1" indent="-571500" algn="r" rtl="1">
              <a:buFont typeface="Wingdings" panose="05000000000000000000" pitchFamily="2" charset="2"/>
              <a:buChar char="q"/>
            </a:pPr>
            <a:r>
              <a:rPr lang="ar-EG" sz="4000" b="1" dirty="0"/>
              <a:t>ماهية الحق. </a:t>
            </a:r>
          </a:p>
          <a:p>
            <a:pPr marL="1028700" lvl="1" indent="-571500" algn="r" rtl="1">
              <a:buFont typeface="Wingdings" panose="05000000000000000000" pitchFamily="2" charset="2"/>
              <a:buChar char="q"/>
            </a:pPr>
            <a:r>
              <a:rPr lang="ar-EG" sz="4000" b="1" dirty="0"/>
              <a:t>عناصر الحق. </a:t>
            </a:r>
          </a:p>
        </p:txBody>
      </p:sp>
      <p:sp>
        <p:nvSpPr>
          <p:cNvPr id="5" name="مربع نص 4">
            <a:extLst>
              <a:ext uri="{FF2B5EF4-FFF2-40B4-BE49-F238E27FC236}">
                <a16:creationId xmlns="" xmlns:a16="http://schemas.microsoft.com/office/drawing/2014/main" id="{53BEEFDA-480D-D708-E6D2-10DF576D977D}"/>
              </a:ext>
            </a:extLst>
          </p:cNvPr>
          <p:cNvSpPr txBox="1"/>
          <p:nvPr/>
        </p:nvSpPr>
        <p:spPr>
          <a:xfrm>
            <a:off x="7656846" y="399332"/>
            <a:ext cx="4535154" cy="923330"/>
          </a:xfrm>
          <a:prstGeom prst="rect">
            <a:avLst/>
          </a:prstGeom>
          <a:gradFill flip="none" rotWithShape="1">
            <a:gsLst>
              <a:gs pos="0">
                <a:schemeClr val="accent4">
                  <a:lumMod val="20000"/>
                  <a:lumOff val="80000"/>
                  <a:shade val="30000"/>
                  <a:satMod val="115000"/>
                </a:schemeClr>
              </a:gs>
              <a:gs pos="50000">
                <a:schemeClr val="accent4">
                  <a:lumMod val="20000"/>
                  <a:lumOff val="80000"/>
                  <a:shade val="67500"/>
                  <a:satMod val="115000"/>
                </a:schemeClr>
              </a:gs>
              <a:gs pos="100000">
                <a:schemeClr val="accent4">
                  <a:lumMod val="20000"/>
                  <a:lumOff val="80000"/>
                  <a:shade val="100000"/>
                  <a:satMod val="115000"/>
                </a:schemeClr>
              </a:gs>
            </a:gsLst>
            <a:lin ang="5400000" scaled="1"/>
            <a:tileRect/>
          </a:gradFill>
        </p:spPr>
        <p:txBody>
          <a:bodyPr wrap="square">
            <a:spAutoFit/>
          </a:bodyPr>
          <a:lstStyle>
            <a:defPPr>
              <a:defRPr lang="en-US"/>
            </a:defPPr>
            <a:lvl1pPr algn="ctr">
              <a:defRPr sz="54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ar-EG" dirty="0"/>
              <a:t>مصطلحات الوحدة</a:t>
            </a:r>
          </a:p>
        </p:txBody>
      </p:sp>
    </p:spTree>
    <p:extLst>
      <p:ext uri="{BB962C8B-B14F-4D97-AF65-F5344CB8AC3E}">
        <p14:creationId xmlns:p14="http://schemas.microsoft.com/office/powerpoint/2010/main" val="11722935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>
            <a:extLst>
              <a:ext uri="{FF2B5EF4-FFF2-40B4-BE49-F238E27FC236}">
                <a16:creationId xmlns="" xmlns:a16="http://schemas.microsoft.com/office/drawing/2014/main" id="{2A679D39-886E-E889-DE10-81F6270834C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8F8F6"/>
              </a:clrFrom>
              <a:clrTo>
                <a:srgbClr val="F8F8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0880" y="0"/>
            <a:ext cx="8534400" cy="6858000"/>
          </a:xfrm>
          <a:prstGeom prst="rect">
            <a:avLst/>
          </a:prstGeom>
        </p:spPr>
      </p:pic>
      <p:sp>
        <p:nvSpPr>
          <p:cNvPr id="5" name="مربع نص 4">
            <a:extLst>
              <a:ext uri="{FF2B5EF4-FFF2-40B4-BE49-F238E27FC236}">
                <a16:creationId xmlns="" xmlns:a16="http://schemas.microsoft.com/office/drawing/2014/main" id="{D03A26AD-F8C5-29C9-8A74-C049BBC56B56}"/>
              </a:ext>
            </a:extLst>
          </p:cNvPr>
          <p:cNvSpPr txBox="1"/>
          <p:nvPr/>
        </p:nvSpPr>
        <p:spPr>
          <a:xfrm>
            <a:off x="3700821" y="1253723"/>
            <a:ext cx="4975819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rtl="1"/>
            <a:r>
              <a:rPr lang="ar-EG" sz="5400" b="1" dirty="0">
                <a:solidFill>
                  <a:srgbClr val="002060"/>
                </a:solidFill>
              </a:rPr>
              <a:t>أدون ملحوظاتي</a:t>
            </a:r>
          </a:p>
        </p:txBody>
      </p:sp>
      <p:pic>
        <p:nvPicPr>
          <p:cNvPr id="4" name="صورة 3" descr="62b1af9ca1b79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81000" y="571500"/>
            <a:ext cx="1973634" cy="11021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31888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5A3F2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9"/>
          <p:cNvGrpSpPr/>
          <p:nvPr/>
        </p:nvGrpSpPr>
        <p:grpSpPr>
          <a:xfrm>
            <a:off x="0" y="5130193"/>
            <a:ext cx="223238" cy="1042007"/>
            <a:chOff x="0" y="0"/>
            <a:chExt cx="505184" cy="2358041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505184" cy="2358041"/>
            </a:xfrm>
            <a:custGeom>
              <a:avLst/>
              <a:gdLst/>
              <a:ahLst/>
              <a:cxnLst/>
              <a:rect l="l" t="t" r="r" b="b"/>
              <a:pathLst>
                <a:path w="505184" h="2358041">
                  <a:moveTo>
                    <a:pt x="0" y="0"/>
                  </a:moveTo>
                  <a:lnTo>
                    <a:pt x="505184" y="0"/>
                  </a:lnTo>
                  <a:lnTo>
                    <a:pt x="505184" y="2358041"/>
                  </a:lnTo>
                  <a:lnTo>
                    <a:pt x="0" y="2358041"/>
                  </a:lnTo>
                  <a:close/>
                </a:path>
              </a:pathLst>
            </a:custGeom>
            <a:solidFill>
              <a:srgbClr val="BE9A6D"/>
            </a:solidFill>
          </p:spPr>
          <p:txBody>
            <a:bodyPr/>
            <a:lstStyle/>
            <a:p>
              <a:pPr defTabSz="609630"/>
              <a:endParaRPr lang="ar-EG" sz="1200">
                <a:solidFill>
                  <a:prstClr val="black"/>
                </a:solidFill>
                <a:latin typeface="Calibri"/>
                <a:cs typeface="Arial" panose="020B0604020202020204" pitchFamily="34" charset="0"/>
              </a:endParaRPr>
            </a:p>
          </p:txBody>
        </p:sp>
      </p:grpSp>
      <p:pic>
        <p:nvPicPr>
          <p:cNvPr id="28" name="صورة 27">
            <a:extLst>
              <a:ext uri="{FF2B5EF4-FFF2-40B4-BE49-F238E27FC236}">
                <a16:creationId xmlns="" xmlns:a16="http://schemas.microsoft.com/office/drawing/2014/main" id="{5DAB2B07-5C42-78CD-3D30-14C5373C79C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104004">
            <a:off x="451921" y="899160"/>
            <a:ext cx="4622800" cy="4622800"/>
          </a:xfrm>
          <a:prstGeom prst="rect">
            <a:avLst/>
          </a:prstGeom>
          <a:ln>
            <a:noFill/>
          </a:ln>
        </p:spPr>
      </p:pic>
      <p:sp>
        <p:nvSpPr>
          <p:cNvPr id="3" name="مربع نص 2">
            <a:extLst>
              <a:ext uri="{FF2B5EF4-FFF2-40B4-BE49-F238E27FC236}">
                <a16:creationId xmlns="" xmlns:a16="http://schemas.microsoft.com/office/drawing/2014/main" id="{8D756973-A472-9194-3282-E07912C96AFE}"/>
              </a:ext>
            </a:extLst>
          </p:cNvPr>
          <p:cNvSpPr txBox="1"/>
          <p:nvPr/>
        </p:nvSpPr>
        <p:spPr>
          <a:xfrm>
            <a:off x="5263264" y="2134384"/>
            <a:ext cx="6093500" cy="1938992"/>
          </a:xfrm>
          <a:prstGeom prst="rect">
            <a:avLst/>
          </a:prstGeom>
          <a:solidFill>
            <a:schemeClr val="accent6"/>
          </a:solidFill>
        </p:spPr>
        <p:txBody>
          <a:bodyPr wrap="square">
            <a:spAutoFit/>
          </a:bodyPr>
          <a:lstStyle/>
          <a:p>
            <a:pPr algn="ctr"/>
            <a:r>
              <a:rPr lang="ar-EG" sz="6000" b="1" dirty="0">
                <a:solidFill>
                  <a:schemeClr val="bg1"/>
                </a:solidFill>
              </a:rPr>
              <a:t>ما المقصود بالحق لغة واصطلاحًا؟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BD0C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4"/>
          <p:cNvGrpSpPr/>
          <p:nvPr/>
        </p:nvGrpSpPr>
        <p:grpSpPr>
          <a:xfrm>
            <a:off x="195173" y="648961"/>
            <a:ext cx="6916827" cy="3425199"/>
            <a:chOff x="0" y="0"/>
            <a:chExt cx="3114278" cy="1937117"/>
          </a:xfrm>
          <a:solidFill>
            <a:srgbClr val="197301"/>
          </a:solidFill>
        </p:grpSpPr>
        <p:sp>
          <p:nvSpPr>
            <p:cNvPr id="5" name="Freeform 5"/>
            <p:cNvSpPr/>
            <p:nvPr/>
          </p:nvSpPr>
          <p:spPr>
            <a:xfrm>
              <a:off x="0" y="0"/>
              <a:ext cx="3114278" cy="1937117"/>
            </a:xfrm>
            <a:custGeom>
              <a:avLst/>
              <a:gdLst/>
              <a:ahLst/>
              <a:cxnLst/>
              <a:rect l="l" t="t" r="r" b="b"/>
              <a:pathLst>
                <a:path w="3114278" h="1937117">
                  <a:moveTo>
                    <a:pt x="0" y="0"/>
                  </a:moveTo>
                  <a:lnTo>
                    <a:pt x="3114278" y="0"/>
                  </a:lnTo>
                  <a:lnTo>
                    <a:pt x="3114278" y="1937117"/>
                  </a:lnTo>
                  <a:lnTo>
                    <a:pt x="0" y="1937117"/>
                  </a:lnTo>
                  <a:close/>
                </a:path>
              </a:pathLst>
            </a:custGeom>
            <a:solidFill>
              <a:srgbClr val="636D39"/>
            </a:solidFill>
          </p:spPr>
          <p:txBody>
            <a:bodyPr/>
            <a:lstStyle/>
            <a:p>
              <a:pPr defTabSz="609630"/>
              <a:endParaRPr lang="ar-EG" sz="1200">
                <a:solidFill>
                  <a:prstClr val="black"/>
                </a:solidFill>
                <a:latin typeface="Calibri"/>
                <a:cs typeface="Arial" panose="020B0604020202020204" pitchFamily="34" charset="0"/>
              </a:endParaRPr>
            </a:p>
          </p:txBody>
        </p:sp>
      </p:grpSp>
      <p:sp>
        <p:nvSpPr>
          <p:cNvPr id="17" name="TextBox 17"/>
          <p:cNvSpPr txBox="1"/>
          <p:nvPr/>
        </p:nvSpPr>
        <p:spPr>
          <a:xfrm>
            <a:off x="1795141" y="5049059"/>
            <a:ext cx="3801337" cy="25115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defTabSz="609630">
              <a:lnSpc>
                <a:spcPts val="2080"/>
              </a:lnSpc>
              <a:spcBef>
                <a:spcPct val="0"/>
              </a:spcBef>
            </a:pPr>
            <a:endParaRPr lang="en-US" sz="1486" dirty="0">
              <a:solidFill>
                <a:srgbClr val="FFFFFF"/>
              </a:solidFill>
              <a:latin typeface="Open Sans"/>
            </a:endParaRPr>
          </a:p>
        </p:txBody>
      </p:sp>
      <p:sp>
        <p:nvSpPr>
          <p:cNvPr id="20" name="مربع نص 19">
            <a:extLst>
              <a:ext uri="{FF2B5EF4-FFF2-40B4-BE49-F238E27FC236}">
                <a16:creationId xmlns="" xmlns:a16="http://schemas.microsoft.com/office/drawing/2014/main" id="{07657F7A-DB8C-3DC7-42F9-E60F709D2FD5}"/>
              </a:ext>
            </a:extLst>
          </p:cNvPr>
          <p:cNvSpPr txBox="1"/>
          <p:nvPr/>
        </p:nvSpPr>
        <p:spPr>
          <a:xfrm>
            <a:off x="807958" y="791899"/>
            <a:ext cx="5691255" cy="31393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609630"/>
            <a:r>
              <a:rPr lang="ar-EG" sz="6600" b="1" dirty="0">
                <a:solidFill>
                  <a:schemeClr val="bg1"/>
                </a:solidFill>
              </a:rPr>
              <a:t>ما عناصر الحق؟ مع توضيح المراد من كل عنصر</a:t>
            </a:r>
            <a:r>
              <a:rPr lang="ar-EG" sz="6600" dirty="0">
                <a:solidFill>
                  <a:schemeClr val="bg1"/>
                </a:solidFill>
              </a:rPr>
              <a:t>.</a:t>
            </a:r>
            <a:r>
              <a:rPr lang="ar-EG" sz="6600" dirty="0"/>
              <a:t> </a:t>
            </a:r>
            <a:endParaRPr lang="ar-EG" sz="6600" b="1" dirty="0">
              <a:solidFill>
                <a:prstClr val="white"/>
              </a:solidFill>
              <a:latin typeface="Calibri"/>
              <a:cs typeface="Arial" panose="020B0604020202020204" pitchFamily="34" charset="0"/>
            </a:endParaRPr>
          </a:p>
        </p:txBody>
      </p:sp>
      <p:pic>
        <p:nvPicPr>
          <p:cNvPr id="3" name="صورة 2">
            <a:extLst>
              <a:ext uri="{FF2B5EF4-FFF2-40B4-BE49-F238E27FC236}">
                <a16:creationId xmlns="" xmlns:a16="http://schemas.microsoft.com/office/drawing/2014/main" id="{91393DDE-B3E6-BA03-5635-8BDAFDF44C0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829257" y="2763520"/>
            <a:ext cx="2996983" cy="4064658"/>
          </a:xfrm>
          <a:prstGeom prst="rect">
            <a:avLst/>
          </a:prstGeom>
        </p:spPr>
      </p:pic>
      <p:pic>
        <p:nvPicPr>
          <p:cNvPr id="7" name="صورة 6" descr="62b1af9ca1b79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907137" y="271249"/>
            <a:ext cx="1973634" cy="110219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BD0C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4"/>
          <p:cNvGrpSpPr/>
          <p:nvPr/>
        </p:nvGrpSpPr>
        <p:grpSpPr>
          <a:xfrm>
            <a:off x="4861809" y="1647676"/>
            <a:ext cx="7330191" cy="4179682"/>
            <a:chOff x="0" y="0"/>
            <a:chExt cx="3114278" cy="1937117"/>
          </a:xfrm>
          <a:solidFill>
            <a:schemeClr val="bg1">
              <a:lumMod val="50000"/>
            </a:schemeClr>
          </a:solidFill>
        </p:grpSpPr>
        <p:sp>
          <p:nvSpPr>
            <p:cNvPr id="5" name="Freeform 5"/>
            <p:cNvSpPr/>
            <p:nvPr/>
          </p:nvSpPr>
          <p:spPr>
            <a:xfrm>
              <a:off x="0" y="0"/>
              <a:ext cx="3114278" cy="1937117"/>
            </a:xfrm>
            <a:custGeom>
              <a:avLst/>
              <a:gdLst/>
              <a:ahLst/>
              <a:cxnLst/>
              <a:rect l="l" t="t" r="r" b="b"/>
              <a:pathLst>
                <a:path w="3114278" h="1937117">
                  <a:moveTo>
                    <a:pt x="0" y="0"/>
                  </a:moveTo>
                  <a:lnTo>
                    <a:pt x="3114278" y="0"/>
                  </a:lnTo>
                  <a:lnTo>
                    <a:pt x="3114278" y="1937117"/>
                  </a:lnTo>
                  <a:lnTo>
                    <a:pt x="0" y="1937117"/>
                  </a:lnTo>
                  <a:close/>
                </a:path>
              </a:pathLst>
            </a:custGeom>
            <a:grpFill/>
          </p:spPr>
          <p:txBody>
            <a:bodyPr/>
            <a:lstStyle/>
            <a:p>
              <a:pPr defTabSz="609630"/>
              <a:endParaRPr lang="ar-EG" sz="1200">
                <a:solidFill>
                  <a:prstClr val="black"/>
                </a:solidFill>
                <a:latin typeface="Calibri"/>
                <a:cs typeface="Arial" panose="020B0604020202020204" pitchFamily="34" charset="0"/>
              </a:endParaRPr>
            </a:p>
          </p:txBody>
        </p:sp>
      </p:grpSp>
      <p:sp>
        <p:nvSpPr>
          <p:cNvPr id="17" name="TextBox 17"/>
          <p:cNvSpPr txBox="1"/>
          <p:nvPr/>
        </p:nvSpPr>
        <p:spPr>
          <a:xfrm>
            <a:off x="1795141" y="5049059"/>
            <a:ext cx="3801337" cy="25115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defTabSz="609630">
              <a:lnSpc>
                <a:spcPts val="2080"/>
              </a:lnSpc>
              <a:spcBef>
                <a:spcPct val="0"/>
              </a:spcBef>
            </a:pPr>
            <a:endParaRPr lang="en-US" sz="1486" dirty="0">
              <a:solidFill>
                <a:srgbClr val="FFFFFF"/>
              </a:solidFill>
              <a:latin typeface="Open Sans"/>
            </a:endParaRPr>
          </a:p>
        </p:txBody>
      </p:sp>
      <p:sp>
        <p:nvSpPr>
          <p:cNvPr id="20" name="مربع نص 19">
            <a:extLst>
              <a:ext uri="{FF2B5EF4-FFF2-40B4-BE49-F238E27FC236}">
                <a16:creationId xmlns="" xmlns:a16="http://schemas.microsoft.com/office/drawing/2014/main" id="{07657F7A-DB8C-3DC7-42F9-E60F709D2FD5}"/>
              </a:ext>
            </a:extLst>
          </p:cNvPr>
          <p:cNvSpPr txBox="1"/>
          <p:nvPr/>
        </p:nvSpPr>
        <p:spPr>
          <a:xfrm>
            <a:off x="5681276" y="2029357"/>
            <a:ext cx="5691255" cy="34163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609630"/>
            <a:r>
              <a:rPr lang="ar-EG" sz="5400" b="1" dirty="0">
                <a:solidFill>
                  <a:schemeClr val="bg1"/>
                </a:solidFill>
              </a:rPr>
              <a:t>ورَد ذكر "الحق" في العديد من النصوص الشرعية؛ فما معنى الحق في كل نص مما يأتي؟ </a:t>
            </a:r>
            <a:endParaRPr lang="ar-EG" sz="3600" b="1" dirty="0">
              <a:solidFill>
                <a:schemeClr val="bg1"/>
              </a:solidFill>
              <a:latin typeface="Calibri"/>
              <a:cs typeface="Arial" panose="020B0604020202020204" pitchFamily="34" charset="0"/>
            </a:endParaRPr>
          </a:p>
        </p:txBody>
      </p:sp>
      <p:pic>
        <p:nvPicPr>
          <p:cNvPr id="3" name="صورة 2">
            <a:extLst>
              <a:ext uri="{FF2B5EF4-FFF2-40B4-BE49-F238E27FC236}">
                <a16:creationId xmlns="" xmlns:a16="http://schemas.microsoft.com/office/drawing/2014/main" id="{B3082487-CBA0-515A-29BF-B7E4E0552C89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084" r="14447" b="4820"/>
          <a:stretch/>
        </p:blipFill>
        <p:spPr>
          <a:xfrm>
            <a:off x="633609" y="479113"/>
            <a:ext cx="3354075" cy="27724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27110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جدول 2">
            <a:extLst>
              <a:ext uri="{FF2B5EF4-FFF2-40B4-BE49-F238E27FC236}">
                <a16:creationId xmlns="" xmlns:a16="http://schemas.microsoft.com/office/drawing/2014/main" id="{7AA1D7B0-1CC5-665A-5C79-29905AC2E7C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09422042"/>
              </p:ext>
            </p:extLst>
          </p:nvPr>
        </p:nvGraphicFramePr>
        <p:xfrm>
          <a:off x="1453213" y="1099946"/>
          <a:ext cx="9285574" cy="4495548"/>
        </p:xfrm>
        <a:graphic>
          <a:graphicData uri="http://schemas.openxmlformats.org/drawingml/2006/table">
            <a:tbl>
              <a:tblPr rtl="1" firstRow="1" bandRow="1">
                <a:tableStyleId>{21E4AEA4-8DFA-4A89-87EB-49C32662AFE0}</a:tableStyleId>
              </a:tblPr>
              <a:tblGrid>
                <a:gridCol w="4642787">
                  <a:extLst>
                    <a:ext uri="{9D8B030D-6E8A-4147-A177-3AD203B41FA5}">
                      <a16:colId xmlns="" xmlns:a16="http://schemas.microsoft.com/office/drawing/2014/main" val="1017578398"/>
                    </a:ext>
                  </a:extLst>
                </a:gridCol>
                <a:gridCol w="4642787">
                  <a:extLst>
                    <a:ext uri="{9D8B030D-6E8A-4147-A177-3AD203B41FA5}">
                      <a16:colId xmlns="" xmlns:a16="http://schemas.microsoft.com/office/drawing/2014/main" val="3120104126"/>
                    </a:ext>
                  </a:extLst>
                </a:gridCol>
              </a:tblGrid>
              <a:tr h="1003174">
                <a:tc>
                  <a:txBody>
                    <a:bodyPr/>
                    <a:lstStyle/>
                    <a:p>
                      <a:pPr algn="ctr" rtl="1"/>
                      <a:r>
                        <a:rPr lang="ar-EG" sz="5400" dirty="0"/>
                        <a:t>النص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EG" sz="5400" dirty="0"/>
                        <a:t>معنى الحق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3816154006"/>
                  </a:ext>
                </a:extLst>
              </a:tr>
              <a:tr h="1450214">
                <a:tc>
                  <a:txBody>
                    <a:bodyPr/>
                    <a:lstStyle/>
                    <a:p>
                      <a:pPr algn="ctr" rtl="1"/>
                      <a:r>
                        <a:rPr lang="ar-EG" sz="3200" b="1" dirty="0"/>
                        <a:t>قوله</a:t>
                      </a:r>
                      <a:r>
                        <a:rPr lang="ar-EG" sz="4000" b="1" dirty="0"/>
                        <a:t> </a:t>
                      </a:r>
                      <a:r>
                        <a:rPr lang="ar-EG" sz="3200" b="1" dirty="0"/>
                        <a:t>تعالى</a:t>
                      </a:r>
                      <a:r>
                        <a:rPr lang="ar-EG" sz="4000" b="1" dirty="0"/>
                        <a:t> </a:t>
                      </a:r>
                      <a:r>
                        <a:rPr lang="ar-EG" sz="4000" b="1" dirty="0">
                          <a:solidFill>
                            <a:srgbClr val="197301"/>
                          </a:solidFill>
                        </a:rPr>
                        <a:t>﴿</a:t>
                      </a:r>
                      <a:r>
                        <a:rPr lang="ar-EG" sz="1000" b="1" kern="1200" dirty="0">
                          <a:solidFill>
                            <a:srgbClr val="197301"/>
                          </a:solidFill>
                          <a:effectLst/>
                        </a:rPr>
                        <a:t> </a:t>
                      </a:r>
                      <a:r>
                        <a:rPr lang="ar-EG" sz="3200" b="1" kern="1200" dirty="0">
                          <a:solidFill>
                            <a:srgbClr val="197301"/>
                          </a:solidFill>
                          <a:effectLst/>
                        </a:rPr>
                        <a:t>ثُمَّ رُدُّوا إِلَى اللَّهِ مَوْلاهُمُ الْحَقِّ﴾</a:t>
                      </a:r>
                      <a:endParaRPr lang="ar-EG" sz="4400" b="1" dirty="0">
                        <a:solidFill>
                          <a:srgbClr val="19730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endParaRPr lang="ar-EG"/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456124657"/>
                  </a:ext>
                </a:extLst>
              </a:tr>
              <a:tr h="1956173">
                <a:tc>
                  <a:txBody>
                    <a:bodyPr/>
                    <a:lstStyle/>
                    <a:p>
                      <a:pPr algn="ctr" rtl="1"/>
                      <a:r>
                        <a:rPr lang="ar-EG" sz="3200" b="1" dirty="0"/>
                        <a:t>قوله تعالى </a:t>
                      </a:r>
                      <a:r>
                        <a:rPr lang="ar-EG" sz="3200" b="1" dirty="0">
                          <a:solidFill>
                            <a:srgbClr val="197301"/>
                          </a:solidFill>
                        </a:rPr>
                        <a:t>﴿</a:t>
                      </a:r>
                      <a:r>
                        <a:rPr lang="ar-EG" sz="3200" b="1" kern="1200" dirty="0">
                          <a:solidFill>
                            <a:srgbClr val="197301"/>
                          </a:solidFill>
                          <a:effectLst/>
                        </a:rPr>
                        <a:t>قُلْ إِنِّي عَلَىٰ بَيِّنَةٍ مِّن رَّبِّي وَكَذَّبْتُم بِهِ ۚ مَا عِندِي مَا تَسْتَعْجِلُونَ بِهِ ۚ إِنِ الْحُكْمُ إِلَّا لِلَّهِ ۖ يَقُصُّ الْحَقَّ ۖ وَهُوَ خَيْرُ الْفَاصِلِينَ﴾</a:t>
                      </a:r>
                      <a:endParaRPr lang="ar-EG" sz="3200" b="1" dirty="0">
                        <a:solidFill>
                          <a:srgbClr val="19730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endParaRPr lang="ar-EG" dirty="0"/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48988585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404358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Custom 13">
      <a:dk1>
        <a:srgbClr val="000000"/>
      </a:dk1>
      <a:lt1>
        <a:sysClr val="window" lastClr="FFFFFF"/>
      </a:lt1>
      <a:dk2>
        <a:srgbClr val="1F497D"/>
      </a:dk2>
      <a:lt2>
        <a:srgbClr val="EEECE1"/>
      </a:lt2>
      <a:accent1>
        <a:srgbClr val="4FC1CF"/>
      </a:accent1>
      <a:accent2>
        <a:srgbClr val="EBC149"/>
      </a:accent2>
      <a:accent3>
        <a:srgbClr val="F26122"/>
      </a:accent3>
      <a:accent4>
        <a:srgbClr val="6F1F51"/>
      </a:accent4>
      <a:accent5>
        <a:srgbClr val="2C2F45"/>
      </a:accent5>
      <a:accent6>
        <a:srgbClr val="2C2F45"/>
      </a:accent6>
      <a:hlink>
        <a:srgbClr val="0000FF"/>
      </a:hlink>
      <a:folHlink>
        <a:srgbClr val="800080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1_نسق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145</TotalTime>
  <Words>197</Words>
  <Application>Microsoft Office PowerPoint</Application>
  <PresentationFormat>مخصص</PresentationFormat>
  <Paragraphs>26</Paragraphs>
  <Slides>10</Slides>
  <Notes>0</Notes>
  <HiddenSlides>0</HiddenSlides>
  <MMClips>0</MMClips>
  <ScaleCrop>false</ScaleCrop>
  <HeadingPairs>
    <vt:vector size="4" baseType="variant">
      <vt:variant>
        <vt:lpstr>نسق</vt:lpstr>
      </vt:variant>
      <vt:variant>
        <vt:i4>4</vt:i4>
      </vt:variant>
      <vt:variant>
        <vt:lpstr>عناوين الشرائح</vt:lpstr>
      </vt:variant>
      <vt:variant>
        <vt:i4>10</vt:i4>
      </vt:variant>
    </vt:vector>
  </HeadingPairs>
  <TitlesOfParts>
    <vt:vector size="14" baseType="lpstr">
      <vt:lpstr>Office Theme</vt:lpstr>
      <vt:lpstr>1_Office Theme</vt:lpstr>
      <vt:lpstr>2_Office Theme</vt:lpstr>
      <vt:lpstr>1_نسق Office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Deckzi Solutions</dc:creator>
  <cp:lastModifiedBy>hp</cp:lastModifiedBy>
  <cp:revision>12</cp:revision>
  <dcterms:created xsi:type="dcterms:W3CDTF">2022-05-05T11:28:48Z</dcterms:created>
  <dcterms:modified xsi:type="dcterms:W3CDTF">2023-11-14T01:56:03Z</dcterms:modified>
</cp:coreProperties>
</file>