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Lst>
  <p:sldIdLst>
    <p:sldId id="415" r:id="rId4"/>
    <p:sldId id="256" r:id="rId5"/>
    <p:sldId id="257" r:id="rId6"/>
    <p:sldId id="258" r:id="rId7"/>
    <p:sldId id="418" r:id="rId8"/>
    <p:sldId id="416" r:id="rId9"/>
    <p:sldId id="420" r:id="rId10"/>
    <p:sldId id="271" r:id="rId11"/>
    <p:sldId id="41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71C"/>
    <a:srgbClr val="197301"/>
    <a:srgbClr val="E8505B"/>
    <a:srgbClr val="2632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21" autoAdjust="0"/>
    <p:restoredTop sz="94660"/>
  </p:normalViewPr>
  <p:slideViewPr>
    <p:cSldViewPr snapToGrid="0">
      <p:cViewPr>
        <p:scale>
          <a:sx n="60" d="100"/>
          <a:sy n="60" d="100"/>
        </p:scale>
        <p:origin x="-1056"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E6A5C8-7B33-E1B3-969B-5DED7C7C9A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FF778E9-A98B-9D31-3313-D2D8CEE103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D8D4107-8CC8-86BE-5709-023A7B521E89}"/>
              </a:ext>
            </a:extLst>
          </p:cNvPr>
          <p:cNvSpPr>
            <a:spLocks noGrp="1"/>
          </p:cNvSpPr>
          <p:nvPr>
            <p:ph type="dt" sz="half" idx="10"/>
          </p:nvPr>
        </p:nvSpPr>
        <p:spPr/>
        <p:txBody>
          <a:bodyPr/>
          <a:lstStyle/>
          <a:p>
            <a:fld id="{4040FB44-9C3E-49A9-91DB-ACD33BF91A00}" type="datetimeFigureOut">
              <a:rPr lang="en-US" smtClean="0"/>
              <a:pPr/>
              <a:t>11/28/2023</a:t>
            </a:fld>
            <a:endParaRPr lang="en-US"/>
          </a:p>
        </p:txBody>
      </p:sp>
      <p:sp>
        <p:nvSpPr>
          <p:cNvPr id="5" name="Footer Placeholder 4">
            <a:extLst>
              <a:ext uri="{FF2B5EF4-FFF2-40B4-BE49-F238E27FC236}">
                <a16:creationId xmlns="" xmlns:a16="http://schemas.microsoft.com/office/drawing/2014/main" id="{6D0B13DC-3622-1CD8-D93B-D4B000973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A8A4E2F-ABC2-C79E-13F9-0455D66DDF0F}"/>
              </a:ext>
            </a:extLst>
          </p:cNvPr>
          <p:cNvSpPr>
            <a:spLocks noGrp="1"/>
          </p:cNvSpPr>
          <p:nvPr>
            <p:ph type="sldNum" sz="quarter" idx="12"/>
          </p:nvPr>
        </p:nvSpPr>
        <p:spPr/>
        <p:txBody>
          <a:bodyPr/>
          <a:lstStyle/>
          <a:p>
            <a:fld id="{6BE68809-85D2-4974-8D9E-9F7D435E16B6}" type="slidenum">
              <a:rPr lang="en-US" smtClean="0"/>
              <a:pPr/>
              <a:t>‹#›</a:t>
            </a:fld>
            <a:endParaRPr lang="en-US"/>
          </a:p>
        </p:txBody>
      </p:sp>
    </p:spTree>
    <p:extLst>
      <p:ext uri="{BB962C8B-B14F-4D97-AF65-F5344CB8AC3E}">
        <p14:creationId xmlns:p14="http://schemas.microsoft.com/office/powerpoint/2010/main" val="15168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24A8BF-C4B6-80FE-A14C-6C5116D355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D73FD62-FCC0-76DF-5C61-08B8CA4A58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2EA47D6-3021-3F72-D23F-AED465691692}"/>
              </a:ext>
            </a:extLst>
          </p:cNvPr>
          <p:cNvSpPr>
            <a:spLocks noGrp="1"/>
          </p:cNvSpPr>
          <p:nvPr>
            <p:ph type="dt" sz="half" idx="10"/>
          </p:nvPr>
        </p:nvSpPr>
        <p:spPr/>
        <p:txBody>
          <a:bodyPr/>
          <a:lstStyle/>
          <a:p>
            <a:fld id="{4040FB44-9C3E-49A9-91DB-ACD33BF91A00}" type="datetimeFigureOut">
              <a:rPr lang="en-US" smtClean="0"/>
              <a:pPr/>
              <a:t>11/28/2023</a:t>
            </a:fld>
            <a:endParaRPr lang="en-US"/>
          </a:p>
        </p:txBody>
      </p:sp>
      <p:sp>
        <p:nvSpPr>
          <p:cNvPr id="5" name="Footer Placeholder 4">
            <a:extLst>
              <a:ext uri="{FF2B5EF4-FFF2-40B4-BE49-F238E27FC236}">
                <a16:creationId xmlns="" xmlns:a16="http://schemas.microsoft.com/office/drawing/2014/main" id="{11076907-144A-18E0-1192-F9D1BBB1E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D563610-FA50-56AC-56E0-7CE2A952EF23}"/>
              </a:ext>
            </a:extLst>
          </p:cNvPr>
          <p:cNvSpPr>
            <a:spLocks noGrp="1"/>
          </p:cNvSpPr>
          <p:nvPr>
            <p:ph type="sldNum" sz="quarter" idx="12"/>
          </p:nvPr>
        </p:nvSpPr>
        <p:spPr/>
        <p:txBody>
          <a:bodyPr/>
          <a:lstStyle/>
          <a:p>
            <a:fld id="{6BE68809-85D2-4974-8D9E-9F7D435E16B6}" type="slidenum">
              <a:rPr lang="en-US" smtClean="0"/>
              <a:pPr/>
              <a:t>‹#›</a:t>
            </a:fld>
            <a:endParaRPr lang="en-US"/>
          </a:p>
        </p:txBody>
      </p:sp>
    </p:spTree>
    <p:extLst>
      <p:ext uri="{BB962C8B-B14F-4D97-AF65-F5344CB8AC3E}">
        <p14:creationId xmlns:p14="http://schemas.microsoft.com/office/powerpoint/2010/main" val="181592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4A977D8-3435-F94A-4385-142BEC6D01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7C11B9-54E9-9CBC-FBDA-FACD5E66F9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7706B70-ECFB-21DE-A0CC-9314F354A817}"/>
              </a:ext>
            </a:extLst>
          </p:cNvPr>
          <p:cNvSpPr>
            <a:spLocks noGrp="1"/>
          </p:cNvSpPr>
          <p:nvPr>
            <p:ph type="dt" sz="half" idx="10"/>
          </p:nvPr>
        </p:nvSpPr>
        <p:spPr/>
        <p:txBody>
          <a:bodyPr/>
          <a:lstStyle/>
          <a:p>
            <a:fld id="{4040FB44-9C3E-49A9-91DB-ACD33BF91A00}" type="datetimeFigureOut">
              <a:rPr lang="en-US" smtClean="0"/>
              <a:pPr/>
              <a:t>11/28/2023</a:t>
            </a:fld>
            <a:endParaRPr lang="en-US"/>
          </a:p>
        </p:txBody>
      </p:sp>
      <p:sp>
        <p:nvSpPr>
          <p:cNvPr id="5" name="Footer Placeholder 4">
            <a:extLst>
              <a:ext uri="{FF2B5EF4-FFF2-40B4-BE49-F238E27FC236}">
                <a16:creationId xmlns="" xmlns:a16="http://schemas.microsoft.com/office/drawing/2014/main" id="{5891D14D-CD5A-6BEA-216A-6016F7056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71F7CB8-B721-CE36-107D-EC54F2E78C0F}"/>
              </a:ext>
            </a:extLst>
          </p:cNvPr>
          <p:cNvSpPr>
            <a:spLocks noGrp="1"/>
          </p:cNvSpPr>
          <p:nvPr>
            <p:ph type="sldNum" sz="quarter" idx="12"/>
          </p:nvPr>
        </p:nvSpPr>
        <p:spPr/>
        <p:txBody>
          <a:bodyPr/>
          <a:lstStyle/>
          <a:p>
            <a:fld id="{6BE68809-85D2-4974-8D9E-9F7D435E16B6}" type="slidenum">
              <a:rPr lang="en-US" smtClean="0"/>
              <a:pPr/>
              <a:t>‹#›</a:t>
            </a:fld>
            <a:endParaRPr lang="en-US"/>
          </a:p>
        </p:txBody>
      </p:sp>
    </p:spTree>
    <p:extLst>
      <p:ext uri="{BB962C8B-B14F-4D97-AF65-F5344CB8AC3E}">
        <p14:creationId xmlns:p14="http://schemas.microsoft.com/office/powerpoint/2010/main" val="3931278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91FEFA-6FA2-45F7-B15D-53AB7D0B82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4238D622-DF07-4CDF-89E2-DF69C5944A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25B9129F-3F19-4DD9-B095-C218747AEFD3}"/>
              </a:ext>
            </a:extLst>
          </p:cNvPr>
          <p:cNvSpPr>
            <a:spLocks noGrp="1"/>
          </p:cNvSpPr>
          <p:nvPr>
            <p:ph type="dt" sz="half" idx="10"/>
          </p:nvPr>
        </p:nvSpPr>
        <p:spPr/>
        <p:txBody>
          <a:bodyPr/>
          <a:lstStyle/>
          <a:p>
            <a:fld id="{A00BA4E3-5E34-4B7D-BC91-34895C75352B}" type="datetimeFigureOut">
              <a:rPr lang="en-IN" smtClean="0"/>
              <a:pPr/>
              <a:t>28-11-2023</a:t>
            </a:fld>
            <a:endParaRPr lang="en-IN"/>
          </a:p>
        </p:txBody>
      </p:sp>
      <p:sp>
        <p:nvSpPr>
          <p:cNvPr id="5" name="Footer Placeholder 4">
            <a:extLst>
              <a:ext uri="{FF2B5EF4-FFF2-40B4-BE49-F238E27FC236}">
                <a16:creationId xmlns="" xmlns:a16="http://schemas.microsoft.com/office/drawing/2014/main" id="{9E70002A-A0AD-47D2-9669-710133B1881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6865976D-9B83-4DAE-8EF1-56F2F50536A7}"/>
              </a:ext>
            </a:extLst>
          </p:cNvPr>
          <p:cNvSpPr>
            <a:spLocks noGrp="1"/>
          </p:cNvSpPr>
          <p:nvPr>
            <p:ph type="sldNum" sz="quarter" idx="12"/>
          </p:nvPr>
        </p:nvSpPr>
        <p:spPr/>
        <p:txBody>
          <a:bodyPr/>
          <a:lstStyle/>
          <a:p>
            <a:fld id="{1F1C55E7-3EF7-4CD1-9147-64FD855B2284}" type="slidenum">
              <a:rPr lang="en-IN" smtClean="0"/>
              <a:pPr/>
              <a:t>‹#›</a:t>
            </a:fld>
            <a:endParaRPr lang="en-IN"/>
          </a:p>
        </p:txBody>
      </p:sp>
    </p:spTree>
    <p:extLst>
      <p:ext uri="{BB962C8B-B14F-4D97-AF65-F5344CB8AC3E}">
        <p14:creationId xmlns:p14="http://schemas.microsoft.com/office/powerpoint/2010/main" val="122111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E3138B-383D-4F9A-AC73-CA3421E99EE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23EF72B8-8B3E-4629-8577-B622345406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DC18DFB7-C29B-497F-8E9F-40F0CC46461D}"/>
              </a:ext>
            </a:extLst>
          </p:cNvPr>
          <p:cNvSpPr>
            <a:spLocks noGrp="1"/>
          </p:cNvSpPr>
          <p:nvPr>
            <p:ph type="dt" sz="half" idx="10"/>
          </p:nvPr>
        </p:nvSpPr>
        <p:spPr/>
        <p:txBody>
          <a:bodyPr/>
          <a:lstStyle/>
          <a:p>
            <a:fld id="{A00BA4E3-5E34-4B7D-BC91-34895C75352B}" type="datetimeFigureOut">
              <a:rPr lang="en-IN" smtClean="0"/>
              <a:pPr/>
              <a:t>28-11-2023</a:t>
            </a:fld>
            <a:endParaRPr lang="en-IN"/>
          </a:p>
        </p:txBody>
      </p:sp>
      <p:sp>
        <p:nvSpPr>
          <p:cNvPr id="5" name="Footer Placeholder 4">
            <a:extLst>
              <a:ext uri="{FF2B5EF4-FFF2-40B4-BE49-F238E27FC236}">
                <a16:creationId xmlns="" xmlns:a16="http://schemas.microsoft.com/office/drawing/2014/main" id="{E8F02701-8A7D-4C71-B6CF-FDD7CFC6C06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93A95F16-F172-45E8-A6C6-2045A11DA7DB}"/>
              </a:ext>
            </a:extLst>
          </p:cNvPr>
          <p:cNvSpPr>
            <a:spLocks noGrp="1"/>
          </p:cNvSpPr>
          <p:nvPr>
            <p:ph type="sldNum" sz="quarter" idx="12"/>
          </p:nvPr>
        </p:nvSpPr>
        <p:spPr/>
        <p:txBody>
          <a:bodyPr/>
          <a:lstStyle/>
          <a:p>
            <a:fld id="{1F1C55E7-3EF7-4CD1-9147-64FD855B2284}" type="slidenum">
              <a:rPr lang="en-IN" smtClean="0"/>
              <a:pPr/>
              <a:t>‹#›</a:t>
            </a:fld>
            <a:endParaRPr lang="en-IN"/>
          </a:p>
        </p:txBody>
      </p:sp>
    </p:spTree>
    <p:extLst>
      <p:ext uri="{BB962C8B-B14F-4D97-AF65-F5344CB8AC3E}">
        <p14:creationId xmlns:p14="http://schemas.microsoft.com/office/powerpoint/2010/main" val="299878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E441E7-E04A-45F3-9691-8E93D8F9A0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B552FE0A-1E06-4EE0-B9AA-963EE9022F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8743596-06F2-42DD-B78A-97458A7F7FBA}"/>
              </a:ext>
            </a:extLst>
          </p:cNvPr>
          <p:cNvSpPr>
            <a:spLocks noGrp="1"/>
          </p:cNvSpPr>
          <p:nvPr>
            <p:ph type="dt" sz="half" idx="10"/>
          </p:nvPr>
        </p:nvSpPr>
        <p:spPr/>
        <p:txBody>
          <a:bodyPr/>
          <a:lstStyle/>
          <a:p>
            <a:fld id="{A00BA4E3-5E34-4B7D-BC91-34895C75352B}" type="datetimeFigureOut">
              <a:rPr lang="en-IN" smtClean="0"/>
              <a:pPr/>
              <a:t>28-11-2023</a:t>
            </a:fld>
            <a:endParaRPr lang="en-IN"/>
          </a:p>
        </p:txBody>
      </p:sp>
      <p:sp>
        <p:nvSpPr>
          <p:cNvPr id="5" name="Footer Placeholder 4">
            <a:extLst>
              <a:ext uri="{FF2B5EF4-FFF2-40B4-BE49-F238E27FC236}">
                <a16:creationId xmlns="" xmlns:a16="http://schemas.microsoft.com/office/drawing/2014/main" id="{05114F3B-154E-41A4-AAB6-095987A6B48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476B7FD7-477A-4166-8B6F-6D0C4FFF43AC}"/>
              </a:ext>
            </a:extLst>
          </p:cNvPr>
          <p:cNvSpPr>
            <a:spLocks noGrp="1"/>
          </p:cNvSpPr>
          <p:nvPr>
            <p:ph type="sldNum" sz="quarter" idx="12"/>
          </p:nvPr>
        </p:nvSpPr>
        <p:spPr/>
        <p:txBody>
          <a:bodyPr/>
          <a:lstStyle/>
          <a:p>
            <a:fld id="{1F1C55E7-3EF7-4CD1-9147-64FD855B2284}" type="slidenum">
              <a:rPr lang="en-IN" smtClean="0"/>
              <a:pPr/>
              <a:t>‹#›</a:t>
            </a:fld>
            <a:endParaRPr lang="en-IN"/>
          </a:p>
        </p:txBody>
      </p:sp>
    </p:spTree>
    <p:extLst>
      <p:ext uri="{BB962C8B-B14F-4D97-AF65-F5344CB8AC3E}">
        <p14:creationId xmlns:p14="http://schemas.microsoft.com/office/powerpoint/2010/main" val="487459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5B3234-DEDD-46C9-9E1C-8B0CCB5A4B5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CF763E24-53EE-4F66-AC5C-B316F0C04B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9CB9730D-57B8-4AD4-9F24-FB9A2BF3ED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3662D969-6EB8-4952-8658-E095C11E8BF1}"/>
              </a:ext>
            </a:extLst>
          </p:cNvPr>
          <p:cNvSpPr>
            <a:spLocks noGrp="1"/>
          </p:cNvSpPr>
          <p:nvPr>
            <p:ph type="dt" sz="half" idx="10"/>
          </p:nvPr>
        </p:nvSpPr>
        <p:spPr/>
        <p:txBody>
          <a:bodyPr/>
          <a:lstStyle/>
          <a:p>
            <a:fld id="{A00BA4E3-5E34-4B7D-BC91-34895C75352B}" type="datetimeFigureOut">
              <a:rPr lang="en-IN" smtClean="0"/>
              <a:pPr/>
              <a:t>28-11-2023</a:t>
            </a:fld>
            <a:endParaRPr lang="en-IN"/>
          </a:p>
        </p:txBody>
      </p:sp>
      <p:sp>
        <p:nvSpPr>
          <p:cNvPr id="6" name="Footer Placeholder 5">
            <a:extLst>
              <a:ext uri="{FF2B5EF4-FFF2-40B4-BE49-F238E27FC236}">
                <a16:creationId xmlns="" xmlns:a16="http://schemas.microsoft.com/office/drawing/2014/main" id="{6DF478B4-2E89-4E34-B2B2-B2E05D6EE02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9B65493D-09F5-4EBE-A62D-9F5EF90FD031}"/>
              </a:ext>
            </a:extLst>
          </p:cNvPr>
          <p:cNvSpPr>
            <a:spLocks noGrp="1"/>
          </p:cNvSpPr>
          <p:nvPr>
            <p:ph type="sldNum" sz="quarter" idx="12"/>
          </p:nvPr>
        </p:nvSpPr>
        <p:spPr/>
        <p:txBody>
          <a:bodyPr/>
          <a:lstStyle/>
          <a:p>
            <a:fld id="{1F1C55E7-3EF7-4CD1-9147-64FD855B2284}" type="slidenum">
              <a:rPr lang="en-IN" smtClean="0"/>
              <a:pPr/>
              <a:t>‹#›</a:t>
            </a:fld>
            <a:endParaRPr lang="en-IN"/>
          </a:p>
        </p:txBody>
      </p:sp>
    </p:spTree>
    <p:extLst>
      <p:ext uri="{BB962C8B-B14F-4D97-AF65-F5344CB8AC3E}">
        <p14:creationId xmlns:p14="http://schemas.microsoft.com/office/powerpoint/2010/main" val="866561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1CDF70-95EA-402E-9E35-9BB522FF5E5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C550FF1C-C0D1-430A-B243-90E72BB628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6E3A3E0-879F-4944-893F-C6720C5300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5259730C-5192-46E5-92AC-6E88D09736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693EDE5-4A84-44B5-9FF2-CEE769C9F1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279B21EA-0540-485A-B5AD-E38551660A65}"/>
              </a:ext>
            </a:extLst>
          </p:cNvPr>
          <p:cNvSpPr>
            <a:spLocks noGrp="1"/>
          </p:cNvSpPr>
          <p:nvPr>
            <p:ph type="dt" sz="half" idx="10"/>
          </p:nvPr>
        </p:nvSpPr>
        <p:spPr/>
        <p:txBody>
          <a:bodyPr/>
          <a:lstStyle/>
          <a:p>
            <a:fld id="{A00BA4E3-5E34-4B7D-BC91-34895C75352B}" type="datetimeFigureOut">
              <a:rPr lang="en-IN" smtClean="0"/>
              <a:pPr/>
              <a:t>28-11-2023</a:t>
            </a:fld>
            <a:endParaRPr lang="en-IN"/>
          </a:p>
        </p:txBody>
      </p:sp>
      <p:sp>
        <p:nvSpPr>
          <p:cNvPr id="8" name="Footer Placeholder 7">
            <a:extLst>
              <a:ext uri="{FF2B5EF4-FFF2-40B4-BE49-F238E27FC236}">
                <a16:creationId xmlns="" xmlns:a16="http://schemas.microsoft.com/office/drawing/2014/main" id="{D9834478-B424-488E-BDAE-2706CD71F99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70FBD2F4-9FE1-48C2-BBD7-CD6B8672D50A}"/>
              </a:ext>
            </a:extLst>
          </p:cNvPr>
          <p:cNvSpPr>
            <a:spLocks noGrp="1"/>
          </p:cNvSpPr>
          <p:nvPr>
            <p:ph type="sldNum" sz="quarter" idx="12"/>
          </p:nvPr>
        </p:nvSpPr>
        <p:spPr/>
        <p:txBody>
          <a:bodyPr/>
          <a:lstStyle/>
          <a:p>
            <a:fld id="{1F1C55E7-3EF7-4CD1-9147-64FD855B2284}" type="slidenum">
              <a:rPr lang="en-IN" smtClean="0"/>
              <a:pPr/>
              <a:t>‹#›</a:t>
            </a:fld>
            <a:endParaRPr lang="en-IN"/>
          </a:p>
        </p:txBody>
      </p:sp>
    </p:spTree>
    <p:extLst>
      <p:ext uri="{BB962C8B-B14F-4D97-AF65-F5344CB8AC3E}">
        <p14:creationId xmlns:p14="http://schemas.microsoft.com/office/powerpoint/2010/main" val="370859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AB6988-78A7-41B3-916D-B84BE384E0C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47E18C1-39E1-4EDD-9E92-A4559B4F6A99}"/>
              </a:ext>
            </a:extLst>
          </p:cNvPr>
          <p:cNvSpPr>
            <a:spLocks noGrp="1"/>
          </p:cNvSpPr>
          <p:nvPr>
            <p:ph type="dt" sz="half" idx="10"/>
          </p:nvPr>
        </p:nvSpPr>
        <p:spPr/>
        <p:txBody>
          <a:bodyPr/>
          <a:lstStyle/>
          <a:p>
            <a:fld id="{A00BA4E3-5E34-4B7D-BC91-34895C75352B}" type="datetimeFigureOut">
              <a:rPr lang="en-IN" smtClean="0"/>
              <a:pPr/>
              <a:t>28-11-2023</a:t>
            </a:fld>
            <a:endParaRPr lang="en-IN"/>
          </a:p>
        </p:txBody>
      </p:sp>
      <p:sp>
        <p:nvSpPr>
          <p:cNvPr id="4" name="Footer Placeholder 3">
            <a:extLst>
              <a:ext uri="{FF2B5EF4-FFF2-40B4-BE49-F238E27FC236}">
                <a16:creationId xmlns="" xmlns:a16="http://schemas.microsoft.com/office/drawing/2014/main" id="{39993872-21A7-41D1-9892-1E47F08C56D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8DD5EA07-FB32-4723-8BDC-C9242820C476}"/>
              </a:ext>
            </a:extLst>
          </p:cNvPr>
          <p:cNvSpPr>
            <a:spLocks noGrp="1"/>
          </p:cNvSpPr>
          <p:nvPr>
            <p:ph type="sldNum" sz="quarter" idx="12"/>
          </p:nvPr>
        </p:nvSpPr>
        <p:spPr/>
        <p:txBody>
          <a:bodyPr/>
          <a:lstStyle/>
          <a:p>
            <a:fld id="{1F1C55E7-3EF7-4CD1-9147-64FD855B2284}" type="slidenum">
              <a:rPr lang="en-IN" smtClean="0"/>
              <a:pPr/>
              <a:t>‹#›</a:t>
            </a:fld>
            <a:endParaRPr lang="en-IN"/>
          </a:p>
        </p:txBody>
      </p:sp>
    </p:spTree>
    <p:extLst>
      <p:ext uri="{BB962C8B-B14F-4D97-AF65-F5344CB8AC3E}">
        <p14:creationId xmlns:p14="http://schemas.microsoft.com/office/powerpoint/2010/main" val="711842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6012161-3740-4C05-AB67-13DE4D63F192}"/>
              </a:ext>
            </a:extLst>
          </p:cNvPr>
          <p:cNvSpPr>
            <a:spLocks noGrp="1"/>
          </p:cNvSpPr>
          <p:nvPr>
            <p:ph type="dt" sz="half" idx="10"/>
          </p:nvPr>
        </p:nvSpPr>
        <p:spPr/>
        <p:txBody>
          <a:bodyPr/>
          <a:lstStyle/>
          <a:p>
            <a:fld id="{A00BA4E3-5E34-4B7D-BC91-34895C75352B}" type="datetimeFigureOut">
              <a:rPr lang="en-IN" smtClean="0"/>
              <a:pPr/>
              <a:t>28-11-2023</a:t>
            </a:fld>
            <a:endParaRPr lang="en-IN"/>
          </a:p>
        </p:txBody>
      </p:sp>
      <p:sp>
        <p:nvSpPr>
          <p:cNvPr id="3" name="Footer Placeholder 2">
            <a:extLst>
              <a:ext uri="{FF2B5EF4-FFF2-40B4-BE49-F238E27FC236}">
                <a16:creationId xmlns="" xmlns:a16="http://schemas.microsoft.com/office/drawing/2014/main" id="{5C753BE0-8389-41FE-BBA6-998B2222AA9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42606AD1-7C2F-40F3-A8BF-A3801BF0A697}"/>
              </a:ext>
            </a:extLst>
          </p:cNvPr>
          <p:cNvSpPr>
            <a:spLocks noGrp="1"/>
          </p:cNvSpPr>
          <p:nvPr>
            <p:ph type="sldNum" sz="quarter" idx="12"/>
          </p:nvPr>
        </p:nvSpPr>
        <p:spPr/>
        <p:txBody>
          <a:bodyPr/>
          <a:lstStyle/>
          <a:p>
            <a:fld id="{1F1C55E7-3EF7-4CD1-9147-64FD855B2284}" type="slidenum">
              <a:rPr lang="en-IN" smtClean="0"/>
              <a:pPr/>
              <a:t>‹#›</a:t>
            </a:fld>
            <a:endParaRPr lang="en-IN"/>
          </a:p>
        </p:txBody>
      </p:sp>
    </p:spTree>
    <p:extLst>
      <p:ext uri="{BB962C8B-B14F-4D97-AF65-F5344CB8AC3E}">
        <p14:creationId xmlns:p14="http://schemas.microsoft.com/office/powerpoint/2010/main" val="1224075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CFE9B7-3F84-413F-A0A4-21435CC24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0273F503-1030-4E3D-9436-F2ECCB1CD5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2049CD2A-FF7C-4297-907D-0B743B9BB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6443BC8-C4F4-4E93-926A-4A1297092B26}"/>
              </a:ext>
            </a:extLst>
          </p:cNvPr>
          <p:cNvSpPr>
            <a:spLocks noGrp="1"/>
          </p:cNvSpPr>
          <p:nvPr>
            <p:ph type="dt" sz="half" idx="10"/>
          </p:nvPr>
        </p:nvSpPr>
        <p:spPr/>
        <p:txBody>
          <a:bodyPr/>
          <a:lstStyle/>
          <a:p>
            <a:fld id="{A00BA4E3-5E34-4B7D-BC91-34895C75352B}" type="datetimeFigureOut">
              <a:rPr lang="en-IN" smtClean="0"/>
              <a:pPr/>
              <a:t>28-11-2023</a:t>
            </a:fld>
            <a:endParaRPr lang="en-IN"/>
          </a:p>
        </p:txBody>
      </p:sp>
      <p:sp>
        <p:nvSpPr>
          <p:cNvPr id="6" name="Footer Placeholder 5">
            <a:extLst>
              <a:ext uri="{FF2B5EF4-FFF2-40B4-BE49-F238E27FC236}">
                <a16:creationId xmlns="" xmlns:a16="http://schemas.microsoft.com/office/drawing/2014/main" id="{EF85EEB1-6E91-4612-B386-9C99B654003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05EC3791-A9BA-4B1B-A7B8-4429ECF5E500}"/>
              </a:ext>
            </a:extLst>
          </p:cNvPr>
          <p:cNvSpPr>
            <a:spLocks noGrp="1"/>
          </p:cNvSpPr>
          <p:nvPr>
            <p:ph type="sldNum" sz="quarter" idx="12"/>
          </p:nvPr>
        </p:nvSpPr>
        <p:spPr/>
        <p:txBody>
          <a:bodyPr/>
          <a:lstStyle/>
          <a:p>
            <a:fld id="{1F1C55E7-3EF7-4CD1-9147-64FD855B2284}" type="slidenum">
              <a:rPr lang="en-IN" smtClean="0"/>
              <a:pPr/>
              <a:t>‹#›</a:t>
            </a:fld>
            <a:endParaRPr lang="en-IN"/>
          </a:p>
        </p:txBody>
      </p:sp>
    </p:spTree>
    <p:extLst>
      <p:ext uri="{BB962C8B-B14F-4D97-AF65-F5344CB8AC3E}">
        <p14:creationId xmlns:p14="http://schemas.microsoft.com/office/powerpoint/2010/main" val="391940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94789C-F02E-1A20-95E1-9CE90D92F0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68DE4D3-9D1C-D1D2-7E9D-2E113A1AB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8670990-5883-719B-C151-E9695C9D946F}"/>
              </a:ext>
            </a:extLst>
          </p:cNvPr>
          <p:cNvSpPr>
            <a:spLocks noGrp="1"/>
          </p:cNvSpPr>
          <p:nvPr>
            <p:ph type="dt" sz="half" idx="10"/>
          </p:nvPr>
        </p:nvSpPr>
        <p:spPr/>
        <p:txBody>
          <a:bodyPr/>
          <a:lstStyle/>
          <a:p>
            <a:fld id="{4040FB44-9C3E-49A9-91DB-ACD33BF91A00}" type="datetimeFigureOut">
              <a:rPr lang="en-US" smtClean="0"/>
              <a:pPr/>
              <a:t>11/28/2023</a:t>
            </a:fld>
            <a:endParaRPr lang="en-US"/>
          </a:p>
        </p:txBody>
      </p:sp>
      <p:sp>
        <p:nvSpPr>
          <p:cNvPr id="5" name="Footer Placeholder 4">
            <a:extLst>
              <a:ext uri="{FF2B5EF4-FFF2-40B4-BE49-F238E27FC236}">
                <a16:creationId xmlns="" xmlns:a16="http://schemas.microsoft.com/office/drawing/2014/main" id="{A010CDA6-515E-07C0-9E35-926E534C2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52A7F9D-AB37-FDCD-7DD4-9D0D1E90E874}"/>
              </a:ext>
            </a:extLst>
          </p:cNvPr>
          <p:cNvSpPr>
            <a:spLocks noGrp="1"/>
          </p:cNvSpPr>
          <p:nvPr>
            <p:ph type="sldNum" sz="quarter" idx="12"/>
          </p:nvPr>
        </p:nvSpPr>
        <p:spPr/>
        <p:txBody>
          <a:bodyPr/>
          <a:lstStyle/>
          <a:p>
            <a:fld id="{6BE68809-85D2-4974-8D9E-9F7D435E16B6}" type="slidenum">
              <a:rPr lang="en-US" smtClean="0"/>
              <a:pPr/>
              <a:t>‹#›</a:t>
            </a:fld>
            <a:endParaRPr lang="en-US"/>
          </a:p>
        </p:txBody>
      </p:sp>
    </p:spTree>
    <p:extLst>
      <p:ext uri="{BB962C8B-B14F-4D97-AF65-F5344CB8AC3E}">
        <p14:creationId xmlns:p14="http://schemas.microsoft.com/office/powerpoint/2010/main" val="483187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269001-F4A0-4CB6-8C11-02A1B56245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479AA15D-A878-460E-97A1-B54DF21A4C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28DA86D6-E56D-40EE-A50A-FE682051C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57213FC-4A7A-431E-8132-594E6AE28611}"/>
              </a:ext>
            </a:extLst>
          </p:cNvPr>
          <p:cNvSpPr>
            <a:spLocks noGrp="1"/>
          </p:cNvSpPr>
          <p:nvPr>
            <p:ph type="dt" sz="half" idx="10"/>
          </p:nvPr>
        </p:nvSpPr>
        <p:spPr/>
        <p:txBody>
          <a:bodyPr/>
          <a:lstStyle/>
          <a:p>
            <a:fld id="{A00BA4E3-5E34-4B7D-BC91-34895C75352B}" type="datetimeFigureOut">
              <a:rPr lang="en-IN" smtClean="0"/>
              <a:pPr/>
              <a:t>28-11-2023</a:t>
            </a:fld>
            <a:endParaRPr lang="en-IN"/>
          </a:p>
        </p:txBody>
      </p:sp>
      <p:sp>
        <p:nvSpPr>
          <p:cNvPr id="6" name="Footer Placeholder 5">
            <a:extLst>
              <a:ext uri="{FF2B5EF4-FFF2-40B4-BE49-F238E27FC236}">
                <a16:creationId xmlns="" xmlns:a16="http://schemas.microsoft.com/office/drawing/2014/main" id="{681739C4-B28E-444F-98BB-109578A906B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5D74148D-A58D-4ED5-BE27-ABB6C58DBBC6}"/>
              </a:ext>
            </a:extLst>
          </p:cNvPr>
          <p:cNvSpPr>
            <a:spLocks noGrp="1"/>
          </p:cNvSpPr>
          <p:nvPr>
            <p:ph type="sldNum" sz="quarter" idx="12"/>
          </p:nvPr>
        </p:nvSpPr>
        <p:spPr/>
        <p:txBody>
          <a:bodyPr/>
          <a:lstStyle/>
          <a:p>
            <a:fld id="{1F1C55E7-3EF7-4CD1-9147-64FD855B2284}" type="slidenum">
              <a:rPr lang="en-IN" smtClean="0"/>
              <a:pPr/>
              <a:t>‹#›</a:t>
            </a:fld>
            <a:endParaRPr lang="en-IN"/>
          </a:p>
        </p:txBody>
      </p:sp>
    </p:spTree>
    <p:extLst>
      <p:ext uri="{BB962C8B-B14F-4D97-AF65-F5344CB8AC3E}">
        <p14:creationId xmlns:p14="http://schemas.microsoft.com/office/powerpoint/2010/main" val="3953052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02A0BB-1E20-48E4-B3D9-411A3D4D164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4D8AE1FE-C88D-4915-9EEC-EC2376B111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52CAB289-535B-4E01-80EA-C01A717AD77C}"/>
              </a:ext>
            </a:extLst>
          </p:cNvPr>
          <p:cNvSpPr>
            <a:spLocks noGrp="1"/>
          </p:cNvSpPr>
          <p:nvPr>
            <p:ph type="dt" sz="half" idx="10"/>
          </p:nvPr>
        </p:nvSpPr>
        <p:spPr/>
        <p:txBody>
          <a:bodyPr/>
          <a:lstStyle/>
          <a:p>
            <a:fld id="{A00BA4E3-5E34-4B7D-BC91-34895C75352B}" type="datetimeFigureOut">
              <a:rPr lang="en-IN" smtClean="0"/>
              <a:pPr/>
              <a:t>28-11-2023</a:t>
            </a:fld>
            <a:endParaRPr lang="en-IN"/>
          </a:p>
        </p:txBody>
      </p:sp>
      <p:sp>
        <p:nvSpPr>
          <p:cNvPr id="5" name="Footer Placeholder 4">
            <a:extLst>
              <a:ext uri="{FF2B5EF4-FFF2-40B4-BE49-F238E27FC236}">
                <a16:creationId xmlns="" xmlns:a16="http://schemas.microsoft.com/office/drawing/2014/main" id="{53D58109-C74A-46BB-BD9C-420DE2E25DB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759DFA1F-B8C5-4A39-870F-93DA77898AC4}"/>
              </a:ext>
            </a:extLst>
          </p:cNvPr>
          <p:cNvSpPr>
            <a:spLocks noGrp="1"/>
          </p:cNvSpPr>
          <p:nvPr>
            <p:ph type="sldNum" sz="quarter" idx="12"/>
          </p:nvPr>
        </p:nvSpPr>
        <p:spPr/>
        <p:txBody>
          <a:bodyPr/>
          <a:lstStyle/>
          <a:p>
            <a:fld id="{1F1C55E7-3EF7-4CD1-9147-64FD855B2284}" type="slidenum">
              <a:rPr lang="en-IN" smtClean="0"/>
              <a:pPr/>
              <a:t>‹#›</a:t>
            </a:fld>
            <a:endParaRPr lang="en-IN"/>
          </a:p>
        </p:txBody>
      </p:sp>
    </p:spTree>
    <p:extLst>
      <p:ext uri="{BB962C8B-B14F-4D97-AF65-F5344CB8AC3E}">
        <p14:creationId xmlns:p14="http://schemas.microsoft.com/office/powerpoint/2010/main" val="2654835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46B3F8-69A6-400D-9701-15FE5781D1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611AEB9-1B0B-4F59-B8BB-4600A7EDC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7A8E160-BE5D-4480-8EF4-E9ED483703E1}"/>
              </a:ext>
            </a:extLst>
          </p:cNvPr>
          <p:cNvSpPr>
            <a:spLocks noGrp="1"/>
          </p:cNvSpPr>
          <p:nvPr>
            <p:ph type="dt" sz="half" idx="10"/>
          </p:nvPr>
        </p:nvSpPr>
        <p:spPr/>
        <p:txBody>
          <a:bodyPr/>
          <a:lstStyle/>
          <a:p>
            <a:fld id="{A00BA4E3-5E34-4B7D-BC91-34895C75352B}" type="datetimeFigureOut">
              <a:rPr lang="en-IN" smtClean="0"/>
              <a:pPr/>
              <a:t>28-11-2023</a:t>
            </a:fld>
            <a:endParaRPr lang="en-IN"/>
          </a:p>
        </p:txBody>
      </p:sp>
      <p:sp>
        <p:nvSpPr>
          <p:cNvPr id="5" name="Footer Placeholder 4">
            <a:extLst>
              <a:ext uri="{FF2B5EF4-FFF2-40B4-BE49-F238E27FC236}">
                <a16:creationId xmlns="" xmlns:a16="http://schemas.microsoft.com/office/drawing/2014/main" id="{95197FDD-5535-4596-9CBE-56A351AA526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61A034B4-913A-4AE8-8AD3-D277F0D19293}"/>
              </a:ext>
            </a:extLst>
          </p:cNvPr>
          <p:cNvSpPr>
            <a:spLocks noGrp="1"/>
          </p:cNvSpPr>
          <p:nvPr>
            <p:ph type="sldNum" sz="quarter" idx="12"/>
          </p:nvPr>
        </p:nvSpPr>
        <p:spPr/>
        <p:txBody>
          <a:bodyPr/>
          <a:lstStyle/>
          <a:p>
            <a:fld id="{1F1C55E7-3EF7-4CD1-9147-64FD855B2284}" type="slidenum">
              <a:rPr lang="en-IN" smtClean="0"/>
              <a:pPr/>
              <a:t>‹#›</a:t>
            </a:fld>
            <a:endParaRPr lang="en-IN"/>
          </a:p>
        </p:txBody>
      </p:sp>
    </p:spTree>
    <p:extLst>
      <p:ext uri="{BB962C8B-B14F-4D97-AF65-F5344CB8AC3E}">
        <p14:creationId xmlns:p14="http://schemas.microsoft.com/office/powerpoint/2010/main" val="631983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3667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9873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0644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7291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1008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3849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8762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799BF4-8A05-F31C-B622-03EBC1D955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44183CB-8BB1-DC83-1D31-71A044A04B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8E0515B-B6DC-91D5-56D6-BD8031C7AA05}"/>
              </a:ext>
            </a:extLst>
          </p:cNvPr>
          <p:cNvSpPr>
            <a:spLocks noGrp="1"/>
          </p:cNvSpPr>
          <p:nvPr>
            <p:ph type="dt" sz="half" idx="10"/>
          </p:nvPr>
        </p:nvSpPr>
        <p:spPr/>
        <p:txBody>
          <a:bodyPr/>
          <a:lstStyle/>
          <a:p>
            <a:fld id="{4040FB44-9C3E-49A9-91DB-ACD33BF91A00}" type="datetimeFigureOut">
              <a:rPr lang="en-US" smtClean="0"/>
              <a:pPr/>
              <a:t>11/28/2023</a:t>
            </a:fld>
            <a:endParaRPr lang="en-US"/>
          </a:p>
        </p:txBody>
      </p:sp>
      <p:sp>
        <p:nvSpPr>
          <p:cNvPr id="5" name="Footer Placeholder 4">
            <a:extLst>
              <a:ext uri="{FF2B5EF4-FFF2-40B4-BE49-F238E27FC236}">
                <a16:creationId xmlns="" xmlns:a16="http://schemas.microsoft.com/office/drawing/2014/main" id="{EDD243E3-BC42-5449-36CA-38D370C8D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F0DFBDF-5EF4-B9BE-1CDE-A061107CB646}"/>
              </a:ext>
            </a:extLst>
          </p:cNvPr>
          <p:cNvSpPr>
            <a:spLocks noGrp="1"/>
          </p:cNvSpPr>
          <p:nvPr>
            <p:ph type="sldNum" sz="quarter" idx="12"/>
          </p:nvPr>
        </p:nvSpPr>
        <p:spPr/>
        <p:txBody>
          <a:bodyPr/>
          <a:lstStyle/>
          <a:p>
            <a:fld id="{6BE68809-85D2-4974-8D9E-9F7D435E16B6}" type="slidenum">
              <a:rPr lang="en-US" smtClean="0"/>
              <a:pPr/>
              <a:t>‹#›</a:t>
            </a:fld>
            <a:endParaRPr lang="en-US"/>
          </a:p>
        </p:txBody>
      </p:sp>
    </p:spTree>
    <p:extLst>
      <p:ext uri="{BB962C8B-B14F-4D97-AF65-F5344CB8AC3E}">
        <p14:creationId xmlns:p14="http://schemas.microsoft.com/office/powerpoint/2010/main" val="5231463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0728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9770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8089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5567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36D18B-25E3-E85C-FA59-2CF3A517C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493B275-DC18-33A3-3885-7FF730A03B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4B6DFDD-2EBD-9C68-17FF-D7BECE9AEA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1FD9454-DAC5-5892-54A5-437670137C6D}"/>
              </a:ext>
            </a:extLst>
          </p:cNvPr>
          <p:cNvSpPr>
            <a:spLocks noGrp="1"/>
          </p:cNvSpPr>
          <p:nvPr>
            <p:ph type="dt" sz="half" idx="10"/>
          </p:nvPr>
        </p:nvSpPr>
        <p:spPr/>
        <p:txBody>
          <a:bodyPr/>
          <a:lstStyle/>
          <a:p>
            <a:fld id="{4040FB44-9C3E-49A9-91DB-ACD33BF91A00}" type="datetimeFigureOut">
              <a:rPr lang="en-US" smtClean="0"/>
              <a:pPr/>
              <a:t>11/28/2023</a:t>
            </a:fld>
            <a:endParaRPr lang="en-US"/>
          </a:p>
        </p:txBody>
      </p:sp>
      <p:sp>
        <p:nvSpPr>
          <p:cNvPr id="6" name="Footer Placeholder 5">
            <a:extLst>
              <a:ext uri="{FF2B5EF4-FFF2-40B4-BE49-F238E27FC236}">
                <a16:creationId xmlns="" xmlns:a16="http://schemas.microsoft.com/office/drawing/2014/main" id="{7DBFDC9F-0130-2879-FF13-1E135E7676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5DACFDF-C412-3625-48BB-06B32986996A}"/>
              </a:ext>
            </a:extLst>
          </p:cNvPr>
          <p:cNvSpPr>
            <a:spLocks noGrp="1"/>
          </p:cNvSpPr>
          <p:nvPr>
            <p:ph type="sldNum" sz="quarter" idx="12"/>
          </p:nvPr>
        </p:nvSpPr>
        <p:spPr/>
        <p:txBody>
          <a:bodyPr/>
          <a:lstStyle/>
          <a:p>
            <a:fld id="{6BE68809-85D2-4974-8D9E-9F7D435E16B6}" type="slidenum">
              <a:rPr lang="en-US" smtClean="0"/>
              <a:pPr/>
              <a:t>‹#›</a:t>
            </a:fld>
            <a:endParaRPr lang="en-US"/>
          </a:p>
        </p:txBody>
      </p:sp>
    </p:spTree>
    <p:extLst>
      <p:ext uri="{BB962C8B-B14F-4D97-AF65-F5344CB8AC3E}">
        <p14:creationId xmlns:p14="http://schemas.microsoft.com/office/powerpoint/2010/main" val="227312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47DC5B-F1ED-78E9-A40B-F82771C51A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BF69A89-CD20-B0F5-3713-4AD230478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D7BEB1C-57C0-4A3D-FAE7-95955E2E74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957F28A-F60E-E6C8-668F-8FA22A717A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B5AE0A5-9536-D838-EA43-098534AB68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6DD5A33-A741-7E0B-6161-18A5E8FD9815}"/>
              </a:ext>
            </a:extLst>
          </p:cNvPr>
          <p:cNvSpPr>
            <a:spLocks noGrp="1"/>
          </p:cNvSpPr>
          <p:nvPr>
            <p:ph type="dt" sz="half" idx="10"/>
          </p:nvPr>
        </p:nvSpPr>
        <p:spPr/>
        <p:txBody>
          <a:bodyPr/>
          <a:lstStyle/>
          <a:p>
            <a:fld id="{4040FB44-9C3E-49A9-91DB-ACD33BF91A00}" type="datetimeFigureOut">
              <a:rPr lang="en-US" smtClean="0"/>
              <a:pPr/>
              <a:t>11/28/2023</a:t>
            </a:fld>
            <a:endParaRPr lang="en-US"/>
          </a:p>
        </p:txBody>
      </p:sp>
      <p:sp>
        <p:nvSpPr>
          <p:cNvPr id="8" name="Footer Placeholder 7">
            <a:extLst>
              <a:ext uri="{FF2B5EF4-FFF2-40B4-BE49-F238E27FC236}">
                <a16:creationId xmlns="" xmlns:a16="http://schemas.microsoft.com/office/drawing/2014/main" id="{7AC40003-3F11-F251-9B32-20D111B5EA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4BB38A2-4DBA-139A-947C-04BCC3BDABB6}"/>
              </a:ext>
            </a:extLst>
          </p:cNvPr>
          <p:cNvSpPr>
            <a:spLocks noGrp="1"/>
          </p:cNvSpPr>
          <p:nvPr>
            <p:ph type="sldNum" sz="quarter" idx="12"/>
          </p:nvPr>
        </p:nvSpPr>
        <p:spPr/>
        <p:txBody>
          <a:bodyPr/>
          <a:lstStyle/>
          <a:p>
            <a:fld id="{6BE68809-85D2-4974-8D9E-9F7D435E16B6}" type="slidenum">
              <a:rPr lang="en-US" smtClean="0"/>
              <a:pPr/>
              <a:t>‹#›</a:t>
            </a:fld>
            <a:endParaRPr lang="en-US"/>
          </a:p>
        </p:txBody>
      </p:sp>
    </p:spTree>
    <p:extLst>
      <p:ext uri="{BB962C8B-B14F-4D97-AF65-F5344CB8AC3E}">
        <p14:creationId xmlns:p14="http://schemas.microsoft.com/office/powerpoint/2010/main" val="281767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F59388-C960-DCED-2BCB-15D7E77AB8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20682E1-6847-30D4-03C3-603F752C4BA1}"/>
              </a:ext>
            </a:extLst>
          </p:cNvPr>
          <p:cNvSpPr>
            <a:spLocks noGrp="1"/>
          </p:cNvSpPr>
          <p:nvPr>
            <p:ph type="dt" sz="half" idx="10"/>
          </p:nvPr>
        </p:nvSpPr>
        <p:spPr/>
        <p:txBody>
          <a:bodyPr/>
          <a:lstStyle/>
          <a:p>
            <a:fld id="{4040FB44-9C3E-49A9-91DB-ACD33BF91A00}" type="datetimeFigureOut">
              <a:rPr lang="en-US" smtClean="0"/>
              <a:pPr/>
              <a:t>11/28/2023</a:t>
            </a:fld>
            <a:endParaRPr lang="en-US"/>
          </a:p>
        </p:txBody>
      </p:sp>
      <p:sp>
        <p:nvSpPr>
          <p:cNvPr id="4" name="Footer Placeholder 3">
            <a:extLst>
              <a:ext uri="{FF2B5EF4-FFF2-40B4-BE49-F238E27FC236}">
                <a16:creationId xmlns="" xmlns:a16="http://schemas.microsoft.com/office/drawing/2014/main" id="{0444EA2B-945F-34E4-E113-7E967AC1B6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B8AE066-FB66-19B5-2E9C-C7230614A5BD}"/>
              </a:ext>
            </a:extLst>
          </p:cNvPr>
          <p:cNvSpPr>
            <a:spLocks noGrp="1"/>
          </p:cNvSpPr>
          <p:nvPr>
            <p:ph type="sldNum" sz="quarter" idx="12"/>
          </p:nvPr>
        </p:nvSpPr>
        <p:spPr/>
        <p:txBody>
          <a:bodyPr/>
          <a:lstStyle/>
          <a:p>
            <a:fld id="{6BE68809-85D2-4974-8D9E-9F7D435E16B6}" type="slidenum">
              <a:rPr lang="en-US" smtClean="0"/>
              <a:pPr/>
              <a:t>‹#›</a:t>
            </a:fld>
            <a:endParaRPr lang="en-US"/>
          </a:p>
        </p:txBody>
      </p:sp>
    </p:spTree>
    <p:extLst>
      <p:ext uri="{BB962C8B-B14F-4D97-AF65-F5344CB8AC3E}">
        <p14:creationId xmlns:p14="http://schemas.microsoft.com/office/powerpoint/2010/main" val="324728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7F890D4-E986-1D7A-EA57-1B06FB64BE3C}"/>
              </a:ext>
            </a:extLst>
          </p:cNvPr>
          <p:cNvSpPr>
            <a:spLocks noGrp="1"/>
          </p:cNvSpPr>
          <p:nvPr>
            <p:ph type="dt" sz="half" idx="10"/>
          </p:nvPr>
        </p:nvSpPr>
        <p:spPr/>
        <p:txBody>
          <a:bodyPr/>
          <a:lstStyle/>
          <a:p>
            <a:fld id="{4040FB44-9C3E-49A9-91DB-ACD33BF91A00}" type="datetimeFigureOut">
              <a:rPr lang="en-US" smtClean="0"/>
              <a:pPr/>
              <a:t>11/28/2023</a:t>
            </a:fld>
            <a:endParaRPr lang="en-US"/>
          </a:p>
        </p:txBody>
      </p:sp>
      <p:sp>
        <p:nvSpPr>
          <p:cNvPr id="3" name="Footer Placeholder 2">
            <a:extLst>
              <a:ext uri="{FF2B5EF4-FFF2-40B4-BE49-F238E27FC236}">
                <a16:creationId xmlns="" xmlns:a16="http://schemas.microsoft.com/office/drawing/2014/main" id="{3003C07E-25C9-9070-BC57-413CD3A6D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F603DA9-91DF-1BA0-0A0C-7882E1E4D57C}"/>
              </a:ext>
            </a:extLst>
          </p:cNvPr>
          <p:cNvSpPr>
            <a:spLocks noGrp="1"/>
          </p:cNvSpPr>
          <p:nvPr>
            <p:ph type="sldNum" sz="quarter" idx="12"/>
          </p:nvPr>
        </p:nvSpPr>
        <p:spPr/>
        <p:txBody>
          <a:bodyPr/>
          <a:lstStyle/>
          <a:p>
            <a:fld id="{6BE68809-85D2-4974-8D9E-9F7D435E16B6}" type="slidenum">
              <a:rPr lang="en-US" smtClean="0"/>
              <a:pPr/>
              <a:t>‹#›</a:t>
            </a:fld>
            <a:endParaRPr lang="en-US"/>
          </a:p>
        </p:txBody>
      </p:sp>
    </p:spTree>
    <p:extLst>
      <p:ext uri="{BB962C8B-B14F-4D97-AF65-F5344CB8AC3E}">
        <p14:creationId xmlns:p14="http://schemas.microsoft.com/office/powerpoint/2010/main" val="379151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64355B-6084-04AE-C6B7-B0B58EC75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3837119-FB14-1D31-FE5E-5C590D4B00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5661E55-30EA-98E1-6BA1-4638AAC8E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F568F05-4FE5-F9CA-66E2-C9BF66B17097}"/>
              </a:ext>
            </a:extLst>
          </p:cNvPr>
          <p:cNvSpPr>
            <a:spLocks noGrp="1"/>
          </p:cNvSpPr>
          <p:nvPr>
            <p:ph type="dt" sz="half" idx="10"/>
          </p:nvPr>
        </p:nvSpPr>
        <p:spPr/>
        <p:txBody>
          <a:bodyPr/>
          <a:lstStyle/>
          <a:p>
            <a:fld id="{4040FB44-9C3E-49A9-91DB-ACD33BF91A00}" type="datetimeFigureOut">
              <a:rPr lang="en-US" smtClean="0"/>
              <a:pPr/>
              <a:t>11/28/2023</a:t>
            </a:fld>
            <a:endParaRPr lang="en-US"/>
          </a:p>
        </p:txBody>
      </p:sp>
      <p:sp>
        <p:nvSpPr>
          <p:cNvPr id="6" name="Footer Placeholder 5">
            <a:extLst>
              <a:ext uri="{FF2B5EF4-FFF2-40B4-BE49-F238E27FC236}">
                <a16:creationId xmlns="" xmlns:a16="http://schemas.microsoft.com/office/drawing/2014/main" id="{32BB167B-7C68-39F1-3FAC-2602A0EF4E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B0A36F8-732B-C5EB-9271-832E115ABE63}"/>
              </a:ext>
            </a:extLst>
          </p:cNvPr>
          <p:cNvSpPr>
            <a:spLocks noGrp="1"/>
          </p:cNvSpPr>
          <p:nvPr>
            <p:ph type="sldNum" sz="quarter" idx="12"/>
          </p:nvPr>
        </p:nvSpPr>
        <p:spPr/>
        <p:txBody>
          <a:bodyPr/>
          <a:lstStyle/>
          <a:p>
            <a:fld id="{6BE68809-85D2-4974-8D9E-9F7D435E16B6}" type="slidenum">
              <a:rPr lang="en-US" smtClean="0"/>
              <a:pPr/>
              <a:t>‹#›</a:t>
            </a:fld>
            <a:endParaRPr lang="en-US"/>
          </a:p>
        </p:txBody>
      </p:sp>
    </p:spTree>
    <p:extLst>
      <p:ext uri="{BB962C8B-B14F-4D97-AF65-F5344CB8AC3E}">
        <p14:creationId xmlns:p14="http://schemas.microsoft.com/office/powerpoint/2010/main" val="266617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AF81CB-5D2E-09F9-AF57-E0665FDE37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CB65AC1-E069-70EE-8891-BA6B5D0C5F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B5BDF0F-EBEF-85D3-3C93-CA323EC068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80F9BA1-AA5F-6341-376F-927733A49EF4}"/>
              </a:ext>
            </a:extLst>
          </p:cNvPr>
          <p:cNvSpPr>
            <a:spLocks noGrp="1"/>
          </p:cNvSpPr>
          <p:nvPr>
            <p:ph type="dt" sz="half" idx="10"/>
          </p:nvPr>
        </p:nvSpPr>
        <p:spPr/>
        <p:txBody>
          <a:bodyPr/>
          <a:lstStyle/>
          <a:p>
            <a:fld id="{4040FB44-9C3E-49A9-91DB-ACD33BF91A00}" type="datetimeFigureOut">
              <a:rPr lang="en-US" smtClean="0"/>
              <a:pPr/>
              <a:t>11/28/2023</a:t>
            </a:fld>
            <a:endParaRPr lang="en-US"/>
          </a:p>
        </p:txBody>
      </p:sp>
      <p:sp>
        <p:nvSpPr>
          <p:cNvPr id="6" name="Footer Placeholder 5">
            <a:extLst>
              <a:ext uri="{FF2B5EF4-FFF2-40B4-BE49-F238E27FC236}">
                <a16:creationId xmlns="" xmlns:a16="http://schemas.microsoft.com/office/drawing/2014/main" id="{5814DEBE-D816-457E-F14F-4AAA95892A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858E0C7-9AE0-7B97-A514-67D088A2A4D4}"/>
              </a:ext>
            </a:extLst>
          </p:cNvPr>
          <p:cNvSpPr>
            <a:spLocks noGrp="1"/>
          </p:cNvSpPr>
          <p:nvPr>
            <p:ph type="sldNum" sz="quarter" idx="12"/>
          </p:nvPr>
        </p:nvSpPr>
        <p:spPr/>
        <p:txBody>
          <a:bodyPr/>
          <a:lstStyle/>
          <a:p>
            <a:fld id="{6BE68809-85D2-4974-8D9E-9F7D435E16B6}" type="slidenum">
              <a:rPr lang="en-US" smtClean="0"/>
              <a:pPr/>
              <a:t>‹#›</a:t>
            </a:fld>
            <a:endParaRPr lang="en-US"/>
          </a:p>
        </p:txBody>
      </p:sp>
    </p:spTree>
    <p:extLst>
      <p:ext uri="{BB962C8B-B14F-4D97-AF65-F5344CB8AC3E}">
        <p14:creationId xmlns:p14="http://schemas.microsoft.com/office/powerpoint/2010/main" val="889896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82243FF-D8A9-CE54-2971-0ADBEA7821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D14EC8E-6D8D-F0A7-5ED3-AE49F4217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6FE55EF-2DBC-3D1B-37C8-0B5B43101D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0FB44-9C3E-49A9-91DB-ACD33BF91A00}" type="datetimeFigureOut">
              <a:rPr lang="en-US" smtClean="0"/>
              <a:pPr/>
              <a:t>11/28/2023</a:t>
            </a:fld>
            <a:endParaRPr lang="en-US"/>
          </a:p>
        </p:txBody>
      </p:sp>
      <p:sp>
        <p:nvSpPr>
          <p:cNvPr id="5" name="Footer Placeholder 4">
            <a:extLst>
              <a:ext uri="{FF2B5EF4-FFF2-40B4-BE49-F238E27FC236}">
                <a16:creationId xmlns="" xmlns:a16="http://schemas.microsoft.com/office/drawing/2014/main" id="{C16741B1-C111-ADD8-0DBC-84E107B06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2F943A6-9070-33E4-96E5-AA8662A32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68809-85D2-4974-8D9E-9F7D435E16B6}" type="slidenum">
              <a:rPr lang="en-US" smtClean="0"/>
              <a:pPr/>
              <a:t>‹#›</a:t>
            </a:fld>
            <a:endParaRPr lang="en-US"/>
          </a:p>
        </p:txBody>
      </p:sp>
    </p:spTree>
    <p:extLst>
      <p:ext uri="{BB962C8B-B14F-4D97-AF65-F5344CB8AC3E}">
        <p14:creationId xmlns:p14="http://schemas.microsoft.com/office/powerpoint/2010/main" val="3445399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2784AB9-5BA9-43EC-830E-90A49DA6BD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1709D75E-1341-4C4B-A134-4663B8DAF4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C24602D5-6A9B-46D3-B2B7-98E43BAF7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BA4E3-5E34-4B7D-BC91-34895C75352B}" type="datetimeFigureOut">
              <a:rPr lang="en-IN" smtClean="0"/>
              <a:pPr/>
              <a:t>28-11-2023</a:t>
            </a:fld>
            <a:endParaRPr lang="en-IN"/>
          </a:p>
        </p:txBody>
      </p:sp>
      <p:sp>
        <p:nvSpPr>
          <p:cNvPr id="5" name="Footer Placeholder 4">
            <a:extLst>
              <a:ext uri="{FF2B5EF4-FFF2-40B4-BE49-F238E27FC236}">
                <a16:creationId xmlns="" xmlns:a16="http://schemas.microsoft.com/office/drawing/2014/main" id="{BBAF7AE3-1EB7-4E0A-8962-655022C152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BB89C96A-CE31-4EF6-BA75-2BE96FE22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C55E7-3EF7-4CD1-9147-64FD855B2284}" type="slidenum">
              <a:rPr lang="en-IN" smtClean="0"/>
              <a:pPr/>
              <a:t>‹#›</a:t>
            </a:fld>
            <a:endParaRPr lang="en-IN"/>
          </a:p>
        </p:txBody>
      </p:sp>
    </p:spTree>
    <p:extLst>
      <p:ext uri="{BB962C8B-B14F-4D97-AF65-F5344CB8AC3E}">
        <p14:creationId xmlns:p14="http://schemas.microsoft.com/office/powerpoint/2010/main" val="3057480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11/28/2023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199779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x.com/adelanmas09?t=XKq1Cg6CqgUPivuO4VUAcg&amp;s=08" TargetMode="External"/><Relationship Id="rId2" Type="http://schemas.openxmlformats.org/officeDocument/2006/relationships/image" Target="../media/image1.jpeg"/><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2700000">
            <a:off x="1064311" y="696894"/>
            <a:ext cx="5725990" cy="5464213"/>
            <a:chOff x="0" y="0"/>
            <a:chExt cx="6350000" cy="6558280"/>
          </a:xfrm>
        </p:grpSpPr>
        <p:sp>
          <p:nvSpPr>
            <p:cNvPr id="3" name="Freeform 3"/>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solidFill>
              <a:srgbClr val="000000">
                <a:alpha val="0"/>
              </a:srgbClr>
            </a:solidFill>
            <a:ln w="12700">
              <a:solidFill>
                <a:srgbClr val="000000"/>
              </a:solidFill>
            </a:ln>
          </p:spPr>
          <p:txBody>
            <a:bodyPr/>
            <a:lstStyle/>
            <a:p>
              <a:pPr defTabSz="609630"/>
              <a:endParaRPr lang="ar-EG" sz="1200">
                <a:solidFill>
                  <a:prstClr val="black"/>
                </a:solidFill>
                <a:latin typeface="Calibri"/>
                <a:cs typeface="Arial" panose="020B0604020202020204" pitchFamily="34" charset="0"/>
              </a:endParaRPr>
            </a:p>
          </p:txBody>
        </p:sp>
        <p:sp>
          <p:nvSpPr>
            <p:cNvPr id="4" name="Freeform 4"/>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94B8AB"/>
            </a:solidFill>
          </p:spPr>
          <p:txBody>
            <a:bodyPr/>
            <a:lstStyle/>
            <a:p>
              <a:pPr defTabSz="609630"/>
              <a:endParaRPr lang="ar-EG" sz="1200">
                <a:solidFill>
                  <a:prstClr val="black"/>
                </a:solidFill>
                <a:latin typeface="Calibri"/>
                <a:cs typeface="Arial" panose="020B0604020202020204" pitchFamily="34" charset="0"/>
              </a:endParaRPr>
            </a:p>
          </p:txBody>
        </p:sp>
      </p:grpSp>
      <p:grpSp>
        <p:nvGrpSpPr>
          <p:cNvPr id="5" name="Group 5"/>
          <p:cNvGrpSpPr/>
          <p:nvPr/>
        </p:nvGrpSpPr>
        <p:grpSpPr>
          <a:xfrm>
            <a:off x="11906250" y="-178538"/>
            <a:ext cx="395966" cy="7266419"/>
            <a:chOff x="0" y="0"/>
            <a:chExt cx="156431" cy="2870684"/>
          </a:xfrm>
        </p:grpSpPr>
        <p:sp>
          <p:nvSpPr>
            <p:cNvPr id="6" name="Freeform 6"/>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txBody>
            <a:bodyPr/>
            <a:lstStyle/>
            <a:p>
              <a:pPr defTabSz="609630"/>
              <a:endParaRPr lang="ar-EG" sz="1200">
                <a:solidFill>
                  <a:prstClr val="black"/>
                </a:solidFill>
                <a:latin typeface="Calibri"/>
                <a:cs typeface="Arial" panose="020B0604020202020204" pitchFamily="34" charset="0"/>
              </a:endParaRPr>
            </a:p>
          </p:txBody>
        </p:sp>
        <p:sp>
          <p:nvSpPr>
            <p:cNvPr id="7" name="TextBox 7"/>
            <p:cNvSpPr txBox="1"/>
            <p:nvPr/>
          </p:nvSpPr>
          <p:spPr>
            <a:xfrm>
              <a:off x="0" y="-47625"/>
              <a:ext cx="812800" cy="860425"/>
            </a:xfrm>
            <a:prstGeom prst="rect">
              <a:avLst/>
            </a:prstGeom>
          </p:spPr>
          <p:txBody>
            <a:bodyPr lIns="33867" tIns="33867" rIns="33867" bIns="33867" rtlCol="0" anchor="ctr"/>
            <a:lstStyle/>
            <a:p>
              <a:pPr algn="ctr" defTabSz="609630">
                <a:lnSpc>
                  <a:spcPts val="2224"/>
                </a:lnSpc>
              </a:pPr>
              <a:endParaRPr sz="1200">
                <a:solidFill>
                  <a:prstClr val="black"/>
                </a:solidFill>
                <a:latin typeface="Calibri"/>
              </a:endParaRPr>
            </a:p>
          </p:txBody>
        </p:sp>
      </p:grpSp>
      <p:sp>
        <p:nvSpPr>
          <p:cNvPr id="16" name="مربع نص 15">
            <a:extLst>
              <a:ext uri="{FF2B5EF4-FFF2-40B4-BE49-F238E27FC236}">
                <a16:creationId xmlns="" xmlns:a16="http://schemas.microsoft.com/office/drawing/2014/main" id="{03011FCA-4599-671D-FB18-1AAE159F47B2}"/>
              </a:ext>
            </a:extLst>
          </p:cNvPr>
          <p:cNvSpPr txBox="1"/>
          <p:nvPr/>
        </p:nvSpPr>
        <p:spPr>
          <a:xfrm>
            <a:off x="387469" y="1740618"/>
            <a:ext cx="7079672" cy="995209"/>
          </a:xfrm>
          <a:prstGeom prst="rect">
            <a:avLst/>
          </a:prstGeom>
          <a:noFill/>
        </p:spPr>
        <p:txBody>
          <a:bodyPr wrap="square">
            <a:spAutoFit/>
          </a:bodyPr>
          <a:lstStyle/>
          <a:p>
            <a:pPr algn="ctr" defTabSz="609630"/>
            <a:r>
              <a:rPr lang="ar-EG" sz="5867" b="1" dirty="0">
                <a:solidFill>
                  <a:srgbClr val="1F497D"/>
                </a:solidFill>
                <a:effectLst>
                  <a:glow rad="101600">
                    <a:srgbClr val="9BBB59">
                      <a:satMod val="175000"/>
                      <a:alpha val="40000"/>
                    </a:srgbClr>
                  </a:glow>
                </a:effectLst>
                <a:latin typeface="Calibri"/>
                <a:cs typeface="Arial" panose="020B0604020202020204" pitchFamily="34" charset="0"/>
              </a:rPr>
              <a:t>الوحدة التاسعة </a:t>
            </a:r>
          </a:p>
        </p:txBody>
      </p:sp>
      <p:sp>
        <p:nvSpPr>
          <p:cNvPr id="18" name="مربع نص 17">
            <a:extLst>
              <a:ext uri="{FF2B5EF4-FFF2-40B4-BE49-F238E27FC236}">
                <a16:creationId xmlns="" xmlns:a16="http://schemas.microsoft.com/office/drawing/2014/main" id="{D2A10E21-A5FE-9022-7AC2-91F03D2B0BC6}"/>
              </a:ext>
            </a:extLst>
          </p:cNvPr>
          <p:cNvSpPr txBox="1"/>
          <p:nvPr/>
        </p:nvSpPr>
        <p:spPr>
          <a:xfrm>
            <a:off x="296275" y="3301995"/>
            <a:ext cx="7079672" cy="1077218"/>
          </a:xfrm>
          <a:prstGeom prst="rect">
            <a:avLst/>
          </a:prstGeom>
          <a:noFill/>
        </p:spPr>
        <p:txBody>
          <a:bodyPr wrap="square">
            <a:spAutoFit/>
          </a:bodyPr>
          <a:lstStyle/>
          <a:p>
            <a:pPr algn="ctr" defTabSz="609630"/>
            <a:r>
              <a:rPr lang="ar-EG" sz="6400" b="1" dirty="0">
                <a:solidFill>
                  <a:srgbClr val="1F497D"/>
                </a:solidFill>
                <a:latin typeface="Calibri"/>
                <a:cs typeface="Arial" panose="020B0604020202020204" pitchFamily="34" charset="0"/>
              </a:rPr>
              <a:t>أقسام الحق </a:t>
            </a:r>
          </a:p>
        </p:txBody>
      </p:sp>
      <p:pic>
        <p:nvPicPr>
          <p:cNvPr id="9" name="صورة 8">
            <a:extLst>
              <a:ext uri="{FF2B5EF4-FFF2-40B4-BE49-F238E27FC236}">
                <a16:creationId xmlns="" xmlns:a16="http://schemas.microsoft.com/office/drawing/2014/main" id="{7C9CC2E2-7C02-59F8-3B5D-D8A1CB9FD1E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54800" y="3301995"/>
            <a:ext cx="4632661" cy="3085974"/>
          </a:xfrm>
          <a:prstGeom prst="rect">
            <a:avLst/>
          </a:prstGeom>
        </p:spPr>
      </p:pic>
      <p:sp>
        <p:nvSpPr>
          <p:cNvPr id="11" name="مربع نص 10"/>
          <p:cNvSpPr txBox="1"/>
          <p:nvPr/>
        </p:nvSpPr>
        <p:spPr>
          <a:xfrm>
            <a:off x="6494930" y="1028700"/>
            <a:ext cx="4647426" cy="523220"/>
          </a:xfrm>
          <a:prstGeom prst="rect">
            <a:avLst/>
          </a:prstGeom>
          <a:noFill/>
        </p:spPr>
        <p:txBody>
          <a:bodyPr wrap="none" rtlCol="1">
            <a:spAutoFit/>
          </a:bodyPr>
          <a:lstStyle/>
          <a:p>
            <a:r>
              <a:rPr lang="ar-SA" sz="2800" dirty="0" smtClean="0">
                <a:solidFill>
                  <a:srgbClr val="92D050"/>
                </a:solidFill>
                <a:cs typeface="PT Bold Heading" pitchFamily="2" charset="-78"/>
              </a:rPr>
              <a:t>معلم </a:t>
            </a:r>
            <a:r>
              <a:rPr lang="ar-SA" sz="2800" dirty="0" err="1" smtClean="0">
                <a:solidFill>
                  <a:srgbClr val="92D050"/>
                </a:solidFill>
                <a:cs typeface="PT Bold Heading" pitchFamily="2" charset="-78"/>
              </a:rPr>
              <a:t>المادة </a:t>
            </a:r>
            <a:r>
              <a:rPr lang="ar-SA" sz="2800" dirty="0" smtClean="0">
                <a:solidFill>
                  <a:srgbClr val="92D050"/>
                </a:solidFill>
                <a:cs typeface="PT Bold Heading" pitchFamily="2" charset="-78"/>
              </a:rPr>
              <a:t>: عادل مسفر الشهري </a:t>
            </a:r>
            <a:endParaRPr lang="ar-SA" sz="2800" dirty="0">
              <a:solidFill>
                <a:srgbClr val="92D050"/>
              </a:solidFill>
              <a:cs typeface="PT Bold Heading" pitchFamily="2" charset="-78"/>
            </a:endParaRPr>
          </a:p>
        </p:txBody>
      </p:sp>
      <p:pic>
        <p:nvPicPr>
          <p:cNvPr id="12" name="Picture 2" descr="تحميل ايقونة موقع تويتر الجديد Logo New Twitter X">
            <a:hlinkClick r:id="rId3"/>
          </p:cNvPr>
          <p:cNvPicPr>
            <a:picLocks noChangeAspect="1" noChangeArrowheads="1"/>
          </p:cNvPicPr>
          <p:nvPr/>
        </p:nvPicPr>
        <p:blipFill>
          <a:blip r:embed="rId4" cstate="print"/>
          <a:srcRect l="49462" t="24731" b="24731"/>
          <a:stretch>
            <a:fillRect/>
          </a:stretch>
        </p:blipFill>
        <p:spPr bwMode="auto">
          <a:xfrm>
            <a:off x="8688113" y="1672459"/>
            <a:ext cx="818493" cy="818493"/>
          </a:xfrm>
          <a:prstGeom prst="rect">
            <a:avLst/>
          </a:prstGeom>
          <a:noFill/>
        </p:spPr>
      </p:pic>
      <p:pic>
        <p:nvPicPr>
          <p:cNvPr id="13" name="صورة 12" descr="62b1af9ca1b79.png"/>
          <p:cNvPicPr>
            <a:picLocks noChangeAspect="1"/>
          </p:cNvPicPr>
          <p:nvPr/>
        </p:nvPicPr>
        <p:blipFill>
          <a:blip r:embed="rId5" cstate="print"/>
          <a:stretch>
            <a:fillRect/>
          </a:stretch>
        </p:blipFill>
        <p:spPr>
          <a:xfrm>
            <a:off x="381000" y="571500"/>
            <a:ext cx="1602071" cy="8946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42"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a:extLst>
              <a:ext uri="{FF2B5EF4-FFF2-40B4-BE49-F238E27FC236}">
                <a16:creationId xmlns="" xmlns:a16="http://schemas.microsoft.com/office/drawing/2014/main" id="{21330D0B-A550-046B-48B9-4780B5C3D0BE}"/>
              </a:ext>
            </a:extLst>
          </p:cNvPr>
          <p:cNvSpPr/>
          <p:nvPr/>
        </p:nvSpPr>
        <p:spPr>
          <a:xfrm>
            <a:off x="7874000" y="2575905"/>
            <a:ext cx="4318000" cy="1107996"/>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txBody>
          <a:bodyPr/>
          <a:lstStyle/>
          <a:p>
            <a:pPr defTabSz="609630"/>
            <a:endParaRPr lang="ar-EG" sz="1200">
              <a:solidFill>
                <a:prstClr val="black"/>
              </a:solidFill>
              <a:latin typeface="Calibri"/>
              <a:cs typeface="Arial" panose="020B0604020202020204" pitchFamily="34" charset="0"/>
            </a:endParaRPr>
          </a:p>
        </p:txBody>
      </p:sp>
      <p:sp>
        <p:nvSpPr>
          <p:cNvPr id="3" name="مربع نص 2">
            <a:extLst>
              <a:ext uri="{FF2B5EF4-FFF2-40B4-BE49-F238E27FC236}">
                <a16:creationId xmlns="" xmlns:a16="http://schemas.microsoft.com/office/drawing/2014/main" id="{6D9A2AF4-306D-9EB2-3527-9088966CE746}"/>
              </a:ext>
            </a:extLst>
          </p:cNvPr>
          <p:cNvSpPr txBox="1"/>
          <p:nvPr/>
        </p:nvSpPr>
        <p:spPr>
          <a:xfrm>
            <a:off x="7671395" y="2529453"/>
            <a:ext cx="4520605" cy="1107996"/>
          </a:xfrm>
          <a:prstGeom prst="rect">
            <a:avLst/>
          </a:prstGeom>
          <a:noFill/>
        </p:spPr>
        <p:txBody>
          <a:bodyPr wrap="square">
            <a:spAutoFit/>
          </a:bodyPr>
          <a:lstStyle/>
          <a:p>
            <a:pPr algn="ctr"/>
            <a:r>
              <a:rPr lang="ar-EG" sz="6600" b="1" dirty="0">
                <a:solidFill>
                  <a:schemeClr val="bg1"/>
                </a:solidFill>
                <a:effectLst>
                  <a:glow rad="63500">
                    <a:schemeClr val="accent1">
                      <a:satMod val="175000"/>
                      <a:alpha val="40000"/>
                    </a:schemeClr>
                  </a:glow>
                </a:effectLst>
              </a:rPr>
              <a:t>مدونة الوحدة </a:t>
            </a:r>
          </a:p>
        </p:txBody>
      </p:sp>
      <p:pic>
        <p:nvPicPr>
          <p:cNvPr id="2" name="صورة 1">
            <a:extLst>
              <a:ext uri="{FF2B5EF4-FFF2-40B4-BE49-F238E27FC236}">
                <a16:creationId xmlns="" xmlns:a16="http://schemas.microsoft.com/office/drawing/2014/main" id="{0DC50688-E338-7AEF-EDE6-C6278B411C3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10232" y="814697"/>
            <a:ext cx="5244030" cy="5228606"/>
          </a:xfrm>
          <a:prstGeom prst="rect">
            <a:avLst/>
          </a:prstGeom>
        </p:spPr>
      </p:pic>
      <p:pic>
        <p:nvPicPr>
          <p:cNvPr id="5" name="صورة 4" descr="62b1af9ca1b79.png"/>
          <p:cNvPicPr>
            <a:picLocks noChangeAspect="1"/>
          </p:cNvPicPr>
          <p:nvPr/>
        </p:nvPicPr>
        <p:blipFill>
          <a:blip r:embed="rId3" cstate="print"/>
          <a:stretch>
            <a:fillRect/>
          </a:stretch>
        </p:blipFill>
        <p:spPr>
          <a:xfrm>
            <a:off x="381000" y="571500"/>
            <a:ext cx="1602071" cy="894693"/>
          </a:xfrm>
          <a:prstGeom prst="rect">
            <a:avLst/>
          </a:prstGeom>
        </p:spPr>
      </p:pic>
    </p:spTree>
    <p:extLst>
      <p:ext uri="{BB962C8B-B14F-4D97-AF65-F5344CB8AC3E}">
        <p14:creationId xmlns:p14="http://schemas.microsoft.com/office/powerpoint/2010/main" val="261126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F006BD21-A76B-74CC-8D06-A1B39FADBBC6}"/>
              </a:ext>
            </a:extLst>
          </p:cNvPr>
          <p:cNvSpPr txBox="1"/>
          <p:nvPr/>
        </p:nvSpPr>
        <p:spPr>
          <a:xfrm>
            <a:off x="5454422" y="2207630"/>
            <a:ext cx="6017719" cy="4401205"/>
          </a:xfrm>
          <a:prstGeom prst="rect">
            <a:avLst/>
          </a:prstGeom>
          <a:noFill/>
          <a:ln w="57150">
            <a:solidFill>
              <a:srgbClr val="E8505B"/>
            </a:solidFill>
            <a:prstDash val="lgDashDot"/>
          </a:ln>
        </p:spPr>
        <p:txBody>
          <a:bodyPr wrap="square">
            <a:spAutoFit/>
          </a:bodyPr>
          <a:lstStyle>
            <a:defPPr>
              <a:defRPr lang="en-US"/>
            </a:defPPr>
            <a:lvl1pPr marL="571500" indent="-571500" algn="r" rtl="1">
              <a:buFont typeface="Wingdings" panose="05000000000000000000" pitchFamily="2" charset="2"/>
              <a:buChar char="ü"/>
              <a:defRPr sz="4000" b="1">
                <a:solidFill>
                  <a:srgbClr val="002060"/>
                </a:solidFill>
              </a:defRPr>
            </a:lvl1pPr>
          </a:lstStyle>
          <a:p>
            <a:pPr>
              <a:buFont typeface="Wingdings" panose="05000000000000000000" pitchFamily="2" charset="2"/>
              <a:buChar char="§"/>
            </a:pPr>
            <a:r>
              <a:rPr lang="ar-EG" dirty="0">
                <a:solidFill>
                  <a:schemeClr val="tx1"/>
                </a:solidFill>
              </a:rPr>
              <a:t>الحقوق المالية، بنوعيها: الشخصية والعينية. </a:t>
            </a:r>
          </a:p>
          <a:p>
            <a:pPr>
              <a:buFont typeface="Wingdings" panose="05000000000000000000" pitchFamily="2" charset="2"/>
              <a:buChar char="§"/>
            </a:pPr>
            <a:r>
              <a:rPr lang="ar-EG" dirty="0">
                <a:solidFill>
                  <a:schemeClr val="tx1"/>
                </a:solidFill>
              </a:rPr>
              <a:t>الحقوق غير المالية بنوعيها: اللصيقة بالشخصية وحقوق الأسرة. </a:t>
            </a:r>
          </a:p>
          <a:p>
            <a:pPr>
              <a:buFont typeface="Wingdings" panose="05000000000000000000" pitchFamily="2" charset="2"/>
              <a:buChar char="§"/>
            </a:pPr>
            <a:r>
              <a:rPr lang="ar-EG" dirty="0">
                <a:solidFill>
                  <a:schemeClr val="tx1"/>
                </a:solidFill>
              </a:rPr>
              <a:t>الحقوق الفكرية بعنصريها: المالي وغير المالي. </a:t>
            </a:r>
          </a:p>
        </p:txBody>
      </p:sp>
      <p:sp>
        <p:nvSpPr>
          <p:cNvPr id="5" name="مربع نص 4">
            <a:extLst>
              <a:ext uri="{FF2B5EF4-FFF2-40B4-BE49-F238E27FC236}">
                <a16:creationId xmlns="" xmlns:a16="http://schemas.microsoft.com/office/drawing/2014/main" id="{53BEEFDA-480D-D708-E6D2-10DF576D977D}"/>
              </a:ext>
            </a:extLst>
          </p:cNvPr>
          <p:cNvSpPr txBox="1"/>
          <p:nvPr/>
        </p:nvSpPr>
        <p:spPr>
          <a:xfrm>
            <a:off x="7656846" y="581171"/>
            <a:ext cx="4535154" cy="923330"/>
          </a:xfrm>
          <a:prstGeom prst="rect">
            <a:avLst/>
          </a:prstGeom>
          <a:solidFill>
            <a:srgbClr val="E8505B"/>
          </a:solidFill>
        </p:spPr>
        <p:txBody>
          <a:bodyPr wrap="square">
            <a:spAutoFit/>
          </a:bodyPr>
          <a:lstStyle>
            <a:defPPr>
              <a:defRPr lang="en-US"/>
            </a:defPPr>
            <a:lvl1pPr algn="ctr">
              <a:defRPr sz="5400" b="1">
                <a:solidFill>
                  <a:schemeClr val="bg1"/>
                </a:solidFill>
                <a:effectLst>
                  <a:outerShdw blurRad="38100" dist="38100" dir="2700000" algn="tl">
                    <a:srgbClr val="000000">
                      <a:alpha val="43137"/>
                    </a:srgbClr>
                  </a:outerShdw>
                </a:effectLst>
              </a:defRPr>
            </a:lvl1pPr>
          </a:lstStyle>
          <a:p>
            <a:r>
              <a:rPr lang="ar-EG" dirty="0"/>
              <a:t>الأفكار الرئيسية</a:t>
            </a:r>
          </a:p>
        </p:txBody>
      </p:sp>
      <p:pic>
        <p:nvPicPr>
          <p:cNvPr id="4" name="صورة 3">
            <a:extLst>
              <a:ext uri="{FF2B5EF4-FFF2-40B4-BE49-F238E27FC236}">
                <a16:creationId xmlns="" xmlns:a16="http://schemas.microsoft.com/office/drawing/2014/main" id="{85DBF0F4-05CF-2A59-A308-B4FDE3AD8B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548" y="810194"/>
            <a:ext cx="4850340" cy="6047806"/>
          </a:xfrm>
          <a:prstGeom prst="rect">
            <a:avLst/>
          </a:prstGeom>
        </p:spPr>
      </p:pic>
      <p:pic>
        <p:nvPicPr>
          <p:cNvPr id="6" name="صورة 5" descr="62b1af9ca1b79.png"/>
          <p:cNvPicPr>
            <a:picLocks noChangeAspect="1"/>
          </p:cNvPicPr>
          <p:nvPr/>
        </p:nvPicPr>
        <p:blipFill>
          <a:blip r:embed="rId3" cstate="print"/>
          <a:stretch>
            <a:fillRect/>
          </a:stretch>
        </p:blipFill>
        <p:spPr>
          <a:xfrm>
            <a:off x="381000" y="571500"/>
            <a:ext cx="1602071" cy="894693"/>
          </a:xfrm>
          <a:prstGeom prst="rect">
            <a:avLst/>
          </a:prstGeom>
        </p:spPr>
      </p:pic>
    </p:spTree>
    <p:extLst>
      <p:ext uri="{BB962C8B-B14F-4D97-AF65-F5344CB8AC3E}">
        <p14:creationId xmlns:p14="http://schemas.microsoft.com/office/powerpoint/2010/main" val="378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F006BD21-A76B-74CC-8D06-A1B39FADBBC6}"/>
              </a:ext>
            </a:extLst>
          </p:cNvPr>
          <p:cNvSpPr txBox="1"/>
          <p:nvPr/>
        </p:nvSpPr>
        <p:spPr>
          <a:xfrm>
            <a:off x="711200" y="1942451"/>
            <a:ext cx="6624329" cy="4401205"/>
          </a:xfrm>
          <a:prstGeom prst="rect">
            <a:avLst/>
          </a:prstGeom>
          <a:noFill/>
          <a:ln w="57150">
            <a:solidFill>
              <a:srgbClr val="FFC000"/>
            </a:solidFill>
            <a:prstDash val="lgDashDot"/>
          </a:ln>
        </p:spPr>
        <p:txBody>
          <a:bodyPr wrap="square">
            <a:spAutoFit/>
          </a:bodyPr>
          <a:lstStyle>
            <a:defPPr>
              <a:defRPr lang="en-US"/>
            </a:defPPr>
            <a:lvl1pPr marL="571500" indent="-571500" algn="r" rtl="1">
              <a:buFont typeface="Wingdings" panose="05000000000000000000" pitchFamily="2" charset="2"/>
              <a:buChar char="ü"/>
              <a:defRPr sz="4000" b="1">
                <a:solidFill>
                  <a:srgbClr val="002060"/>
                </a:solidFill>
              </a:defRPr>
            </a:lvl1pPr>
            <a:lvl2pPr marL="1028700" lvl="1" indent="-571500" algn="r" rtl="1">
              <a:buFont typeface="Wingdings" panose="05000000000000000000" pitchFamily="2" charset="2"/>
              <a:buChar char="q"/>
              <a:defRPr sz="4000" b="1"/>
            </a:lvl2pPr>
          </a:lstStyle>
          <a:p>
            <a:pPr>
              <a:buFont typeface="Wingdings" panose="05000000000000000000" pitchFamily="2" charset="2"/>
              <a:buChar char="Ø"/>
            </a:pPr>
            <a:r>
              <a:rPr lang="ar-EG" dirty="0">
                <a:solidFill>
                  <a:schemeClr val="tx1"/>
                </a:solidFill>
              </a:rPr>
              <a:t>الحقوق المالية. </a:t>
            </a:r>
          </a:p>
          <a:p>
            <a:pPr>
              <a:buFont typeface="Wingdings" panose="05000000000000000000" pitchFamily="2" charset="2"/>
              <a:buChar char="Ø"/>
            </a:pPr>
            <a:r>
              <a:rPr lang="ar-EG" dirty="0">
                <a:solidFill>
                  <a:schemeClr val="tx1"/>
                </a:solidFill>
              </a:rPr>
              <a:t>الحقوق الشخصية. </a:t>
            </a:r>
          </a:p>
          <a:p>
            <a:pPr>
              <a:buFont typeface="Wingdings" panose="05000000000000000000" pitchFamily="2" charset="2"/>
              <a:buChar char="Ø"/>
            </a:pPr>
            <a:r>
              <a:rPr lang="ar-EG" dirty="0">
                <a:solidFill>
                  <a:schemeClr val="tx1"/>
                </a:solidFill>
              </a:rPr>
              <a:t>الحقوق العينية. </a:t>
            </a:r>
          </a:p>
          <a:p>
            <a:pPr>
              <a:buFont typeface="Wingdings" panose="05000000000000000000" pitchFamily="2" charset="2"/>
              <a:buChar char="Ø"/>
            </a:pPr>
            <a:r>
              <a:rPr lang="ar-EG" dirty="0">
                <a:solidFill>
                  <a:schemeClr val="tx1"/>
                </a:solidFill>
              </a:rPr>
              <a:t>الحقوق الفكرية.</a:t>
            </a:r>
          </a:p>
          <a:p>
            <a:pPr>
              <a:buFont typeface="Wingdings" panose="05000000000000000000" pitchFamily="2" charset="2"/>
              <a:buChar char="Ø"/>
            </a:pPr>
            <a:r>
              <a:rPr lang="ar-EG" dirty="0">
                <a:solidFill>
                  <a:schemeClr val="tx1"/>
                </a:solidFill>
              </a:rPr>
              <a:t> الحقوق غير المالية. </a:t>
            </a:r>
          </a:p>
          <a:p>
            <a:pPr>
              <a:buFont typeface="Wingdings" panose="05000000000000000000" pitchFamily="2" charset="2"/>
              <a:buChar char="Ø"/>
            </a:pPr>
            <a:r>
              <a:rPr lang="ar-EG" dirty="0">
                <a:solidFill>
                  <a:schemeClr val="tx1"/>
                </a:solidFill>
              </a:rPr>
              <a:t>الحقوق اللصيقة بالشخصية. حقوق الأسرة. </a:t>
            </a:r>
          </a:p>
        </p:txBody>
      </p:sp>
      <p:sp>
        <p:nvSpPr>
          <p:cNvPr id="5" name="مربع نص 4">
            <a:extLst>
              <a:ext uri="{FF2B5EF4-FFF2-40B4-BE49-F238E27FC236}">
                <a16:creationId xmlns="" xmlns:a16="http://schemas.microsoft.com/office/drawing/2014/main" id="{53BEEFDA-480D-D708-E6D2-10DF576D977D}"/>
              </a:ext>
            </a:extLst>
          </p:cNvPr>
          <p:cNvSpPr txBox="1"/>
          <p:nvPr/>
        </p:nvSpPr>
        <p:spPr>
          <a:xfrm>
            <a:off x="0" y="514344"/>
            <a:ext cx="4535154" cy="92333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p:spPr>
        <p:txBody>
          <a:bodyPr wrap="square">
            <a:spAutoFit/>
          </a:bodyPr>
          <a:lstStyle>
            <a:defPPr>
              <a:defRPr lang="en-US"/>
            </a:defPPr>
            <a:lvl1pPr algn="ctr">
              <a:defRPr sz="5400" b="1">
                <a:solidFill>
                  <a:schemeClr val="bg1"/>
                </a:solidFill>
                <a:effectLst>
                  <a:outerShdw blurRad="38100" dist="38100" dir="2700000" algn="tl">
                    <a:srgbClr val="000000">
                      <a:alpha val="43137"/>
                    </a:srgbClr>
                  </a:outerShdw>
                </a:effectLst>
              </a:defRPr>
            </a:lvl1pPr>
          </a:lstStyle>
          <a:p>
            <a:r>
              <a:rPr lang="ar-EG" dirty="0"/>
              <a:t>مصطلحات الوحدة</a:t>
            </a:r>
          </a:p>
        </p:txBody>
      </p:sp>
      <p:pic>
        <p:nvPicPr>
          <p:cNvPr id="2" name="صورة 1">
            <a:extLst>
              <a:ext uri="{FF2B5EF4-FFF2-40B4-BE49-F238E27FC236}">
                <a16:creationId xmlns="" xmlns:a16="http://schemas.microsoft.com/office/drawing/2014/main" id="{8CAEE8D0-EF42-F7E1-4E47-6A746B3BE2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6848" y="514344"/>
            <a:ext cx="4850340" cy="6047806"/>
          </a:xfrm>
          <a:prstGeom prst="rect">
            <a:avLst/>
          </a:prstGeom>
        </p:spPr>
      </p:pic>
    </p:spTree>
    <p:extLst>
      <p:ext uri="{BB962C8B-B14F-4D97-AF65-F5344CB8AC3E}">
        <p14:creationId xmlns:p14="http://schemas.microsoft.com/office/powerpoint/2010/main" val="117229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 xmlns:a16="http://schemas.microsoft.com/office/drawing/2014/main" id="{2A679D39-886E-E889-DE10-81F6270834C1}"/>
              </a:ext>
            </a:extLst>
          </p:cNvPr>
          <p:cNvPicPr>
            <a:picLocks noChangeAspect="1"/>
          </p:cNvPicPr>
          <p:nvPr/>
        </p:nvPicPr>
        <p:blipFill>
          <a:blip r:embed="rId2" cstate="print">
            <a:clrChange>
              <a:clrFrom>
                <a:srgbClr val="F8F8F6"/>
              </a:clrFrom>
              <a:clrTo>
                <a:srgbClr val="F8F8F6">
                  <a:alpha val="0"/>
                </a:srgbClr>
              </a:clrTo>
            </a:clrChange>
            <a:extLst>
              <a:ext uri="{28A0092B-C50C-407E-A947-70E740481C1C}">
                <a14:useLocalDpi xmlns:a14="http://schemas.microsoft.com/office/drawing/2010/main" val="0"/>
              </a:ext>
            </a:extLst>
          </a:blip>
          <a:stretch>
            <a:fillRect/>
          </a:stretch>
        </p:blipFill>
        <p:spPr>
          <a:xfrm>
            <a:off x="1960880" y="0"/>
            <a:ext cx="8534400" cy="6858000"/>
          </a:xfrm>
          <a:prstGeom prst="rect">
            <a:avLst/>
          </a:prstGeom>
        </p:spPr>
      </p:pic>
      <p:sp>
        <p:nvSpPr>
          <p:cNvPr id="5" name="مربع نص 4">
            <a:extLst>
              <a:ext uri="{FF2B5EF4-FFF2-40B4-BE49-F238E27FC236}">
                <a16:creationId xmlns="" xmlns:a16="http://schemas.microsoft.com/office/drawing/2014/main" id="{D03A26AD-F8C5-29C9-8A74-C049BBC56B56}"/>
              </a:ext>
            </a:extLst>
          </p:cNvPr>
          <p:cNvSpPr txBox="1"/>
          <p:nvPr/>
        </p:nvSpPr>
        <p:spPr>
          <a:xfrm>
            <a:off x="3700821" y="1253723"/>
            <a:ext cx="4975819" cy="923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أدون ملحوظاتي</a:t>
            </a:r>
          </a:p>
        </p:txBody>
      </p:sp>
      <p:pic>
        <p:nvPicPr>
          <p:cNvPr id="4" name="صورة 3" descr="62b1af9ca1b79.png"/>
          <p:cNvPicPr>
            <a:picLocks noChangeAspect="1"/>
          </p:cNvPicPr>
          <p:nvPr/>
        </p:nvPicPr>
        <p:blipFill>
          <a:blip r:embed="rId3" cstate="print"/>
          <a:stretch>
            <a:fillRect/>
          </a:stretch>
        </p:blipFill>
        <p:spPr>
          <a:xfrm>
            <a:off x="381000" y="571500"/>
            <a:ext cx="1602071" cy="894693"/>
          </a:xfrm>
          <a:prstGeom prst="rect">
            <a:avLst/>
          </a:prstGeom>
        </p:spPr>
      </p:pic>
    </p:spTree>
    <p:extLst>
      <p:ext uri="{BB962C8B-B14F-4D97-AF65-F5344CB8AC3E}">
        <p14:creationId xmlns:p14="http://schemas.microsoft.com/office/powerpoint/2010/main" val="30172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9BC83527-384A-E01B-92F7-865E822F629B}"/>
              </a:ext>
            </a:extLst>
          </p:cNvPr>
          <p:cNvSpPr txBox="1"/>
          <p:nvPr/>
        </p:nvSpPr>
        <p:spPr>
          <a:xfrm>
            <a:off x="963627" y="2141411"/>
            <a:ext cx="6093822" cy="3046988"/>
          </a:xfrm>
          <a:prstGeom prst="rect">
            <a:avLst/>
          </a:prstGeom>
          <a:noFill/>
        </p:spPr>
        <p:txBody>
          <a:bodyPr wrap="square">
            <a:spAutoFit/>
          </a:bodyPr>
          <a:lstStyle/>
          <a:p>
            <a:pPr algn="ctr"/>
            <a:r>
              <a:rPr lang="ar-EG" sz="4800" b="1" dirty="0"/>
              <a:t>ناقش الفرق بين: الحقوق المالية، والحقوق غير المالية، والحقوق الفكرية؛ موضحا إجابتك بالأمثلة. </a:t>
            </a:r>
          </a:p>
        </p:txBody>
      </p:sp>
      <p:pic>
        <p:nvPicPr>
          <p:cNvPr id="5" name="صورة 4">
            <a:extLst>
              <a:ext uri="{FF2B5EF4-FFF2-40B4-BE49-F238E27FC236}">
                <a16:creationId xmlns="" xmlns:a16="http://schemas.microsoft.com/office/drawing/2014/main" id="{7B2BC082-BDFC-7D33-7995-91FB484625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582" y="840159"/>
            <a:ext cx="4248695" cy="5177681"/>
          </a:xfrm>
          <a:prstGeom prst="rect">
            <a:avLst/>
          </a:prstGeom>
        </p:spPr>
      </p:pic>
      <p:grpSp>
        <p:nvGrpSpPr>
          <p:cNvPr id="2" name="Group 5">
            <a:extLst>
              <a:ext uri="{FF2B5EF4-FFF2-40B4-BE49-F238E27FC236}">
                <a16:creationId xmlns="" xmlns:a16="http://schemas.microsoft.com/office/drawing/2014/main" id="{61F9AB96-71A5-5562-37D2-189B5EA6126C}"/>
              </a:ext>
            </a:extLst>
          </p:cNvPr>
          <p:cNvGrpSpPr/>
          <p:nvPr/>
        </p:nvGrpSpPr>
        <p:grpSpPr>
          <a:xfrm>
            <a:off x="11396133" y="-178538"/>
            <a:ext cx="906083" cy="7266419"/>
            <a:chOff x="0" y="0"/>
            <a:chExt cx="156431" cy="2870684"/>
          </a:xfrm>
        </p:grpSpPr>
        <p:sp>
          <p:nvSpPr>
            <p:cNvPr id="4" name="Freeform 6">
              <a:extLst>
                <a:ext uri="{FF2B5EF4-FFF2-40B4-BE49-F238E27FC236}">
                  <a16:creationId xmlns="" xmlns:a16="http://schemas.microsoft.com/office/drawing/2014/main" id="{1A1DE8E9-069C-9008-4705-CD43C86F2CEC}"/>
                </a:ext>
              </a:extLst>
            </p:cNvPr>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chemeClr val="accent2"/>
            </a:solidFill>
          </p:spPr>
          <p:txBody>
            <a:bodyPr/>
            <a:lstStyle/>
            <a:p>
              <a:pPr defTabSz="609630"/>
              <a:endParaRPr lang="ar-EG" sz="1200" dirty="0">
                <a:solidFill>
                  <a:prstClr val="black"/>
                </a:solidFill>
                <a:latin typeface="Calibri"/>
                <a:cs typeface="Arial" panose="020B0604020202020204" pitchFamily="34" charset="0"/>
              </a:endParaRPr>
            </a:p>
          </p:txBody>
        </p:sp>
        <p:sp>
          <p:nvSpPr>
            <p:cNvPr id="6" name="TextBox 7">
              <a:extLst>
                <a:ext uri="{FF2B5EF4-FFF2-40B4-BE49-F238E27FC236}">
                  <a16:creationId xmlns="" xmlns:a16="http://schemas.microsoft.com/office/drawing/2014/main" id="{231FDDF6-A453-CAA9-5936-5D164115EB84}"/>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2224"/>
                </a:lnSpc>
              </a:pPr>
              <a:endParaRPr sz="1200">
                <a:solidFill>
                  <a:prstClr val="black"/>
                </a:solidFill>
                <a:latin typeface="Calibri"/>
              </a:endParaRPr>
            </a:p>
          </p:txBody>
        </p:sp>
      </p:grpSp>
      <p:pic>
        <p:nvPicPr>
          <p:cNvPr id="7" name="صورة 6" descr="62b1af9ca1b79.png"/>
          <p:cNvPicPr>
            <a:picLocks noChangeAspect="1"/>
          </p:cNvPicPr>
          <p:nvPr/>
        </p:nvPicPr>
        <p:blipFill>
          <a:blip r:embed="rId3" cstate="print"/>
          <a:stretch>
            <a:fillRect/>
          </a:stretch>
        </p:blipFill>
        <p:spPr>
          <a:xfrm>
            <a:off x="381000" y="571500"/>
            <a:ext cx="1602071" cy="894693"/>
          </a:xfrm>
          <a:prstGeom prst="rect">
            <a:avLst/>
          </a:prstGeom>
        </p:spPr>
      </p:pic>
    </p:spTree>
    <p:extLst>
      <p:ext uri="{BB962C8B-B14F-4D97-AF65-F5344CB8AC3E}">
        <p14:creationId xmlns:p14="http://schemas.microsoft.com/office/powerpoint/2010/main" val="126151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 xmlns:a16="http://schemas.microsoft.com/office/drawing/2014/main" id="{4AA50B83-723D-FB04-5765-49978E27C09C}"/>
              </a:ext>
            </a:extLst>
          </p:cNvPr>
          <p:cNvSpPr txBox="1"/>
          <p:nvPr/>
        </p:nvSpPr>
        <p:spPr>
          <a:xfrm>
            <a:off x="5122285" y="1824881"/>
            <a:ext cx="6416805" cy="3785652"/>
          </a:xfrm>
          <a:prstGeom prst="rect">
            <a:avLst/>
          </a:prstGeom>
          <a:noFill/>
        </p:spPr>
        <p:txBody>
          <a:bodyPr wrap="square">
            <a:spAutoFit/>
          </a:bodyPr>
          <a:lstStyle/>
          <a:p>
            <a:pPr algn="ctr" defTabSz="609630"/>
            <a:r>
              <a:rPr lang="ar-EG" sz="6000" b="1" dirty="0"/>
              <a:t>لديك مجموعة من المواد القانونية المختلفة؛ قم بتصنيفها وفقا لما درسته في وحدة أقسام الحق: </a:t>
            </a:r>
            <a:endParaRPr lang="ar-EG" sz="4000" b="1" dirty="0">
              <a:solidFill>
                <a:prstClr val="white"/>
              </a:solidFill>
              <a:latin typeface="Calibri"/>
              <a:cs typeface="Arial" panose="020B0604020202020204" pitchFamily="34" charset="0"/>
            </a:endParaRPr>
          </a:p>
        </p:txBody>
      </p:sp>
      <p:grpSp>
        <p:nvGrpSpPr>
          <p:cNvPr id="8" name="Group 5">
            <a:extLst>
              <a:ext uri="{FF2B5EF4-FFF2-40B4-BE49-F238E27FC236}">
                <a16:creationId xmlns="" xmlns:a16="http://schemas.microsoft.com/office/drawing/2014/main" id="{591379AD-CA88-EEAB-0BBC-A0334E22E360}"/>
              </a:ext>
            </a:extLst>
          </p:cNvPr>
          <p:cNvGrpSpPr/>
          <p:nvPr/>
        </p:nvGrpSpPr>
        <p:grpSpPr>
          <a:xfrm>
            <a:off x="-209880" y="-204211"/>
            <a:ext cx="906083" cy="7266419"/>
            <a:chOff x="0" y="0"/>
            <a:chExt cx="156431" cy="2870684"/>
          </a:xfrm>
        </p:grpSpPr>
        <p:sp>
          <p:nvSpPr>
            <p:cNvPr id="9" name="Freeform 6">
              <a:extLst>
                <a:ext uri="{FF2B5EF4-FFF2-40B4-BE49-F238E27FC236}">
                  <a16:creationId xmlns="" xmlns:a16="http://schemas.microsoft.com/office/drawing/2014/main" id="{776F75B5-A92F-A8D9-166C-3E56FCD0B281}"/>
                </a:ext>
              </a:extLst>
            </p:cNvPr>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chemeClr val="accent4">
                <a:lumMod val="60000"/>
                <a:lumOff val="40000"/>
              </a:schemeClr>
            </a:solidFill>
          </p:spPr>
          <p:txBody>
            <a:bodyPr/>
            <a:lstStyle/>
            <a:p>
              <a:pPr defTabSz="609630"/>
              <a:endParaRPr lang="ar-EG" sz="1200" dirty="0">
                <a:solidFill>
                  <a:prstClr val="black"/>
                </a:solidFill>
                <a:latin typeface="Calibri"/>
                <a:cs typeface="Arial" panose="020B0604020202020204" pitchFamily="34" charset="0"/>
              </a:endParaRPr>
            </a:p>
          </p:txBody>
        </p:sp>
        <p:sp>
          <p:nvSpPr>
            <p:cNvPr id="10" name="TextBox 7">
              <a:extLst>
                <a:ext uri="{FF2B5EF4-FFF2-40B4-BE49-F238E27FC236}">
                  <a16:creationId xmlns="" xmlns:a16="http://schemas.microsoft.com/office/drawing/2014/main" id="{92206B38-9022-68E5-F677-EAE5B3A55969}"/>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2224"/>
                </a:lnSpc>
              </a:pPr>
              <a:endParaRPr sz="1200">
                <a:solidFill>
                  <a:prstClr val="black"/>
                </a:solidFill>
                <a:latin typeface="Calibri"/>
              </a:endParaRPr>
            </a:p>
          </p:txBody>
        </p:sp>
      </p:grpSp>
      <p:pic>
        <p:nvPicPr>
          <p:cNvPr id="11" name="صورة 10">
            <a:extLst>
              <a:ext uri="{FF2B5EF4-FFF2-40B4-BE49-F238E27FC236}">
                <a16:creationId xmlns="" xmlns:a16="http://schemas.microsoft.com/office/drawing/2014/main" id="{81532D49-DD2B-95E3-C5B6-E2C0F9C7A5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80" y="906453"/>
            <a:ext cx="4570584" cy="4846320"/>
          </a:xfrm>
          <a:prstGeom prst="rect">
            <a:avLst/>
          </a:prstGeom>
        </p:spPr>
      </p:pic>
    </p:spTree>
    <p:extLst>
      <p:ext uri="{BB962C8B-B14F-4D97-AF65-F5344CB8AC3E}">
        <p14:creationId xmlns:p14="http://schemas.microsoft.com/office/powerpoint/2010/main" val="41669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 xmlns:a16="http://schemas.microsoft.com/office/drawing/2014/main" id="{8197E850-D05A-063A-CF4B-793263AE4085}"/>
              </a:ext>
            </a:extLst>
          </p:cNvPr>
          <p:cNvGraphicFramePr>
            <a:graphicFrameLocks noGrp="1"/>
          </p:cNvGraphicFramePr>
          <p:nvPr>
            <p:extLst>
              <p:ext uri="{D42A27DB-BD31-4B8C-83A1-F6EECF244321}">
                <p14:modId xmlns:p14="http://schemas.microsoft.com/office/powerpoint/2010/main" val="3078586657"/>
              </p:ext>
            </p:extLst>
          </p:nvPr>
        </p:nvGraphicFramePr>
        <p:xfrm>
          <a:off x="457197" y="411480"/>
          <a:ext cx="10769602" cy="6035040"/>
        </p:xfrm>
        <a:graphic>
          <a:graphicData uri="http://schemas.openxmlformats.org/drawingml/2006/table">
            <a:tbl>
              <a:tblPr rtl="1" firstRow="1" bandRow="1">
                <a:tableStyleId>{7DF18680-E054-41AD-8BC1-D1AEF772440D}</a:tableStyleId>
              </a:tblPr>
              <a:tblGrid>
                <a:gridCol w="6468532">
                  <a:extLst>
                    <a:ext uri="{9D8B030D-6E8A-4147-A177-3AD203B41FA5}">
                      <a16:colId xmlns="" xmlns:a16="http://schemas.microsoft.com/office/drawing/2014/main" val="1017578398"/>
                    </a:ext>
                  </a:extLst>
                </a:gridCol>
                <a:gridCol w="4301070">
                  <a:extLst>
                    <a:ext uri="{9D8B030D-6E8A-4147-A177-3AD203B41FA5}">
                      <a16:colId xmlns="" xmlns:a16="http://schemas.microsoft.com/office/drawing/2014/main" val="3120104126"/>
                    </a:ext>
                  </a:extLst>
                </a:gridCol>
              </a:tblGrid>
              <a:tr h="778994">
                <a:tc>
                  <a:txBody>
                    <a:bodyPr/>
                    <a:lstStyle/>
                    <a:p>
                      <a:pPr algn="ctr" rtl="1"/>
                      <a:r>
                        <a:rPr lang="ar-EG" sz="5400" dirty="0"/>
                        <a:t>المادة القانونية</a:t>
                      </a:r>
                    </a:p>
                  </a:txBody>
                  <a:tcPr anchor="ctr"/>
                </a:tc>
                <a:tc>
                  <a:txBody>
                    <a:bodyPr/>
                    <a:lstStyle/>
                    <a:p>
                      <a:pPr algn="ctr" rtl="1"/>
                      <a:r>
                        <a:rPr lang="ar-EG" sz="5400" dirty="0"/>
                        <a:t>تصنيف الحق</a:t>
                      </a:r>
                    </a:p>
                  </a:txBody>
                  <a:tcPr anchor="ctr"/>
                </a:tc>
                <a:extLst>
                  <a:ext uri="{0D108BD9-81ED-4DB2-BD59-A6C34878D82A}">
                    <a16:rowId xmlns="" xmlns:a16="http://schemas.microsoft.com/office/drawing/2014/main" val="3816154006"/>
                  </a:ext>
                </a:extLst>
              </a:tr>
              <a:tr h="1513961">
                <a:tc>
                  <a:txBody>
                    <a:bodyPr/>
                    <a:lstStyle/>
                    <a:p>
                      <a:pPr algn="ctr" rtl="1"/>
                      <a:r>
                        <a:rPr lang="ar-EG" sz="3600" b="1" dirty="0"/>
                        <a:t>"يتمتــع مؤلفــو المصنفــات الأدبية والفنيــة </a:t>
                      </a:r>
                      <a:r>
                        <a:rPr lang="ar-EG" sz="3600" b="1" dirty="0" err="1"/>
                        <a:t>ومؤدوها</a:t>
                      </a:r>
                      <a:r>
                        <a:rPr lang="ar-EG" sz="3600" b="1" dirty="0"/>
                        <a:t> ومعدوهــا ومنتجو التسجيلات الســمعية وهيئات الإذاعة بحقوقهــم المالية وفــق لما توضحه اللائحة التنفيذية".</a:t>
                      </a:r>
                      <a:endParaRPr lang="ar-EG" sz="4800" b="1" dirty="0"/>
                    </a:p>
                  </a:txBody>
                  <a:tcPr anchor="ctr"/>
                </a:tc>
                <a:tc>
                  <a:txBody>
                    <a:bodyPr/>
                    <a:lstStyle/>
                    <a:p>
                      <a:pPr algn="ctr" rtl="1"/>
                      <a:endParaRPr lang="ar-EG"/>
                    </a:p>
                  </a:txBody>
                  <a:tcPr anchor="ctr"/>
                </a:tc>
                <a:extLst>
                  <a:ext uri="{0D108BD9-81ED-4DB2-BD59-A6C34878D82A}">
                    <a16:rowId xmlns="" xmlns:a16="http://schemas.microsoft.com/office/drawing/2014/main" val="1456124657"/>
                  </a:ext>
                </a:extLst>
              </a:tr>
              <a:tr h="1513961">
                <a:tc>
                  <a:txBody>
                    <a:bodyPr/>
                    <a:lstStyle/>
                    <a:p>
                      <a:pPr algn="ctr" rtl="1"/>
                      <a:r>
                        <a:rPr lang="ar-EG" sz="3600" b="1" dirty="0"/>
                        <a:t>"يلــزم كلا من الزوجين حقوق للزوج الآخر، وهي: حســن المعاشــرة بينهما بالمعروف، وتبادل الاحترام بما يؤدي للمودة والرحمة بينهما". </a:t>
                      </a:r>
                    </a:p>
                  </a:txBody>
                  <a:tcPr anchor="ctr"/>
                </a:tc>
                <a:tc>
                  <a:txBody>
                    <a:bodyPr/>
                    <a:lstStyle/>
                    <a:p>
                      <a:pPr algn="ctr" rtl="1"/>
                      <a:endParaRPr lang="ar-EG" dirty="0"/>
                    </a:p>
                  </a:txBody>
                  <a:tcPr anchor="ctr"/>
                </a:tc>
                <a:extLst>
                  <a:ext uri="{0D108BD9-81ED-4DB2-BD59-A6C34878D82A}">
                    <a16:rowId xmlns="" xmlns:a16="http://schemas.microsoft.com/office/drawing/2014/main" val="1489885850"/>
                  </a:ext>
                </a:extLst>
              </a:tr>
            </a:tbl>
          </a:graphicData>
        </a:graphic>
      </p:graphicFrame>
      <p:grpSp>
        <p:nvGrpSpPr>
          <p:cNvPr id="3" name="Group 5">
            <a:extLst>
              <a:ext uri="{FF2B5EF4-FFF2-40B4-BE49-F238E27FC236}">
                <a16:creationId xmlns="" xmlns:a16="http://schemas.microsoft.com/office/drawing/2014/main" id="{3D3CC814-C166-2678-3257-2B2AC229A1B5}"/>
              </a:ext>
            </a:extLst>
          </p:cNvPr>
          <p:cNvGrpSpPr/>
          <p:nvPr/>
        </p:nvGrpSpPr>
        <p:grpSpPr>
          <a:xfrm>
            <a:off x="11396133" y="-178538"/>
            <a:ext cx="906083" cy="7266419"/>
            <a:chOff x="0" y="0"/>
            <a:chExt cx="156431" cy="2870684"/>
          </a:xfrm>
        </p:grpSpPr>
        <p:sp>
          <p:nvSpPr>
            <p:cNvPr id="4" name="Freeform 6">
              <a:extLst>
                <a:ext uri="{FF2B5EF4-FFF2-40B4-BE49-F238E27FC236}">
                  <a16:creationId xmlns="" xmlns:a16="http://schemas.microsoft.com/office/drawing/2014/main" id="{7AE95C00-271E-834D-51CE-E66A2BF464D9}"/>
                </a:ext>
              </a:extLst>
            </p:cNvPr>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chemeClr val="accent5">
                <a:lumMod val="75000"/>
              </a:schemeClr>
            </a:solidFill>
          </p:spPr>
          <p:txBody>
            <a:bodyPr/>
            <a:lstStyle/>
            <a:p>
              <a:pPr defTabSz="609630"/>
              <a:endParaRPr lang="ar-EG" sz="1200" dirty="0">
                <a:solidFill>
                  <a:prstClr val="black"/>
                </a:solidFill>
                <a:latin typeface="Calibri"/>
                <a:cs typeface="Arial" panose="020B0604020202020204" pitchFamily="34" charset="0"/>
              </a:endParaRPr>
            </a:p>
          </p:txBody>
        </p:sp>
        <p:sp>
          <p:nvSpPr>
            <p:cNvPr id="5" name="TextBox 7">
              <a:extLst>
                <a:ext uri="{FF2B5EF4-FFF2-40B4-BE49-F238E27FC236}">
                  <a16:creationId xmlns="" xmlns:a16="http://schemas.microsoft.com/office/drawing/2014/main" id="{AB7D0217-030D-014D-5624-A0FC5F515651}"/>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2224"/>
                </a:lnSpc>
              </a:pPr>
              <a:endParaRPr sz="1200">
                <a:solidFill>
                  <a:prstClr val="black"/>
                </a:solidFill>
                <a:latin typeface="Calibri"/>
              </a:endParaRPr>
            </a:p>
          </p:txBody>
        </p:sp>
      </p:grpSp>
    </p:spTree>
    <p:extLst>
      <p:ext uri="{BB962C8B-B14F-4D97-AF65-F5344CB8AC3E}">
        <p14:creationId xmlns:p14="http://schemas.microsoft.com/office/powerpoint/2010/main" val="357643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 xmlns:a16="http://schemas.microsoft.com/office/drawing/2014/main" id="{8197E850-D05A-063A-CF4B-793263AE4085}"/>
              </a:ext>
            </a:extLst>
          </p:cNvPr>
          <p:cNvGraphicFramePr>
            <a:graphicFrameLocks noGrp="1"/>
          </p:cNvGraphicFramePr>
          <p:nvPr>
            <p:extLst>
              <p:ext uri="{D42A27DB-BD31-4B8C-83A1-F6EECF244321}">
                <p14:modId xmlns:p14="http://schemas.microsoft.com/office/powerpoint/2010/main" val="1847430129"/>
              </p:ext>
            </p:extLst>
          </p:nvPr>
        </p:nvGraphicFramePr>
        <p:xfrm>
          <a:off x="423334" y="392306"/>
          <a:ext cx="10684934" cy="6092217"/>
        </p:xfrm>
        <a:graphic>
          <a:graphicData uri="http://schemas.openxmlformats.org/drawingml/2006/table">
            <a:tbl>
              <a:tblPr rtl="1" firstRow="1" bandRow="1">
                <a:tableStyleId>{00A15C55-8517-42AA-B614-E9B94910E393}</a:tableStyleId>
              </a:tblPr>
              <a:tblGrid>
                <a:gridCol w="6014838">
                  <a:extLst>
                    <a:ext uri="{9D8B030D-6E8A-4147-A177-3AD203B41FA5}">
                      <a16:colId xmlns="" xmlns:a16="http://schemas.microsoft.com/office/drawing/2014/main" val="1017578398"/>
                    </a:ext>
                  </a:extLst>
                </a:gridCol>
                <a:gridCol w="4670096">
                  <a:extLst>
                    <a:ext uri="{9D8B030D-6E8A-4147-A177-3AD203B41FA5}">
                      <a16:colId xmlns="" xmlns:a16="http://schemas.microsoft.com/office/drawing/2014/main" val="3120104126"/>
                    </a:ext>
                  </a:extLst>
                </a:gridCol>
              </a:tblGrid>
              <a:tr h="1032537">
                <a:tc>
                  <a:txBody>
                    <a:bodyPr/>
                    <a:lstStyle/>
                    <a:p>
                      <a:pPr algn="ctr" rtl="1"/>
                      <a:r>
                        <a:rPr lang="ar-EG" sz="5400" dirty="0"/>
                        <a:t>المادة القانونية</a:t>
                      </a:r>
                    </a:p>
                  </a:txBody>
                  <a:tcPr anchor="ctr"/>
                </a:tc>
                <a:tc>
                  <a:txBody>
                    <a:bodyPr/>
                    <a:lstStyle/>
                    <a:p>
                      <a:pPr algn="ctr" rtl="1"/>
                      <a:r>
                        <a:rPr lang="ar-EG" sz="5400" dirty="0"/>
                        <a:t>تصنيف الحق</a:t>
                      </a:r>
                    </a:p>
                  </a:txBody>
                  <a:tcPr anchor="ctr"/>
                </a:tc>
                <a:extLst>
                  <a:ext uri="{0D108BD9-81ED-4DB2-BD59-A6C34878D82A}">
                    <a16:rowId xmlns="" xmlns:a16="http://schemas.microsoft.com/office/drawing/2014/main" val="3816154006"/>
                  </a:ext>
                </a:extLst>
              </a:tr>
              <a:tr h="2306143">
                <a:tc>
                  <a:txBody>
                    <a:bodyPr/>
                    <a:lstStyle/>
                    <a:p>
                      <a:pPr algn="ctr" rtl="1"/>
                      <a:r>
                        <a:rPr lang="ar-EG" sz="3200" b="1" dirty="0"/>
                        <a:t>"يكــون ســعوديا من ولد داخــل المملكــة العربية الســعودية أو خارجها لأب ســعودي، أو لأم سعودية وأب مجهول الجنســية أو لا جنسية له، أو ولد داخل المملكة لأبوين مجهولين، ويعتبر اللقيط في المملكة مولودا فيها ما لم يثبت العكس".</a:t>
                      </a:r>
                      <a:endParaRPr lang="ar-EG" sz="4400" b="1" dirty="0"/>
                    </a:p>
                  </a:txBody>
                  <a:tcPr anchor="ctr"/>
                </a:tc>
                <a:tc>
                  <a:txBody>
                    <a:bodyPr/>
                    <a:lstStyle/>
                    <a:p>
                      <a:pPr algn="ctr" rtl="1"/>
                      <a:endParaRPr lang="ar-EG"/>
                    </a:p>
                  </a:txBody>
                  <a:tcPr anchor="ctr"/>
                </a:tc>
                <a:extLst>
                  <a:ext uri="{0D108BD9-81ED-4DB2-BD59-A6C34878D82A}">
                    <a16:rowId xmlns="" xmlns:a16="http://schemas.microsoft.com/office/drawing/2014/main" val="1456124657"/>
                  </a:ext>
                </a:extLst>
              </a:tr>
              <a:tr h="1569145">
                <a:tc>
                  <a:txBody>
                    <a:bodyPr/>
                    <a:lstStyle/>
                    <a:p>
                      <a:pPr algn="ctr" rtl="1"/>
                      <a:r>
                        <a:rPr lang="ar-EG" sz="3200" b="1" dirty="0"/>
                        <a:t>"يدفع المســتأجر دفعات الأجرة المتفق عليها فــي المواعيد المحددة في العقد ولو لم ينتفع بالأصل المؤجّر، إلا إذا كان عدم الانتفاع بســبب المؤجِّر"</a:t>
                      </a:r>
                    </a:p>
                  </a:txBody>
                  <a:tcPr anchor="ctr"/>
                </a:tc>
                <a:tc>
                  <a:txBody>
                    <a:bodyPr/>
                    <a:lstStyle/>
                    <a:p>
                      <a:pPr algn="ctr" rtl="1"/>
                      <a:endParaRPr lang="ar-EG" dirty="0"/>
                    </a:p>
                  </a:txBody>
                  <a:tcPr anchor="ctr"/>
                </a:tc>
                <a:extLst>
                  <a:ext uri="{0D108BD9-81ED-4DB2-BD59-A6C34878D82A}">
                    <a16:rowId xmlns="" xmlns:a16="http://schemas.microsoft.com/office/drawing/2014/main" val="1489885850"/>
                  </a:ext>
                </a:extLst>
              </a:tr>
            </a:tbl>
          </a:graphicData>
        </a:graphic>
      </p:graphicFrame>
      <p:sp>
        <p:nvSpPr>
          <p:cNvPr id="3" name="Freeform 6">
            <a:extLst>
              <a:ext uri="{FF2B5EF4-FFF2-40B4-BE49-F238E27FC236}">
                <a16:creationId xmlns="" xmlns:a16="http://schemas.microsoft.com/office/drawing/2014/main" id="{091A0A71-D392-558A-D315-736932E71B69}"/>
              </a:ext>
            </a:extLst>
          </p:cNvPr>
          <p:cNvSpPr/>
          <p:nvPr/>
        </p:nvSpPr>
        <p:spPr>
          <a:xfrm>
            <a:off x="11396133" y="-178538"/>
            <a:ext cx="906083" cy="7266419"/>
          </a:xfrm>
          <a:custGeom>
            <a:avLst/>
            <a:gdLst/>
            <a:ahLst/>
            <a:cxnLst/>
            <a:rect l="l" t="t" r="r" b="b"/>
            <a:pathLst>
              <a:path w="156431" h="2870684">
                <a:moveTo>
                  <a:pt x="0" y="0"/>
                </a:moveTo>
                <a:lnTo>
                  <a:pt x="156431" y="0"/>
                </a:lnTo>
                <a:lnTo>
                  <a:pt x="156431" y="2870684"/>
                </a:lnTo>
                <a:lnTo>
                  <a:pt x="0" y="2870684"/>
                </a:lnTo>
                <a:close/>
              </a:path>
            </a:pathLst>
          </a:custGeom>
          <a:solidFill>
            <a:schemeClr val="accent4"/>
          </a:solidFill>
        </p:spPr>
        <p:txBody>
          <a:bodyPr/>
          <a:lstStyle/>
          <a:p>
            <a:pPr defTabSz="609630"/>
            <a:endParaRPr lang="ar-EG" sz="12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207427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3">
      <a:dk1>
        <a:srgbClr val="000000"/>
      </a:dk1>
      <a:lt1>
        <a:sysClr val="window" lastClr="FFFFFF"/>
      </a:lt1>
      <a:dk2>
        <a:srgbClr val="1F497D"/>
      </a:dk2>
      <a:lt2>
        <a:srgbClr val="EEECE1"/>
      </a:lt2>
      <a:accent1>
        <a:srgbClr val="4FC1CF"/>
      </a:accent1>
      <a:accent2>
        <a:srgbClr val="EBC149"/>
      </a:accent2>
      <a:accent3>
        <a:srgbClr val="F26122"/>
      </a:accent3>
      <a:accent4>
        <a:srgbClr val="6F1F51"/>
      </a:accent4>
      <a:accent5>
        <a:srgbClr val="2C2F45"/>
      </a:accent5>
      <a:accent6>
        <a:srgbClr val="2C2F45"/>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225</Words>
  <Application>Microsoft Office PowerPoint</Application>
  <PresentationFormat>مخصص</PresentationFormat>
  <Paragraphs>26</Paragraphs>
  <Slides>9</Slides>
  <Notes>0</Notes>
  <HiddenSlides>0</HiddenSlides>
  <MMClips>0</MMClips>
  <ScaleCrop>false</ScaleCrop>
  <HeadingPairs>
    <vt:vector size="4" baseType="variant">
      <vt:variant>
        <vt:lpstr>نسق</vt:lpstr>
      </vt:variant>
      <vt:variant>
        <vt:i4>3</vt:i4>
      </vt:variant>
      <vt:variant>
        <vt:lpstr>عناوين الشرائح</vt:lpstr>
      </vt:variant>
      <vt:variant>
        <vt:i4>9</vt:i4>
      </vt:variant>
    </vt:vector>
  </HeadingPairs>
  <TitlesOfParts>
    <vt:vector size="12" baseType="lpstr">
      <vt:lpstr>Office Theme</vt:lpstr>
      <vt:lpstr>1_Office Theme</vt:lpstr>
      <vt:lpstr>2_Office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Deckzi Solutions</dc:creator>
  <cp:lastModifiedBy>hp</cp:lastModifiedBy>
  <cp:revision>10</cp:revision>
  <dcterms:created xsi:type="dcterms:W3CDTF">2022-05-05T11:28:48Z</dcterms:created>
  <dcterms:modified xsi:type="dcterms:W3CDTF">2023-11-28T05:13:53Z</dcterms:modified>
</cp:coreProperties>
</file>