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2" r:id="rId1"/>
  </p:sldMasterIdLst>
  <p:notesMasterIdLst>
    <p:notesMasterId r:id="rId12"/>
  </p:notesMasterIdLst>
  <p:sldIdLst>
    <p:sldId id="342" r:id="rId2"/>
    <p:sldId id="339" r:id="rId3"/>
    <p:sldId id="273" r:id="rId4"/>
    <p:sldId id="300" r:id="rId5"/>
    <p:sldId id="326" r:id="rId6"/>
    <p:sldId id="349" r:id="rId7"/>
    <p:sldId id="307" r:id="rId8"/>
    <p:sldId id="346" r:id="rId9"/>
    <p:sldId id="341" r:id="rId10"/>
    <p:sldId id="348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706" autoAdjust="0"/>
    <p:restoredTop sz="94264" autoAdjust="0"/>
  </p:normalViewPr>
  <p:slideViewPr>
    <p:cSldViewPr>
      <p:cViewPr varScale="1">
        <p:scale>
          <a:sx n="61" d="100"/>
          <a:sy n="61" d="100"/>
        </p:scale>
        <p:origin x="64" y="2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91D69F-4F44-4C3F-B011-67121B3FD64B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24B94EA-D8FE-4FE5-9408-135E6C53B0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056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508865d4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508865d4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DA08-0DE1-47DA-AC23-E4A09420860D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1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3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8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959933" y="518555"/>
            <a:ext cx="10272000" cy="5821112"/>
            <a:chOff x="719950" y="388916"/>
            <a:chExt cx="7704000" cy="4365834"/>
          </a:xfrm>
        </p:grpSpPr>
        <p:sp>
          <p:nvSpPr>
            <p:cNvPr id="93" name="Google Shape;93;p16"/>
            <p:cNvSpPr/>
            <p:nvPr/>
          </p:nvSpPr>
          <p:spPr>
            <a:xfrm>
              <a:off x="719950" y="777075"/>
              <a:ext cx="7704000" cy="358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6"/>
            <p:cNvSpPr/>
            <p:nvPr/>
          </p:nvSpPr>
          <p:spPr>
            <a:xfrm rot="482507">
              <a:off x="5640343" y="529953"/>
              <a:ext cx="2053770" cy="532668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6"/>
            <p:cNvSpPr/>
            <p:nvPr/>
          </p:nvSpPr>
          <p:spPr>
            <a:xfrm rot="-209134">
              <a:off x="2235097" y="4160133"/>
              <a:ext cx="2053803" cy="532677"/>
            </a:xfrm>
            <a:custGeom>
              <a:avLst/>
              <a:gdLst/>
              <a:ahLst/>
              <a:cxnLst/>
              <a:rect l="l" t="t" r="r" b="b"/>
              <a:pathLst>
                <a:path w="82148" h="21306" extrusionOk="0">
                  <a:moveTo>
                    <a:pt x="46728" y="1"/>
                  </a:moveTo>
                  <a:cubicBezTo>
                    <a:pt x="31994" y="1"/>
                    <a:pt x="15197" y="148"/>
                    <a:pt x="643" y="576"/>
                  </a:cubicBezTo>
                  <a:lnTo>
                    <a:pt x="3048" y="3113"/>
                  </a:lnTo>
                  <a:lnTo>
                    <a:pt x="1" y="5198"/>
                  </a:lnTo>
                  <a:lnTo>
                    <a:pt x="3126" y="8164"/>
                  </a:lnTo>
                  <a:lnTo>
                    <a:pt x="241" y="10727"/>
                  </a:lnTo>
                  <a:lnTo>
                    <a:pt x="3848" y="13213"/>
                  </a:lnTo>
                  <a:lnTo>
                    <a:pt x="322" y="14656"/>
                  </a:lnTo>
                  <a:lnTo>
                    <a:pt x="4331" y="16979"/>
                  </a:lnTo>
                  <a:lnTo>
                    <a:pt x="963" y="20026"/>
                  </a:lnTo>
                  <a:cubicBezTo>
                    <a:pt x="10741" y="20026"/>
                    <a:pt x="41678" y="20345"/>
                    <a:pt x="54179" y="20826"/>
                  </a:cubicBezTo>
                  <a:cubicBezTo>
                    <a:pt x="66683" y="21306"/>
                    <a:pt x="81026" y="21306"/>
                    <a:pt x="81026" y="21306"/>
                  </a:cubicBezTo>
                  <a:lnTo>
                    <a:pt x="76538" y="18901"/>
                  </a:lnTo>
                  <a:lnTo>
                    <a:pt x="82148" y="16817"/>
                  </a:lnTo>
                  <a:lnTo>
                    <a:pt x="76699" y="14253"/>
                  </a:lnTo>
                  <a:lnTo>
                    <a:pt x="80866" y="11048"/>
                  </a:lnTo>
                  <a:lnTo>
                    <a:pt x="76378" y="9286"/>
                  </a:lnTo>
                  <a:lnTo>
                    <a:pt x="80384" y="6079"/>
                  </a:lnTo>
                  <a:lnTo>
                    <a:pt x="76378" y="3674"/>
                  </a:lnTo>
                  <a:lnTo>
                    <a:pt x="80384" y="308"/>
                  </a:lnTo>
                  <a:cubicBezTo>
                    <a:pt x="74062" y="147"/>
                    <a:pt x="61420" y="1"/>
                    <a:pt x="46728" y="1"/>
                  </a:cubicBezTo>
                  <a:close/>
                </a:path>
              </a:pathLst>
            </a:custGeom>
            <a:solidFill>
              <a:srgbClr val="C7EAE4">
                <a:alpha val="75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053367" y="4469284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053367" y="2024884"/>
            <a:ext cx="6085200" cy="22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48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28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8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9691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 hasCustomPrompt="1"/>
          </p:nvPr>
        </p:nvSpPr>
        <p:spPr>
          <a:xfrm>
            <a:off x="2172600" y="719984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2172600" y="1661353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 idx="2" hasCustomPrompt="1"/>
          </p:nvPr>
        </p:nvSpPr>
        <p:spPr>
          <a:xfrm>
            <a:off x="2172600" y="266150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3"/>
          </p:nvPr>
        </p:nvSpPr>
        <p:spPr>
          <a:xfrm>
            <a:off x="2172600" y="360287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title" idx="4" hasCustomPrompt="1"/>
          </p:nvPr>
        </p:nvSpPr>
        <p:spPr>
          <a:xfrm>
            <a:off x="2172600" y="4603047"/>
            <a:ext cx="78468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5"/>
          </p:nvPr>
        </p:nvSpPr>
        <p:spPr>
          <a:xfrm>
            <a:off x="2172600" y="5544416"/>
            <a:ext cx="78468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0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21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3312600" y="4722200"/>
            <a:ext cx="5566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3312600" y="1484200"/>
            <a:ext cx="5566800" cy="34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84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3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3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9503" y="3591655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73503" y="1137196"/>
            <a:ext cx="2198623" cy="2129147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25/05/1444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575233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400" b="1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6448400" y="3172433"/>
            <a:ext cx="38768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ebas Neue"/>
              <a:buNone/>
              <a:defRPr sz="2400" b="1">
                <a:solidFill>
                  <a:schemeClr val="l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575233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6448400" y="3922200"/>
            <a:ext cx="38768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5"/>
          <p:cNvSpPr/>
          <p:nvPr/>
        </p:nvSpPr>
        <p:spPr>
          <a:xfrm rot="5550559">
            <a:off x="-48335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5"/>
          <p:cNvSpPr/>
          <p:nvPr/>
        </p:nvSpPr>
        <p:spPr>
          <a:xfrm rot="10800000">
            <a:off x="11645605" y="2591799"/>
            <a:ext cx="546400" cy="303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5"/>
          <p:cNvSpPr/>
          <p:nvPr/>
        </p:nvSpPr>
        <p:spPr>
          <a:xfrm rot="-5249441">
            <a:off x="11102048" y="396274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52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0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8"/>
          <p:cNvSpPr/>
          <p:nvPr/>
        </p:nvSpPr>
        <p:spPr>
          <a:xfrm>
            <a:off x="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8"/>
          <p:cNvSpPr/>
          <p:nvPr/>
        </p:nvSpPr>
        <p:spPr>
          <a:xfrm>
            <a:off x="11429200" y="-11067"/>
            <a:ext cx="762800" cy="68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4205867" y="4143400"/>
            <a:ext cx="3666000" cy="8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206033" y="1837400"/>
            <a:ext cx="3666000" cy="23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0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37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5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2"/>
          </p:nvPr>
        </p:nvSpPr>
        <p:spPr>
          <a:xfrm>
            <a:off x="9600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9600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3"/>
          </p:nvPr>
        </p:nvSpPr>
        <p:spPr>
          <a:xfrm>
            <a:off x="2690867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4"/>
          </p:nvPr>
        </p:nvSpPr>
        <p:spPr>
          <a:xfrm>
            <a:off x="2690867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5"/>
          </p:nvPr>
        </p:nvSpPr>
        <p:spPr>
          <a:xfrm>
            <a:off x="45712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6"/>
          </p:nvPr>
        </p:nvSpPr>
        <p:spPr>
          <a:xfrm>
            <a:off x="45712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7"/>
          </p:nvPr>
        </p:nvSpPr>
        <p:spPr>
          <a:xfrm>
            <a:off x="8182400" y="2330800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8182400" y="2995333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9"/>
          </p:nvPr>
        </p:nvSpPr>
        <p:spPr>
          <a:xfrm>
            <a:off x="6451533" y="4651067"/>
            <a:ext cx="304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6451533" y="5315600"/>
            <a:ext cx="3049600" cy="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4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2789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12789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71057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22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279169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15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9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975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  <p:sldLayoutId id="2147483681" r:id="rId15"/>
    <p:sldLayoutId id="2147483683" r:id="rId16"/>
    <p:sldLayoutId id="214748368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2">
            <a:extLst>
              <a:ext uri="{FF2B5EF4-FFF2-40B4-BE49-F238E27FC236}">
                <a16:creationId xmlns:a16="http://schemas.microsoft.com/office/drawing/2014/main" id="{619E26E4-E844-4629-B109-247048200A1C}"/>
              </a:ext>
            </a:extLst>
          </p:cNvPr>
          <p:cNvSpPr/>
          <p:nvPr/>
        </p:nvSpPr>
        <p:spPr>
          <a:xfrm>
            <a:off x="5485380" y="3295985"/>
            <a:ext cx="6739141" cy="1706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6987" tIns="33493" rIns="66987" bIns="33493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Do you Know Where It Is?</a:t>
            </a: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endParaRPr lang="ar-SA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0th Century Font" panose="000004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20th Century Font" panose="00000400000000000000" pitchFamily="2" charset="0"/>
              </a:rPr>
              <a:t>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6C14D-6727-498A-87DD-3560FB064639}"/>
              </a:ext>
            </a:extLst>
          </p:cNvPr>
          <p:cNvSpPr txBox="1"/>
          <p:nvPr/>
        </p:nvSpPr>
        <p:spPr>
          <a:xfrm>
            <a:off x="5538943" y="1533195"/>
            <a:ext cx="615141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4990810" panose="00000400000000000000" pitchFamily="2" charset="0"/>
              </a:rPr>
              <a:t>Unit 6      </a:t>
            </a:r>
            <a:endParaRPr lang="ar-SA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4990810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DB2FC1-5227-289B-8947-DA193ADD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1342289" y="760433"/>
            <a:ext cx="4091782" cy="537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1EFC62-2C26-4A3A-81E5-400BB61A6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/>
        </p:blipFill>
        <p:spPr bwMode="auto">
          <a:xfrm>
            <a:off x="1991544" y="1124744"/>
            <a:ext cx="838424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7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7E79F7-574D-4EE1-AFA1-63E56F1BCD4B}"/>
              </a:ext>
            </a:extLst>
          </p:cNvPr>
          <p:cNvSpPr/>
          <p:nvPr/>
        </p:nvSpPr>
        <p:spPr>
          <a:xfrm>
            <a:off x="2716371" y="2548115"/>
            <a:ext cx="1253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A22B-DB73-4093-8AD2-F041E69E2418}"/>
              </a:ext>
            </a:extLst>
          </p:cNvPr>
          <p:cNvSpPr/>
          <p:nvPr/>
        </p:nvSpPr>
        <p:spPr>
          <a:xfrm>
            <a:off x="2630609" y="3861049"/>
            <a:ext cx="14253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CF0507-0EA1-4695-AE97-1F85ECDE4F04}"/>
              </a:ext>
            </a:extLst>
          </p:cNvPr>
          <p:cNvSpPr/>
          <p:nvPr/>
        </p:nvSpPr>
        <p:spPr>
          <a:xfrm>
            <a:off x="4138704" y="1484784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251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46"/>
          <p:cNvGrpSpPr/>
          <p:nvPr/>
        </p:nvGrpSpPr>
        <p:grpSpPr>
          <a:xfrm>
            <a:off x="2584758" y="1517844"/>
            <a:ext cx="7022465" cy="236401"/>
            <a:chOff x="1060756" y="660592"/>
            <a:chExt cx="7022465" cy="236401"/>
          </a:xfrm>
        </p:grpSpPr>
        <p:sp>
          <p:nvSpPr>
            <p:cNvPr id="758" name="Google Shape;758;p46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6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6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6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name="adj" fmla="val 24558"/>
                <a:gd name="hf" fmla="val 105146"/>
                <a:gd name="vf" fmla="val 11055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4" name="Google Shape;764;p46"/>
          <p:cNvSpPr txBox="1"/>
          <p:nvPr/>
        </p:nvSpPr>
        <p:spPr>
          <a:xfrm>
            <a:off x="2255156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5" name="Google Shape;765;p46"/>
          <p:cNvSpPr txBox="1"/>
          <p:nvPr/>
        </p:nvSpPr>
        <p:spPr>
          <a:xfrm>
            <a:off x="1559496" y="5055825"/>
            <a:ext cx="3282458" cy="83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discuss the topic based on Ss' information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6" name="Google Shape;766;p46"/>
          <p:cNvSpPr txBox="1"/>
          <p:nvPr/>
        </p:nvSpPr>
        <p:spPr>
          <a:xfrm>
            <a:off x="6096011" y="45337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7" name="Google Shape;767;p46"/>
          <p:cNvSpPr txBox="1"/>
          <p:nvPr/>
        </p:nvSpPr>
        <p:spPr>
          <a:xfrm>
            <a:off x="5663952" y="5042871"/>
            <a:ext cx="3151773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recognize the rules of writing a paragraph.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68" name="Google Shape;768;p46"/>
          <p:cNvSpPr txBox="1"/>
          <p:nvPr/>
        </p:nvSpPr>
        <p:spPr>
          <a:xfrm>
            <a:off x="4181131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69" name="Google Shape;769;p46"/>
          <p:cNvSpPr txBox="1"/>
          <p:nvPr/>
        </p:nvSpPr>
        <p:spPr>
          <a:xfrm>
            <a:off x="3405777" y="2579218"/>
            <a:ext cx="3968370" cy="5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cs typeface="Cavolini" panose="03000502040302020204" pitchFamily="66" charset="0"/>
                <a:sym typeface="Arial"/>
              </a:rPr>
              <a:t>write about Saudi Arabia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sp>
        <p:nvSpPr>
          <p:cNvPr id="770" name="Google Shape;770;p46"/>
          <p:cNvSpPr txBox="1"/>
          <p:nvPr/>
        </p:nvSpPr>
        <p:spPr>
          <a:xfrm>
            <a:off x="8010878" y="2168050"/>
            <a:ext cx="19260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>
              <a:buClr>
                <a:srgbClr val="000000"/>
              </a:buClr>
            </a:pPr>
            <a:r>
              <a:rPr lang="en" sz="2400" b="1" kern="0">
                <a:solidFill>
                  <a:srgbClr val="383838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 b="1" kern="0">
              <a:solidFill>
                <a:srgbClr val="383838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771" name="Google Shape;771;p46"/>
          <p:cNvSpPr txBox="1"/>
          <p:nvPr/>
        </p:nvSpPr>
        <p:spPr>
          <a:xfrm>
            <a:off x="7700741" y="2547502"/>
            <a:ext cx="32470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>
              <a:spcAft>
                <a:spcPts val="1600"/>
              </a:spcAft>
              <a:buClr>
                <a:srgbClr val="000000"/>
              </a:buClr>
            </a:pPr>
            <a:r>
              <a:rPr lang="en-US" kern="0" dirty="0">
                <a:solidFill>
                  <a:srgbClr val="F97370">
                    <a:lumMod val="75000"/>
                  </a:srgbClr>
                </a:solidFill>
                <a:latin typeface="Cavolini" panose="03000502040302020204" pitchFamily="66" charset="0"/>
                <a:ea typeface="Quicksand Light"/>
                <a:cs typeface="Cavolini" panose="03000502040302020204" pitchFamily="66" charset="0"/>
                <a:sym typeface="Quicksand Light"/>
              </a:rPr>
              <a:t>write well-organized paragraphs.</a:t>
            </a:r>
            <a:endParaRPr kern="0" dirty="0">
              <a:solidFill>
                <a:srgbClr val="F97370">
                  <a:lumMod val="75000"/>
                </a:srgbClr>
              </a:solidFill>
              <a:latin typeface="Cavolini" panose="03000502040302020204" pitchFamily="66" charset="0"/>
              <a:ea typeface="Quicksand Light"/>
              <a:cs typeface="Cavolini" panose="03000502040302020204" pitchFamily="66" charset="0"/>
              <a:sym typeface="Quicksand Light"/>
            </a:endParaRPr>
          </a:p>
        </p:txBody>
      </p:sp>
      <p:grpSp>
        <p:nvGrpSpPr>
          <p:cNvPr id="772" name="Google Shape;772;p46"/>
          <p:cNvGrpSpPr/>
          <p:nvPr/>
        </p:nvGrpSpPr>
        <p:grpSpPr>
          <a:xfrm>
            <a:off x="2267800" y="3509825"/>
            <a:ext cx="1913400" cy="943100"/>
            <a:chOff x="732675" y="2652575"/>
            <a:chExt cx="1913400" cy="943100"/>
          </a:xfrm>
        </p:grpSpPr>
        <p:sp>
          <p:nvSpPr>
            <p:cNvPr id="773" name="Google Shape;773;p46"/>
            <p:cNvSpPr/>
            <p:nvPr/>
          </p:nvSpPr>
          <p:spPr>
            <a:xfrm>
              <a:off x="732675" y="2652575"/>
              <a:ext cx="1913400" cy="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6"/>
            <p:cNvSpPr/>
            <p:nvPr/>
          </p:nvSpPr>
          <p:spPr>
            <a:xfrm rot="10800000">
              <a:off x="1390100" y="3255475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46"/>
          <p:cNvSpPr txBox="1">
            <a:spLocks noGrp="1"/>
          </p:cNvSpPr>
          <p:nvPr>
            <p:ph type="title"/>
          </p:nvPr>
        </p:nvSpPr>
        <p:spPr>
          <a:xfrm>
            <a:off x="2946410" y="277997"/>
            <a:ext cx="5566800" cy="2361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400" dirty="0"/>
              <a:t> Learning O</a:t>
            </a:r>
            <a:r>
              <a:rPr lang="en" sz="4400" dirty="0"/>
              <a:t>bjectives </a:t>
            </a:r>
            <a:endParaRPr sz="4400" dirty="0"/>
          </a:p>
        </p:txBody>
      </p:sp>
      <p:grpSp>
        <p:nvGrpSpPr>
          <p:cNvPr id="776" name="Google Shape;776;p46"/>
          <p:cNvGrpSpPr/>
          <p:nvPr/>
        </p:nvGrpSpPr>
        <p:grpSpPr>
          <a:xfrm>
            <a:off x="4180200" y="3257927"/>
            <a:ext cx="1926000" cy="934625"/>
            <a:chOff x="2645075" y="2400675"/>
            <a:chExt cx="1926000" cy="934625"/>
          </a:xfrm>
        </p:grpSpPr>
        <p:sp>
          <p:nvSpPr>
            <p:cNvPr id="777" name="Google Shape;777;p46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6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46"/>
          <p:cNvGrpSpPr/>
          <p:nvPr/>
        </p:nvGrpSpPr>
        <p:grpSpPr>
          <a:xfrm>
            <a:off x="6102317" y="3509825"/>
            <a:ext cx="1913400" cy="943100"/>
            <a:chOff x="4578325" y="1552450"/>
            <a:chExt cx="1913400" cy="943100"/>
          </a:xfrm>
        </p:grpSpPr>
        <p:sp>
          <p:nvSpPr>
            <p:cNvPr id="780" name="Google Shape;780;p46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6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46"/>
          <p:cNvGrpSpPr/>
          <p:nvPr/>
        </p:nvGrpSpPr>
        <p:grpSpPr>
          <a:xfrm>
            <a:off x="8010884" y="3257927"/>
            <a:ext cx="1926000" cy="934625"/>
            <a:chOff x="4578425" y="2400675"/>
            <a:chExt cx="1926000" cy="934625"/>
          </a:xfrm>
        </p:grpSpPr>
        <p:sp>
          <p:nvSpPr>
            <p:cNvPr id="783" name="Google Shape;783;p46"/>
            <p:cNvSpPr/>
            <p:nvPr/>
          </p:nvSpPr>
          <p:spPr>
            <a:xfrm>
              <a:off x="4578425" y="2655200"/>
              <a:ext cx="1926000" cy="68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6"/>
            <p:cNvSpPr/>
            <p:nvPr/>
          </p:nvSpPr>
          <p:spPr>
            <a:xfrm>
              <a:off x="5240179" y="2400675"/>
              <a:ext cx="589800" cy="340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5" name="Google Shape;785;p46"/>
          <p:cNvGrpSpPr/>
          <p:nvPr/>
        </p:nvGrpSpPr>
        <p:grpSpPr>
          <a:xfrm>
            <a:off x="3027791" y="3636706"/>
            <a:ext cx="377986" cy="431899"/>
            <a:chOff x="1599368" y="3711105"/>
            <a:chExt cx="654521" cy="747878"/>
          </a:xfrm>
        </p:grpSpPr>
        <p:sp>
          <p:nvSpPr>
            <p:cNvPr id="786" name="Google Shape;786;p46"/>
            <p:cNvSpPr/>
            <p:nvPr/>
          </p:nvSpPr>
          <p:spPr>
            <a:xfrm>
              <a:off x="1950753" y="4038948"/>
              <a:ext cx="303136" cy="420035"/>
            </a:xfrm>
            <a:custGeom>
              <a:avLst/>
              <a:gdLst/>
              <a:ahLst/>
              <a:cxnLst/>
              <a:rect l="l" t="t" r="r" b="b"/>
              <a:pathLst>
                <a:path w="8791" h="12182" extrusionOk="0">
                  <a:moveTo>
                    <a:pt x="8149" y="638"/>
                  </a:moveTo>
                  <a:lnTo>
                    <a:pt x="8152" y="999"/>
                  </a:lnTo>
                  <a:cubicBezTo>
                    <a:pt x="8152" y="1197"/>
                    <a:pt x="7988" y="1359"/>
                    <a:pt x="7790" y="1359"/>
                  </a:cubicBezTo>
                  <a:lnTo>
                    <a:pt x="998" y="1359"/>
                  </a:lnTo>
                  <a:cubicBezTo>
                    <a:pt x="800" y="1359"/>
                    <a:pt x="636" y="1197"/>
                    <a:pt x="636" y="999"/>
                  </a:cubicBezTo>
                  <a:lnTo>
                    <a:pt x="636" y="638"/>
                  </a:lnTo>
                  <a:close/>
                  <a:moveTo>
                    <a:pt x="6589" y="1995"/>
                  </a:moveTo>
                  <a:lnTo>
                    <a:pt x="4955" y="3395"/>
                  </a:lnTo>
                  <a:lnTo>
                    <a:pt x="3833" y="3395"/>
                  </a:lnTo>
                  <a:lnTo>
                    <a:pt x="2199" y="1995"/>
                  </a:lnTo>
                  <a:close/>
                  <a:moveTo>
                    <a:pt x="319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996"/>
                  </a:lnTo>
                  <a:cubicBezTo>
                    <a:pt x="1" y="1547"/>
                    <a:pt x="449" y="1995"/>
                    <a:pt x="999" y="1995"/>
                  </a:cubicBezTo>
                  <a:lnTo>
                    <a:pt x="1220" y="1995"/>
                  </a:lnTo>
                  <a:lnTo>
                    <a:pt x="3397" y="3861"/>
                  </a:lnTo>
                  <a:lnTo>
                    <a:pt x="3397" y="9828"/>
                  </a:lnTo>
                  <a:cubicBezTo>
                    <a:pt x="3397" y="9861"/>
                    <a:pt x="3403" y="9896"/>
                    <a:pt x="3414" y="9928"/>
                  </a:cubicBezTo>
                  <a:lnTo>
                    <a:pt x="4093" y="11964"/>
                  </a:lnTo>
                  <a:cubicBezTo>
                    <a:pt x="4137" y="12093"/>
                    <a:pt x="4259" y="12182"/>
                    <a:pt x="4396" y="12182"/>
                  </a:cubicBezTo>
                  <a:cubicBezTo>
                    <a:pt x="4532" y="12182"/>
                    <a:pt x="4654" y="12093"/>
                    <a:pt x="4698" y="11964"/>
                  </a:cubicBezTo>
                  <a:lnTo>
                    <a:pt x="5377" y="9928"/>
                  </a:lnTo>
                  <a:cubicBezTo>
                    <a:pt x="5388" y="9896"/>
                    <a:pt x="5394" y="9861"/>
                    <a:pt x="5394" y="9828"/>
                  </a:cubicBezTo>
                  <a:lnTo>
                    <a:pt x="5394" y="6984"/>
                  </a:lnTo>
                  <a:cubicBezTo>
                    <a:pt x="5394" y="6807"/>
                    <a:pt x="5252" y="6666"/>
                    <a:pt x="5076" y="6666"/>
                  </a:cubicBezTo>
                  <a:cubicBezTo>
                    <a:pt x="4901" y="6666"/>
                    <a:pt x="4759" y="6807"/>
                    <a:pt x="4759" y="6984"/>
                  </a:cubicBezTo>
                  <a:lnTo>
                    <a:pt x="4759" y="9777"/>
                  </a:lnTo>
                  <a:lnTo>
                    <a:pt x="4397" y="10858"/>
                  </a:lnTo>
                  <a:lnTo>
                    <a:pt x="4037" y="9777"/>
                  </a:lnTo>
                  <a:lnTo>
                    <a:pt x="4037" y="4034"/>
                  </a:lnTo>
                  <a:lnTo>
                    <a:pt x="4759" y="4034"/>
                  </a:lnTo>
                  <a:lnTo>
                    <a:pt x="4759" y="5456"/>
                  </a:lnTo>
                  <a:cubicBezTo>
                    <a:pt x="4759" y="5631"/>
                    <a:pt x="4901" y="5774"/>
                    <a:pt x="5076" y="5774"/>
                  </a:cubicBezTo>
                  <a:cubicBezTo>
                    <a:pt x="5252" y="5774"/>
                    <a:pt x="5394" y="5631"/>
                    <a:pt x="5394" y="5456"/>
                  </a:cubicBezTo>
                  <a:lnTo>
                    <a:pt x="5394" y="3861"/>
                  </a:lnTo>
                  <a:lnTo>
                    <a:pt x="7571" y="1995"/>
                  </a:lnTo>
                  <a:lnTo>
                    <a:pt x="7792" y="1995"/>
                  </a:lnTo>
                  <a:cubicBezTo>
                    <a:pt x="8342" y="1995"/>
                    <a:pt x="8790" y="1547"/>
                    <a:pt x="8790" y="996"/>
                  </a:cubicBezTo>
                  <a:lnTo>
                    <a:pt x="8790" y="317"/>
                  </a:lnTo>
                  <a:cubicBezTo>
                    <a:pt x="8787" y="144"/>
                    <a:pt x="8645" y="1"/>
                    <a:pt x="8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1599368" y="3711105"/>
              <a:ext cx="279757" cy="584677"/>
            </a:xfrm>
            <a:custGeom>
              <a:avLst/>
              <a:gdLst/>
              <a:ahLst/>
              <a:cxnLst/>
              <a:rect l="l" t="t" r="r" b="b"/>
              <a:pathLst>
                <a:path w="8113" h="16957" extrusionOk="0">
                  <a:moveTo>
                    <a:pt x="6094" y="638"/>
                  </a:moveTo>
                  <a:cubicBezTo>
                    <a:pt x="6294" y="638"/>
                    <a:pt x="6456" y="799"/>
                    <a:pt x="6456" y="999"/>
                  </a:cubicBezTo>
                  <a:lnTo>
                    <a:pt x="6456" y="1359"/>
                  </a:lnTo>
                  <a:lnTo>
                    <a:pt x="1659" y="1359"/>
                  </a:lnTo>
                  <a:lnTo>
                    <a:pt x="1659" y="999"/>
                  </a:lnTo>
                  <a:cubicBezTo>
                    <a:pt x="1659" y="799"/>
                    <a:pt x="1820" y="638"/>
                    <a:pt x="2020" y="638"/>
                  </a:cubicBezTo>
                  <a:close/>
                  <a:moveTo>
                    <a:pt x="5480" y="1995"/>
                  </a:moveTo>
                  <a:lnTo>
                    <a:pt x="6062" y="5774"/>
                  </a:lnTo>
                  <a:lnTo>
                    <a:pt x="2050" y="5774"/>
                  </a:lnTo>
                  <a:lnTo>
                    <a:pt x="2631" y="1995"/>
                  </a:lnTo>
                  <a:close/>
                  <a:moveTo>
                    <a:pt x="7474" y="6410"/>
                  </a:moveTo>
                  <a:lnTo>
                    <a:pt x="7474" y="7111"/>
                  </a:lnTo>
                  <a:cubicBezTo>
                    <a:pt x="7474" y="7309"/>
                    <a:pt x="7310" y="7471"/>
                    <a:pt x="7112" y="7471"/>
                  </a:cubicBezTo>
                  <a:lnTo>
                    <a:pt x="1000" y="7471"/>
                  </a:lnTo>
                  <a:cubicBezTo>
                    <a:pt x="802" y="7471"/>
                    <a:pt x="639" y="7309"/>
                    <a:pt x="639" y="7111"/>
                  </a:cubicBezTo>
                  <a:lnTo>
                    <a:pt x="639" y="6410"/>
                  </a:lnTo>
                  <a:close/>
                  <a:moveTo>
                    <a:pt x="2019" y="1"/>
                  </a:moveTo>
                  <a:cubicBezTo>
                    <a:pt x="1468" y="1"/>
                    <a:pt x="1020" y="448"/>
                    <a:pt x="1020" y="999"/>
                  </a:cubicBezTo>
                  <a:lnTo>
                    <a:pt x="1020" y="1677"/>
                  </a:lnTo>
                  <a:cubicBezTo>
                    <a:pt x="1020" y="1854"/>
                    <a:pt x="1161" y="1995"/>
                    <a:pt x="1338" y="1995"/>
                  </a:cubicBezTo>
                  <a:lnTo>
                    <a:pt x="1984" y="1995"/>
                  </a:lnTo>
                  <a:lnTo>
                    <a:pt x="1403" y="5774"/>
                  </a:lnTo>
                  <a:lnTo>
                    <a:pt x="318" y="5774"/>
                  </a:lnTo>
                  <a:cubicBezTo>
                    <a:pt x="143" y="5774"/>
                    <a:pt x="0" y="5916"/>
                    <a:pt x="0" y="6091"/>
                  </a:cubicBezTo>
                  <a:lnTo>
                    <a:pt x="0" y="7111"/>
                  </a:lnTo>
                  <a:cubicBezTo>
                    <a:pt x="0" y="7660"/>
                    <a:pt x="448" y="8109"/>
                    <a:pt x="999" y="8109"/>
                  </a:cubicBezTo>
                  <a:lnTo>
                    <a:pt x="3058" y="8109"/>
                  </a:lnTo>
                  <a:lnTo>
                    <a:pt x="3058" y="14602"/>
                  </a:lnTo>
                  <a:cubicBezTo>
                    <a:pt x="3058" y="14637"/>
                    <a:pt x="3064" y="14670"/>
                    <a:pt x="3075" y="14702"/>
                  </a:cubicBezTo>
                  <a:lnTo>
                    <a:pt x="3754" y="16740"/>
                  </a:lnTo>
                  <a:cubicBezTo>
                    <a:pt x="3798" y="16869"/>
                    <a:pt x="3920" y="16956"/>
                    <a:pt x="4056" y="16956"/>
                  </a:cubicBezTo>
                  <a:cubicBezTo>
                    <a:pt x="4192" y="16956"/>
                    <a:pt x="4315" y="16869"/>
                    <a:pt x="4359" y="16740"/>
                  </a:cubicBezTo>
                  <a:lnTo>
                    <a:pt x="5038" y="14702"/>
                  </a:lnTo>
                  <a:cubicBezTo>
                    <a:pt x="5049" y="14670"/>
                    <a:pt x="5055" y="14637"/>
                    <a:pt x="5055" y="14602"/>
                  </a:cubicBezTo>
                  <a:lnTo>
                    <a:pt x="5055" y="11717"/>
                  </a:lnTo>
                  <a:cubicBezTo>
                    <a:pt x="5055" y="11540"/>
                    <a:pt x="4913" y="11400"/>
                    <a:pt x="4737" y="11400"/>
                  </a:cubicBezTo>
                  <a:cubicBezTo>
                    <a:pt x="4562" y="11400"/>
                    <a:pt x="4419" y="11540"/>
                    <a:pt x="4419" y="11717"/>
                  </a:cubicBezTo>
                  <a:lnTo>
                    <a:pt x="4419" y="14551"/>
                  </a:lnTo>
                  <a:lnTo>
                    <a:pt x="4058" y="15633"/>
                  </a:lnTo>
                  <a:lnTo>
                    <a:pt x="3698" y="14551"/>
                  </a:lnTo>
                  <a:lnTo>
                    <a:pt x="3698" y="8109"/>
                  </a:lnTo>
                  <a:lnTo>
                    <a:pt x="4419" y="8109"/>
                  </a:lnTo>
                  <a:lnTo>
                    <a:pt x="4419" y="10230"/>
                  </a:lnTo>
                  <a:cubicBezTo>
                    <a:pt x="4419" y="10406"/>
                    <a:pt x="4562" y="10548"/>
                    <a:pt x="4737" y="10548"/>
                  </a:cubicBezTo>
                  <a:cubicBezTo>
                    <a:pt x="4913" y="10548"/>
                    <a:pt x="5055" y="10406"/>
                    <a:pt x="5055" y="10230"/>
                  </a:cubicBezTo>
                  <a:lnTo>
                    <a:pt x="5055" y="8109"/>
                  </a:lnTo>
                  <a:lnTo>
                    <a:pt x="7114" y="8109"/>
                  </a:lnTo>
                  <a:cubicBezTo>
                    <a:pt x="7664" y="8109"/>
                    <a:pt x="8112" y="7660"/>
                    <a:pt x="8112" y="7111"/>
                  </a:cubicBezTo>
                  <a:lnTo>
                    <a:pt x="8112" y="6091"/>
                  </a:lnTo>
                  <a:cubicBezTo>
                    <a:pt x="8111" y="5916"/>
                    <a:pt x="7967" y="5774"/>
                    <a:pt x="7791" y="5774"/>
                  </a:cubicBezTo>
                  <a:lnTo>
                    <a:pt x="6705" y="5774"/>
                  </a:lnTo>
                  <a:lnTo>
                    <a:pt x="6126" y="1995"/>
                  </a:lnTo>
                  <a:lnTo>
                    <a:pt x="6773" y="1995"/>
                  </a:lnTo>
                  <a:cubicBezTo>
                    <a:pt x="6950" y="1995"/>
                    <a:pt x="7091" y="1854"/>
                    <a:pt x="7091" y="1677"/>
                  </a:cubicBezTo>
                  <a:lnTo>
                    <a:pt x="7091" y="999"/>
                  </a:lnTo>
                  <a:cubicBezTo>
                    <a:pt x="7091" y="448"/>
                    <a:pt x="6643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46"/>
          <p:cNvGrpSpPr/>
          <p:nvPr/>
        </p:nvGrpSpPr>
        <p:grpSpPr>
          <a:xfrm>
            <a:off x="6860735" y="3662341"/>
            <a:ext cx="396521" cy="380299"/>
            <a:chOff x="6854198" y="3452702"/>
            <a:chExt cx="543850" cy="521600"/>
          </a:xfrm>
        </p:grpSpPr>
        <p:sp>
          <p:nvSpPr>
            <p:cNvPr id="789" name="Google Shape;789;p46"/>
            <p:cNvSpPr/>
            <p:nvPr/>
          </p:nvSpPr>
          <p:spPr>
            <a:xfrm>
              <a:off x="6854198" y="3452702"/>
              <a:ext cx="543850" cy="521600"/>
            </a:xfrm>
            <a:custGeom>
              <a:avLst/>
              <a:gdLst/>
              <a:ahLst/>
              <a:cxnLst/>
              <a:rect l="l" t="t" r="r" b="b"/>
              <a:pathLst>
                <a:path w="21754" h="20864" extrusionOk="0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690514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7006998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71088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7210773" y="374610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69560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7057973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7159848" y="381865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690514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7006998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71088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7210773" y="3890427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extrusionOk="0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46"/>
          <p:cNvGrpSpPr/>
          <p:nvPr/>
        </p:nvGrpSpPr>
        <p:grpSpPr>
          <a:xfrm>
            <a:off x="4962620" y="3654830"/>
            <a:ext cx="358280" cy="395354"/>
            <a:chOff x="4140172" y="3442404"/>
            <a:chExt cx="491400" cy="542250"/>
          </a:xfrm>
        </p:grpSpPr>
        <p:sp>
          <p:nvSpPr>
            <p:cNvPr id="802" name="Google Shape;802;p46"/>
            <p:cNvSpPr/>
            <p:nvPr/>
          </p:nvSpPr>
          <p:spPr>
            <a:xfrm>
              <a:off x="4140172" y="3442404"/>
              <a:ext cx="491400" cy="542250"/>
            </a:xfrm>
            <a:custGeom>
              <a:avLst/>
              <a:gdLst/>
              <a:ahLst/>
              <a:cxnLst/>
              <a:rect l="l" t="t" r="r" b="b"/>
              <a:pathLst>
                <a:path w="19656" h="21690" extrusionOk="0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174147" y="36888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4174147" y="37277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4174147" y="3766554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4174147" y="3844279"/>
              <a:ext cx="15900" cy="28850"/>
            </a:xfrm>
            <a:custGeom>
              <a:avLst/>
              <a:gdLst/>
              <a:ahLst/>
              <a:cxnLst/>
              <a:rect l="l" t="t" r="r" b="b"/>
              <a:pathLst>
                <a:path w="636" h="1154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4174147" y="3883079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4174147" y="3805404"/>
              <a:ext cx="15900" cy="28875"/>
            </a:xfrm>
            <a:custGeom>
              <a:avLst/>
              <a:gdLst/>
              <a:ahLst/>
              <a:cxnLst/>
              <a:rect l="l" t="t" r="r" b="b"/>
              <a:pathLst>
                <a:path w="636" h="1155" extrusionOk="0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4174147" y="3919804"/>
              <a:ext cx="15900" cy="30775"/>
            </a:xfrm>
            <a:custGeom>
              <a:avLst/>
              <a:gdLst/>
              <a:ahLst/>
              <a:cxnLst/>
              <a:rect l="l" t="t" r="r" b="b"/>
              <a:pathLst>
                <a:path w="636" h="1231" extrusionOk="0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45383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4427222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4464247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4205147" y="3934679"/>
              <a:ext cx="28275" cy="15900"/>
            </a:xfrm>
            <a:custGeom>
              <a:avLst/>
              <a:gdLst/>
              <a:ahLst/>
              <a:cxnLst/>
              <a:rect l="l" t="t" r="r" b="b"/>
              <a:pathLst>
                <a:path w="1131" h="636" extrusionOk="0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45012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431619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427917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4242172" y="3934679"/>
              <a:ext cx="28250" cy="15900"/>
            </a:xfrm>
            <a:custGeom>
              <a:avLst/>
              <a:gdLst/>
              <a:ahLst/>
              <a:cxnLst/>
              <a:rect l="l" t="t" r="r" b="b"/>
              <a:pathLst>
                <a:path w="1130" h="636" extrusionOk="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4353222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4390247" y="3934679"/>
              <a:ext cx="28225" cy="15900"/>
            </a:xfrm>
            <a:custGeom>
              <a:avLst/>
              <a:gdLst/>
              <a:ahLst/>
              <a:cxnLst/>
              <a:rect l="l" t="t" r="r" b="b"/>
              <a:pathLst>
                <a:path w="1129" h="636" extrusionOk="0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4581647" y="3919804"/>
              <a:ext cx="15950" cy="30775"/>
            </a:xfrm>
            <a:custGeom>
              <a:avLst/>
              <a:gdLst/>
              <a:ahLst/>
              <a:cxnLst/>
              <a:rect l="l" t="t" r="r" b="b"/>
              <a:pathLst>
                <a:path w="638" h="1231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581647" y="380432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4581647" y="37266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581647" y="36878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6"/>
            <p:cNvSpPr/>
            <p:nvPr/>
          </p:nvSpPr>
          <p:spPr>
            <a:xfrm>
              <a:off x="4581647" y="3843179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6"/>
            <p:cNvSpPr/>
            <p:nvPr/>
          </p:nvSpPr>
          <p:spPr>
            <a:xfrm>
              <a:off x="4581647" y="3765504"/>
              <a:ext cx="15950" cy="28875"/>
            </a:xfrm>
            <a:custGeom>
              <a:avLst/>
              <a:gdLst/>
              <a:ahLst/>
              <a:cxnLst/>
              <a:rect l="l" t="t" r="r" b="b"/>
              <a:pathLst>
                <a:path w="638" h="1155" extrusionOk="0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4581647" y="3882054"/>
              <a:ext cx="15950" cy="28850"/>
            </a:xfrm>
            <a:custGeom>
              <a:avLst/>
              <a:gdLst/>
              <a:ahLst/>
              <a:cxnLst/>
              <a:rect l="l" t="t" r="r" b="b"/>
              <a:pathLst>
                <a:path w="638" h="1154" extrusionOk="0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4309947" y="3858279"/>
              <a:ext cx="151800" cy="15900"/>
            </a:xfrm>
            <a:custGeom>
              <a:avLst/>
              <a:gdLst/>
              <a:ahLst/>
              <a:cxnLst/>
              <a:rect l="l" t="t" r="r" b="b"/>
              <a:pathLst>
                <a:path w="6072" h="636" extrusionOk="0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38383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46"/>
          <p:cNvSpPr/>
          <p:nvPr/>
        </p:nvSpPr>
        <p:spPr>
          <a:xfrm>
            <a:off x="8797159" y="3654823"/>
            <a:ext cx="359100" cy="395354"/>
          </a:xfrm>
          <a:custGeom>
            <a:avLst/>
            <a:gdLst/>
            <a:ahLst/>
            <a:cxnLst/>
            <a:rect l="l" t="t" r="r" b="b"/>
            <a:pathLst>
              <a:path w="19701" h="21690" extrusionOk="0">
                <a:moveTo>
                  <a:pt x="12833" y="1659"/>
                </a:moveTo>
                <a:cubicBezTo>
                  <a:pt x="13002" y="1659"/>
                  <a:pt x="13088" y="1865"/>
                  <a:pt x="12967" y="1984"/>
                </a:cubicBezTo>
                <a:lnTo>
                  <a:pt x="10631" y="4320"/>
                </a:lnTo>
                <a:cubicBezTo>
                  <a:pt x="10441" y="4510"/>
                  <a:pt x="10356" y="4781"/>
                  <a:pt x="10402" y="5048"/>
                </a:cubicBezTo>
                <a:lnTo>
                  <a:pt x="11060" y="8831"/>
                </a:lnTo>
                <a:lnTo>
                  <a:pt x="8657" y="8831"/>
                </a:lnTo>
                <a:lnTo>
                  <a:pt x="9315" y="5048"/>
                </a:lnTo>
                <a:cubicBezTo>
                  <a:pt x="9365" y="4783"/>
                  <a:pt x="9278" y="4510"/>
                  <a:pt x="9088" y="4320"/>
                </a:cubicBezTo>
                <a:lnTo>
                  <a:pt x="6751" y="1984"/>
                </a:lnTo>
                <a:cubicBezTo>
                  <a:pt x="6633" y="1865"/>
                  <a:pt x="6718" y="1659"/>
                  <a:pt x="6886" y="1659"/>
                </a:cubicBezTo>
                <a:close/>
                <a:moveTo>
                  <a:pt x="6871" y="9469"/>
                </a:moveTo>
                <a:lnTo>
                  <a:pt x="5211" y="19020"/>
                </a:lnTo>
                <a:lnTo>
                  <a:pt x="2651" y="19020"/>
                </a:lnTo>
                <a:lnTo>
                  <a:pt x="742" y="9469"/>
                </a:lnTo>
                <a:close/>
                <a:moveTo>
                  <a:pt x="11173" y="9469"/>
                </a:moveTo>
                <a:lnTo>
                  <a:pt x="12833" y="19020"/>
                </a:lnTo>
                <a:lnTo>
                  <a:pt x="6887" y="19020"/>
                </a:lnTo>
                <a:lnTo>
                  <a:pt x="8548" y="9469"/>
                </a:lnTo>
                <a:close/>
                <a:moveTo>
                  <a:pt x="12834" y="642"/>
                </a:moveTo>
                <a:cubicBezTo>
                  <a:pt x="13335" y="642"/>
                  <a:pt x="13762" y="927"/>
                  <a:pt x="13952" y="1388"/>
                </a:cubicBezTo>
                <a:cubicBezTo>
                  <a:pt x="14143" y="1849"/>
                  <a:pt x="14043" y="2355"/>
                  <a:pt x="13689" y="2707"/>
                </a:cubicBezTo>
                <a:lnTo>
                  <a:pt x="11541" y="4855"/>
                </a:lnTo>
                <a:cubicBezTo>
                  <a:pt x="11468" y="4928"/>
                  <a:pt x="11435" y="5032"/>
                  <a:pt x="11453" y="5135"/>
                </a:cubicBezTo>
                <a:lnTo>
                  <a:pt x="12574" y="11584"/>
                </a:lnTo>
                <a:cubicBezTo>
                  <a:pt x="12601" y="11740"/>
                  <a:pt x="12735" y="11849"/>
                  <a:pt x="12888" y="11849"/>
                </a:cubicBezTo>
                <a:cubicBezTo>
                  <a:pt x="12906" y="11849"/>
                  <a:pt x="12925" y="11848"/>
                  <a:pt x="12943" y="11845"/>
                </a:cubicBezTo>
                <a:cubicBezTo>
                  <a:pt x="13117" y="11814"/>
                  <a:pt x="13232" y="11649"/>
                  <a:pt x="13202" y="11475"/>
                </a:cubicBezTo>
                <a:lnTo>
                  <a:pt x="12854" y="9469"/>
                </a:lnTo>
                <a:lnTo>
                  <a:pt x="18982" y="9469"/>
                </a:lnTo>
                <a:lnTo>
                  <a:pt x="17072" y="19020"/>
                </a:lnTo>
                <a:lnTo>
                  <a:pt x="14515" y="19020"/>
                </a:lnTo>
                <a:lnTo>
                  <a:pt x="13457" y="12943"/>
                </a:lnTo>
                <a:cubicBezTo>
                  <a:pt x="13431" y="12788"/>
                  <a:pt x="13297" y="12679"/>
                  <a:pt x="13146" y="12679"/>
                </a:cubicBezTo>
                <a:cubicBezTo>
                  <a:pt x="13127" y="12679"/>
                  <a:pt x="13108" y="12681"/>
                  <a:pt x="13088" y="12684"/>
                </a:cubicBezTo>
                <a:cubicBezTo>
                  <a:pt x="12914" y="12714"/>
                  <a:pt x="12799" y="12878"/>
                  <a:pt x="12830" y="13052"/>
                </a:cubicBezTo>
                <a:lnTo>
                  <a:pt x="13867" y="19020"/>
                </a:lnTo>
                <a:lnTo>
                  <a:pt x="13480" y="19020"/>
                </a:lnTo>
                <a:lnTo>
                  <a:pt x="11031" y="4940"/>
                </a:lnTo>
                <a:cubicBezTo>
                  <a:pt x="11020" y="4880"/>
                  <a:pt x="11040" y="4815"/>
                  <a:pt x="11084" y="4772"/>
                </a:cubicBezTo>
                <a:lnTo>
                  <a:pt x="13420" y="2436"/>
                </a:lnTo>
                <a:cubicBezTo>
                  <a:pt x="13707" y="2149"/>
                  <a:pt x="13701" y="1781"/>
                  <a:pt x="13600" y="1535"/>
                </a:cubicBezTo>
                <a:cubicBezTo>
                  <a:pt x="13497" y="1287"/>
                  <a:pt x="13241" y="1023"/>
                  <a:pt x="12834" y="1023"/>
                </a:cubicBezTo>
                <a:lnTo>
                  <a:pt x="6887" y="1023"/>
                </a:lnTo>
                <a:cubicBezTo>
                  <a:pt x="6479" y="1023"/>
                  <a:pt x="6226" y="1288"/>
                  <a:pt x="6123" y="1535"/>
                </a:cubicBezTo>
                <a:cubicBezTo>
                  <a:pt x="6022" y="1781"/>
                  <a:pt x="6014" y="2149"/>
                  <a:pt x="6303" y="2436"/>
                </a:cubicBezTo>
                <a:lnTo>
                  <a:pt x="8639" y="4772"/>
                </a:lnTo>
                <a:cubicBezTo>
                  <a:pt x="8681" y="4815"/>
                  <a:pt x="8703" y="4878"/>
                  <a:pt x="8692" y="4940"/>
                </a:cubicBezTo>
                <a:lnTo>
                  <a:pt x="6243" y="19020"/>
                </a:lnTo>
                <a:lnTo>
                  <a:pt x="5856" y="19020"/>
                </a:lnTo>
                <a:lnTo>
                  <a:pt x="8270" y="5135"/>
                </a:lnTo>
                <a:cubicBezTo>
                  <a:pt x="8287" y="5032"/>
                  <a:pt x="8255" y="4928"/>
                  <a:pt x="8181" y="4855"/>
                </a:cubicBezTo>
                <a:lnTo>
                  <a:pt x="6033" y="2707"/>
                </a:lnTo>
                <a:cubicBezTo>
                  <a:pt x="5682" y="2355"/>
                  <a:pt x="5579" y="1848"/>
                  <a:pt x="5769" y="1388"/>
                </a:cubicBezTo>
                <a:cubicBezTo>
                  <a:pt x="5961" y="927"/>
                  <a:pt x="6388" y="642"/>
                  <a:pt x="6887" y="642"/>
                </a:cubicBezTo>
                <a:close/>
                <a:moveTo>
                  <a:pt x="17693" y="19655"/>
                </a:moveTo>
                <a:lnTo>
                  <a:pt x="17693" y="21058"/>
                </a:lnTo>
                <a:lnTo>
                  <a:pt x="15368" y="21058"/>
                </a:lnTo>
                <a:lnTo>
                  <a:pt x="14078" y="20412"/>
                </a:lnTo>
                <a:cubicBezTo>
                  <a:pt x="14033" y="20389"/>
                  <a:pt x="13984" y="20378"/>
                  <a:pt x="13935" y="20378"/>
                </a:cubicBezTo>
                <a:cubicBezTo>
                  <a:pt x="13886" y="20378"/>
                  <a:pt x="13837" y="20389"/>
                  <a:pt x="13792" y="20412"/>
                </a:cubicBezTo>
                <a:lnTo>
                  <a:pt x="12500" y="21058"/>
                </a:lnTo>
                <a:lnTo>
                  <a:pt x="7217" y="21058"/>
                </a:lnTo>
                <a:lnTo>
                  <a:pt x="5925" y="20412"/>
                </a:lnTo>
                <a:cubicBezTo>
                  <a:pt x="5880" y="20389"/>
                  <a:pt x="5832" y="20378"/>
                  <a:pt x="5783" y="20378"/>
                </a:cubicBezTo>
                <a:cubicBezTo>
                  <a:pt x="5734" y="20378"/>
                  <a:pt x="5685" y="20389"/>
                  <a:pt x="5639" y="20412"/>
                </a:cubicBezTo>
                <a:lnTo>
                  <a:pt x="4349" y="21058"/>
                </a:lnTo>
                <a:lnTo>
                  <a:pt x="2030" y="21058"/>
                </a:lnTo>
                <a:lnTo>
                  <a:pt x="2030" y="19655"/>
                </a:lnTo>
                <a:close/>
                <a:moveTo>
                  <a:pt x="6892" y="1"/>
                </a:moveTo>
                <a:cubicBezTo>
                  <a:pt x="6131" y="1"/>
                  <a:pt x="5477" y="436"/>
                  <a:pt x="5185" y="1141"/>
                </a:cubicBezTo>
                <a:cubicBezTo>
                  <a:pt x="4895" y="1845"/>
                  <a:pt x="5048" y="2616"/>
                  <a:pt x="5586" y="3153"/>
                </a:cubicBezTo>
                <a:lnTo>
                  <a:pt x="7619" y="5185"/>
                </a:lnTo>
                <a:lnTo>
                  <a:pt x="6986" y="8831"/>
                </a:lnTo>
                <a:lnTo>
                  <a:pt x="352" y="8831"/>
                </a:lnTo>
                <a:cubicBezTo>
                  <a:pt x="154" y="8831"/>
                  <a:pt x="1" y="9019"/>
                  <a:pt x="40" y="9211"/>
                </a:cubicBezTo>
                <a:lnTo>
                  <a:pt x="2001" y="19018"/>
                </a:lnTo>
                <a:lnTo>
                  <a:pt x="1712" y="19018"/>
                </a:lnTo>
                <a:cubicBezTo>
                  <a:pt x="1536" y="19018"/>
                  <a:pt x="1394" y="19161"/>
                  <a:pt x="1394" y="19336"/>
                </a:cubicBezTo>
                <a:lnTo>
                  <a:pt x="1394" y="21372"/>
                </a:lnTo>
                <a:cubicBezTo>
                  <a:pt x="1394" y="21549"/>
                  <a:pt x="1536" y="21690"/>
                  <a:pt x="1712" y="21690"/>
                </a:cubicBezTo>
                <a:lnTo>
                  <a:pt x="4429" y="21690"/>
                </a:lnTo>
                <a:cubicBezTo>
                  <a:pt x="4479" y="21690"/>
                  <a:pt x="4527" y="21679"/>
                  <a:pt x="4571" y="21657"/>
                </a:cubicBezTo>
                <a:lnTo>
                  <a:pt x="5787" y="21047"/>
                </a:lnTo>
                <a:lnTo>
                  <a:pt x="7004" y="21657"/>
                </a:lnTo>
                <a:cubicBezTo>
                  <a:pt x="7046" y="21679"/>
                  <a:pt x="7096" y="21690"/>
                  <a:pt x="7144" y="21690"/>
                </a:cubicBezTo>
                <a:lnTo>
                  <a:pt x="12577" y="21690"/>
                </a:lnTo>
                <a:cubicBezTo>
                  <a:pt x="12627" y="21690"/>
                  <a:pt x="12677" y="21679"/>
                  <a:pt x="12719" y="21657"/>
                </a:cubicBezTo>
                <a:lnTo>
                  <a:pt x="13935" y="21047"/>
                </a:lnTo>
                <a:lnTo>
                  <a:pt x="15152" y="21657"/>
                </a:lnTo>
                <a:cubicBezTo>
                  <a:pt x="15194" y="21679"/>
                  <a:pt x="15244" y="21690"/>
                  <a:pt x="15292" y="21690"/>
                </a:cubicBezTo>
                <a:lnTo>
                  <a:pt x="18011" y="21690"/>
                </a:lnTo>
                <a:cubicBezTo>
                  <a:pt x="18187" y="21690"/>
                  <a:pt x="18329" y="21549"/>
                  <a:pt x="18329" y="21372"/>
                </a:cubicBezTo>
                <a:lnTo>
                  <a:pt x="18329" y="19336"/>
                </a:lnTo>
                <a:cubicBezTo>
                  <a:pt x="18329" y="19161"/>
                  <a:pt x="18187" y="19018"/>
                  <a:pt x="18011" y="19018"/>
                </a:cubicBezTo>
                <a:lnTo>
                  <a:pt x="17719" y="19018"/>
                </a:lnTo>
                <a:lnTo>
                  <a:pt x="19680" y="9211"/>
                </a:lnTo>
                <a:cubicBezTo>
                  <a:pt x="19701" y="9118"/>
                  <a:pt x="19677" y="9023"/>
                  <a:pt x="19616" y="8949"/>
                </a:cubicBezTo>
                <a:cubicBezTo>
                  <a:pt x="19556" y="8875"/>
                  <a:pt x="19465" y="8831"/>
                  <a:pt x="19371" y="8831"/>
                </a:cubicBezTo>
                <a:lnTo>
                  <a:pt x="12745" y="8831"/>
                </a:lnTo>
                <a:lnTo>
                  <a:pt x="12111" y="5185"/>
                </a:lnTo>
                <a:lnTo>
                  <a:pt x="14144" y="3153"/>
                </a:lnTo>
                <a:cubicBezTo>
                  <a:pt x="14683" y="2613"/>
                  <a:pt x="14836" y="1845"/>
                  <a:pt x="14545" y="1141"/>
                </a:cubicBezTo>
                <a:cubicBezTo>
                  <a:pt x="14253" y="436"/>
                  <a:pt x="13600" y="1"/>
                  <a:pt x="12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D905C84-7B36-41E1-9840-36F6A6D28437}"/>
              </a:ext>
            </a:extLst>
          </p:cNvPr>
          <p:cNvSpPr txBox="1"/>
          <p:nvPr/>
        </p:nvSpPr>
        <p:spPr>
          <a:xfrm>
            <a:off x="9128978" y="5875175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Page:66</a:t>
            </a:r>
            <a:endParaRPr lang="ar-SA" sz="2800" b="1" i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A77F7D9-0D6A-4C74-AAB6-27F72D90D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70" y="1928238"/>
            <a:ext cx="9241557" cy="298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D184C49-5A8C-44C5-A3F3-706CC265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66586"/>
            <a:ext cx="3744416" cy="2301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16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93786"/>
            <a:ext cx="1917486" cy="1109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233755" y="2666858"/>
            <a:ext cx="1279233" cy="295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319" dirty="0">
                <a:latin typeface="AR CENA" panose="02000000000000000000" pitchFamily="2" charset="0"/>
              </a:rPr>
              <a:t> </a:t>
            </a:r>
            <a:endParaRPr lang="ar-SA" sz="1319" dirty="0">
              <a:latin typeface="AR CENA" panose="02000000000000000000" pitchFamily="2" charset="0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114572" y="554470"/>
            <a:ext cx="321362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2000" dirty="0">
                <a:latin typeface="AR CENA" panose="02000000000000000000" pitchFamily="2" charset="0"/>
              </a:rPr>
              <a:t>Sample answers</a:t>
            </a:r>
            <a:endParaRPr lang="ar-SA" sz="2000" dirty="0">
              <a:latin typeface="AR CENA" panose="02000000000000000000" pitchFamily="2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85586BF3-CFAC-4937-A8F7-BE28794A1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71236"/>
              </p:ext>
            </p:extLst>
          </p:nvPr>
        </p:nvGraphicFramePr>
        <p:xfrm>
          <a:off x="983432" y="1340768"/>
          <a:ext cx="10405158" cy="527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918506918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3513831093"/>
                    </a:ext>
                  </a:extLst>
                </a:gridCol>
                <a:gridCol w="4140462">
                  <a:extLst>
                    <a:ext uri="{9D8B030D-6E8A-4147-A177-3AD203B41FA5}">
                      <a16:colId xmlns:a16="http://schemas.microsoft.com/office/drawing/2014/main" val="764889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advantages and benefits of Saudi Arabia</a:t>
                      </a:r>
                      <a:endParaRPr lang="ar-SA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What can be achieved in the future.</a:t>
                      </a:r>
                      <a:endParaRPr lang="ar-SA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4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Family and Community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Family has strong relationship and live according to Islamic religion values and laws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Government will support families to rise their children in many ways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0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Education</a:t>
                      </a:r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many modern schools and universities have been built all over the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Develop the learning system 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4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Environment and Natural Resources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S.A is the largest oil producer in the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to benefit from the other natural resources like gold and other minerals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16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Culture and Recreation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Local theaters and public libraries and summer camps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There will be large museums , galleries, sport facilities…..etc.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4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Transportation</a:t>
                      </a:r>
                      <a:endParaRPr lang="ar-SA" sz="1600" b="1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There is a good transportation system many international airports modern roads ,trains…..etc.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Subways in the big cities &amp; public buses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4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Tourism</a:t>
                      </a:r>
                      <a:endParaRPr lang="en-US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S.A has a lot of historical &amp; natural places  across the country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Reform the historical places and make entertainment events in the places to attract tourists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7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088"/>
          <a:stretch/>
        </p:blipFill>
        <p:spPr bwMode="auto">
          <a:xfrm>
            <a:off x="983432" y="211170"/>
            <a:ext cx="10369152" cy="652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306" y="57369"/>
            <a:ext cx="1529733" cy="99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3126049" y="1029729"/>
            <a:ext cx="2249871" cy="256389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cxnSp>
        <p:nvCxnSpPr>
          <p:cNvPr id="13" name="رابط مستقيم 12"/>
          <p:cNvCxnSpPr>
            <a:cxnSpLocks/>
          </p:cNvCxnSpPr>
          <p:nvPr/>
        </p:nvCxnSpPr>
        <p:spPr>
          <a:xfrm flipV="1">
            <a:off x="2243497" y="1781210"/>
            <a:ext cx="2744726" cy="454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8080366" y="2060848"/>
            <a:ext cx="16880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شكل بيضاوي 24"/>
          <p:cNvSpPr/>
          <p:nvPr/>
        </p:nvSpPr>
        <p:spPr>
          <a:xfrm>
            <a:off x="4988223" y="1286119"/>
            <a:ext cx="3208060" cy="279293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28" name="شكل بيضاوي 27"/>
          <p:cNvSpPr/>
          <p:nvPr/>
        </p:nvSpPr>
        <p:spPr>
          <a:xfrm>
            <a:off x="2711624" y="2333706"/>
            <a:ext cx="1379827" cy="2637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cxnSp>
        <p:nvCxnSpPr>
          <p:cNvPr id="30" name="رابط مستقيم 29"/>
          <p:cNvCxnSpPr>
            <a:cxnSpLocks/>
          </p:cNvCxnSpPr>
          <p:nvPr/>
        </p:nvCxnSpPr>
        <p:spPr>
          <a:xfrm>
            <a:off x="6665763" y="2581109"/>
            <a:ext cx="245457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1559496" y="3429000"/>
            <a:ext cx="284857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>
            <a:cxnSpLocks/>
          </p:cNvCxnSpPr>
          <p:nvPr/>
        </p:nvCxnSpPr>
        <p:spPr>
          <a:xfrm>
            <a:off x="1770392" y="3140968"/>
            <a:ext cx="2453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>
            <a:cxnSpLocks/>
          </p:cNvCxnSpPr>
          <p:nvPr/>
        </p:nvCxnSpPr>
        <p:spPr>
          <a:xfrm>
            <a:off x="5375920" y="1781210"/>
            <a:ext cx="37444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>
            <a:cxnSpLocks/>
          </p:cNvCxnSpPr>
          <p:nvPr/>
        </p:nvCxnSpPr>
        <p:spPr>
          <a:xfrm>
            <a:off x="7536160" y="4005064"/>
            <a:ext cx="223224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>
            <a:off x="1612138" y="3933056"/>
            <a:ext cx="152978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شكل بيضاوي 49"/>
          <p:cNvSpPr/>
          <p:nvPr/>
        </p:nvSpPr>
        <p:spPr>
          <a:xfrm>
            <a:off x="5462985" y="2581109"/>
            <a:ext cx="2433217" cy="358259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57" name="شكل بيضاوي 56"/>
          <p:cNvSpPr/>
          <p:nvPr/>
        </p:nvSpPr>
        <p:spPr>
          <a:xfrm>
            <a:off x="1506634" y="1781210"/>
            <a:ext cx="6277409" cy="34124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982" tIns="33491" rIns="66982" bIns="33491" rtlCol="1" anchor="ctr"/>
          <a:lstStyle/>
          <a:p>
            <a:pPr algn="ctr"/>
            <a:endParaRPr lang="ar-SA" sz="1319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DC38F0A-46E1-CD70-8FF4-262BC73AC3AE}"/>
              </a:ext>
            </a:extLst>
          </p:cNvPr>
          <p:cNvSpPr txBox="1"/>
          <p:nvPr/>
        </p:nvSpPr>
        <p:spPr>
          <a:xfrm>
            <a:off x="9806201" y="6220234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Page:66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322062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8" grpId="0" animBg="1"/>
      <p:bldP spid="50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1AFD83E-2CF1-46D0-A2F2-6F5D7D46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844824"/>
            <a:ext cx="1082992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08FD178-E2BC-4088-84EC-112E803D6B74}"/>
              </a:ext>
            </a:extLst>
          </p:cNvPr>
          <p:cNvSpPr txBox="1"/>
          <p:nvPr/>
        </p:nvSpPr>
        <p:spPr>
          <a:xfrm>
            <a:off x="3215680" y="4005064"/>
            <a:ext cx="8496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I live in a great city in a wonderful country. </a:t>
            </a:r>
          </a:p>
          <a:p>
            <a:pPr algn="l" rtl="0"/>
            <a:r>
              <a:rPr lang="en-US" sz="2800" dirty="0">
                <a:latin typeface="Comic Sans MS" panose="030F0702030302020204" pitchFamily="66" charset="0"/>
              </a:rPr>
              <a:t>Jeddah is a city with a lot of assets and also a lot of things we can aim towards. 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E1BDAA5-4F90-38B6-E213-F2AB294D2911}"/>
              </a:ext>
            </a:extLst>
          </p:cNvPr>
          <p:cNvSpPr txBox="1"/>
          <p:nvPr/>
        </p:nvSpPr>
        <p:spPr>
          <a:xfrm>
            <a:off x="9128978" y="5875175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Page:66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2233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C8960E87-0E80-48B5-AC97-F258D314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32656"/>
            <a:ext cx="7862466" cy="259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34CA7-62C0-434B-8C30-8DE66D320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08" y="3090927"/>
            <a:ext cx="5916488" cy="343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EA99F6B-FA4B-B8C9-5874-7A31D83508E1}"/>
              </a:ext>
            </a:extLst>
          </p:cNvPr>
          <p:cNvSpPr txBox="1"/>
          <p:nvPr/>
        </p:nvSpPr>
        <p:spPr>
          <a:xfrm>
            <a:off x="9128978" y="5875175"/>
            <a:ext cx="19866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Page:66</a:t>
            </a:r>
            <a:endParaRPr lang="ar-SA" sz="2800" b="1" i="1" dirty="0"/>
          </a:p>
        </p:txBody>
      </p:sp>
    </p:spTree>
    <p:extLst>
      <p:ext uri="{BB962C8B-B14F-4D97-AF65-F5344CB8AC3E}">
        <p14:creationId xmlns:p14="http://schemas.microsoft.com/office/powerpoint/2010/main" val="419435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1;p59">
            <a:extLst>
              <a:ext uri="{FF2B5EF4-FFF2-40B4-BE49-F238E27FC236}">
                <a16:creationId xmlns:a16="http://schemas.microsoft.com/office/drawing/2014/main" id="{A605032A-92EB-4DB6-A308-79E5EF727627}"/>
              </a:ext>
            </a:extLst>
          </p:cNvPr>
          <p:cNvSpPr/>
          <p:nvPr/>
        </p:nvSpPr>
        <p:spPr>
          <a:xfrm>
            <a:off x="3695850" y="2550157"/>
            <a:ext cx="4800000" cy="1683900"/>
          </a:xfrm>
          <a:prstGeom prst="wedgeRectCallout">
            <a:avLst>
              <a:gd name="adj1" fmla="val -20469"/>
              <a:gd name="adj2" fmla="val 57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232;p59">
            <a:extLst>
              <a:ext uri="{FF2B5EF4-FFF2-40B4-BE49-F238E27FC236}">
                <a16:creationId xmlns:a16="http://schemas.microsoft.com/office/drawing/2014/main" id="{C99B2076-C0BF-4092-8AB2-01882543B156}"/>
              </a:ext>
            </a:extLst>
          </p:cNvPr>
          <p:cNvSpPr txBox="1">
            <a:spLocks/>
          </p:cNvSpPr>
          <p:nvPr/>
        </p:nvSpPr>
        <p:spPr>
          <a:xfrm>
            <a:off x="3922493" y="1932493"/>
            <a:ext cx="3598500" cy="1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Sue Ellen Francisco"/>
              <a:buNone/>
              <a:defRPr sz="7000" b="1" i="0" u="none" strike="noStrike" cap="none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ebas Neue"/>
              <a:buNone/>
              <a:defRPr sz="4800" b="1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383838"/>
              </a:buClr>
            </a:pPr>
            <a:r>
              <a:rPr lang="en-US" sz="4800" kern="0" dirty="0">
                <a:solidFill>
                  <a:srgbClr val="FFFFFF"/>
                </a:solidFill>
              </a:rPr>
              <a:t>Homework!</a:t>
            </a:r>
          </a:p>
        </p:txBody>
      </p:sp>
      <p:grpSp>
        <p:nvGrpSpPr>
          <p:cNvPr id="6" name="Google Shape;1235;p59">
            <a:extLst>
              <a:ext uri="{FF2B5EF4-FFF2-40B4-BE49-F238E27FC236}">
                <a16:creationId xmlns:a16="http://schemas.microsoft.com/office/drawing/2014/main" id="{A60276E6-570A-4655-9434-DF479E541E0B}"/>
              </a:ext>
            </a:extLst>
          </p:cNvPr>
          <p:cNvGrpSpPr/>
          <p:nvPr/>
        </p:nvGrpSpPr>
        <p:grpSpPr>
          <a:xfrm>
            <a:off x="4273284" y="3687728"/>
            <a:ext cx="471827" cy="479451"/>
            <a:chOff x="291819" y="1235755"/>
            <a:chExt cx="471827" cy="479451"/>
          </a:xfrm>
        </p:grpSpPr>
        <p:sp>
          <p:nvSpPr>
            <p:cNvPr id="7" name="Google Shape;1236;p59">
              <a:extLst>
                <a:ext uri="{FF2B5EF4-FFF2-40B4-BE49-F238E27FC236}">
                  <a16:creationId xmlns:a16="http://schemas.microsoft.com/office/drawing/2014/main" id="{4A397C77-314C-4DE8-832E-F2D29774E4BE}"/>
                </a:ext>
              </a:extLst>
            </p:cNvPr>
            <p:cNvSpPr/>
            <p:nvPr/>
          </p:nvSpPr>
          <p:spPr>
            <a:xfrm rot="4986646">
              <a:off x="423844" y="1131218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37;p59">
              <a:extLst>
                <a:ext uri="{FF2B5EF4-FFF2-40B4-BE49-F238E27FC236}">
                  <a16:creationId xmlns:a16="http://schemas.microsoft.com/office/drawing/2014/main" id="{DC8B5688-850F-48CE-9244-912AD141303D}"/>
                </a:ext>
              </a:extLst>
            </p:cNvPr>
            <p:cNvSpPr/>
            <p:nvPr/>
          </p:nvSpPr>
          <p:spPr>
            <a:xfrm rot="3103676">
              <a:off x="432230" y="1282780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38;p59">
              <a:extLst>
                <a:ext uri="{FF2B5EF4-FFF2-40B4-BE49-F238E27FC236}">
                  <a16:creationId xmlns:a16="http://schemas.microsoft.com/office/drawing/2014/main" id="{F0BE4462-CAB3-46F9-9C2B-7BB741013E71}"/>
                </a:ext>
              </a:extLst>
            </p:cNvPr>
            <p:cNvSpPr/>
            <p:nvPr/>
          </p:nvSpPr>
          <p:spPr>
            <a:xfrm rot="1216954">
              <a:off x="585246" y="1336160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1239;p59">
            <a:extLst>
              <a:ext uri="{FF2B5EF4-FFF2-40B4-BE49-F238E27FC236}">
                <a16:creationId xmlns:a16="http://schemas.microsoft.com/office/drawing/2014/main" id="{86B08564-B4BC-4CE9-A3CA-EC9F82322CC7}"/>
              </a:ext>
            </a:extLst>
          </p:cNvPr>
          <p:cNvGrpSpPr/>
          <p:nvPr/>
        </p:nvGrpSpPr>
        <p:grpSpPr>
          <a:xfrm>
            <a:off x="7476077" y="2619709"/>
            <a:ext cx="471827" cy="479451"/>
            <a:chOff x="291819" y="1235755"/>
            <a:chExt cx="471827" cy="479451"/>
          </a:xfrm>
        </p:grpSpPr>
        <p:sp>
          <p:nvSpPr>
            <p:cNvPr id="11" name="Google Shape;1240;p59">
              <a:extLst>
                <a:ext uri="{FF2B5EF4-FFF2-40B4-BE49-F238E27FC236}">
                  <a16:creationId xmlns:a16="http://schemas.microsoft.com/office/drawing/2014/main" id="{5881AB0B-7543-46F2-8F40-CFF8AFBAA597}"/>
                </a:ext>
              </a:extLst>
            </p:cNvPr>
            <p:cNvSpPr/>
            <p:nvPr/>
          </p:nvSpPr>
          <p:spPr>
            <a:xfrm rot="-5813354">
              <a:off x="514071" y="1449570"/>
              <a:ext cx="117549" cy="37017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41;p59">
              <a:extLst>
                <a:ext uri="{FF2B5EF4-FFF2-40B4-BE49-F238E27FC236}">
                  <a16:creationId xmlns:a16="http://schemas.microsoft.com/office/drawing/2014/main" id="{0260A642-E0B0-44D0-A1AB-8820B06243D1}"/>
                </a:ext>
              </a:extLst>
            </p:cNvPr>
            <p:cNvSpPr/>
            <p:nvPr/>
          </p:nvSpPr>
          <p:spPr>
            <a:xfrm rot="-7696324">
              <a:off x="505539" y="1297993"/>
              <a:ext cx="117695" cy="370188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42;p59">
              <a:extLst>
                <a:ext uri="{FF2B5EF4-FFF2-40B4-BE49-F238E27FC236}">
                  <a16:creationId xmlns:a16="http://schemas.microsoft.com/office/drawing/2014/main" id="{C06A7CDD-20C6-4487-B362-10975AE99F7B}"/>
                </a:ext>
              </a:extLst>
            </p:cNvPr>
            <p:cNvSpPr/>
            <p:nvPr/>
          </p:nvSpPr>
          <p:spPr>
            <a:xfrm rot="-9583046">
              <a:off x="352520" y="1244609"/>
              <a:ext cx="117698" cy="370192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</a:pPr>
              <a:endParaRPr sz="1400" kern="0">
                <a:solidFill>
                  <a:srgbClr val="FFE188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A2F4CC5-84C5-45E4-ADD5-E7EFF9CFE8A2}"/>
              </a:ext>
            </a:extLst>
          </p:cNvPr>
          <p:cNvSpPr txBox="1"/>
          <p:nvPr/>
        </p:nvSpPr>
        <p:spPr>
          <a:xfrm>
            <a:off x="4598865" y="3435675"/>
            <a:ext cx="4346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Boulder" pitchFamily="2" charset="0"/>
              </a:rPr>
              <a:t>Page 208 (J)</a:t>
            </a:r>
          </a:p>
        </p:txBody>
      </p:sp>
    </p:spTree>
    <p:extLst>
      <p:ext uri="{BB962C8B-B14F-4D97-AF65-F5344CB8AC3E}">
        <p14:creationId xmlns:p14="http://schemas.microsoft.com/office/powerpoint/2010/main" val="4252645052"/>
      </p:ext>
    </p:extLst>
  </p:cSld>
  <p:clrMapOvr>
    <a:masterClrMapping/>
  </p:clrMapOvr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4947</TotalTime>
  <Words>269</Words>
  <Application>Microsoft Office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20th Century Font</vt:lpstr>
      <vt:lpstr>4990810</vt:lpstr>
      <vt:lpstr>AR CENA</vt:lpstr>
      <vt:lpstr>Arial</vt:lpstr>
      <vt:lpstr>Bebas Neue</vt:lpstr>
      <vt:lpstr>Boulder</vt:lpstr>
      <vt:lpstr>Calibri</vt:lpstr>
      <vt:lpstr>Cavolini</vt:lpstr>
      <vt:lpstr>Comic Sans MS</vt:lpstr>
      <vt:lpstr>Quicksand Light</vt:lpstr>
      <vt:lpstr>Sue Ellen Francisco</vt:lpstr>
      <vt:lpstr>November Daily Slides by Slidesgo</vt:lpstr>
      <vt:lpstr>PowerPoint Presentation</vt:lpstr>
      <vt:lpstr>PowerPoint Presentation</vt:lpstr>
      <vt:lpstr> Learning 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نادية بنت الغامدي</cp:lastModifiedBy>
  <cp:revision>152</cp:revision>
  <dcterms:created xsi:type="dcterms:W3CDTF">2020-08-04T01:19:29Z</dcterms:created>
  <dcterms:modified xsi:type="dcterms:W3CDTF">2022-12-18T13:11:08Z</dcterms:modified>
</cp:coreProperties>
</file>