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2" r:id="rId1"/>
  </p:sldMasterIdLst>
  <p:notesMasterIdLst>
    <p:notesMasterId r:id="rId12"/>
  </p:notesMasterIdLst>
  <p:sldIdLst>
    <p:sldId id="342" r:id="rId2"/>
    <p:sldId id="339" r:id="rId3"/>
    <p:sldId id="348" r:id="rId4"/>
    <p:sldId id="395" r:id="rId5"/>
    <p:sldId id="394" r:id="rId6"/>
    <p:sldId id="396" r:id="rId7"/>
    <p:sldId id="397" r:id="rId8"/>
    <p:sldId id="398" r:id="rId9"/>
    <p:sldId id="399" r:id="rId10"/>
    <p:sldId id="400" r:id="rId11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706" autoAdjust="0"/>
    <p:restoredTop sz="94264" autoAdjust="0"/>
  </p:normalViewPr>
  <p:slideViewPr>
    <p:cSldViewPr>
      <p:cViewPr varScale="1">
        <p:scale>
          <a:sx n="69" d="100"/>
          <a:sy n="69" d="100"/>
        </p:scale>
        <p:origin x="404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1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091D69F-4F44-4C3F-B011-67121B3FD64B}" type="datetimeFigureOut">
              <a:rPr lang="ar-SA" smtClean="0"/>
              <a:t>25/05/1444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24B94EA-D8FE-4FE5-9408-135E6C53B02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40562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279169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" name="Google Shape;15;p3"/>
          <p:cNvSpPr/>
          <p:nvPr/>
        </p:nvSpPr>
        <p:spPr>
          <a:xfrm>
            <a:off x="0" y="2631467"/>
            <a:ext cx="12192000" cy="4226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1278919" y="3101133"/>
            <a:ext cx="4670800" cy="24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278917" y="5282900"/>
            <a:ext cx="4670800" cy="5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2"/>
          </p:nvPr>
        </p:nvSpPr>
        <p:spPr>
          <a:xfrm>
            <a:off x="7105733" y="3923833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8432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/>
          <p:nvPr/>
        </p:nvSpPr>
        <p:spPr>
          <a:xfrm>
            <a:off x="279169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0" name="Google Shape;100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title" idx="2"/>
          </p:nvPr>
        </p:nvSpPr>
        <p:spPr>
          <a:xfrm>
            <a:off x="960000" y="47095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subTitle" idx="1"/>
          </p:nvPr>
        </p:nvSpPr>
        <p:spPr>
          <a:xfrm>
            <a:off x="960000" y="54344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title" idx="3"/>
          </p:nvPr>
        </p:nvSpPr>
        <p:spPr>
          <a:xfrm>
            <a:off x="4538400" y="47095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subTitle" idx="4"/>
          </p:nvPr>
        </p:nvSpPr>
        <p:spPr>
          <a:xfrm>
            <a:off x="4538400" y="54344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title" idx="5"/>
          </p:nvPr>
        </p:nvSpPr>
        <p:spPr>
          <a:xfrm>
            <a:off x="8116800" y="47095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subTitle" idx="6"/>
          </p:nvPr>
        </p:nvSpPr>
        <p:spPr>
          <a:xfrm>
            <a:off x="8116800" y="54344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0286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/>
          <p:nvPr/>
        </p:nvSpPr>
        <p:spPr>
          <a:xfrm>
            <a:off x="279169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9" name="Google Shape;109;p18"/>
          <p:cNvSpPr/>
          <p:nvPr/>
        </p:nvSpPr>
        <p:spPr>
          <a:xfrm rot="-5400000">
            <a:off x="5822651" y="4360400"/>
            <a:ext cx="546400" cy="444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0" name="Google Shape;110;p18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title" idx="2"/>
          </p:nvPr>
        </p:nvSpPr>
        <p:spPr>
          <a:xfrm>
            <a:off x="2462800" y="1938271"/>
            <a:ext cx="20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subTitle" idx="1"/>
          </p:nvPr>
        </p:nvSpPr>
        <p:spPr>
          <a:xfrm>
            <a:off x="1594500" y="2563333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title" idx="3"/>
          </p:nvPr>
        </p:nvSpPr>
        <p:spPr>
          <a:xfrm flipH="1">
            <a:off x="7642992" y="1938271"/>
            <a:ext cx="20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subTitle" idx="4"/>
          </p:nvPr>
        </p:nvSpPr>
        <p:spPr>
          <a:xfrm>
            <a:off x="6774733" y="2563333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title" idx="5"/>
          </p:nvPr>
        </p:nvSpPr>
        <p:spPr>
          <a:xfrm>
            <a:off x="2462800" y="4152133"/>
            <a:ext cx="20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subTitle" idx="6"/>
          </p:nvPr>
        </p:nvSpPr>
        <p:spPr>
          <a:xfrm>
            <a:off x="1594500" y="4816667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title" idx="7"/>
          </p:nvPr>
        </p:nvSpPr>
        <p:spPr>
          <a:xfrm>
            <a:off x="7643243" y="4152133"/>
            <a:ext cx="20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ubTitle" idx="8"/>
          </p:nvPr>
        </p:nvSpPr>
        <p:spPr>
          <a:xfrm>
            <a:off x="6774736" y="4816667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8"/>
          <p:cNvSpPr/>
          <p:nvPr/>
        </p:nvSpPr>
        <p:spPr>
          <a:xfrm rot="150559">
            <a:off x="5458558" y="6229699"/>
            <a:ext cx="1138293" cy="295300"/>
          </a:xfrm>
          <a:custGeom>
            <a:avLst/>
            <a:gdLst/>
            <a:ahLst/>
            <a:cxnLst/>
            <a:rect l="l" t="t" r="r" b="b"/>
            <a:pathLst>
              <a:path w="82148" h="21306" extrusionOk="0">
                <a:moveTo>
                  <a:pt x="46728" y="1"/>
                </a:moveTo>
                <a:cubicBezTo>
                  <a:pt x="31994" y="1"/>
                  <a:pt x="15197" y="148"/>
                  <a:pt x="643" y="576"/>
                </a:cubicBezTo>
                <a:lnTo>
                  <a:pt x="3048" y="3113"/>
                </a:lnTo>
                <a:lnTo>
                  <a:pt x="1" y="5198"/>
                </a:lnTo>
                <a:lnTo>
                  <a:pt x="3126" y="8164"/>
                </a:lnTo>
                <a:lnTo>
                  <a:pt x="241" y="10727"/>
                </a:lnTo>
                <a:lnTo>
                  <a:pt x="3848" y="13213"/>
                </a:lnTo>
                <a:lnTo>
                  <a:pt x="322" y="14656"/>
                </a:lnTo>
                <a:lnTo>
                  <a:pt x="4331" y="16979"/>
                </a:lnTo>
                <a:lnTo>
                  <a:pt x="963" y="20026"/>
                </a:lnTo>
                <a:cubicBezTo>
                  <a:pt x="10741" y="20026"/>
                  <a:pt x="41678" y="20345"/>
                  <a:pt x="54179" y="20826"/>
                </a:cubicBezTo>
                <a:cubicBezTo>
                  <a:pt x="66683" y="21306"/>
                  <a:pt x="81026" y="21306"/>
                  <a:pt x="81026" y="21306"/>
                </a:cubicBezTo>
                <a:lnTo>
                  <a:pt x="76538" y="18901"/>
                </a:lnTo>
                <a:lnTo>
                  <a:pt x="82148" y="16817"/>
                </a:lnTo>
                <a:lnTo>
                  <a:pt x="76699" y="14253"/>
                </a:lnTo>
                <a:lnTo>
                  <a:pt x="80866" y="11048"/>
                </a:lnTo>
                <a:lnTo>
                  <a:pt x="76378" y="9286"/>
                </a:lnTo>
                <a:lnTo>
                  <a:pt x="80384" y="6079"/>
                </a:lnTo>
                <a:lnTo>
                  <a:pt x="76378" y="3674"/>
                </a:lnTo>
                <a:lnTo>
                  <a:pt x="80384" y="308"/>
                </a:lnTo>
                <a:cubicBezTo>
                  <a:pt x="74062" y="147"/>
                  <a:pt x="61420" y="1"/>
                  <a:pt x="46728" y="1"/>
                </a:cubicBezTo>
                <a:close/>
              </a:path>
            </a:pathLst>
          </a:custGeom>
          <a:solidFill>
            <a:srgbClr val="C7EAE4">
              <a:alpha val="754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096911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/>
          <p:nvPr/>
        </p:nvSpPr>
        <p:spPr>
          <a:xfrm>
            <a:off x="279169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7" name="Google Shape;137;p20"/>
          <p:cNvSpPr txBox="1">
            <a:spLocks noGrp="1"/>
          </p:cNvSpPr>
          <p:nvPr>
            <p:ph type="title" hasCustomPrompt="1"/>
          </p:nvPr>
        </p:nvSpPr>
        <p:spPr>
          <a:xfrm>
            <a:off x="2172600" y="719984"/>
            <a:ext cx="7846800" cy="110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38" name="Google Shape;138;p20"/>
          <p:cNvSpPr txBox="1">
            <a:spLocks noGrp="1"/>
          </p:cNvSpPr>
          <p:nvPr>
            <p:ph type="subTitle" idx="1"/>
          </p:nvPr>
        </p:nvSpPr>
        <p:spPr>
          <a:xfrm>
            <a:off x="2172600" y="1661353"/>
            <a:ext cx="78468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0"/>
          <p:cNvSpPr txBox="1">
            <a:spLocks noGrp="1"/>
          </p:cNvSpPr>
          <p:nvPr>
            <p:ph type="title" idx="2" hasCustomPrompt="1"/>
          </p:nvPr>
        </p:nvSpPr>
        <p:spPr>
          <a:xfrm>
            <a:off x="2172600" y="2661507"/>
            <a:ext cx="7846800" cy="110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40" name="Google Shape;140;p20"/>
          <p:cNvSpPr txBox="1">
            <a:spLocks noGrp="1"/>
          </p:cNvSpPr>
          <p:nvPr>
            <p:ph type="subTitle" idx="3"/>
          </p:nvPr>
        </p:nvSpPr>
        <p:spPr>
          <a:xfrm>
            <a:off x="2172600" y="3602876"/>
            <a:ext cx="78468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0"/>
          <p:cNvSpPr txBox="1">
            <a:spLocks noGrp="1"/>
          </p:cNvSpPr>
          <p:nvPr>
            <p:ph type="title" idx="4" hasCustomPrompt="1"/>
          </p:nvPr>
        </p:nvSpPr>
        <p:spPr>
          <a:xfrm>
            <a:off x="2172600" y="4603047"/>
            <a:ext cx="7846800" cy="110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42" name="Google Shape;142;p20"/>
          <p:cNvSpPr txBox="1">
            <a:spLocks noGrp="1"/>
          </p:cNvSpPr>
          <p:nvPr>
            <p:ph type="subTitle" idx="5"/>
          </p:nvPr>
        </p:nvSpPr>
        <p:spPr>
          <a:xfrm>
            <a:off x="2172600" y="5544416"/>
            <a:ext cx="78468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003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2">
  <p:cSld name="Main point 2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1"/>
          <p:cNvSpPr/>
          <p:nvPr/>
        </p:nvSpPr>
        <p:spPr>
          <a:xfrm>
            <a:off x="279169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5" name="Google Shape;145;p21"/>
          <p:cNvSpPr/>
          <p:nvPr/>
        </p:nvSpPr>
        <p:spPr>
          <a:xfrm>
            <a:off x="0" y="-11067"/>
            <a:ext cx="762800" cy="6869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6" name="Google Shape;146;p21"/>
          <p:cNvSpPr/>
          <p:nvPr/>
        </p:nvSpPr>
        <p:spPr>
          <a:xfrm>
            <a:off x="11429200" y="-11067"/>
            <a:ext cx="762800" cy="6869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7" name="Google Shape;147;p21"/>
          <p:cNvSpPr txBox="1">
            <a:spLocks noGrp="1"/>
          </p:cNvSpPr>
          <p:nvPr>
            <p:ph type="subTitle" idx="1"/>
          </p:nvPr>
        </p:nvSpPr>
        <p:spPr>
          <a:xfrm>
            <a:off x="3312600" y="4722200"/>
            <a:ext cx="5566800" cy="6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title"/>
          </p:nvPr>
        </p:nvSpPr>
        <p:spPr>
          <a:xfrm>
            <a:off x="3312600" y="1484200"/>
            <a:ext cx="5566800" cy="345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38467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0835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B074382-73CA-4D5F-8A38-B3F631837B1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9503" y="1137196"/>
            <a:ext cx="2198623" cy="2129147"/>
          </a:xfrm>
          <a:custGeom>
            <a:avLst/>
            <a:gdLst>
              <a:gd name="connsiteX0" fmla="*/ 122289 w 2419602"/>
              <a:gd name="connsiteY0" fmla="*/ 0 h 2343145"/>
              <a:gd name="connsiteX1" fmla="*/ 2297313 w 2419602"/>
              <a:gd name="connsiteY1" fmla="*/ 0 h 2343145"/>
              <a:gd name="connsiteX2" fmla="*/ 2419602 w 2419602"/>
              <a:gd name="connsiteY2" fmla="*/ 122289 h 2343145"/>
              <a:gd name="connsiteX3" fmla="*/ 2419602 w 2419602"/>
              <a:gd name="connsiteY3" fmla="*/ 2220856 h 2343145"/>
              <a:gd name="connsiteX4" fmla="*/ 2297313 w 2419602"/>
              <a:gd name="connsiteY4" fmla="*/ 2343145 h 2343145"/>
              <a:gd name="connsiteX5" fmla="*/ 122289 w 2419602"/>
              <a:gd name="connsiteY5" fmla="*/ 2343145 h 2343145"/>
              <a:gd name="connsiteX6" fmla="*/ 0 w 2419602"/>
              <a:gd name="connsiteY6" fmla="*/ 2220856 h 2343145"/>
              <a:gd name="connsiteX7" fmla="*/ 0 w 2419602"/>
              <a:gd name="connsiteY7" fmla="*/ 122289 h 2343145"/>
              <a:gd name="connsiteX8" fmla="*/ 122289 w 2419602"/>
              <a:gd name="connsiteY8" fmla="*/ 0 h 234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9602" h="2343145">
                <a:moveTo>
                  <a:pt x="122289" y="0"/>
                </a:moveTo>
                <a:lnTo>
                  <a:pt x="2297313" y="0"/>
                </a:lnTo>
                <a:cubicBezTo>
                  <a:pt x="2364851" y="0"/>
                  <a:pt x="2419602" y="54751"/>
                  <a:pt x="2419602" y="122289"/>
                </a:cubicBezTo>
                <a:lnTo>
                  <a:pt x="2419602" y="2220856"/>
                </a:lnTo>
                <a:cubicBezTo>
                  <a:pt x="2419602" y="2288394"/>
                  <a:pt x="2364851" y="2343145"/>
                  <a:pt x="2297313" y="2343145"/>
                </a:cubicBezTo>
                <a:lnTo>
                  <a:pt x="122289" y="2343145"/>
                </a:lnTo>
                <a:cubicBezTo>
                  <a:pt x="54751" y="2343145"/>
                  <a:pt x="0" y="2288394"/>
                  <a:pt x="0" y="2220856"/>
                </a:cubicBezTo>
                <a:lnTo>
                  <a:pt x="0" y="122289"/>
                </a:lnTo>
                <a:cubicBezTo>
                  <a:pt x="0" y="54751"/>
                  <a:pt x="54751" y="0"/>
                  <a:pt x="122289" y="0"/>
                </a:cubicBez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id-ID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B074382-73CA-4D5F-8A38-B3F631837B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373503" y="3591655"/>
            <a:ext cx="2198623" cy="2129147"/>
          </a:xfrm>
          <a:custGeom>
            <a:avLst/>
            <a:gdLst>
              <a:gd name="connsiteX0" fmla="*/ 122289 w 2419602"/>
              <a:gd name="connsiteY0" fmla="*/ 0 h 2343145"/>
              <a:gd name="connsiteX1" fmla="*/ 2297313 w 2419602"/>
              <a:gd name="connsiteY1" fmla="*/ 0 h 2343145"/>
              <a:gd name="connsiteX2" fmla="*/ 2419602 w 2419602"/>
              <a:gd name="connsiteY2" fmla="*/ 122289 h 2343145"/>
              <a:gd name="connsiteX3" fmla="*/ 2419602 w 2419602"/>
              <a:gd name="connsiteY3" fmla="*/ 2220856 h 2343145"/>
              <a:gd name="connsiteX4" fmla="*/ 2297313 w 2419602"/>
              <a:gd name="connsiteY4" fmla="*/ 2343145 h 2343145"/>
              <a:gd name="connsiteX5" fmla="*/ 122289 w 2419602"/>
              <a:gd name="connsiteY5" fmla="*/ 2343145 h 2343145"/>
              <a:gd name="connsiteX6" fmla="*/ 0 w 2419602"/>
              <a:gd name="connsiteY6" fmla="*/ 2220856 h 2343145"/>
              <a:gd name="connsiteX7" fmla="*/ 0 w 2419602"/>
              <a:gd name="connsiteY7" fmla="*/ 122289 h 2343145"/>
              <a:gd name="connsiteX8" fmla="*/ 122289 w 2419602"/>
              <a:gd name="connsiteY8" fmla="*/ 0 h 234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9602" h="2343145">
                <a:moveTo>
                  <a:pt x="122289" y="0"/>
                </a:moveTo>
                <a:lnTo>
                  <a:pt x="2297313" y="0"/>
                </a:lnTo>
                <a:cubicBezTo>
                  <a:pt x="2364851" y="0"/>
                  <a:pt x="2419602" y="54751"/>
                  <a:pt x="2419602" y="122289"/>
                </a:cubicBezTo>
                <a:lnTo>
                  <a:pt x="2419602" y="2220856"/>
                </a:lnTo>
                <a:cubicBezTo>
                  <a:pt x="2419602" y="2288394"/>
                  <a:pt x="2364851" y="2343145"/>
                  <a:pt x="2297313" y="2343145"/>
                </a:cubicBezTo>
                <a:lnTo>
                  <a:pt x="122289" y="2343145"/>
                </a:lnTo>
                <a:cubicBezTo>
                  <a:pt x="54751" y="2343145"/>
                  <a:pt x="0" y="2288394"/>
                  <a:pt x="0" y="2220856"/>
                </a:cubicBezTo>
                <a:lnTo>
                  <a:pt x="0" y="122289"/>
                </a:lnTo>
                <a:cubicBezTo>
                  <a:pt x="0" y="54751"/>
                  <a:pt x="54751" y="0"/>
                  <a:pt x="122289" y="0"/>
                </a:cubicBez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id-ID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3B074382-73CA-4D5F-8A38-B3F631837B1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29503" y="3591655"/>
            <a:ext cx="2198623" cy="2129147"/>
          </a:xfrm>
          <a:custGeom>
            <a:avLst/>
            <a:gdLst>
              <a:gd name="connsiteX0" fmla="*/ 122289 w 2419602"/>
              <a:gd name="connsiteY0" fmla="*/ 0 h 2343145"/>
              <a:gd name="connsiteX1" fmla="*/ 2297313 w 2419602"/>
              <a:gd name="connsiteY1" fmla="*/ 0 h 2343145"/>
              <a:gd name="connsiteX2" fmla="*/ 2419602 w 2419602"/>
              <a:gd name="connsiteY2" fmla="*/ 122289 h 2343145"/>
              <a:gd name="connsiteX3" fmla="*/ 2419602 w 2419602"/>
              <a:gd name="connsiteY3" fmla="*/ 2220856 h 2343145"/>
              <a:gd name="connsiteX4" fmla="*/ 2297313 w 2419602"/>
              <a:gd name="connsiteY4" fmla="*/ 2343145 h 2343145"/>
              <a:gd name="connsiteX5" fmla="*/ 122289 w 2419602"/>
              <a:gd name="connsiteY5" fmla="*/ 2343145 h 2343145"/>
              <a:gd name="connsiteX6" fmla="*/ 0 w 2419602"/>
              <a:gd name="connsiteY6" fmla="*/ 2220856 h 2343145"/>
              <a:gd name="connsiteX7" fmla="*/ 0 w 2419602"/>
              <a:gd name="connsiteY7" fmla="*/ 122289 h 2343145"/>
              <a:gd name="connsiteX8" fmla="*/ 122289 w 2419602"/>
              <a:gd name="connsiteY8" fmla="*/ 0 h 234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9602" h="2343145">
                <a:moveTo>
                  <a:pt x="122289" y="0"/>
                </a:moveTo>
                <a:lnTo>
                  <a:pt x="2297313" y="0"/>
                </a:lnTo>
                <a:cubicBezTo>
                  <a:pt x="2364851" y="0"/>
                  <a:pt x="2419602" y="54751"/>
                  <a:pt x="2419602" y="122289"/>
                </a:cubicBezTo>
                <a:lnTo>
                  <a:pt x="2419602" y="2220856"/>
                </a:lnTo>
                <a:cubicBezTo>
                  <a:pt x="2419602" y="2288394"/>
                  <a:pt x="2364851" y="2343145"/>
                  <a:pt x="2297313" y="2343145"/>
                </a:cubicBezTo>
                <a:lnTo>
                  <a:pt x="122289" y="2343145"/>
                </a:lnTo>
                <a:cubicBezTo>
                  <a:pt x="54751" y="2343145"/>
                  <a:pt x="0" y="2288394"/>
                  <a:pt x="0" y="2220856"/>
                </a:cubicBezTo>
                <a:lnTo>
                  <a:pt x="0" y="122289"/>
                </a:lnTo>
                <a:cubicBezTo>
                  <a:pt x="0" y="54751"/>
                  <a:pt x="54751" y="0"/>
                  <a:pt x="122289" y="0"/>
                </a:cubicBez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id-ID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B074382-73CA-4D5F-8A38-B3F631837B1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73503" y="1137196"/>
            <a:ext cx="2198623" cy="2129147"/>
          </a:xfrm>
          <a:custGeom>
            <a:avLst/>
            <a:gdLst>
              <a:gd name="connsiteX0" fmla="*/ 122289 w 2419602"/>
              <a:gd name="connsiteY0" fmla="*/ 0 h 2343145"/>
              <a:gd name="connsiteX1" fmla="*/ 2297313 w 2419602"/>
              <a:gd name="connsiteY1" fmla="*/ 0 h 2343145"/>
              <a:gd name="connsiteX2" fmla="*/ 2419602 w 2419602"/>
              <a:gd name="connsiteY2" fmla="*/ 122289 h 2343145"/>
              <a:gd name="connsiteX3" fmla="*/ 2419602 w 2419602"/>
              <a:gd name="connsiteY3" fmla="*/ 2220856 h 2343145"/>
              <a:gd name="connsiteX4" fmla="*/ 2297313 w 2419602"/>
              <a:gd name="connsiteY4" fmla="*/ 2343145 h 2343145"/>
              <a:gd name="connsiteX5" fmla="*/ 122289 w 2419602"/>
              <a:gd name="connsiteY5" fmla="*/ 2343145 h 2343145"/>
              <a:gd name="connsiteX6" fmla="*/ 0 w 2419602"/>
              <a:gd name="connsiteY6" fmla="*/ 2220856 h 2343145"/>
              <a:gd name="connsiteX7" fmla="*/ 0 w 2419602"/>
              <a:gd name="connsiteY7" fmla="*/ 122289 h 2343145"/>
              <a:gd name="connsiteX8" fmla="*/ 122289 w 2419602"/>
              <a:gd name="connsiteY8" fmla="*/ 0 h 234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9602" h="2343145">
                <a:moveTo>
                  <a:pt x="122289" y="0"/>
                </a:moveTo>
                <a:lnTo>
                  <a:pt x="2297313" y="0"/>
                </a:lnTo>
                <a:cubicBezTo>
                  <a:pt x="2364851" y="0"/>
                  <a:pt x="2419602" y="54751"/>
                  <a:pt x="2419602" y="122289"/>
                </a:cubicBezTo>
                <a:lnTo>
                  <a:pt x="2419602" y="2220856"/>
                </a:lnTo>
                <a:cubicBezTo>
                  <a:pt x="2419602" y="2288394"/>
                  <a:pt x="2364851" y="2343145"/>
                  <a:pt x="2297313" y="2343145"/>
                </a:cubicBezTo>
                <a:lnTo>
                  <a:pt x="122289" y="2343145"/>
                </a:lnTo>
                <a:cubicBezTo>
                  <a:pt x="54751" y="2343145"/>
                  <a:pt x="0" y="2288394"/>
                  <a:pt x="0" y="2220856"/>
                </a:cubicBezTo>
                <a:lnTo>
                  <a:pt x="0" y="122289"/>
                </a:lnTo>
                <a:cubicBezTo>
                  <a:pt x="0" y="54751"/>
                  <a:pt x="54751" y="0"/>
                  <a:pt x="122289" y="0"/>
                </a:cubicBez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8475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25/05/1444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02441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/>
          <p:nvPr/>
        </p:nvSpPr>
        <p:spPr>
          <a:xfrm>
            <a:off x="279169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1"/>
          </p:nvPr>
        </p:nvSpPr>
        <p:spPr>
          <a:xfrm>
            <a:off x="1575233" y="3172433"/>
            <a:ext cx="38768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 sz="2400" b="1"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2"/>
          </p:nvPr>
        </p:nvSpPr>
        <p:spPr>
          <a:xfrm>
            <a:off x="6448400" y="3172433"/>
            <a:ext cx="38768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ebas Neue"/>
              <a:buNone/>
              <a:defRPr sz="2400" b="1">
                <a:solidFill>
                  <a:schemeClr val="l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3"/>
          </p:nvPr>
        </p:nvSpPr>
        <p:spPr>
          <a:xfrm>
            <a:off x="1575233" y="3922200"/>
            <a:ext cx="3876800" cy="13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4"/>
          </p:nvPr>
        </p:nvSpPr>
        <p:spPr>
          <a:xfrm>
            <a:off x="6448400" y="3922200"/>
            <a:ext cx="3876800" cy="13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/>
          <p:nvPr/>
        </p:nvSpPr>
        <p:spPr>
          <a:xfrm>
            <a:off x="0" y="2591799"/>
            <a:ext cx="546400" cy="3037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5"/>
          <p:cNvSpPr/>
          <p:nvPr/>
        </p:nvSpPr>
        <p:spPr>
          <a:xfrm rot="5550559">
            <a:off x="-48335" y="3962749"/>
            <a:ext cx="1138293" cy="295300"/>
          </a:xfrm>
          <a:custGeom>
            <a:avLst/>
            <a:gdLst/>
            <a:ahLst/>
            <a:cxnLst/>
            <a:rect l="l" t="t" r="r" b="b"/>
            <a:pathLst>
              <a:path w="82148" h="21306" extrusionOk="0">
                <a:moveTo>
                  <a:pt x="46728" y="1"/>
                </a:moveTo>
                <a:cubicBezTo>
                  <a:pt x="31994" y="1"/>
                  <a:pt x="15197" y="148"/>
                  <a:pt x="643" y="576"/>
                </a:cubicBezTo>
                <a:lnTo>
                  <a:pt x="3048" y="3113"/>
                </a:lnTo>
                <a:lnTo>
                  <a:pt x="1" y="5198"/>
                </a:lnTo>
                <a:lnTo>
                  <a:pt x="3126" y="8164"/>
                </a:lnTo>
                <a:lnTo>
                  <a:pt x="241" y="10727"/>
                </a:lnTo>
                <a:lnTo>
                  <a:pt x="3848" y="13213"/>
                </a:lnTo>
                <a:lnTo>
                  <a:pt x="322" y="14656"/>
                </a:lnTo>
                <a:lnTo>
                  <a:pt x="4331" y="16979"/>
                </a:lnTo>
                <a:lnTo>
                  <a:pt x="963" y="20026"/>
                </a:lnTo>
                <a:cubicBezTo>
                  <a:pt x="10741" y="20026"/>
                  <a:pt x="41678" y="20345"/>
                  <a:pt x="54179" y="20826"/>
                </a:cubicBezTo>
                <a:cubicBezTo>
                  <a:pt x="66683" y="21306"/>
                  <a:pt x="81026" y="21306"/>
                  <a:pt x="81026" y="21306"/>
                </a:cubicBezTo>
                <a:lnTo>
                  <a:pt x="76538" y="18901"/>
                </a:lnTo>
                <a:lnTo>
                  <a:pt x="82148" y="16817"/>
                </a:lnTo>
                <a:lnTo>
                  <a:pt x="76699" y="14253"/>
                </a:lnTo>
                <a:lnTo>
                  <a:pt x="80866" y="11048"/>
                </a:lnTo>
                <a:lnTo>
                  <a:pt x="76378" y="9286"/>
                </a:lnTo>
                <a:lnTo>
                  <a:pt x="80384" y="6079"/>
                </a:lnTo>
                <a:lnTo>
                  <a:pt x="76378" y="3674"/>
                </a:lnTo>
                <a:lnTo>
                  <a:pt x="80384" y="308"/>
                </a:lnTo>
                <a:cubicBezTo>
                  <a:pt x="74062" y="147"/>
                  <a:pt x="61420" y="1"/>
                  <a:pt x="46728" y="1"/>
                </a:cubicBezTo>
                <a:close/>
              </a:path>
            </a:pathLst>
          </a:custGeom>
          <a:solidFill>
            <a:srgbClr val="C7EAE4">
              <a:alpha val="754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5"/>
          <p:cNvSpPr/>
          <p:nvPr/>
        </p:nvSpPr>
        <p:spPr>
          <a:xfrm rot="10800000">
            <a:off x="11645605" y="2591799"/>
            <a:ext cx="546400" cy="3037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5"/>
          <p:cNvSpPr/>
          <p:nvPr/>
        </p:nvSpPr>
        <p:spPr>
          <a:xfrm rot="-5249441">
            <a:off x="11102048" y="3962749"/>
            <a:ext cx="1138293" cy="295300"/>
          </a:xfrm>
          <a:custGeom>
            <a:avLst/>
            <a:gdLst/>
            <a:ahLst/>
            <a:cxnLst/>
            <a:rect l="l" t="t" r="r" b="b"/>
            <a:pathLst>
              <a:path w="82148" h="21306" extrusionOk="0">
                <a:moveTo>
                  <a:pt x="46728" y="1"/>
                </a:moveTo>
                <a:cubicBezTo>
                  <a:pt x="31994" y="1"/>
                  <a:pt x="15197" y="148"/>
                  <a:pt x="643" y="576"/>
                </a:cubicBezTo>
                <a:lnTo>
                  <a:pt x="3048" y="3113"/>
                </a:lnTo>
                <a:lnTo>
                  <a:pt x="1" y="5198"/>
                </a:lnTo>
                <a:lnTo>
                  <a:pt x="3126" y="8164"/>
                </a:lnTo>
                <a:lnTo>
                  <a:pt x="241" y="10727"/>
                </a:lnTo>
                <a:lnTo>
                  <a:pt x="3848" y="13213"/>
                </a:lnTo>
                <a:lnTo>
                  <a:pt x="322" y="14656"/>
                </a:lnTo>
                <a:lnTo>
                  <a:pt x="4331" y="16979"/>
                </a:lnTo>
                <a:lnTo>
                  <a:pt x="963" y="20026"/>
                </a:lnTo>
                <a:cubicBezTo>
                  <a:pt x="10741" y="20026"/>
                  <a:pt x="41678" y="20345"/>
                  <a:pt x="54179" y="20826"/>
                </a:cubicBezTo>
                <a:cubicBezTo>
                  <a:pt x="66683" y="21306"/>
                  <a:pt x="81026" y="21306"/>
                  <a:pt x="81026" y="21306"/>
                </a:cubicBezTo>
                <a:lnTo>
                  <a:pt x="76538" y="18901"/>
                </a:lnTo>
                <a:lnTo>
                  <a:pt x="82148" y="16817"/>
                </a:lnTo>
                <a:lnTo>
                  <a:pt x="76699" y="14253"/>
                </a:lnTo>
                <a:lnTo>
                  <a:pt x="80866" y="11048"/>
                </a:lnTo>
                <a:lnTo>
                  <a:pt x="76378" y="9286"/>
                </a:lnTo>
                <a:lnTo>
                  <a:pt x="80384" y="6079"/>
                </a:lnTo>
                <a:lnTo>
                  <a:pt x="76378" y="3674"/>
                </a:lnTo>
                <a:lnTo>
                  <a:pt x="80384" y="308"/>
                </a:lnTo>
                <a:cubicBezTo>
                  <a:pt x="74062" y="147"/>
                  <a:pt x="61420" y="1"/>
                  <a:pt x="46728" y="1"/>
                </a:cubicBezTo>
                <a:close/>
              </a:path>
            </a:pathLst>
          </a:custGeom>
          <a:solidFill>
            <a:srgbClr val="C7EAE4">
              <a:alpha val="754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452633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/>
          <p:nvPr/>
        </p:nvSpPr>
        <p:spPr>
          <a:xfrm>
            <a:off x="279169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8075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/>
          <p:nvPr/>
        </p:nvSpPr>
        <p:spPr>
          <a:xfrm>
            <a:off x="279169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4" name="Google Shape;44;p8"/>
          <p:cNvSpPr/>
          <p:nvPr/>
        </p:nvSpPr>
        <p:spPr>
          <a:xfrm>
            <a:off x="0" y="-11067"/>
            <a:ext cx="762800" cy="6869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5" name="Google Shape;45;p8"/>
          <p:cNvSpPr/>
          <p:nvPr/>
        </p:nvSpPr>
        <p:spPr>
          <a:xfrm>
            <a:off x="11429200" y="-11067"/>
            <a:ext cx="762800" cy="6869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6" name="Google Shape;46;p8"/>
          <p:cNvSpPr txBox="1">
            <a:spLocks noGrp="1"/>
          </p:cNvSpPr>
          <p:nvPr>
            <p:ph type="subTitle" idx="1"/>
          </p:nvPr>
        </p:nvSpPr>
        <p:spPr>
          <a:xfrm>
            <a:off x="4205867" y="4143400"/>
            <a:ext cx="3666000" cy="8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4206033" y="1837400"/>
            <a:ext cx="3666000" cy="230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6100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279169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0" name="Google Shape;50;p9"/>
          <p:cNvSpPr/>
          <p:nvPr/>
        </p:nvSpPr>
        <p:spPr>
          <a:xfrm>
            <a:off x="0" y="2631467"/>
            <a:ext cx="12192000" cy="4226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6257419" y="3101133"/>
            <a:ext cx="4670800" cy="24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6257417" y="5282900"/>
            <a:ext cx="4670800" cy="5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ubTitle" idx="2"/>
          </p:nvPr>
        </p:nvSpPr>
        <p:spPr>
          <a:xfrm>
            <a:off x="1310833" y="3923833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4373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/>
          <p:nvPr/>
        </p:nvSpPr>
        <p:spPr>
          <a:xfrm>
            <a:off x="279169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title" idx="2"/>
          </p:nvPr>
        </p:nvSpPr>
        <p:spPr>
          <a:xfrm>
            <a:off x="960000" y="2330800"/>
            <a:ext cx="304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1"/>
          </p:nvPr>
        </p:nvSpPr>
        <p:spPr>
          <a:xfrm>
            <a:off x="960000" y="2995333"/>
            <a:ext cx="3049600" cy="8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title" idx="3"/>
          </p:nvPr>
        </p:nvSpPr>
        <p:spPr>
          <a:xfrm>
            <a:off x="2690867" y="4651067"/>
            <a:ext cx="304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4"/>
          </p:nvPr>
        </p:nvSpPr>
        <p:spPr>
          <a:xfrm>
            <a:off x="2690867" y="5315600"/>
            <a:ext cx="3049600" cy="8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 idx="5"/>
          </p:nvPr>
        </p:nvSpPr>
        <p:spPr>
          <a:xfrm>
            <a:off x="4571200" y="2330800"/>
            <a:ext cx="304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6"/>
          </p:nvPr>
        </p:nvSpPr>
        <p:spPr>
          <a:xfrm>
            <a:off x="4571200" y="2995333"/>
            <a:ext cx="3049600" cy="8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title" idx="7"/>
          </p:nvPr>
        </p:nvSpPr>
        <p:spPr>
          <a:xfrm>
            <a:off x="8182400" y="2330800"/>
            <a:ext cx="304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8"/>
          </p:nvPr>
        </p:nvSpPr>
        <p:spPr>
          <a:xfrm>
            <a:off x="8182400" y="2995333"/>
            <a:ext cx="3049600" cy="8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title" idx="9"/>
          </p:nvPr>
        </p:nvSpPr>
        <p:spPr>
          <a:xfrm>
            <a:off x="6451533" y="4651067"/>
            <a:ext cx="304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13"/>
          </p:nvPr>
        </p:nvSpPr>
        <p:spPr>
          <a:xfrm>
            <a:off x="6451533" y="5315600"/>
            <a:ext cx="3049600" cy="8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3289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/>
          <p:nvPr/>
        </p:nvSpPr>
        <p:spPr>
          <a:xfrm>
            <a:off x="279169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0" name="Google Shape;80;p14"/>
          <p:cNvSpPr/>
          <p:nvPr/>
        </p:nvSpPr>
        <p:spPr>
          <a:xfrm>
            <a:off x="0" y="2631467"/>
            <a:ext cx="12192000" cy="4226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1" name="Google Shape;81;p14"/>
          <p:cNvSpPr txBox="1">
            <a:spLocks noGrp="1"/>
          </p:cNvSpPr>
          <p:nvPr>
            <p:ph type="title"/>
          </p:nvPr>
        </p:nvSpPr>
        <p:spPr>
          <a:xfrm>
            <a:off x="1278919" y="3101133"/>
            <a:ext cx="4670800" cy="24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subTitle" idx="1"/>
          </p:nvPr>
        </p:nvSpPr>
        <p:spPr>
          <a:xfrm>
            <a:off x="1278917" y="5282900"/>
            <a:ext cx="4670800" cy="5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ubTitle" idx="2"/>
          </p:nvPr>
        </p:nvSpPr>
        <p:spPr>
          <a:xfrm>
            <a:off x="7105733" y="3923833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9221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/>
          <p:nvPr/>
        </p:nvSpPr>
        <p:spPr>
          <a:xfrm>
            <a:off x="279169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6" name="Google Shape;86;p15"/>
          <p:cNvSpPr/>
          <p:nvPr/>
        </p:nvSpPr>
        <p:spPr>
          <a:xfrm>
            <a:off x="0" y="2631467"/>
            <a:ext cx="12192000" cy="4226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7" name="Google Shape;87;p15"/>
          <p:cNvSpPr txBox="1">
            <a:spLocks noGrp="1"/>
          </p:cNvSpPr>
          <p:nvPr>
            <p:ph type="title"/>
          </p:nvPr>
        </p:nvSpPr>
        <p:spPr>
          <a:xfrm>
            <a:off x="6257419" y="3101133"/>
            <a:ext cx="4670800" cy="24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subTitle" idx="1"/>
          </p:nvPr>
        </p:nvSpPr>
        <p:spPr>
          <a:xfrm>
            <a:off x="6257417" y="5282900"/>
            <a:ext cx="4670800" cy="5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ubTitle" idx="2"/>
          </p:nvPr>
        </p:nvSpPr>
        <p:spPr>
          <a:xfrm>
            <a:off x="1310833" y="3923833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1956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/>
          <p:nvPr/>
        </p:nvSpPr>
        <p:spPr>
          <a:xfrm>
            <a:off x="279169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92" name="Google Shape;92;p16"/>
          <p:cNvGrpSpPr/>
          <p:nvPr/>
        </p:nvGrpSpPr>
        <p:grpSpPr>
          <a:xfrm>
            <a:off x="959933" y="518555"/>
            <a:ext cx="10272000" cy="5821112"/>
            <a:chOff x="719950" y="388916"/>
            <a:chExt cx="7704000" cy="4365834"/>
          </a:xfrm>
        </p:grpSpPr>
        <p:sp>
          <p:nvSpPr>
            <p:cNvPr id="93" name="Google Shape;93;p16"/>
            <p:cNvSpPr/>
            <p:nvPr/>
          </p:nvSpPr>
          <p:spPr>
            <a:xfrm>
              <a:off x="719950" y="777075"/>
              <a:ext cx="7704000" cy="3589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" name="Google Shape;94;p16"/>
            <p:cNvSpPr/>
            <p:nvPr/>
          </p:nvSpPr>
          <p:spPr>
            <a:xfrm rot="482507">
              <a:off x="5640343" y="529953"/>
              <a:ext cx="2053770" cy="532668"/>
            </a:xfrm>
            <a:custGeom>
              <a:avLst/>
              <a:gdLst/>
              <a:ahLst/>
              <a:cxnLst/>
              <a:rect l="l" t="t" r="r" b="b"/>
              <a:pathLst>
                <a:path w="82148" h="21306" extrusionOk="0">
                  <a:moveTo>
                    <a:pt x="46728" y="1"/>
                  </a:moveTo>
                  <a:cubicBezTo>
                    <a:pt x="31994" y="1"/>
                    <a:pt x="15197" y="148"/>
                    <a:pt x="643" y="576"/>
                  </a:cubicBezTo>
                  <a:lnTo>
                    <a:pt x="3048" y="3113"/>
                  </a:lnTo>
                  <a:lnTo>
                    <a:pt x="1" y="5198"/>
                  </a:lnTo>
                  <a:lnTo>
                    <a:pt x="3126" y="8164"/>
                  </a:lnTo>
                  <a:lnTo>
                    <a:pt x="241" y="10727"/>
                  </a:lnTo>
                  <a:lnTo>
                    <a:pt x="3848" y="13213"/>
                  </a:lnTo>
                  <a:lnTo>
                    <a:pt x="322" y="14656"/>
                  </a:lnTo>
                  <a:lnTo>
                    <a:pt x="4331" y="16979"/>
                  </a:lnTo>
                  <a:lnTo>
                    <a:pt x="963" y="20026"/>
                  </a:lnTo>
                  <a:cubicBezTo>
                    <a:pt x="10741" y="20026"/>
                    <a:pt x="41678" y="20345"/>
                    <a:pt x="54179" y="20826"/>
                  </a:cubicBezTo>
                  <a:cubicBezTo>
                    <a:pt x="66683" y="21306"/>
                    <a:pt x="81026" y="21306"/>
                    <a:pt x="81026" y="21306"/>
                  </a:cubicBezTo>
                  <a:lnTo>
                    <a:pt x="76538" y="18901"/>
                  </a:lnTo>
                  <a:lnTo>
                    <a:pt x="82148" y="16817"/>
                  </a:lnTo>
                  <a:lnTo>
                    <a:pt x="76699" y="14253"/>
                  </a:lnTo>
                  <a:lnTo>
                    <a:pt x="80866" y="11048"/>
                  </a:lnTo>
                  <a:lnTo>
                    <a:pt x="76378" y="9286"/>
                  </a:lnTo>
                  <a:lnTo>
                    <a:pt x="80384" y="6079"/>
                  </a:lnTo>
                  <a:lnTo>
                    <a:pt x="76378" y="3674"/>
                  </a:lnTo>
                  <a:lnTo>
                    <a:pt x="80384" y="308"/>
                  </a:lnTo>
                  <a:cubicBezTo>
                    <a:pt x="74062" y="147"/>
                    <a:pt x="61420" y="1"/>
                    <a:pt x="46728" y="1"/>
                  </a:cubicBezTo>
                  <a:close/>
                </a:path>
              </a:pathLst>
            </a:custGeom>
            <a:solidFill>
              <a:srgbClr val="C7EAE4">
                <a:alpha val="75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5" name="Google Shape;95;p16"/>
            <p:cNvSpPr/>
            <p:nvPr/>
          </p:nvSpPr>
          <p:spPr>
            <a:xfrm rot="-209134">
              <a:off x="2235097" y="4160133"/>
              <a:ext cx="2053803" cy="532677"/>
            </a:xfrm>
            <a:custGeom>
              <a:avLst/>
              <a:gdLst/>
              <a:ahLst/>
              <a:cxnLst/>
              <a:rect l="l" t="t" r="r" b="b"/>
              <a:pathLst>
                <a:path w="82148" h="21306" extrusionOk="0">
                  <a:moveTo>
                    <a:pt x="46728" y="1"/>
                  </a:moveTo>
                  <a:cubicBezTo>
                    <a:pt x="31994" y="1"/>
                    <a:pt x="15197" y="148"/>
                    <a:pt x="643" y="576"/>
                  </a:cubicBezTo>
                  <a:lnTo>
                    <a:pt x="3048" y="3113"/>
                  </a:lnTo>
                  <a:lnTo>
                    <a:pt x="1" y="5198"/>
                  </a:lnTo>
                  <a:lnTo>
                    <a:pt x="3126" y="8164"/>
                  </a:lnTo>
                  <a:lnTo>
                    <a:pt x="241" y="10727"/>
                  </a:lnTo>
                  <a:lnTo>
                    <a:pt x="3848" y="13213"/>
                  </a:lnTo>
                  <a:lnTo>
                    <a:pt x="322" y="14656"/>
                  </a:lnTo>
                  <a:lnTo>
                    <a:pt x="4331" y="16979"/>
                  </a:lnTo>
                  <a:lnTo>
                    <a:pt x="963" y="20026"/>
                  </a:lnTo>
                  <a:cubicBezTo>
                    <a:pt x="10741" y="20026"/>
                    <a:pt x="41678" y="20345"/>
                    <a:pt x="54179" y="20826"/>
                  </a:cubicBezTo>
                  <a:cubicBezTo>
                    <a:pt x="66683" y="21306"/>
                    <a:pt x="81026" y="21306"/>
                    <a:pt x="81026" y="21306"/>
                  </a:cubicBezTo>
                  <a:lnTo>
                    <a:pt x="76538" y="18901"/>
                  </a:lnTo>
                  <a:lnTo>
                    <a:pt x="82148" y="16817"/>
                  </a:lnTo>
                  <a:lnTo>
                    <a:pt x="76699" y="14253"/>
                  </a:lnTo>
                  <a:lnTo>
                    <a:pt x="80866" y="11048"/>
                  </a:lnTo>
                  <a:lnTo>
                    <a:pt x="76378" y="9286"/>
                  </a:lnTo>
                  <a:lnTo>
                    <a:pt x="80384" y="6079"/>
                  </a:lnTo>
                  <a:lnTo>
                    <a:pt x="76378" y="3674"/>
                  </a:lnTo>
                  <a:lnTo>
                    <a:pt x="80384" y="308"/>
                  </a:lnTo>
                  <a:cubicBezTo>
                    <a:pt x="74062" y="147"/>
                    <a:pt x="61420" y="1"/>
                    <a:pt x="46728" y="1"/>
                  </a:cubicBezTo>
                  <a:close/>
                </a:path>
              </a:pathLst>
            </a:custGeom>
            <a:solidFill>
              <a:srgbClr val="C7EAE4">
                <a:alpha val="75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96" name="Google Shape;96;p16"/>
          <p:cNvSpPr txBox="1">
            <a:spLocks noGrp="1"/>
          </p:cNvSpPr>
          <p:nvPr>
            <p:ph type="title"/>
          </p:nvPr>
        </p:nvSpPr>
        <p:spPr>
          <a:xfrm>
            <a:off x="3053367" y="4469284"/>
            <a:ext cx="60852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subTitle" idx="1"/>
          </p:nvPr>
        </p:nvSpPr>
        <p:spPr>
          <a:xfrm>
            <a:off x="3053367" y="2024884"/>
            <a:ext cx="6085200" cy="22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1480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Sue Ellen Francisco"/>
              <a:buNone/>
              <a:defRPr sz="3200" b="1">
                <a:solidFill>
                  <a:schemeClr val="dk2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●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○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■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●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○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■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●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○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Quicksand Light"/>
              <a:buChar char="■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39757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8" r:id="rId4"/>
    <p:sldLayoutId id="2147483669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8" r:id="rId12"/>
    <p:sldLayoutId id="2147483679" r:id="rId13"/>
    <p:sldLayoutId id="2147483681" r:id="rId14"/>
    <p:sldLayoutId id="2147483683" r:id="rId15"/>
    <p:sldLayoutId id="2147483684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fif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2">
            <a:extLst>
              <a:ext uri="{FF2B5EF4-FFF2-40B4-BE49-F238E27FC236}">
                <a16:creationId xmlns:a16="http://schemas.microsoft.com/office/drawing/2014/main" id="{619E26E4-E844-4629-B109-247048200A1C}"/>
              </a:ext>
            </a:extLst>
          </p:cNvPr>
          <p:cNvSpPr/>
          <p:nvPr/>
        </p:nvSpPr>
        <p:spPr>
          <a:xfrm>
            <a:off x="5485380" y="3295985"/>
            <a:ext cx="6739141" cy="17062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66987" tIns="33493" rIns="66987" bIns="33493">
            <a:spAutoFit/>
          </a:bodyPr>
          <a:lstStyle/>
          <a:p>
            <a:pPr algn="ctr" rtl="0">
              <a:lnSpc>
                <a:spcPct val="80000"/>
              </a:lnSpc>
            </a:pP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20th Century Font" panose="00000400000000000000" pitchFamily="2" charset="0"/>
              </a:rPr>
              <a:t>Do you Know Where It Is?</a:t>
            </a:r>
            <a:endParaRPr lang="ar-SA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20th Century Font" panose="00000400000000000000" pitchFamily="2" charset="0"/>
            </a:endParaRPr>
          </a:p>
          <a:p>
            <a:pPr algn="ctr" rtl="0">
              <a:lnSpc>
                <a:spcPct val="80000"/>
              </a:lnSpc>
            </a:pPr>
            <a:endParaRPr lang="ar-SA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20th Century Font" panose="00000400000000000000" pitchFamily="2" charset="0"/>
            </a:endParaRPr>
          </a:p>
          <a:p>
            <a:pPr algn="ctr" rtl="0">
              <a:lnSpc>
                <a:spcPct val="80000"/>
              </a:lnSpc>
            </a:pP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20th Century Font" panose="00000400000000000000" pitchFamily="2" charset="0"/>
              </a:rPr>
              <a:t>Revision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06C14D-6727-498A-87DD-3560FB064639}"/>
              </a:ext>
            </a:extLst>
          </p:cNvPr>
          <p:cNvSpPr txBox="1"/>
          <p:nvPr/>
        </p:nvSpPr>
        <p:spPr>
          <a:xfrm>
            <a:off x="5538943" y="1533195"/>
            <a:ext cx="6151418" cy="1175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lnSpc>
                <a:spcPct val="80000"/>
              </a:lnSpc>
            </a:pPr>
            <a:r>
              <a:rPr lang="en-US" sz="8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4990810" panose="00000400000000000000" pitchFamily="2" charset="0"/>
              </a:rPr>
              <a:t>Unit 6      </a:t>
            </a:r>
            <a:endParaRPr lang="ar-SA" sz="8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4990810" panose="000004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128F06-CD3B-4D1D-6FE6-8B33E8E62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7110">
            <a:off x="1342289" y="760433"/>
            <a:ext cx="4091782" cy="5378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144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7B3ACBC-53DA-40C2-AC74-8C3D49FF4503}"/>
              </a:ext>
            </a:extLst>
          </p:cNvPr>
          <p:cNvSpPr/>
          <p:nvPr/>
        </p:nvSpPr>
        <p:spPr>
          <a:xfrm>
            <a:off x="870420" y="476672"/>
            <a:ext cx="7483780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4000" b="1" i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Identify the following objects: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75DE6D-69ED-43BB-89FB-A37B1DEDC664}"/>
              </a:ext>
            </a:extLst>
          </p:cNvPr>
          <p:cNvSpPr/>
          <p:nvPr/>
        </p:nvSpPr>
        <p:spPr>
          <a:xfrm>
            <a:off x="1271464" y="1340768"/>
            <a:ext cx="9358989" cy="5380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omic Sans MS" panose="030F0702030302020204" pitchFamily="66" charset="0"/>
              </a:rPr>
              <a:t>museum –sculpture –gallery –skyscraper –fountain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5525537-3834-4105-8724-94C4D82FE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047" y="3195464"/>
            <a:ext cx="1847850" cy="24669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89EFA7B-6221-4775-A5A7-706AC985E0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952" y="2213923"/>
            <a:ext cx="2523257" cy="19721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CEA1F9-9E1A-47FD-A862-09139AD5F9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777" y="3429000"/>
            <a:ext cx="2641601" cy="19812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507C00E-5441-4CCD-8CE9-0178291761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42" y="2222842"/>
            <a:ext cx="2305050" cy="199072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98BF39F-323E-4DE5-A586-BDD20051C258}"/>
              </a:ext>
            </a:extLst>
          </p:cNvPr>
          <p:cNvSpPr txBox="1"/>
          <p:nvPr/>
        </p:nvSpPr>
        <p:spPr>
          <a:xfrm>
            <a:off x="1030028" y="4555560"/>
            <a:ext cx="22159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  <a:ea typeface="Tahoma" panose="020B0604030504040204" pitchFamily="34" charset="0"/>
              </a:rPr>
              <a:t>fountain</a:t>
            </a:r>
            <a:endParaRPr lang="en-US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F09E59-D01D-4186-BB04-B1F9FF85F9BC}"/>
              </a:ext>
            </a:extLst>
          </p:cNvPr>
          <p:cNvSpPr txBox="1"/>
          <p:nvPr/>
        </p:nvSpPr>
        <p:spPr>
          <a:xfrm>
            <a:off x="3346990" y="5877272"/>
            <a:ext cx="26770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  <a:ea typeface="Tahoma" panose="020B0604030504040204" pitchFamily="34" charset="0"/>
              </a:rPr>
              <a:t>skyscraper</a:t>
            </a:r>
            <a:endParaRPr lang="en-US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59F54BD-7B1E-4D8B-8706-9447046AF028}"/>
              </a:ext>
            </a:extLst>
          </p:cNvPr>
          <p:cNvSpPr txBox="1"/>
          <p:nvPr/>
        </p:nvSpPr>
        <p:spPr>
          <a:xfrm>
            <a:off x="5981653" y="4428951"/>
            <a:ext cx="22159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  <a:ea typeface="Tahoma" panose="020B0604030504040204" pitchFamily="34" charset="0"/>
              </a:rPr>
              <a:t>gallery</a:t>
            </a:r>
            <a:endParaRPr lang="en-US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3EFFC3-12A9-46BC-8D58-8A8159296418}"/>
              </a:ext>
            </a:extLst>
          </p:cNvPr>
          <p:cNvSpPr txBox="1"/>
          <p:nvPr/>
        </p:nvSpPr>
        <p:spPr>
          <a:xfrm>
            <a:off x="8681595" y="5588743"/>
            <a:ext cx="22159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  <a:ea typeface="Tahoma" panose="020B0604030504040204" pitchFamily="34" charset="0"/>
              </a:rPr>
              <a:t>museum</a:t>
            </a:r>
            <a:endParaRPr lang="en-US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30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7E79F7-574D-4EE1-AFA1-63E56F1BCD4B}"/>
              </a:ext>
            </a:extLst>
          </p:cNvPr>
          <p:cNvSpPr/>
          <p:nvPr/>
        </p:nvSpPr>
        <p:spPr>
          <a:xfrm>
            <a:off x="2716371" y="2548115"/>
            <a:ext cx="125386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Day</a:t>
            </a:r>
            <a:r>
              <a:rPr lang="en-US" sz="44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4EA22B-DB73-4093-8AD2-F041E69E2418}"/>
              </a:ext>
            </a:extLst>
          </p:cNvPr>
          <p:cNvSpPr/>
          <p:nvPr/>
        </p:nvSpPr>
        <p:spPr>
          <a:xfrm>
            <a:off x="2630609" y="3861049"/>
            <a:ext cx="142539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Date</a:t>
            </a:r>
            <a:r>
              <a:rPr lang="en-US" sz="44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DCF0507-0EA1-4695-AE97-1F85ECDE4F04}"/>
              </a:ext>
            </a:extLst>
          </p:cNvPr>
          <p:cNvSpPr/>
          <p:nvPr/>
        </p:nvSpPr>
        <p:spPr>
          <a:xfrm>
            <a:off x="4138704" y="1484784"/>
            <a:ext cx="432041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400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DecoType Thuluth" panose="02010000000000000000" pitchFamily="2" charset="-78"/>
              </a:rPr>
              <a:t>بسم الله الرحمن الرحيم</a:t>
            </a:r>
            <a:endParaRPr lang="en-US" sz="4400" b="1" dirty="0">
              <a:ln w="1016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DecoType Thuluth" panose="0201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92519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A3E020C-22D7-4719-BDD5-6E30414A24CB}"/>
              </a:ext>
            </a:extLst>
          </p:cNvPr>
          <p:cNvSpPr/>
          <p:nvPr/>
        </p:nvSpPr>
        <p:spPr>
          <a:xfrm>
            <a:off x="767408" y="332656"/>
            <a:ext cx="7002879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4000" b="1" i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Choose the correct answer: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3113F68-0372-464D-BE2A-747808FC6471}"/>
              </a:ext>
            </a:extLst>
          </p:cNvPr>
          <p:cNvSpPr/>
          <p:nvPr/>
        </p:nvSpPr>
        <p:spPr>
          <a:xfrm>
            <a:off x="864613" y="1340768"/>
            <a:ext cx="10462774" cy="511256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l" rtl="0"/>
            <a:endParaRPr lang="en-US" sz="3200" dirty="0">
              <a:latin typeface="Comic Sans MS" panose="030F0702030302020204" pitchFamily="66" charset="0"/>
            </a:endParaRPr>
          </a:p>
          <a:p>
            <a:pPr marL="0" lvl="1" algn="l" rtl="0"/>
            <a:r>
              <a:rPr lang="en-US" sz="3200" dirty="0">
                <a:latin typeface="Comic Sans MS" panose="030F0702030302020204" pitchFamily="66" charset="0"/>
              </a:rPr>
              <a:t>1.	</a:t>
            </a:r>
            <a:r>
              <a:rPr lang="en-US" sz="3200" dirty="0" err="1">
                <a:latin typeface="Comic Sans MS" panose="030F0702030302020204" pitchFamily="66" charset="0"/>
              </a:rPr>
              <a:t>Abha</a:t>
            </a:r>
            <a:r>
              <a:rPr lang="en-US" sz="3200" dirty="0">
                <a:latin typeface="Comic Sans MS" panose="030F0702030302020204" pitchFamily="66" charset="0"/>
              </a:rPr>
              <a:t> is [  less modern  -  more modern  -  modern  ] than Jeddah.</a:t>
            </a:r>
          </a:p>
          <a:p>
            <a:pPr marL="0" lvl="1" algn="l" rtl="0"/>
            <a:r>
              <a:rPr lang="en-US" sz="3200" dirty="0">
                <a:latin typeface="Comic Sans MS" panose="030F0702030302020204" pitchFamily="66" charset="0"/>
              </a:rPr>
              <a:t>2.	My dress is [  longer  -  long  -  longest  ].</a:t>
            </a:r>
          </a:p>
          <a:p>
            <a:pPr marL="0" lvl="1" algn="l" rtl="0"/>
            <a:r>
              <a:rPr lang="en-US" sz="3200" dirty="0">
                <a:latin typeface="Comic Sans MS" panose="030F0702030302020204" pitchFamily="66" charset="0"/>
              </a:rPr>
              <a:t>3.	Nada is as [  tall  -  taller  - tallest  ] as Huda.</a:t>
            </a:r>
          </a:p>
          <a:p>
            <a:pPr marL="0" lvl="1" algn="l" rtl="0"/>
            <a:r>
              <a:rPr lang="en-US" sz="3200" dirty="0">
                <a:latin typeface="Comic Sans MS" panose="030F0702030302020204" pitchFamily="66" charset="0"/>
              </a:rPr>
              <a:t>4.	Makkah is [ the least crowded  -  crowded  -  more crowded  ] than </a:t>
            </a:r>
            <a:r>
              <a:rPr lang="en-US" sz="3200" dirty="0" err="1">
                <a:latin typeface="Comic Sans MS" panose="030F0702030302020204" pitchFamily="66" charset="0"/>
              </a:rPr>
              <a:t>Abha</a:t>
            </a:r>
            <a:r>
              <a:rPr lang="en-US" sz="3200" dirty="0">
                <a:latin typeface="Comic Sans MS" panose="030F0702030302020204" pitchFamily="66" charset="0"/>
              </a:rPr>
              <a:t>.</a:t>
            </a:r>
          </a:p>
          <a:p>
            <a:pPr marL="514350" lvl="1" indent="-514350" algn="l" rtl="0">
              <a:buAutoNum type="arabicPeriod" startAt="5"/>
            </a:pPr>
            <a:r>
              <a:rPr lang="en-US" sz="3200" dirty="0">
                <a:latin typeface="Comic Sans MS" panose="030F0702030302020204" pitchFamily="66" charset="0"/>
              </a:rPr>
              <a:t>Talal is [  heavy  -  heavier  -  heavier than  ] Ali.</a:t>
            </a:r>
          </a:p>
          <a:p>
            <a:pPr marL="514350" lvl="1" indent="-514350" algn="l" rtl="0">
              <a:buFontTx/>
              <a:buAutoNum type="arabicPeriod" startAt="5"/>
            </a:pPr>
            <a:r>
              <a:rPr lang="en-US" sz="3200" dirty="0">
                <a:latin typeface="Comic Sans MS" panose="030F0702030302020204" pitchFamily="66" charset="0"/>
              </a:rPr>
              <a:t>	Ameera is [ tall  –  taller  –  the tallest  ] girl in the class. </a:t>
            </a:r>
          </a:p>
          <a:p>
            <a:pPr marL="0" lvl="1" algn="l" rtl="0"/>
            <a:endParaRPr lang="en-US" sz="3200" dirty="0">
              <a:latin typeface="Comic Sans MS" panose="030F0702030302020204" pitchFamily="66" charset="0"/>
            </a:endParaRPr>
          </a:p>
          <a:p>
            <a:pPr marL="0" lvl="1" algn="l" rtl="0"/>
            <a:endParaRPr lang="en-US" sz="2800" dirty="0">
              <a:latin typeface="Comic Sans MS" panose="030F0702030302020204" pitchFamily="66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ED35AC5-19E6-40AE-A4C2-B1480D0013E2}"/>
              </a:ext>
            </a:extLst>
          </p:cNvPr>
          <p:cNvSpPr/>
          <p:nvPr/>
        </p:nvSpPr>
        <p:spPr>
          <a:xfrm>
            <a:off x="3773843" y="1390137"/>
            <a:ext cx="2664296" cy="61145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46A000A-D01D-4AA5-B123-ED323259D924}"/>
              </a:ext>
            </a:extLst>
          </p:cNvPr>
          <p:cNvSpPr/>
          <p:nvPr/>
        </p:nvSpPr>
        <p:spPr>
          <a:xfrm>
            <a:off x="6438139" y="2389191"/>
            <a:ext cx="1170029" cy="61145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A4B4BD1-3EE8-4662-8AB9-0A35B6ECA2BD}"/>
              </a:ext>
            </a:extLst>
          </p:cNvPr>
          <p:cNvSpPr/>
          <p:nvPr/>
        </p:nvSpPr>
        <p:spPr>
          <a:xfrm>
            <a:off x="4367808" y="2817993"/>
            <a:ext cx="1091653" cy="61145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1086BD5-39F5-4946-9D17-F9DA22B3E80E}"/>
              </a:ext>
            </a:extLst>
          </p:cNvPr>
          <p:cNvSpPr/>
          <p:nvPr/>
        </p:nvSpPr>
        <p:spPr>
          <a:xfrm>
            <a:off x="983432" y="3925685"/>
            <a:ext cx="3024336" cy="50283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00AA964-233F-4609-A864-267A37D1F11C}"/>
              </a:ext>
            </a:extLst>
          </p:cNvPr>
          <p:cNvSpPr/>
          <p:nvPr/>
        </p:nvSpPr>
        <p:spPr>
          <a:xfrm>
            <a:off x="7176120" y="4293096"/>
            <a:ext cx="2664296" cy="61145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962BD26-2FBC-42AE-8E2A-0FBC079B62C6}"/>
              </a:ext>
            </a:extLst>
          </p:cNvPr>
          <p:cNvSpPr/>
          <p:nvPr/>
        </p:nvSpPr>
        <p:spPr>
          <a:xfrm>
            <a:off x="7176120" y="4868273"/>
            <a:ext cx="2664296" cy="61145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27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A3E020C-22D7-4719-BDD5-6E30414A24CB}"/>
              </a:ext>
            </a:extLst>
          </p:cNvPr>
          <p:cNvSpPr/>
          <p:nvPr/>
        </p:nvSpPr>
        <p:spPr>
          <a:xfrm>
            <a:off x="767408" y="332656"/>
            <a:ext cx="7002879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4000" b="1" i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Choose the correct answer: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3113F68-0372-464D-BE2A-747808FC6471}"/>
              </a:ext>
            </a:extLst>
          </p:cNvPr>
          <p:cNvSpPr/>
          <p:nvPr/>
        </p:nvSpPr>
        <p:spPr>
          <a:xfrm>
            <a:off x="1055440" y="1268760"/>
            <a:ext cx="10225136" cy="5022061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l" rtl="0"/>
            <a:endParaRPr lang="en-US" sz="2800" dirty="0">
              <a:latin typeface="Comic Sans MS" panose="030F0702030302020204" pitchFamily="66" charset="0"/>
            </a:endParaRPr>
          </a:p>
          <a:p>
            <a:pPr marL="0" lvl="1" algn="l" rtl="0"/>
            <a:r>
              <a:rPr lang="en-US" sz="2800" dirty="0">
                <a:latin typeface="Comic Sans MS" panose="030F0702030302020204" pitchFamily="66" charset="0"/>
              </a:rPr>
              <a:t>7.	Nora is [  smart  –  smarter  –  the smartest  ] than </a:t>
            </a:r>
            <a:r>
              <a:rPr lang="en-US" sz="2800" dirty="0" err="1">
                <a:latin typeface="Comic Sans MS" panose="030F0702030302020204" pitchFamily="66" charset="0"/>
              </a:rPr>
              <a:t>Batoul</a:t>
            </a:r>
            <a:r>
              <a:rPr lang="en-US" sz="2800" dirty="0">
                <a:latin typeface="Comic Sans MS" panose="030F0702030302020204" pitchFamily="66" charset="0"/>
              </a:rPr>
              <a:t>.</a:t>
            </a:r>
          </a:p>
          <a:p>
            <a:pPr marL="0" lvl="1" algn="l" rtl="0"/>
            <a:r>
              <a:rPr lang="en-US" sz="2800" dirty="0">
                <a:latin typeface="Comic Sans MS" panose="030F0702030302020204" pitchFamily="66" charset="0"/>
              </a:rPr>
              <a:t>8.	That is [  the most  –  more  –  most  ] expensive watch I've ever seen. </a:t>
            </a:r>
          </a:p>
          <a:p>
            <a:pPr marL="514350" lvl="1" indent="-514350" algn="l" rtl="0">
              <a:buAutoNum type="arabicPeriod" startAt="9"/>
            </a:pPr>
            <a:r>
              <a:rPr lang="en-US" sz="2800" dirty="0">
                <a:latin typeface="Comic Sans MS" panose="030F0702030302020204" pitchFamily="66" charset="0"/>
              </a:rPr>
              <a:t>The Mona Lisa is the most [  tall  –  famous  –  good  ] painting in the world.</a:t>
            </a:r>
          </a:p>
          <a:p>
            <a:pPr marL="514350" lvl="1" indent="-514350" algn="l" rtl="0">
              <a:buAutoNum type="arabicPeriod" startAt="9"/>
            </a:pPr>
            <a:r>
              <a:rPr lang="en-US" sz="2800" dirty="0">
                <a:latin typeface="Comic Sans MS" panose="030F0702030302020204" pitchFamily="66" charset="0"/>
              </a:rPr>
              <a:t> Salma’s mark is the [ bad –worse –worst ] in class.</a:t>
            </a:r>
          </a:p>
          <a:p>
            <a:pPr marL="514350" lvl="1" indent="-514350" algn="l" rtl="0">
              <a:buAutoNum type="arabicPeriod" startAt="11"/>
            </a:pPr>
            <a:r>
              <a:rPr lang="en-US" sz="2800" dirty="0">
                <a:latin typeface="Comic Sans MS" panose="030F0702030302020204" pitchFamily="66" charset="0"/>
              </a:rPr>
              <a:t>She lives in [ a – an –the ] United States.</a:t>
            </a:r>
          </a:p>
          <a:p>
            <a:pPr marL="514350" lvl="1" indent="-514350" algn="l" rtl="0">
              <a:buAutoNum type="arabicPeriod" startAt="11"/>
            </a:pPr>
            <a:r>
              <a:rPr lang="en-US" sz="2800" dirty="0">
                <a:latin typeface="Comic Sans MS" panose="030F0702030302020204" pitchFamily="66" charset="0"/>
              </a:rPr>
              <a:t>Planes are [ a – an –the ] fastest means of transport.</a:t>
            </a:r>
          </a:p>
          <a:p>
            <a:pPr marL="0" lvl="1" algn="l" rtl="0"/>
            <a:endParaRPr lang="en-US" sz="2800" dirty="0">
              <a:latin typeface="Comic Sans MS" panose="030F0702030302020204" pitchFamily="66" charset="0"/>
            </a:endParaRPr>
          </a:p>
          <a:p>
            <a:pPr marL="0" lvl="1" algn="l" rtl="0"/>
            <a:endParaRPr lang="en-US" sz="2800" dirty="0">
              <a:latin typeface="Comic Sans MS" panose="030F0702030302020204" pitchFamily="66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EB6B7DE-2B4A-4831-A9D7-F5DC093ECE4C}"/>
              </a:ext>
            </a:extLst>
          </p:cNvPr>
          <p:cNvSpPr/>
          <p:nvPr/>
        </p:nvSpPr>
        <p:spPr>
          <a:xfrm>
            <a:off x="5267908" y="1554617"/>
            <a:ext cx="1764196" cy="61145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389A9EE-EF62-4298-8EBF-19DBDDADAEC9}"/>
              </a:ext>
            </a:extLst>
          </p:cNvPr>
          <p:cNvSpPr/>
          <p:nvPr/>
        </p:nvSpPr>
        <p:spPr>
          <a:xfrm>
            <a:off x="5663952" y="2390880"/>
            <a:ext cx="1512168" cy="61145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8BDA719-1E1A-49B0-B855-0AD23E965560}"/>
              </a:ext>
            </a:extLst>
          </p:cNvPr>
          <p:cNvSpPr/>
          <p:nvPr/>
        </p:nvSpPr>
        <p:spPr>
          <a:xfrm>
            <a:off x="7626271" y="3252232"/>
            <a:ext cx="1638081" cy="61145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169283F-E89B-4D3E-A96B-D1182DED165A}"/>
              </a:ext>
            </a:extLst>
          </p:cNvPr>
          <p:cNvSpPr/>
          <p:nvPr/>
        </p:nvSpPr>
        <p:spPr>
          <a:xfrm>
            <a:off x="7536160" y="4106764"/>
            <a:ext cx="1368152" cy="61145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9CF91C8-5F8C-408A-BF4B-54FAF588D41B}"/>
              </a:ext>
            </a:extLst>
          </p:cNvPr>
          <p:cNvSpPr/>
          <p:nvPr/>
        </p:nvSpPr>
        <p:spPr>
          <a:xfrm>
            <a:off x="5159897" y="4581128"/>
            <a:ext cx="936104" cy="50019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46C3DF1-EFA1-4B32-80EA-BE5CD1AE85BE}"/>
              </a:ext>
            </a:extLst>
          </p:cNvPr>
          <p:cNvSpPr/>
          <p:nvPr/>
        </p:nvSpPr>
        <p:spPr>
          <a:xfrm>
            <a:off x="4943872" y="5081322"/>
            <a:ext cx="936104" cy="50019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62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0744114-4A47-4E9A-9FC9-9E9E63B654CF}"/>
              </a:ext>
            </a:extLst>
          </p:cNvPr>
          <p:cNvSpPr/>
          <p:nvPr/>
        </p:nvSpPr>
        <p:spPr>
          <a:xfrm>
            <a:off x="767408" y="332656"/>
            <a:ext cx="10220427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4000" b="1" i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Write the correct form of the adjectives: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24A33F-F02A-448A-88D9-B5ACA2A1A743}"/>
              </a:ext>
            </a:extLst>
          </p:cNvPr>
          <p:cNvSpPr txBox="1"/>
          <p:nvPr/>
        </p:nvSpPr>
        <p:spPr>
          <a:xfrm>
            <a:off x="985787" y="1484784"/>
            <a:ext cx="10220426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lvl="0" indent="-514350" algn="l" rtl="0">
              <a:buAutoNum type="arabicPeriod"/>
              <a:defRPr/>
            </a:pPr>
            <a:r>
              <a:rPr lang="en-US" sz="3200" dirty="0">
                <a:solidFill>
                  <a:srgbClr val="000000"/>
                </a:solidFill>
                <a:latin typeface="Comic Sans MS" panose="030F0702030302020204" pitchFamily="66" charset="0"/>
              </a:rPr>
              <a:t>Sami is ( fat ) Adel.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</a:p>
          <a:p>
            <a:pPr lvl="0" algn="l" rtl="0"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</a:rPr>
              <a:t>           </a:t>
            </a:r>
            <a:r>
              <a:rPr lang="en-U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Sami is </a:t>
            </a: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fatter than </a:t>
            </a:r>
            <a:r>
              <a:rPr lang="en-U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Adel.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</a:p>
          <a:p>
            <a:pPr lvl="0" algn="l" rtl="0"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2. </a:t>
            </a:r>
            <a:r>
              <a:rPr lang="en-US" sz="3200" dirty="0">
                <a:solidFill>
                  <a:srgbClr val="000000"/>
                </a:solidFill>
                <a:latin typeface="Comic Sans MS" panose="030F0702030302020204" pitchFamily="66" charset="0"/>
              </a:rPr>
              <a:t>	Nasser's mark is ( good ) Ryan's 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lvl="0" algn="l" rtl="0">
              <a:defRPr/>
            </a:pPr>
            <a:r>
              <a:rPr lang="en-U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Nasser's mark is </a:t>
            </a: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better than </a:t>
            </a:r>
            <a:r>
              <a:rPr lang="en-U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Ryan’s </a:t>
            </a:r>
          </a:p>
          <a:p>
            <a:pPr lvl="0" algn="l" rtl="0">
              <a:defRPr/>
            </a:pPr>
            <a:endParaRPr lang="en-US" sz="32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514350" lvl="0" indent="-514350" algn="l" rtl="0">
              <a:buAutoNum type="arabicPeriod" startAt="3"/>
              <a:defRPr/>
            </a:pPr>
            <a:r>
              <a:rPr lang="en-US" sz="3200" dirty="0">
                <a:latin typeface="Comic Sans MS" panose="030F0702030302020204" pitchFamily="66" charset="0"/>
              </a:rPr>
              <a:t>The Holy Quran is (  great  ) book in the world</a:t>
            </a:r>
            <a:r>
              <a:rPr lang="en-US" sz="3200" dirty="0">
                <a:solidFill>
                  <a:srgbClr val="000000"/>
                </a:solidFill>
                <a:latin typeface="Comic Sans MS" panose="030F0702030302020204" pitchFamily="66" charset="0"/>
              </a:rPr>
              <a:t>.</a:t>
            </a:r>
          </a:p>
          <a:p>
            <a:pPr lvl="0" algn="l" rtl="0">
              <a:defRPr/>
            </a:pPr>
            <a:r>
              <a:rPr lang="en-US" sz="32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The Holy Quran is </a:t>
            </a: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the greatest </a:t>
            </a:r>
            <a:r>
              <a:rPr lang="en-U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book in the world.</a:t>
            </a:r>
          </a:p>
        </p:txBody>
      </p:sp>
    </p:spTree>
    <p:extLst>
      <p:ext uri="{BB962C8B-B14F-4D97-AF65-F5344CB8AC3E}">
        <p14:creationId xmlns:p14="http://schemas.microsoft.com/office/powerpoint/2010/main" val="138042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0744114-4A47-4E9A-9FC9-9E9E63B654CF}"/>
              </a:ext>
            </a:extLst>
          </p:cNvPr>
          <p:cNvSpPr/>
          <p:nvPr/>
        </p:nvSpPr>
        <p:spPr>
          <a:xfrm>
            <a:off x="767408" y="332656"/>
            <a:ext cx="10220427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4000" b="1" i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Write the correct form of the adjectives: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24A33F-F02A-448A-88D9-B5ACA2A1A743}"/>
              </a:ext>
            </a:extLst>
          </p:cNvPr>
          <p:cNvSpPr txBox="1"/>
          <p:nvPr/>
        </p:nvSpPr>
        <p:spPr>
          <a:xfrm>
            <a:off x="1199456" y="1772816"/>
            <a:ext cx="10220426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lvl="0" indent="-514350" algn="l" rtl="0">
              <a:buAutoNum type="arabicPeriod"/>
              <a:defRPr/>
            </a:pPr>
            <a:r>
              <a:rPr lang="en-US" sz="3200" dirty="0">
                <a:solidFill>
                  <a:srgbClr val="000000"/>
                </a:solidFill>
                <a:latin typeface="Comic Sans MS" panose="030F0702030302020204" pitchFamily="66" charset="0"/>
              </a:rPr>
              <a:t>Fatima is 150 cm tall. Nora is 150 cm tall.                         </a:t>
            </a:r>
          </a:p>
          <a:p>
            <a:pPr lvl="0" algn="l" rtl="0">
              <a:defRPr/>
            </a:pPr>
            <a:r>
              <a:rPr lang="en-US" sz="3200" dirty="0">
                <a:solidFill>
                  <a:srgbClr val="00B050"/>
                </a:solidFill>
                <a:latin typeface="Comic Sans MS" panose="030F0702030302020204" pitchFamily="66" charset="0"/>
              </a:rPr>
              <a:t>                                                     [ Use as ………… as ]      </a:t>
            </a:r>
          </a:p>
          <a:p>
            <a:pPr lvl="0" algn="ctr" rtl="0">
              <a:defRPr/>
            </a:pPr>
            <a:r>
              <a:rPr lang="en-US" sz="3200" dirty="0">
                <a:solidFill>
                  <a:srgbClr val="000000"/>
                </a:solidFill>
                <a:latin typeface="Comic Sans MS" panose="030F0702030302020204" pitchFamily="66" charset="0"/>
              </a:rPr>
              <a:t>   </a:t>
            </a:r>
            <a:r>
              <a:rPr lang="en-U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Fatima is </a:t>
            </a: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as tall as </a:t>
            </a:r>
            <a:r>
              <a:rPr lang="en-U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Nora.</a:t>
            </a:r>
          </a:p>
          <a:p>
            <a:pPr lvl="0" algn="l" rtl="0">
              <a:defRPr/>
            </a:pPr>
            <a:r>
              <a:rPr lang="en-US" sz="3200" dirty="0">
                <a:solidFill>
                  <a:srgbClr val="000000"/>
                </a:solidFill>
                <a:latin typeface="Comic Sans MS" panose="030F0702030302020204" pitchFamily="66" charset="0"/>
              </a:rPr>
              <a:t>	</a:t>
            </a:r>
          </a:p>
          <a:p>
            <a:pPr marL="514350" lvl="0" indent="-514350" algn="l" rtl="0">
              <a:buAutoNum type="arabicPeriod" startAt="2"/>
              <a:defRPr/>
            </a:pPr>
            <a:r>
              <a:rPr lang="en-US" sz="32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Maha's</a:t>
            </a:r>
            <a:r>
              <a:rPr lang="en-US" sz="3200" dirty="0">
                <a:solidFill>
                  <a:srgbClr val="000000"/>
                </a:solidFill>
                <a:latin typeface="Comic Sans MS" panose="030F0702030302020204" pitchFamily="66" charset="0"/>
              </a:rPr>
              <a:t> mark is 29. Fatima's mark is 18.  </a:t>
            </a:r>
          </a:p>
          <a:p>
            <a:pPr lvl="0" algn="l" rtl="0">
              <a:defRPr/>
            </a:pPr>
            <a:r>
              <a:rPr lang="en-US" sz="3200" dirty="0">
                <a:solidFill>
                  <a:srgbClr val="000000"/>
                </a:solidFill>
                <a:latin typeface="Comic Sans MS" panose="030F0702030302020204" pitchFamily="66" charset="0"/>
              </a:rPr>
              <a:t>                                               </a:t>
            </a:r>
            <a:r>
              <a:rPr lang="en-US" sz="3200" dirty="0">
                <a:solidFill>
                  <a:srgbClr val="00B050"/>
                </a:solidFill>
                <a:latin typeface="Comic Sans MS" panose="030F0702030302020204" pitchFamily="66" charset="0"/>
              </a:rPr>
              <a:t>[ Use not as ………… as ]</a:t>
            </a:r>
          </a:p>
          <a:p>
            <a:pPr algn="ctr" rtl="0">
              <a:defRPr/>
            </a:pPr>
            <a:r>
              <a:rPr lang="en-US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Maha's</a:t>
            </a:r>
            <a:r>
              <a:rPr lang="en-U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mark is</a:t>
            </a: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 not as bad as </a:t>
            </a:r>
            <a:r>
              <a:rPr lang="en-U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Fatima's mark.  </a:t>
            </a:r>
          </a:p>
          <a:p>
            <a:pPr lvl="0" algn="l" rtl="0">
              <a:defRPr/>
            </a:pPr>
            <a:endParaRPr lang="en-US" sz="32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42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0744114-4A47-4E9A-9FC9-9E9E63B654CF}"/>
              </a:ext>
            </a:extLst>
          </p:cNvPr>
          <p:cNvSpPr/>
          <p:nvPr/>
        </p:nvSpPr>
        <p:spPr>
          <a:xfrm>
            <a:off x="983432" y="476672"/>
            <a:ext cx="6260689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4000" b="1" i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Make indirect questions: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C6B35C-65E1-443B-A34C-C345EE055888}"/>
              </a:ext>
            </a:extLst>
          </p:cNvPr>
          <p:cNvSpPr txBox="1"/>
          <p:nvPr/>
        </p:nvSpPr>
        <p:spPr>
          <a:xfrm>
            <a:off x="983432" y="1215336"/>
            <a:ext cx="10585176" cy="53539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1- What is the name of the street?      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</a:t>
            </a:r>
            <a:r>
              <a:rPr lang="en-US" sz="3200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(use Do you know )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 Do you know what the name of the street is?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en-US" sz="3200" dirty="0">
              <a:latin typeface="Comic Sans MS" panose="030F0702030302020204" pitchFamily="66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2- What time does the bank open?   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</a:t>
            </a:r>
            <a:r>
              <a:rPr lang="en-US" sz="3200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(use Can you tell me)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solidFill>
                  <a:srgbClr val="0070C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Can you tell me what time the bank opens?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01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0744114-4A47-4E9A-9FC9-9E9E63B654CF}"/>
              </a:ext>
            </a:extLst>
          </p:cNvPr>
          <p:cNvSpPr/>
          <p:nvPr/>
        </p:nvSpPr>
        <p:spPr>
          <a:xfrm>
            <a:off x="767408" y="404664"/>
            <a:ext cx="8649484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4000" b="1" i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Write the word in its correct place: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07A39E-42B6-48F1-85B0-BC98F09E94BD}"/>
              </a:ext>
            </a:extLst>
          </p:cNvPr>
          <p:cNvSpPr/>
          <p:nvPr/>
        </p:nvSpPr>
        <p:spPr>
          <a:xfrm>
            <a:off x="1487488" y="1340768"/>
            <a:ext cx="9358989" cy="5380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omic Sans MS" panose="030F0702030302020204" pitchFamily="66" charset="0"/>
              </a:rPr>
              <a:t>Diversity –pilgrim –renovate –commute -gateway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152CB0-E55D-4DC1-816E-4ADD489A7808}"/>
              </a:ext>
            </a:extLst>
          </p:cNvPr>
          <p:cNvSpPr txBox="1"/>
          <p:nvPr/>
        </p:nvSpPr>
        <p:spPr>
          <a:xfrm>
            <a:off x="928400" y="2204864"/>
            <a:ext cx="10045116" cy="3659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l" rtl="0">
              <a:lnSpc>
                <a:spcPct val="115000"/>
              </a:lnSpc>
              <a:buFont typeface="+mj-lt"/>
              <a:buAutoNum type="arabicPeriod"/>
            </a:pPr>
            <a:r>
              <a:rPr lang="en-US" sz="2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I'm going to …………………………………… the house.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l" rtl="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2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Jeddah is the ……………………… to the to the holy mosque in Makkah.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l" rtl="0">
              <a:lnSpc>
                <a:spcPct val="115000"/>
              </a:lnSpc>
              <a:buFont typeface="+mj-lt"/>
              <a:buAutoNum type="arabicPeriod"/>
            </a:pPr>
            <a:r>
              <a:rPr lang="en-US" sz="2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We will recognize our differences and appreciate the ………………………… 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l" rtl="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2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The Saudi government works very hard to facilitate Hajj for each ……………………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70AE32-CB9C-44B7-B27D-D3D5E707A6C7}"/>
              </a:ext>
            </a:extLst>
          </p:cNvPr>
          <p:cNvSpPr txBox="1"/>
          <p:nvPr/>
        </p:nvSpPr>
        <p:spPr>
          <a:xfrm>
            <a:off x="4007768" y="2096902"/>
            <a:ext cx="21602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renovate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259EE5-CF83-4790-BADA-BA4F09847550}"/>
              </a:ext>
            </a:extLst>
          </p:cNvPr>
          <p:cNvSpPr txBox="1"/>
          <p:nvPr/>
        </p:nvSpPr>
        <p:spPr>
          <a:xfrm>
            <a:off x="3790718" y="2607333"/>
            <a:ext cx="21602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gateway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F489C1-A246-43C8-AFC0-7A1B8BF2244E}"/>
              </a:ext>
            </a:extLst>
          </p:cNvPr>
          <p:cNvSpPr txBox="1"/>
          <p:nvPr/>
        </p:nvSpPr>
        <p:spPr>
          <a:xfrm>
            <a:off x="1415480" y="4221088"/>
            <a:ext cx="21602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diversity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9BC0D2-AE9D-4C4F-950D-3873A7744BCD}"/>
              </a:ext>
            </a:extLst>
          </p:cNvPr>
          <p:cNvSpPr txBox="1"/>
          <p:nvPr/>
        </p:nvSpPr>
        <p:spPr>
          <a:xfrm>
            <a:off x="2778414" y="5199353"/>
            <a:ext cx="20246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pilgrim.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86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47A4AC3-55B2-4B42-8BF9-DEC374B07DE2}"/>
              </a:ext>
            </a:extLst>
          </p:cNvPr>
          <p:cNvSpPr/>
          <p:nvPr/>
        </p:nvSpPr>
        <p:spPr>
          <a:xfrm>
            <a:off x="983432" y="476672"/>
            <a:ext cx="7257756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4000" b="1" i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Match words with meanings: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7C80FFE-47A9-48C7-9072-4CDFA880BF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09730"/>
              </p:ext>
            </p:extLst>
          </p:nvPr>
        </p:nvGraphicFramePr>
        <p:xfrm>
          <a:off x="1127448" y="1628800"/>
          <a:ext cx="10104582" cy="406522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61673">
                  <a:extLst>
                    <a:ext uri="{9D8B030D-6E8A-4147-A177-3AD203B41FA5}">
                      <a16:colId xmlns:a16="http://schemas.microsoft.com/office/drawing/2014/main" val="4173514653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09701488"/>
                    </a:ext>
                  </a:extLst>
                </a:gridCol>
                <a:gridCol w="6604000">
                  <a:extLst>
                    <a:ext uri="{9D8B030D-6E8A-4147-A177-3AD203B41FA5}">
                      <a16:colId xmlns:a16="http://schemas.microsoft.com/office/drawing/2014/main" val="1952073896"/>
                    </a:ext>
                  </a:extLst>
                </a:gridCol>
              </a:tblGrid>
              <a:tr h="845948">
                <a:tc>
                  <a:txBody>
                    <a:bodyPr/>
                    <a:lstStyle/>
                    <a:p>
                      <a:r>
                        <a:rPr lang="en-US" sz="28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1- a bit</a:t>
                      </a:r>
                      <a:endParaRPr lang="en-US" sz="28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a- an unbroken series</a:t>
                      </a:r>
                      <a:endParaRPr lang="en-US" sz="28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3417582"/>
                  </a:ext>
                </a:extLst>
              </a:tr>
              <a:tr h="643855"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</a:rPr>
                        <a:t>2- run down</a:t>
                      </a: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</a:rPr>
                        <a:t>b- not looked after</a:t>
                      </a: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0354665"/>
                  </a:ext>
                </a:extLst>
              </a:tr>
              <a:tr h="643855"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</a:rPr>
                        <a:t>3- aspects</a:t>
                      </a: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</a:rPr>
                        <a:t>c- strong agreement</a:t>
                      </a: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4441646"/>
                  </a:ext>
                </a:extLst>
              </a:tr>
              <a:tr h="643855"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</a:rPr>
                        <a:t>4- combination</a:t>
                      </a: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</a:rPr>
                        <a:t>d- a little</a:t>
                      </a: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8814605"/>
                  </a:ext>
                </a:extLst>
              </a:tr>
              <a:tr h="643855"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</a:rPr>
                        <a:t>5- consecutive</a:t>
                      </a: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</a:rPr>
                        <a:t>e- mixture</a:t>
                      </a: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9408047"/>
                  </a:ext>
                </a:extLst>
              </a:tr>
              <a:tr h="643855"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6- definitely</a:t>
                      </a:r>
                      <a:endParaRPr lang="en-US" sz="28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f- features</a:t>
                      </a:r>
                      <a:endParaRPr lang="en-US" sz="28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403533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647666A-F57C-415A-B84F-1D9C84EB30D2}"/>
              </a:ext>
            </a:extLst>
          </p:cNvPr>
          <p:cNvSpPr txBox="1"/>
          <p:nvPr/>
        </p:nvSpPr>
        <p:spPr>
          <a:xfrm>
            <a:off x="4007768" y="3789040"/>
            <a:ext cx="4137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"/>
              </a:spcBef>
              <a:buSzPts val="1000"/>
              <a:tabLst>
                <a:tab pos="327025" algn="l"/>
                <a:tab pos="4119245" algn="l"/>
              </a:tabLst>
            </a:pP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DFED8A-F517-4B14-AF9D-BE1B314C96AA}"/>
              </a:ext>
            </a:extLst>
          </p:cNvPr>
          <p:cNvSpPr txBox="1"/>
          <p:nvPr/>
        </p:nvSpPr>
        <p:spPr>
          <a:xfrm>
            <a:off x="4053136" y="2580141"/>
            <a:ext cx="4137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"/>
              </a:spcBef>
              <a:buSzPts val="1000"/>
              <a:tabLst>
                <a:tab pos="327025" algn="l"/>
                <a:tab pos="4119245" algn="l"/>
              </a:tabLst>
            </a:pP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6C21B5-A7F3-4A26-87D4-38ACBDF0BBB7}"/>
              </a:ext>
            </a:extLst>
          </p:cNvPr>
          <p:cNvSpPr txBox="1"/>
          <p:nvPr/>
        </p:nvSpPr>
        <p:spPr>
          <a:xfrm>
            <a:off x="4011110" y="5170803"/>
            <a:ext cx="4137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"/>
              </a:spcBef>
              <a:buSzPts val="1000"/>
              <a:tabLst>
                <a:tab pos="327025" algn="l"/>
                <a:tab pos="4119245" algn="l"/>
              </a:tabLst>
            </a:pP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166CD5-D987-48F0-9000-C35C9BC65962}"/>
              </a:ext>
            </a:extLst>
          </p:cNvPr>
          <p:cNvSpPr txBox="1"/>
          <p:nvPr/>
        </p:nvSpPr>
        <p:spPr>
          <a:xfrm>
            <a:off x="4007768" y="4479921"/>
            <a:ext cx="4137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"/>
              </a:spcBef>
              <a:buSzPts val="1000"/>
              <a:tabLst>
                <a:tab pos="327025" algn="l"/>
                <a:tab pos="4119245" algn="l"/>
              </a:tabLst>
            </a:pP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6588B5-1BE8-487B-A66F-C9D79815F7E8}"/>
              </a:ext>
            </a:extLst>
          </p:cNvPr>
          <p:cNvSpPr txBox="1"/>
          <p:nvPr/>
        </p:nvSpPr>
        <p:spPr>
          <a:xfrm>
            <a:off x="4063646" y="1714082"/>
            <a:ext cx="4137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"/>
              </a:spcBef>
              <a:buSzPts val="1000"/>
              <a:tabLst>
                <a:tab pos="327025" algn="l"/>
                <a:tab pos="4119245" algn="l"/>
              </a:tabLst>
            </a:pP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4066AA-DBFF-4498-8150-A1CB7E62E46C}"/>
              </a:ext>
            </a:extLst>
          </p:cNvPr>
          <p:cNvSpPr txBox="1"/>
          <p:nvPr/>
        </p:nvSpPr>
        <p:spPr>
          <a:xfrm>
            <a:off x="3982692" y="3160967"/>
            <a:ext cx="4137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"/>
              </a:spcBef>
              <a:buSzPts val="1000"/>
              <a:tabLst>
                <a:tab pos="327025" algn="l"/>
                <a:tab pos="4119245" algn="l"/>
              </a:tabLst>
            </a:pP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19081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November Daily Slides by Slidesgo">
  <a:themeElements>
    <a:clrScheme name="Simple Light">
      <a:dk1>
        <a:srgbClr val="191919"/>
      </a:dk1>
      <a:lt1>
        <a:srgbClr val="FFFFFF"/>
      </a:lt1>
      <a:dk2>
        <a:srgbClr val="383838"/>
      </a:dk2>
      <a:lt2>
        <a:srgbClr val="F97370"/>
      </a:lt2>
      <a:accent1>
        <a:srgbClr val="FF9F98"/>
      </a:accent1>
      <a:accent2>
        <a:srgbClr val="84C7C3"/>
      </a:accent2>
      <a:accent3>
        <a:srgbClr val="C7EAE4"/>
      </a:accent3>
      <a:accent4>
        <a:srgbClr val="EFEFEF"/>
      </a:accent4>
      <a:accent5>
        <a:srgbClr val="FFE188"/>
      </a:accent5>
      <a:accent6>
        <a:srgbClr val="B7B7B7"/>
      </a:accent6>
      <a:hlink>
        <a:srgbClr val="4E393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5073</TotalTime>
  <Words>527</Words>
  <Application>Microsoft Office PowerPoint</Application>
  <PresentationFormat>Widescreen</PresentationFormat>
  <Paragraphs>83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20th Century Font</vt:lpstr>
      <vt:lpstr>4990810</vt:lpstr>
      <vt:lpstr>Arial</vt:lpstr>
      <vt:lpstr>Bebas Neue</vt:lpstr>
      <vt:lpstr>Calibri</vt:lpstr>
      <vt:lpstr>Comic Sans MS</vt:lpstr>
      <vt:lpstr>Quicksand Light</vt:lpstr>
      <vt:lpstr>Sue Ellen Francisco</vt:lpstr>
      <vt:lpstr>November Daily Slides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نادية بنت الغامدي</cp:lastModifiedBy>
  <cp:revision>158</cp:revision>
  <dcterms:created xsi:type="dcterms:W3CDTF">2020-08-04T01:19:29Z</dcterms:created>
  <dcterms:modified xsi:type="dcterms:W3CDTF">2022-12-18T13:12:40Z</dcterms:modified>
</cp:coreProperties>
</file>