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1pPr>
    <a:lvl2pPr marL="0" marR="0" indent="457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2pPr>
    <a:lvl3pPr marL="0" marR="0" indent="914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3pPr>
    <a:lvl4pPr marL="0" marR="0" indent="1371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4pPr>
    <a:lvl5pPr marL="0" marR="0" indent="18288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5pPr>
    <a:lvl6pPr marL="0" marR="0" indent="22860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6pPr>
    <a:lvl7pPr marL="0" marR="0" indent="2743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7pPr>
    <a:lvl8pPr marL="0" marR="0" indent="3200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8pPr>
    <a:lvl9pPr marL="0" marR="0" indent="3657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AD8"/>
          </a:solidFill>
        </a:fill>
      </a:tcStyle>
    </a:wholeTbl>
    <a:band2H>
      <a:tcTxStyle b="def" i="def"/>
      <a:tcStyle>
        <a:tcBdr/>
        <a:fill>
          <a:solidFill>
            <a:srgbClr val="EDED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6D1"/>
          </a:solidFill>
        </a:fill>
      </a:tcStyle>
    </a:wholeTbl>
    <a:band2H>
      <a:tcTxStyle b="def" i="def"/>
      <a:tcStyle>
        <a:tcBdr/>
        <a:fill>
          <a:solidFill>
            <a:srgbClr val="EDEC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8DC"/>
          </a:solidFill>
        </a:fill>
      </a:tcStyle>
    </a:wholeTbl>
    <a:band2H>
      <a:tcTxStyle b="def" i="def"/>
      <a:tcStyle>
        <a:tcBdr/>
        <a:fill>
          <a:solidFill>
            <a:srgbClr val="FAEC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1200">
        <a:latin typeface="+mj-lt"/>
        <a:ea typeface="+mj-ea"/>
        <a:cs typeface="+mj-cs"/>
        <a:sym typeface="Franklin Gothic Book"/>
      </a:defRPr>
    </a:lvl1pPr>
    <a:lvl2pPr indent="228600" defTabSz="457200" rtl="1" latinLnBrk="0">
      <a:defRPr sz="1200">
        <a:latin typeface="+mj-lt"/>
        <a:ea typeface="+mj-ea"/>
        <a:cs typeface="+mj-cs"/>
        <a:sym typeface="Franklin Gothic Book"/>
      </a:defRPr>
    </a:lvl2pPr>
    <a:lvl3pPr indent="457200" defTabSz="457200" rtl="1" latinLnBrk="0">
      <a:defRPr sz="1200">
        <a:latin typeface="+mj-lt"/>
        <a:ea typeface="+mj-ea"/>
        <a:cs typeface="+mj-cs"/>
        <a:sym typeface="Franklin Gothic Book"/>
      </a:defRPr>
    </a:lvl3pPr>
    <a:lvl4pPr indent="685800" defTabSz="457200" rtl="1" latinLnBrk="0">
      <a:defRPr sz="1200">
        <a:latin typeface="+mj-lt"/>
        <a:ea typeface="+mj-ea"/>
        <a:cs typeface="+mj-cs"/>
        <a:sym typeface="Franklin Gothic Book"/>
      </a:defRPr>
    </a:lvl4pPr>
    <a:lvl5pPr indent="914400" defTabSz="457200" rtl="1" latinLnBrk="0">
      <a:defRPr sz="1200">
        <a:latin typeface="+mj-lt"/>
        <a:ea typeface="+mj-ea"/>
        <a:cs typeface="+mj-cs"/>
        <a:sym typeface="Franklin Gothic Book"/>
      </a:defRPr>
    </a:lvl5pPr>
    <a:lvl6pPr indent="1143000" defTabSz="457200" rtl="1" latinLnBrk="0">
      <a:defRPr sz="1200">
        <a:latin typeface="+mj-lt"/>
        <a:ea typeface="+mj-ea"/>
        <a:cs typeface="+mj-cs"/>
        <a:sym typeface="Franklin Gothic Book"/>
      </a:defRPr>
    </a:lvl6pPr>
    <a:lvl7pPr indent="1371600" defTabSz="457200" rtl="1" latinLnBrk="0">
      <a:defRPr sz="1200">
        <a:latin typeface="+mj-lt"/>
        <a:ea typeface="+mj-ea"/>
        <a:cs typeface="+mj-cs"/>
        <a:sym typeface="Franklin Gothic Book"/>
      </a:defRPr>
    </a:lvl7pPr>
    <a:lvl8pPr indent="1600200" defTabSz="457200" rtl="1" latinLnBrk="0">
      <a:defRPr sz="1200">
        <a:latin typeface="+mj-lt"/>
        <a:ea typeface="+mj-ea"/>
        <a:cs typeface="+mj-cs"/>
        <a:sym typeface="Franklin Gothic Book"/>
      </a:defRPr>
    </a:lvl8pPr>
    <a:lvl9pPr indent="1828800" defTabSz="457200" rtl="1" latinLnBrk="0">
      <a:defRPr sz="1200">
        <a:latin typeface="+mj-lt"/>
        <a:ea typeface="+mj-ea"/>
        <a:cs typeface="+mj-cs"/>
        <a:sym typeface="Franklin Gothic Book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نص العنوان"/>
          <p:cNvSpPr txBox="1"/>
          <p:nvPr>
            <p:ph type="title"/>
          </p:nvPr>
        </p:nvSpPr>
        <p:spPr>
          <a:xfrm>
            <a:off x="1915128" y="1788454"/>
            <a:ext cx="8361230" cy="2098227"/>
          </a:xfrm>
          <a:prstGeom prst="rect">
            <a:avLst/>
          </a:prstGeom>
        </p:spPr>
        <p:txBody>
          <a:bodyPr anchor="b"/>
          <a:lstStyle>
            <a:lvl1pPr algn="ctr">
              <a:defRPr cap="all" sz="7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2679905" y="3956279"/>
            <a:ext cx="6831674" cy="10862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1pPr>
            <a:lvl2pPr marL="0" indent="4572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2pPr>
            <a:lvl3pPr marL="0" indent="9144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3pPr>
            <a:lvl4pPr marL="0" indent="13716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4pPr>
            <a:lvl5pPr marL="0" indent="18288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752857" y="744468"/>
            <a:ext cx="10674118" cy="5349673"/>
            <a:chOff x="0" y="0"/>
            <a:chExt cx="10674116" cy="5349671"/>
          </a:xfrm>
        </p:grpSpPr>
        <p:sp>
          <p:nvSpPr>
            <p:cNvPr id="14" name="Freeform 6"/>
            <p:cNvSpPr/>
            <p:nvPr/>
          </p:nvSpPr>
          <p:spPr>
            <a:xfrm>
              <a:off x="7399104" y="941183"/>
              <a:ext cx="3275013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191B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Freeform 6"/>
            <p:cNvSpPr/>
            <p:nvPr/>
          </p:nvSpPr>
          <p:spPr>
            <a:xfrm rot="10800000">
              <a:off x="0" y="0"/>
              <a:ext cx="3275668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191B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11162718" y="6512357"/>
            <a:ext cx="264257" cy="28667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عنوان المقطع">
    <p:bg>
      <p:bgPr>
        <a:solidFill>
          <a:srgbClr val="191B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نص العنوان"/>
          <p:cNvSpPr txBox="1"/>
          <p:nvPr>
            <p:ph type="title"/>
          </p:nvPr>
        </p:nvSpPr>
        <p:spPr>
          <a:xfrm>
            <a:off x="765025" y="1301360"/>
            <a:ext cx="9612972" cy="2852737"/>
          </a:xfrm>
          <a:prstGeom prst="rect">
            <a:avLst/>
          </a:prstGeom>
        </p:spPr>
        <p:txBody>
          <a:bodyPr anchor="b"/>
          <a:lstStyle>
            <a:lvl1pPr algn="r">
              <a:defRPr cap="all" sz="7200">
                <a:solidFill>
                  <a:srgbClr val="EFEDE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/>
          </p:nvPr>
        </p:nvSpPr>
        <p:spPr>
          <a:xfrm>
            <a:off x="765025" y="4216327"/>
            <a:ext cx="9612972" cy="1143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1pPr>
            <a:lvl2pPr marL="0" indent="4572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2pPr>
            <a:lvl3pPr marL="0" indent="9144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3pPr>
            <a:lvl4pPr marL="0" indent="13716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4pPr>
            <a:lvl5pPr marL="0" indent="18288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" name="Crop MarkFreeform 6"/>
          <p:cNvSpPr/>
          <p:nvPr/>
        </p:nvSpPr>
        <p:spPr>
          <a:xfrm>
            <a:off x="8151962" y="1685651"/>
            <a:ext cx="3275013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rgbClr val="EFEDE3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1162718" y="6512357"/>
            <a:ext cx="264257" cy="28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نص العنوان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4" name="مستوى النص الأول…"/>
          <p:cNvSpPr txBox="1"/>
          <p:nvPr>
            <p:ph type="body" sz="quarter" idx="1"/>
          </p:nvPr>
        </p:nvSpPr>
        <p:spPr>
          <a:xfrm>
            <a:off x="1371600" y="2285999"/>
            <a:ext cx="4447786" cy="3581402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نص العنوان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1371600" y="2340864"/>
            <a:ext cx="4443985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1pPr>
            <a:lvl2pPr marL="0" indent="4572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2pPr>
            <a:lvl3pPr marL="0" indent="9144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3pPr>
            <a:lvl4pPr marL="0" indent="13716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4pPr>
            <a:lvl5pPr marL="0" indent="18288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Text Placeholder 4"/>
          <p:cNvSpPr/>
          <p:nvPr>
            <p:ph type="body" sz="quarter" idx="13"/>
          </p:nvPr>
        </p:nvSpPr>
        <p:spPr>
          <a:xfrm>
            <a:off x="6525014" y="2340864"/>
            <a:ext cx="4443985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pPr>
          </a:p>
        </p:txBody>
      </p:sp>
      <p:sp>
        <p:nvSpPr>
          <p:cNvPr id="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نص العنوان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نص العنوان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9" name="مستوى النص الأول…"/>
          <p:cNvSpPr txBox="1"/>
          <p:nvPr>
            <p:ph type="body" sz="half" idx="1"/>
          </p:nvPr>
        </p:nvSpPr>
        <p:spPr>
          <a:xfrm>
            <a:off x="6256020" y="685801"/>
            <a:ext cx="5212080" cy="517525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" name="Text Placeholder 3"/>
          <p:cNvSpPr/>
          <p:nvPr>
            <p:ph type="body" sz="quarter" idx="13"/>
          </p:nvPr>
        </p:nvSpPr>
        <p:spPr>
          <a:xfrm>
            <a:off x="723899" y="2856344"/>
            <a:ext cx="3855722" cy="3011057"/>
          </a:xfrm>
          <a:prstGeom prst="rect">
            <a:avLst/>
          </a:prstGeom>
        </p:spPr>
        <p:txBody>
          <a:bodyPr/>
          <a:lstStyle/>
          <a:p>
            <a:pPr marL="0" indent="0" rtl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pPr>
          </a:p>
        </p:txBody>
      </p:sp>
      <p:sp>
        <p:nvSpPr>
          <p:cNvPr id="81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1215175" y="6512357"/>
            <a:ext cx="264257" cy="28667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نص العنوان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1" name="Picture Placeholder 2"/>
          <p:cNvSpPr/>
          <p:nvPr>
            <p:ph type="pic" idx="13"/>
          </p:nvPr>
        </p:nvSpPr>
        <p:spPr>
          <a:xfrm>
            <a:off x="5532120" y="0"/>
            <a:ext cx="665988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2" name="مستوى النص الأول…"/>
          <p:cNvSpPr txBox="1"/>
          <p:nvPr>
            <p:ph type="body" sz="quarter" idx="1"/>
          </p:nvPr>
        </p:nvSpPr>
        <p:spPr>
          <a:xfrm>
            <a:off x="723900" y="2855967"/>
            <a:ext cx="3855721" cy="30114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1pPr>
            <a:lvl2pPr marL="0" indent="4572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2pPr>
            <a:lvl3pPr marL="0" indent="9144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3pPr>
            <a:lvl4pPr marL="0" indent="13716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4pPr>
            <a:lvl5pPr marL="0" indent="18288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3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xfrm>
            <a:off x="11215175" y="6512357"/>
            <a:ext cx="264257" cy="28667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de barRectangle 8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0804771" y="6512357"/>
            <a:ext cx="264257" cy="28667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191B0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1pPr>
      <a:lvl2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2pPr>
      <a:lvl3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3pPr>
      <a:lvl4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4pPr>
      <a:lvl5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5pPr>
      <a:lvl6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6pPr>
      <a:lvl7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7pPr>
      <a:lvl8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8pPr>
      <a:lvl9pPr marL="0" marR="0" indent="0" algn="l" defTabSz="914400" rtl="1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9pPr>
    </p:titleStyle>
    <p:bodyStyle>
      <a:lvl1pPr marL="384047" marR="0" indent="-384047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1pPr>
      <a:lvl2pPr marL="914400" marR="0" indent="-384047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2pPr>
      <a:lvl3pPr marL="1414272" marR="0" indent="-426719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3pPr>
      <a:lvl4pPr marL="1871472" marR="0" indent="-426719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4pPr>
      <a:lvl5pPr marL="2382011" marR="0" indent="-480060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5pPr>
      <a:lvl6pPr marL="2839211" marR="0" indent="-480060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6pPr>
      <a:lvl7pPr marL="3364991" marR="0" indent="-548639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7pPr>
      <a:lvl8pPr marL="3822191" marR="0" indent="-548639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8pPr>
      <a:lvl9pPr marL="4279391" marR="0" indent="-548639" algn="r" defTabSz="914400" rtl="1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+mj-lt"/>
          <a:ea typeface="+mj-ea"/>
          <a:cs typeface="+mj-cs"/>
          <a:sym typeface="Franklin Gothic Book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عنوان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Unit 5</a:t>
            </a:r>
          </a:p>
        </p:txBody>
      </p:sp>
      <p:sp>
        <p:nvSpPr>
          <p:cNvPr id="104" name="عنوان فرعي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Conversation</a:t>
            </a:r>
          </a:p>
          <a:p>
            <a:pPr rtl="0">
              <a:defRPr/>
            </a:pPr>
            <a:r>
              <a:t>Page 53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组合 1"/>
          <p:cNvGrpSpPr/>
          <p:nvPr/>
        </p:nvGrpSpPr>
        <p:grpSpPr>
          <a:xfrm>
            <a:off x="914653" y="365383"/>
            <a:ext cx="4858291" cy="969262"/>
            <a:chOff x="0" y="0"/>
            <a:chExt cx="4858289" cy="969260"/>
          </a:xfrm>
        </p:grpSpPr>
        <p:sp>
          <p:nvSpPr>
            <p:cNvPr id="181" name="圆角矩形 7"/>
            <p:cNvSpPr/>
            <p:nvPr/>
          </p:nvSpPr>
          <p:spPr>
            <a:xfrm>
              <a:off x="0" y="0"/>
              <a:ext cx="4858290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圆角矩形 8"/>
            <p:cNvSpPr/>
            <p:nvPr/>
          </p:nvSpPr>
          <p:spPr>
            <a:xfrm>
              <a:off x="68644" y="84831"/>
              <a:ext cx="4732193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84" name="عنوان 2"/>
          <p:cNvSpPr txBox="1"/>
          <p:nvPr/>
        </p:nvSpPr>
        <p:spPr>
          <a:xfrm>
            <a:off x="960374" y="496970"/>
            <a:ext cx="4766850" cy="126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b="1" sz="4000">
                <a:solidFill>
                  <a:srgbClr val="00B050"/>
                </a:solidFill>
              </a:defRPr>
            </a:lvl1pPr>
          </a:lstStyle>
          <a:p>
            <a:pPr rtl="0">
              <a:defRPr/>
            </a:pPr>
            <a:r>
              <a:t>Who says ?  ,, why?</a:t>
            </a:r>
          </a:p>
        </p:txBody>
      </p:sp>
      <p:pic>
        <p:nvPicPr>
          <p:cNvPr id="185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999" y="2044700"/>
            <a:ext cx="3752194" cy="340042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ربع نص 10"/>
          <p:cNvSpPr txBox="1"/>
          <p:nvPr/>
        </p:nvSpPr>
        <p:spPr>
          <a:xfrm>
            <a:off x="1527882" y="1741324"/>
            <a:ext cx="5048048" cy="531978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What have you been up to?</a:t>
            </a:r>
          </a:p>
        </p:txBody>
      </p:sp>
      <p:grpSp>
        <p:nvGrpSpPr>
          <p:cNvPr id="189" name="مجموعة 11"/>
          <p:cNvGrpSpPr/>
          <p:nvPr/>
        </p:nvGrpSpPr>
        <p:grpSpPr>
          <a:xfrm>
            <a:off x="10308862" y="73702"/>
            <a:ext cx="1883139" cy="2451603"/>
            <a:chOff x="0" y="0"/>
            <a:chExt cx="1883137" cy="2451601"/>
          </a:xfrm>
        </p:grpSpPr>
        <p:sp>
          <p:nvSpPr>
            <p:cNvPr id="187" name="مربع نص 12"/>
            <p:cNvSpPr txBox="1"/>
            <p:nvPr/>
          </p:nvSpPr>
          <p:spPr>
            <a:xfrm>
              <a:off x="124731" y="564887"/>
              <a:ext cx="1410596" cy="56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32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Adnan</a:t>
              </a:r>
            </a:p>
          </p:txBody>
        </p:sp>
        <p:pic>
          <p:nvPicPr>
            <p:cNvPr id="188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83138" cy="245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" name="مجموعة 14"/>
          <p:cNvGrpSpPr/>
          <p:nvPr/>
        </p:nvGrpSpPr>
        <p:grpSpPr>
          <a:xfrm>
            <a:off x="8349999" y="397939"/>
            <a:ext cx="1896518" cy="2026151"/>
            <a:chOff x="0" y="0"/>
            <a:chExt cx="1896516" cy="2026149"/>
          </a:xfrm>
        </p:grpSpPr>
        <p:sp>
          <p:nvSpPr>
            <p:cNvPr id="190" name="مربع نص 15"/>
            <p:cNvSpPr txBox="1"/>
            <p:nvPr/>
          </p:nvSpPr>
          <p:spPr>
            <a:xfrm>
              <a:off x="203420" y="-1"/>
              <a:ext cx="1537422" cy="798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48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Fadi</a:t>
              </a:r>
            </a:p>
          </p:txBody>
        </p:sp>
        <p:pic>
          <p:nvPicPr>
            <p:cNvPr id="19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4092"/>
              <a:ext cx="1896517" cy="1922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مربع نص 17"/>
          <p:cNvSpPr txBox="1"/>
          <p:nvPr/>
        </p:nvSpPr>
        <p:spPr>
          <a:xfrm>
            <a:off x="1527882" y="3259032"/>
            <a:ext cx="5048048" cy="531979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What has Adnan been up to?</a:t>
            </a:r>
          </a:p>
        </p:txBody>
      </p:sp>
      <p:sp>
        <p:nvSpPr>
          <p:cNvPr id="194" name="مربع نص 18"/>
          <p:cNvSpPr txBox="1"/>
          <p:nvPr/>
        </p:nvSpPr>
        <p:spPr>
          <a:xfrm>
            <a:off x="2023560" y="4574514"/>
            <a:ext cx="4590092" cy="2031366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He took over his father restaurant</a:t>
            </a:r>
          </a:p>
          <a:p>
            <a:pPr algn="ctr" rtl="0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</a:p>
          <a:p>
            <a:pPr algn="ctr" rtl="0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3" grpId="1"/>
      <p:bldP build="whole" bldLvl="1" animBg="1" rev="0" advAuto="0" spid="192" grpId="4"/>
      <p:bldP build="whole" bldLvl="1" animBg="1" rev="0" advAuto="0" spid="194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 1"/>
          <p:cNvGrpSpPr/>
          <p:nvPr/>
        </p:nvGrpSpPr>
        <p:grpSpPr>
          <a:xfrm>
            <a:off x="914653" y="365383"/>
            <a:ext cx="4858291" cy="969262"/>
            <a:chOff x="0" y="0"/>
            <a:chExt cx="4858289" cy="969260"/>
          </a:xfrm>
        </p:grpSpPr>
        <p:sp>
          <p:nvSpPr>
            <p:cNvPr id="196" name="圆角矩形 7"/>
            <p:cNvSpPr/>
            <p:nvPr/>
          </p:nvSpPr>
          <p:spPr>
            <a:xfrm>
              <a:off x="0" y="0"/>
              <a:ext cx="4858290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7" name="圆角矩形 8"/>
            <p:cNvSpPr/>
            <p:nvPr/>
          </p:nvSpPr>
          <p:spPr>
            <a:xfrm>
              <a:off x="68644" y="84831"/>
              <a:ext cx="4732193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99" name="عنوان 2"/>
          <p:cNvSpPr txBox="1"/>
          <p:nvPr/>
        </p:nvSpPr>
        <p:spPr>
          <a:xfrm>
            <a:off x="960374" y="496970"/>
            <a:ext cx="4766850" cy="126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b="1" sz="4000">
                <a:solidFill>
                  <a:srgbClr val="00B050"/>
                </a:solidFill>
              </a:defRPr>
            </a:lvl1pPr>
          </a:lstStyle>
          <a:p>
            <a:pPr rtl="0">
              <a:defRPr/>
            </a:pPr>
            <a:r>
              <a:t>Who says ?  ,, why?</a:t>
            </a:r>
          </a:p>
        </p:txBody>
      </p:sp>
      <p:pic>
        <p:nvPicPr>
          <p:cNvPr id="200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999" y="2044700"/>
            <a:ext cx="3752194" cy="340042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مربع نص 10"/>
          <p:cNvSpPr txBox="1"/>
          <p:nvPr/>
        </p:nvSpPr>
        <p:spPr>
          <a:xfrm>
            <a:off x="1527882" y="1741324"/>
            <a:ext cx="5048048" cy="531978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Congratulations </a:t>
            </a:r>
          </a:p>
        </p:txBody>
      </p:sp>
      <p:grpSp>
        <p:nvGrpSpPr>
          <p:cNvPr id="204" name="مجموعة 11"/>
          <p:cNvGrpSpPr/>
          <p:nvPr/>
        </p:nvGrpSpPr>
        <p:grpSpPr>
          <a:xfrm>
            <a:off x="10308862" y="73702"/>
            <a:ext cx="1883139" cy="2451603"/>
            <a:chOff x="0" y="0"/>
            <a:chExt cx="1883137" cy="2451601"/>
          </a:xfrm>
        </p:grpSpPr>
        <p:sp>
          <p:nvSpPr>
            <p:cNvPr id="202" name="مربع نص 12"/>
            <p:cNvSpPr txBox="1"/>
            <p:nvPr/>
          </p:nvSpPr>
          <p:spPr>
            <a:xfrm>
              <a:off x="124731" y="564887"/>
              <a:ext cx="1410596" cy="56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32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Adnan</a:t>
              </a:r>
            </a:p>
          </p:txBody>
        </p:sp>
        <p:pic>
          <p:nvPicPr>
            <p:cNvPr id="20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83138" cy="245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" name="مجموعة 14"/>
          <p:cNvGrpSpPr/>
          <p:nvPr/>
        </p:nvGrpSpPr>
        <p:grpSpPr>
          <a:xfrm>
            <a:off x="8349999" y="397939"/>
            <a:ext cx="1896518" cy="2026151"/>
            <a:chOff x="0" y="0"/>
            <a:chExt cx="1896516" cy="2026149"/>
          </a:xfrm>
        </p:grpSpPr>
        <p:sp>
          <p:nvSpPr>
            <p:cNvPr id="205" name="مربع نص 15"/>
            <p:cNvSpPr txBox="1"/>
            <p:nvPr/>
          </p:nvSpPr>
          <p:spPr>
            <a:xfrm>
              <a:off x="203420" y="-1"/>
              <a:ext cx="1537422" cy="798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48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Fadi</a:t>
              </a:r>
            </a:p>
          </p:txBody>
        </p:sp>
        <p:pic>
          <p:nvPicPr>
            <p:cNvPr id="20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4092"/>
              <a:ext cx="1896517" cy="1922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مربع نص 17"/>
          <p:cNvSpPr txBox="1"/>
          <p:nvPr/>
        </p:nvSpPr>
        <p:spPr>
          <a:xfrm>
            <a:off x="1527882" y="3259032"/>
            <a:ext cx="5048048" cy="531979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Why he say that?</a:t>
            </a:r>
          </a:p>
        </p:txBody>
      </p:sp>
      <p:sp>
        <p:nvSpPr>
          <p:cNvPr id="209" name="مربع نص 18"/>
          <p:cNvSpPr txBox="1"/>
          <p:nvPr/>
        </p:nvSpPr>
        <p:spPr>
          <a:xfrm>
            <a:off x="2023560" y="4574514"/>
            <a:ext cx="4590092" cy="1548766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Because Adnan got married</a:t>
            </a:r>
          </a:p>
          <a:p>
            <a:pPr algn="ctr" rtl="0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204" grpId="3"/>
      <p:bldP build="whole" bldLvl="1" animBg="1" rev="0" advAuto="0" spid="207" grpId="4"/>
      <p:bldP build="whole" bldLvl="1" animBg="1" rev="0" advAuto="0" spid="209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عنوان 2"/>
          <p:cNvSpPr txBox="1"/>
          <p:nvPr/>
        </p:nvSpPr>
        <p:spPr>
          <a:xfrm>
            <a:off x="960373" y="496970"/>
            <a:ext cx="5166107" cy="123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40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About the conversation</a:t>
            </a:r>
          </a:p>
        </p:txBody>
      </p:sp>
      <p:pic>
        <p:nvPicPr>
          <p:cNvPr id="212" name="عنصر نائب للمحتوى 4" descr="عنصر نائب للمحتوى 4"/>
          <p:cNvPicPr>
            <a:picLocks noChangeAspect="1"/>
          </p:cNvPicPr>
          <p:nvPr/>
        </p:nvPicPr>
        <p:blipFill>
          <a:blip r:embed="rId2">
            <a:extLst/>
          </a:blip>
          <a:srcRect l="35577" t="25053" r="12231" b="21628"/>
          <a:stretch>
            <a:fillRect/>
          </a:stretch>
        </p:blipFill>
        <p:spPr>
          <a:xfrm>
            <a:off x="1968500" y="1346200"/>
            <a:ext cx="8928100" cy="4965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圆角矩形 8"/>
          <p:cNvSpPr/>
          <p:nvPr/>
        </p:nvSpPr>
        <p:spPr>
          <a:xfrm>
            <a:off x="3092911" y="2321135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圆角矩形 8"/>
          <p:cNvSpPr/>
          <p:nvPr/>
        </p:nvSpPr>
        <p:spPr>
          <a:xfrm>
            <a:off x="2797405" y="3905039"/>
            <a:ext cx="7270290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5" name="圆角矩形 8"/>
          <p:cNvSpPr/>
          <p:nvPr/>
        </p:nvSpPr>
        <p:spPr>
          <a:xfrm>
            <a:off x="3004011" y="3146635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6" name="圆角矩形 8"/>
          <p:cNvSpPr/>
          <p:nvPr/>
        </p:nvSpPr>
        <p:spPr>
          <a:xfrm>
            <a:off x="2902411" y="4734666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7" name="圆角矩形 8"/>
          <p:cNvSpPr/>
          <p:nvPr/>
        </p:nvSpPr>
        <p:spPr>
          <a:xfrm>
            <a:off x="2902411" y="5523283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عنوان 2"/>
          <p:cNvSpPr txBox="1"/>
          <p:nvPr/>
        </p:nvSpPr>
        <p:spPr>
          <a:xfrm>
            <a:off x="960373" y="496970"/>
            <a:ext cx="5267707" cy="123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40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About the conversation</a:t>
            </a:r>
          </a:p>
        </p:txBody>
      </p:sp>
      <p:pic>
        <p:nvPicPr>
          <p:cNvPr id="220" name="عنصر نائب للمحتوى 4" descr="عنصر نائب للمحتوى 4"/>
          <p:cNvPicPr>
            <a:picLocks noChangeAspect="1"/>
          </p:cNvPicPr>
          <p:nvPr/>
        </p:nvPicPr>
        <p:blipFill>
          <a:blip r:embed="rId2">
            <a:extLst/>
          </a:blip>
          <a:srcRect l="35938" t="27302" r="12050" b="23553"/>
          <a:stretch>
            <a:fillRect/>
          </a:stretch>
        </p:blipFill>
        <p:spPr>
          <a:xfrm>
            <a:off x="1574800" y="1696023"/>
            <a:ext cx="9309100" cy="462857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圆角矩形 8"/>
          <p:cNvSpPr/>
          <p:nvPr/>
        </p:nvSpPr>
        <p:spPr>
          <a:xfrm>
            <a:off x="2991311" y="2476038"/>
            <a:ext cx="7270289" cy="411478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圆角矩形 8"/>
          <p:cNvSpPr/>
          <p:nvPr/>
        </p:nvSpPr>
        <p:spPr>
          <a:xfrm>
            <a:off x="2991311" y="3301655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圆角矩形 8"/>
          <p:cNvSpPr/>
          <p:nvPr/>
        </p:nvSpPr>
        <p:spPr>
          <a:xfrm>
            <a:off x="2711911" y="4127274"/>
            <a:ext cx="7270289" cy="393486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圆角矩形 8"/>
          <p:cNvSpPr/>
          <p:nvPr/>
        </p:nvSpPr>
        <p:spPr>
          <a:xfrm>
            <a:off x="2594205" y="4866545"/>
            <a:ext cx="7270289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圆角矩形 8"/>
          <p:cNvSpPr/>
          <p:nvPr/>
        </p:nvSpPr>
        <p:spPr>
          <a:xfrm>
            <a:off x="2537055" y="5730244"/>
            <a:ext cx="7270290" cy="411479"/>
          </a:xfrm>
          <a:prstGeom prst="roundRect">
            <a:avLst>
              <a:gd name="adj" fmla="val 11474"/>
            </a:avLst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5"/>
      <p:bldP build="whole" bldLvl="1" animBg="1" rev="0" advAuto="0" spid="222" grpId="2"/>
      <p:bldP build="whole" bldLvl="1" animBg="1" rev="0" advAuto="0" spid="221" grpId="1"/>
      <p:bldP build="whole" bldLvl="1" animBg="1" rev="0" advAuto="0" spid="223" grpId="3"/>
      <p:bldP build="whole" bldLvl="1" animBg="1" rev="0" advAuto="0" spid="22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عنوان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t>Homework </a:t>
            </a:r>
            <a:br/>
          </a:p>
        </p:txBody>
      </p:sp>
      <p:sp>
        <p:nvSpPr>
          <p:cNvPr id="228" name="عنصر نائب للمحتوى 5"/>
          <p:cNvSpPr txBox="1"/>
          <p:nvPr>
            <p:ph type="body" sz="quarter" idx="1"/>
          </p:nvPr>
        </p:nvSpPr>
        <p:spPr>
          <a:xfrm>
            <a:off x="1371600" y="2286000"/>
            <a:ext cx="9601200" cy="739588"/>
          </a:xfrm>
          <a:prstGeom prst="rect">
            <a:avLst/>
          </a:prstGeom>
        </p:spPr>
        <p:txBody>
          <a:bodyPr/>
          <a:lstStyle>
            <a:lvl1pPr marL="249631" indent="-249631" algn="ctr" defTabSz="594359">
              <a:spcBef>
                <a:spcPts val="600"/>
              </a:spcBef>
              <a:defRPr b="1" sz="208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Make a conversation between you and an old friend you haven’t seen for a long time</a:t>
            </a:r>
          </a:p>
        </p:txBody>
      </p:sp>
      <p:pic>
        <p:nvPicPr>
          <p:cNvPr id="22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9803"/>
          <a:stretch>
            <a:fillRect/>
          </a:stretch>
        </p:blipFill>
        <p:spPr>
          <a:xfrm>
            <a:off x="4751613" y="3439926"/>
            <a:ext cx="2959555" cy="2633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عنصر نائب للمحتوى 2" descr="عنصر نائب للمحتوى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3686" y="538842"/>
            <a:ext cx="6471323" cy="5612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8"/>
          <p:cNvSpPr txBox="1"/>
          <p:nvPr>
            <p:ph type="title"/>
          </p:nvPr>
        </p:nvSpPr>
        <p:spPr>
          <a:xfrm>
            <a:off x="1412999" y="727198"/>
            <a:ext cx="9531102" cy="114910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DEDD"/>
              </a:gs>
            </a:gsLst>
            <a:lin ang="18900000"/>
          </a:gradFill>
        </p:spPr>
        <p:txBody>
          <a:bodyPr lIns="25718" tIns="25718" rIns="25718" bIns="25718" anchor="ctr"/>
          <a:lstStyle/>
          <a:p>
            <a:pPr algn="ctr" defTabSz="859536" rtl="0">
              <a:defRPr b="1" sz="3666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Lesson Goals </a:t>
            </a:r>
            <a:r>
              <a:rPr>
                <a:solidFill>
                  <a:srgbClr val="FF0000"/>
                </a:solidFill>
              </a:rPr>
              <a:t>&amp;</a:t>
            </a:r>
            <a:r>
              <a:t> Outcomes</a:t>
            </a:r>
            <a:r>
              <a:t> </a:t>
            </a:r>
            <a:br/>
          </a:p>
        </p:txBody>
      </p:sp>
      <p:grpSp>
        <p:nvGrpSpPr>
          <p:cNvPr id="109" name="组合 1"/>
          <p:cNvGrpSpPr/>
          <p:nvPr/>
        </p:nvGrpSpPr>
        <p:grpSpPr>
          <a:xfrm>
            <a:off x="3499024" y="2459141"/>
            <a:ext cx="6025976" cy="808366"/>
            <a:chOff x="0" y="0"/>
            <a:chExt cx="6025975" cy="808365"/>
          </a:xfrm>
        </p:grpSpPr>
        <p:sp>
          <p:nvSpPr>
            <p:cNvPr id="107" name="圆角矩形 7"/>
            <p:cNvSpPr/>
            <p:nvPr/>
          </p:nvSpPr>
          <p:spPr>
            <a:xfrm>
              <a:off x="0" y="-1"/>
              <a:ext cx="6025976" cy="808367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" name="圆角矩形 8"/>
            <p:cNvSpPr/>
            <p:nvPr/>
          </p:nvSpPr>
          <p:spPr>
            <a:xfrm>
              <a:off x="78199" y="63217"/>
              <a:ext cx="5869572" cy="666868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12" name="组合 1"/>
          <p:cNvGrpSpPr/>
          <p:nvPr/>
        </p:nvGrpSpPr>
        <p:grpSpPr>
          <a:xfrm>
            <a:off x="3499024" y="3636314"/>
            <a:ext cx="6025975" cy="808366"/>
            <a:chOff x="0" y="0"/>
            <a:chExt cx="6025974" cy="808365"/>
          </a:xfrm>
        </p:grpSpPr>
        <p:sp>
          <p:nvSpPr>
            <p:cNvPr id="110" name="圆角矩形 7"/>
            <p:cNvSpPr/>
            <p:nvPr/>
          </p:nvSpPr>
          <p:spPr>
            <a:xfrm>
              <a:off x="0" y="-1"/>
              <a:ext cx="6025975" cy="808367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" name="圆角矩形 8"/>
            <p:cNvSpPr/>
            <p:nvPr/>
          </p:nvSpPr>
          <p:spPr>
            <a:xfrm>
              <a:off x="85142" y="70749"/>
              <a:ext cx="5869571" cy="666868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15" name="组合 1"/>
          <p:cNvGrpSpPr/>
          <p:nvPr/>
        </p:nvGrpSpPr>
        <p:grpSpPr>
          <a:xfrm>
            <a:off x="3499023" y="4813486"/>
            <a:ext cx="6025975" cy="808366"/>
            <a:chOff x="0" y="0"/>
            <a:chExt cx="6025974" cy="808365"/>
          </a:xfrm>
        </p:grpSpPr>
        <p:sp>
          <p:nvSpPr>
            <p:cNvPr id="113" name="圆角矩形 7"/>
            <p:cNvSpPr/>
            <p:nvPr/>
          </p:nvSpPr>
          <p:spPr>
            <a:xfrm>
              <a:off x="0" y="-1"/>
              <a:ext cx="6025975" cy="808367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4" name="圆角矩形 8"/>
            <p:cNvSpPr/>
            <p:nvPr/>
          </p:nvSpPr>
          <p:spPr>
            <a:xfrm>
              <a:off x="85142" y="70749"/>
              <a:ext cx="5869571" cy="666868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16" name="مستطيل 14"/>
          <p:cNvSpPr txBox="1"/>
          <p:nvPr/>
        </p:nvSpPr>
        <p:spPr>
          <a:xfrm>
            <a:off x="4336405" y="5019643"/>
            <a:ext cx="4917542" cy="37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rtl="0">
              <a:defRPr/>
            </a:pPr>
            <a:r>
              <a:t>use the "real talk" phrases in a conversation</a:t>
            </a:r>
          </a:p>
        </p:txBody>
      </p:sp>
      <p:sp>
        <p:nvSpPr>
          <p:cNvPr id="117" name="مستطيل 15"/>
          <p:cNvSpPr txBox="1"/>
          <p:nvPr/>
        </p:nvSpPr>
        <p:spPr>
          <a:xfrm>
            <a:off x="4187313" y="2689579"/>
            <a:ext cx="38645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STC-Regular"/>
                <a:ea typeface="STC-Regular"/>
                <a:cs typeface="STC-Regular"/>
                <a:sym typeface="STC-Regular"/>
              </a:defRPr>
            </a:lvl1pPr>
          </a:lstStyle>
          <a:p>
            <a:pPr rtl="0">
              <a:defRPr/>
            </a:pPr>
            <a:r>
              <a:t>Listen and practice a conversation</a:t>
            </a:r>
          </a:p>
        </p:txBody>
      </p:sp>
      <p:sp>
        <p:nvSpPr>
          <p:cNvPr id="118" name="مستطيل 16"/>
          <p:cNvSpPr txBox="1"/>
          <p:nvPr/>
        </p:nvSpPr>
        <p:spPr>
          <a:xfrm>
            <a:off x="3798213" y="3828570"/>
            <a:ext cx="54010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STC-Regular"/>
                <a:ea typeface="STC-Regular"/>
                <a:cs typeface="STC-Regular"/>
                <a:sym typeface="STC-Regular"/>
              </a:defRPr>
            </a:lvl1pPr>
          </a:lstStyle>
          <a:p>
            <a:pPr rtl="0">
              <a:defRPr/>
            </a:pPr>
            <a:r>
              <a:t>Answer general question about the conversation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2"/>
      <p:bldP build="whole" bldLvl="1" animBg="1" rev="0" advAuto="0" spid="115" grpId="3"/>
      <p:bldP build="whole" bldLvl="1" animBg="1" rev="0" advAuto="0" spid="10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7016" y="1651000"/>
            <a:ext cx="8962884" cy="4610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组合 1"/>
          <p:cNvGrpSpPr/>
          <p:nvPr/>
        </p:nvGrpSpPr>
        <p:grpSpPr>
          <a:xfrm>
            <a:off x="1270253" y="288039"/>
            <a:ext cx="8115047" cy="969261"/>
            <a:chOff x="0" y="0"/>
            <a:chExt cx="8115045" cy="969260"/>
          </a:xfrm>
        </p:grpSpPr>
        <p:sp>
          <p:nvSpPr>
            <p:cNvPr id="121" name="圆角矩形 7"/>
            <p:cNvSpPr/>
            <p:nvPr/>
          </p:nvSpPr>
          <p:spPr>
            <a:xfrm>
              <a:off x="0" y="0"/>
              <a:ext cx="8115046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2" name="圆角矩形 8"/>
            <p:cNvSpPr/>
            <p:nvPr/>
          </p:nvSpPr>
          <p:spPr>
            <a:xfrm>
              <a:off x="114659" y="84831"/>
              <a:ext cx="7904420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24" name="مستطيل 10"/>
          <p:cNvSpPr txBox="1"/>
          <p:nvPr/>
        </p:nvSpPr>
        <p:spPr>
          <a:xfrm>
            <a:off x="1712736" y="507031"/>
            <a:ext cx="7611568" cy="512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 rtl="0">
              <a:defRPr/>
            </a:pPr>
            <a:r>
              <a:t>Describe  what do you see on this picture??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7016" y="1636948"/>
            <a:ext cx="8962884" cy="462415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مربع نص 9"/>
          <p:cNvSpPr txBox="1"/>
          <p:nvPr/>
        </p:nvSpPr>
        <p:spPr>
          <a:xfrm>
            <a:off x="8630895" y="422203"/>
            <a:ext cx="3077123" cy="984912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150000"/>
              </a:lnSpc>
              <a:defRPr>
                <a:solidFill>
                  <a:srgbClr val="FF0000"/>
                </a:solidFill>
              </a:defRPr>
            </a:pPr>
            <a:r>
              <a:t>What are they  </a:t>
            </a:r>
          </a:p>
          <a:p>
            <a:pPr algn="ctr" rtl="0">
              <a:lnSpc>
                <a:spcPct val="150000"/>
              </a:lnSpc>
              <a:defRPr sz="3200">
                <a:solidFill>
                  <a:srgbClr val="FF0000"/>
                </a:solidFill>
              </a:defRPr>
            </a:pPr>
            <a:r>
              <a:t> talking about?</a:t>
            </a:r>
          </a:p>
        </p:txBody>
      </p:sp>
      <p:grpSp>
        <p:nvGrpSpPr>
          <p:cNvPr id="130" name="Pentagon 3"/>
          <p:cNvGrpSpPr/>
          <p:nvPr/>
        </p:nvGrpSpPr>
        <p:grpSpPr>
          <a:xfrm>
            <a:off x="941072" y="-72946"/>
            <a:ext cx="4176713" cy="944728"/>
            <a:chOff x="0" y="0"/>
            <a:chExt cx="4176712" cy="944727"/>
          </a:xfrm>
        </p:grpSpPr>
        <p:sp>
          <p:nvSpPr>
            <p:cNvPr id="128" name="شكل"/>
            <p:cNvSpPr/>
            <p:nvPr/>
          </p:nvSpPr>
          <p:spPr>
            <a:xfrm>
              <a:off x="0" y="151688"/>
              <a:ext cx="4176713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2" y="0"/>
                  </a:lnTo>
                  <a:lnTo>
                    <a:pt x="21600" y="10800"/>
                  </a:lnTo>
                  <a:lnTo>
                    <a:pt x="19942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8ADC3"/>
                </a:gs>
                <a:gs pos="50000">
                  <a:srgbClr val="74A3BE"/>
                </a:gs>
                <a:gs pos="100000">
                  <a:srgbClr val="6291AC"/>
                </a:gs>
              </a:gsLst>
              <a:lin ang="5400000" scaled="0"/>
            </a:gradFill>
            <a:ln w="635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Brainstorming strategy"/>
            <p:cNvSpPr txBox="1"/>
            <p:nvPr/>
          </p:nvSpPr>
          <p:spPr>
            <a:xfrm>
              <a:off x="45720" y="-1"/>
              <a:ext cx="3924935" cy="944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8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Brainstorming strategy</a:t>
              </a:r>
            </a:p>
          </p:txBody>
        </p:sp>
      </p:grpSp>
      <p:sp>
        <p:nvSpPr>
          <p:cNvPr id="131" name="مربع نص 4"/>
          <p:cNvSpPr txBox="1"/>
          <p:nvPr/>
        </p:nvSpPr>
        <p:spPr>
          <a:xfrm>
            <a:off x="9052535" y="2095735"/>
            <a:ext cx="3077123" cy="984912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150000"/>
              </a:lnSpc>
              <a:defRPr>
                <a:solidFill>
                  <a:srgbClr val="FF0000"/>
                </a:solidFill>
              </a:defRPr>
            </a:pPr>
            <a:r>
              <a:t>What are they  </a:t>
            </a:r>
          </a:p>
          <a:p>
            <a:pPr algn="ctr" rtl="0">
              <a:lnSpc>
                <a:spcPct val="150000"/>
              </a:lnSpc>
              <a:defRPr sz="3200">
                <a:solidFill>
                  <a:srgbClr val="FF0000"/>
                </a:solidFill>
              </a:defRPr>
            </a:pPr>
            <a:r>
              <a:t> wearing?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3294" y="0"/>
            <a:ext cx="1208838" cy="120883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عنوان 2"/>
          <p:cNvSpPr txBox="1"/>
          <p:nvPr/>
        </p:nvSpPr>
        <p:spPr>
          <a:xfrm>
            <a:off x="960374" y="496970"/>
            <a:ext cx="4766850" cy="68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40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Listen to the audio</a:t>
            </a:r>
          </a:p>
        </p:txBody>
      </p:sp>
      <p:pic>
        <p:nvPicPr>
          <p:cNvPr id="135" name="عنصر نائب للمحتوى 5" descr="عنصر نائب للمحتوى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2738" y="1203059"/>
            <a:ext cx="8229601" cy="5136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عنصر نائب للمحتوى 4" descr="عنصر نائب للمحتوى 4"/>
          <p:cNvPicPr>
            <a:picLocks noChangeAspect="1"/>
          </p:cNvPicPr>
          <p:nvPr/>
        </p:nvPicPr>
        <p:blipFill>
          <a:blip r:embed="rId2">
            <a:extLst/>
          </a:blip>
          <a:srcRect l="45941" t="65709" r="11992" b="12747"/>
          <a:stretch>
            <a:fillRect/>
          </a:stretch>
        </p:blipFill>
        <p:spPr>
          <a:xfrm>
            <a:off x="1663700" y="1111823"/>
            <a:ext cx="9575800" cy="4501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"/>
          <p:cNvGrpSpPr/>
          <p:nvPr/>
        </p:nvGrpSpPr>
        <p:grpSpPr>
          <a:xfrm>
            <a:off x="914653" y="365383"/>
            <a:ext cx="4858291" cy="969262"/>
            <a:chOff x="0" y="0"/>
            <a:chExt cx="4858289" cy="969260"/>
          </a:xfrm>
        </p:grpSpPr>
        <p:sp>
          <p:nvSpPr>
            <p:cNvPr id="139" name="圆角矩形 7"/>
            <p:cNvSpPr/>
            <p:nvPr/>
          </p:nvSpPr>
          <p:spPr>
            <a:xfrm>
              <a:off x="0" y="0"/>
              <a:ext cx="4858290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0" name="圆角矩形 8"/>
            <p:cNvSpPr/>
            <p:nvPr/>
          </p:nvSpPr>
          <p:spPr>
            <a:xfrm>
              <a:off x="68644" y="84831"/>
              <a:ext cx="4732193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42" name="عنوان 2"/>
          <p:cNvSpPr txBox="1"/>
          <p:nvPr/>
        </p:nvSpPr>
        <p:spPr>
          <a:xfrm>
            <a:off x="960374" y="496970"/>
            <a:ext cx="4766850" cy="126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b="1" sz="4000">
                <a:solidFill>
                  <a:srgbClr val="00B050"/>
                </a:solidFill>
              </a:defRPr>
            </a:lvl1pPr>
          </a:lstStyle>
          <a:p>
            <a:pPr rtl="0">
              <a:defRPr/>
            </a:pPr>
            <a:r>
              <a:t>Who says ?  ,, why?</a:t>
            </a:r>
          </a:p>
        </p:txBody>
      </p:sp>
      <p:pic>
        <p:nvPicPr>
          <p:cNvPr id="143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999" y="2044700"/>
            <a:ext cx="3752194" cy="340042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ربع نص 10"/>
          <p:cNvSpPr txBox="1"/>
          <p:nvPr/>
        </p:nvSpPr>
        <p:spPr>
          <a:xfrm>
            <a:off x="1527882" y="1741324"/>
            <a:ext cx="5048048" cy="531978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Long time no see</a:t>
            </a:r>
          </a:p>
        </p:txBody>
      </p:sp>
      <p:grpSp>
        <p:nvGrpSpPr>
          <p:cNvPr id="147" name="مجموعة 11"/>
          <p:cNvGrpSpPr/>
          <p:nvPr/>
        </p:nvGrpSpPr>
        <p:grpSpPr>
          <a:xfrm>
            <a:off x="10308862" y="73702"/>
            <a:ext cx="1883139" cy="2451603"/>
            <a:chOff x="0" y="0"/>
            <a:chExt cx="1883137" cy="2451601"/>
          </a:xfrm>
        </p:grpSpPr>
        <p:sp>
          <p:nvSpPr>
            <p:cNvPr id="145" name="مربع نص 12"/>
            <p:cNvSpPr txBox="1"/>
            <p:nvPr/>
          </p:nvSpPr>
          <p:spPr>
            <a:xfrm>
              <a:off x="124731" y="564887"/>
              <a:ext cx="1410596" cy="56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32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Adnan</a:t>
              </a:r>
            </a:p>
          </p:txBody>
        </p:sp>
        <p:pic>
          <p:nvPicPr>
            <p:cNvPr id="14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83138" cy="245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" name="مجموعة 14"/>
          <p:cNvGrpSpPr/>
          <p:nvPr/>
        </p:nvGrpSpPr>
        <p:grpSpPr>
          <a:xfrm>
            <a:off x="8349999" y="397939"/>
            <a:ext cx="1896518" cy="2026151"/>
            <a:chOff x="0" y="0"/>
            <a:chExt cx="1896516" cy="2026149"/>
          </a:xfrm>
        </p:grpSpPr>
        <p:sp>
          <p:nvSpPr>
            <p:cNvPr id="148" name="مربع نص 15"/>
            <p:cNvSpPr txBox="1"/>
            <p:nvPr/>
          </p:nvSpPr>
          <p:spPr>
            <a:xfrm>
              <a:off x="203420" y="-1"/>
              <a:ext cx="1537422" cy="798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48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Fadi</a:t>
              </a:r>
            </a:p>
          </p:txBody>
        </p:sp>
        <p:pic>
          <p:nvPicPr>
            <p:cNvPr id="14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4092"/>
              <a:ext cx="1896517" cy="1922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50" grpId="4"/>
      <p:bldP build="whole" bldLvl="1" animBg="1" rev="0" advAuto="0" spid="14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"/>
          <p:cNvGrpSpPr/>
          <p:nvPr/>
        </p:nvGrpSpPr>
        <p:grpSpPr>
          <a:xfrm>
            <a:off x="914653" y="365383"/>
            <a:ext cx="4858291" cy="969262"/>
            <a:chOff x="0" y="0"/>
            <a:chExt cx="4858289" cy="969260"/>
          </a:xfrm>
        </p:grpSpPr>
        <p:sp>
          <p:nvSpPr>
            <p:cNvPr id="152" name="圆角矩形 7"/>
            <p:cNvSpPr/>
            <p:nvPr/>
          </p:nvSpPr>
          <p:spPr>
            <a:xfrm>
              <a:off x="0" y="0"/>
              <a:ext cx="4858290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3" name="圆角矩形 8"/>
            <p:cNvSpPr/>
            <p:nvPr/>
          </p:nvSpPr>
          <p:spPr>
            <a:xfrm>
              <a:off x="68644" y="84831"/>
              <a:ext cx="4732193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55" name="عنوان 2"/>
          <p:cNvSpPr txBox="1"/>
          <p:nvPr/>
        </p:nvSpPr>
        <p:spPr>
          <a:xfrm>
            <a:off x="960374" y="496970"/>
            <a:ext cx="4766850" cy="126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b="1" sz="4000">
                <a:solidFill>
                  <a:srgbClr val="00B050"/>
                </a:solidFill>
              </a:defRPr>
            </a:lvl1pPr>
          </a:lstStyle>
          <a:p>
            <a:pPr rtl="0">
              <a:defRPr/>
            </a:pPr>
            <a:r>
              <a:t>Who says ?  ,, why?</a:t>
            </a:r>
          </a:p>
        </p:txBody>
      </p:sp>
      <p:pic>
        <p:nvPicPr>
          <p:cNvPr id="156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999" y="2044700"/>
            <a:ext cx="3752194" cy="340042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مربع نص 10"/>
          <p:cNvSpPr txBox="1"/>
          <p:nvPr/>
        </p:nvSpPr>
        <p:spPr>
          <a:xfrm>
            <a:off x="1527882" y="1741324"/>
            <a:ext cx="5048048" cy="531978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Long time no see</a:t>
            </a:r>
          </a:p>
        </p:txBody>
      </p:sp>
      <p:grpSp>
        <p:nvGrpSpPr>
          <p:cNvPr id="160" name="مجموعة 11"/>
          <p:cNvGrpSpPr/>
          <p:nvPr/>
        </p:nvGrpSpPr>
        <p:grpSpPr>
          <a:xfrm>
            <a:off x="10308862" y="73702"/>
            <a:ext cx="1883139" cy="2451603"/>
            <a:chOff x="0" y="0"/>
            <a:chExt cx="1883137" cy="2451601"/>
          </a:xfrm>
        </p:grpSpPr>
        <p:sp>
          <p:nvSpPr>
            <p:cNvPr id="158" name="مربع نص 12"/>
            <p:cNvSpPr txBox="1"/>
            <p:nvPr/>
          </p:nvSpPr>
          <p:spPr>
            <a:xfrm>
              <a:off x="124731" y="564887"/>
              <a:ext cx="1410596" cy="56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32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Adnan</a:t>
              </a:r>
            </a:p>
          </p:txBody>
        </p:sp>
        <p:pic>
          <p:nvPicPr>
            <p:cNvPr id="15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83138" cy="245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" name="مجموعة 14"/>
          <p:cNvGrpSpPr/>
          <p:nvPr/>
        </p:nvGrpSpPr>
        <p:grpSpPr>
          <a:xfrm>
            <a:off x="8349999" y="397939"/>
            <a:ext cx="1896518" cy="2026151"/>
            <a:chOff x="0" y="0"/>
            <a:chExt cx="1896516" cy="2026149"/>
          </a:xfrm>
        </p:grpSpPr>
        <p:sp>
          <p:nvSpPr>
            <p:cNvPr id="161" name="مربع نص 15"/>
            <p:cNvSpPr txBox="1"/>
            <p:nvPr/>
          </p:nvSpPr>
          <p:spPr>
            <a:xfrm>
              <a:off x="203420" y="-1"/>
              <a:ext cx="1537422" cy="798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48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Fadi</a:t>
              </a:r>
            </a:p>
          </p:txBody>
        </p:sp>
        <p:pic>
          <p:nvPicPr>
            <p:cNvPr id="162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4092"/>
              <a:ext cx="1896517" cy="1922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مربع نص 17"/>
          <p:cNvSpPr txBox="1"/>
          <p:nvPr/>
        </p:nvSpPr>
        <p:spPr>
          <a:xfrm>
            <a:off x="2120900" y="3744910"/>
            <a:ext cx="3778435" cy="1548766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rtl="0">
              <a:defRPr/>
            </a:pPr>
            <a:r>
              <a:t>Because he didn’t see fadi for a long time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4"/>
      <p:bldP build="whole" bldLvl="1" animBg="1" rev="0" advAuto="0" spid="160" grpId="3"/>
      <p:bldP build="whole" bldLvl="1" animBg="1" rev="0" advAuto="0" spid="154" grpId="1"/>
      <p:bldP build="whole" bldLvl="1" animBg="1" rev="0" advAuto="0" spid="16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组合 1"/>
          <p:cNvGrpSpPr/>
          <p:nvPr/>
        </p:nvGrpSpPr>
        <p:grpSpPr>
          <a:xfrm>
            <a:off x="914653" y="365383"/>
            <a:ext cx="4858291" cy="969262"/>
            <a:chOff x="0" y="0"/>
            <a:chExt cx="4858289" cy="969260"/>
          </a:xfrm>
        </p:grpSpPr>
        <p:sp>
          <p:nvSpPr>
            <p:cNvPr id="166" name="圆角矩形 7"/>
            <p:cNvSpPr/>
            <p:nvPr/>
          </p:nvSpPr>
          <p:spPr>
            <a:xfrm>
              <a:off x="0" y="0"/>
              <a:ext cx="4858290" cy="969261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E0E0E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279400" dist="2540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7" name="圆角矩形 8"/>
            <p:cNvSpPr/>
            <p:nvPr/>
          </p:nvSpPr>
          <p:spPr>
            <a:xfrm>
              <a:off x="68644" y="84831"/>
              <a:ext cx="4732193" cy="79960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DDDEDD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9" name="عنوان 2"/>
          <p:cNvSpPr txBox="1"/>
          <p:nvPr/>
        </p:nvSpPr>
        <p:spPr>
          <a:xfrm>
            <a:off x="960374" y="496970"/>
            <a:ext cx="4766850" cy="126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b="1" sz="4000">
                <a:solidFill>
                  <a:srgbClr val="00B050"/>
                </a:solidFill>
              </a:defRPr>
            </a:lvl1pPr>
          </a:lstStyle>
          <a:p>
            <a:pPr rtl="0">
              <a:defRPr/>
            </a:pPr>
            <a:r>
              <a:t>Who says ?  ,, why?</a:t>
            </a:r>
          </a:p>
        </p:txBody>
      </p:sp>
      <p:pic>
        <p:nvPicPr>
          <p:cNvPr id="170" name="عنصر نائب للمحتوى 11" descr="عنصر نائب للمحتوى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999" y="2044700"/>
            <a:ext cx="3752194" cy="340042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مربع نص 10"/>
          <p:cNvSpPr txBox="1"/>
          <p:nvPr/>
        </p:nvSpPr>
        <p:spPr>
          <a:xfrm>
            <a:off x="1527882" y="1741324"/>
            <a:ext cx="5048048" cy="531978"/>
          </a:xfrm>
          <a:prstGeom prst="rect">
            <a:avLst/>
          </a:prstGeom>
          <a:solidFill>
            <a:srgbClr val="E8EEE8"/>
          </a:solidFill>
          <a:ln w="6350">
            <a:solidFill>
              <a:schemeClr val="accent4"/>
            </a:solidFill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900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t>..er</a:t>
            </a:r>
          </a:p>
        </p:txBody>
      </p:sp>
      <p:grpSp>
        <p:nvGrpSpPr>
          <p:cNvPr id="174" name="مجموعة 11"/>
          <p:cNvGrpSpPr/>
          <p:nvPr/>
        </p:nvGrpSpPr>
        <p:grpSpPr>
          <a:xfrm>
            <a:off x="10308862" y="73702"/>
            <a:ext cx="1883139" cy="2451603"/>
            <a:chOff x="0" y="0"/>
            <a:chExt cx="1883137" cy="2451601"/>
          </a:xfrm>
        </p:grpSpPr>
        <p:sp>
          <p:nvSpPr>
            <p:cNvPr id="172" name="مربع نص 12"/>
            <p:cNvSpPr txBox="1"/>
            <p:nvPr/>
          </p:nvSpPr>
          <p:spPr>
            <a:xfrm>
              <a:off x="124731" y="564887"/>
              <a:ext cx="1410596" cy="56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32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Adnan</a:t>
              </a:r>
            </a:p>
          </p:txBody>
        </p:sp>
        <p:pic>
          <p:nvPicPr>
            <p:cNvPr id="17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83138" cy="245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7" name="مجموعة 14"/>
          <p:cNvGrpSpPr/>
          <p:nvPr/>
        </p:nvGrpSpPr>
        <p:grpSpPr>
          <a:xfrm>
            <a:off x="8349999" y="397939"/>
            <a:ext cx="1896518" cy="2026151"/>
            <a:chOff x="0" y="0"/>
            <a:chExt cx="1896516" cy="2026149"/>
          </a:xfrm>
        </p:grpSpPr>
        <p:sp>
          <p:nvSpPr>
            <p:cNvPr id="175" name="مربع نص 15"/>
            <p:cNvSpPr txBox="1"/>
            <p:nvPr/>
          </p:nvSpPr>
          <p:spPr>
            <a:xfrm>
              <a:off x="203420" y="-1"/>
              <a:ext cx="1537422" cy="798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50000"/>
                </a:lnSpc>
                <a:defRPr sz="48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Fadi</a:t>
              </a:r>
            </a:p>
          </p:txBody>
        </p:sp>
        <p:pic>
          <p:nvPicPr>
            <p:cNvPr id="17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4092"/>
              <a:ext cx="1896517" cy="1922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مربع نص 17"/>
          <p:cNvSpPr txBox="1"/>
          <p:nvPr/>
        </p:nvSpPr>
        <p:spPr>
          <a:xfrm>
            <a:off x="1490159" y="3930172"/>
            <a:ext cx="4282785" cy="583566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00B050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rtl="0">
              <a:defRPr/>
            </a:pPr>
            <a:r>
              <a:t>Because he is thinking  </a:t>
            </a:r>
          </a:p>
        </p:txBody>
      </p:sp>
      <p:pic>
        <p:nvPicPr>
          <p:cNvPr id="179" name="صورة 19" descr="صورة 19"/>
          <p:cNvPicPr>
            <a:picLocks noChangeAspect="1"/>
          </p:cNvPicPr>
          <p:nvPr/>
        </p:nvPicPr>
        <p:blipFill>
          <a:blip r:embed="rId4">
            <a:extLst/>
          </a:blip>
          <a:srcRect l="7235" t="26221" r="45110" b="0"/>
          <a:stretch>
            <a:fillRect/>
          </a:stretch>
        </p:blipFill>
        <p:spPr>
          <a:xfrm flipH="1">
            <a:off x="4730382" y="1750355"/>
            <a:ext cx="566928" cy="726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4" grpId="3"/>
      <p:bldP build="whole" bldLvl="1" animBg="1" rev="0" advAuto="0" spid="178" grpId="5"/>
      <p:bldP build="whole" bldLvl="1" animBg="1" rev="0" advAuto="0" spid="177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EFEDE3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Crop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Crop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