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3" r:id="rId3"/>
    <p:sldId id="260" r:id="rId4"/>
    <p:sldId id="284" r:id="rId5"/>
    <p:sldId id="285" r:id="rId6"/>
    <p:sldId id="258" r:id="rId7"/>
    <p:sldId id="279" r:id="rId8"/>
    <p:sldId id="266" r:id="rId9"/>
    <p:sldId id="286" r:id="rId10"/>
    <p:sldId id="288" r:id="rId11"/>
    <p:sldId id="289" r:id="rId12"/>
    <p:sldId id="290" r:id="rId13"/>
    <p:sldId id="291" r:id="rId14"/>
    <p:sldId id="292" r:id="rId15"/>
    <p:sldId id="287" r:id="rId16"/>
    <p:sldId id="293" r:id="rId17"/>
    <p:sldId id="294" r:id="rId18"/>
    <p:sldId id="296" r:id="rId19"/>
    <p:sldId id="297" r:id="rId20"/>
    <p:sldId id="298" r:id="rId21"/>
    <p:sldId id="295" r:id="rId22"/>
    <p:sldId id="299" r:id="rId23"/>
    <p:sldId id="270" r:id="rId24"/>
    <p:sldId id="300" r:id="rId25"/>
  </p:sldIdLst>
  <p:sldSz cx="133556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207" userDrawn="1">
          <p15:clr>
            <a:srgbClr val="A4A3A4"/>
          </p15:clr>
        </p15:guide>
        <p15:guide id="3" orient="horz" pos="1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B"/>
    <a:srgbClr val="1C75BC"/>
    <a:srgbClr val="55658C"/>
    <a:srgbClr val="9DAACA"/>
    <a:srgbClr val="5A6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87963" autoAdjust="0"/>
  </p:normalViewPr>
  <p:slideViewPr>
    <p:cSldViewPr snapToGrid="0" showGuides="1">
      <p:cViewPr>
        <p:scale>
          <a:sx n="60" d="100"/>
          <a:sy n="60" d="100"/>
        </p:scale>
        <p:origin x="756" y="60"/>
      </p:cViewPr>
      <p:guideLst>
        <p:guide pos="4207"/>
        <p:guide orient="horz" pos="14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81936-0126-4B19-827D-FC14AB6022AE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143000"/>
            <a:ext cx="6007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4F23A-B445-4766-B800-5CA2484B17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260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987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9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363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263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163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222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467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375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79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192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425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773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499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88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27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4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67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9455" y="1122363"/>
            <a:ext cx="100167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9455" y="3602038"/>
            <a:ext cx="100167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3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9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7629" y="365125"/>
            <a:ext cx="2879809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8200" y="365125"/>
            <a:ext cx="8472483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0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7" b="12744"/>
          <a:stretch>
            <a:fillRect/>
          </a:stretch>
        </p:blipFill>
        <p:spPr>
          <a:xfrm>
            <a:off x="-1" y="0"/>
            <a:ext cx="1335564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t="11686" r="595" b="12410"/>
          <a:stretch>
            <a:fillRect/>
          </a:stretch>
        </p:blipFill>
        <p:spPr>
          <a:xfrm>
            <a:off x="-2" y="0"/>
            <a:ext cx="1335564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35564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61" y="243464"/>
            <a:ext cx="10557316" cy="63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3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44" y="1709739"/>
            <a:ext cx="115192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44" y="4589464"/>
            <a:ext cx="115192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7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8200" y="1825625"/>
            <a:ext cx="5676146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1292" y="1825625"/>
            <a:ext cx="5676146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3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40" y="365126"/>
            <a:ext cx="11519238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9940" y="1681163"/>
            <a:ext cx="56500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9940" y="2505075"/>
            <a:ext cx="565006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1292" y="1681163"/>
            <a:ext cx="56778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1292" y="2505075"/>
            <a:ext cx="5677886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8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9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5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40" y="457200"/>
            <a:ext cx="43075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886" y="987426"/>
            <a:ext cx="676129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9940" y="2057400"/>
            <a:ext cx="430754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9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40" y="457200"/>
            <a:ext cx="43075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77886" y="987426"/>
            <a:ext cx="676129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9940" y="2057400"/>
            <a:ext cx="430754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2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8200" y="365126"/>
            <a:ext cx="115192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200" y="1825625"/>
            <a:ext cx="115192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0" y="6356351"/>
            <a:ext cx="3005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4055" y="6356351"/>
            <a:ext cx="4507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2419" y="6356351"/>
            <a:ext cx="3005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86508873-B343-4AED-8410-DC9894A15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7" b="12744"/>
          <a:stretch>
            <a:fillRect/>
          </a:stretch>
        </p:blipFill>
        <p:spPr>
          <a:xfrm>
            <a:off x="-1" y="0"/>
            <a:ext cx="13355640" cy="685800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3DC1D7A7-9E39-40EA-9B02-801C866558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t="11686" r="595" b="12410"/>
          <a:stretch>
            <a:fillRect/>
          </a:stretch>
        </p:blipFill>
        <p:spPr>
          <a:xfrm>
            <a:off x="-2" y="0"/>
            <a:ext cx="13355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2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50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52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54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12" Type="http://schemas.openxmlformats.org/officeDocument/2006/relationships/image" Target="../media/image5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0.png"/><Relationship Id="rId11" Type="http://schemas.openxmlformats.org/officeDocument/2006/relationships/image" Target="../media/image57.png"/><Relationship Id="rId5" Type="http://schemas.openxmlformats.org/officeDocument/2006/relationships/image" Target="../media/image39.png"/><Relationship Id="rId10" Type="http://schemas.openxmlformats.org/officeDocument/2006/relationships/image" Target="../media/image56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60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41.png"/><Relationship Id="rId11" Type="http://schemas.openxmlformats.org/officeDocument/2006/relationships/image" Target="../media/image65.png"/><Relationship Id="rId5" Type="http://schemas.openxmlformats.org/officeDocument/2006/relationships/image" Target="../media/image40.png"/><Relationship Id="rId10" Type="http://schemas.openxmlformats.org/officeDocument/2006/relationships/image" Target="../media/image64.png"/><Relationship Id="rId4" Type="http://schemas.openxmlformats.org/officeDocument/2006/relationships/image" Target="../media/image39.png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17.emf"/><Relationship Id="rId9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12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emf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17.emf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12" Type="http://schemas.openxmlformats.org/officeDocument/2006/relationships/image" Target="../media/image1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C9797813-2242-4F7E-9FD5-7C2426750E46}"/>
              </a:ext>
            </a:extLst>
          </p:cNvPr>
          <p:cNvSpPr txBox="1"/>
          <p:nvPr/>
        </p:nvSpPr>
        <p:spPr>
          <a:xfrm>
            <a:off x="3612591" y="2837239"/>
            <a:ext cx="6469822" cy="144084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8763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تصنيف المثلثات</a:t>
            </a:r>
          </a:p>
        </p:txBody>
      </p:sp>
      <p:pic>
        <p:nvPicPr>
          <p:cNvPr id="4" name="صورة 3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BEF4BEC2-5891-4DFF-83FB-300849A74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45"/>
            <a:ext cx="1724191" cy="1332605"/>
          </a:xfrm>
          <a:prstGeom prst="rect">
            <a:avLst/>
          </a:prstGeom>
        </p:spPr>
      </p:pic>
      <p:pic>
        <p:nvPicPr>
          <p:cNvPr id="11" name="صورة 10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689D5BAE-39EA-4D87-A470-17F72E935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024" y="0"/>
            <a:ext cx="1532614" cy="163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fade/>
      </p:transition>
    </mc:Choice>
    <mc:Fallback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17251AD-2A1C-4EBB-B98E-93E9ABA15A4D}"/>
              </a:ext>
            </a:extLst>
          </p:cNvPr>
          <p:cNvSpPr txBox="1"/>
          <p:nvPr/>
        </p:nvSpPr>
        <p:spPr>
          <a:xfrm>
            <a:off x="4506972" y="810768"/>
            <a:ext cx="6681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تصنيف المثلثات وفقاً لأضلاعها</a:t>
            </a: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7125773D-DBD2-46AC-849F-2E3A70AEA347}"/>
              </a:ext>
            </a:extLst>
          </p:cNvPr>
          <p:cNvSpPr/>
          <p:nvPr/>
        </p:nvSpPr>
        <p:spPr>
          <a:xfrm>
            <a:off x="4250298" y="454504"/>
            <a:ext cx="4854457" cy="1370417"/>
          </a:xfrm>
          <a:prstGeom prst="ellipse">
            <a:avLst/>
          </a:prstGeom>
          <a:noFill/>
          <a:ln w="38100">
            <a:solidFill>
              <a:srgbClr val="1C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887CD009-E37C-44A3-831C-79FC7DA982DF}"/>
              </a:ext>
            </a:extLst>
          </p:cNvPr>
          <p:cNvCxnSpPr>
            <a:cxnSpLocks/>
          </p:cNvCxnSpPr>
          <p:nvPr/>
        </p:nvCxnSpPr>
        <p:spPr>
          <a:xfrm>
            <a:off x="2273219" y="1980558"/>
            <a:ext cx="9090950" cy="185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1D9E25C6-8401-4851-B65E-611E97800EF4}"/>
              </a:ext>
            </a:extLst>
          </p:cNvPr>
          <p:cNvCxnSpPr>
            <a:cxnSpLocks/>
          </p:cNvCxnSpPr>
          <p:nvPr/>
        </p:nvCxnSpPr>
        <p:spPr>
          <a:xfrm>
            <a:off x="11364169" y="1989221"/>
            <a:ext cx="0" cy="11510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0BD4B716-7BB6-4CA4-90E3-87FB043382F4}"/>
              </a:ext>
            </a:extLst>
          </p:cNvPr>
          <p:cNvCxnSpPr>
            <a:cxnSpLocks/>
          </p:cNvCxnSpPr>
          <p:nvPr/>
        </p:nvCxnSpPr>
        <p:spPr>
          <a:xfrm flipH="1">
            <a:off x="6677527" y="1989220"/>
            <a:ext cx="4009" cy="5133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3FD710C2-18FD-4A30-B15D-C661284E000A}"/>
              </a:ext>
            </a:extLst>
          </p:cNvPr>
          <p:cNvCxnSpPr>
            <a:cxnSpLocks/>
          </p:cNvCxnSpPr>
          <p:nvPr/>
        </p:nvCxnSpPr>
        <p:spPr>
          <a:xfrm>
            <a:off x="2273219" y="1981796"/>
            <a:ext cx="0" cy="1158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صورة 44">
            <a:extLst>
              <a:ext uri="{FF2B5EF4-FFF2-40B4-BE49-F238E27FC236}">
                <a16:creationId xmlns:a16="http://schemas.microsoft.com/office/drawing/2014/main" id="{872B22F1-4BD9-476E-92E6-9E4F1CCFF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198"/>
            <a:ext cx="1725318" cy="1335140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F23AC665-2157-43D6-9C36-DD629F82F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9313" y="60158"/>
            <a:ext cx="1536325" cy="1633870"/>
          </a:xfrm>
          <a:prstGeom prst="rect">
            <a:avLst/>
          </a:prstGeom>
        </p:spPr>
      </p:pic>
      <p:sp>
        <p:nvSpPr>
          <p:cNvPr id="47" name="مستطيل 46">
            <a:extLst>
              <a:ext uri="{FF2B5EF4-FFF2-40B4-BE49-F238E27FC236}">
                <a16:creationId xmlns:a16="http://schemas.microsoft.com/office/drawing/2014/main" id="{12188348-5615-4E01-BA38-04604D0DFEDC}"/>
              </a:ext>
            </a:extLst>
          </p:cNvPr>
          <p:cNvSpPr/>
          <p:nvPr/>
        </p:nvSpPr>
        <p:spPr>
          <a:xfrm>
            <a:off x="4487235" y="5566611"/>
            <a:ext cx="4597783" cy="836885"/>
          </a:xfrm>
          <a:prstGeom prst="rect">
            <a:avLst/>
          </a:prstGeom>
          <a:noFill/>
          <a:ln w="19050">
            <a:solidFill>
              <a:srgbClr val="1C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58AE71BF-8A9B-4A75-A8C4-24EDBA325700}"/>
              </a:ext>
            </a:extLst>
          </p:cNvPr>
          <p:cNvSpPr txBox="1"/>
          <p:nvPr/>
        </p:nvSpPr>
        <p:spPr>
          <a:xfrm>
            <a:off x="3337845" y="5586560"/>
            <a:ext cx="66815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solidFill>
                  <a:srgbClr val="1C75BC"/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يوضع عدد متساوٍ من</a:t>
            </a:r>
          </a:p>
          <a:p>
            <a:pPr algn="ctr"/>
            <a:r>
              <a:rPr lang="ar-SA" sz="2400" dirty="0">
                <a:solidFill>
                  <a:srgbClr val="1C75BC"/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 الشرطات الصغيرة على الضلعين المتطابقين</a:t>
            </a: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FEA33000-540E-4695-B6A9-DD774936F2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868" y="5125644"/>
            <a:ext cx="1430033" cy="143003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1342C23-A43B-46D2-A806-FA68FCF48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8091" y="3321877"/>
            <a:ext cx="3073407" cy="2494637"/>
          </a:xfrm>
          <a:prstGeom prst="rect">
            <a:avLst/>
          </a:prstGeom>
        </p:spPr>
      </p:pic>
      <p:sp>
        <p:nvSpPr>
          <p:cNvPr id="21" name="任意多边形 48">
            <a:extLst>
              <a:ext uri="{FF2B5EF4-FFF2-40B4-BE49-F238E27FC236}">
                <a16:creationId xmlns:a16="http://schemas.microsoft.com/office/drawing/2014/main" id="{4B83F844-8AF7-4978-9721-D32EF564E1BB}"/>
              </a:ext>
            </a:extLst>
          </p:cNvPr>
          <p:cNvSpPr/>
          <p:nvPr/>
        </p:nvSpPr>
        <p:spPr>
          <a:xfrm>
            <a:off x="9808091" y="3211190"/>
            <a:ext cx="3112155" cy="2665380"/>
          </a:xfrm>
          <a:custGeom>
            <a:avLst/>
            <a:gdLst>
              <a:gd name="connsiteX0" fmla="*/ 128954 w 6722970"/>
              <a:gd name="connsiteY0" fmla="*/ 13620 h 837912"/>
              <a:gd name="connsiteX1" fmla="*/ 820616 w 6722970"/>
              <a:gd name="connsiteY1" fmla="*/ 1897 h 837912"/>
              <a:gd name="connsiteX2" fmla="*/ 2121877 w 6722970"/>
              <a:gd name="connsiteY2" fmla="*/ 48789 h 837912"/>
              <a:gd name="connsiteX3" fmla="*/ 3692769 w 6722970"/>
              <a:gd name="connsiteY3" fmla="*/ 13620 h 837912"/>
              <a:gd name="connsiteX4" fmla="*/ 4794739 w 6722970"/>
              <a:gd name="connsiteY4" fmla="*/ 25343 h 837912"/>
              <a:gd name="connsiteX5" fmla="*/ 6260123 w 6722970"/>
              <a:gd name="connsiteY5" fmla="*/ 25343 h 837912"/>
              <a:gd name="connsiteX6" fmla="*/ 6658708 w 6722970"/>
              <a:gd name="connsiteY6" fmla="*/ 60512 h 837912"/>
              <a:gd name="connsiteX7" fmla="*/ 6717323 w 6722970"/>
              <a:gd name="connsiteY7" fmla="*/ 423928 h 837912"/>
              <a:gd name="connsiteX8" fmla="*/ 6682154 w 6722970"/>
              <a:gd name="connsiteY8" fmla="*/ 775620 h 837912"/>
              <a:gd name="connsiteX9" fmla="*/ 6377354 w 6722970"/>
              <a:gd name="connsiteY9" fmla="*/ 787343 h 837912"/>
              <a:gd name="connsiteX10" fmla="*/ 5638800 w 6722970"/>
              <a:gd name="connsiteY10" fmla="*/ 822512 h 837912"/>
              <a:gd name="connsiteX11" fmla="*/ 4806462 w 6722970"/>
              <a:gd name="connsiteY11" fmla="*/ 810789 h 837912"/>
              <a:gd name="connsiteX12" fmla="*/ 3528646 w 6722970"/>
              <a:gd name="connsiteY12" fmla="*/ 810789 h 837912"/>
              <a:gd name="connsiteX13" fmla="*/ 2602523 w 6722970"/>
              <a:gd name="connsiteY13" fmla="*/ 799066 h 837912"/>
              <a:gd name="connsiteX14" fmla="*/ 1559169 w 6722970"/>
              <a:gd name="connsiteY14" fmla="*/ 822512 h 837912"/>
              <a:gd name="connsiteX15" fmla="*/ 269631 w 6722970"/>
              <a:gd name="connsiteY15" fmla="*/ 834235 h 837912"/>
              <a:gd name="connsiteX16" fmla="*/ 46893 w 6722970"/>
              <a:gd name="connsiteY16" fmla="*/ 822512 h 837912"/>
              <a:gd name="connsiteX17" fmla="*/ 11723 w 6722970"/>
              <a:gd name="connsiteY17" fmla="*/ 681835 h 837912"/>
              <a:gd name="connsiteX18" fmla="*/ 0 w 6722970"/>
              <a:gd name="connsiteY18" fmla="*/ 365312 h 837912"/>
              <a:gd name="connsiteX19" fmla="*/ 11723 w 6722970"/>
              <a:gd name="connsiteY19" fmla="*/ 83959 h 83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22970" h="837912">
                <a:moveTo>
                  <a:pt x="128954" y="13620"/>
                </a:moveTo>
                <a:cubicBezTo>
                  <a:pt x="308708" y="4828"/>
                  <a:pt x="488462" y="-3964"/>
                  <a:pt x="820616" y="1897"/>
                </a:cubicBezTo>
                <a:cubicBezTo>
                  <a:pt x="1152770" y="7758"/>
                  <a:pt x="1643185" y="46835"/>
                  <a:pt x="2121877" y="48789"/>
                </a:cubicBezTo>
                <a:cubicBezTo>
                  <a:pt x="2600569" y="50743"/>
                  <a:pt x="3692769" y="13620"/>
                  <a:pt x="3692769" y="13620"/>
                </a:cubicBezTo>
                <a:lnTo>
                  <a:pt x="4794739" y="25343"/>
                </a:lnTo>
                <a:lnTo>
                  <a:pt x="6260123" y="25343"/>
                </a:lnTo>
                <a:cubicBezTo>
                  <a:pt x="6570785" y="31205"/>
                  <a:pt x="6582508" y="-5919"/>
                  <a:pt x="6658708" y="60512"/>
                </a:cubicBezTo>
                <a:cubicBezTo>
                  <a:pt x="6734908" y="126943"/>
                  <a:pt x="6713415" y="304743"/>
                  <a:pt x="6717323" y="423928"/>
                </a:cubicBezTo>
                <a:cubicBezTo>
                  <a:pt x="6721231" y="543113"/>
                  <a:pt x="6738815" y="715051"/>
                  <a:pt x="6682154" y="775620"/>
                </a:cubicBezTo>
                <a:cubicBezTo>
                  <a:pt x="6625493" y="836189"/>
                  <a:pt x="6377354" y="787343"/>
                  <a:pt x="6377354" y="787343"/>
                </a:cubicBezTo>
                <a:lnTo>
                  <a:pt x="5638800" y="822512"/>
                </a:lnTo>
                <a:lnTo>
                  <a:pt x="4806462" y="810789"/>
                </a:lnTo>
                <a:lnTo>
                  <a:pt x="3528646" y="810789"/>
                </a:lnTo>
                <a:cubicBezTo>
                  <a:pt x="3161323" y="808835"/>
                  <a:pt x="2930769" y="797112"/>
                  <a:pt x="2602523" y="799066"/>
                </a:cubicBezTo>
                <a:cubicBezTo>
                  <a:pt x="2274277" y="801020"/>
                  <a:pt x="1559169" y="822512"/>
                  <a:pt x="1559169" y="822512"/>
                </a:cubicBezTo>
                <a:lnTo>
                  <a:pt x="269631" y="834235"/>
                </a:lnTo>
                <a:cubicBezTo>
                  <a:pt x="17585" y="834235"/>
                  <a:pt x="89878" y="847912"/>
                  <a:pt x="46893" y="822512"/>
                </a:cubicBezTo>
                <a:cubicBezTo>
                  <a:pt x="3908" y="797112"/>
                  <a:pt x="19538" y="758035"/>
                  <a:pt x="11723" y="681835"/>
                </a:cubicBezTo>
                <a:cubicBezTo>
                  <a:pt x="3907" y="605635"/>
                  <a:pt x="0" y="464958"/>
                  <a:pt x="0" y="365312"/>
                </a:cubicBezTo>
                <a:cubicBezTo>
                  <a:pt x="0" y="265666"/>
                  <a:pt x="5861" y="174812"/>
                  <a:pt x="11723" y="83959"/>
                </a:cubicBezTo>
              </a:path>
            </a:pathLst>
          </a:custGeom>
          <a:noFill/>
          <a:ln w="25400">
            <a:solidFill>
              <a:srgbClr val="1C75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14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73D9A1F-0323-433F-99D2-4AA1B12B90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9800" y="2650793"/>
            <a:ext cx="3073407" cy="2554693"/>
          </a:xfrm>
          <a:prstGeom prst="rect">
            <a:avLst/>
          </a:prstGeom>
        </p:spPr>
      </p:pic>
      <p:sp>
        <p:nvSpPr>
          <p:cNvPr id="24" name="任意多边形 48">
            <a:extLst>
              <a:ext uri="{FF2B5EF4-FFF2-40B4-BE49-F238E27FC236}">
                <a16:creationId xmlns:a16="http://schemas.microsoft.com/office/drawing/2014/main" id="{DD87DB03-0147-464A-A54F-C90554404878}"/>
              </a:ext>
            </a:extLst>
          </p:cNvPr>
          <p:cNvSpPr/>
          <p:nvPr/>
        </p:nvSpPr>
        <p:spPr>
          <a:xfrm>
            <a:off x="5059800" y="2585355"/>
            <a:ext cx="3104137" cy="2646021"/>
          </a:xfrm>
          <a:custGeom>
            <a:avLst/>
            <a:gdLst>
              <a:gd name="connsiteX0" fmla="*/ 128954 w 6722970"/>
              <a:gd name="connsiteY0" fmla="*/ 13620 h 837912"/>
              <a:gd name="connsiteX1" fmla="*/ 820616 w 6722970"/>
              <a:gd name="connsiteY1" fmla="*/ 1897 h 837912"/>
              <a:gd name="connsiteX2" fmla="*/ 2121877 w 6722970"/>
              <a:gd name="connsiteY2" fmla="*/ 48789 h 837912"/>
              <a:gd name="connsiteX3" fmla="*/ 3692769 w 6722970"/>
              <a:gd name="connsiteY3" fmla="*/ 13620 h 837912"/>
              <a:gd name="connsiteX4" fmla="*/ 4794739 w 6722970"/>
              <a:gd name="connsiteY4" fmla="*/ 25343 h 837912"/>
              <a:gd name="connsiteX5" fmla="*/ 6260123 w 6722970"/>
              <a:gd name="connsiteY5" fmla="*/ 25343 h 837912"/>
              <a:gd name="connsiteX6" fmla="*/ 6658708 w 6722970"/>
              <a:gd name="connsiteY6" fmla="*/ 60512 h 837912"/>
              <a:gd name="connsiteX7" fmla="*/ 6717323 w 6722970"/>
              <a:gd name="connsiteY7" fmla="*/ 423928 h 837912"/>
              <a:gd name="connsiteX8" fmla="*/ 6682154 w 6722970"/>
              <a:gd name="connsiteY8" fmla="*/ 775620 h 837912"/>
              <a:gd name="connsiteX9" fmla="*/ 6377354 w 6722970"/>
              <a:gd name="connsiteY9" fmla="*/ 787343 h 837912"/>
              <a:gd name="connsiteX10" fmla="*/ 5638800 w 6722970"/>
              <a:gd name="connsiteY10" fmla="*/ 822512 h 837912"/>
              <a:gd name="connsiteX11" fmla="*/ 4806462 w 6722970"/>
              <a:gd name="connsiteY11" fmla="*/ 810789 h 837912"/>
              <a:gd name="connsiteX12" fmla="*/ 3528646 w 6722970"/>
              <a:gd name="connsiteY12" fmla="*/ 810789 h 837912"/>
              <a:gd name="connsiteX13" fmla="*/ 2602523 w 6722970"/>
              <a:gd name="connsiteY13" fmla="*/ 799066 h 837912"/>
              <a:gd name="connsiteX14" fmla="*/ 1559169 w 6722970"/>
              <a:gd name="connsiteY14" fmla="*/ 822512 h 837912"/>
              <a:gd name="connsiteX15" fmla="*/ 269631 w 6722970"/>
              <a:gd name="connsiteY15" fmla="*/ 834235 h 837912"/>
              <a:gd name="connsiteX16" fmla="*/ 46893 w 6722970"/>
              <a:gd name="connsiteY16" fmla="*/ 822512 h 837912"/>
              <a:gd name="connsiteX17" fmla="*/ 11723 w 6722970"/>
              <a:gd name="connsiteY17" fmla="*/ 681835 h 837912"/>
              <a:gd name="connsiteX18" fmla="*/ 0 w 6722970"/>
              <a:gd name="connsiteY18" fmla="*/ 365312 h 837912"/>
              <a:gd name="connsiteX19" fmla="*/ 11723 w 6722970"/>
              <a:gd name="connsiteY19" fmla="*/ 83959 h 83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22970" h="837912">
                <a:moveTo>
                  <a:pt x="128954" y="13620"/>
                </a:moveTo>
                <a:cubicBezTo>
                  <a:pt x="308708" y="4828"/>
                  <a:pt x="488462" y="-3964"/>
                  <a:pt x="820616" y="1897"/>
                </a:cubicBezTo>
                <a:cubicBezTo>
                  <a:pt x="1152770" y="7758"/>
                  <a:pt x="1643185" y="46835"/>
                  <a:pt x="2121877" y="48789"/>
                </a:cubicBezTo>
                <a:cubicBezTo>
                  <a:pt x="2600569" y="50743"/>
                  <a:pt x="3692769" y="13620"/>
                  <a:pt x="3692769" y="13620"/>
                </a:cubicBezTo>
                <a:lnTo>
                  <a:pt x="4794739" y="25343"/>
                </a:lnTo>
                <a:lnTo>
                  <a:pt x="6260123" y="25343"/>
                </a:lnTo>
                <a:cubicBezTo>
                  <a:pt x="6570785" y="31205"/>
                  <a:pt x="6582508" y="-5919"/>
                  <a:pt x="6658708" y="60512"/>
                </a:cubicBezTo>
                <a:cubicBezTo>
                  <a:pt x="6734908" y="126943"/>
                  <a:pt x="6713415" y="304743"/>
                  <a:pt x="6717323" y="423928"/>
                </a:cubicBezTo>
                <a:cubicBezTo>
                  <a:pt x="6721231" y="543113"/>
                  <a:pt x="6738815" y="715051"/>
                  <a:pt x="6682154" y="775620"/>
                </a:cubicBezTo>
                <a:cubicBezTo>
                  <a:pt x="6625493" y="836189"/>
                  <a:pt x="6377354" y="787343"/>
                  <a:pt x="6377354" y="787343"/>
                </a:cubicBezTo>
                <a:lnTo>
                  <a:pt x="5638800" y="822512"/>
                </a:lnTo>
                <a:lnTo>
                  <a:pt x="4806462" y="810789"/>
                </a:lnTo>
                <a:lnTo>
                  <a:pt x="3528646" y="810789"/>
                </a:lnTo>
                <a:cubicBezTo>
                  <a:pt x="3161323" y="808835"/>
                  <a:pt x="2930769" y="797112"/>
                  <a:pt x="2602523" y="799066"/>
                </a:cubicBezTo>
                <a:cubicBezTo>
                  <a:pt x="2274277" y="801020"/>
                  <a:pt x="1559169" y="822512"/>
                  <a:pt x="1559169" y="822512"/>
                </a:cubicBezTo>
                <a:lnTo>
                  <a:pt x="269631" y="834235"/>
                </a:lnTo>
                <a:cubicBezTo>
                  <a:pt x="17585" y="834235"/>
                  <a:pt x="89878" y="847912"/>
                  <a:pt x="46893" y="822512"/>
                </a:cubicBezTo>
                <a:cubicBezTo>
                  <a:pt x="3908" y="797112"/>
                  <a:pt x="19538" y="758035"/>
                  <a:pt x="11723" y="681835"/>
                </a:cubicBezTo>
                <a:cubicBezTo>
                  <a:pt x="3907" y="605635"/>
                  <a:pt x="0" y="464958"/>
                  <a:pt x="0" y="365312"/>
                </a:cubicBezTo>
                <a:cubicBezTo>
                  <a:pt x="0" y="265666"/>
                  <a:pt x="5861" y="174812"/>
                  <a:pt x="11723" y="83959"/>
                </a:cubicBezTo>
              </a:path>
            </a:pathLst>
          </a:custGeom>
          <a:noFill/>
          <a:ln w="25400">
            <a:solidFill>
              <a:srgbClr val="1C75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14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42E9CFF-EB0E-4DEA-A245-1063B602A0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133" y="3219173"/>
            <a:ext cx="3073407" cy="2561789"/>
          </a:xfrm>
          <a:prstGeom prst="rect">
            <a:avLst/>
          </a:prstGeom>
        </p:spPr>
      </p:pic>
      <p:sp>
        <p:nvSpPr>
          <p:cNvPr id="27" name="任意多边形 48">
            <a:extLst>
              <a:ext uri="{FF2B5EF4-FFF2-40B4-BE49-F238E27FC236}">
                <a16:creationId xmlns:a16="http://schemas.microsoft.com/office/drawing/2014/main" id="{AFA5AEBA-511C-4609-9B61-2CBB6E52965F}"/>
              </a:ext>
            </a:extLst>
          </p:cNvPr>
          <p:cNvSpPr/>
          <p:nvPr/>
        </p:nvSpPr>
        <p:spPr>
          <a:xfrm>
            <a:off x="808403" y="3170493"/>
            <a:ext cx="3073698" cy="2706077"/>
          </a:xfrm>
          <a:custGeom>
            <a:avLst/>
            <a:gdLst>
              <a:gd name="connsiteX0" fmla="*/ 128954 w 6722970"/>
              <a:gd name="connsiteY0" fmla="*/ 13620 h 837912"/>
              <a:gd name="connsiteX1" fmla="*/ 820616 w 6722970"/>
              <a:gd name="connsiteY1" fmla="*/ 1897 h 837912"/>
              <a:gd name="connsiteX2" fmla="*/ 2121877 w 6722970"/>
              <a:gd name="connsiteY2" fmla="*/ 48789 h 837912"/>
              <a:gd name="connsiteX3" fmla="*/ 3692769 w 6722970"/>
              <a:gd name="connsiteY3" fmla="*/ 13620 h 837912"/>
              <a:gd name="connsiteX4" fmla="*/ 4794739 w 6722970"/>
              <a:gd name="connsiteY4" fmla="*/ 25343 h 837912"/>
              <a:gd name="connsiteX5" fmla="*/ 6260123 w 6722970"/>
              <a:gd name="connsiteY5" fmla="*/ 25343 h 837912"/>
              <a:gd name="connsiteX6" fmla="*/ 6658708 w 6722970"/>
              <a:gd name="connsiteY6" fmla="*/ 60512 h 837912"/>
              <a:gd name="connsiteX7" fmla="*/ 6717323 w 6722970"/>
              <a:gd name="connsiteY7" fmla="*/ 423928 h 837912"/>
              <a:gd name="connsiteX8" fmla="*/ 6682154 w 6722970"/>
              <a:gd name="connsiteY8" fmla="*/ 775620 h 837912"/>
              <a:gd name="connsiteX9" fmla="*/ 6377354 w 6722970"/>
              <a:gd name="connsiteY9" fmla="*/ 787343 h 837912"/>
              <a:gd name="connsiteX10" fmla="*/ 5638800 w 6722970"/>
              <a:gd name="connsiteY10" fmla="*/ 822512 h 837912"/>
              <a:gd name="connsiteX11" fmla="*/ 4806462 w 6722970"/>
              <a:gd name="connsiteY11" fmla="*/ 810789 h 837912"/>
              <a:gd name="connsiteX12" fmla="*/ 3528646 w 6722970"/>
              <a:gd name="connsiteY12" fmla="*/ 810789 h 837912"/>
              <a:gd name="connsiteX13" fmla="*/ 2602523 w 6722970"/>
              <a:gd name="connsiteY13" fmla="*/ 799066 h 837912"/>
              <a:gd name="connsiteX14" fmla="*/ 1559169 w 6722970"/>
              <a:gd name="connsiteY14" fmla="*/ 822512 h 837912"/>
              <a:gd name="connsiteX15" fmla="*/ 269631 w 6722970"/>
              <a:gd name="connsiteY15" fmla="*/ 834235 h 837912"/>
              <a:gd name="connsiteX16" fmla="*/ 46893 w 6722970"/>
              <a:gd name="connsiteY16" fmla="*/ 822512 h 837912"/>
              <a:gd name="connsiteX17" fmla="*/ 11723 w 6722970"/>
              <a:gd name="connsiteY17" fmla="*/ 681835 h 837912"/>
              <a:gd name="connsiteX18" fmla="*/ 0 w 6722970"/>
              <a:gd name="connsiteY18" fmla="*/ 365312 h 837912"/>
              <a:gd name="connsiteX19" fmla="*/ 11723 w 6722970"/>
              <a:gd name="connsiteY19" fmla="*/ 83959 h 83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22970" h="837912">
                <a:moveTo>
                  <a:pt x="128954" y="13620"/>
                </a:moveTo>
                <a:cubicBezTo>
                  <a:pt x="308708" y="4828"/>
                  <a:pt x="488462" y="-3964"/>
                  <a:pt x="820616" y="1897"/>
                </a:cubicBezTo>
                <a:cubicBezTo>
                  <a:pt x="1152770" y="7758"/>
                  <a:pt x="1643185" y="46835"/>
                  <a:pt x="2121877" y="48789"/>
                </a:cubicBezTo>
                <a:cubicBezTo>
                  <a:pt x="2600569" y="50743"/>
                  <a:pt x="3692769" y="13620"/>
                  <a:pt x="3692769" y="13620"/>
                </a:cubicBezTo>
                <a:lnTo>
                  <a:pt x="4794739" y="25343"/>
                </a:lnTo>
                <a:lnTo>
                  <a:pt x="6260123" y="25343"/>
                </a:lnTo>
                <a:cubicBezTo>
                  <a:pt x="6570785" y="31205"/>
                  <a:pt x="6582508" y="-5919"/>
                  <a:pt x="6658708" y="60512"/>
                </a:cubicBezTo>
                <a:cubicBezTo>
                  <a:pt x="6734908" y="126943"/>
                  <a:pt x="6713415" y="304743"/>
                  <a:pt x="6717323" y="423928"/>
                </a:cubicBezTo>
                <a:cubicBezTo>
                  <a:pt x="6721231" y="543113"/>
                  <a:pt x="6738815" y="715051"/>
                  <a:pt x="6682154" y="775620"/>
                </a:cubicBezTo>
                <a:cubicBezTo>
                  <a:pt x="6625493" y="836189"/>
                  <a:pt x="6377354" y="787343"/>
                  <a:pt x="6377354" y="787343"/>
                </a:cubicBezTo>
                <a:lnTo>
                  <a:pt x="5638800" y="822512"/>
                </a:lnTo>
                <a:lnTo>
                  <a:pt x="4806462" y="810789"/>
                </a:lnTo>
                <a:lnTo>
                  <a:pt x="3528646" y="810789"/>
                </a:lnTo>
                <a:cubicBezTo>
                  <a:pt x="3161323" y="808835"/>
                  <a:pt x="2930769" y="797112"/>
                  <a:pt x="2602523" y="799066"/>
                </a:cubicBezTo>
                <a:cubicBezTo>
                  <a:pt x="2274277" y="801020"/>
                  <a:pt x="1559169" y="822512"/>
                  <a:pt x="1559169" y="822512"/>
                </a:cubicBezTo>
                <a:lnTo>
                  <a:pt x="269631" y="834235"/>
                </a:lnTo>
                <a:cubicBezTo>
                  <a:pt x="17585" y="834235"/>
                  <a:pt x="89878" y="847912"/>
                  <a:pt x="46893" y="822512"/>
                </a:cubicBezTo>
                <a:cubicBezTo>
                  <a:pt x="3908" y="797112"/>
                  <a:pt x="19538" y="758035"/>
                  <a:pt x="11723" y="681835"/>
                </a:cubicBezTo>
                <a:cubicBezTo>
                  <a:pt x="3907" y="605635"/>
                  <a:pt x="0" y="464958"/>
                  <a:pt x="0" y="365312"/>
                </a:cubicBezTo>
                <a:cubicBezTo>
                  <a:pt x="0" y="265666"/>
                  <a:pt x="5861" y="174812"/>
                  <a:pt x="11723" y="83959"/>
                </a:cubicBezTo>
              </a:path>
            </a:pathLst>
          </a:custGeom>
          <a:noFill/>
          <a:ln w="25400">
            <a:solidFill>
              <a:srgbClr val="1C75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14" dirty="0"/>
          </a:p>
        </p:txBody>
      </p:sp>
    </p:spTree>
    <p:extLst>
      <p:ext uri="{BB962C8B-B14F-4D97-AF65-F5344CB8AC3E}">
        <p14:creationId xmlns:p14="http://schemas.microsoft.com/office/powerpoint/2010/main" val="374685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75DAEB5-0315-4B64-A3CF-0420FE278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19" y="75378"/>
            <a:ext cx="6151397" cy="148145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0E5B0C52-D0E0-4AC3-B6CD-9EF826AD5C45}"/>
              </a:ext>
            </a:extLst>
          </p:cNvPr>
          <p:cNvGrpSpPr/>
          <p:nvPr/>
        </p:nvGrpSpPr>
        <p:grpSpPr>
          <a:xfrm>
            <a:off x="12105381" y="1765876"/>
            <a:ext cx="1402072" cy="778245"/>
            <a:chOff x="9988761" y="1510312"/>
            <a:chExt cx="2188565" cy="858133"/>
          </a:xfrm>
        </p:grpSpPr>
        <p:sp>
          <p:nvSpPr>
            <p:cNvPr id="28" name="MH_Other_1">
              <a:extLst>
                <a:ext uri="{FF2B5EF4-FFF2-40B4-BE49-F238E27FC236}">
                  <a16:creationId xmlns:a16="http://schemas.microsoft.com/office/drawing/2014/main" id="{354AD2A9-3602-4DCB-A975-A91E146519D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7F48C4B3-4E9D-491B-9E63-AE4D55727BBE}"/>
                </a:ext>
              </a:extLst>
            </p:cNvPr>
            <p:cNvSpPr txBox="1"/>
            <p:nvPr/>
          </p:nvSpPr>
          <p:spPr>
            <a:xfrm>
              <a:off x="9988761" y="1510312"/>
              <a:ext cx="2188565" cy="64480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مثال3</a:t>
              </a:r>
            </a:p>
          </p:txBody>
        </p:sp>
      </p:grpSp>
      <p:pic>
        <p:nvPicPr>
          <p:cNvPr id="3" name="صورة 2" descr="صورة تحتوي على نص, الخط, أسود, لقطة شاشة&#10;&#10;تم إنشاء الوصف تلقائياً">
            <a:extLst>
              <a:ext uri="{FF2B5EF4-FFF2-40B4-BE49-F238E27FC236}">
                <a16:creationId xmlns:a16="http://schemas.microsoft.com/office/drawing/2014/main" id="{45025EAD-196B-4230-A014-09AFE95F11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55" y="1741462"/>
            <a:ext cx="9623569" cy="176273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927BFC0-5726-436D-B63E-609003E669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4351" y="2950417"/>
            <a:ext cx="2483668" cy="2711897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DE18BF4B-5A82-4DDA-9170-498E7E012EA7}"/>
              </a:ext>
            </a:extLst>
          </p:cNvPr>
          <p:cNvSpPr/>
          <p:nvPr/>
        </p:nvSpPr>
        <p:spPr>
          <a:xfrm>
            <a:off x="1140821" y="2950417"/>
            <a:ext cx="2483668" cy="2711897"/>
          </a:xfrm>
          <a:prstGeom prst="rect">
            <a:avLst/>
          </a:prstGeom>
          <a:noFill/>
          <a:ln w="28575">
            <a:solidFill>
              <a:srgbClr val="FCFD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48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75DAEB5-0315-4B64-A3CF-0420FE278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19" y="75378"/>
            <a:ext cx="6151397" cy="148145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0CD6228D-805B-42A6-AA17-9C7BEC068881}"/>
              </a:ext>
            </a:extLst>
          </p:cNvPr>
          <p:cNvGrpSpPr/>
          <p:nvPr/>
        </p:nvGrpSpPr>
        <p:grpSpPr>
          <a:xfrm>
            <a:off x="11651209" y="1854772"/>
            <a:ext cx="1536325" cy="776357"/>
            <a:chOff x="9892578" y="1510312"/>
            <a:chExt cx="2188565" cy="858133"/>
          </a:xfrm>
        </p:grpSpPr>
        <p:sp>
          <p:nvSpPr>
            <p:cNvPr id="16" name="MH_Other_1">
              <a:extLst>
                <a:ext uri="{FF2B5EF4-FFF2-40B4-BE49-F238E27FC236}">
                  <a16:creationId xmlns:a16="http://schemas.microsoft.com/office/drawing/2014/main" id="{017AF65D-C8E7-49BB-81E4-713746F77AF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FE859D45-AAD1-49B8-885A-6BD5E5FBFAF4}"/>
                </a:ext>
              </a:extLst>
            </p:cNvPr>
            <p:cNvSpPr txBox="1"/>
            <p:nvPr/>
          </p:nvSpPr>
          <p:spPr>
            <a:xfrm>
              <a:off x="9892578" y="1529624"/>
              <a:ext cx="2188565" cy="64637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تحقق3</a:t>
              </a:r>
            </a:p>
          </p:txBody>
        </p:sp>
      </p:grpSp>
      <p:sp>
        <p:nvSpPr>
          <p:cNvPr id="7" name="مستطيل 6">
            <a:extLst>
              <a:ext uri="{FF2B5EF4-FFF2-40B4-BE49-F238E27FC236}">
                <a16:creationId xmlns:a16="http://schemas.microsoft.com/office/drawing/2014/main" id="{407634BB-E4AE-40B5-B3F1-0C2C4E685D4B}"/>
              </a:ext>
            </a:extLst>
          </p:cNvPr>
          <p:cNvSpPr/>
          <p:nvPr/>
        </p:nvSpPr>
        <p:spPr>
          <a:xfrm>
            <a:off x="4138863" y="2357668"/>
            <a:ext cx="2326105" cy="89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C044A21-226E-4EE9-9423-EF4FA5C9B7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1" b="20789"/>
          <a:stretch/>
        </p:blipFill>
        <p:spPr>
          <a:xfrm>
            <a:off x="1422897" y="1933028"/>
            <a:ext cx="10228312" cy="46320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485289F-D2AE-4978-974A-0C1D4AB8D5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718" y="2647171"/>
            <a:ext cx="3324689" cy="28864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203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75DAEB5-0315-4B64-A3CF-0420FE278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19" y="75378"/>
            <a:ext cx="6151397" cy="148145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0E5B0C52-D0E0-4AC3-B6CD-9EF826AD5C45}"/>
              </a:ext>
            </a:extLst>
          </p:cNvPr>
          <p:cNvGrpSpPr/>
          <p:nvPr/>
        </p:nvGrpSpPr>
        <p:grpSpPr>
          <a:xfrm>
            <a:off x="12105384" y="1765876"/>
            <a:ext cx="1402073" cy="778245"/>
            <a:chOff x="9988763" y="1510312"/>
            <a:chExt cx="2188566" cy="858133"/>
          </a:xfrm>
        </p:grpSpPr>
        <p:sp>
          <p:nvSpPr>
            <p:cNvPr id="28" name="MH_Other_1">
              <a:extLst>
                <a:ext uri="{FF2B5EF4-FFF2-40B4-BE49-F238E27FC236}">
                  <a16:creationId xmlns:a16="http://schemas.microsoft.com/office/drawing/2014/main" id="{354AD2A9-3602-4DCB-A975-A91E146519D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7F48C4B3-4E9D-491B-9E63-AE4D55727BBE}"/>
                </a:ext>
              </a:extLst>
            </p:cNvPr>
            <p:cNvSpPr txBox="1"/>
            <p:nvPr/>
          </p:nvSpPr>
          <p:spPr>
            <a:xfrm>
              <a:off x="9988764" y="1510312"/>
              <a:ext cx="2188565" cy="64480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مثال4</a:t>
              </a:r>
            </a:p>
          </p:txBody>
        </p:sp>
      </p:grpSp>
      <p:pic>
        <p:nvPicPr>
          <p:cNvPr id="9" name="صورة 8" descr="صورة تحتوي على نص, لقطة شاشة, الخط, رسم بياني&#10;&#10;تم إنشاء الوصف تلقائياً">
            <a:extLst>
              <a:ext uri="{FF2B5EF4-FFF2-40B4-BE49-F238E27FC236}">
                <a16:creationId xmlns:a16="http://schemas.microsoft.com/office/drawing/2014/main" id="{0B019585-F490-47B9-9575-3DFF094163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73" y="1633041"/>
            <a:ext cx="10693678" cy="465221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854816C-565A-4197-8CAD-73885EC496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4373" y="1633041"/>
            <a:ext cx="3483112" cy="2524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3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75DAEB5-0315-4B64-A3CF-0420FE278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19" y="75378"/>
            <a:ext cx="6151397" cy="148145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0CD6228D-805B-42A6-AA17-9C7BEC068881}"/>
              </a:ext>
            </a:extLst>
          </p:cNvPr>
          <p:cNvGrpSpPr/>
          <p:nvPr/>
        </p:nvGrpSpPr>
        <p:grpSpPr>
          <a:xfrm>
            <a:off x="11819313" y="1854772"/>
            <a:ext cx="1536325" cy="776357"/>
            <a:chOff x="9892578" y="1510312"/>
            <a:chExt cx="2188565" cy="858133"/>
          </a:xfrm>
        </p:grpSpPr>
        <p:sp>
          <p:nvSpPr>
            <p:cNvPr id="16" name="MH_Other_1">
              <a:extLst>
                <a:ext uri="{FF2B5EF4-FFF2-40B4-BE49-F238E27FC236}">
                  <a16:creationId xmlns:a16="http://schemas.microsoft.com/office/drawing/2014/main" id="{017AF65D-C8E7-49BB-81E4-713746F77AF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FE859D45-AAD1-49B8-885A-6BD5E5FBFAF4}"/>
                </a:ext>
              </a:extLst>
            </p:cNvPr>
            <p:cNvSpPr txBox="1"/>
            <p:nvPr/>
          </p:nvSpPr>
          <p:spPr>
            <a:xfrm>
              <a:off x="9892578" y="1529624"/>
              <a:ext cx="2188565" cy="64637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تحقق4</a:t>
              </a:r>
            </a:p>
          </p:txBody>
        </p:sp>
      </p:grpSp>
      <p:sp>
        <p:nvSpPr>
          <p:cNvPr id="7" name="مستطيل 6">
            <a:extLst>
              <a:ext uri="{FF2B5EF4-FFF2-40B4-BE49-F238E27FC236}">
                <a16:creationId xmlns:a16="http://schemas.microsoft.com/office/drawing/2014/main" id="{407634BB-E4AE-40B5-B3F1-0C2C4E685D4B}"/>
              </a:ext>
            </a:extLst>
          </p:cNvPr>
          <p:cNvSpPr/>
          <p:nvPr/>
        </p:nvSpPr>
        <p:spPr>
          <a:xfrm>
            <a:off x="4306967" y="2357668"/>
            <a:ext cx="2326105" cy="89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8DEA306-18E8-42F0-8F48-4AE2365230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63" y="1854772"/>
            <a:ext cx="10610850" cy="723900"/>
          </a:xfrm>
          <a:prstGeom prst="rect">
            <a:avLst/>
          </a:prstGeom>
        </p:spPr>
      </p:pic>
      <p:pic>
        <p:nvPicPr>
          <p:cNvPr id="12" name="صورة 11" descr="صورة تحتوي على خط, لقطة شاشة, رسم بياني&#10;&#10;تم إنشاء الوصف تلقائياً">
            <a:extLst>
              <a:ext uri="{FF2B5EF4-FFF2-40B4-BE49-F238E27FC236}">
                <a16:creationId xmlns:a16="http://schemas.microsoft.com/office/drawing/2014/main" id="{D23A9C4F-EAEA-47DA-9074-D1C123C245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9" y="2457019"/>
            <a:ext cx="4642753" cy="3348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452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75DAEB5-0315-4B64-A3CF-0420FE278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19" y="75378"/>
            <a:ext cx="6151397" cy="148145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0CD6228D-805B-42A6-AA17-9C7BEC068881}"/>
              </a:ext>
            </a:extLst>
          </p:cNvPr>
          <p:cNvGrpSpPr/>
          <p:nvPr/>
        </p:nvGrpSpPr>
        <p:grpSpPr>
          <a:xfrm>
            <a:off x="11718729" y="1854772"/>
            <a:ext cx="1558862" cy="776357"/>
            <a:chOff x="9988763" y="1510312"/>
            <a:chExt cx="2220670" cy="858133"/>
          </a:xfrm>
        </p:grpSpPr>
        <p:sp>
          <p:nvSpPr>
            <p:cNvPr id="16" name="MH_Other_1">
              <a:extLst>
                <a:ext uri="{FF2B5EF4-FFF2-40B4-BE49-F238E27FC236}">
                  <a16:creationId xmlns:a16="http://schemas.microsoft.com/office/drawing/2014/main" id="{017AF65D-C8E7-49BB-81E4-713746F77AF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FE859D45-AAD1-49B8-885A-6BD5E5FBFAF4}"/>
                </a:ext>
              </a:extLst>
            </p:cNvPr>
            <p:cNvSpPr txBox="1"/>
            <p:nvPr/>
          </p:nvSpPr>
          <p:spPr>
            <a:xfrm>
              <a:off x="10020868" y="1510312"/>
              <a:ext cx="2188565" cy="64637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مثال5</a:t>
              </a:r>
            </a:p>
          </p:txBody>
        </p:sp>
      </p:grpSp>
      <p:sp>
        <p:nvSpPr>
          <p:cNvPr id="7" name="مستطيل 6">
            <a:extLst>
              <a:ext uri="{FF2B5EF4-FFF2-40B4-BE49-F238E27FC236}">
                <a16:creationId xmlns:a16="http://schemas.microsoft.com/office/drawing/2014/main" id="{407634BB-E4AE-40B5-B3F1-0C2C4E685D4B}"/>
              </a:ext>
            </a:extLst>
          </p:cNvPr>
          <p:cNvSpPr/>
          <p:nvPr/>
        </p:nvSpPr>
        <p:spPr>
          <a:xfrm>
            <a:off x="4138863" y="2357668"/>
            <a:ext cx="2326105" cy="89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 descr="صورة تحتوي على نص, الخط, أسود&#10;&#10;تم إنشاء الوصف تلقائياً">
            <a:extLst>
              <a:ext uri="{FF2B5EF4-FFF2-40B4-BE49-F238E27FC236}">
                <a16:creationId xmlns:a16="http://schemas.microsoft.com/office/drawing/2014/main" id="{986B2B8E-C440-4130-BC05-8B63BBAF57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2" y="1832834"/>
            <a:ext cx="6804817" cy="1189653"/>
          </a:xfrm>
          <a:prstGeom prst="rect">
            <a:avLst/>
          </a:prstGeom>
        </p:spPr>
      </p:pic>
      <p:pic>
        <p:nvPicPr>
          <p:cNvPr id="21" name="صورة 20" descr="صورة تحتوي على خط, رسم بياني, لقطة شاشة, الخط&#10;&#10;تم إنشاء الوصف تلقائياً">
            <a:extLst>
              <a:ext uri="{FF2B5EF4-FFF2-40B4-BE49-F238E27FC236}">
                <a16:creationId xmlns:a16="http://schemas.microsoft.com/office/drawing/2014/main" id="{C6375301-BEE9-4CBF-98AC-178E25F02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0" y="1427132"/>
            <a:ext cx="4535083" cy="1693481"/>
          </a:xfrm>
          <a:prstGeom prst="rect">
            <a:avLst/>
          </a:prstGeom>
        </p:spPr>
      </p:pic>
      <p:pic>
        <p:nvPicPr>
          <p:cNvPr id="23" name="صورة 22" descr="صورة تحتوي على نص, الخط, لقطة شاشة&#10;&#10;تم إنشاء الوصف تلقائياً">
            <a:extLst>
              <a:ext uri="{FF2B5EF4-FFF2-40B4-BE49-F238E27FC236}">
                <a16:creationId xmlns:a16="http://schemas.microsoft.com/office/drawing/2014/main" id="{1547181C-22E1-475A-AFC4-E33F21D4CA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91" y="3120613"/>
            <a:ext cx="6800850" cy="2800350"/>
          </a:xfrm>
          <a:prstGeom prst="rect">
            <a:avLst/>
          </a:prstGeom>
        </p:spPr>
      </p:pic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51E5ACB0-AE36-449E-A5D0-179500A1F32B}"/>
              </a:ext>
            </a:extLst>
          </p:cNvPr>
          <p:cNvCxnSpPr/>
          <p:nvPr/>
        </p:nvCxnSpPr>
        <p:spPr>
          <a:xfrm>
            <a:off x="6341711" y="3120613"/>
            <a:ext cx="0" cy="3353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صورة 26" descr="صورة تحتوي على نص, لقطة شاشة, الخط, خط يد&#10;&#10;تم إنشاء الوصف تلقائياً">
            <a:extLst>
              <a:ext uri="{FF2B5EF4-FFF2-40B4-BE49-F238E27FC236}">
                <a16:creationId xmlns:a16="http://schemas.microsoft.com/office/drawing/2014/main" id="{874E935D-CFB1-4D63-AC62-74DBC60583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0" y="3120613"/>
            <a:ext cx="5553460" cy="3183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7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75DAEB5-0315-4B64-A3CF-0420FE278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19" y="75378"/>
            <a:ext cx="6151397" cy="148145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0CD6228D-805B-42A6-AA17-9C7BEC068881}"/>
              </a:ext>
            </a:extLst>
          </p:cNvPr>
          <p:cNvGrpSpPr/>
          <p:nvPr/>
        </p:nvGrpSpPr>
        <p:grpSpPr>
          <a:xfrm>
            <a:off x="11651209" y="1854772"/>
            <a:ext cx="1536325" cy="776357"/>
            <a:chOff x="9892578" y="1510312"/>
            <a:chExt cx="2188565" cy="858133"/>
          </a:xfrm>
        </p:grpSpPr>
        <p:sp>
          <p:nvSpPr>
            <p:cNvPr id="16" name="MH_Other_1">
              <a:extLst>
                <a:ext uri="{FF2B5EF4-FFF2-40B4-BE49-F238E27FC236}">
                  <a16:creationId xmlns:a16="http://schemas.microsoft.com/office/drawing/2014/main" id="{017AF65D-C8E7-49BB-81E4-713746F77AF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FE859D45-AAD1-49B8-885A-6BD5E5FBFAF4}"/>
                </a:ext>
              </a:extLst>
            </p:cNvPr>
            <p:cNvSpPr txBox="1"/>
            <p:nvPr/>
          </p:nvSpPr>
          <p:spPr>
            <a:xfrm>
              <a:off x="9892578" y="1529624"/>
              <a:ext cx="2188565" cy="64637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تحقق5</a:t>
              </a:r>
            </a:p>
          </p:txBody>
        </p:sp>
      </p:grpSp>
      <p:sp>
        <p:nvSpPr>
          <p:cNvPr id="7" name="مستطيل 6">
            <a:extLst>
              <a:ext uri="{FF2B5EF4-FFF2-40B4-BE49-F238E27FC236}">
                <a16:creationId xmlns:a16="http://schemas.microsoft.com/office/drawing/2014/main" id="{407634BB-E4AE-40B5-B3F1-0C2C4E685D4B}"/>
              </a:ext>
            </a:extLst>
          </p:cNvPr>
          <p:cNvSpPr/>
          <p:nvPr/>
        </p:nvSpPr>
        <p:spPr>
          <a:xfrm>
            <a:off x="4138863" y="2357668"/>
            <a:ext cx="2326105" cy="89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77B9842-B16C-48CC-9E48-BB25792BA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19" y="1820107"/>
            <a:ext cx="7979402" cy="76976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4749D4E-338C-4AA1-A03A-B5D0D54E4B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5" y="2631129"/>
            <a:ext cx="3474164" cy="325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19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75DAEB5-0315-4B64-A3CF-0420FE278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019" y="75378"/>
            <a:ext cx="6151397" cy="148145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3043049E-32DB-4050-9BAA-D90A5745C39F}"/>
              </a:ext>
            </a:extLst>
          </p:cNvPr>
          <p:cNvGrpSpPr/>
          <p:nvPr/>
        </p:nvGrpSpPr>
        <p:grpSpPr>
          <a:xfrm>
            <a:off x="10469552" y="1492600"/>
            <a:ext cx="1840627" cy="1306538"/>
            <a:chOff x="10898999" y="1368262"/>
            <a:chExt cx="1840627" cy="1306538"/>
          </a:xfrm>
        </p:grpSpPr>
        <p:pic>
          <p:nvPicPr>
            <p:cNvPr id="3" name="صورة 2" descr="صورة تحتوي على لقطة شاشة&#10;&#10;تم إنشاء الوصف تلقائياً">
              <a:extLst>
                <a:ext uri="{FF2B5EF4-FFF2-40B4-BE49-F238E27FC236}">
                  <a16:creationId xmlns:a16="http://schemas.microsoft.com/office/drawing/2014/main" id="{B22824B8-1756-4DCA-852C-1736793CF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56" r="53053"/>
            <a:stretch/>
          </p:blipFill>
          <p:spPr>
            <a:xfrm>
              <a:off x="10898999" y="1368262"/>
              <a:ext cx="1840627" cy="1306538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A5BC6C75-900B-4BA7-83A9-5BAA0AC2A482}"/>
                </a:ext>
              </a:extLst>
            </p:cNvPr>
            <p:cNvSpPr txBox="1"/>
            <p:nvPr/>
          </p:nvSpPr>
          <p:spPr>
            <a:xfrm>
              <a:off x="11306823" y="1654683"/>
              <a:ext cx="143280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800" dirty="0">
                  <a:solidFill>
                    <a:srgbClr val="FCFD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تأكد</a:t>
              </a:r>
            </a:p>
          </p:txBody>
        </p:sp>
      </p:grpSp>
      <p:pic>
        <p:nvPicPr>
          <p:cNvPr id="8" name="صورة 7" descr="صورة تحتوي على سماء, لقطة شاشة, بناء, في الخارج&#10;&#10;تم إنشاء الوصف تلقائياً">
            <a:extLst>
              <a:ext uri="{FF2B5EF4-FFF2-40B4-BE49-F238E27FC236}">
                <a16:creationId xmlns:a16="http://schemas.microsoft.com/office/drawing/2014/main" id="{AA343D30-2E25-4446-B641-5072F86229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666" y="3621505"/>
            <a:ext cx="2857500" cy="28098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F60A03A-BF9D-4336-87C1-FF7EA8310D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37772" y="3621505"/>
            <a:ext cx="431453" cy="47768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46F2CA4-86A5-4C58-B6DD-ED5402427B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56" y="1782173"/>
            <a:ext cx="2828925" cy="2886075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B400A85B-5E60-423F-B554-B18AC2E01F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4119" y="1836430"/>
            <a:ext cx="392256" cy="48277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D97238EC-20FB-46E9-8E54-3B3A2CB4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8054" y="3621505"/>
            <a:ext cx="2347591" cy="2695951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FE32DEF7-BA23-438B-8D4D-F354D14497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2330" y="3604116"/>
            <a:ext cx="392641" cy="495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391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75DAEB5-0315-4B64-A3CF-0420FE278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019" y="75378"/>
            <a:ext cx="6151397" cy="148145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3043049E-32DB-4050-9BAA-D90A5745C39F}"/>
              </a:ext>
            </a:extLst>
          </p:cNvPr>
          <p:cNvGrpSpPr/>
          <p:nvPr/>
        </p:nvGrpSpPr>
        <p:grpSpPr>
          <a:xfrm>
            <a:off x="10898999" y="1467438"/>
            <a:ext cx="1840627" cy="1306538"/>
            <a:chOff x="10898999" y="1368262"/>
            <a:chExt cx="1840627" cy="1306538"/>
          </a:xfrm>
        </p:grpSpPr>
        <p:pic>
          <p:nvPicPr>
            <p:cNvPr id="3" name="صورة 2" descr="صورة تحتوي على لقطة شاشة&#10;&#10;تم إنشاء الوصف تلقائياً">
              <a:extLst>
                <a:ext uri="{FF2B5EF4-FFF2-40B4-BE49-F238E27FC236}">
                  <a16:creationId xmlns:a16="http://schemas.microsoft.com/office/drawing/2014/main" id="{B22824B8-1756-4DCA-852C-1736793CF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56" r="53053"/>
            <a:stretch/>
          </p:blipFill>
          <p:spPr>
            <a:xfrm>
              <a:off x="10898999" y="1368262"/>
              <a:ext cx="1840627" cy="1306538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A5BC6C75-900B-4BA7-83A9-5BAA0AC2A482}"/>
                </a:ext>
              </a:extLst>
            </p:cNvPr>
            <p:cNvSpPr txBox="1"/>
            <p:nvPr/>
          </p:nvSpPr>
          <p:spPr>
            <a:xfrm>
              <a:off x="11306823" y="1654683"/>
              <a:ext cx="143280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800" dirty="0">
                  <a:solidFill>
                    <a:srgbClr val="FCFD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تأكد</a:t>
              </a:r>
            </a:p>
          </p:txBody>
        </p:sp>
      </p:grpSp>
      <p:pic>
        <p:nvPicPr>
          <p:cNvPr id="6" name="صورة 5" descr="صورة تحتوي على لقطة شاشة, الخط, خط, نص&#10;&#10;تم إنشاء الوصف تلقائياً">
            <a:extLst>
              <a:ext uri="{FF2B5EF4-FFF2-40B4-BE49-F238E27FC236}">
                <a16:creationId xmlns:a16="http://schemas.microsoft.com/office/drawing/2014/main" id="{1205274E-EA59-4B88-A1C3-CC53983F91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3" t="29977"/>
          <a:stretch/>
        </p:blipFill>
        <p:spPr>
          <a:xfrm>
            <a:off x="3906588" y="2773976"/>
            <a:ext cx="8261016" cy="2553875"/>
          </a:xfrm>
          <a:prstGeom prst="rect">
            <a:avLst/>
          </a:prstGeom>
        </p:spPr>
      </p:pic>
      <p:pic>
        <p:nvPicPr>
          <p:cNvPr id="9" name="صورة 8" descr="صورة تحتوي على لقطة شاشة, الخط, خط, نص&#10;&#10;تم إنشاء الوصف تلقائياً">
            <a:extLst>
              <a:ext uri="{FF2B5EF4-FFF2-40B4-BE49-F238E27FC236}">
                <a16:creationId xmlns:a16="http://schemas.microsoft.com/office/drawing/2014/main" id="{AC61C4A0-1013-4BF0-8F53-B0C176A408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71"/>
          <a:stretch/>
        </p:blipFill>
        <p:spPr>
          <a:xfrm>
            <a:off x="260476" y="2120707"/>
            <a:ext cx="5883651" cy="320714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B111247-59C6-4D20-A203-1223765ECA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3" b="65535"/>
          <a:stretch/>
        </p:blipFill>
        <p:spPr>
          <a:xfrm>
            <a:off x="4910713" y="1644686"/>
            <a:ext cx="5883651" cy="1041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5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75DAEB5-0315-4B64-A3CF-0420FE278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019" y="75378"/>
            <a:ext cx="6151397" cy="148145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3043049E-32DB-4050-9BAA-D90A5745C39F}"/>
              </a:ext>
            </a:extLst>
          </p:cNvPr>
          <p:cNvGrpSpPr/>
          <p:nvPr/>
        </p:nvGrpSpPr>
        <p:grpSpPr>
          <a:xfrm>
            <a:off x="10898999" y="1467438"/>
            <a:ext cx="1840627" cy="1306538"/>
            <a:chOff x="10898999" y="1368262"/>
            <a:chExt cx="1840627" cy="1306538"/>
          </a:xfrm>
        </p:grpSpPr>
        <p:pic>
          <p:nvPicPr>
            <p:cNvPr id="3" name="صورة 2" descr="صورة تحتوي على لقطة شاشة&#10;&#10;تم إنشاء الوصف تلقائياً">
              <a:extLst>
                <a:ext uri="{FF2B5EF4-FFF2-40B4-BE49-F238E27FC236}">
                  <a16:creationId xmlns:a16="http://schemas.microsoft.com/office/drawing/2014/main" id="{B22824B8-1756-4DCA-852C-1736793CF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56" r="53053"/>
            <a:stretch/>
          </p:blipFill>
          <p:spPr>
            <a:xfrm>
              <a:off x="10898999" y="1368262"/>
              <a:ext cx="1840627" cy="1306538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A5BC6C75-900B-4BA7-83A9-5BAA0AC2A482}"/>
                </a:ext>
              </a:extLst>
            </p:cNvPr>
            <p:cNvSpPr txBox="1"/>
            <p:nvPr/>
          </p:nvSpPr>
          <p:spPr>
            <a:xfrm>
              <a:off x="11306823" y="1654683"/>
              <a:ext cx="143280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800" dirty="0">
                  <a:solidFill>
                    <a:srgbClr val="FCFD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تأكد</a:t>
              </a:r>
            </a:p>
          </p:txBody>
        </p:sp>
      </p:grpSp>
      <p:pic>
        <p:nvPicPr>
          <p:cNvPr id="7" name="صورة 6" descr="صورة تحتوي على خط, الخط, رسم بياني, لقطة شاشة&#10;&#10;تم إنشاء الوصف تلقائياً">
            <a:extLst>
              <a:ext uri="{FF2B5EF4-FFF2-40B4-BE49-F238E27FC236}">
                <a16:creationId xmlns:a16="http://schemas.microsoft.com/office/drawing/2014/main" id="{4232AAE2-F4B9-4DF2-9A2F-4B83EB5DC02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 t="-2227" r="-1" b="69542"/>
          <a:stretch/>
        </p:blipFill>
        <p:spPr>
          <a:xfrm>
            <a:off x="5097183" y="1633041"/>
            <a:ext cx="5749483" cy="91848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B5CA53F-E927-439F-81C2-D58C437197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2" t="30177"/>
          <a:stretch/>
        </p:blipFill>
        <p:spPr>
          <a:xfrm>
            <a:off x="7708433" y="2705674"/>
            <a:ext cx="4795970" cy="2365461"/>
          </a:xfrm>
          <a:prstGeom prst="rect">
            <a:avLst/>
          </a:prstGeom>
        </p:spPr>
      </p:pic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FF2F14A0-0A9B-4C9D-B1EB-3BA7ECF1256A}"/>
              </a:ext>
            </a:extLst>
          </p:cNvPr>
          <p:cNvCxnSpPr>
            <a:cxnSpLocks/>
          </p:cNvCxnSpPr>
          <p:nvPr/>
        </p:nvCxnSpPr>
        <p:spPr>
          <a:xfrm>
            <a:off x="6661921" y="2802391"/>
            <a:ext cx="0" cy="30875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صورة 17">
            <a:extLst>
              <a:ext uri="{FF2B5EF4-FFF2-40B4-BE49-F238E27FC236}">
                <a16:creationId xmlns:a16="http://schemas.microsoft.com/office/drawing/2014/main" id="{7DF40F63-FC5A-4E54-9ECC-6CCE885FFA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44"/>
          <a:stretch/>
        </p:blipFill>
        <p:spPr>
          <a:xfrm>
            <a:off x="968698" y="1845606"/>
            <a:ext cx="4472451" cy="2688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66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FA260F4B-8BB3-4144-8392-540E512463C7}"/>
              </a:ext>
            </a:extLst>
          </p:cNvPr>
          <p:cNvSpPr/>
          <p:nvPr/>
        </p:nvSpPr>
        <p:spPr>
          <a:xfrm>
            <a:off x="2643759" y="1972575"/>
            <a:ext cx="8768743" cy="3365352"/>
          </a:xfrm>
          <a:custGeom>
            <a:avLst/>
            <a:gdLst>
              <a:gd name="connsiteX0" fmla="*/ 0 w 8768743"/>
              <a:gd name="connsiteY0" fmla="*/ 0 h 3365352"/>
              <a:gd name="connsiteX1" fmla="*/ 674519 w 8768743"/>
              <a:gd name="connsiteY1" fmla="*/ 0 h 3365352"/>
              <a:gd name="connsiteX2" fmla="*/ 1173663 w 8768743"/>
              <a:gd name="connsiteY2" fmla="*/ 0 h 3365352"/>
              <a:gd name="connsiteX3" fmla="*/ 1848181 w 8768743"/>
              <a:gd name="connsiteY3" fmla="*/ 0 h 3365352"/>
              <a:gd name="connsiteX4" fmla="*/ 2259638 w 8768743"/>
              <a:gd name="connsiteY4" fmla="*/ 0 h 3365352"/>
              <a:gd name="connsiteX5" fmla="*/ 2758781 w 8768743"/>
              <a:gd name="connsiteY5" fmla="*/ 0 h 3365352"/>
              <a:gd name="connsiteX6" fmla="*/ 3170238 w 8768743"/>
              <a:gd name="connsiteY6" fmla="*/ 0 h 3365352"/>
              <a:gd name="connsiteX7" fmla="*/ 3844757 w 8768743"/>
              <a:gd name="connsiteY7" fmla="*/ 0 h 3365352"/>
              <a:gd name="connsiteX8" fmla="*/ 4519275 w 8768743"/>
              <a:gd name="connsiteY8" fmla="*/ 0 h 3365352"/>
              <a:gd name="connsiteX9" fmla="*/ 5369169 w 8768743"/>
              <a:gd name="connsiteY9" fmla="*/ 0 h 3365352"/>
              <a:gd name="connsiteX10" fmla="*/ 5956000 w 8768743"/>
              <a:gd name="connsiteY10" fmla="*/ 0 h 3365352"/>
              <a:gd name="connsiteX11" fmla="*/ 6805894 w 8768743"/>
              <a:gd name="connsiteY11" fmla="*/ 0 h 3365352"/>
              <a:gd name="connsiteX12" fmla="*/ 7305037 w 8768743"/>
              <a:gd name="connsiteY12" fmla="*/ 0 h 3365352"/>
              <a:gd name="connsiteX13" fmla="*/ 7979556 w 8768743"/>
              <a:gd name="connsiteY13" fmla="*/ 0 h 3365352"/>
              <a:gd name="connsiteX14" fmla="*/ 8768743 w 8768743"/>
              <a:gd name="connsiteY14" fmla="*/ 0 h 3365352"/>
              <a:gd name="connsiteX15" fmla="*/ 8768743 w 8768743"/>
              <a:gd name="connsiteY15" fmla="*/ 572110 h 3365352"/>
              <a:gd name="connsiteX16" fmla="*/ 8768743 w 8768743"/>
              <a:gd name="connsiteY16" fmla="*/ 1211527 h 3365352"/>
              <a:gd name="connsiteX17" fmla="*/ 8768743 w 8768743"/>
              <a:gd name="connsiteY17" fmla="*/ 1817290 h 3365352"/>
              <a:gd name="connsiteX18" fmla="*/ 8768743 w 8768743"/>
              <a:gd name="connsiteY18" fmla="*/ 2490360 h 3365352"/>
              <a:gd name="connsiteX19" fmla="*/ 8768743 w 8768743"/>
              <a:gd name="connsiteY19" fmla="*/ 3365352 h 3365352"/>
              <a:gd name="connsiteX20" fmla="*/ 8357287 w 8768743"/>
              <a:gd name="connsiteY20" fmla="*/ 3365352 h 3365352"/>
              <a:gd name="connsiteX21" fmla="*/ 7945830 w 8768743"/>
              <a:gd name="connsiteY21" fmla="*/ 3365352 h 3365352"/>
              <a:gd name="connsiteX22" fmla="*/ 7358999 w 8768743"/>
              <a:gd name="connsiteY22" fmla="*/ 3365352 h 3365352"/>
              <a:gd name="connsiteX23" fmla="*/ 6947543 w 8768743"/>
              <a:gd name="connsiteY23" fmla="*/ 3365352 h 3365352"/>
              <a:gd name="connsiteX24" fmla="*/ 6448399 w 8768743"/>
              <a:gd name="connsiteY24" fmla="*/ 3365352 h 3365352"/>
              <a:gd name="connsiteX25" fmla="*/ 5598505 w 8768743"/>
              <a:gd name="connsiteY25" fmla="*/ 3365352 h 3365352"/>
              <a:gd name="connsiteX26" fmla="*/ 5187049 w 8768743"/>
              <a:gd name="connsiteY26" fmla="*/ 3365352 h 3365352"/>
              <a:gd name="connsiteX27" fmla="*/ 4512530 w 8768743"/>
              <a:gd name="connsiteY27" fmla="*/ 3365352 h 3365352"/>
              <a:gd name="connsiteX28" fmla="*/ 3662636 w 8768743"/>
              <a:gd name="connsiteY28" fmla="*/ 3365352 h 3365352"/>
              <a:gd name="connsiteX29" fmla="*/ 3075805 w 8768743"/>
              <a:gd name="connsiteY29" fmla="*/ 3365352 h 3365352"/>
              <a:gd name="connsiteX30" fmla="*/ 2225912 w 8768743"/>
              <a:gd name="connsiteY30" fmla="*/ 3365352 h 3365352"/>
              <a:gd name="connsiteX31" fmla="*/ 1639080 w 8768743"/>
              <a:gd name="connsiteY31" fmla="*/ 3365352 h 3365352"/>
              <a:gd name="connsiteX32" fmla="*/ 964562 w 8768743"/>
              <a:gd name="connsiteY32" fmla="*/ 3365352 h 3365352"/>
              <a:gd name="connsiteX33" fmla="*/ 0 w 8768743"/>
              <a:gd name="connsiteY33" fmla="*/ 3365352 h 3365352"/>
              <a:gd name="connsiteX34" fmla="*/ 0 w 8768743"/>
              <a:gd name="connsiteY34" fmla="*/ 2624975 h 3365352"/>
              <a:gd name="connsiteX35" fmla="*/ 0 w 8768743"/>
              <a:gd name="connsiteY35" fmla="*/ 1985558 h 3365352"/>
              <a:gd name="connsiteX36" fmla="*/ 0 w 8768743"/>
              <a:gd name="connsiteY36" fmla="*/ 1379794 h 3365352"/>
              <a:gd name="connsiteX37" fmla="*/ 0 w 8768743"/>
              <a:gd name="connsiteY37" fmla="*/ 740377 h 3365352"/>
              <a:gd name="connsiteX38" fmla="*/ 0 w 8768743"/>
              <a:gd name="connsiteY38" fmla="*/ 0 h 336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768743" h="3365352" extrusionOk="0">
                <a:moveTo>
                  <a:pt x="0" y="0"/>
                </a:moveTo>
                <a:cubicBezTo>
                  <a:pt x="210614" y="-4878"/>
                  <a:pt x="484057" y="-261"/>
                  <a:pt x="674519" y="0"/>
                </a:cubicBezTo>
                <a:cubicBezTo>
                  <a:pt x="864981" y="261"/>
                  <a:pt x="973320" y="1970"/>
                  <a:pt x="1173663" y="0"/>
                </a:cubicBezTo>
                <a:cubicBezTo>
                  <a:pt x="1374006" y="-1970"/>
                  <a:pt x="1664120" y="10485"/>
                  <a:pt x="1848181" y="0"/>
                </a:cubicBezTo>
                <a:cubicBezTo>
                  <a:pt x="2032242" y="-10485"/>
                  <a:pt x="2154418" y="-12467"/>
                  <a:pt x="2259638" y="0"/>
                </a:cubicBezTo>
                <a:cubicBezTo>
                  <a:pt x="2364858" y="12467"/>
                  <a:pt x="2521519" y="-20342"/>
                  <a:pt x="2758781" y="0"/>
                </a:cubicBezTo>
                <a:cubicBezTo>
                  <a:pt x="2996043" y="20342"/>
                  <a:pt x="3057582" y="8235"/>
                  <a:pt x="3170238" y="0"/>
                </a:cubicBezTo>
                <a:cubicBezTo>
                  <a:pt x="3282894" y="-8235"/>
                  <a:pt x="3701459" y="-23156"/>
                  <a:pt x="3844757" y="0"/>
                </a:cubicBezTo>
                <a:cubicBezTo>
                  <a:pt x="3988055" y="23156"/>
                  <a:pt x="4365506" y="-8926"/>
                  <a:pt x="4519275" y="0"/>
                </a:cubicBezTo>
                <a:cubicBezTo>
                  <a:pt x="4673044" y="8926"/>
                  <a:pt x="5044421" y="31625"/>
                  <a:pt x="5369169" y="0"/>
                </a:cubicBezTo>
                <a:cubicBezTo>
                  <a:pt x="5693917" y="-31625"/>
                  <a:pt x="5813600" y="-7967"/>
                  <a:pt x="5956000" y="0"/>
                </a:cubicBezTo>
                <a:cubicBezTo>
                  <a:pt x="6098400" y="7967"/>
                  <a:pt x="6618145" y="10663"/>
                  <a:pt x="6805894" y="0"/>
                </a:cubicBezTo>
                <a:cubicBezTo>
                  <a:pt x="6993643" y="-10663"/>
                  <a:pt x="7202556" y="-7646"/>
                  <a:pt x="7305037" y="0"/>
                </a:cubicBezTo>
                <a:cubicBezTo>
                  <a:pt x="7407518" y="7646"/>
                  <a:pt x="7646820" y="19574"/>
                  <a:pt x="7979556" y="0"/>
                </a:cubicBezTo>
                <a:cubicBezTo>
                  <a:pt x="8312292" y="-19574"/>
                  <a:pt x="8421834" y="-34919"/>
                  <a:pt x="8768743" y="0"/>
                </a:cubicBezTo>
                <a:cubicBezTo>
                  <a:pt x="8775270" y="262906"/>
                  <a:pt x="8787270" y="433078"/>
                  <a:pt x="8768743" y="572110"/>
                </a:cubicBezTo>
                <a:cubicBezTo>
                  <a:pt x="8750217" y="711142"/>
                  <a:pt x="8763044" y="899998"/>
                  <a:pt x="8768743" y="1211527"/>
                </a:cubicBezTo>
                <a:cubicBezTo>
                  <a:pt x="8774442" y="1523056"/>
                  <a:pt x="8766590" y="1615637"/>
                  <a:pt x="8768743" y="1817290"/>
                </a:cubicBezTo>
                <a:cubicBezTo>
                  <a:pt x="8770896" y="2018943"/>
                  <a:pt x="8736902" y="2163988"/>
                  <a:pt x="8768743" y="2490360"/>
                </a:cubicBezTo>
                <a:cubicBezTo>
                  <a:pt x="8800585" y="2816732"/>
                  <a:pt x="8792286" y="3178582"/>
                  <a:pt x="8768743" y="3365352"/>
                </a:cubicBezTo>
                <a:cubicBezTo>
                  <a:pt x="8600287" y="3377981"/>
                  <a:pt x="8478563" y="3362989"/>
                  <a:pt x="8357287" y="3365352"/>
                </a:cubicBezTo>
                <a:cubicBezTo>
                  <a:pt x="8236011" y="3367715"/>
                  <a:pt x="8083722" y="3385568"/>
                  <a:pt x="7945830" y="3365352"/>
                </a:cubicBezTo>
                <a:cubicBezTo>
                  <a:pt x="7807938" y="3345136"/>
                  <a:pt x="7616019" y="3338943"/>
                  <a:pt x="7358999" y="3365352"/>
                </a:cubicBezTo>
                <a:cubicBezTo>
                  <a:pt x="7101979" y="3391761"/>
                  <a:pt x="7075130" y="3357384"/>
                  <a:pt x="6947543" y="3365352"/>
                </a:cubicBezTo>
                <a:cubicBezTo>
                  <a:pt x="6819956" y="3373320"/>
                  <a:pt x="6582206" y="3365946"/>
                  <a:pt x="6448399" y="3365352"/>
                </a:cubicBezTo>
                <a:cubicBezTo>
                  <a:pt x="6314592" y="3364758"/>
                  <a:pt x="5882925" y="3351407"/>
                  <a:pt x="5598505" y="3365352"/>
                </a:cubicBezTo>
                <a:cubicBezTo>
                  <a:pt x="5314085" y="3379297"/>
                  <a:pt x="5385870" y="3360273"/>
                  <a:pt x="5187049" y="3365352"/>
                </a:cubicBezTo>
                <a:cubicBezTo>
                  <a:pt x="4988228" y="3370431"/>
                  <a:pt x="4650601" y="3337490"/>
                  <a:pt x="4512530" y="3365352"/>
                </a:cubicBezTo>
                <a:cubicBezTo>
                  <a:pt x="4374459" y="3393214"/>
                  <a:pt x="3836522" y="3361118"/>
                  <a:pt x="3662636" y="3365352"/>
                </a:cubicBezTo>
                <a:cubicBezTo>
                  <a:pt x="3488750" y="3369586"/>
                  <a:pt x="3325140" y="3345047"/>
                  <a:pt x="3075805" y="3365352"/>
                </a:cubicBezTo>
                <a:cubicBezTo>
                  <a:pt x="2826470" y="3385657"/>
                  <a:pt x="2462122" y="3355262"/>
                  <a:pt x="2225912" y="3365352"/>
                </a:cubicBezTo>
                <a:cubicBezTo>
                  <a:pt x="1989702" y="3375442"/>
                  <a:pt x="1806994" y="3373012"/>
                  <a:pt x="1639080" y="3365352"/>
                </a:cubicBezTo>
                <a:cubicBezTo>
                  <a:pt x="1471166" y="3357692"/>
                  <a:pt x="1224875" y="3361554"/>
                  <a:pt x="964562" y="3365352"/>
                </a:cubicBezTo>
                <a:cubicBezTo>
                  <a:pt x="704249" y="3369150"/>
                  <a:pt x="358766" y="3393085"/>
                  <a:pt x="0" y="3365352"/>
                </a:cubicBezTo>
                <a:cubicBezTo>
                  <a:pt x="9119" y="3183512"/>
                  <a:pt x="-3032" y="2988490"/>
                  <a:pt x="0" y="2624975"/>
                </a:cubicBezTo>
                <a:cubicBezTo>
                  <a:pt x="3032" y="2261460"/>
                  <a:pt x="11550" y="2303569"/>
                  <a:pt x="0" y="1985558"/>
                </a:cubicBezTo>
                <a:cubicBezTo>
                  <a:pt x="-11550" y="1667547"/>
                  <a:pt x="-20223" y="1596694"/>
                  <a:pt x="0" y="1379794"/>
                </a:cubicBezTo>
                <a:cubicBezTo>
                  <a:pt x="20223" y="1162894"/>
                  <a:pt x="-4938" y="945249"/>
                  <a:pt x="0" y="740377"/>
                </a:cubicBezTo>
                <a:cubicBezTo>
                  <a:pt x="4938" y="535505"/>
                  <a:pt x="-15075" y="322515"/>
                  <a:pt x="0" y="0"/>
                </a:cubicBezTo>
                <a:close/>
              </a:path>
            </a:pathLst>
          </a:custGeom>
          <a:noFill/>
          <a:ln w="28575">
            <a:solidFill>
              <a:srgbClr val="1C75BC"/>
            </a:solidFill>
            <a:extLst>
              <a:ext uri="{C807C97D-BFC1-408E-A445-0C87EB9F89A2}">
                <ask:lineSketchStyleProps xmlns:ask="http://schemas.microsoft.com/office/drawing/2018/sketchyshapes" sd="12498221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2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4B23BAD-713C-4B84-9BAF-50A1E7C1A400}"/>
              </a:ext>
            </a:extLst>
          </p:cNvPr>
          <p:cNvSpPr txBox="1"/>
          <p:nvPr/>
        </p:nvSpPr>
        <p:spPr>
          <a:xfrm>
            <a:off x="3440204" y="2269984"/>
            <a:ext cx="6843396" cy="2519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258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منْ أرادَ القِمّة فليرفعِ الهِمّة</a:t>
            </a:r>
          </a:p>
          <a:p>
            <a:pPr algn="ctr"/>
            <a:r>
              <a:rPr lang="ar-SA" sz="5258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فما وصلَ أحدٌ إلى مبتَغاه وهو هائمٌ يمشي على هواه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E1B39FB-207C-4C6F-BED8-0D6F17533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612" y="111463"/>
            <a:ext cx="1723026" cy="133568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E8F54C0-A060-4BF9-99A8-FA811DA0B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37927"/>
            <a:ext cx="1536032" cy="1636207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9574380B-7070-4F11-A646-5B620F680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92" y="539460"/>
            <a:ext cx="1538251" cy="257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75DAEB5-0315-4B64-A3CF-0420FE278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019" y="75378"/>
            <a:ext cx="6151397" cy="148145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3043049E-32DB-4050-9BAA-D90A5745C39F}"/>
              </a:ext>
            </a:extLst>
          </p:cNvPr>
          <p:cNvGrpSpPr/>
          <p:nvPr/>
        </p:nvGrpSpPr>
        <p:grpSpPr>
          <a:xfrm>
            <a:off x="10898999" y="1467438"/>
            <a:ext cx="1840627" cy="1306538"/>
            <a:chOff x="10898999" y="1368262"/>
            <a:chExt cx="1840627" cy="1306538"/>
          </a:xfrm>
        </p:grpSpPr>
        <p:pic>
          <p:nvPicPr>
            <p:cNvPr id="3" name="صورة 2" descr="صورة تحتوي على لقطة شاشة&#10;&#10;تم إنشاء الوصف تلقائياً">
              <a:extLst>
                <a:ext uri="{FF2B5EF4-FFF2-40B4-BE49-F238E27FC236}">
                  <a16:creationId xmlns:a16="http://schemas.microsoft.com/office/drawing/2014/main" id="{B22824B8-1756-4DCA-852C-1736793CF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56" r="53053"/>
            <a:stretch/>
          </p:blipFill>
          <p:spPr>
            <a:xfrm>
              <a:off x="10898999" y="1368262"/>
              <a:ext cx="1840627" cy="1306538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A5BC6C75-900B-4BA7-83A9-5BAA0AC2A482}"/>
                </a:ext>
              </a:extLst>
            </p:cNvPr>
            <p:cNvSpPr txBox="1"/>
            <p:nvPr/>
          </p:nvSpPr>
          <p:spPr>
            <a:xfrm>
              <a:off x="11306823" y="1654683"/>
              <a:ext cx="143280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800" dirty="0">
                  <a:solidFill>
                    <a:srgbClr val="FCFD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تأكد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4B8BC1FB-505A-43DB-A6EE-FD9CFD5B80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60"/>
          <a:stretch/>
        </p:blipFill>
        <p:spPr>
          <a:xfrm>
            <a:off x="1265995" y="1833885"/>
            <a:ext cx="9509303" cy="750971"/>
          </a:xfrm>
          <a:prstGeom prst="rect">
            <a:avLst/>
          </a:prstGeom>
        </p:spPr>
      </p:pic>
      <p:pic>
        <p:nvPicPr>
          <p:cNvPr id="9" name="صورة 8" descr="صورة تحتوي على خط, لقطة شاشة, رسم بياني, الخط&#10;&#10;تم إنشاء الوصف تلقائياً">
            <a:extLst>
              <a:ext uri="{FF2B5EF4-FFF2-40B4-BE49-F238E27FC236}">
                <a16:creationId xmlns:a16="http://schemas.microsoft.com/office/drawing/2014/main" id="{AA3AD400-342B-44D3-8114-54406663922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1" r="61786"/>
          <a:stretch/>
        </p:blipFill>
        <p:spPr>
          <a:xfrm>
            <a:off x="8693942" y="2773976"/>
            <a:ext cx="4045684" cy="28534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081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75DAEB5-0315-4B64-A3CF-0420FE278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019" y="75378"/>
            <a:ext cx="6151397" cy="148145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07634BB-E4AE-40B5-B3F1-0C2C4E685D4B}"/>
              </a:ext>
            </a:extLst>
          </p:cNvPr>
          <p:cNvSpPr/>
          <p:nvPr/>
        </p:nvSpPr>
        <p:spPr>
          <a:xfrm>
            <a:off x="4138863" y="2357668"/>
            <a:ext cx="2326105" cy="89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1A589E-6556-4167-B5F3-D0ED20D9E16C}"/>
              </a:ext>
            </a:extLst>
          </p:cNvPr>
          <p:cNvGrpSpPr/>
          <p:nvPr/>
        </p:nvGrpSpPr>
        <p:grpSpPr>
          <a:xfrm>
            <a:off x="10419124" y="1744910"/>
            <a:ext cx="2800378" cy="1225515"/>
            <a:chOff x="10386233" y="1633041"/>
            <a:chExt cx="2800378" cy="1225515"/>
          </a:xfrm>
        </p:grpSpPr>
        <p:pic>
          <p:nvPicPr>
            <p:cNvPr id="6" name="صورة 5" descr="صورة تحتوي على لقطة شاشة&#10;&#10;تم إنشاء الوصف تلقائياً">
              <a:extLst>
                <a:ext uri="{FF2B5EF4-FFF2-40B4-BE49-F238E27FC236}">
                  <a16:creationId xmlns:a16="http://schemas.microsoft.com/office/drawing/2014/main" id="{E5196E60-B696-4906-BA15-67F2BC69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53" t="74854"/>
            <a:stretch/>
          </p:blipFill>
          <p:spPr>
            <a:xfrm>
              <a:off x="10386233" y="1633041"/>
              <a:ext cx="2326105" cy="1225515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87A5020-0E3B-488F-85AD-ED007D5EF2E2}"/>
                </a:ext>
              </a:extLst>
            </p:cNvPr>
            <p:cNvSpPr txBox="1"/>
            <p:nvPr/>
          </p:nvSpPr>
          <p:spPr>
            <a:xfrm>
              <a:off x="10523621" y="1984188"/>
              <a:ext cx="266299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naseeb" panose="00000500000000000000" pitchFamily="50" charset="-78"/>
                  <a:cs typeface="Alnaseeb" panose="00000500000000000000" pitchFamily="50" charset="-78"/>
                </a:rPr>
                <a:t>مهارات التفكير العليا</a:t>
              </a:r>
            </a:p>
          </p:txBody>
        </p:sp>
      </p:grpSp>
      <p:pic>
        <p:nvPicPr>
          <p:cNvPr id="10" name="صورة 9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DE02315D-FF51-4D0E-A2AD-1D6A927D43D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4" y="3429000"/>
            <a:ext cx="2340665" cy="2995851"/>
          </a:xfrm>
          <a:prstGeom prst="rect">
            <a:avLst/>
          </a:prstGeom>
        </p:spPr>
      </p:pic>
      <p:pic>
        <p:nvPicPr>
          <p:cNvPr id="21" name="صورة 20" descr="صورة تحتوي على نص, الخط, لقطة شاشة, أسود&#10;&#10;تم إنشاء الوصف تلقائياً">
            <a:extLst>
              <a:ext uri="{FF2B5EF4-FFF2-40B4-BE49-F238E27FC236}">
                <a16:creationId xmlns:a16="http://schemas.microsoft.com/office/drawing/2014/main" id="{1043C2E1-2403-439B-BC7B-46DB29D0D0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30" y="1744910"/>
            <a:ext cx="7543300" cy="18709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294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75DAEB5-0315-4B64-A3CF-0420FE278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019" y="75378"/>
            <a:ext cx="6151397" cy="148145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07634BB-E4AE-40B5-B3F1-0C2C4E685D4B}"/>
              </a:ext>
            </a:extLst>
          </p:cNvPr>
          <p:cNvSpPr/>
          <p:nvPr/>
        </p:nvSpPr>
        <p:spPr>
          <a:xfrm>
            <a:off x="4138863" y="2357668"/>
            <a:ext cx="2326105" cy="89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1A589E-6556-4167-B5F3-D0ED20D9E16C}"/>
              </a:ext>
            </a:extLst>
          </p:cNvPr>
          <p:cNvGrpSpPr/>
          <p:nvPr/>
        </p:nvGrpSpPr>
        <p:grpSpPr>
          <a:xfrm>
            <a:off x="10788092" y="1736742"/>
            <a:ext cx="2800378" cy="1225515"/>
            <a:chOff x="10386233" y="1633041"/>
            <a:chExt cx="2800378" cy="1225515"/>
          </a:xfrm>
        </p:grpSpPr>
        <p:pic>
          <p:nvPicPr>
            <p:cNvPr id="6" name="صورة 5" descr="صورة تحتوي على لقطة شاشة&#10;&#10;تم إنشاء الوصف تلقائياً">
              <a:extLst>
                <a:ext uri="{FF2B5EF4-FFF2-40B4-BE49-F238E27FC236}">
                  <a16:creationId xmlns:a16="http://schemas.microsoft.com/office/drawing/2014/main" id="{E5196E60-B696-4906-BA15-67F2BC69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53" t="74854"/>
            <a:stretch/>
          </p:blipFill>
          <p:spPr>
            <a:xfrm>
              <a:off x="10386233" y="1633041"/>
              <a:ext cx="2326105" cy="1225515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87A5020-0E3B-488F-85AD-ED007D5EF2E2}"/>
                </a:ext>
              </a:extLst>
            </p:cNvPr>
            <p:cNvSpPr txBox="1"/>
            <p:nvPr/>
          </p:nvSpPr>
          <p:spPr>
            <a:xfrm>
              <a:off x="10523621" y="1984188"/>
              <a:ext cx="266299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naseeb" panose="00000500000000000000" pitchFamily="50" charset="-78"/>
                  <a:cs typeface="Alnaseeb" panose="00000500000000000000" pitchFamily="50" charset="-78"/>
                </a:rPr>
                <a:t>مهارات التفكير العليا</a:t>
              </a:r>
            </a:p>
          </p:txBody>
        </p:sp>
      </p:grpSp>
      <p:pic>
        <p:nvPicPr>
          <p:cNvPr id="10" name="صورة 9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DE02315D-FF51-4D0E-A2AD-1D6A927D43D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4" y="3429000"/>
            <a:ext cx="2340665" cy="2995851"/>
          </a:xfrm>
          <a:prstGeom prst="rect">
            <a:avLst/>
          </a:prstGeom>
        </p:spPr>
      </p:pic>
      <p:pic>
        <p:nvPicPr>
          <p:cNvPr id="3" name="صورة 2" descr="صورة تحتوي على نص, الخط, لقطة شاشة, أسود&#10;&#10;تم إنشاء الوصف تلقائياً">
            <a:extLst>
              <a:ext uri="{FF2B5EF4-FFF2-40B4-BE49-F238E27FC236}">
                <a16:creationId xmlns:a16="http://schemas.microsoft.com/office/drawing/2014/main" id="{E7878AC5-9398-4DA9-BAE6-B34883E357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13"/>
          <a:stretch/>
        </p:blipFill>
        <p:spPr>
          <a:xfrm>
            <a:off x="1012494" y="1885205"/>
            <a:ext cx="9844292" cy="828675"/>
          </a:xfrm>
          <a:prstGeom prst="rect">
            <a:avLst/>
          </a:prstGeom>
        </p:spPr>
      </p:pic>
      <p:pic>
        <p:nvPicPr>
          <p:cNvPr id="9" name="صورة 8" descr="صورة تحتوي على نص, الخط, لقطة شاشة, أسود&#10;&#10;تم إنشاء الوصف تلقائياً">
            <a:extLst>
              <a:ext uri="{FF2B5EF4-FFF2-40B4-BE49-F238E27FC236}">
                <a16:creationId xmlns:a16="http://schemas.microsoft.com/office/drawing/2014/main" id="{4E416B59-3609-48F9-8A89-CEB8014255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5" t="46172" b="32307"/>
          <a:stretch/>
        </p:blipFill>
        <p:spPr>
          <a:xfrm>
            <a:off x="5180920" y="3103783"/>
            <a:ext cx="7781099" cy="618461"/>
          </a:xfrm>
          <a:prstGeom prst="rect">
            <a:avLst/>
          </a:prstGeom>
        </p:spPr>
      </p:pic>
      <p:pic>
        <p:nvPicPr>
          <p:cNvPr id="13" name="صورة 12" descr="صورة تحتوي على نص, الخط, لقطة شاشة, أسود&#10;&#10;تم إنشاء الوصف تلقائياً">
            <a:extLst>
              <a:ext uri="{FF2B5EF4-FFF2-40B4-BE49-F238E27FC236}">
                <a16:creationId xmlns:a16="http://schemas.microsoft.com/office/drawing/2014/main" id="{137F8480-938A-4B8B-8500-5F55F94CEA7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7" t="72992" b="873"/>
          <a:stretch/>
        </p:blipFill>
        <p:spPr>
          <a:xfrm>
            <a:off x="5999746" y="4856868"/>
            <a:ext cx="6962273" cy="672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243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617118" y="36706"/>
            <a:ext cx="6153202" cy="945387"/>
            <a:chOff x="3301968" y="332266"/>
            <a:chExt cx="5617091" cy="863018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3989" y="657513"/>
              <a:ext cx="656733" cy="406749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3301968" y="332266"/>
              <a:ext cx="5617091" cy="8630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482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naseeb" panose="00000500000000000000" pitchFamily="50" charset="-78"/>
                  <a:cs typeface="Alnaseeb" panose="00000500000000000000" pitchFamily="50" charset="-78"/>
                </a:rPr>
                <a:t>تحصيلي</a:t>
              </a:r>
              <a:endParaRPr lang="zh-CN" altLang="en-US" sz="48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naseeb" panose="00000500000000000000" pitchFamily="50" charset="-78"/>
                <a:cs typeface="Alnaseeb" panose="00000500000000000000" pitchFamily="50" charset="-78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2084" y="653908"/>
              <a:ext cx="656733" cy="406749"/>
            </a:xfrm>
            <a:prstGeom prst="rect">
              <a:avLst/>
            </a:prstGeom>
          </p:spPr>
        </p:pic>
      </p:grp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8E546FBD-ED0E-4136-A539-D5E49EFB4B4B}"/>
              </a:ext>
            </a:extLst>
          </p:cNvPr>
          <p:cNvCxnSpPr/>
          <p:nvPr/>
        </p:nvCxnSpPr>
        <p:spPr>
          <a:xfrm flipH="1">
            <a:off x="6479732" y="1540042"/>
            <a:ext cx="15900" cy="46040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صورة 5" descr="صورة تحتوي على نص, الخط, خط يد, أسود&#10;&#10;تم إنشاء الوصف تلقائياً">
            <a:extLst>
              <a:ext uri="{FF2B5EF4-FFF2-40B4-BE49-F238E27FC236}">
                <a16:creationId xmlns:a16="http://schemas.microsoft.com/office/drawing/2014/main" id="{9945F2DF-6F54-475C-871B-E9023695A2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60" y="1161009"/>
            <a:ext cx="4730235" cy="1312182"/>
          </a:xfrm>
          <a:prstGeom prst="rect">
            <a:avLst/>
          </a:prstGeom>
        </p:spPr>
      </p:pic>
      <p:pic>
        <p:nvPicPr>
          <p:cNvPr id="10" name="صورة 9" descr="صورة تحتوي على لقطة شاشة, خط, أسود, رسم بياني&#10;&#10;تم إنشاء الوصف تلقائياً">
            <a:extLst>
              <a:ext uri="{FF2B5EF4-FFF2-40B4-BE49-F238E27FC236}">
                <a16:creationId xmlns:a16="http://schemas.microsoft.com/office/drawing/2014/main" id="{D33612AD-4641-4359-9146-12BEB8E31C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7100"/>
            <a:ext cx="4171976" cy="3223800"/>
          </a:xfrm>
          <a:prstGeom prst="rect">
            <a:avLst/>
          </a:prstGeom>
        </p:spPr>
      </p:pic>
      <p:pic>
        <p:nvPicPr>
          <p:cNvPr id="12" name="صورة 11" descr="صورة تحتوي على نص, الخط, خط يد, أسود&#10;&#10;تم إنشاء الوصف تلقائياً">
            <a:extLst>
              <a:ext uri="{FF2B5EF4-FFF2-40B4-BE49-F238E27FC236}">
                <a16:creationId xmlns:a16="http://schemas.microsoft.com/office/drawing/2014/main" id="{F6F405A0-3BF1-41B8-9335-DA1C3C1E12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56" y="1540042"/>
            <a:ext cx="5309073" cy="168091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0925CC0-639C-4DF8-97F5-384DAF8EC34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960"/>
          <a:stretch/>
        </p:blipFill>
        <p:spPr>
          <a:xfrm>
            <a:off x="6656053" y="3220955"/>
            <a:ext cx="3561762" cy="324799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2E07854-2AFB-4D4D-9081-A8FA678826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75" y="86188"/>
            <a:ext cx="1725318" cy="134123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8DCFF26-F4FA-4CDE-A441-47FDAAD8D6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19313" y="-36095"/>
            <a:ext cx="1536325" cy="16338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BEF4BEC2-5891-4DFF-83FB-300849A74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45"/>
            <a:ext cx="1724191" cy="1332605"/>
          </a:xfrm>
          <a:prstGeom prst="rect">
            <a:avLst/>
          </a:prstGeom>
        </p:spPr>
      </p:pic>
      <p:pic>
        <p:nvPicPr>
          <p:cNvPr id="11" name="صورة 10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689D5BAE-39EA-4D87-A470-17F72E935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024" y="0"/>
            <a:ext cx="1532614" cy="163638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436A3B6-4373-4BC6-80C5-ED581EABE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474" y="2079729"/>
            <a:ext cx="6712278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BD2E2FE6-89C7-4E6E-97EF-264841B825AB}"/>
              </a:ext>
            </a:extLst>
          </p:cNvPr>
          <p:cNvGrpSpPr/>
          <p:nvPr/>
        </p:nvGrpSpPr>
        <p:grpSpPr>
          <a:xfrm>
            <a:off x="4606125" y="346644"/>
            <a:ext cx="4143388" cy="1922382"/>
            <a:chOff x="4204806" y="564797"/>
            <a:chExt cx="3782387" cy="1754890"/>
          </a:xfrm>
        </p:grpSpPr>
        <p:grpSp>
          <p:nvGrpSpPr>
            <p:cNvPr id="34" name="组合 33"/>
            <p:cNvGrpSpPr/>
            <p:nvPr/>
          </p:nvGrpSpPr>
          <p:grpSpPr>
            <a:xfrm>
              <a:off x="4204806" y="720337"/>
              <a:ext cx="3782387" cy="1599350"/>
              <a:chOff x="5682778" y="1934339"/>
              <a:chExt cx="4487724" cy="584954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6614578" y="1934339"/>
                <a:ext cx="3555924" cy="424739"/>
                <a:chOff x="1347426" y="2419785"/>
                <a:chExt cx="4649212" cy="555329"/>
              </a:xfrm>
            </p:grpSpPr>
            <p:sp>
              <p:nvSpPr>
                <p:cNvPr id="3" name="文本框 2"/>
                <p:cNvSpPr txBox="1"/>
                <p:nvPr/>
              </p:nvSpPr>
              <p:spPr>
                <a:xfrm>
                  <a:off x="1347426" y="2419785"/>
                  <a:ext cx="3952525" cy="234280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zh-CN"/>
                  </a:defPPr>
                  <a:lvl1pPr algn="just">
                    <a:lnSpc>
                      <a:spcPct val="120000"/>
                    </a:lnSpc>
                    <a:defRPr sz="2400" b="1">
                      <a:solidFill>
                        <a:srgbClr val="1C75BC"/>
                      </a:solidFill>
                      <a:latin typeface="迷你简准圆" panose="03000509000000000000" pitchFamily="65" charset="-122"/>
                      <a:ea typeface="迷你简准圆" panose="03000509000000000000" pitchFamily="65" charset="-122"/>
                    </a:defRPr>
                  </a:lvl1pPr>
                </a:lstStyle>
                <a:p>
                  <a:pPr algn="l"/>
                  <a:endParaRPr lang="zh-CN" altLang="en-US" sz="2629" b="0" dirty="0">
                    <a:latin typeface="汉仪趣黑W" panose="00020600040101010101" pitchFamily="18" charset="-122"/>
                    <a:ea typeface="汉仪趣黑W" panose="00020600040101010101" pitchFamily="18" charset="-122"/>
                  </a:endParaRPr>
                </a:p>
              </p:txBody>
            </p:sp>
            <p:sp>
              <p:nvSpPr>
                <p:cNvPr id="4" name="文本框 3"/>
                <p:cNvSpPr txBox="1"/>
                <p:nvPr/>
              </p:nvSpPr>
              <p:spPr>
                <a:xfrm>
                  <a:off x="1347426" y="2880506"/>
                  <a:ext cx="4649212" cy="94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14000"/>
                    </a:lnSpc>
                  </a:pPr>
                  <a:endParaRPr lang="en-US" altLang="zh-CN" sz="767" dirty="0">
                    <a:solidFill>
                      <a:schemeClr val="bg1">
                        <a:lumMod val="5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1" name="任意多边形 10"/>
              <p:cNvSpPr/>
              <p:nvPr/>
            </p:nvSpPr>
            <p:spPr>
              <a:xfrm>
                <a:off x="5682778" y="1941072"/>
                <a:ext cx="4294870" cy="578221"/>
              </a:xfrm>
              <a:custGeom>
                <a:avLst/>
                <a:gdLst>
                  <a:gd name="connsiteX0" fmla="*/ 128954 w 6722970"/>
                  <a:gd name="connsiteY0" fmla="*/ 13620 h 837912"/>
                  <a:gd name="connsiteX1" fmla="*/ 820616 w 6722970"/>
                  <a:gd name="connsiteY1" fmla="*/ 1897 h 837912"/>
                  <a:gd name="connsiteX2" fmla="*/ 2121877 w 6722970"/>
                  <a:gd name="connsiteY2" fmla="*/ 48789 h 837912"/>
                  <a:gd name="connsiteX3" fmla="*/ 3692769 w 6722970"/>
                  <a:gd name="connsiteY3" fmla="*/ 13620 h 837912"/>
                  <a:gd name="connsiteX4" fmla="*/ 4794739 w 6722970"/>
                  <a:gd name="connsiteY4" fmla="*/ 25343 h 837912"/>
                  <a:gd name="connsiteX5" fmla="*/ 6260123 w 6722970"/>
                  <a:gd name="connsiteY5" fmla="*/ 25343 h 837912"/>
                  <a:gd name="connsiteX6" fmla="*/ 6658708 w 6722970"/>
                  <a:gd name="connsiteY6" fmla="*/ 60512 h 837912"/>
                  <a:gd name="connsiteX7" fmla="*/ 6717323 w 6722970"/>
                  <a:gd name="connsiteY7" fmla="*/ 423928 h 837912"/>
                  <a:gd name="connsiteX8" fmla="*/ 6682154 w 6722970"/>
                  <a:gd name="connsiteY8" fmla="*/ 775620 h 837912"/>
                  <a:gd name="connsiteX9" fmla="*/ 6377354 w 6722970"/>
                  <a:gd name="connsiteY9" fmla="*/ 787343 h 837912"/>
                  <a:gd name="connsiteX10" fmla="*/ 5638800 w 6722970"/>
                  <a:gd name="connsiteY10" fmla="*/ 822512 h 837912"/>
                  <a:gd name="connsiteX11" fmla="*/ 4806462 w 6722970"/>
                  <a:gd name="connsiteY11" fmla="*/ 810789 h 837912"/>
                  <a:gd name="connsiteX12" fmla="*/ 3528646 w 6722970"/>
                  <a:gd name="connsiteY12" fmla="*/ 810789 h 837912"/>
                  <a:gd name="connsiteX13" fmla="*/ 2602523 w 6722970"/>
                  <a:gd name="connsiteY13" fmla="*/ 799066 h 837912"/>
                  <a:gd name="connsiteX14" fmla="*/ 1559169 w 6722970"/>
                  <a:gd name="connsiteY14" fmla="*/ 822512 h 837912"/>
                  <a:gd name="connsiteX15" fmla="*/ 269631 w 6722970"/>
                  <a:gd name="connsiteY15" fmla="*/ 834235 h 837912"/>
                  <a:gd name="connsiteX16" fmla="*/ 46893 w 6722970"/>
                  <a:gd name="connsiteY16" fmla="*/ 822512 h 837912"/>
                  <a:gd name="connsiteX17" fmla="*/ 11723 w 6722970"/>
                  <a:gd name="connsiteY17" fmla="*/ 681835 h 837912"/>
                  <a:gd name="connsiteX18" fmla="*/ 0 w 6722970"/>
                  <a:gd name="connsiteY18" fmla="*/ 365312 h 837912"/>
                  <a:gd name="connsiteX19" fmla="*/ 11723 w 6722970"/>
                  <a:gd name="connsiteY19" fmla="*/ 83959 h 83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722970" h="837912">
                    <a:moveTo>
                      <a:pt x="128954" y="13620"/>
                    </a:moveTo>
                    <a:cubicBezTo>
                      <a:pt x="308708" y="4828"/>
                      <a:pt x="488462" y="-3964"/>
                      <a:pt x="820616" y="1897"/>
                    </a:cubicBezTo>
                    <a:cubicBezTo>
                      <a:pt x="1152770" y="7758"/>
                      <a:pt x="1643185" y="46835"/>
                      <a:pt x="2121877" y="48789"/>
                    </a:cubicBezTo>
                    <a:cubicBezTo>
                      <a:pt x="2600569" y="50743"/>
                      <a:pt x="3692769" y="13620"/>
                      <a:pt x="3692769" y="13620"/>
                    </a:cubicBezTo>
                    <a:lnTo>
                      <a:pt x="4794739" y="25343"/>
                    </a:lnTo>
                    <a:lnTo>
                      <a:pt x="6260123" y="25343"/>
                    </a:lnTo>
                    <a:cubicBezTo>
                      <a:pt x="6570785" y="31205"/>
                      <a:pt x="6582508" y="-5919"/>
                      <a:pt x="6658708" y="60512"/>
                    </a:cubicBezTo>
                    <a:cubicBezTo>
                      <a:pt x="6734908" y="126943"/>
                      <a:pt x="6713415" y="304743"/>
                      <a:pt x="6717323" y="423928"/>
                    </a:cubicBezTo>
                    <a:cubicBezTo>
                      <a:pt x="6721231" y="543113"/>
                      <a:pt x="6738815" y="715051"/>
                      <a:pt x="6682154" y="775620"/>
                    </a:cubicBezTo>
                    <a:cubicBezTo>
                      <a:pt x="6625493" y="836189"/>
                      <a:pt x="6377354" y="787343"/>
                      <a:pt x="6377354" y="787343"/>
                    </a:cubicBezTo>
                    <a:lnTo>
                      <a:pt x="5638800" y="822512"/>
                    </a:lnTo>
                    <a:lnTo>
                      <a:pt x="4806462" y="810789"/>
                    </a:lnTo>
                    <a:lnTo>
                      <a:pt x="3528646" y="810789"/>
                    </a:lnTo>
                    <a:cubicBezTo>
                      <a:pt x="3161323" y="808835"/>
                      <a:pt x="2930769" y="797112"/>
                      <a:pt x="2602523" y="799066"/>
                    </a:cubicBezTo>
                    <a:cubicBezTo>
                      <a:pt x="2274277" y="801020"/>
                      <a:pt x="1559169" y="822512"/>
                      <a:pt x="1559169" y="822512"/>
                    </a:cubicBezTo>
                    <a:lnTo>
                      <a:pt x="269631" y="834235"/>
                    </a:lnTo>
                    <a:cubicBezTo>
                      <a:pt x="17585" y="834235"/>
                      <a:pt x="89878" y="847912"/>
                      <a:pt x="46893" y="822512"/>
                    </a:cubicBezTo>
                    <a:cubicBezTo>
                      <a:pt x="3908" y="797112"/>
                      <a:pt x="19538" y="758035"/>
                      <a:pt x="11723" y="681835"/>
                    </a:cubicBezTo>
                    <a:cubicBezTo>
                      <a:pt x="3907" y="605635"/>
                      <a:pt x="0" y="464958"/>
                      <a:pt x="0" y="365312"/>
                    </a:cubicBezTo>
                    <a:cubicBezTo>
                      <a:pt x="0" y="265666"/>
                      <a:pt x="5861" y="174812"/>
                      <a:pt x="11723" y="83959"/>
                    </a:cubicBezTo>
                  </a:path>
                </a:pathLst>
              </a:custGeom>
              <a:noFill/>
              <a:ln w="25400">
                <a:solidFill>
                  <a:srgbClr val="1C75B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14"/>
              </a:p>
            </p:txBody>
          </p:sp>
        </p:grp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3EB3E223-6EF6-4627-AF1E-9E29AA002362}"/>
                </a:ext>
              </a:extLst>
            </p:cNvPr>
            <p:cNvSpPr/>
            <p:nvPr/>
          </p:nvSpPr>
          <p:spPr>
            <a:xfrm>
              <a:off x="4945582" y="659036"/>
              <a:ext cx="2077373" cy="303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972"/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A9C66FD6-73AC-4DC6-B9E8-C8D39A999320}"/>
                </a:ext>
              </a:extLst>
            </p:cNvPr>
            <p:cNvSpPr txBox="1"/>
            <p:nvPr/>
          </p:nvSpPr>
          <p:spPr>
            <a:xfrm>
              <a:off x="4990155" y="564797"/>
              <a:ext cx="2503357" cy="5151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067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درسنا فيما سبق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96BAC36E-F662-443B-998D-B875005613D0}"/>
                </a:ext>
              </a:extLst>
            </p:cNvPr>
            <p:cNvSpPr txBox="1"/>
            <p:nvPr/>
          </p:nvSpPr>
          <p:spPr>
            <a:xfrm>
              <a:off x="4286078" y="1236972"/>
              <a:ext cx="3619843" cy="699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382" dirty="0">
                  <a:solidFill>
                    <a:schemeClr val="accent1">
                      <a:lumMod val="75000"/>
                    </a:schemeClr>
                  </a:solidFill>
                  <a:latin typeface="(A) Arslan Wessam A" panose="03020402040406030203" pitchFamily="66" charset="-78"/>
                  <a:cs typeface="(A) Arslan Wessam A" panose="03020402040406030203" pitchFamily="66" charset="-78"/>
                </a:rPr>
                <a:t>قياس الزوايا و تصنيفها 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E4ADE9B-220A-4275-A31B-B4A78A8DEC59}"/>
              </a:ext>
            </a:extLst>
          </p:cNvPr>
          <p:cNvGrpSpPr/>
          <p:nvPr/>
        </p:nvGrpSpPr>
        <p:grpSpPr>
          <a:xfrm>
            <a:off x="7290066" y="2424017"/>
            <a:ext cx="3959180" cy="3942054"/>
            <a:chOff x="5579090" y="870297"/>
            <a:chExt cx="3614228" cy="3598594"/>
          </a:xfrm>
        </p:grpSpPr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7583F6CB-E2F3-411C-8E1F-C4CA3936C399}"/>
                </a:ext>
              </a:extLst>
            </p:cNvPr>
            <p:cNvSpPr txBox="1"/>
            <p:nvPr/>
          </p:nvSpPr>
          <p:spPr>
            <a:xfrm>
              <a:off x="5579090" y="1368546"/>
              <a:ext cx="2999977" cy="310034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sz="3067" dirty="0">
                  <a:solidFill>
                    <a:schemeClr val="accent1">
                      <a:lumMod val="75000"/>
                    </a:schemeClr>
                  </a:solidFill>
                  <a:latin typeface="(A) Arslan Wessam A" panose="03020402040406030203" pitchFamily="66" charset="-78"/>
                  <a:cs typeface="(A) Arslan Wessam A" panose="03020402040406030203" pitchFamily="66" charset="-78"/>
                </a:rPr>
                <a:t>المثلث الحاد الزوايا </a:t>
              </a:r>
            </a:p>
            <a:p>
              <a:pPr algn="r"/>
              <a:r>
                <a:rPr lang="ar-SA" sz="3067" dirty="0">
                  <a:solidFill>
                    <a:schemeClr val="accent1">
                      <a:lumMod val="75000"/>
                    </a:schemeClr>
                  </a:solidFill>
                  <a:latin typeface="(A) Arslan Wessam A" panose="03020402040406030203" pitchFamily="66" charset="-78"/>
                  <a:cs typeface="(A) Arslan Wessam A" panose="03020402040406030203" pitchFamily="66" charset="-78"/>
                </a:rPr>
                <a:t>المثلث القائم الزاوية </a:t>
              </a:r>
            </a:p>
            <a:p>
              <a:pPr algn="r"/>
              <a:r>
                <a:rPr lang="ar-SA" sz="3067" dirty="0">
                  <a:solidFill>
                    <a:schemeClr val="accent1">
                      <a:lumMod val="75000"/>
                    </a:schemeClr>
                  </a:solidFill>
                  <a:latin typeface="(A) Arslan Wessam A" panose="03020402040406030203" pitchFamily="66" charset="-78"/>
                  <a:cs typeface="(A) Arslan Wessam A" panose="03020402040406030203" pitchFamily="66" charset="-78"/>
                </a:rPr>
                <a:t>المثلث المنفرج الزاوية</a:t>
              </a:r>
            </a:p>
            <a:p>
              <a:pPr algn="r"/>
              <a:r>
                <a:rPr lang="ar-SA" sz="3067" dirty="0">
                  <a:solidFill>
                    <a:schemeClr val="accent1">
                      <a:lumMod val="75000"/>
                    </a:schemeClr>
                  </a:solidFill>
                  <a:latin typeface="(A) Arslan Wessam A" panose="03020402040406030203" pitchFamily="66" charset="-78"/>
                  <a:cs typeface="(A) Arslan Wessam A" panose="03020402040406030203" pitchFamily="66" charset="-78"/>
                </a:rPr>
                <a:t>المثلث المتطابق الاضلاع</a:t>
              </a:r>
            </a:p>
            <a:p>
              <a:pPr algn="r"/>
              <a:r>
                <a:rPr lang="ar-SA" sz="3067" dirty="0">
                  <a:solidFill>
                    <a:schemeClr val="accent1">
                      <a:lumMod val="75000"/>
                    </a:schemeClr>
                  </a:solidFill>
                  <a:latin typeface="(A) Arslan Wessam A" panose="03020402040406030203" pitchFamily="66" charset="-78"/>
                  <a:cs typeface="(A) Arslan Wessam A" panose="03020402040406030203" pitchFamily="66" charset="-78"/>
                </a:rPr>
                <a:t>المثلث المتطابق الضلعين</a:t>
              </a:r>
            </a:p>
            <a:p>
              <a:pPr algn="r"/>
              <a:r>
                <a:rPr lang="ar-SA" sz="3067" dirty="0">
                  <a:solidFill>
                    <a:schemeClr val="accent1">
                      <a:lumMod val="75000"/>
                    </a:schemeClr>
                  </a:solidFill>
                  <a:latin typeface="(A) Arslan Wessam A" panose="03020402040406030203" pitchFamily="66" charset="-78"/>
                  <a:cs typeface="(A) Arslan Wessam A" panose="03020402040406030203" pitchFamily="66" charset="-78"/>
                </a:rPr>
                <a:t>المثلث المختلف الاضلاع</a:t>
              </a:r>
            </a:p>
            <a:p>
              <a:pPr algn="r"/>
              <a:endParaRPr lang="ar-SA" sz="3067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endParaRPr>
            </a:p>
          </p:txBody>
        </p:sp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76661145-629E-4CB6-B398-888CD3643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39580" y="870297"/>
              <a:ext cx="1753737" cy="3542665"/>
            </a:xfrm>
            <a:prstGeom prst="rect">
              <a:avLst/>
            </a:prstGeom>
          </p:spPr>
        </p:pic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A48167F1-EED7-47D3-8DB6-C3F6A13AA6E1}"/>
                </a:ext>
              </a:extLst>
            </p:cNvPr>
            <p:cNvGrpSpPr/>
            <p:nvPr/>
          </p:nvGrpSpPr>
          <p:grpSpPr>
            <a:xfrm>
              <a:off x="5741634" y="895590"/>
              <a:ext cx="3451684" cy="3301771"/>
              <a:chOff x="3948565" y="4271064"/>
              <a:chExt cx="4294870" cy="2413452"/>
            </a:xfrm>
          </p:grpSpPr>
          <p:sp>
            <p:nvSpPr>
              <p:cNvPr id="56" name="任意多边形 48">
                <a:extLst>
                  <a:ext uri="{FF2B5EF4-FFF2-40B4-BE49-F238E27FC236}">
                    <a16:creationId xmlns:a16="http://schemas.microsoft.com/office/drawing/2014/main" id="{140416F6-2652-41D7-A299-539E6F8620A8}"/>
                  </a:ext>
                </a:extLst>
              </p:cNvPr>
              <p:cNvSpPr/>
              <p:nvPr/>
            </p:nvSpPr>
            <p:spPr>
              <a:xfrm>
                <a:off x="3948565" y="4381547"/>
                <a:ext cx="4294870" cy="2302969"/>
              </a:xfrm>
              <a:custGeom>
                <a:avLst/>
                <a:gdLst>
                  <a:gd name="connsiteX0" fmla="*/ 128954 w 6722970"/>
                  <a:gd name="connsiteY0" fmla="*/ 13620 h 837912"/>
                  <a:gd name="connsiteX1" fmla="*/ 820616 w 6722970"/>
                  <a:gd name="connsiteY1" fmla="*/ 1897 h 837912"/>
                  <a:gd name="connsiteX2" fmla="*/ 2121877 w 6722970"/>
                  <a:gd name="connsiteY2" fmla="*/ 48789 h 837912"/>
                  <a:gd name="connsiteX3" fmla="*/ 3692769 w 6722970"/>
                  <a:gd name="connsiteY3" fmla="*/ 13620 h 837912"/>
                  <a:gd name="connsiteX4" fmla="*/ 4794739 w 6722970"/>
                  <a:gd name="connsiteY4" fmla="*/ 25343 h 837912"/>
                  <a:gd name="connsiteX5" fmla="*/ 6260123 w 6722970"/>
                  <a:gd name="connsiteY5" fmla="*/ 25343 h 837912"/>
                  <a:gd name="connsiteX6" fmla="*/ 6658708 w 6722970"/>
                  <a:gd name="connsiteY6" fmla="*/ 60512 h 837912"/>
                  <a:gd name="connsiteX7" fmla="*/ 6717323 w 6722970"/>
                  <a:gd name="connsiteY7" fmla="*/ 423928 h 837912"/>
                  <a:gd name="connsiteX8" fmla="*/ 6682154 w 6722970"/>
                  <a:gd name="connsiteY8" fmla="*/ 775620 h 837912"/>
                  <a:gd name="connsiteX9" fmla="*/ 6377354 w 6722970"/>
                  <a:gd name="connsiteY9" fmla="*/ 787343 h 837912"/>
                  <a:gd name="connsiteX10" fmla="*/ 5638800 w 6722970"/>
                  <a:gd name="connsiteY10" fmla="*/ 822512 h 837912"/>
                  <a:gd name="connsiteX11" fmla="*/ 4806462 w 6722970"/>
                  <a:gd name="connsiteY11" fmla="*/ 810789 h 837912"/>
                  <a:gd name="connsiteX12" fmla="*/ 3528646 w 6722970"/>
                  <a:gd name="connsiteY12" fmla="*/ 810789 h 837912"/>
                  <a:gd name="connsiteX13" fmla="*/ 2602523 w 6722970"/>
                  <a:gd name="connsiteY13" fmla="*/ 799066 h 837912"/>
                  <a:gd name="connsiteX14" fmla="*/ 1559169 w 6722970"/>
                  <a:gd name="connsiteY14" fmla="*/ 822512 h 837912"/>
                  <a:gd name="connsiteX15" fmla="*/ 269631 w 6722970"/>
                  <a:gd name="connsiteY15" fmla="*/ 834235 h 837912"/>
                  <a:gd name="connsiteX16" fmla="*/ 46893 w 6722970"/>
                  <a:gd name="connsiteY16" fmla="*/ 822512 h 837912"/>
                  <a:gd name="connsiteX17" fmla="*/ 11723 w 6722970"/>
                  <a:gd name="connsiteY17" fmla="*/ 681835 h 837912"/>
                  <a:gd name="connsiteX18" fmla="*/ 0 w 6722970"/>
                  <a:gd name="connsiteY18" fmla="*/ 365312 h 837912"/>
                  <a:gd name="connsiteX19" fmla="*/ 11723 w 6722970"/>
                  <a:gd name="connsiteY19" fmla="*/ 83959 h 83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722970" h="837912">
                    <a:moveTo>
                      <a:pt x="128954" y="13620"/>
                    </a:moveTo>
                    <a:cubicBezTo>
                      <a:pt x="308708" y="4828"/>
                      <a:pt x="488462" y="-3964"/>
                      <a:pt x="820616" y="1897"/>
                    </a:cubicBezTo>
                    <a:cubicBezTo>
                      <a:pt x="1152770" y="7758"/>
                      <a:pt x="1643185" y="46835"/>
                      <a:pt x="2121877" y="48789"/>
                    </a:cubicBezTo>
                    <a:cubicBezTo>
                      <a:pt x="2600569" y="50743"/>
                      <a:pt x="3692769" y="13620"/>
                      <a:pt x="3692769" y="13620"/>
                    </a:cubicBezTo>
                    <a:lnTo>
                      <a:pt x="4794739" y="25343"/>
                    </a:lnTo>
                    <a:lnTo>
                      <a:pt x="6260123" y="25343"/>
                    </a:lnTo>
                    <a:cubicBezTo>
                      <a:pt x="6570785" y="31205"/>
                      <a:pt x="6582508" y="-5919"/>
                      <a:pt x="6658708" y="60512"/>
                    </a:cubicBezTo>
                    <a:cubicBezTo>
                      <a:pt x="6734908" y="126943"/>
                      <a:pt x="6713415" y="304743"/>
                      <a:pt x="6717323" y="423928"/>
                    </a:cubicBezTo>
                    <a:cubicBezTo>
                      <a:pt x="6721231" y="543113"/>
                      <a:pt x="6738815" y="715051"/>
                      <a:pt x="6682154" y="775620"/>
                    </a:cubicBezTo>
                    <a:cubicBezTo>
                      <a:pt x="6625493" y="836189"/>
                      <a:pt x="6377354" y="787343"/>
                      <a:pt x="6377354" y="787343"/>
                    </a:cubicBezTo>
                    <a:lnTo>
                      <a:pt x="5638800" y="822512"/>
                    </a:lnTo>
                    <a:lnTo>
                      <a:pt x="4806462" y="810789"/>
                    </a:lnTo>
                    <a:lnTo>
                      <a:pt x="3528646" y="810789"/>
                    </a:lnTo>
                    <a:cubicBezTo>
                      <a:pt x="3161323" y="808835"/>
                      <a:pt x="2930769" y="797112"/>
                      <a:pt x="2602523" y="799066"/>
                    </a:cubicBezTo>
                    <a:cubicBezTo>
                      <a:pt x="2274277" y="801020"/>
                      <a:pt x="1559169" y="822512"/>
                      <a:pt x="1559169" y="822512"/>
                    </a:cubicBezTo>
                    <a:lnTo>
                      <a:pt x="269631" y="834235"/>
                    </a:lnTo>
                    <a:cubicBezTo>
                      <a:pt x="17585" y="834235"/>
                      <a:pt x="89878" y="847912"/>
                      <a:pt x="46893" y="822512"/>
                    </a:cubicBezTo>
                    <a:cubicBezTo>
                      <a:pt x="3908" y="797112"/>
                      <a:pt x="19538" y="758035"/>
                      <a:pt x="11723" y="681835"/>
                    </a:cubicBezTo>
                    <a:cubicBezTo>
                      <a:pt x="3907" y="605635"/>
                      <a:pt x="0" y="464958"/>
                      <a:pt x="0" y="365312"/>
                    </a:cubicBezTo>
                    <a:cubicBezTo>
                      <a:pt x="0" y="265666"/>
                      <a:pt x="5861" y="174812"/>
                      <a:pt x="11723" y="83959"/>
                    </a:cubicBezTo>
                  </a:path>
                </a:pathLst>
              </a:custGeom>
              <a:noFill/>
              <a:ln w="25400">
                <a:solidFill>
                  <a:srgbClr val="1C75B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14" dirty="0"/>
              </a:p>
            </p:txBody>
          </p:sp>
          <p:pic>
            <p:nvPicPr>
              <p:cNvPr id="57" name="صورة 56">
                <a:extLst>
                  <a:ext uri="{FF2B5EF4-FFF2-40B4-BE49-F238E27FC236}">
                    <a16:creationId xmlns:a16="http://schemas.microsoft.com/office/drawing/2014/main" id="{F665D348-0186-4A8E-BE0E-837B0CA66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2080" y="4271064"/>
                <a:ext cx="1790892" cy="399558"/>
              </a:xfrm>
              <a:prstGeom prst="rect">
                <a:avLst/>
              </a:prstGeom>
            </p:spPr>
          </p:pic>
        </p:grpSp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1E000FF4-4256-4C6C-8982-E7DEAD172327}"/>
                </a:ext>
              </a:extLst>
            </p:cNvPr>
            <p:cNvSpPr txBox="1"/>
            <p:nvPr/>
          </p:nvSpPr>
          <p:spPr>
            <a:xfrm>
              <a:off x="6894962" y="911202"/>
              <a:ext cx="1341609" cy="5151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067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المفردات</a:t>
              </a: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315E05CB-858A-4461-AB10-40AA674ED126}"/>
              </a:ext>
            </a:extLst>
          </p:cNvPr>
          <p:cNvGrpSpPr/>
          <p:nvPr/>
        </p:nvGrpSpPr>
        <p:grpSpPr>
          <a:xfrm>
            <a:off x="2320411" y="2405378"/>
            <a:ext cx="3745638" cy="3650055"/>
            <a:chOff x="2304932" y="2394432"/>
            <a:chExt cx="3419292" cy="3332036"/>
          </a:xfrm>
        </p:grpSpPr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EF0BA8EB-F3A8-430D-8E04-BA90DAD3338C}"/>
                </a:ext>
              </a:extLst>
            </p:cNvPr>
            <p:cNvSpPr txBox="1"/>
            <p:nvPr/>
          </p:nvSpPr>
          <p:spPr>
            <a:xfrm>
              <a:off x="2379194" y="3119345"/>
              <a:ext cx="3270767" cy="22998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943" dirty="0">
                  <a:solidFill>
                    <a:schemeClr val="accent1">
                      <a:lumMod val="75000"/>
                    </a:schemeClr>
                  </a:solidFill>
                  <a:latin typeface="(A) Arslan Wessam A" panose="03020402040406030203" pitchFamily="66" charset="-78"/>
                  <a:cs typeface="(A) Arslan Wessam A" panose="03020402040406030203" pitchFamily="66" charset="-78"/>
                </a:rPr>
                <a:t>استعمل تصنيف المثلثات وفقاً لأضلاعها أو زواياها في إيجاد قيم مجهولة</a:t>
              </a: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2304932" y="2597792"/>
              <a:ext cx="3419292" cy="3128676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rgbClr val="1C75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4" dirty="0"/>
            </a:p>
          </p:txBody>
        </p: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E6F9131A-49EC-4E6D-95EF-2E6A12E45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1687" y="2488150"/>
              <a:ext cx="1694091" cy="491326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74CFB60D-B6CC-4172-94DD-E9BC30EDF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7886" y="2394432"/>
              <a:ext cx="1933384" cy="694132"/>
            </a:xfrm>
            <a:prstGeom prst="rect">
              <a:avLst/>
            </a:prstGeom>
          </p:spPr>
        </p:pic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8CD01DD0-1A91-4081-B6FC-ABD1E28EA7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3877" y="3097376"/>
            <a:ext cx="191341" cy="2723613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6F816848-8078-4995-9241-55374A5481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19606" y="-71324"/>
            <a:ext cx="1536032" cy="163620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4448E932-8025-46AB-8862-05C0EB905F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78940"/>
            <a:ext cx="1723026" cy="1335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601218" y="280085"/>
            <a:ext cx="6153201" cy="998607"/>
            <a:chOff x="3287454" y="321689"/>
            <a:chExt cx="5617091" cy="91160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5059" y="588696"/>
              <a:ext cx="656733" cy="40674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تصنيف المثلثات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830210" y="590701"/>
              <a:ext cx="656733" cy="406749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13325043-0368-433C-9EC5-90F714CA61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606" y="-54924"/>
            <a:ext cx="1536032" cy="16362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DEA633-58F4-4554-9A2E-E6EA47AADE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5340"/>
            <a:ext cx="1723026" cy="1335680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6BF333A-B7B5-47CD-9D00-337BD374C7C9}"/>
              </a:ext>
            </a:extLst>
          </p:cNvPr>
          <p:cNvGrpSpPr/>
          <p:nvPr/>
        </p:nvGrpSpPr>
        <p:grpSpPr>
          <a:xfrm>
            <a:off x="10391615" y="1183701"/>
            <a:ext cx="2397446" cy="940036"/>
            <a:chOff x="9953469" y="1510312"/>
            <a:chExt cx="2188564" cy="858133"/>
          </a:xfrm>
        </p:grpSpPr>
        <p:sp>
          <p:nvSpPr>
            <p:cNvPr id="9" name="MH_Other_1">
              <a:extLst>
                <a:ext uri="{FF2B5EF4-FFF2-40B4-BE49-F238E27FC236}">
                  <a16:creationId xmlns:a16="http://schemas.microsoft.com/office/drawing/2014/main" id="{09C5AFB9-47C6-4386-89C9-1DC35A6726B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4BFE2A0C-070D-4C0C-A94C-FC19A0B0C9BF}"/>
                </a:ext>
              </a:extLst>
            </p:cNvPr>
            <p:cNvSpPr txBox="1"/>
            <p:nvPr/>
          </p:nvSpPr>
          <p:spPr>
            <a:xfrm>
              <a:off x="9953469" y="1510312"/>
              <a:ext cx="2188564" cy="699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382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لماذا ؟ </a:t>
              </a:r>
            </a:p>
          </p:txBody>
        </p:sp>
      </p:grpSp>
      <p:sp>
        <p:nvSpPr>
          <p:cNvPr id="17" name="MH_SubTitle_1">
            <a:extLst>
              <a:ext uri="{FF2B5EF4-FFF2-40B4-BE49-F238E27FC236}">
                <a16:creationId xmlns:a16="http://schemas.microsoft.com/office/drawing/2014/main" id="{A2D5B5B8-2A2A-45D7-A0DF-5FC71B4C6AE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3969600" y="2204286"/>
            <a:ext cx="8618022" cy="1912639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ko-KR" altLang="en-US" sz="1972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E34750C-9AE3-4686-B415-5A20F703F2F4}"/>
              </a:ext>
            </a:extLst>
          </p:cNvPr>
          <p:cNvSpPr txBox="1"/>
          <p:nvPr/>
        </p:nvSpPr>
        <p:spPr>
          <a:xfrm>
            <a:off x="3749551" y="2227006"/>
            <a:ext cx="8618022" cy="1912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943" dirty="0">
                <a:solidFill>
                  <a:srgbClr val="1C75BC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يعد المثلث عنصراً زخرفياً مميزاً في العمارة التقليدية في المملكة العربية السعودية . كما يلاحظ ذلك في صالات المسافرين بمطار الملك خالد الدولي بمدنية الرياض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BA42E273-717D-4F9E-8E2E-EAB5DC8125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797" y="1840934"/>
            <a:ext cx="3499754" cy="2614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FDE1ED53-2A57-467D-8377-0029F08BFE3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49" y="4270765"/>
            <a:ext cx="2599298" cy="231753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0CF3119-91FE-4444-88C1-0834AA8F7F7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486" y="4260383"/>
            <a:ext cx="2599298" cy="231753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941CAEB-A966-4B19-89DA-A09158EA30DB}"/>
              </a:ext>
            </a:extLst>
          </p:cNvPr>
          <p:cNvSpPr txBox="1"/>
          <p:nvPr/>
        </p:nvSpPr>
        <p:spPr>
          <a:xfrm>
            <a:off x="8937253" y="4634319"/>
            <a:ext cx="225057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هل توجد زاوية مشتركة في المثلثين المحددين ( الصغير العلوي والكبير ) ؟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E007A700-771A-4D6A-8974-4C72DCADC6A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25" y="4270765"/>
            <a:ext cx="2599298" cy="2317532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97F8089-B943-445A-88FD-5CC296A669B9}"/>
              </a:ext>
            </a:extLst>
          </p:cNvPr>
          <p:cNvSpPr txBox="1"/>
          <p:nvPr/>
        </p:nvSpPr>
        <p:spPr>
          <a:xfrm>
            <a:off x="6028039" y="4818984"/>
            <a:ext cx="22505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هل هذه الزوايا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قائمة أو منفرجة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أو حادة ؟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389E5AD-6A9A-4FCB-80FB-EA06211CEC12}"/>
              </a:ext>
            </a:extLst>
          </p:cNvPr>
          <p:cNvSpPr txBox="1"/>
          <p:nvPr/>
        </p:nvSpPr>
        <p:spPr>
          <a:xfrm>
            <a:off x="3030225" y="4965255"/>
            <a:ext cx="22505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ما عدد هذه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الزوايا؟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6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694715" y="447640"/>
            <a:ext cx="6153201" cy="998607"/>
            <a:chOff x="3287454" y="321689"/>
            <a:chExt cx="5617091" cy="91160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5059" y="588696"/>
              <a:ext cx="656733" cy="40674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تصنيف المثلثات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30210" y="590701"/>
              <a:ext cx="656733" cy="406749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13325043-0368-433C-9EC5-90F714CA6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606" y="-54924"/>
            <a:ext cx="1536032" cy="16362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DEA633-58F4-4554-9A2E-E6EA47AAD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5340"/>
            <a:ext cx="1723026" cy="133568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6B36FD5-E524-4F53-943C-07D0A4B4EC22}"/>
              </a:ext>
            </a:extLst>
          </p:cNvPr>
          <p:cNvSpPr txBox="1"/>
          <p:nvPr/>
        </p:nvSpPr>
        <p:spPr>
          <a:xfrm>
            <a:off x="7371678" y="2014091"/>
            <a:ext cx="53284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تصنيف المثلثات وفقاً لزواياها :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A4F70B4-7E19-466E-93A5-200E56E8D3A7}"/>
              </a:ext>
            </a:extLst>
          </p:cNvPr>
          <p:cNvSpPr txBox="1"/>
          <p:nvPr/>
        </p:nvSpPr>
        <p:spPr>
          <a:xfrm>
            <a:off x="521767" y="2013747"/>
            <a:ext cx="123412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4000" dirty="0">
                <a:solidFill>
                  <a:srgbClr val="1C75BC"/>
                </a:solidFill>
                <a:latin typeface="(A) Arslan Wessam A" panose="03020402040406030203" pitchFamily="66" charset="-78"/>
                <a:ea typeface="Rosemary" panose="02000500040000020004" pitchFamily="2" charset="0"/>
                <a:cs typeface="(A) Arslan Wessam A" panose="03020402040406030203" pitchFamily="66" charset="-78"/>
              </a:rPr>
              <a:t>                                           يكتب المثلث          على الصورة                        </a:t>
            </a:r>
            <a:r>
              <a:rPr lang="en-AE" sz="4000" dirty="0">
                <a:solidFill>
                  <a:srgbClr val="1C75BC"/>
                </a:solidFill>
                <a:latin typeface="(A) Arslan Wessam A" panose="03020402040406030203" pitchFamily="66" charset="-78"/>
                <a:ea typeface="Rosemary" panose="02000500040000020004" pitchFamily="2" charset="0"/>
                <a:cs typeface="(A) Arslan Wessam A" panose="03020402040406030203" pitchFamily="66" charset="-78"/>
              </a:rPr>
              <a:t>   </a:t>
            </a:r>
            <a:endParaRPr lang="ar-SA" sz="4000" dirty="0">
              <a:solidFill>
                <a:srgbClr val="1C75BC"/>
              </a:solidFill>
              <a:latin typeface="(A) Arslan Wessam A" panose="03020402040406030203" pitchFamily="66" charset="-78"/>
              <a:ea typeface="Rosemary" panose="02000500040000020004" pitchFamily="2" charset="0"/>
              <a:cs typeface="(A) Arslan Wessam A" panose="03020402040406030203" pitchFamily="66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B2CCB6A-09FF-4819-87DC-845E37F7FFB9}"/>
              </a:ext>
            </a:extLst>
          </p:cNvPr>
          <p:cNvSpPr txBox="1"/>
          <p:nvPr/>
        </p:nvSpPr>
        <p:spPr>
          <a:xfrm>
            <a:off x="5605006" y="2004576"/>
            <a:ext cx="98058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AE" sz="44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ABC</a:t>
            </a:r>
            <a:endParaRPr lang="ar-SA" sz="4400" i="1" dirty="0">
              <a:solidFill>
                <a:srgbClr val="1C75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92106BE-A50F-4E9B-A17D-6428F4A937CA}"/>
              </a:ext>
            </a:extLst>
          </p:cNvPr>
          <p:cNvSpPr txBox="1"/>
          <p:nvPr/>
        </p:nvSpPr>
        <p:spPr>
          <a:xfrm>
            <a:off x="2818714" y="2014091"/>
            <a:ext cx="98058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AE" sz="44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ABC</a:t>
            </a:r>
            <a:endParaRPr lang="ar-SA" sz="4400" i="1" dirty="0">
              <a:solidFill>
                <a:srgbClr val="1C75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07DE90C-F5E4-40A7-8AEA-C5F2ACD19B3A}"/>
              </a:ext>
            </a:extLst>
          </p:cNvPr>
          <p:cNvSpPr txBox="1"/>
          <p:nvPr/>
        </p:nvSpPr>
        <p:spPr>
          <a:xfrm>
            <a:off x="2188837" y="1839144"/>
            <a:ext cx="8243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8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△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2880B76-7C94-48AF-8F9F-068072A7025C}"/>
              </a:ext>
            </a:extLst>
          </p:cNvPr>
          <p:cNvSpPr txBox="1"/>
          <p:nvPr/>
        </p:nvSpPr>
        <p:spPr>
          <a:xfrm>
            <a:off x="10347861" y="2518659"/>
            <a:ext cx="6681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4000" dirty="0">
                <a:solidFill>
                  <a:srgbClr val="1C75BC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                                             وتسمى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9EE62E1-BD6E-4310-948F-37F503FFC771}"/>
              </a:ext>
            </a:extLst>
          </p:cNvPr>
          <p:cNvSpPr txBox="1"/>
          <p:nvPr/>
        </p:nvSpPr>
        <p:spPr>
          <a:xfrm>
            <a:off x="4276104" y="2580214"/>
            <a:ext cx="6681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1C75BC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عناصره باستعمال الأحرف كما يلي :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9050E47-432E-4040-A1D2-8E3F1C1BAD9E}"/>
              </a:ext>
            </a:extLst>
          </p:cNvPr>
          <p:cNvSpPr txBox="1"/>
          <p:nvPr/>
        </p:nvSpPr>
        <p:spPr>
          <a:xfrm>
            <a:off x="5877889" y="3585775"/>
            <a:ext cx="66815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semary" panose="02000500040000020004" pitchFamily="2" charset="0"/>
                <a:cs typeface="Calibri" panose="020F0502020204030204" pitchFamily="34" charset="0"/>
              </a:rPr>
              <a:t>أضلاع                   هي :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63E4EB1-7E24-4E49-97A9-A86723D2074D}"/>
              </a:ext>
            </a:extLst>
          </p:cNvPr>
          <p:cNvSpPr txBox="1"/>
          <p:nvPr/>
        </p:nvSpPr>
        <p:spPr>
          <a:xfrm>
            <a:off x="10563587" y="3599579"/>
            <a:ext cx="98058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AE" sz="44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ABC</a:t>
            </a:r>
            <a:endParaRPr lang="ar-SA" sz="4400" i="1" dirty="0">
              <a:solidFill>
                <a:srgbClr val="1C75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6F538E3-B55D-4C95-B276-79EA726C9695}"/>
              </a:ext>
            </a:extLst>
          </p:cNvPr>
          <p:cNvSpPr txBox="1"/>
          <p:nvPr/>
        </p:nvSpPr>
        <p:spPr>
          <a:xfrm>
            <a:off x="9928837" y="3429000"/>
            <a:ext cx="8243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8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△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9EE8EA3-98BD-4EAA-9A37-961FF855955B}"/>
              </a:ext>
            </a:extLst>
          </p:cNvPr>
          <p:cNvSpPr txBox="1"/>
          <p:nvPr/>
        </p:nvSpPr>
        <p:spPr>
          <a:xfrm>
            <a:off x="6895559" y="3585775"/>
            <a:ext cx="34713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4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AB , BC , CA</a:t>
            </a:r>
            <a:endParaRPr lang="ar-SA" sz="4400" i="1" dirty="0">
              <a:solidFill>
                <a:srgbClr val="1C75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A" panose="03020402040406030203" pitchFamily="66" charset="-78"/>
              <a:cs typeface="(A) Arslan Wessam A" panose="03020402040406030203" pitchFamily="66" charset="-78"/>
            </a:endParaRPr>
          </a:p>
        </p:txBody>
      </p: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2D5ABC88-F648-49DC-A600-3EF84959B27A}"/>
              </a:ext>
            </a:extLst>
          </p:cNvPr>
          <p:cNvCxnSpPr>
            <a:cxnSpLocks/>
          </p:cNvCxnSpPr>
          <p:nvPr/>
        </p:nvCxnSpPr>
        <p:spPr>
          <a:xfrm flipH="1">
            <a:off x="8727899" y="3715075"/>
            <a:ext cx="490759" cy="0"/>
          </a:xfrm>
          <a:prstGeom prst="line">
            <a:avLst/>
          </a:prstGeom>
          <a:ln w="28575">
            <a:solidFill>
              <a:srgbClr val="1C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C62E55B5-CF25-4838-A68D-E8A0444A4552}"/>
              </a:ext>
            </a:extLst>
          </p:cNvPr>
          <p:cNvCxnSpPr>
            <a:cxnSpLocks/>
          </p:cNvCxnSpPr>
          <p:nvPr/>
        </p:nvCxnSpPr>
        <p:spPr>
          <a:xfrm flipH="1">
            <a:off x="7910964" y="3715075"/>
            <a:ext cx="490759" cy="0"/>
          </a:xfrm>
          <a:prstGeom prst="line">
            <a:avLst/>
          </a:prstGeom>
          <a:ln w="28575">
            <a:solidFill>
              <a:srgbClr val="1C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72750460-74DE-41E3-A809-D45D1B21FBF9}"/>
              </a:ext>
            </a:extLst>
          </p:cNvPr>
          <p:cNvCxnSpPr>
            <a:cxnSpLocks/>
          </p:cNvCxnSpPr>
          <p:nvPr/>
        </p:nvCxnSpPr>
        <p:spPr>
          <a:xfrm flipH="1">
            <a:off x="7094029" y="3715075"/>
            <a:ext cx="490759" cy="0"/>
          </a:xfrm>
          <a:prstGeom prst="line">
            <a:avLst/>
          </a:prstGeom>
          <a:ln w="28575">
            <a:solidFill>
              <a:srgbClr val="1C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4E69591-FC46-4153-9260-5F06885205A5}"/>
              </a:ext>
            </a:extLst>
          </p:cNvPr>
          <p:cNvSpPr txBox="1"/>
          <p:nvPr/>
        </p:nvSpPr>
        <p:spPr>
          <a:xfrm>
            <a:off x="5877889" y="4369020"/>
            <a:ext cx="66815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semary" panose="02000500040000020004" pitchFamily="2" charset="0"/>
                <a:cs typeface="Calibri" panose="020F0502020204030204" pitchFamily="34" charset="0"/>
              </a:rPr>
              <a:t>الرؤوس هي :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C9070B90-09C1-40F0-8DDB-A1D43823CD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6509" y="4262978"/>
            <a:ext cx="1005927" cy="1225402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EBA9DBA3-804F-4C49-9218-B8FA3D4C0D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2690" y="4276782"/>
            <a:ext cx="987638" cy="1225402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93915945-839A-4845-B747-E7B406AF24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5919" y="4276782"/>
            <a:ext cx="957155" cy="1225402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3FCD1499-F7FD-449E-9158-E544F5AA74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6012" y="4270820"/>
            <a:ext cx="816935" cy="1225402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20A33DF3-06FE-4F78-9805-C04AE7F2F1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7433" y="4257392"/>
            <a:ext cx="816935" cy="1225402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C0E7A89B-6EC2-4CA5-B569-842E605EA767}"/>
              </a:ext>
            </a:extLst>
          </p:cNvPr>
          <p:cNvSpPr txBox="1"/>
          <p:nvPr/>
        </p:nvSpPr>
        <p:spPr>
          <a:xfrm>
            <a:off x="3957121" y="5068493"/>
            <a:ext cx="106006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0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∠ABC</a:t>
            </a:r>
            <a:r>
              <a:rPr lang="ar-SA" sz="40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أو </a:t>
            </a:r>
            <a:r>
              <a:rPr lang="es-CO" sz="40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 </a:t>
            </a:r>
            <a:r>
              <a:rPr lang="ar-SA" sz="40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∠ </a:t>
            </a:r>
            <a:r>
              <a:rPr lang="es-CO" sz="40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B</a:t>
            </a:r>
            <a:r>
              <a:rPr lang="ar-SA" sz="40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 </a:t>
            </a:r>
            <a:r>
              <a:rPr lang="es-CO" sz="40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 ∠BCA</a:t>
            </a:r>
            <a:r>
              <a:rPr lang="ar-SA" sz="40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أو  </a:t>
            </a:r>
            <a:r>
              <a:rPr lang="es-CO" sz="40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 </a:t>
            </a:r>
            <a:r>
              <a:rPr lang="ar-SA" sz="40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∠ </a:t>
            </a:r>
            <a:r>
              <a:rPr lang="es-CO" sz="40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C  ∠BAC</a:t>
            </a:r>
            <a:r>
              <a:rPr lang="ar-SA" sz="40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أو </a:t>
            </a:r>
            <a:r>
              <a:rPr lang="es-CO" sz="40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 </a:t>
            </a:r>
            <a:r>
              <a:rPr lang="ar-SA" sz="40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∠ </a:t>
            </a:r>
            <a:r>
              <a:rPr lang="es-CO" sz="4000" i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A </a:t>
            </a:r>
            <a:r>
              <a:rPr lang="ar-SA" sz="3200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s-CO" sz="3200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الزوايا هي</a:t>
            </a:r>
          </a:p>
        </p:txBody>
      </p:sp>
      <p:pic>
        <p:nvPicPr>
          <p:cNvPr id="47" name="صورة 46" descr="صورة تحتوي على لقطة شاشة, الرسومات, التصميم, فن&#10;&#10;تم إنشاء الوصف تلقائياً">
            <a:extLst>
              <a:ext uri="{FF2B5EF4-FFF2-40B4-BE49-F238E27FC236}">
                <a16:creationId xmlns:a16="http://schemas.microsoft.com/office/drawing/2014/main" id="{602553FB-600A-487E-8DB2-B2C97971F8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3" y="2670141"/>
            <a:ext cx="3702812" cy="3776521"/>
          </a:xfrm>
          <a:prstGeom prst="rect">
            <a:avLst/>
          </a:prstGeom>
        </p:spPr>
      </p:pic>
      <p:sp>
        <p:nvSpPr>
          <p:cNvPr id="49" name="مربع نص 48">
            <a:extLst>
              <a:ext uri="{FF2B5EF4-FFF2-40B4-BE49-F238E27FC236}">
                <a16:creationId xmlns:a16="http://schemas.microsoft.com/office/drawing/2014/main" id="{8BFBA288-BEDE-4DA8-9AC8-2CEDB41E82E7}"/>
              </a:ext>
            </a:extLst>
          </p:cNvPr>
          <p:cNvSpPr txBox="1"/>
          <p:nvPr/>
        </p:nvSpPr>
        <p:spPr>
          <a:xfrm>
            <a:off x="687633" y="3737934"/>
            <a:ext cx="26956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chemeClr val="bg2">
                    <a:lumMod val="50000"/>
                  </a:schemeClr>
                </a:solidFill>
                <a:latin typeface="Alnaseeb" panose="00000500000000000000" pitchFamily="50" charset="-78"/>
                <a:ea typeface="Rosemary" panose="02000500040000020004" pitchFamily="2" charset="0"/>
                <a:cs typeface="Alnaseeb" panose="00000500000000000000" pitchFamily="50" charset="-78"/>
              </a:rPr>
              <a:t>تصنف المثلثات بطريقتين : وفقاً لزواياها أو أضلاعها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53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17251AD-2A1C-4EBB-B98E-93E9ABA15A4D}"/>
              </a:ext>
            </a:extLst>
          </p:cNvPr>
          <p:cNvSpPr txBox="1"/>
          <p:nvPr/>
        </p:nvSpPr>
        <p:spPr>
          <a:xfrm>
            <a:off x="4506972" y="810768"/>
            <a:ext cx="6681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تصنيف المثلثات وفقاً لزواياها </a:t>
            </a: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7125773D-DBD2-46AC-849F-2E3A70AEA347}"/>
              </a:ext>
            </a:extLst>
          </p:cNvPr>
          <p:cNvSpPr/>
          <p:nvPr/>
        </p:nvSpPr>
        <p:spPr>
          <a:xfrm>
            <a:off x="4250298" y="454504"/>
            <a:ext cx="4854457" cy="1370417"/>
          </a:xfrm>
          <a:prstGeom prst="ellipse">
            <a:avLst/>
          </a:prstGeom>
          <a:noFill/>
          <a:ln w="38100">
            <a:solidFill>
              <a:srgbClr val="1C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887CD009-E37C-44A3-831C-79FC7DA982DF}"/>
              </a:ext>
            </a:extLst>
          </p:cNvPr>
          <p:cNvCxnSpPr>
            <a:cxnSpLocks/>
          </p:cNvCxnSpPr>
          <p:nvPr/>
        </p:nvCxnSpPr>
        <p:spPr>
          <a:xfrm>
            <a:off x="2273219" y="1980558"/>
            <a:ext cx="9090950" cy="185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1D9E25C6-8401-4851-B65E-611E97800EF4}"/>
              </a:ext>
            </a:extLst>
          </p:cNvPr>
          <p:cNvCxnSpPr>
            <a:cxnSpLocks/>
          </p:cNvCxnSpPr>
          <p:nvPr/>
        </p:nvCxnSpPr>
        <p:spPr>
          <a:xfrm>
            <a:off x="11364169" y="1989221"/>
            <a:ext cx="0" cy="11510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0BD4B716-7BB6-4CA4-90E3-87FB043382F4}"/>
              </a:ext>
            </a:extLst>
          </p:cNvPr>
          <p:cNvCxnSpPr>
            <a:cxnSpLocks/>
          </p:cNvCxnSpPr>
          <p:nvPr/>
        </p:nvCxnSpPr>
        <p:spPr>
          <a:xfrm flipH="1">
            <a:off x="6677527" y="1989220"/>
            <a:ext cx="4009" cy="5133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3FD710C2-18FD-4A30-B15D-C661284E000A}"/>
              </a:ext>
            </a:extLst>
          </p:cNvPr>
          <p:cNvCxnSpPr>
            <a:cxnSpLocks/>
          </p:cNvCxnSpPr>
          <p:nvPr/>
        </p:nvCxnSpPr>
        <p:spPr>
          <a:xfrm>
            <a:off x="2273219" y="1981796"/>
            <a:ext cx="0" cy="1158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صورة 32">
            <a:extLst>
              <a:ext uri="{FF2B5EF4-FFF2-40B4-BE49-F238E27FC236}">
                <a16:creationId xmlns:a16="http://schemas.microsoft.com/office/drawing/2014/main" id="{F7B27422-18C3-4FA5-AC98-F5E49A827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093" y="3260219"/>
            <a:ext cx="3112154" cy="2514865"/>
          </a:xfrm>
          <a:prstGeom prst="rect">
            <a:avLst/>
          </a:prstGeom>
        </p:spPr>
      </p:pic>
      <p:sp>
        <p:nvSpPr>
          <p:cNvPr id="34" name="任意多边形 48">
            <a:extLst>
              <a:ext uri="{FF2B5EF4-FFF2-40B4-BE49-F238E27FC236}">
                <a16:creationId xmlns:a16="http://schemas.microsoft.com/office/drawing/2014/main" id="{4C61C00A-044E-42E9-986A-56E87279277D}"/>
              </a:ext>
            </a:extLst>
          </p:cNvPr>
          <p:cNvSpPr/>
          <p:nvPr/>
        </p:nvSpPr>
        <p:spPr>
          <a:xfrm>
            <a:off x="9808091" y="3194640"/>
            <a:ext cx="3112155" cy="2646021"/>
          </a:xfrm>
          <a:custGeom>
            <a:avLst/>
            <a:gdLst>
              <a:gd name="connsiteX0" fmla="*/ 128954 w 6722970"/>
              <a:gd name="connsiteY0" fmla="*/ 13620 h 837912"/>
              <a:gd name="connsiteX1" fmla="*/ 820616 w 6722970"/>
              <a:gd name="connsiteY1" fmla="*/ 1897 h 837912"/>
              <a:gd name="connsiteX2" fmla="*/ 2121877 w 6722970"/>
              <a:gd name="connsiteY2" fmla="*/ 48789 h 837912"/>
              <a:gd name="connsiteX3" fmla="*/ 3692769 w 6722970"/>
              <a:gd name="connsiteY3" fmla="*/ 13620 h 837912"/>
              <a:gd name="connsiteX4" fmla="*/ 4794739 w 6722970"/>
              <a:gd name="connsiteY4" fmla="*/ 25343 h 837912"/>
              <a:gd name="connsiteX5" fmla="*/ 6260123 w 6722970"/>
              <a:gd name="connsiteY5" fmla="*/ 25343 h 837912"/>
              <a:gd name="connsiteX6" fmla="*/ 6658708 w 6722970"/>
              <a:gd name="connsiteY6" fmla="*/ 60512 h 837912"/>
              <a:gd name="connsiteX7" fmla="*/ 6717323 w 6722970"/>
              <a:gd name="connsiteY7" fmla="*/ 423928 h 837912"/>
              <a:gd name="connsiteX8" fmla="*/ 6682154 w 6722970"/>
              <a:gd name="connsiteY8" fmla="*/ 775620 h 837912"/>
              <a:gd name="connsiteX9" fmla="*/ 6377354 w 6722970"/>
              <a:gd name="connsiteY9" fmla="*/ 787343 h 837912"/>
              <a:gd name="connsiteX10" fmla="*/ 5638800 w 6722970"/>
              <a:gd name="connsiteY10" fmla="*/ 822512 h 837912"/>
              <a:gd name="connsiteX11" fmla="*/ 4806462 w 6722970"/>
              <a:gd name="connsiteY11" fmla="*/ 810789 h 837912"/>
              <a:gd name="connsiteX12" fmla="*/ 3528646 w 6722970"/>
              <a:gd name="connsiteY12" fmla="*/ 810789 h 837912"/>
              <a:gd name="connsiteX13" fmla="*/ 2602523 w 6722970"/>
              <a:gd name="connsiteY13" fmla="*/ 799066 h 837912"/>
              <a:gd name="connsiteX14" fmla="*/ 1559169 w 6722970"/>
              <a:gd name="connsiteY14" fmla="*/ 822512 h 837912"/>
              <a:gd name="connsiteX15" fmla="*/ 269631 w 6722970"/>
              <a:gd name="connsiteY15" fmla="*/ 834235 h 837912"/>
              <a:gd name="connsiteX16" fmla="*/ 46893 w 6722970"/>
              <a:gd name="connsiteY16" fmla="*/ 822512 h 837912"/>
              <a:gd name="connsiteX17" fmla="*/ 11723 w 6722970"/>
              <a:gd name="connsiteY17" fmla="*/ 681835 h 837912"/>
              <a:gd name="connsiteX18" fmla="*/ 0 w 6722970"/>
              <a:gd name="connsiteY18" fmla="*/ 365312 h 837912"/>
              <a:gd name="connsiteX19" fmla="*/ 11723 w 6722970"/>
              <a:gd name="connsiteY19" fmla="*/ 83959 h 83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22970" h="837912">
                <a:moveTo>
                  <a:pt x="128954" y="13620"/>
                </a:moveTo>
                <a:cubicBezTo>
                  <a:pt x="308708" y="4828"/>
                  <a:pt x="488462" y="-3964"/>
                  <a:pt x="820616" y="1897"/>
                </a:cubicBezTo>
                <a:cubicBezTo>
                  <a:pt x="1152770" y="7758"/>
                  <a:pt x="1643185" y="46835"/>
                  <a:pt x="2121877" y="48789"/>
                </a:cubicBezTo>
                <a:cubicBezTo>
                  <a:pt x="2600569" y="50743"/>
                  <a:pt x="3692769" y="13620"/>
                  <a:pt x="3692769" y="13620"/>
                </a:cubicBezTo>
                <a:lnTo>
                  <a:pt x="4794739" y="25343"/>
                </a:lnTo>
                <a:lnTo>
                  <a:pt x="6260123" y="25343"/>
                </a:lnTo>
                <a:cubicBezTo>
                  <a:pt x="6570785" y="31205"/>
                  <a:pt x="6582508" y="-5919"/>
                  <a:pt x="6658708" y="60512"/>
                </a:cubicBezTo>
                <a:cubicBezTo>
                  <a:pt x="6734908" y="126943"/>
                  <a:pt x="6713415" y="304743"/>
                  <a:pt x="6717323" y="423928"/>
                </a:cubicBezTo>
                <a:cubicBezTo>
                  <a:pt x="6721231" y="543113"/>
                  <a:pt x="6738815" y="715051"/>
                  <a:pt x="6682154" y="775620"/>
                </a:cubicBezTo>
                <a:cubicBezTo>
                  <a:pt x="6625493" y="836189"/>
                  <a:pt x="6377354" y="787343"/>
                  <a:pt x="6377354" y="787343"/>
                </a:cubicBezTo>
                <a:lnTo>
                  <a:pt x="5638800" y="822512"/>
                </a:lnTo>
                <a:lnTo>
                  <a:pt x="4806462" y="810789"/>
                </a:lnTo>
                <a:lnTo>
                  <a:pt x="3528646" y="810789"/>
                </a:lnTo>
                <a:cubicBezTo>
                  <a:pt x="3161323" y="808835"/>
                  <a:pt x="2930769" y="797112"/>
                  <a:pt x="2602523" y="799066"/>
                </a:cubicBezTo>
                <a:cubicBezTo>
                  <a:pt x="2274277" y="801020"/>
                  <a:pt x="1559169" y="822512"/>
                  <a:pt x="1559169" y="822512"/>
                </a:cubicBezTo>
                <a:lnTo>
                  <a:pt x="269631" y="834235"/>
                </a:lnTo>
                <a:cubicBezTo>
                  <a:pt x="17585" y="834235"/>
                  <a:pt x="89878" y="847912"/>
                  <a:pt x="46893" y="822512"/>
                </a:cubicBezTo>
                <a:cubicBezTo>
                  <a:pt x="3908" y="797112"/>
                  <a:pt x="19538" y="758035"/>
                  <a:pt x="11723" y="681835"/>
                </a:cubicBezTo>
                <a:cubicBezTo>
                  <a:pt x="3907" y="605635"/>
                  <a:pt x="0" y="464958"/>
                  <a:pt x="0" y="365312"/>
                </a:cubicBezTo>
                <a:cubicBezTo>
                  <a:pt x="0" y="265666"/>
                  <a:pt x="5861" y="174812"/>
                  <a:pt x="11723" y="83959"/>
                </a:cubicBezTo>
              </a:path>
            </a:pathLst>
          </a:custGeom>
          <a:noFill/>
          <a:ln w="25400">
            <a:solidFill>
              <a:srgbClr val="1C75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14" dirty="0"/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F21864B1-F28E-4F94-958A-E1ED17A7C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109" y="2549410"/>
            <a:ext cx="3368836" cy="2525994"/>
          </a:xfrm>
          <a:prstGeom prst="rect">
            <a:avLst/>
          </a:prstGeom>
        </p:spPr>
      </p:pic>
      <p:sp>
        <p:nvSpPr>
          <p:cNvPr id="38" name="任意多边形 48">
            <a:extLst>
              <a:ext uri="{FF2B5EF4-FFF2-40B4-BE49-F238E27FC236}">
                <a16:creationId xmlns:a16="http://schemas.microsoft.com/office/drawing/2014/main" id="{E9107188-4750-46B0-823F-E0B067251D90}"/>
              </a:ext>
            </a:extLst>
          </p:cNvPr>
          <p:cNvSpPr/>
          <p:nvPr/>
        </p:nvSpPr>
        <p:spPr>
          <a:xfrm>
            <a:off x="4993109" y="2502568"/>
            <a:ext cx="3368836" cy="2646021"/>
          </a:xfrm>
          <a:custGeom>
            <a:avLst/>
            <a:gdLst>
              <a:gd name="connsiteX0" fmla="*/ 128954 w 6722970"/>
              <a:gd name="connsiteY0" fmla="*/ 13620 h 837912"/>
              <a:gd name="connsiteX1" fmla="*/ 820616 w 6722970"/>
              <a:gd name="connsiteY1" fmla="*/ 1897 h 837912"/>
              <a:gd name="connsiteX2" fmla="*/ 2121877 w 6722970"/>
              <a:gd name="connsiteY2" fmla="*/ 48789 h 837912"/>
              <a:gd name="connsiteX3" fmla="*/ 3692769 w 6722970"/>
              <a:gd name="connsiteY3" fmla="*/ 13620 h 837912"/>
              <a:gd name="connsiteX4" fmla="*/ 4794739 w 6722970"/>
              <a:gd name="connsiteY4" fmla="*/ 25343 h 837912"/>
              <a:gd name="connsiteX5" fmla="*/ 6260123 w 6722970"/>
              <a:gd name="connsiteY5" fmla="*/ 25343 h 837912"/>
              <a:gd name="connsiteX6" fmla="*/ 6658708 w 6722970"/>
              <a:gd name="connsiteY6" fmla="*/ 60512 h 837912"/>
              <a:gd name="connsiteX7" fmla="*/ 6717323 w 6722970"/>
              <a:gd name="connsiteY7" fmla="*/ 423928 h 837912"/>
              <a:gd name="connsiteX8" fmla="*/ 6682154 w 6722970"/>
              <a:gd name="connsiteY8" fmla="*/ 775620 h 837912"/>
              <a:gd name="connsiteX9" fmla="*/ 6377354 w 6722970"/>
              <a:gd name="connsiteY9" fmla="*/ 787343 h 837912"/>
              <a:gd name="connsiteX10" fmla="*/ 5638800 w 6722970"/>
              <a:gd name="connsiteY10" fmla="*/ 822512 h 837912"/>
              <a:gd name="connsiteX11" fmla="*/ 4806462 w 6722970"/>
              <a:gd name="connsiteY11" fmla="*/ 810789 h 837912"/>
              <a:gd name="connsiteX12" fmla="*/ 3528646 w 6722970"/>
              <a:gd name="connsiteY12" fmla="*/ 810789 h 837912"/>
              <a:gd name="connsiteX13" fmla="*/ 2602523 w 6722970"/>
              <a:gd name="connsiteY13" fmla="*/ 799066 h 837912"/>
              <a:gd name="connsiteX14" fmla="*/ 1559169 w 6722970"/>
              <a:gd name="connsiteY14" fmla="*/ 822512 h 837912"/>
              <a:gd name="connsiteX15" fmla="*/ 269631 w 6722970"/>
              <a:gd name="connsiteY15" fmla="*/ 834235 h 837912"/>
              <a:gd name="connsiteX16" fmla="*/ 46893 w 6722970"/>
              <a:gd name="connsiteY16" fmla="*/ 822512 h 837912"/>
              <a:gd name="connsiteX17" fmla="*/ 11723 w 6722970"/>
              <a:gd name="connsiteY17" fmla="*/ 681835 h 837912"/>
              <a:gd name="connsiteX18" fmla="*/ 0 w 6722970"/>
              <a:gd name="connsiteY18" fmla="*/ 365312 h 837912"/>
              <a:gd name="connsiteX19" fmla="*/ 11723 w 6722970"/>
              <a:gd name="connsiteY19" fmla="*/ 83959 h 83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22970" h="837912">
                <a:moveTo>
                  <a:pt x="128954" y="13620"/>
                </a:moveTo>
                <a:cubicBezTo>
                  <a:pt x="308708" y="4828"/>
                  <a:pt x="488462" y="-3964"/>
                  <a:pt x="820616" y="1897"/>
                </a:cubicBezTo>
                <a:cubicBezTo>
                  <a:pt x="1152770" y="7758"/>
                  <a:pt x="1643185" y="46835"/>
                  <a:pt x="2121877" y="48789"/>
                </a:cubicBezTo>
                <a:cubicBezTo>
                  <a:pt x="2600569" y="50743"/>
                  <a:pt x="3692769" y="13620"/>
                  <a:pt x="3692769" y="13620"/>
                </a:cubicBezTo>
                <a:lnTo>
                  <a:pt x="4794739" y="25343"/>
                </a:lnTo>
                <a:lnTo>
                  <a:pt x="6260123" y="25343"/>
                </a:lnTo>
                <a:cubicBezTo>
                  <a:pt x="6570785" y="31205"/>
                  <a:pt x="6582508" y="-5919"/>
                  <a:pt x="6658708" y="60512"/>
                </a:cubicBezTo>
                <a:cubicBezTo>
                  <a:pt x="6734908" y="126943"/>
                  <a:pt x="6713415" y="304743"/>
                  <a:pt x="6717323" y="423928"/>
                </a:cubicBezTo>
                <a:cubicBezTo>
                  <a:pt x="6721231" y="543113"/>
                  <a:pt x="6738815" y="715051"/>
                  <a:pt x="6682154" y="775620"/>
                </a:cubicBezTo>
                <a:cubicBezTo>
                  <a:pt x="6625493" y="836189"/>
                  <a:pt x="6377354" y="787343"/>
                  <a:pt x="6377354" y="787343"/>
                </a:cubicBezTo>
                <a:lnTo>
                  <a:pt x="5638800" y="822512"/>
                </a:lnTo>
                <a:lnTo>
                  <a:pt x="4806462" y="810789"/>
                </a:lnTo>
                <a:lnTo>
                  <a:pt x="3528646" y="810789"/>
                </a:lnTo>
                <a:cubicBezTo>
                  <a:pt x="3161323" y="808835"/>
                  <a:pt x="2930769" y="797112"/>
                  <a:pt x="2602523" y="799066"/>
                </a:cubicBezTo>
                <a:cubicBezTo>
                  <a:pt x="2274277" y="801020"/>
                  <a:pt x="1559169" y="822512"/>
                  <a:pt x="1559169" y="822512"/>
                </a:cubicBezTo>
                <a:lnTo>
                  <a:pt x="269631" y="834235"/>
                </a:lnTo>
                <a:cubicBezTo>
                  <a:pt x="17585" y="834235"/>
                  <a:pt x="89878" y="847912"/>
                  <a:pt x="46893" y="822512"/>
                </a:cubicBezTo>
                <a:cubicBezTo>
                  <a:pt x="3908" y="797112"/>
                  <a:pt x="19538" y="758035"/>
                  <a:pt x="11723" y="681835"/>
                </a:cubicBezTo>
                <a:cubicBezTo>
                  <a:pt x="3907" y="605635"/>
                  <a:pt x="0" y="464958"/>
                  <a:pt x="0" y="365312"/>
                </a:cubicBezTo>
                <a:cubicBezTo>
                  <a:pt x="0" y="265666"/>
                  <a:pt x="5861" y="174812"/>
                  <a:pt x="11723" y="83959"/>
                </a:cubicBezTo>
              </a:path>
            </a:pathLst>
          </a:custGeom>
          <a:noFill/>
          <a:ln w="25400">
            <a:solidFill>
              <a:srgbClr val="1C75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14" dirty="0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238966E1-D22C-479C-9B6E-3C0EFD533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4" y="3300431"/>
            <a:ext cx="3254826" cy="2434441"/>
          </a:xfrm>
          <a:prstGeom prst="rect">
            <a:avLst/>
          </a:prstGeom>
        </p:spPr>
      </p:pic>
      <p:sp>
        <p:nvSpPr>
          <p:cNvPr id="44" name="任意多边形 48">
            <a:extLst>
              <a:ext uri="{FF2B5EF4-FFF2-40B4-BE49-F238E27FC236}">
                <a16:creationId xmlns:a16="http://schemas.microsoft.com/office/drawing/2014/main" id="{7B6BE016-EAAB-4030-9736-109ED5B794C2}"/>
              </a:ext>
            </a:extLst>
          </p:cNvPr>
          <p:cNvSpPr/>
          <p:nvPr/>
        </p:nvSpPr>
        <p:spPr>
          <a:xfrm>
            <a:off x="774033" y="3194640"/>
            <a:ext cx="3272637" cy="2646021"/>
          </a:xfrm>
          <a:custGeom>
            <a:avLst/>
            <a:gdLst>
              <a:gd name="connsiteX0" fmla="*/ 128954 w 6722970"/>
              <a:gd name="connsiteY0" fmla="*/ 13620 h 837912"/>
              <a:gd name="connsiteX1" fmla="*/ 820616 w 6722970"/>
              <a:gd name="connsiteY1" fmla="*/ 1897 h 837912"/>
              <a:gd name="connsiteX2" fmla="*/ 2121877 w 6722970"/>
              <a:gd name="connsiteY2" fmla="*/ 48789 h 837912"/>
              <a:gd name="connsiteX3" fmla="*/ 3692769 w 6722970"/>
              <a:gd name="connsiteY3" fmla="*/ 13620 h 837912"/>
              <a:gd name="connsiteX4" fmla="*/ 4794739 w 6722970"/>
              <a:gd name="connsiteY4" fmla="*/ 25343 h 837912"/>
              <a:gd name="connsiteX5" fmla="*/ 6260123 w 6722970"/>
              <a:gd name="connsiteY5" fmla="*/ 25343 h 837912"/>
              <a:gd name="connsiteX6" fmla="*/ 6658708 w 6722970"/>
              <a:gd name="connsiteY6" fmla="*/ 60512 h 837912"/>
              <a:gd name="connsiteX7" fmla="*/ 6717323 w 6722970"/>
              <a:gd name="connsiteY7" fmla="*/ 423928 h 837912"/>
              <a:gd name="connsiteX8" fmla="*/ 6682154 w 6722970"/>
              <a:gd name="connsiteY8" fmla="*/ 775620 h 837912"/>
              <a:gd name="connsiteX9" fmla="*/ 6377354 w 6722970"/>
              <a:gd name="connsiteY9" fmla="*/ 787343 h 837912"/>
              <a:gd name="connsiteX10" fmla="*/ 5638800 w 6722970"/>
              <a:gd name="connsiteY10" fmla="*/ 822512 h 837912"/>
              <a:gd name="connsiteX11" fmla="*/ 4806462 w 6722970"/>
              <a:gd name="connsiteY11" fmla="*/ 810789 h 837912"/>
              <a:gd name="connsiteX12" fmla="*/ 3528646 w 6722970"/>
              <a:gd name="connsiteY12" fmla="*/ 810789 h 837912"/>
              <a:gd name="connsiteX13" fmla="*/ 2602523 w 6722970"/>
              <a:gd name="connsiteY13" fmla="*/ 799066 h 837912"/>
              <a:gd name="connsiteX14" fmla="*/ 1559169 w 6722970"/>
              <a:gd name="connsiteY14" fmla="*/ 822512 h 837912"/>
              <a:gd name="connsiteX15" fmla="*/ 269631 w 6722970"/>
              <a:gd name="connsiteY15" fmla="*/ 834235 h 837912"/>
              <a:gd name="connsiteX16" fmla="*/ 46893 w 6722970"/>
              <a:gd name="connsiteY16" fmla="*/ 822512 h 837912"/>
              <a:gd name="connsiteX17" fmla="*/ 11723 w 6722970"/>
              <a:gd name="connsiteY17" fmla="*/ 681835 h 837912"/>
              <a:gd name="connsiteX18" fmla="*/ 0 w 6722970"/>
              <a:gd name="connsiteY18" fmla="*/ 365312 h 837912"/>
              <a:gd name="connsiteX19" fmla="*/ 11723 w 6722970"/>
              <a:gd name="connsiteY19" fmla="*/ 83959 h 83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22970" h="837912">
                <a:moveTo>
                  <a:pt x="128954" y="13620"/>
                </a:moveTo>
                <a:cubicBezTo>
                  <a:pt x="308708" y="4828"/>
                  <a:pt x="488462" y="-3964"/>
                  <a:pt x="820616" y="1897"/>
                </a:cubicBezTo>
                <a:cubicBezTo>
                  <a:pt x="1152770" y="7758"/>
                  <a:pt x="1643185" y="46835"/>
                  <a:pt x="2121877" y="48789"/>
                </a:cubicBezTo>
                <a:cubicBezTo>
                  <a:pt x="2600569" y="50743"/>
                  <a:pt x="3692769" y="13620"/>
                  <a:pt x="3692769" y="13620"/>
                </a:cubicBezTo>
                <a:lnTo>
                  <a:pt x="4794739" y="25343"/>
                </a:lnTo>
                <a:lnTo>
                  <a:pt x="6260123" y="25343"/>
                </a:lnTo>
                <a:cubicBezTo>
                  <a:pt x="6570785" y="31205"/>
                  <a:pt x="6582508" y="-5919"/>
                  <a:pt x="6658708" y="60512"/>
                </a:cubicBezTo>
                <a:cubicBezTo>
                  <a:pt x="6734908" y="126943"/>
                  <a:pt x="6713415" y="304743"/>
                  <a:pt x="6717323" y="423928"/>
                </a:cubicBezTo>
                <a:cubicBezTo>
                  <a:pt x="6721231" y="543113"/>
                  <a:pt x="6738815" y="715051"/>
                  <a:pt x="6682154" y="775620"/>
                </a:cubicBezTo>
                <a:cubicBezTo>
                  <a:pt x="6625493" y="836189"/>
                  <a:pt x="6377354" y="787343"/>
                  <a:pt x="6377354" y="787343"/>
                </a:cubicBezTo>
                <a:lnTo>
                  <a:pt x="5638800" y="822512"/>
                </a:lnTo>
                <a:lnTo>
                  <a:pt x="4806462" y="810789"/>
                </a:lnTo>
                <a:lnTo>
                  <a:pt x="3528646" y="810789"/>
                </a:lnTo>
                <a:cubicBezTo>
                  <a:pt x="3161323" y="808835"/>
                  <a:pt x="2930769" y="797112"/>
                  <a:pt x="2602523" y="799066"/>
                </a:cubicBezTo>
                <a:cubicBezTo>
                  <a:pt x="2274277" y="801020"/>
                  <a:pt x="1559169" y="822512"/>
                  <a:pt x="1559169" y="822512"/>
                </a:cubicBezTo>
                <a:lnTo>
                  <a:pt x="269631" y="834235"/>
                </a:lnTo>
                <a:cubicBezTo>
                  <a:pt x="17585" y="834235"/>
                  <a:pt x="89878" y="847912"/>
                  <a:pt x="46893" y="822512"/>
                </a:cubicBezTo>
                <a:cubicBezTo>
                  <a:pt x="3908" y="797112"/>
                  <a:pt x="19538" y="758035"/>
                  <a:pt x="11723" y="681835"/>
                </a:cubicBezTo>
                <a:cubicBezTo>
                  <a:pt x="3907" y="605635"/>
                  <a:pt x="0" y="464958"/>
                  <a:pt x="0" y="365312"/>
                </a:cubicBezTo>
                <a:cubicBezTo>
                  <a:pt x="0" y="265666"/>
                  <a:pt x="5861" y="174812"/>
                  <a:pt x="11723" y="83959"/>
                </a:cubicBezTo>
              </a:path>
            </a:pathLst>
          </a:custGeom>
          <a:noFill/>
          <a:ln w="25400">
            <a:solidFill>
              <a:srgbClr val="1C75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14" dirty="0"/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872B22F1-4BD9-476E-92E6-9E4F1CCFF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3198"/>
            <a:ext cx="1725318" cy="1335140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F23AC665-2157-43D6-9C36-DD629F82F2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313" y="60158"/>
            <a:ext cx="1536325" cy="1633870"/>
          </a:xfrm>
          <a:prstGeom prst="rect">
            <a:avLst/>
          </a:prstGeom>
        </p:spPr>
      </p:pic>
      <p:sp>
        <p:nvSpPr>
          <p:cNvPr id="47" name="مستطيل 46">
            <a:extLst>
              <a:ext uri="{FF2B5EF4-FFF2-40B4-BE49-F238E27FC236}">
                <a16:creationId xmlns:a16="http://schemas.microsoft.com/office/drawing/2014/main" id="{12188348-5615-4E01-BA38-04604D0DFEDC}"/>
              </a:ext>
            </a:extLst>
          </p:cNvPr>
          <p:cNvSpPr/>
          <p:nvPr/>
        </p:nvSpPr>
        <p:spPr>
          <a:xfrm>
            <a:off x="4487235" y="5566611"/>
            <a:ext cx="4597783" cy="836885"/>
          </a:xfrm>
          <a:prstGeom prst="rect">
            <a:avLst/>
          </a:prstGeom>
          <a:noFill/>
          <a:ln w="19050">
            <a:solidFill>
              <a:srgbClr val="1C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58AE71BF-8A9B-4A75-A8C4-24EDBA325700}"/>
              </a:ext>
            </a:extLst>
          </p:cNvPr>
          <p:cNvSpPr txBox="1"/>
          <p:nvPr/>
        </p:nvSpPr>
        <p:spPr>
          <a:xfrm>
            <a:off x="3337845" y="5636224"/>
            <a:ext cx="6681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rgbClr val="1C75BC"/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يمكن تصنيف أي مثلث وفقا لزواياه إلى أحد التصنيفات</a:t>
            </a:r>
          </a:p>
          <a:p>
            <a:pPr algn="ctr"/>
            <a:r>
              <a:rPr lang="ar-SA" sz="2000" dirty="0">
                <a:solidFill>
                  <a:srgbClr val="1C75BC"/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 السابقة، بمعرفة قياسات زواياه.</a:t>
            </a: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FEA33000-540E-4695-B6A9-DD774936F2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868" y="5125644"/>
            <a:ext cx="1430033" cy="1430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29DC9F7-AC6F-4CB9-A8C9-E86CC0DFC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2752" y="252920"/>
            <a:ext cx="6151397" cy="147536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921D836-CA6F-4D16-A617-7F375FD94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2104"/>
            <a:ext cx="1725318" cy="13412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8BA3D46-7377-4F22-92F2-7054BEBF80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313" y="22490"/>
            <a:ext cx="1536325" cy="1633870"/>
          </a:xfrm>
          <a:prstGeom prst="rect">
            <a:avLst/>
          </a:prstGeom>
        </p:spPr>
      </p:pic>
      <p:pic>
        <p:nvPicPr>
          <p:cNvPr id="6" name="صورة 5" descr="صورة تحتوي على نص, الخط, أسود, فن الخط&#10;&#10;تم إنشاء الوصف تلقائياً">
            <a:extLst>
              <a:ext uri="{FF2B5EF4-FFF2-40B4-BE49-F238E27FC236}">
                <a16:creationId xmlns:a16="http://schemas.microsoft.com/office/drawing/2014/main" id="{60688385-0F92-4929-B4D8-4BFC3477B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95" y="1968497"/>
            <a:ext cx="5060746" cy="733622"/>
          </a:xfrm>
          <a:prstGeom prst="rect">
            <a:avLst/>
          </a:prstGeom>
        </p:spPr>
      </p:pic>
      <p:pic>
        <p:nvPicPr>
          <p:cNvPr id="8" name="صورة 7" descr="صورة تحتوي على خط, لقطة شاشة, مثلث, الخط&#10;&#10;تم إنشاء الوصف تلقائياً">
            <a:extLst>
              <a:ext uri="{FF2B5EF4-FFF2-40B4-BE49-F238E27FC236}">
                <a16:creationId xmlns:a16="http://schemas.microsoft.com/office/drawing/2014/main" id="{E3AC7BC5-9F53-48A2-A922-2C7BE5D3B1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971" y="2881774"/>
            <a:ext cx="4156244" cy="2091111"/>
          </a:xfrm>
          <a:prstGeom prst="rect">
            <a:avLst/>
          </a:prstGeom>
        </p:spPr>
      </p:pic>
      <p:pic>
        <p:nvPicPr>
          <p:cNvPr id="10" name="صورة 9" descr="صورة تحتوي على خط, الخط, مثلث, لقطة شاشة&#10;&#10;تم إنشاء الوصف تلقائياً">
            <a:extLst>
              <a:ext uri="{FF2B5EF4-FFF2-40B4-BE49-F238E27FC236}">
                <a16:creationId xmlns:a16="http://schemas.microsoft.com/office/drawing/2014/main" id="{D93A7023-9CF1-4A76-9253-F9A595DDFE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14" y="2572804"/>
            <a:ext cx="2711767" cy="228993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6BFE7FD-462A-4E01-B2C3-7A154176DE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493" y="1999929"/>
            <a:ext cx="2711767" cy="338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44CF773E-60BD-43B8-A8AE-B82077068D20}"/>
              </a:ext>
            </a:extLst>
          </p:cNvPr>
          <p:cNvGrpSpPr/>
          <p:nvPr/>
        </p:nvGrpSpPr>
        <p:grpSpPr>
          <a:xfrm>
            <a:off x="11587041" y="1951025"/>
            <a:ext cx="1536325" cy="776357"/>
            <a:chOff x="9892578" y="1510312"/>
            <a:chExt cx="2188565" cy="858133"/>
          </a:xfrm>
        </p:grpSpPr>
        <p:sp>
          <p:nvSpPr>
            <p:cNvPr id="44" name="MH_Other_1">
              <a:extLst>
                <a:ext uri="{FF2B5EF4-FFF2-40B4-BE49-F238E27FC236}">
                  <a16:creationId xmlns:a16="http://schemas.microsoft.com/office/drawing/2014/main" id="{868F591F-7D30-4F4A-AD23-5E949825583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C2614430-CCA5-46ED-95F6-3E5232FDCB2B}"/>
                </a:ext>
              </a:extLst>
            </p:cNvPr>
            <p:cNvSpPr txBox="1"/>
            <p:nvPr/>
          </p:nvSpPr>
          <p:spPr>
            <a:xfrm>
              <a:off x="9892578" y="1529624"/>
              <a:ext cx="2188565" cy="64637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تحقق1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75DAEB5-0315-4B64-A3CF-0420FE278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19" y="75378"/>
            <a:ext cx="6151397" cy="148145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pic>
        <p:nvPicPr>
          <p:cNvPr id="26" name="صورة 25" descr="صورة تحتوي على نص, خط, الخط, لقطة شاشة&#10;&#10;تم إنشاء الوصف تلقائياً">
            <a:extLst>
              <a:ext uri="{FF2B5EF4-FFF2-40B4-BE49-F238E27FC236}">
                <a16:creationId xmlns:a16="http://schemas.microsoft.com/office/drawing/2014/main" id="{0E0B2248-3635-48B9-BA4F-64D5EAB554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77439"/>
            <a:ext cx="11929330" cy="2831963"/>
          </a:xfrm>
          <a:prstGeom prst="rect">
            <a:avLst/>
          </a:prstGeom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0E5B0C52-D0E0-4AC3-B6CD-9EF826AD5C45}"/>
              </a:ext>
            </a:extLst>
          </p:cNvPr>
          <p:cNvGrpSpPr/>
          <p:nvPr/>
        </p:nvGrpSpPr>
        <p:grpSpPr>
          <a:xfrm>
            <a:off x="12105381" y="1977439"/>
            <a:ext cx="1402072" cy="778245"/>
            <a:chOff x="9988761" y="1510312"/>
            <a:chExt cx="2188565" cy="858133"/>
          </a:xfrm>
        </p:grpSpPr>
        <p:sp>
          <p:nvSpPr>
            <p:cNvPr id="28" name="MH_Other_1">
              <a:extLst>
                <a:ext uri="{FF2B5EF4-FFF2-40B4-BE49-F238E27FC236}">
                  <a16:creationId xmlns:a16="http://schemas.microsoft.com/office/drawing/2014/main" id="{354AD2A9-3602-4DCB-A975-A91E146519D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7F48C4B3-4E9D-491B-9E63-AE4D55727BBE}"/>
                </a:ext>
              </a:extLst>
            </p:cNvPr>
            <p:cNvSpPr txBox="1"/>
            <p:nvPr/>
          </p:nvSpPr>
          <p:spPr>
            <a:xfrm>
              <a:off x="9988761" y="1510312"/>
              <a:ext cx="2188565" cy="64480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مثال2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75DAEB5-0315-4B64-A3CF-0420FE278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19" y="75378"/>
            <a:ext cx="6151397" cy="148145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0CD6228D-805B-42A6-AA17-9C7BEC068881}"/>
              </a:ext>
            </a:extLst>
          </p:cNvPr>
          <p:cNvGrpSpPr/>
          <p:nvPr/>
        </p:nvGrpSpPr>
        <p:grpSpPr>
          <a:xfrm>
            <a:off x="11651209" y="1854772"/>
            <a:ext cx="1536325" cy="776357"/>
            <a:chOff x="9892578" y="1510312"/>
            <a:chExt cx="2188565" cy="858133"/>
          </a:xfrm>
        </p:grpSpPr>
        <p:sp>
          <p:nvSpPr>
            <p:cNvPr id="16" name="MH_Other_1">
              <a:extLst>
                <a:ext uri="{FF2B5EF4-FFF2-40B4-BE49-F238E27FC236}">
                  <a16:creationId xmlns:a16="http://schemas.microsoft.com/office/drawing/2014/main" id="{017AF65D-C8E7-49BB-81E4-713746F77AF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FE859D45-AAD1-49B8-885A-6BD5E5FBFAF4}"/>
                </a:ext>
              </a:extLst>
            </p:cNvPr>
            <p:cNvSpPr txBox="1"/>
            <p:nvPr/>
          </p:nvSpPr>
          <p:spPr>
            <a:xfrm>
              <a:off x="9892578" y="1529624"/>
              <a:ext cx="2188565" cy="64637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تحقق2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84A338FD-0362-4A9B-A96A-3B146EE6E7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73" y="1918245"/>
            <a:ext cx="9818871" cy="1077548"/>
          </a:xfrm>
          <a:prstGeom prst="rect">
            <a:avLst/>
          </a:prstGeom>
        </p:spPr>
      </p:pic>
      <p:pic>
        <p:nvPicPr>
          <p:cNvPr id="6" name="صورة 5" descr="صورة تحتوي على نص, خط, الخط, لقطة شاشة&#10;&#10;تم إنشاء الوصف تلقائياً">
            <a:extLst>
              <a:ext uri="{FF2B5EF4-FFF2-40B4-BE49-F238E27FC236}">
                <a16:creationId xmlns:a16="http://schemas.microsoft.com/office/drawing/2014/main" id="{1B867EAE-235D-4FAA-8E8F-143460C1652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87"/>
          <a:stretch/>
        </p:blipFill>
        <p:spPr>
          <a:xfrm>
            <a:off x="947887" y="2457019"/>
            <a:ext cx="4811695" cy="310284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07634BB-E4AE-40B5-B3F1-0C2C4E685D4B}"/>
              </a:ext>
            </a:extLst>
          </p:cNvPr>
          <p:cNvSpPr/>
          <p:nvPr/>
        </p:nvSpPr>
        <p:spPr>
          <a:xfrm>
            <a:off x="4138863" y="2357668"/>
            <a:ext cx="2326105" cy="89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097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70706155126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359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heme/theme1.xml><?xml version="1.0" encoding="utf-8"?>
<a:theme xmlns:a="http://schemas.openxmlformats.org/drawingml/2006/main" name="包图主题2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252</Words>
  <Application>Microsoft Office PowerPoint</Application>
  <PresentationFormat>مخصص</PresentationFormat>
  <Paragraphs>83</Paragraphs>
  <Slides>24</Slides>
  <Notes>24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4" baseType="lpstr">
      <vt:lpstr>等线</vt:lpstr>
      <vt:lpstr>等线 Light</vt:lpstr>
      <vt:lpstr>(A) Arslan Wessam A</vt:lpstr>
      <vt:lpstr>(A) Arslan Wessam B</vt:lpstr>
      <vt:lpstr>Alnaseeb</vt:lpstr>
      <vt:lpstr>Arial</vt:lpstr>
      <vt:lpstr>Calibri</vt:lpstr>
      <vt:lpstr>Calibri Light</vt:lpstr>
      <vt:lpstr>汉仪趣黑W</vt:lpstr>
      <vt:lpstr>包图主题2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suadalnhdi@gmail.com</cp:lastModifiedBy>
  <cp:revision>27</cp:revision>
  <dcterms:created xsi:type="dcterms:W3CDTF">2017-07-06T07:15:00Z</dcterms:created>
  <dcterms:modified xsi:type="dcterms:W3CDTF">2023-11-27T23:16:18Z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