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3" ContentType="audio/unknown"/>
  <Override PartName="/ppt/media/media2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892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892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919758" y="-35719"/>
            <a:ext cx="10394157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143000" y="263425"/>
            <a:ext cx="6858000" cy="457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892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892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4482703" y="446484"/>
            <a:ext cx="5777508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69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2678906" y="1821656"/>
            <a:ext cx="6630294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669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4609951" y="3580804"/>
            <a:ext cx="3978176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4723804" y="526851"/>
            <a:ext cx="3750470" cy="3750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1991321" y="625078"/>
            <a:ext cx="8411767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05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audio" Target="../media/media2.mp3"/><Relationship Id="rId5" Type="http://schemas.microsoft.com/office/2007/relationships/media" Target="../media/media2.mp3"/><Relationship Id="rId6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عنوان 1"/>
          <p:cNvSpPr txBox="1"/>
          <p:nvPr>
            <p:ph type="ctrTitle"/>
          </p:nvPr>
        </p:nvSpPr>
        <p:spPr>
          <a:xfrm>
            <a:off x="941495" y="1224278"/>
            <a:ext cx="4065551" cy="2753125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6" y="500913"/>
            <a:ext cx="8996708" cy="5856174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عنوان 1"/>
          <p:cNvSpPr txBox="1"/>
          <p:nvPr>
            <p:ph type="ctrTitle"/>
          </p:nvPr>
        </p:nvSpPr>
        <p:spPr>
          <a:xfrm>
            <a:off x="2539225" y="1912738"/>
            <a:ext cx="4065550" cy="2753124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26" name="مربع نص 4"/>
          <p:cNvSpPr txBox="1"/>
          <p:nvPr/>
        </p:nvSpPr>
        <p:spPr>
          <a:xfrm>
            <a:off x="472704" y="1372393"/>
            <a:ext cx="8198592" cy="4113214"/>
          </a:xfrm>
          <a:prstGeom prst="rect">
            <a:avLst/>
          </a:prstGeom>
          <a:ln w="3175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32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32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 </a:t>
            </a:r>
          </a:p>
          <a:p>
            <a:pPr algn="l" rtl="0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algn="l" rtl="0">
              <a:lnSpc>
                <a:spcPct val="150000"/>
              </a:lnSpc>
              <a:buSzPct val="100000"/>
              <a:buChar char="-"/>
              <a:defRPr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Rephrase a text</a:t>
            </a:r>
          </a:p>
          <a:p>
            <a:pPr marL="457200" indent="-457200" algn="l" rtl="0">
              <a:lnSpc>
                <a:spcPct val="150000"/>
              </a:lnSpc>
              <a:buSzPct val="100000"/>
              <a:buChar char="-"/>
              <a:defRPr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Produce the rising intonation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29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802" y="1259235"/>
            <a:ext cx="8464396" cy="513324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32" name="مربع نص 2"/>
          <p:cNvSpPr txBox="1"/>
          <p:nvPr/>
        </p:nvSpPr>
        <p:spPr>
          <a:xfrm>
            <a:off x="731520" y="1293252"/>
            <a:ext cx="7680960" cy="856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i="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Can you think of more ! </a:t>
            </a:r>
          </a:p>
          <a:p>
            <a:pPr algn="l" rtl="0"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important people, places, and events in history </a:t>
            </a:r>
          </a:p>
        </p:txBody>
      </p:sp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1763" y="3354873"/>
            <a:ext cx="3080474" cy="308047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whole" bldLvl="1" animBg="1" rev="0" advAuto="0" spid="1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6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12" y="1621306"/>
            <a:ext cx="8547376" cy="2715492"/>
          </a:xfrm>
          <a:prstGeom prst="rect">
            <a:avLst/>
          </a:prstGeom>
          <a:ln w="3175">
            <a:miter lim="400000"/>
          </a:ln>
        </p:spPr>
      </p:pic>
      <p:pic>
        <p:nvPicPr>
          <p:cNvPr id="137" name="SG Bk 6 F-SA_2020_1-04" descr="SG Bk 6 F-SA_2020_1-04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999384" y="942103"/>
            <a:ext cx="571501" cy="571501"/>
          </a:xfrm>
          <a:prstGeom prst="rect">
            <a:avLst/>
          </a:prstGeom>
          <a:ln w="3175">
            <a:miter lim="400000"/>
          </a:ln>
        </p:spPr>
      </p:pic>
      <p:sp>
        <p:nvSpPr>
          <p:cNvPr id="138" name="مربع نص 5"/>
          <p:cNvSpPr txBox="1"/>
          <p:nvPr/>
        </p:nvSpPr>
        <p:spPr>
          <a:xfrm>
            <a:off x="918555" y="3559481"/>
            <a:ext cx="7764089" cy="7226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George Scott thinks the man is a famous author named Melvin Dupont. </a:t>
            </a:r>
          </a:p>
        </p:txBody>
      </p:sp>
      <p:sp>
        <p:nvSpPr>
          <p:cNvPr id="139" name="مربع نص 6"/>
          <p:cNvSpPr txBox="1"/>
          <p:nvPr/>
        </p:nvSpPr>
        <p:spPr>
          <a:xfrm>
            <a:off x="761999" y="4882275"/>
            <a:ext cx="7855527" cy="848036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rtl="0">
              <a:defRPr i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Is the man happy or annoyed when the stranger talks to him?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158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22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</p:childTnLst>
        </p:cTn>
      </p:par>
    </p:tnLst>
    <p:bldLst>
      <p:bldP build="whole" bldLvl="1" animBg="1" rev="0" advAuto="0" spid="138" grpId="3"/>
      <p:bldP build="whole" bldLvl="1" animBg="1" rev="0" advAuto="0" spid="136" grpId="1"/>
      <p:bldP build="whole" bldLvl="1" animBg="1" rev="0" advAuto="0" spid="13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2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961" y="1993665"/>
            <a:ext cx="8378078" cy="2870671"/>
          </a:xfrm>
          <a:prstGeom prst="rect">
            <a:avLst/>
          </a:prstGeom>
          <a:ln w="3175">
            <a:miter lim="400000"/>
          </a:ln>
        </p:spPr>
      </p:pic>
      <p:pic>
        <p:nvPicPr>
          <p:cNvPr id="143" name="SG Bk 6 F-SA_2020_1-05" descr="SG Bk 6 F-SA_2020_1-05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964537" y="941845"/>
            <a:ext cx="571501" cy="571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283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12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  <p:bldLst>
      <p:bldP build="whole" bldLvl="1" animBg="1" rev="0" advAuto="0" spid="1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797" y="1702140"/>
            <a:ext cx="8190406" cy="3928630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0836" y="967500"/>
            <a:ext cx="1545035" cy="117831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