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3" r:id="rId6"/>
    <p:sldId id="281" r:id="rId7"/>
    <p:sldId id="282" r:id="rId8"/>
  </p:sldIdLst>
  <p:sldSz cx="9144000" cy="6858000" type="screen4x3"/>
  <p:notesSz cx="6858000" cy="9144000"/>
  <p:embeddedFontLst>
    <p:embeddedFont>
      <p:font typeface="Aharoni" panose="02010803020104030203" pitchFamily="2" charset="-79"/>
      <p:bold r:id="rId9"/>
    </p:embeddedFont>
    <p:embeddedFont>
      <p:font typeface="Calibri" panose="020F0502020204030204" pitchFamily="34" charset="0"/>
      <p:regular r:id="rId10"/>
      <p:bold r:id="rId11"/>
    </p:embeddedFont>
    <p:embeddedFont>
      <p:font typeface="Calibri Light" panose="020F0302020204030204" pitchFamily="34" charset="0"/>
      <p:regular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5698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43975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9875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77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6701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329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70061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6207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8319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4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049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12/06/44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6263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247885-8326-4246-B7E1-8C04218557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3589"/>
            <a:ext cx="7772400" cy="2667861"/>
          </a:xfrm>
        </p:spPr>
        <p:txBody>
          <a:bodyPr>
            <a:normAutofit/>
          </a:bodyPr>
          <a:lstStyle/>
          <a:p>
            <a:pPr rtl="0"/>
            <a:r>
              <a:rPr lang="en-US" sz="8800" dirty="0">
                <a:latin typeface="Aharoni" panose="02010803020104030203" pitchFamily="2" charset="-79"/>
                <a:cs typeface="Aharoni" panose="02010803020104030203" pitchFamily="2" charset="-79"/>
              </a:rPr>
              <a:t>It’s A good Deal, Isn’t it?</a:t>
            </a:r>
            <a:endParaRPr lang="ar-SA" sz="8800" dirty="0">
              <a:latin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112213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01F05455-8559-4033-98F3-803B139A787D}"/>
              </a:ext>
            </a:extLst>
          </p:cNvPr>
          <p:cNvSpPr txBox="1"/>
          <p:nvPr/>
        </p:nvSpPr>
        <p:spPr>
          <a:xfrm>
            <a:off x="472705" y="2203788"/>
            <a:ext cx="8198590" cy="2862643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objectives of the lesson : </a:t>
            </a:r>
          </a:p>
          <a:p>
            <a:pPr algn="l"/>
            <a:endParaRPr lang="en-US" sz="32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sz="2400" dirty="0">
                <a:latin typeface="Comic Sans MS" panose="030F0702030302020204" pitchFamily="66" charset="0"/>
              </a:rPr>
              <a:t>At the end of this session, the students will be able to : </a:t>
            </a:r>
          </a:p>
          <a:p>
            <a:endParaRPr lang="en-US" sz="2400" dirty="0">
              <a:latin typeface="Comic Sans MS" panose="030F0702030302020204" pitchFamily="66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Rephrase a text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Produce the rising intonation</a:t>
            </a:r>
          </a:p>
        </p:txBody>
      </p:sp>
    </p:spTree>
    <p:extLst>
      <p:ext uri="{BB962C8B-B14F-4D97-AF65-F5344CB8AC3E}">
        <p14:creationId xmlns:p14="http://schemas.microsoft.com/office/powerpoint/2010/main" val="3436173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21A14A04-D16B-4ECD-BC00-0C525BCE7B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090" y="997527"/>
            <a:ext cx="8589819" cy="520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79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58E462CF-E57F-4811-A3DF-9601388C6430}"/>
              </a:ext>
            </a:extLst>
          </p:cNvPr>
          <p:cNvSpPr txBox="1"/>
          <p:nvPr/>
        </p:nvSpPr>
        <p:spPr>
          <a:xfrm>
            <a:off x="263236" y="1454727"/>
            <a:ext cx="7772400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</a:rPr>
              <a:t>Can you think of more ! </a:t>
            </a:r>
          </a:p>
          <a:p>
            <a:r>
              <a:rPr lang="en-US" sz="2800" b="1" dirty="0"/>
              <a:t> important people, places, and events in history </a:t>
            </a:r>
            <a:endParaRPr lang="ar-SA" sz="2800" b="1" dirty="0"/>
          </a:p>
        </p:txBody>
      </p:sp>
      <p:pic>
        <p:nvPicPr>
          <p:cNvPr id="1026" name="Picture 2" descr="Idea Think Vector SVG Icon - SVG Repo">
            <a:extLst>
              <a:ext uri="{FF2B5EF4-FFF2-40B4-BE49-F238E27FC236}">
                <a16:creationId xmlns:a16="http://schemas.microsoft.com/office/drawing/2014/main" id="{B67DCABB-E207-492D-A96E-BE0BF9316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074" y="3013365"/>
            <a:ext cx="3080472" cy="308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883470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7765AC26-C740-4335-852F-E6EB27CEF3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312" y="2050468"/>
            <a:ext cx="8547375" cy="2715491"/>
          </a:xfrm>
          <a:prstGeom prst="rect">
            <a:avLst/>
          </a:prstGeom>
        </p:spPr>
      </p:pic>
      <p:pic>
        <p:nvPicPr>
          <p:cNvPr id="4" name="SG Bk 6 F-SA_2020_1-04">
            <a:hlinkClick r:id="" action="ppaction://media"/>
            <a:extLst>
              <a:ext uri="{FF2B5EF4-FFF2-40B4-BE49-F238E27FC236}">
                <a16:creationId xmlns:a16="http://schemas.microsoft.com/office/drawing/2014/main" id="{C134C42C-8054-4946-BC49-638DDFC7639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94507" y="942104"/>
            <a:ext cx="928255" cy="92825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E9DD1FB-3487-41AB-9494-B459ED94D50D}"/>
              </a:ext>
            </a:extLst>
          </p:cNvPr>
          <p:cNvSpPr txBox="1"/>
          <p:nvPr/>
        </p:nvSpPr>
        <p:spPr>
          <a:xfrm>
            <a:off x="872836" y="3920830"/>
            <a:ext cx="7855528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Scott thinks the man is a famous author named Melvin Dupont. </a:t>
            </a:r>
            <a:endParaRPr lang="ar-SA" sz="24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A7DA112-2FCE-4B97-8F7F-EE5AF4844D50}"/>
              </a:ext>
            </a:extLst>
          </p:cNvPr>
          <p:cNvSpPr txBox="1"/>
          <p:nvPr/>
        </p:nvSpPr>
        <p:spPr>
          <a:xfrm>
            <a:off x="762000" y="5306293"/>
            <a:ext cx="7855527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man happy or annoyed when the stranger talks to him? </a:t>
            </a:r>
            <a:endParaRPr lang="ar-S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3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779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10CA4E9-E649-4A87-8247-C1FEA03661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669" y="2258291"/>
            <a:ext cx="8248662" cy="2826327"/>
          </a:xfrm>
          <a:prstGeom prst="rect">
            <a:avLst/>
          </a:prstGeom>
        </p:spPr>
      </p:pic>
      <p:pic>
        <p:nvPicPr>
          <p:cNvPr id="4" name="SG Bk 6 F-SA_2020_1-05">
            <a:hlinkClick r:id="" action="ppaction://media"/>
            <a:extLst>
              <a:ext uri="{FF2B5EF4-FFF2-40B4-BE49-F238E27FC236}">
                <a16:creationId xmlns:a16="http://schemas.microsoft.com/office/drawing/2014/main" id="{FF463C79-5EC9-4F39-9601-30211346F57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rgbClr val="7030A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039091" y="1295400"/>
            <a:ext cx="817418" cy="81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291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9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9B353192-0A51-4781-ADA5-ADAFA6F62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26" y="2061171"/>
            <a:ext cx="8700655" cy="4173377"/>
          </a:xfrm>
          <a:prstGeom prst="rect">
            <a:avLst/>
          </a:prstGeom>
        </p:spPr>
      </p:pic>
      <p:pic>
        <p:nvPicPr>
          <p:cNvPr id="5" name="Picture 2" descr="Icon Person 700*536 transprent Png Free Download - Symbol, Logo, Circle. -  CleanPNG / KissPNG">
            <a:extLst>
              <a:ext uri="{FF2B5EF4-FFF2-40B4-BE49-F238E27FC236}">
                <a16:creationId xmlns:a16="http://schemas.microsoft.com/office/drawing/2014/main" id="{E500C540-2C27-4178-9C7D-824D1D1EF5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2669" y="1024559"/>
            <a:ext cx="1545034" cy="1178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72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802</TotalTime>
  <Words>77</Words>
  <Application>Microsoft Office PowerPoint</Application>
  <PresentationFormat>عرض على الشاشة (4:3)</PresentationFormat>
  <Paragraphs>11</Paragraphs>
  <Slides>7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13" baseType="lpstr">
      <vt:lpstr>Comic Sans MS</vt:lpstr>
      <vt:lpstr>Arial</vt:lpstr>
      <vt:lpstr>Calibri</vt:lpstr>
      <vt:lpstr>Aharoni</vt:lpstr>
      <vt:lpstr>Calibri Light</vt:lpstr>
      <vt:lpstr>نسق Office</vt:lpstr>
      <vt:lpstr>It’s A good Deal, Isn’t it?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اسماء الحاجي</cp:lastModifiedBy>
  <cp:revision>37</cp:revision>
  <dcterms:created xsi:type="dcterms:W3CDTF">2020-10-27T16:21:59Z</dcterms:created>
  <dcterms:modified xsi:type="dcterms:W3CDTF">2023-01-04T05:30:29Z</dcterms:modified>
</cp:coreProperties>
</file>