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98BEC1-BCD7-4B58-B434-AE6EEF35B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CDBCAB1-04BE-44AE-BC61-E45C16EF6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AF56E9-72EB-466F-BE8D-F4F6525C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C878F-F911-4B74-A5C5-926140B8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9DD7ED-BB9D-4A06-852D-CB174B51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440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2EBAFC-4D22-43AE-BD07-44D6BD8B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7E0130E-A484-4275-8EDE-06906A73B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267509-D43C-4218-BEE4-D28D793E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B103D1-1F83-41A8-A0A2-C758AFD47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9DDD5B-D618-4828-930E-123368A0E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46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CABAE99-E641-45CB-8BA9-AFCF489BF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D2883F1-63E6-4AB2-927B-1D989FB6E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46411F-4D81-4E46-8305-7CF6CDFC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976BF1-1E6D-4B56-BA94-88BD4A9C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A1B8DC-8737-493F-8042-0B44D118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00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448616-E72C-44C1-8168-32BED979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A3E5E8-A971-4CD8-A103-0E595ACEE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DB93C09-6AD5-4CC7-AD3E-1E668E2B6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140007-F6DD-42FB-97BD-5F07CA39B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CDE2BE-4A30-49E8-BAAF-2C4F72029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61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BF77FD-0139-4B80-8610-E3CB2800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797DE9C-A4EA-4BD4-831E-6686977CF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7C0BD8-C50A-4860-9FCE-254C2D43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F3E373-325D-4A94-8EDD-D70F2459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8265D6-D453-44D7-B480-94913E52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923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B8FC00-F327-4A71-B38B-44107983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FE8145-61B7-45C0-8528-60235B8E2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43404CB-2175-4518-B02D-CEFA6D78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83B8651-A695-4328-A6FD-BF825148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E70FA5-CBAB-4964-A4A1-AE02CBCB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5E6DF2-E3FF-4E2B-9F31-FA281C53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779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877BF5-BC37-4F58-9765-BDF52F05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99E5FF-A1C5-435F-8D8D-A0DAE192E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58039E8-358D-4624-A6C5-6E0D26CD4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6E2583B-F01E-4DA9-962C-FA395A274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F3D2734-3DF2-405B-965D-1F5F67B7C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8E65AA5-F535-4285-A6C9-8ABF4A02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BD0AF64-D083-4817-94AB-0C84183F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E92E46A-1802-418B-B44E-83A89A56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784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060A4A-8DEC-4D41-9C4C-1A8B1DB4A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EAE3F95-1B5E-4E98-8FE0-809B4C82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BA2C2F6-76B4-41F6-B8A8-8EAB9434D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0CED8FB-D601-461B-AAC8-788E6FC2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61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71923D3-DB43-4685-BAAA-D102CBF0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A8A5491-7AA3-4F6F-8661-2077048A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595724F-0646-45F0-B439-C3E0106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602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B9B9B7-BC87-4BB2-B3F1-D6E4A1D8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0EF298-54E6-482B-A91C-ED0B6DD6E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63A2D9-008A-44BE-8D57-CA9F422F5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4A7FCF0-1670-4F42-A900-232E6A03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5C7FDF9-6552-4835-83B7-16A3F936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8D1A42-A7A0-483A-833F-F1CF5DD9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895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A725F3-F5A5-4FA9-BEB2-43F335AF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3F188C3-2F1A-42A0-8833-E75B73151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12B908C-A6C0-42D9-A8DB-116EB3E56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2596B6-F49A-4E5A-8CDF-43364599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71F35F-B9DE-496D-B459-BA494203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61D1FD-258B-4B80-9C15-AC2102C2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121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6A48AF5-522C-490E-B0E9-EBCB5251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47BD318-7E50-4D30-B309-480821E9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1AE20B-0EDB-4157-B5E9-6A8959C7E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376B2-1715-47BA-BAD8-C536EF9C2E91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6CC7EA-43F7-4414-BD75-14C12650E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9A9904-ABA0-4CBE-89F5-CCDF51B2C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5FA5B-BF42-4396-9E95-6AC50BB324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878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07706" y="2218573"/>
            <a:ext cx="53839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باستعمال خط الأعداد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29762" y="2237184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خط الأعداد , لأجد ناتج الجمع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C272812-A414-4992-8B13-BB272AEC9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299" y="1816894"/>
            <a:ext cx="6862763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2701" y="1677240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439C266-379C-499C-A5FB-2AC667FCA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051" y="1743914"/>
            <a:ext cx="4057650" cy="7429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2890F71-9964-440B-97BE-268CAEA1A1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6049" y="2441762"/>
            <a:ext cx="6648450" cy="8001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C5BC709-7EC5-4EE2-8D62-8F1468FD1D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0451" y="3721058"/>
            <a:ext cx="7894746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F0B18CA-2F72-440C-803A-C7085CB62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649" y="1919287"/>
            <a:ext cx="8867775" cy="12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6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5556" y="1631156"/>
            <a:ext cx="1678781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941EDBF-49E4-44F5-A9E6-7194E2597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724024"/>
            <a:ext cx="4010025" cy="6953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C6082E5-F489-447A-B56E-C37AB88B1D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6049" y="2441762"/>
            <a:ext cx="6648450" cy="8001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F722DF91-A92D-4F81-993A-413FD02FE8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1788" y="3703973"/>
            <a:ext cx="8830577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24E5964-255C-454E-AB12-DECB2EC82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221" y="1924050"/>
            <a:ext cx="89439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0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4A596DA-6775-4D63-AB70-EDC122134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0757" y="1702594"/>
            <a:ext cx="2057400" cy="5810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8607EC9-DA02-4906-B632-AEFA2CAA6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88" y="2400300"/>
            <a:ext cx="8567737" cy="252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099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2022-02-03T13:16:59Z</dcterms:created>
  <dcterms:modified xsi:type="dcterms:W3CDTF">2022-02-03T13:25:34Z</dcterms:modified>
</cp:coreProperties>
</file>