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1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311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12" r:id="rId44"/>
    <p:sldId id="304" r:id="rId45"/>
    <p:sldId id="305" r:id="rId46"/>
    <p:sldId id="306" r:id="rId47"/>
    <p:sldId id="307" r:id="rId4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79461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74958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1396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93592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7836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856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6461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0623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6132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238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3925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F3DDE-04AF-42C6-A11C-B185A52F356C}" type="datetimeFigureOut">
              <a:rPr lang="ar-SA" smtClean="0"/>
              <a:t>15/05/45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E8B04-C612-4D47-BF4E-764FD87741E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225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85750"/>
            <a:ext cx="111442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4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28612"/>
            <a:ext cx="11144250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2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0037"/>
            <a:ext cx="111442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7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57175"/>
            <a:ext cx="11144250" cy="63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23850"/>
            <a:ext cx="1114425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0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0037"/>
            <a:ext cx="111442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19087"/>
            <a:ext cx="1114425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9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80987"/>
            <a:ext cx="1114425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66700"/>
            <a:ext cx="111442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0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66700"/>
            <a:ext cx="111442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3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0037"/>
            <a:ext cx="111442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3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0037"/>
            <a:ext cx="111442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52412"/>
            <a:ext cx="1114425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2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9562"/>
            <a:ext cx="1114425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19087"/>
            <a:ext cx="1114425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36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4800"/>
            <a:ext cx="11144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3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90512"/>
            <a:ext cx="1114425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19087"/>
            <a:ext cx="11144250" cy="621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6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33362"/>
            <a:ext cx="11144250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4800"/>
            <a:ext cx="11144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3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0037"/>
            <a:ext cx="111442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1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66700"/>
            <a:ext cx="111442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4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80987"/>
            <a:ext cx="11144250" cy="629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5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95275"/>
            <a:ext cx="111442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4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23850"/>
            <a:ext cx="1114425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80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61937"/>
            <a:ext cx="11144250" cy="633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0037"/>
            <a:ext cx="111442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0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90512"/>
            <a:ext cx="1114425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66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66700"/>
            <a:ext cx="111442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88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95275"/>
            <a:ext cx="111442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7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90512"/>
            <a:ext cx="1114425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76225"/>
            <a:ext cx="1114425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0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90512"/>
            <a:ext cx="1114425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9562"/>
            <a:ext cx="1114425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0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90512"/>
            <a:ext cx="1114425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52412"/>
            <a:ext cx="1114425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5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0037"/>
            <a:ext cx="111442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2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4800"/>
            <a:ext cx="1114425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52412"/>
            <a:ext cx="11144250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3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71462"/>
            <a:ext cx="1114425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0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76225"/>
            <a:ext cx="11144250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0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90512"/>
            <a:ext cx="11144250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9562"/>
            <a:ext cx="1114425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0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9562"/>
            <a:ext cx="1114425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0037"/>
            <a:ext cx="11144250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5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285750"/>
            <a:ext cx="1114425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9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309562"/>
            <a:ext cx="11144250" cy="623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1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Office PowerPoint</Application>
  <PresentationFormat>شاشة عريضة</PresentationFormat>
  <Paragraphs>0</Paragraphs>
  <Slides>47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47</vt:i4>
      </vt:variant>
    </vt:vector>
  </HeadingPairs>
  <TitlesOfParts>
    <vt:vector size="52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user</dc:creator>
  <cp:lastModifiedBy>user</cp:lastModifiedBy>
  <cp:revision>5</cp:revision>
  <dcterms:created xsi:type="dcterms:W3CDTF">2023-05-04T23:51:16Z</dcterms:created>
  <dcterms:modified xsi:type="dcterms:W3CDTF">2023-11-26T22:24:52Z</dcterms:modified>
</cp:coreProperties>
</file>