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2926DA-876C-491A-9797-90B687404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D6B1D39-2D8E-47E3-8AE1-AA3743776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8B909BD-3ED0-4826-ACEA-226A63DFA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EA8F57-12E3-40BA-8144-10FF35B0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82231C-D664-4B8C-981C-530B2C1B6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196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22D9B5-687A-4C4F-8249-595E5FFE2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B1EEAFD-0B1C-42F4-B4D6-58061A782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65587C-0F3C-4287-98F7-E519C2148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6B3EF4-089D-46F6-A616-FC7314396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E04763-2E89-4CD6-BC7C-32E9C4F3E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391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818C674-F249-4819-834A-6B6C11657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FB502E4-1428-4D43-BD58-44DA55162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0D079C-3765-459B-A5F7-4A3960EE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85B9A3-329B-446F-B865-99F305BC6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AA6DCA-4606-419F-8E83-0D2435645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84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74F8A3-1BE0-4245-B9B9-2D4FBA99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B7FE66-8A92-41BE-89FF-AC0BF2842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79B8D46-C9DF-4BF0-87F8-7C8A8D975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F77FAB-56F1-4E7D-BD29-406CD6B8C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88ADBD3-C10D-4395-94B5-5F45F353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704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AC3C86-2AC4-4A9D-A6CF-545B318EE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81984C3-CC91-48F0-A601-D5AB1BEC4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DF058D-03DD-4155-86CC-76845EDA0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14B489-7EA3-408F-9029-048169A69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2D647F1-E879-4190-A8B2-66B35BCA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591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27A7F2-976E-401A-AC17-440081A33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6F25BEC-A5FC-4D30-A701-95795A328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3BFAB46-013A-4DF2-ACF2-FFDBBFA0E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94C8EEB-31F3-44C0-9FDF-CE4BA1D61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CEB0AF6-471B-45C0-9740-FF07991A9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D4298B2-E024-42D1-AE1B-4384B2A0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331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874B31-E156-424A-9E97-FC7E6D3EE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CF39564-36D5-4B66-A746-C9A6C0651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3E61548-6FC8-4CE3-A734-F6849EBF5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94ED37A-091D-4991-876F-76B9E87D5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9C9EE3A-2FAC-4F5A-9F1F-C130E8F77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2303B90-08AC-4FC4-BC55-9C68D706A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433E9BA-9CED-4859-988B-4648B0D0D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023EEC2-3AB5-44ED-B9A8-5C91D265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42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184DB4-C5A4-48C9-852D-7A51DD870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DEFECCD-1212-441B-B80D-E5A0CC10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CDC1E76-35F6-4A52-98D1-231FB60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1016796-28A7-4221-914E-7BBF94F4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524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C3032AC-F926-4768-80DE-DEEB2697C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45AE626-12D0-431A-A961-0DD7A9699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07CC559-C96C-47F0-A6CD-E3A1E703E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180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507C22-D8D3-4B3D-B403-3A2642AFA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DE2FD4B-C926-4ED9-8CFA-FCD58E006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0121E69-C124-4A7F-8EAC-A33820641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57C0D7-E823-46AE-9F7D-9866F9855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491B86A-1B15-4473-B3C4-533049A3F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2385EF4-301E-433D-B252-DEAA49AF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776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7364E6-0263-4F32-A691-A54FB9465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6337D9E-C40B-48FB-B962-743927BA44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031F8EF-8345-4D88-ADD3-D5D537A9B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36D841D-F418-4268-8DE3-158839FF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ED0963-90DB-43BF-87B6-4A0AF3627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2B4168B-2D82-4737-9CF1-7CEEAFF03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5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771F290-E60F-479D-B43E-B95CF5F00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ACEAB6-212D-40B9-9301-0A8713C0D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178F70-E279-440B-A40C-4A28593F2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1D8B-6A82-4055-BAFE-ACC0FEA5DE90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F42FA74-B438-4E29-8B26-D8D8BD2C4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23F5BE-40C2-4CD8-B42D-5B67ED38D0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E95AE-F8D6-4A09-967F-ED55F28D7A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071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507706" y="2218573"/>
            <a:ext cx="5383943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الطرح بالعد التنازلي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29762" y="2237184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الطرح</a:t>
            </a:r>
          </a:p>
          <a:p>
            <a:pPr algn="ctr"/>
            <a:r>
              <a:rPr lang="ar-SA" dirty="0"/>
              <a:t>بالعد التنازلي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العد التنازلي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7569A3F-9D7F-40E2-901B-FDB1A7EDE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199" y="1833562"/>
            <a:ext cx="639127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2701" y="1677240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EC1EB95-99A1-4877-848B-76272177B9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0194" y="1731169"/>
            <a:ext cx="4657725" cy="7239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F3B11536-A11E-4574-B2AD-BA9E752740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2744" y="2747963"/>
            <a:ext cx="88296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B020E2F-81C4-48D1-A1EE-76B213F48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0353" y="1878805"/>
            <a:ext cx="8274843" cy="327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66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5556" y="1631156"/>
            <a:ext cx="1678781" cy="6286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1DE3DC5-38B9-4497-8EB1-89E7B992CA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0194" y="1731169"/>
            <a:ext cx="4657725" cy="7239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F7794AD-32A4-478D-A389-0EC3AE7D62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8487" y="2743200"/>
            <a:ext cx="870585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474F83F0-0321-4560-9BB3-2437A5FA7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094" y="1743076"/>
            <a:ext cx="8465344" cy="404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355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0106256-F9E7-4656-A26B-AD267AB02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3125" y="1719262"/>
            <a:ext cx="2152650" cy="5619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5D1902A-CC59-4B5E-96F8-40523D6256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850" y="2593181"/>
            <a:ext cx="8867775" cy="274320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BFC4DA29-653E-4118-ACC2-593F048EE69B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175365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52</Words>
  <Application>Microsoft Office PowerPoint</Application>
  <PresentationFormat>شاشة عريضة</PresentationFormat>
  <Paragraphs>15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2022-02-05T11:09:48Z</dcterms:created>
  <dcterms:modified xsi:type="dcterms:W3CDTF">2022-02-05T11:21:16Z</dcterms:modified>
</cp:coreProperties>
</file>