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99" r:id="rId3"/>
    <p:sldId id="257" r:id="rId4"/>
    <p:sldId id="268" r:id="rId5"/>
    <p:sldId id="271" r:id="rId6"/>
    <p:sldId id="270" r:id="rId7"/>
    <p:sldId id="269" r:id="rId8"/>
    <p:sldId id="272" r:id="rId9"/>
    <p:sldId id="274" r:id="rId10"/>
    <p:sldId id="275" r:id="rId11"/>
    <p:sldId id="277" r:id="rId12"/>
    <p:sldId id="298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A7341-9154-40D3-B5A3-00EE063BEA8F}" v="166" dt="2020-10-28T09:55:37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BCEA7341-9154-40D3-B5A3-00EE063BEA8F}"/>
    <pc:docChg chg="undo redo custSel addSld delSld modSld sldOrd">
      <pc:chgData name="majed Al-hakami" userId="c15e6e485a5a4051" providerId="LiveId" clId="{BCEA7341-9154-40D3-B5A3-00EE063BEA8F}" dt="2020-10-29T08:35:35.609" v="535" actId="1076"/>
      <pc:docMkLst>
        <pc:docMk/>
      </pc:docMkLst>
      <pc:sldChg chg="del">
        <pc:chgData name="majed Al-hakami" userId="c15e6e485a5a4051" providerId="LiveId" clId="{BCEA7341-9154-40D3-B5A3-00EE063BEA8F}" dt="2020-10-27T21:55:37.671" v="346" actId="47"/>
        <pc:sldMkLst>
          <pc:docMk/>
          <pc:sldMk cId="2447272190" sldId="256"/>
        </pc:sldMkLst>
      </pc:sldChg>
      <pc:sldChg chg="addSp modSp mod">
        <pc:chgData name="majed Al-hakami" userId="c15e6e485a5a4051" providerId="LiveId" clId="{BCEA7341-9154-40D3-B5A3-00EE063BEA8F}" dt="2020-10-28T09:51:15.918" v="528" actId="14100"/>
        <pc:sldMkLst>
          <pc:docMk/>
          <pc:sldMk cId="3985106440" sldId="257"/>
        </pc:sldMkLst>
        <pc:spChg chg="add mod">
          <ac:chgData name="majed Al-hakami" userId="c15e6e485a5a4051" providerId="LiveId" clId="{BCEA7341-9154-40D3-B5A3-00EE063BEA8F}" dt="2020-10-27T21:55:32.611" v="345" actId="20577"/>
          <ac:spMkLst>
            <pc:docMk/>
            <pc:sldMk cId="3985106440" sldId="257"/>
            <ac:spMk id="9" creationId="{5295B702-243D-4155-88BB-9971585FE5C2}"/>
          </ac:spMkLst>
        </pc:spChg>
        <pc:spChg chg="add mod">
          <ac:chgData name="majed Al-hakami" userId="c15e6e485a5a4051" providerId="LiveId" clId="{BCEA7341-9154-40D3-B5A3-00EE063BEA8F}" dt="2020-10-28T09:51:09.142" v="524" actId="1076"/>
          <ac:spMkLst>
            <pc:docMk/>
            <pc:sldMk cId="3985106440" sldId="257"/>
            <ac:spMk id="11" creationId="{7F4FBA9C-8FF3-4FA7-8A8F-55DE6F214BB6}"/>
          </ac:spMkLst>
        </pc:spChg>
        <pc:picChg chg="add mod">
          <ac:chgData name="majed Al-hakami" userId="c15e6e485a5a4051" providerId="LiveId" clId="{BCEA7341-9154-40D3-B5A3-00EE063BEA8F}" dt="2020-10-28T09:51:15.918" v="528" actId="14100"/>
          <ac:picMkLst>
            <pc:docMk/>
            <pc:sldMk cId="3985106440" sldId="257"/>
            <ac:picMk id="1026" creationId="{C2B9BE62-7BC3-4FF4-9C59-BAFECA88B748}"/>
          </ac:picMkLst>
        </pc:picChg>
      </pc:sldChg>
      <pc:sldChg chg="del">
        <pc:chgData name="majed Al-hakami" userId="c15e6e485a5a4051" providerId="LiveId" clId="{BCEA7341-9154-40D3-B5A3-00EE063BEA8F}" dt="2020-10-28T08:56:17.965" v="409" actId="47"/>
        <pc:sldMkLst>
          <pc:docMk/>
          <pc:sldMk cId="3855509451" sldId="258"/>
        </pc:sldMkLst>
      </pc:sldChg>
      <pc:sldChg chg="addSp delSp modSp mod">
        <pc:chgData name="majed Al-hakami" userId="c15e6e485a5a4051" providerId="LiveId" clId="{BCEA7341-9154-40D3-B5A3-00EE063BEA8F}" dt="2020-10-28T09:00:20.559" v="422" actId="1076"/>
        <pc:sldMkLst>
          <pc:docMk/>
          <pc:sldMk cId="1732399231" sldId="268"/>
        </pc:sldMkLst>
        <pc:spChg chg="mod">
          <ac:chgData name="majed Al-hakami" userId="c15e6e485a5a4051" providerId="LiveId" clId="{BCEA7341-9154-40D3-B5A3-00EE063BEA8F}" dt="2020-10-28T08:57:34.856" v="415" actId="207"/>
          <ac:spMkLst>
            <pc:docMk/>
            <pc:sldMk cId="1732399231" sldId="268"/>
            <ac:spMk id="2" creationId="{D940D837-280C-4B73-A0BA-9F2961B6472E}"/>
          </ac:spMkLst>
        </pc:spChg>
        <pc:spChg chg="del mod">
          <ac:chgData name="majed Al-hakami" userId="c15e6e485a5a4051" providerId="LiveId" clId="{BCEA7341-9154-40D3-B5A3-00EE063BEA8F}" dt="2020-10-28T09:00:07.700" v="420" actId="478"/>
          <ac:spMkLst>
            <pc:docMk/>
            <pc:sldMk cId="1732399231" sldId="268"/>
            <ac:spMk id="7" creationId="{609EF4D3-78BD-4945-8870-AE8C631F6425}"/>
          </ac:spMkLst>
        </pc:spChg>
        <pc:spChg chg="add mod">
          <ac:chgData name="majed Al-hakami" userId="c15e6e485a5a4051" providerId="LiveId" clId="{BCEA7341-9154-40D3-B5A3-00EE063BEA8F}" dt="2020-10-28T09:00:20.559" v="422" actId="1076"/>
          <ac:spMkLst>
            <pc:docMk/>
            <pc:sldMk cId="1732399231" sldId="268"/>
            <ac:spMk id="14" creationId="{E6257FEA-82FF-4AF0-B6D1-9EBFAE63A141}"/>
          </ac:spMkLst>
        </pc:spChg>
      </pc:sldChg>
      <pc:sldChg chg="delSp modSp mod modAnim">
        <pc:chgData name="majed Al-hakami" userId="c15e6e485a5a4051" providerId="LiveId" clId="{BCEA7341-9154-40D3-B5A3-00EE063BEA8F}" dt="2020-10-28T09:55:53.434" v="534" actId="1076"/>
        <pc:sldMkLst>
          <pc:docMk/>
          <pc:sldMk cId="3745781513" sldId="269"/>
        </pc:sldMkLst>
        <pc:spChg chg="mod">
          <ac:chgData name="majed Al-hakami" userId="c15e6e485a5a4051" providerId="LiveId" clId="{BCEA7341-9154-40D3-B5A3-00EE063BEA8F}" dt="2020-10-28T09:55:40.539" v="533" actId="14100"/>
          <ac:spMkLst>
            <pc:docMk/>
            <pc:sldMk cId="3745781513" sldId="269"/>
            <ac:spMk id="9" creationId="{C90232E5-F240-41C3-B43B-8091E13D90CD}"/>
          </ac:spMkLst>
        </pc:spChg>
        <pc:spChg chg="mod">
          <ac:chgData name="majed Al-hakami" userId="c15e6e485a5a4051" providerId="LiveId" clId="{BCEA7341-9154-40D3-B5A3-00EE063BEA8F}" dt="2020-10-28T09:55:53.434" v="534" actId="1076"/>
          <ac:spMkLst>
            <pc:docMk/>
            <pc:sldMk cId="3745781513" sldId="269"/>
            <ac:spMk id="10" creationId="{C03001B4-6C6B-46BB-B7C6-72CDB95D5DAC}"/>
          </ac:spMkLst>
        </pc:spChg>
        <pc:spChg chg="del">
          <ac:chgData name="majed Al-hakami" userId="c15e6e485a5a4051" providerId="LiveId" clId="{BCEA7341-9154-40D3-B5A3-00EE063BEA8F}" dt="2020-10-28T09:03:59.650" v="427" actId="478"/>
          <ac:spMkLst>
            <pc:docMk/>
            <pc:sldMk cId="3745781513" sldId="269"/>
            <ac:spMk id="16" creationId="{8AC6B8EE-B3E2-413B-908B-1B1E5BB65075}"/>
          </ac:spMkLst>
        </pc:spChg>
      </pc:sldChg>
      <pc:sldChg chg="addSp delSp modSp mod ord modAnim">
        <pc:chgData name="majed Al-hakami" userId="c15e6e485a5a4051" providerId="LiveId" clId="{BCEA7341-9154-40D3-B5A3-00EE063BEA8F}" dt="2020-10-28T09:01:29.443" v="426" actId="1076"/>
        <pc:sldMkLst>
          <pc:docMk/>
          <pc:sldMk cId="656918380" sldId="270"/>
        </pc:sldMkLst>
        <pc:spChg chg="add del mod">
          <ac:chgData name="majed Al-hakami" userId="c15e6e485a5a4051" providerId="LiveId" clId="{BCEA7341-9154-40D3-B5A3-00EE063BEA8F}" dt="2020-10-28T09:01:26.682" v="425" actId="478"/>
          <ac:spMkLst>
            <pc:docMk/>
            <pc:sldMk cId="656918380" sldId="270"/>
            <ac:spMk id="4" creationId="{3AA7F8DC-2A5A-491C-9F0A-67979CEB60EE}"/>
          </ac:spMkLst>
        </pc:spChg>
        <pc:spChg chg="add mod">
          <ac:chgData name="majed Al-hakami" userId="c15e6e485a5a4051" providerId="LiveId" clId="{BCEA7341-9154-40D3-B5A3-00EE063BEA8F}" dt="2020-10-27T21:05:36.965" v="37" actId="207"/>
          <ac:spMkLst>
            <pc:docMk/>
            <pc:sldMk cId="656918380" sldId="270"/>
            <ac:spMk id="9" creationId="{F490F7DE-165D-4809-899F-158525C77AD6}"/>
          </ac:spMkLst>
        </pc:spChg>
        <pc:spChg chg="add mod">
          <ac:chgData name="majed Al-hakami" userId="c15e6e485a5a4051" providerId="LiveId" clId="{BCEA7341-9154-40D3-B5A3-00EE063BEA8F}" dt="2020-10-28T09:01:29.443" v="426" actId="1076"/>
          <ac:spMkLst>
            <pc:docMk/>
            <pc:sldMk cId="656918380" sldId="270"/>
            <ac:spMk id="10" creationId="{1287C27D-2966-478B-8266-B09B9F82362D}"/>
          </ac:spMkLst>
        </pc:spChg>
        <pc:picChg chg="add mod">
          <ac:chgData name="majed Al-hakami" userId="c15e6e485a5a4051" providerId="LiveId" clId="{BCEA7341-9154-40D3-B5A3-00EE063BEA8F}" dt="2020-10-27T21:04:30.996" v="17" actId="14100"/>
          <ac:picMkLst>
            <pc:docMk/>
            <pc:sldMk cId="656918380" sldId="270"/>
            <ac:picMk id="6" creationId="{DD3926F3-3E1A-4DB7-8717-5D634D5C7DD2}"/>
          </ac:picMkLst>
        </pc:picChg>
        <pc:picChg chg="add mod">
          <ac:chgData name="majed Al-hakami" userId="c15e6e485a5a4051" providerId="LiveId" clId="{BCEA7341-9154-40D3-B5A3-00EE063BEA8F}" dt="2020-10-27T21:04:25.323" v="15" actId="14100"/>
          <ac:picMkLst>
            <pc:docMk/>
            <pc:sldMk cId="656918380" sldId="270"/>
            <ac:picMk id="7" creationId="{69D02243-65AA-4542-A5C4-EE54151C9672}"/>
          </ac:picMkLst>
        </pc:picChg>
        <pc:picChg chg="add mod">
          <ac:chgData name="majed Al-hakami" userId="c15e6e485a5a4051" providerId="LiveId" clId="{BCEA7341-9154-40D3-B5A3-00EE063BEA8F}" dt="2020-10-27T21:04:20.731" v="13" actId="14100"/>
          <ac:picMkLst>
            <pc:docMk/>
            <pc:sldMk cId="656918380" sldId="270"/>
            <ac:picMk id="8" creationId="{C1513FDB-7425-41D4-91ED-A5D6D7B61B0D}"/>
          </ac:picMkLst>
        </pc:picChg>
        <pc:picChg chg="add mod">
          <ac:chgData name="majed Al-hakami" userId="c15e6e485a5a4051" providerId="LiveId" clId="{BCEA7341-9154-40D3-B5A3-00EE063BEA8F}" dt="2020-10-27T21:05:56.919" v="40" actId="1076"/>
          <ac:picMkLst>
            <pc:docMk/>
            <pc:sldMk cId="656918380" sldId="270"/>
            <ac:picMk id="11" creationId="{783C27B5-289D-48D1-8FE0-BA397BA70DDE}"/>
          </ac:picMkLst>
        </pc:picChg>
      </pc:sldChg>
      <pc:sldChg chg="addSp modSp mod ord modAnim">
        <pc:chgData name="majed Al-hakami" userId="c15e6e485a5a4051" providerId="LiveId" clId="{BCEA7341-9154-40D3-B5A3-00EE063BEA8F}" dt="2020-10-28T09:52:06.206" v="531" actId="2711"/>
        <pc:sldMkLst>
          <pc:docMk/>
          <pc:sldMk cId="957146690" sldId="271"/>
        </pc:sldMkLst>
        <pc:spChg chg="add mod">
          <ac:chgData name="majed Al-hakami" userId="c15e6e485a5a4051" providerId="LiveId" clId="{BCEA7341-9154-40D3-B5A3-00EE063BEA8F}" dt="2020-10-27T21:13:26.910" v="60" actId="207"/>
          <ac:spMkLst>
            <pc:docMk/>
            <pc:sldMk cId="957146690" sldId="271"/>
            <ac:spMk id="4" creationId="{F134CE2C-24F1-47A3-8067-02944B0DFB62}"/>
          </ac:spMkLst>
        </pc:spChg>
        <pc:spChg chg="add mod">
          <ac:chgData name="majed Al-hakami" userId="c15e6e485a5a4051" providerId="LiveId" clId="{BCEA7341-9154-40D3-B5A3-00EE063BEA8F}" dt="2020-10-28T09:52:06.206" v="531" actId="2711"/>
          <ac:spMkLst>
            <pc:docMk/>
            <pc:sldMk cId="957146690" sldId="271"/>
            <ac:spMk id="6" creationId="{0047C4BF-DD24-41CC-A75D-A38E281D6049}"/>
          </ac:spMkLst>
        </pc:spChg>
        <pc:spChg chg="add mod">
          <ac:chgData name="majed Al-hakami" userId="c15e6e485a5a4051" providerId="LiveId" clId="{BCEA7341-9154-40D3-B5A3-00EE063BEA8F}" dt="2020-10-27T21:13:05.549" v="56" actId="1076"/>
          <ac:spMkLst>
            <pc:docMk/>
            <pc:sldMk cId="957146690" sldId="271"/>
            <ac:spMk id="7" creationId="{2632B2A3-FF49-4E64-A9A8-9709B565FEDD}"/>
          </ac:spMkLst>
        </pc:spChg>
        <pc:picChg chg="add mod">
          <ac:chgData name="majed Al-hakami" userId="c15e6e485a5a4051" providerId="LiveId" clId="{BCEA7341-9154-40D3-B5A3-00EE063BEA8F}" dt="2020-10-27T21:12:52.236" v="53" actId="1076"/>
          <ac:picMkLst>
            <pc:docMk/>
            <pc:sldMk cId="957146690" sldId="271"/>
            <ac:picMk id="8" creationId="{1C497C07-026C-4941-8153-71D1E0E8FE53}"/>
          </ac:picMkLst>
        </pc:picChg>
        <pc:picChg chg="add mod">
          <ac:chgData name="majed Al-hakami" userId="c15e6e485a5a4051" providerId="LiveId" clId="{BCEA7341-9154-40D3-B5A3-00EE063BEA8F}" dt="2020-10-27T21:13:01.155" v="55" actId="1076"/>
          <ac:picMkLst>
            <pc:docMk/>
            <pc:sldMk cId="957146690" sldId="271"/>
            <ac:picMk id="9" creationId="{B8D0AD27-2609-4664-8B88-D215DBB64233}"/>
          </ac:picMkLst>
        </pc:picChg>
      </pc:sldChg>
      <pc:sldChg chg="addSp delSp modSp mod">
        <pc:chgData name="majed Al-hakami" userId="c15e6e485a5a4051" providerId="LiveId" clId="{BCEA7341-9154-40D3-B5A3-00EE063BEA8F}" dt="2020-10-28T09:06:36.219" v="445" actId="14100"/>
        <pc:sldMkLst>
          <pc:docMk/>
          <pc:sldMk cId="3949265567" sldId="272"/>
        </pc:sldMkLst>
        <pc:spChg chg="add mod">
          <ac:chgData name="majed Al-hakami" userId="c15e6e485a5a4051" providerId="LiveId" clId="{BCEA7341-9154-40D3-B5A3-00EE063BEA8F}" dt="2020-10-28T09:05:54.272" v="440" actId="13822"/>
          <ac:spMkLst>
            <pc:docMk/>
            <pc:sldMk cId="3949265567" sldId="272"/>
            <ac:spMk id="4" creationId="{2030ADE8-7EF1-45C3-BA38-400A46273758}"/>
          </ac:spMkLst>
        </pc:spChg>
        <pc:spChg chg="add mod">
          <ac:chgData name="majed Al-hakami" userId="c15e6e485a5a4051" providerId="LiveId" clId="{BCEA7341-9154-40D3-B5A3-00EE063BEA8F}" dt="2020-10-28T09:06:00.114" v="441" actId="403"/>
          <ac:spMkLst>
            <pc:docMk/>
            <pc:sldMk cId="3949265567" sldId="272"/>
            <ac:spMk id="6" creationId="{8A0CE78B-E264-47B2-A39B-9A49C114EF40}"/>
          </ac:spMkLst>
        </pc:spChg>
        <pc:spChg chg="add del mod">
          <ac:chgData name="majed Al-hakami" userId="c15e6e485a5a4051" providerId="LiveId" clId="{BCEA7341-9154-40D3-B5A3-00EE063BEA8F}" dt="2020-10-28T09:06:32.468" v="444" actId="478"/>
          <ac:spMkLst>
            <pc:docMk/>
            <pc:sldMk cId="3949265567" sldId="272"/>
            <ac:spMk id="8" creationId="{A844B7A6-E825-44DD-9669-5E61C61DEE82}"/>
          </ac:spMkLst>
        </pc:spChg>
        <pc:picChg chg="add mod">
          <ac:chgData name="majed Al-hakami" userId="c15e6e485a5a4051" providerId="LiveId" clId="{BCEA7341-9154-40D3-B5A3-00EE063BEA8F}" dt="2020-10-28T09:06:36.219" v="445" actId="14100"/>
          <ac:picMkLst>
            <pc:docMk/>
            <pc:sldMk cId="3949265567" sldId="272"/>
            <ac:picMk id="7" creationId="{9988287E-6756-43B0-B034-B0E05232784F}"/>
          </ac:picMkLst>
        </pc:picChg>
      </pc:sldChg>
      <pc:sldChg chg="addSp modSp del mod">
        <pc:chgData name="majed Al-hakami" userId="c15e6e485a5a4051" providerId="LiveId" clId="{BCEA7341-9154-40D3-B5A3-00EE063BEA8F}" dt="2020-10-28T08:50:07.382" v="379" actId="47"/>
        <pc:sldMkLst>
          <pc:docMk/>
          <pc:sldMk cId="3328577763" sldId="273"/>
        </pc:sldMkLst>
        <pc:spChg chg="add mod">
          <ac:chgData name="majed Al-hakami" userId="c15e6e485a5a4051" providerId="LiveId" clId="{BCEA7341-9154-40D3-B5A3-00EE063BEA8F}" dt="2020-10-27T21:14:35.011" v="64" actId="1076"/>
          <ac:spMkLst>
            <pc:docMk/>
            <pc:sldMk cId="3328577763" sldId="273"/>
            <ac:spMk id="4" creationId="{EB8175AB-733B-4632-8CE2-D716FCD3B650}"/>
          </ac:spMkLst>
        </pc:spChg>
        <pc:spChg chg="add mod">
          <ac:chgData name="majed Al-hakami" userId="c15e6e485a5a4051" providerId="LiveId" clId="{BCEA7341-9154-40D3-B5A3-00EE063BEA8F}" dt="2020-10-27T21:14:35.011" v="64" actId="1076"/>
          <ac:spMkLst>
            <pc:docMk/>
            <pc:sldMk cId="3328577763" sldId="273"/>
            <ac:spMk id="6" creationId="{11E95463-0550-4F7B-A1D6-704AE9F22EC3}"/>
          </ac:spMkLst>
        </pc:spChg>
        <pc:spChg chg="add mod">
          <ac:chgData name="majed Al-hakami" userId="c15e6e485a5a4051" providerId="LiveId" clId="{BCEA7341-9154-40D3-B5A3-00EE063BEA8F}" dt="2020-10-27T21:14:35.011" v="64" actId="1076"/>
          <ac:spMkLst>
            <pc:docMk/>
            <pc:sldMk cId="3328577763" sldId="273"/>
            <ac:spMk id="7" creationId="{9A5B968B-E3B8-45F9-8736-0510EA264C4F}"/>
          </ac:spMkLst>
        </pc:spChg>
        <pc:spChg chg="add mod">
          <ac:chgData name="majed Al-hakami" userId="c15e6e485a5a4051" providerId="LiveId" clId="{BCEA7341-9154-40D3-B5A3-00EE063BEA8F}" dt="2020-10-27T21:14:35.011" v="64" actId="1076"/>
          <ac:spMkLst>
            <pc:docMk/>
            <pc:sldMk cId="3328577763" sldId="273"/>
            <ac:spMk id="8" creationId="{2013C990-8661-4BDD-B01D-208F82BBD6FF}"/>
          </ac:spMkLst>
        </pc:spChg>
        <pc:spChg chg="add mod">
          <ac:chgData name="majed Al-hakami" userId="c15e6e485a5a4051" providerId="LiveId" clId="{BCEA7341-9154-40D3-B5A3-00EE063BEA8F}" dt="2020-10-27T21:14:35.011" v="64" actId="1076"/>
          <ac:spMkLst>
            <pc:docMk/>
            <pc:sldMk cId="3328577763" sldId="273"/>
            <ac:spMk id="9" creationId="{CC8D5E6E-5E5D-4B47-BEC2-AB2091DFFCEB}"/>
          </ac:spMkLst>
        </pc:spChg>
        <pc:spChg chg="add mod">
          <ac:chgData name="majed Al-hakami" userId="c15e6e485a5a4051" providerId="LiveId" clId="{BCEA7341-9154-40D3-B5A3-00EE063BEA8F}" dt="2020-10-27T21:14:35.011" v="64" actId="1076"/>
          <ac:spMkLst>
            <pc:docMk/>
            <pc:sldMk cId="3328577763" sldId="273"/>
            <ac:spMk id="10" creationId="{153B6A57-B7FE-4FCD-8D21-B36CD105A1F2}"/>
          </ac:spMkLst>
        </pc:spChg>
        <pc:spChg chg="add mod">
          <ac:chgData name="majed Al-hakami" userId="c15e6e485a5a4051" providerId="LiveId" clId="{BCEA7341-9154-40D3-B5A3-00EE063BEA8F}" dt="2020-10-27T21:15:03.207" v="65" actId="207"/>
          <ac:spMkLst>
            <pc:docMk/>
            <pc:sldMk cId="3328577763" sldId="273"/>
            <ac:spMk id="11" creationId="{112026E9-D989-4800-AE28-C149A3BB9D47}"/>
          </ac:spMkLst>
        </pc:spChg>
      </pc:sldChg>
      <pc:sldChg chg="addSp delSp modSp mod modAnim">
        <pc:chgData name="majed Al-hakami" userId="c15e6e485a5a4051" providerId="LiveId" clId="{BCEA7341-9154-40D3-B5A3-00EE063BEA8F}" dt="2020-10-28T08:54:10.015" v="401" actId="14100"/>
        <pc:sldMkLst>
          <pc:docMk/>
          <pc:sldMk cId="1529394787" sldId="274"/>
        </pc:sldMkLst>
        <pc:spChg chg="add mod">
          <ac:chgData name="majed Al-hakami" userId="c15e6e485a5a4051" providerId="LiveId" clId="{BCEA7341-9154-40D3-B5A3-00EE063BEA8F}" dt="2020-10-28T08:50:54.867" v="389" actId="20577"/>
          <ac:spMkLst>
            <pc:docMk/>
            <pc:sldMk cId="1529394787" sldId="274"/>
            <ac:spMk id="7" creationId="{A33677CF-2A37-4CBE-A760-50D8A3D59095}"/>
          </ac:spMkLst>
        </pc:spChg>
        <pc:spChg chg="add del mod">
          <ac:chgData name="majed Al-hakami" userId="c15e6e485a5a4051" providerId="LiveId" clId="{BCEA7341-9154-40D3-B5A3-00EE063BEA8F}" dt="2020-10-28T08:52:52.823" v="390" actId="478"/>
          <ac:spMkLst>
            <pc:docMk/>
            <pc:sldMk cId="1529394787" sldId="274"/>
            <ac:spMk id="11" creationId="{AA0D1ED8-9BAB-4843-A13D-130C075A0874}"/>
          </ac:spMkLst>
        </pc:spChg>
        <pc:spChg chg="add mod">
          <ac:chgData name="majed Al-hakami" userId="c15e6e485a5a4051" providerId="LiveId" clId="{BCEA7341-9154-40D3-B5A3-00EE063BEA8F}" dt="2020-10-28T08:53:21.837" v="398" actId="20577"/>
          <ac:spMkLst>
            <pc:docMk/>
            <pc:sldMk cId="1529394787" sldId="274"/>
            <ac:spMk id="13" creationId="{0E1D388C-BD3F-4389-8108-00B35C5E43A5}"/>
          </ac:spMkLst>
        </pc:spChg>
        <pc:spChg chg="add mod">
          <ac:chgData name="majed Al-hakami" userId="c15e6e485a5a4051" providerId="LiveId" clId="{BCEA7341-9154-40D3-B5A3-00EE063BEA8F}" dt="2020-10-28T08:53:41.720" v="400"/>
          <ac:spMkLst>
            <pc:docMk/>
            <pc:sldMk cId="1529394787" sldId="274"/>
            <ac:spMk id="15" creationId="{0D832444-9CF5-4A10-91EB-A66413E7AE4B}"/>
          </ac:spMkLst>
        </pc:spChg>
        <pc:spChg chg="add mod">
          <ac:chgData name="majed Al-hakami" userId="c15e6e485a5a4051" providerId="LiveId" clId="{BCEA7341-9154-40D3-B5A3-00EE063BEA8F}" dt="2020-10-28T08:54:10.015" v="401" actId="14100"/>
          <ac:spMkLst>
            <pc:docMk/>
            <pc:sldMk cId="1529394787" sldId="274"/>
            <ac:spMk id="17" creationId="{65AD17DF-9D2B-473D-9252-1D6A23AB7F10}"/>
          </ac:spMkLst>
        </pc:spChg>
        <pc:spChg chg="add mod">
          <ac:chgData name="majed Al-hakami" userId="c15e6e485a5a4051" providerId="LiveId" clId="{BCEA7341-9154-40D3-B5A3-00EE063BEA8F}" dt="2020-10-27T21:36:03.279" v="260" actId="403"/>
          <ac:spMkLst>
            <pc:docMk/>
            <pc:sldMk cId="1529394787" sldId="274"/>
            <ac:spMk id="19" creationId="{F95BFF00-634A-4834-A377-2E61F53D4B84}"/>
          </ac:spMkLst>
        </pc:spChg>
        <pc:spChg chg="add mod">
          <ac:chgData name="majed Al-hakami" userId="c15e6e485a5a4051" providerId="LiveId" clId="{BCEA7341-9154-40D3-B5A3-00EE063BEA8F}" dt="2020-10-27T21:36:05.792" v="261" actId="403"/>
          <ac:spMkLst>
            <pc:docMk/>
            <pc:sldMk cId="1529394787" sldId="274"/>
            <ac:spMk id="23" creationId="{BC513C3E-96B0-42AD-8C3D-B43904DD727D}"/>
          </ac:spMkLst>
        </pc:spChg>
        <pc:graphicFrameChg chg="add mod">
          <ac:chgData name="majed Al-hakami" userId="c15e6e485a5a4051" providerId="LiveId" clId="{BCEA7341-9154-40D3-B5A3-00EE063BEA8F}" dt="2020-10-27T21:33:51.854" v="239" actId="1076"/>
          <ac:graphicFrameMkLst>
            <pc:docMk/>
            <pc:sldMk cId="1529394787" sldId="274"/>
            <ac:graphicFrameMk id="21" creationId="{8B25F0B7-A020-45A7-99DC-C534A91EC8C3}"/>
          </ac:graphicFrameMkLst>
        </pc:graphicFrameChg>
        <pc:picChg chg="add del mod">
          <ac:chgData name="majed Al-hakami" userId="c15e6e485a5a4051" providerId="LiveId" clId="{BCEA7341-9154-40D3-B5A3-00EE063BEA8F}" dt="2020-10-27T21:28:49.695" v="230" actId="478"/>
          <ac:picMkLst>
            <pc:docMk/>
            <pc:sldMk cId="1529394787" sldId="274"/>
            <ac:picMk id="4" creationId="{3D023045-D760-4FCD-97A0-C1E42A365D31}"/>
          </ac:picMkLst>
        </pc:picChg>
        <pc:picChg chg="add mod">
          <ac:chgData name="majed Al-hakami" userId="c15e6e485a5a4051" providerId="LiveId" clId="{BCEA7341-9154-40D3-B5A3-00EE063BEA8F}" dt="2020-10-27T21:29:53.060" v="237" actId="1076"/>
          <ac:picMkLst>
            <pc:docMk/>
            <pc:sldMk cId="1529394787" sldId="274"/>
            <ac:picMk id="9" creationId="{400C3EA8-FE8A-4129-A614-8CD1AF3E6C50}"/>
          </ac:picMkLst>
        </pc:picChg>
        <pc:picChg chg="add del mod">
          <ac:chgData name="majed Al-hakami" userId="c15e6e485a5a4051" providerId="LiveId" clId="{BCEA7341-9154-40D3-B5A3-00EE063BEA8F}" dt="2020-10-28T08:52:53.985" v="391" actId="478"/>
          <ac:picMkLst>
            <pc:docMk/>
            <pc:sldMk cId="1529394787" sldId="274"/>
            <ac:picMk id="25" creationId="{F8AA2B9D-347E-4AEF-931F-598794B334C2}"/>
          </ac:picMkLst>
        </pc:picChg>
        <pc:picChg chg="add">
          <ac:chgData name="majed Al-hakami" userId="c15e6e485a5a4051" providerId="LiveId" clId="{BCEA7341-9154-40D3-B5A3-00EE063BEA8F}" dt="2020-10-28T08:52:55.467" v="392" actId="22"/>
          <ac:picMkLst>
            <pc:docMk/>
            <pc:sldMk cId="1529394787" sldId="274"/>
            <ac:picMk id="27" creationId="{61A60FDB-641B-4229-A65B-99E9FAD4C15E}"/>
          </ac:picMkLst>
        </pc:picChg>
      </pc:sldChg>
      <pc:sldChg chg="addSp delSp modSp mod modAnim">
        <pc:chgData name="majed Al-hakami" userId="c15e6e485a5a4051" providerId="LiveId" clId="{BCEA7341-9154-40D3-B5A3-00EE063BEA8F}" dt="2020-10-29T08:35:35.609" v="535" actId="1076"/>
        <pc:sldMkLst>
          <pc:docMk/>
          <pc:sldMk cId="583440296" sldId="275"/>
        </pc:sldMkLst>
        <pc:spChg chg="add mod">
          <ac:chgData name="majed Al-hakami" userId="c15e6e485a5a4051" providerId="LiveId" clId="{BCEA7341-9154-40D3-B5A3-00EE063BEA8F}" dt="2020-10-28T09:33:25.625" v="477" actId="1076"/>
          <ac:spMkLst>
            <pc:docMk/>
            <pc:sldMk cId="583440296" sldId="275"/>
            <ac:spMk id="4" creationId="{7BEE77D2-D4E3-4E3B-B75B-D87AABEA28DF}"/>
          </ac:spMkLst>
        </pc:spChg>
        <pc:spChg chg="mod">
          <ac:chgData name="majed Al-hakami" userId="c15e6e485a5a4051" providerId="LiveId" clId="{BCEA7341-9154-40D3-B5A3-00EE063BEA8F}" dt="2020-10-29T08:35:35.609" v="535" actId="1076"/>
          <ac:spMkLst>
            <pc:docMk/>
            <pc:sldMk cId="583440296" sldId="275"/>
            <ac:spMk id="5" creationId="{C905BC94-6324-44F1-A711-B0AADA6D183F}"/>
          </ac:spMkLst>
        </pc:spChg>
        <pc:spChg chg="add mod">
          <ac:chgData name="majed Al-hakami" userId="c15e6e485a5a4051" providerId="LiveId" clId="{BCEA7341-9154-40D3-B5A3-00EE063BEA8F}" dt="2020-10-27T21:38:10.405" v="263" actId="1076"/>
          <ac:spMkLst>
            <pc:docMk/>
            <pc:sldMk cId="583440296" sldId="275"/>
            <ac:spMk id="6" creationId="{9C70CF17-8488-4270-B85A-E0B57361B888}"/>
          </ac:spMkLst>
        </pc:spChg>
        <pc:spChg chg="add mod">
          <ac:chgData name="majed Al-hakami" userId="c15e6e485a5a4051" providerId="LiveId" clId="{BCEA7341-9154-40D3-B5A3-00EE063BEA8F}" dt="2020-10-28T09:33:19.169" v="475" actId="403"/>
          <ac:spMkLst>
            <pc:docMk/>
            <pc:sldMk cId="583440296" sldId="275"/>
            <ac:spMk id="7" creationId="{617F87F5-8C1A-4144-8D22-C928EEE860A3}"/>
          </ac:spMkLst>
        </pc:spChg>
        <pc:spChg chg="add mod">
          <ac:chgData name="majed Al-hakami" userId="c15e6e485a5a4051" providerId="LiveId" clId="{BCEA7341-9154-40D3-B5A3-00EE063BEA8F}" dt="2020-10-28T09:33:38.181" v="480" actId="403"/>
          <ac:spMkLst>
            <pc:docMk/>
            <pc:sldMk cId="583440296" sldId="275"/>
            <ac:spMk id="8" creationId="{50C29FFE-1B97-43E9-BCD3-40BC48224575}"/>
          </ac:spMkLst>
        </pc:spChg>
        <pc:spChg chg="add mod">
          <ac:chgData name="majed Al-hakami" userId="c15e6e485a5a4051" providerId="LiveId" clId="{BCEA7341-9154-40D3-B5A3-00EE063BEA8F}" dt="2020-10-27T21:38:10.405" v="263" actId="1076"/>
          <ac:spMkLst>
            <pc:docMk/>
            <pc:sldMk cId="583440296" sldId="275"/>
            <ac:spMk id="9" creationId="{43F6DA3B-509B-40AB-B731-309D3497EB18}"/>
          </ac:spMkLst>
        </pc:spChg>
        <pc:spChg chg="add mod">
          <ac:chgData name="majed Al-hakami" userId="c15e6e485a5a4051" providerId="LiveId" clId="{BCEA7341-9154-40D3-B5A3-00EE063BEA8F}" dt="2020-10-27T21:38:10.405" v="263" actId="1076"/>
          <ac:spMkLst>
            <pc:docMk/>
            <pc:sldMk cId="583440296" sldId="275"/>
            <ac:spMk id="10" creationId="{D4A487FD-204A-434F-A3B0-F079D16628F2}"/>
          </ac:spMkLst>
        </pc:spChg>
        <pc:spChg chg="add mod">
          <ac:chgData name="majed Al-hakami" userId="c15e6e485a5a4051" providerId="LiveId" clId="{BCEA7341-9154-40D3-B5A3-00EE063BEA8F}" dt="2020-10-27T21:38:10.405" v="263" actId="1076"/>
          <ac:spMkLst>
            <pc:docMk/>
            <pc:sldMk cId="583440296" sldId="275"/>
            <ac:spMk id="12" creationId="{707FD2A1-CDA1-4CE4-A65C-E27D9AAD92EB}"/>
          </ac:spMkLst>
        </pc:spChg>
        <pc:spChg chg="add mod">
          <ac:chgData name="majed Al-hakami" userId="c15e6e485a5a4051" providerId="LiveId" clId="{BCEA7341-9154-40D3-B5A3-00EE063BEA8F}" dt="2020-10-27T21:38:10.405" v="263" actId="1076"/>
          <ac:spMkLst>
            <pc:docMk/>
            <pc:sldMk cId="583440296" sldId="275"/>
            <ac:spMk id="13" creationId="{FED22DFC-CF77-438C-A67A-5E050E375586}"/>
          </ac:spMkLst>
        </pc:spChg>
        <pc:spChg chg="add mod">
          <ac:chgData name="majed Al-hakami" userId="c15e6e485a5a4051" providerId="LiveId" clId="{BCEA7341-9154-40D3-B5A3-00EE063BEA8F}" dt="2020-10-28T09:33:33.155" v="479" actId="1076"/>
          <ac:spMkLst>
            <pc:docMk/>
            <pc:sldMk cId="583440296" sldId="275"/>
            <ac:spMk id="14" creationId="{27C4D4B8-DC33-4432-8B5F-8AC5ADBF977E}"/>
          </ac:spMkLst>
        </pc:spChg>
        <pc:spChg chg="add mod">
          <ac:chgData name="majed Al-hakami" userId="c15e6e485a5a4051" providerId="LiveId" clId="{BCEA7341-9154-40D3-B5A3-00EE063BEA8F}" dt="2020-10-28T09:32:58.433" v="471" actId="403"/>
          <ac:spMkLst>
            <pc:docMk/>
            <pc:sldMk cId="583440296" sldId="275"/>
            <ac:spMk id="15" creationId="{C8591867-8E5E-4B90-AC36-CCE922C7549F}"/>
          </ac:spMkLst>
        </pc:spChg>
        <pc:spChg chg="add mod">
          <ac:chgData name="majed Al-hakami" userId="c15e6e485a5a4051" providerId="LiveId" clId="{BCEA7341-9154-40D3-B5A3-00EE063BEA8F}" dt="2020-10-28T09:32:58.433" v="471" actId="403"/>
          <ac:spMkLst>
            <pc:docMk/>
            <pc:sldMk cId="583440296" sldId="275"/>
            <ac:spMk id="17" creationId="{D34BBA89-0A9C-4A2B-A0AA-49832BF4B243}"/>
          </ac:spMkLst>
        </pc:spChg>
        <pc:spChg chg="add mod">
          <ac:chgData name="majed Al-hakami" userId="c15e6e485a5a4051" providerId="LiveId" clId="{BCEA7341-9154-40D3-B5A3-00EE063BEA8F}" dt="2020-10-28T09:33:07.736" v="473" actId="403"/>
          <ac:spMkLst>
            <pc:docMk/>
            <pc:sldMk cId="583440296" sldId="275"/>
            <ac:spMk id="18" creationId="{BA7AF175-877B-4E8D-A0A0-63519ADA2358}"/>
          </ac:spMkLst>
        </pc:spChg>
        <pc:spChg chg="add mod">
          <ac:chgData name="majed Al-hakami" userId="c15e6e485a5a4051" providerId="LiveId" clId="{BCEA7341-9154-40D3-B5A3-00EE063BEA8F}" dt="2020-10-28T09:32:41.170" v="469" actId="1076"/>
          <ac:spMkLst>
            <pc:docMk/>
            <pc:sldMk cId="583440296" sldId="275"/>
            <ac:spMk id="20" creationId="{EE91E788-8450-46AA-9F99-FFFACCDAD57D}"/>
          </ac:spMkLst>
        </pc:spChg>
        <pc:spChg chg="add mod">
          <ac:chgData name="majed Al-hakami" userId="c15e6e485a5a4051" providerId="LiveId" clId="{BCEA7341-9154-40D3-B5A3-00EE063BEA8F}" dt="2020-10-28T09:33:02.929" v="472" actId="14100"/>
          <ac:spMkLst>
            <pc:docMk/>
            <pc:sldMk cId="583440296" sldId="275"/>
            <ac:spMk id="23" creationId="{0D657EEF-F70E-4930-A416-E51E173FFBEB}"/>
          </ac:spMkLst>
        </pc:spChg>
        <pc:spChg chg="add mod">
          <ac:chgData name="majed Al-hakami" userId="c15e6e485a5a4051" providerId="LiveId" clId="{BCEA7341-9154-40D3-B5A3-00EE063BEA8F}" dt="2020-10-28T09:18:38.609" v="457" actId="14100"/>
          <ac:spMkLst>
            <pc:docMk/>
            <pc:sldMk cId="583440296" sldId="275"/>
            <ac:spMk id="27" creationId="{F7B8BE59-7920-413E-AD55-0C289018EBBC}"/>
          </ac:spMkLst>
        </pc:spChg>
        <pc:graphicFrameChg chg="add mod">
          <ac:chgData name="majed Al-hakami" userId="c15e6e485a5a4051" providerId="LiveId" clId="{BCEA7341-9154-40D3-B5A3-00EE063BEA8F}" dt="2020-10-27T21:38:10.405" v="263" actId="1076"/>
          <ac:graphicFrameMkLst>
            <pc:docMk/>
            <pc:sldMk cId="583440296" sldId="275"/>
            <ac:graphicFrameMk id="11" creationId="{F85FF0FE-32CA-4E43-B03B-F9E4F0B2D71E}"/>
          </ac:graphicFrameMkLst>
        </pc:graphicFrameChg>
        <pc:picChg chg="add mod">
          <ac:chgData name="majed Al-hakami" userId="c15e6e485a5a4051" providerId="LiveId" clId="{BCEA7341-9154-40D3-B5A3-00EE063BEA8F}" dt="2020-10-27T21:38:37.979" v="265" actId="1076"/>
          <ac:picMkLst>
            <pc:docMk/>
            <pc:sldMk cId="583440296" sldId="275"/>
            <ac:picMk id="2" creationId="{54E6F9A8-04D5-4A49-A650-5B96CDFA67D6}"/>
          </ac:picMkLst>
        </pc:picChg>
        <pc:picChg chg="add del mod">
          <ac:chgData name="majed Al-hakami" userId="c15e6e485a5a4051" providerId="LiveId" clId="{BCEA7341-9154-40D3-B5A3-00EE063BEA8F}" dt="2020-10-28T09:18:22.038" v="454" actId="478"/>
          <ac:picMkLst>
            <pc:docMk/>
            <pc:sldMk cId="583440296" sldId="275"/>
            <ac:picMk id="25" creationId="{7D49AA8D-E14A-453C-8756-7AB0E4D11460}"/>
          </ac:picMkLst>
        </pc:picChg>
        <pc:cxnChg chg="add mod">
          <ac:chgData name="majed Al-hakami" userId="c15e6e485a5a4051" providerId="LiveId" clId="{BCEA7341-9154-40D3-B5A3-00EE063BEA8F}" dt="2020-10-27T21:38:10.405" v="263" actId="1076"/>
          <ac:cxnSpMkLst>
            <pc:docMk/>
            <pc:sldMk cId="583440296" sldId="275"/>
            <ac:cxnSpMk id="16" creationId="{A0BBE6AF-1E16-4A7B-95EF-A97CFB9B62F8}"/>
          </ac:cxnSpMkLst>
        </pc:cxnChg>
        <pc:cxnChg chg="add mod">
          <ac:chgData name="majed Al-hakami" userId="c15e6e485a5a4051" providerId="LiveId" clId="{BCEA7341-9154-40D3-B5A3-00EE063BEA8F}" dt="2020-10-27T21:39:12.959" v="269" actId="1076"/>
          <ac:cxnSpMkLst>
            <pc:docMk/>
            <pc:sldMk cId="583440296" sldId="275"/>
            <ac:cxnSpMk id="19" creationId="{ECFC84CD-FB9B-4CD0-9662-B21C2680920B}"/>
          </ac:cxnSpMkLst>
        </pc:cxnChg>
      </pc:sldChg>
      <pc:sldChg chg="addSp modSp add del mod">
        <pc:chgData name="majed Al-hakami" userId="c15e6e485a5a4051" providerId="LiveId" clId="{BCEA7341-9154-40D3-B5A3-00EE063BEA8F}" dt="2020-10-28T09:47:42.045" v="484" actId="47"/>
        <pc:sldMkLst>
          <pc:docMk/>
          <pc:sldMk cId="1849810635" sldId="276"/>
        </pc:sldMkLst>
        <pc:spChg chg="add mod">
          <ac:chgData name="majed Al-hakami" userId="c15e6e485a5a4051" providerId="LiveId" clId="{BCEA7341-9154-40D3-B5A3-00EE063BEA8F}" dt="2020-10-27T21:49:17.800" v="301" actId="1076"/>
          <ac:spMkLst>
            <pc:docMk/>
            <pc:sldMk cId="1849810635" sldId="276"/>
            <ac:spMk id="2" creationId="{A484037A-BBB5-481A-8B4D-BB456C284842}"/>
          </ac:spMkLst>
        </pc:spChg>
        <pc:spChg chg="add mod">
          <ac:chgData name="majed Al-hakami" userId="c15e6e485a5a4051" providerId="LiveId" clId="{BCEA7341-9154-40D3-B5A3-00EE063BEA8F}" dt="2020-10-27T21:49:17.800" v="301" actId="1076"/>
          <ac:spMkLst>
            <pc:docMk/>
            <pc:sldMk cId="1849810635" sldId="276"/>
            <ac:spMk id="7" creationId="{42096B4E-A48C-45B8-AB84-966E8CADDC92}"/>
          </ac:spMkLst>
        </pc:spChg>
        <pc:spChg chg="add mod">
          <ac:chgData name="majed Al-hakami" userId="c15e6e485a5a4051" providerId="LiveId" clId="{BCEA7341-9154-40D3-B5A3-00EE063BEA8F}" dt="2020-10-27T21:49:17.800" v="301" actId="1076"/>
          <ac:spMkLst>
            <pc:docMk/>
            <pc:sldMk cId="1849810635" sldId="276"/>
            <ac:spMk id="9" creationId="{4F59AD8F-7F61-4217-A89A-7B059C4C6660}"/>
          </ac:spMkLst>
        </pc:spChg>
        <pc:spChg chg="add mod">
          <ac:chgData name="majed Al-hakami" userId="c15e6e485a5a4051" providerId="LiveId" clId="{BCEA7341-9154-40D3-B5A3-00EE063BEA8F}" dt="2020-10-27T21:49:17.800" v="301" actId="1076"/>
          <ac:spMkLst>
            <pc:docMk/>
            <pc:sldMk cId="1849810635" sldId="276"/>
            <ac:spMk id="11" creationId="{F7CEEEE9-0946-4ABF-80FC-FB15AB951C1D}"/>
          </ac:spMkLst>
        </pc:spChg>
        <pc:spChg chg="add mod">
          <ac:chgData name="majed Al-hakami" userId="c15e6e485a5a4051" providerId="LiveId" clId="{BCEA7341-9154-40D3-B5A3-00EE063BEA8F}" dt="2020-10-27T21:49:17.800" v="301" actId="1076"/>
          <ac:spMkLst>
            <pc:docMk/>
            <pc:sldMk cId="1849810635" sldId="276"/>
            <ac:spMk id="13" creationId="{D684401F-5453-40AC-A596-77EC5D09ACC3}"/>
          </ac:spMkLst>
        </pc:spChg>
        <pc:spChg chg="add mod">
          <ac:chgData name="majed Al-hakami" userId="c15e6e485a5a4051" providerId="LiveId" clId="{BCEA7341-9154-40D3-B5A3-00EE063BEA8F}" dt="2020-10-27T21:49:17.800" v="301" actId="1076"/>
          <ac:spMkLst>
            <pc:docMk/>
            <pc:sldMk cId="1849810635" sldId="276"/>
            <ac:spMk id="15" creationId="{2EBCEAF0-8F11-43AC-898C-C46FB86B6B45}"/>
          </ac:spMkLst>
        </pc:spChg>
        <pc:spChg chg="add mod">
          <ac:chgData name="majed Al-hakami" userId="c15e6e485a5a4051" providerId="LiveId" clId="{BCEA7341-9154-40D3-B5A3-00EE063BEA8F}" dt="2020-10-27T21:49:17.800" v="301" actId="1076"/>
          <ac:spMkLst>
            <pc:docMk/>
            <pc:sldMk cId="1849810635" sldId="276"/>
            <ac:spMk id="17" creationId="{B3F1C3B7-58AF-47DA-BFA0-C4BAF14ECA85}"/>
          </ac:spMkLst>
        </pc:spChg>
        <pc:spChg chg="add mod">
          <ac:chgData name="majed Al-hakami" userId="c15e6e485a5a4051" providerId="LiveId" clId="{BCEA7341-9154-40D3-B5A3-00EE063BEA8F}" dt="2020-10-27T21:49:37.631" v="304" actId="1076"/>
          <ac:spMkLst>
            <pc:docMk/>
            <pc:sldMk cId="1849810635" sldId="276"/>
            <ac:spMk id="19" creationId="{F5A85DAF-A51C-4D95-9F70-41DCC96302A5}"/>
          </ac:spMkLst>
        </pc:spChg>
        <pc:picChg chg="add mod">
          <ac:chgData name="majed Al-hakami" userId="c15e6e485a5a4051" providerId="LiveId" clId="{BCEA7341-9154-40D3-B5A3-00EE063BEA8F}" dt="2020-10-27T21:54:32.036" v="335" actId="1076"/>
          <ac:picMkLst>
            <pc:docMk/>
            <pc:sldMk cId="1849810635" sldId="276"/>
            <ac:picMk id="21" creationId="{81B1DB95-E3EF-465C-BD11-DFAE3353BDF3}"/>
          </ac:picMkLst>
        </pc:picChg>
      </pc:sldChg>
      <pc:sldChg chg="addSp delSp modSp mod">
        <pc:chgData name="majed Al-hakami" userId="c15e6e485a5a4051" providerId="LiveId" clId="{BCEA7341-9154-40D3-B5A3-00EE063BEA8F}" dt="2020-10-28T09:47:22.011" v="483" actId="478"/>
        <pc:sldMkLst>
          <pc:docMk/>
          <pc:sldMk cId="398265843" sldId="277"/>
        </pc:sldMkLst>
        <pc:spChg chg="add mod">
          <ac:chgData name="majed Al-hakami" userId="c15e6e485a5a4051" providerId="LiveId" clId="{BCEA7341-9154-40D3-B5A3-00EE063BEA8F}" dt="2020-10-27T21:53:56.579" v="333" actId="207"/>
          <ac:spMkLst>
            <pc:docMk/>
            <pc:sldMk cId="398265843" sldId="277"/>
            <ac:spMk id="4" creationId="{AEC95262-D988-439E-B8CF-083601784CB3}"/>
          </ac:spMkLst>
        </pc:spChg>
        <pc:spChg chg="add mod">
          <ac:chgData name="majed Al-hakami" userId="c15e6e485a5a4051" providerId="LiveId" clId="{BCEA7341-9154-40D3-B5A3-00EE063BEA8F}" dt="2020-10-27T21:53:45.011" v="330" actId="207"/>
          <ac:spMkLst>
            <pc:docMk/>
            <pc:sldMk cId="398265843" sldId="277"/>
            <ac:spMk id="9" creationId="{6EBA032A-ECA7-4CFB-BB4C-C60FCEBDA270}"/>
          </ac:spMkLst>
        </pc:spChg>
        <pc:spChg chg="add mod">
          <ac:chgData name="majed Al-hakami" userId="c15e6e485a5a4051" providerId="LiveId" clId="{BCEA7341-9154-40D3-B5A3-00EE063BEA8F}" dt="2020-10-27T21:53:47.510" v="331" actId="207"/>
          <ac:spMkLst>
            <pc:docMk/>
            <pc:sldMk cId="398265843" sldId="277"/>
            <ac:spMk id="10" creationId="{149773F9-88B9-45CE-8E47-8424D8405E54}"/>
          </ac:spMkLst>
        </pc:spChg>
        <pc:spChg chg="add del mod">
          <ac:chgData name="majed Al-hakami" userId="c15e6e485a5a4051" providerId="LiveId" clId="{BCEA7341-9154-40D3-B5A3-00EE063BEA8F}" dt="2020-10-27T21:52:33.909" v="318" actId="478"/>
          <ac:spMkLst>
            <pc:docMk/>
            <pc:sldMk cId="398265843" sldId="277"/>
            <ac:spMk id="12" creationId="{1114B74F-5AB9-4222-8F52-FD8B054A68BE}"/>
          </ac:spMkLst>
        </pc:spChg>
        <pc:spChg chg="add mod">
          <ac:chgData name="majed Al-hakami" userId="c15e6e485a5a4051" providerId="LiveId" clId="{BCEA7341-9154-40D3-B5A3-00EE063BEA8F}" dt="2020-10-28T08:56:05.955" v="403" actId="1076"/>
          <ac:spMkLst>
            <pc:docMk/>
            <pc:sldMk cId="398265843" sldId="277"/>
            <ac:spMk id="14" creationId="{BE3D39E1-5CD8-4671-A970-139F73F551C1}"/>
          </ac:spMkLst>
        </pc:spChg>
        <pc:spChg chg="add del mod">
          <ac:chgData name="majed Al-hakami" userId="c15e6e485a5a4051" providerId="LiveId" clId="{BCEA7341-9154-40D3-B5A3-00EE063BEA8F}" dt="2020-10-27T21:52:32.295" v="317" actId="478"/>
          <ac:spMkLst>
            <pc:docMk/>
            <pc:sldMk cId="398265843" sldId="277"/>
            <ac:spMk id="15" creationId="{8ACFBCB9-DFB7-4C09-B4EF-F2701411C7D1}"/>
          </ac:spMkLst>
        </pc:spChg>
        <pc:spChg chg="add mod">
          <ac:chgData name="majed Al-hakami" userId="c15e6e485a5a4051" providerId="LiveId" clId="{BCEA7341-9154-40D3-B5A3-00EE063BEA8F}" dt="2020-10-27T21:52:12.409" v="314" actId="14100"/>
          <ac:spMkLst>
            <pc:docMk/>
            <pc:sldMk cId="398265843" sldId="277"/>
            <ac:spMk id="17" creationId="{6CE18443-2024-47E9-BEBA-D74D22214548}"/>
          </ac:spMkLst>
        </pc:spChg>
        <pc:spChg chg="add mod">
          <ac:chgData name="majed Al-hakami" userId="c15e6e485a5a4051" providerId="LiveId" clId="{BCEA7341-9154-40D3-B5A3-00EE063BEA8F}" dt="2020-10-27T21:52:57.563" v="323" actId="1076"/>
          <ac:spMkLst>
            <pc:docMk/>
            <pc:sldMk cId="398265843" sldId="277"/>
            <ac:spMk id="19" creationId="{22E2407D-94E6-4E35-B04D-9E54361CE0A1}"/>
          </ac:spMkLst>
        </pc:spChg>
        <pc:spChg chg="add del mod">
          <ac:chgData name="majed Al-hakami" userId="c15e6e485a5a4051" providerId="LiveId" clId="{BCEA7341-9154-40D3-B5A3-00EE063BEA8F}" dt="2020-10-28T09:47:22.011" v="483" actId="478"/>
          <ac:spMkLst>
            <pc:docMk/>
            <pc:sldMk cId="398265843" sldId="277"/>
            <ac:spMk id="21" creationId="{E904DAD9-BF66-43DA-865F-5D50242C1659}"/>
          </ac:spMkLst>
        </pc:spChg>
        <pc:cxnChg chg="add mod">
          <ac:chgData name="majed Al-hakami" userId="c15e6e485a5a4051" providerId="LiveId" clId="{BCEA7341-9154-40D3-B5A3-00EE063BEA8F}" dt="2020-10-27T21:51:18.808" v="306" actId="1076"/>
          <ac:cxnSpMkLst>
            <pc:docMk/>
            <pc:sldMk cId="398265843" sldId="277"/>
            <ac:cxnSpMk id="6" creationId="{4090421E-09FD-45C7-BD20-6978AA0A6A73}"/>
          </ac:cxnSpMkLst>
        </pc:cxnChg>
        <pc:cxnChg chg="add mod">
          <ac:chgData name="majed Al-hakami" userId="c15e6e485a5a4051" providerId="LiveId" clId="{BCEA7341-9154-40D3-B5A3-00EE063BEA8F}" dt="2020-10-28T08:56:10.562" v="408" actId="1037"/>
          <ac:cxnSpMkLst>
            <pc:docMk/>
            <pc:sldMk cId="398265843" sldId="277"/>
            <ac:cxnSpMk id="7" creationId="{D425655A-D6D1-413D-A734-55F11A8956CB}"/>
          </ac:cxnSpMkLst>
        </pc:cxnChg>
        <pc:cxnChg chg="add mod">
          <ac:chgData name="majed Al-hakami" userId="c15e6e485a5a4051" providerId="LiveId" clId="{BCEA7341-9154-40D3-B5A3-00EE063BEA8F}" dt="2020-10-27T21:51:18.808" v="306" actId="1076"/>
          <ac:cxnSpMkLst>
            <pc:docMk/>
            <pc:sldMk cId="398265843" sldId="277"/>
            <ac:cxnSpMk id="8" creationId="{EEA22CA3-D714-4F6A-955A-97200A229697}"/>
          </ac:cxnSpMkLst>
        </pc:cxnChg>
        <pc:cxnChg chg="add mod">
          <ac:chgData name="majed Al-hakami" userId="c15e6e485a5a4051" providerId="LiveId" clId="{BCEA7341-9154-40D3-B5A3-00EE063BEA8F}" dt="2020-10-27T21:51:18.808" v="306" actId="1076"/>
          <ac:cxnSpMkLst>
            <pc:docMk/>
            <pc:sldMk cId="398265843" sldId="277"/>
            <ac:cxnSpMk id="11" creationId="{F08E5C12-BA23-41AA-89E5-73D7BC541404}"/>
          </ac:cxnSpMkLst>
        </pc:cxnChg>
        <pc:cxnChg chg="add mod">
          <ac:chgData name="majed Al-hakami" userId="c15e6e485a5a4051" providerId="LiveId" clId="{BCEA7341-9154-40D3-B5A3-00EE063BEA8F}" dt="2020-10-27T21:51:18.808" v="306" actId="1076"/>
          <ac:cxnSpMkLst>
            <pc:docMk/>
            <pc:sldMk cId="398265843" sldId="277"/>
            <ac:cxnSpMk id="13" creationId="{9BD490EE-0F1C-4B15-9CE9-EBAD2B20814C}"/>
          </ac:cxnSpMkLst>
        </pc:cxnChg>
        <pc:cxnChg chg="add del mod">
          <ac:chgData name="majed Al-hakami" userId="c15e6e485a5a4051" providerId="LiveId" clId="{BCEA7341-9154-40D3-B5A3-00EE063BEA8F}" dt="2020-10-27T21:52:35.954" v="319" actId="478"/>
          <ac:cxnSpMkLst>
            <pc:docMk/>
            <pc:sldMk cId="398265843" sldId="277"/>
            <ac:cxnSpMk id="16" creationId="{281A96AE-C32A-491A-B7B8-8A0B83C1EEE2}"/>
          </ac:cxnSpMkLst>
        </pc:cxnChg>
      </pc:sldChg>
      <pc:sldChg chg="del ord">
        <pc:chgData name="majed Al-hakami" userId="c15e6e485a5a4051" providerId="LiveId" clId="{BCEA7341-9154-40D3-B5A3-00EE063BEA8F}" dt="2020-10-28T08:42:59" v="374" actId="47"/>
        <pc:sldMkLst>
          <pc:docMk/>
          <pc:sldMk cId="2345323297" sldId="278"/>
        </pc:sldMkLst>
      </pc:sldChg>
      <pc:sldChg chg="addSp delSp add mod">
        <pc:chgData name="majed Al-hakami" userId="c15e6e485a5a4051" providerId="LiveId" clId="{BCEA7341-9154-40D3-B5A3-00EE063BEA8F}" dt="2020-10-27T21:56:02.590" v="349" actId="22"/>
        <pc:sldMkLst>
          <pc:docMk/>
          <pc:sldMk cId="3103782558" sldId="298"/>
        </pc:sldMkLst>
        <pc:spChg chg="del">
          <ac:chgData name="majed Al-hakami" userId="c15e6e485a5a4051" providerId="LiveId" clId="{BCEA7341-9154-40D3-B5A3-00EE063BEA8F}" dt="2020-10-27T21:56:02.262" v="348" actId="478"/>
          <ac:spMkLst>
            <pc:docMk/>
            <pc:sldMk cId="3103782558" sldId="298"/>
            <ac:spMk id="3" creationId="{677E4046-6529-4627-A3D0-F9FB5D6935A0}"/>
          </ac:spMkLst>
        </pc:spChg>
        <pc:spChg chg="add">
          <ac:chgData name="majed Al-hakami" userId="c15e6e485a5a4051" providerId="LiveId" clId="{BCEA7341-9154-40D3-B5A3-00EE063BEA8F}" dt="2020-10-27T21:56:02.590" v="349" actId="22"/>
          <ac:spMkLst>
            <pc:docMk/>
            <pc:sldMk cId="3103782558" sldId="298"/>
            <ac:spMk id="4" creationId="{30E8360C-D327-4E34-9007-25F0C03B1284}"/>
          </ac:spMkLst>
        </pc:spChg>
      </pc:sldChg>
      <pc:sldChg chg="addSp delSp modSp add mod modAnim">
        <pc:chgData name="majed Al-hakami" userId="c15e6e485a5a4051" providerId="LiveId" clId="{BCEA7341-9154-40D3-B5A3-00EE063BEA8F}" dt="2020-10-28T09:49:16.641" v="486" actId="22"/>
        <pc:sldMkLst>
          <pc:docMk/>
          <pc:sldMk cId="132402860" sldId="299"/>
        </pc:sldMkLst>
        <pc:spChg chg="del">
          <ac:chgData name="majed Al-hakami" userId="c15e6e485a5a4051" providerId="LiveId" clId="{BCEA7341-9154-40D3-B5A3-00EE063BEA8F}" dt="2020-10-28T09:49:16.199" v="485" actId="478"/>
          <ac:spMkLst>
            <pc:docMk/>
            <pc:sldMk cId="132402860" sldId="299"/>
            <ac:spMk id="2" creationId="{DBD0FDC6-3C47-4665-830F-4F83F5A79BB4}"/>
          </ac:spMkLst>
        </pc:spChg>
        <pc:spChg chg="add">
          <ac:chgData name="majed Al-hakami" userId="c15e6e485a5a4051" providerId="LiveId" clId="{BCEA7341-9154-40D3-B5A3-00EE063BEA8F}" dt="2020-10-28T09:49:16.641" v="486" actId="22"/>
          <ac:spMkLst>
            <pc:docMk/>
            <pc:sldMk cId="132402860" sldId="299"/>
            <ac:spMk id="3" creationId="{98276415-A52B-4B73-B7A9-C2A6301938A5}"/>
          </ac:spMkLst>
        </pc:spChg>
        <pc:spChg chg="mod">
          <ac:chgData name="majed Al-hakami" userId="c15e6e485a5a4051" providerId="LiveId" clId="{BCEA7341-9154-40D3-B5A3-00EE063BEA8F}" dt="2020-10-28T08:42:47.452" v="371" actId="14100"/>
          <ac:spMkLst>
            <pc:docMk/>
            <pc:sldMk cId="132402860" sldId="299"/>
            <ac:spMk id="6" creationId="{9D7EC37E-3179-49C0-A09A-565C602627F1}"/>
          </ac:spMkLst>
        </pc:spChg>
        <pc:spChg chg="mod">
          <ac:chgData name="majed Al-hakami" userId="c15e6e485a5a4051" providerId="LiveId" clId="{BCEA7341-9154-40D3-B5A3-00EE063BEA8F}" dt="2020-10-28T08:42:37.050" v="359" actId="207"/>
          <ac:spMkLst>
            <pc:docMk/>
            <pc:sldMk cId="132402860" sldId="299"/>
            <ac:spMk id="10" creationId="{004DD876-E535-4938-A61E-350D3063FD7E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11/03/42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2.gif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sa/url?sa=i&amp;rct=j&amp;q=&amp;esrc=s&amp;source=images&amp;cd=&amp;cad=rja&amp;uact=8&amp;ved=0ahUKEwid-PzfxNzLAhUEOxoKHdIJCnIQjRwIBw&amp;url=http%3A%2F%2Fjrdickie.tripod.com%2Fid28.html&amp;psig=AFQjCNFgBNMZUxBJT8_m3fBAVUhgsd-KKw&amp;ust=1459019272076438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sa/url?sa=i&amp;rct=j&amp;q=&amp;esrc=s&amp;source=images&amp;cd=&amp;cad=rja&amp;uact=8&amp;ved=0ahUKEwiijt-Oy9zLAhXD6RQKHbbuCTEQjRwIBw&amp;url=http%3A%2F%2Farabic.irib.ir%2Fnews%2Fitem%2F50%2F145297%2F19%2F%25D9%2585%25D8%25A7%25D8%25A1-%25D9%2585%25D9%2582%25D8%25B7%25D8%25B1-%25D8%25A8%25D8%25A3%25D8%25B9%25D9%2584%25D9%2589-%25D9%2586%25D8%25B3%25D8%25A8%25D8%25A9-%25D9%2585%25D9%2586-%25D8%25A7%25D9%2584%25D9%2586%25D9%2582%25D8%25A7%25D9%2588%25D8%25A9.html&amp;psig=AFQjCNHqTYWP333QibYU9el-G_EL2NIchQ&amp;ust=145902101366706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m.sa/url?sa=i&amp;rct=j&amp;q=&amp;esrc=s&amp;source=images&amp;cd=&amp;cad=rja&amp;uact=8&amp;ved=0ahUKEwjj3KXTytzLAhVJaRQKHetGC7UQjRwIBw&amp;url=http%3A%2F%2Far.skyriver-group.com%2Fchina-sodium_sulfate_anhydrous_pure_soluble_in_water_widely_used_multi_functions-p42307.html&amp;psig=AFQjCNFiaUzJkZzoqQsmNbHQmsRYENLvcQ&amp;ust=145902044233331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www.google.com.sa/url?sa=i&amp;rct=j&amp;q=&amp;esrc=s&amp;source=images&amp;cd=&amp;cad=rja&amp;uact=8&amp;ved=0ahUKEwjt6ofix9zLAhVCaRQKHeRuCuoQjRwIBw&amp;url=http%3A%2F%2Fwww.ykuwait.net%2Fvb%2Fshowthread.php%3Ft%3D41240&amp;psig=AFQjCNFd-Vqr4priw2zlKHIWTDPiTONK3Q&amp;ust=145901991642477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sa/url?sa=i&amp;rct=j&amp;q=&amp;esrc=s&amp;source=images&amp;cd=&amp;cad=rja&amp;uact=8&amp;ved=0ahUKEwiS18erydzLAhXHXhQKHejZA9AQjRwIBw&amp;url=http%3A%2F%2Fpalweather.ps%2Far%2Fnode%2F1929.html&amp;psig=AFQjCNH8ZC5_4dL9rcfb3UbrnPMLW9d64w&amp;ust=1459020553469887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s://www.google.com.sa/url?sa=i&amp;rct=j&amp;q=&amp;esrc=s&amp;source=images&amp;cd=&amp;cad=rja&amp;uact=8&amp;ved=0ahUKEwibwpX1yNzLAhVMchQKHfEiDUAQjRwIBw&amp;url=https%3A%2F%2Fwww.youtube.com%2Fwatch%3Fv%3DymBbvSpT5RQ&amp;psig=AFQjCNFiaUzJkZzoqQsmNbHQmsRYENLvcQ&amp;ust=145902044233331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png"/><Relationship Id="rId7" Type="http://schemas.openxmlformats.org/officeDocument/2006/relationships/hyperlink" Target="http://www.google.com.sa/url?sa=i&amp;rct=j&amp;q=&amp;esrc=s&amp;source=images&amp;cd=&amp;cad=rja&amp;uact=8&amp;ved=0ahUKEwi7tpSAytzLAhVCWxQKHUXqDNYQjRwIBw&amp;url=http%3A%2F%2Fxrayfact.blogspot.com%2F2012%2F10%2Fblog-post_10.html&amp;psig=AFQjCNFiaUzJkZzoqQsmNbHQmsRYENLvcQ&amp;ust=1459020442333311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1">
            <a:extLst>
              <a:ext uri="{FF2B5EF4-FFF2-40B4-BE49-F238E27FC236}">
                <a16:creationId xmlns:a16="http://schemas.microsoft.com/office/drawing/2014/main" id="{2FBABC3A-5130-47D6-B002-2DDBB3CD9B18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 استعمال ثوابت الاتزان </a:t>
            </a:r>
          </a:p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– </a:t>
            </a:r>
            <a:r>
              <a:rPr lang="ar-SA" sz="2400" b="1" dirty="0">
                <a:solidFill>
                  <a:schemeClr val="tx1"/>
                </a:solidFill>
              </a:rPr>
              <a:t>ثابت حاصل الذوبانية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ص144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5356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70800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10</a:t>
            </a:fld>
            <a:endParaRPr b="1" dirty="0"/>
          </a:p>
        </p:txBody>
      </p:sp>
      <p:sp>
        <p:nvSpPr>
          <p:cNvPr id="4" name="Text Box 15">
            <a:extLst>
              <a:ext uri="{FF2B5EF4-FFF2-40B4-BE49-F238E27FC236}">
                <a16:creationId xmlns:a16="http://schemas.microsoft.com/office/drawing/2014/main" id="{7BEE77D2-D4E3-4E3B-B75B-D87AABEA2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96" y="3690087"/>
            <a:ext cx="57606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3200" b="1" dirty="0" err="1">
                <a:solidFill>
                  <a:srgbClr val="FF0000"/>
                </a:solidFill>
              </a:rPr>
              <a:t>K</a:t>
            </a:r>
            <a:r>
              <a:rPr lang="en-US" altLang="en-US" sz="2000" b="1" dirty="0" err="1">
                <a:solidFill>
                  <a:srgbClr val="FF0000"/>
                </a:solidFill>
              </a:rPr>
              <a:t>sp</a:t>
            </a:r>
            <a:r>
              <a:rPr lang="en-US" altLang="en-US" sz="3200" b="1" dirty="0"/>
              <a:t> = </a:t>
            </a:r>
            <a:r>
              <a:rPr lang="en-US" altLang="en-US" sz="2800" b="1" dirty="0"/>
              <a:t>[</a:t>
            </a:r>
            <a:r>
              <a:rPr lang="en-US" altLang="en-US" sz="2800" b="1" dirty="0">
                <a:solidFill>
                  <a:srgbClr val="0000FF"/>
                </a:solidFill>
              </a:rPr>
              <a:t>Mg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+2</a:t>
            </a:r>
            <a:r>
              <a:rPr lang="en-US" altLang="en-US" sz="3200" b="1" dirty="0"/>
              <a:t> </a:t>
            </a:r>
            <a:r>
              <a:rPr lang="en-US" altLang="en-US" sz="3200" b="1" dirty="0">
                <a:solidFill>
                  <a:srgbClr val="0000FF"/>
                </a:solidFill>
              </a:rPr>
              <a:t>  </a:t>
            </a:r>
            <a:r>
              <a:rPr lang="en-US" altLang="en-US" sz="2800" b="1" dirty="0"/>
              <a:t>]</a:t>
            </a:r>
            <a:r>
              <a:rPr lang="en-US" altLang="en-US" sz="3200" b="1" dirty="0"/>
              <a:t> </a:t>
            </a:r>
            <a:r>
              <a:rPr lang="en-US" altLang="en-US" sz="2800" b="1" dirty="0"/>
              <a:t>[</a:t>
            </a:r>
            <a:r>
              <a:rPr lang="en-US" altLang="en-US" sz="3200" b="1" dirty="0"/>
              <a:t>  </a:t>
            </a:r>
            <a:r>
              <a:rPr lang="en-US" altLang="en-US" sz="2800" b="1" dirty="0"/>
              <a:t>2</a:t>
            </a:r>
            <a:r>
              <a:rPr lang="en-US" sz="2800" b="1" dirty="0">
                <a:solidFill>
                  <a:srgbClr val="0000FF"/>
                </a:solidFill>
              </a:rPr>
              <a:t>OH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-2</a:t>
            </a:r>
            <a:r>
              <a:rPr lang="en-US" altLang="en-US" sz="3200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/>
              <a:t>]</a:t>
            </a:r>
            <a:r>
              <a:rPr lang="en-US" altLang="en-US" sz="3200" b="1" dirty="0"/>
              <a:t> 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C70CF17-8488-4270-B85A-E0B57361B888}"/>
              </a:ext>
            </a:extLst>
          </p:cNvPr>
          <p:cNvSpPr txBox="1"/>
          <p:nvPr/>
        </p:nvSpPr>
        <p:spPr>
          <a:xfrm>
            <a:off x="6187830" y="3129857"/>
            <a:ext cx="182420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/>
            <a:r>
              <a:rPr lang="ar-SA" sz="2800" b="1" dirty="0"/>
              <a:t>الحل: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617F87F5-8C1A-4144-8D22-C928EEE86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375" y="4423337"/>
            <a:ext cx="59526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/>
              <a:t>5.6 x 10</a:t>
            </a:r>
            <a:r>
              <a:rPr lang="en-US" sz="2800" b="1" baseline="30000" dirty="0"/>
              <a:t>-12</a:t>
            </a:r>
            <a:r>
              <a:rPr lang="en-US" altLang="en-US" sz="2800" b="1" dirty="0"/>
              <a:t> </a:t>
            </a:r>
            <a:r>
              <a:rPr lang="en-US" altLang="en-US" sz="3200" b="1" dirty="0"/>
              <a:t>= </a:t>
            </a:r>
            <a:r>
              <a:rPr lang="en-US" altLang="en-US" sz="2800" b="1" dirty="0"/>
              <a:t>[  </a:t>
            </a:r>
            <a:r>
              <a:rPr lang="en-US" altLang="en-US" sz="2800" b="1" dirty="0">
                <a:solidFill>
                  <a:srgbClr val="0000FF"/>
                </a:solidFill>
              </a:rPr>
              <a:t>Mg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+2</a:t>
            </a:r>
            <a:r>
              <a:rPr lang="en-US" altLang="en-US" sz="3200" b="1" dirty="0"/>
              <a:t> </a:t>
            </a:r>
            <a:r>
              <a:rPr lang="en-US" altLang="en-US" sz="3200" b="1" dirty="0">
                <a:solidFill>
                  <a:srgbClr val="0000FF"/>
                </a:solidFill>
              </a:rPr>
              <a:t>  </a:t>
            </a:r>
            <a:r>
              <a:rPr lang="en-US" altLang="en-US" sz="2800" b="1" dirty="0"/>
              <a:t>]</a:t>
            </a:r>
            <a:r>
              <a:rPr lang="en-US" altLang="en-US" sz="3200" b="1" dirty="0"/>
              <a:t> </a:t>
            </a:r>
            <a:r>
              <a:rPr lang="en-US" altLang="en-US" sz="2800" b="1" dirty="0"/>
              <a:t>[</a:t>
            </a:r>
            <a:r>
              <a:rPr lang="en-US" altLang="en-US" sz="3200" b="1" dirty="0"/>
              <a:t>  </a:t>
            </a:r>
            <a:r>
              <a:rPr lang="en-US" altLang="en-US" sz="2800" b="1" dirty="0">
                <a:solidFill>
                  <a:srgbClr val="0000FF"/>
                </a:solidFill>
              </a:rPr>
              <a:t>2OH</a:t>
            </a:r>
            <a:r>
              <a:rPr lang="en-US" altLang="en-US" sz="2800" b="1" dirty="0"/>
              <a:t>]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2</a:t>
            </a:r>
            <a:r>
              <a:rPr lang="en-US" altLang="en-US" sz="3200" b="1" dirty="0"/>
              <a:t> 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50C29FFE-1B97-43E9-BCD3-40BC48224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17" y="5067514"/>
            <a:ext cx="58566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/>
              <a:t>5.6 x 10</a:t>
            </a:r>
            <a:r>
              <a:rPr lang="en-US" sz="2800" b="1" baseline="30000" dirty="0"/>
              <a:t>-12</a:t>
            </a:r>
            <a:r>
              <a:rPr lang="en-US" altLang="en-US" sz="2800" b="1" dirty="0"/>
              <a:t> = s x (2 s)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2</a:t>
            </a:r>
            <a:r>
              <a:rPr lang="en-US" altLang="en-US" sz="3200" b="1" dirty="0"/>
              <a:t>  = 4 </a:t>
            </a:r>
            <a:r>
              <a:rPr lang="en-US" altLang="en-US" sz="3200" b="1" dirty="0">
                <a:solidFill>
                  <a:srgbClr val="0000FF"/>
                </a:solidFill>
              </a:rPr>
              <a:t>s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 3</a:t>
            </a:r>
            <a:r>
              <a:rPr lang="en-US" altLang="en-US" sz="3200" b="1" dirty="0"/>
              <a:t> 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43F6DA3B-509B-40AB-B731-309D3497E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609" y="5846997"/>
            <a:ext cx="11521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S  =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4A487FD-204A-434F-A3B0-F079D16628F2}"/>
              </a:ext>
            </a:extLst>
          </p:cNvPr>
          <p:cNvSpPr/>
          <p:nvPr/>
        </p:nvSpPr>
        <p:spPr>
          <a:xfrm>
            <a:off x="282900" y="2923745"/>
            <a:ext cx="696437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 Mg(OH)</a:t>
            </a:r>
            <a:r>
              <a:rPr lang="en-US" sz="1600" b="1" dirty="0">
                <a:solidFill>
                  <a:schemeClr val="tx1"/>
                </a:solidFill>
              </a:rPr>
              <a:t>2 (s)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Mg 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+2</a:t>
            </a:r>
            <a:r>
              <a:rPr lang="en-US" altLang="en-US" sz="2800" b="1" dirty="0">
                <a:solidFill>
                  <a:prstClr val="black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(</a:t>
            </a:r>
            <a:r>
              <a:rPr lang="en-US" sz="1600" b="1" dirty="0" err="1">
                <a:solidFill>
                  <a:schemeClr val="tx1"/>
                </a:solidFill>
              </a:rPr>
              <a:t>aq</a:t>
            </a:r>
            <a:r>
              <a:rPr lang="en-US" sz="1600" b="1" dirty="0">
                <a:solidFill>
                  <a:schemeClr val="tx1"/>
                </a:solidFill>
              </a:rPr>
              <a:t>)  </a:t>
            </a:r>
            <a:r>
              <a:rPr lang="en-US" sz="2800" b="1" dirty="0">
                <a:solidFill>
                  <a:schemeClr val="tx1"/>
                </a:solidFill>
              </a:rPr>
              <a:t>+ 2OH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-</a:t>
            </a:r>
            <a:r>
              <a:rPr lang="en-US" altLang="en-US" sz="2800" b="1" dirty="0"/>
              <a:t> 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</a:t>
            </a:r>
            <a:r>
              <a:rPr lang="en-US" sz="1600" b="1" dirty="0" err="1">
                <a:solidFill>
                  <a:schemeClr val="tx1"/>
                </a:solidFill>
              </a:rPr>
              <a:t>aq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F85FF0FE-32CA-4E43-B03B-F9E4F0B2D7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969742"/>
              </p:ext>
            </p:extLst>
          </p:nvPr>
        </p:nvGraphicFramePr>
        <p:xfrm>
          <a:off x="3799748" y="5650137"/>
          <a:ext cx="3360373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11000" imgH="253800" progId="Equation.3">
                  <p:embed/>
                </p:oleObj>
              </mc:Choice>
              <mc:Fallback>
                <p:oleObj name="Equation" r:id="rId3" imgW="711000" imgH="253800" progId="Equation.3">
                  <p:embed/>
                  <p:pic>
                    <p:nvPicPr>
                      <p:cNvPr id="11" name="Object 4">
                        <a:extLst>
                          <a:ext uri="{FF2B5EF4-FFF2-40B4-BE49-F238E27FC236}">
                            <a16:creationId xmlns:a16="http://schemas.microsoft.com/office/drawing/2014/main" id="{F85FF0FE-32CA-4E43-B03B-F9E4F0B2D7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9748" y="5650137"/>
                        <a:ext cx="3360373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5">
            <a:extLst>
              <a:ext uri="{FF2B5EF4-FFF2-40B4-BE49-F238E27FC236}">
                <a16:creationId xmlns:a16="http://schemas.microsoft.com/office/drawing/2014/main" id="{707FD2A1-CDA1-4CE4-A65C-E27D9AAD9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111" y="5774989"/>
            <a:ext cx="4800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=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id="{FED22DFC-CF77-438C-A67A-5E050E375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175" y="5774989"/>
            <a:ext cx="36484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2.2 x 10</a:t>
            </a:r>
            <a:r>
              <a:rPr lang="en-US" sz="2800" b="1" baseline="30000" dirty="0">
                <a:solidFill>
                  <a:srgbClr val="FF0000"/>
                </a:solidFill>
              </a:rPr>
              <a:t>-4</a:t>
            </a:r>
            <a:r>
              <a:rPr lang="en-US" altLang="en-US" sz="2800" b="1" dirty="0">
                <a:solidFill>
                  <a:srgbClr val="FF0000"/>
                </a:solidFill>
              </a:rPr>
              <a:t> mol/L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27C4D4B8-DC33-4432-8B5F-8AC5ADBF9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2728" y="3612700"/>
            <a:ext cx="3168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/>
              <a:t>4 </a:t>
            </a:r>
            <a:r>
              <a:rPr lang="en-US" altLang="en-US" sz="2800" b="1" dirty="0">
                <a:solidFill>
                  <a:srgbClr val="0000FF"/>
                </a:solidFill>
              </a:rPr>
              <a:t>s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 3</a:t>
            </a:r>
            <a:r>
              <a:rPr lang="en-US" altLang="en-US" sz="2800" b="1" dirty="0"/>
              <a:t> = </a:t>
            </a:r>
            <a:r>
              <a:rPr lang="en-US" sz="2800" b="1" dirty="0"/>
              <a:t>5.6 x 10</a:t>
            </a:r>
            <a:r>
              <a:rPr lang="en-US" sz="2800" b="1" baseline="30000" dirty="0"/>
              <a:t>-12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C8591867-8E5E-4B90-AC36-CCE922C75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2064" y="4393483"/>
            <a:ext cx="3168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/>
              <a:t>5.6 x 10</a:t>
            </a:r>
            <a:r>
              <a:rPr lang="en-US" sz="2800" b="1" baseline="30000" dirty="0"/>
              <a:t>-12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A0BBE6AF-1E16-4A7B-95EF-A97CFB9B62F8}"/>
              </a:ext>
            </a:extLst>
          </p:cNvPr>
          <p:cNvCxnSpPr/>
          <p:nvPr/>
        </p:nvCxnSpPr>
        <p:spPr>
          <a:xfrm flipH="1">
            <a:off x="8847164" y="4805473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15">
            <a:extLst>
              <a:ext uri="{FF2B5EF4-FFF2-40B4-BE49-F238E27FC236}">
                <a16:creationId xmlns:a16="http://schemas.microsoft.com/office/drawing/2014/main" id="{D34BBA89-0A9C-4A2B-A0AA-49832BF4B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9545" y="4756425"/>
            <a:ext cx="660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/>
              <a:t>4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BA7AF175-877B-4E8D-A0A0-63519ADA2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228" y="5188473"/>
            <a:ext cx="2784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3200" b="1" dirty="0">
                <a:solidFill>
                  <a:srgbClr val="0000FF"/>
                </a:solidFill>
              </a:rPr>
              <a:t>s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 3</a:t>
            </a:r>
            <a:r>
              <a:rPr lang="en-US" altLang="en-US" sz="3200" b="1" dirty="0"/>
              <a:t> = </a:t>
            </a:r>
            <a:r>
              <a:rPr lang="en-US" sz="3200" b="1" dirty="0"/>
              <a:t>1.4 x 10</a:t>
            </a:r>
            <a:r>
              <a:rPr lang="en-US" sz="3200" b="1" baseline="30000" dirty="0"/>
              <a:t>-12</a:t>
            </a:r>
            <a:endParaRPr lang="en-US" altLang="en-US" sz="3600" b="1" i="1" baseline="30000" dirty="0">
              <a:solidFill>
                <a:srgbClr val="FF0000"/>
              </a:solidFill>
            </a:endParaRPr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ECFC84CD-FB9B-4CD0-9662-B21C2680920B}"/>
              </a:ext>
            </a:extLst>
          </p:cNvPr>
          <p:cNvCxnSpPr/>
          <p:nvPr/>
        </p:nvCxnSpPr>
        <p:spPr>
          <a:xfrm>
            <a:off x="6757028" y="3763752"/>
            <a:ext cx="0" cy="16561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EE91E788-8450-46AA-9F99-FFFACCDAD57D}"/>
              </a:ext>
            </a:extLst>
          </p:cNvPr>
          <p:cNvSpPr/>
          <p:nvPr/>
        </p:nvSpPr>
        <p:spPr>
          <a:xfrm>
            <a:off x="1247775" y="2064888"/>
            <a:ext cx="95457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أحسب ذائبية </a:t>
            </a:r>
            <a:r>
              <a:rPr lang="en-US" sz="2800" b="1" dirty="0"/>
              <a:t>Mg(OH)</a:t>
            </a:r>
            <a:r>
              <a:rPr lang="en-US" sz="1600" b="1" dirty="0"/>
              <a:t>2</a:t>
            </a:r>
            <a:r>
              <a:rPr lang="ar-SA" sz="2800" b="1" dirty="0"/>
              <a:t> بوحدة </a:t>
            </a:r>
            <a:r>
              <a:rPr lang="en-US" sz="2800" b="1" dirty="0"/>
              <a:t>mol/L</a:t>
            </a:r>
            <a:r>
              <a:rPr lang="ar-SA" sz="2800" b="1" dirty="0"/>
              <a:t> عند </a:t>
            </a:r>
            <a:r>
              <a:rPr lang="en-US" sz="2800" b="1" dirty="0"/>
              <a:t>298 k</a:t>
            </a:r>
            <a:r>
              <a:rPr lang="ar-SA" sz="2800" b="1" dirty="0"/>
              <a:t>علما </a:t>
            </a:r>
            <a:r>
              <a:rPr lang="en-US" altLang="en-US" sz="2800" b="1" dirty="0" err="1">
                <a:solidFill>
                  <a:srgbClr val="FF0000"/>
                </a:solidFill>
              </a:rPr>
              <a:t>Ksp</a:t>
            </a:r>
            <a:r>
              <a:rPr lang="en-US" altLang="en-US" sz="2800" b="1" dirty="0"/>
              <a:t> = </a:t>
            </a:r>
            <a:r>
              <a:rPr lang="en-US" sz="2800" b="1" dirty="0">
                <a:solidFill>
                  <a:srgbClr val="FF0000"/>
                </a:solidFill>
              </a:rPr>
              <a:t>5.6 x 10</a:t>
            </a:r>
            <a:r>
              <a:rPr lang="en-US" sz="2800" b="1" baseline="30000" dirty="0">
                <a:solidFill>
                  <a:srgbClr val="FF0000"/>
                </a:solidFill>
              </a:rPr>
              <a:t>-12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ar-SA" sz="2800" dirty="0">
              <a:solidFill>
                <a:srgbClr val="FF0000"/>
              </a:solidFill>
            </a:endParaRPr>
          </a:p>
        </p:txBody>
      </p:sp>
      <p:pic>
        <p:nvPicPr>
          <p:cNvPr id="2" name="صورة 1" descr="mech6.gif">
            <a:extLst>
              <a:ext uri="{FF2B5EF4-FFF2-40B4-BE49-F238E27FC236}">
                <a16:creationId xmlns:a16="http://schemas.microsoft.com/office/drawing/2014/main" id="{54E6F9A8-04D5-4A49-A650-5B96CDFA67D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13915" y="3113075"/>
            <a:ext cx="939800" cy="171450"/>
          </a:xfrm>
          <a:prstGeom prst="rect">
            <a:avLst/>
          </a:prstGeom>
        </p:spPr>
      </p:pic>
      <p:sp>
        <p:nvSpPr>
          <p:cNvPr id="23" name="مربع نص 22">
            <a:extLst>
              <a:ext uri="{FF2B5EF4-FFF2-40B4-BE49-F238E27FC236}">
                <a16:creationId xmlns:a16="http://schemas.microsoft.com/office/drawing/2014/main" id="{0D657EEF-F70E-4930-A416-E51E173FFBEB}"/>
              </a:ext>
            </a:extLst>
          </p:cNvPr>
          <p:cNvSpPr txBox="1"/>
          <p:nvPr/>
        </p:nvSpPr>
        <p:spPr>
          <a:xfrm>
            <a:off x="7444511" y="4521922"/>
            <a:ext cx="12364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</a:rPr>
              <a:t>s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 3</a:t>
            </a:r>
            <a:r>
              <a:rPr lang="en-US" altLang="en-US" sz="3200" b="1" dirty="0"/>
              <a:t> = </a:t>
            </a:r>
            <a:endParaRPr lang="ar-SA" sz="3200" dirty="0"/>
          </a:p>
        </p:txBody>
      </p:sp>
      <p:sp>
        <p:nvSpPr>
          <p:cNvPr id="27" name="مستطيل مستدير الزوايا 14">
            <a:extLst>
              <a:ext uri="{FF2B5EF4-FFF2-40B4-BE49-F238E27FC236}">
                <a16:creationId xmlns:a16="http://schemas.microsoft.com/office/drawing/2014/main" id="{F7B8BE59-7920-413E-AD55-0C289018EBBC}"/>
              </a:ext>
            </a:extLst>
          </p:cNvPr>
          <p:cNvSpPr/>
          <p:nvPr/>
        </p:nvSpPr>
        <p:spPr>
          <a:xfrm>
            <a:off x="10904537" y="1917269"/>
            <a:ext cx="1264184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58344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7" grpId="0"/>
      <p:bldP spid="18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11</a:t>
            </a:fld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AEC95262-D988-439E-B8CF-083601784CB3}"/>
              </a:ext>
            </a:extLst>
          </p:cNvPr>
          <p:cNvSpPr/>
          <p:nvPr/>
        </p:nvSpPr>
        <p:spPr>
          <a:xfrm>
            <a:off x="2367382" y="2189051"/>
            <a:ext cx="6633864" cy="49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 </a:t>
            </a:r>
            <a:r>
              <a:rPr lang="en-US" sz="4000" b="1" dirty="0" err="1">
                <a:solidFill>
                  <a:srgbClr val="FF0000"/>
                </a:solidFill>
              </a:rPr>
              <a:t>K</a:t>
            </a:r>
            <a:r>
              <a:rPr lang="en-US" sz="2400" b="1" dirty="0" err="1">
                <a:solidFill>
                  <a:srgbClr val="FF0000"/>
                </a:solidFill>
              </a:rPr>
              <a:t>sp</a:t>
            </a:r>
            <a:endParaRPr lang="en-US" sz="3600" dirty="0">
              <a:solidFill>
                <a:srgbClr val="FF0000"/>
              </a:solidFill>
              <a:cs typeface="Sakkal Majalla" panose="02000000000000000000" pitchFamily="2" charset="-78"/>
            </a:endParaRPr>
          </a:p>
        </p:txBody>
      </p:sp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4090421E-09FD-45C7-BD20-6978AA0A6A73}"/>
              </a:ext>
            </a:extLst>
          </p:cNvPr>
          <p:cNvCxnSpPr/>
          <p:nvPr/>
        </p:nvCxnSpPr>
        <p:spPr>
          <a:xfrm>
            <a:off x="1695306" y="2752579"/>
            <a:ext cx="844893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>
            <a:extLst>
              <a:ext uri="{FF2B5EF4-FFF2-40B4-BE49-F238E27FC236}">
                <a16:creationId xmlns:a16="http://schemas.microsoft.com/office/drawing/2014/main" id="{D425655A-D6D1-413D-A734-55F11A8956CB}"/>
              </a:ext>
            </a:extLst>
          </p:cNvPr>
          <p:cNvCxnSpPr/>
          <p:nvPr/>
        </p:nvCxnSpPr>
        <p:spPr>
          <a:xfrm>
            <a:off x="10152996" y="2737339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EEA22CA3-D714-4F6A-955A-97200A229697}"/>
              </a:ext>
            </a:extLst>
          </p:cNvPr>
          <p:cNvCxnSpPr/>
          <p:nvPr/>
        </p:nvCxnSpPr>
        <p:spPr>
          <a:xfrm>
            <a:off x="1695306" y="2752579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>
            <a:extLst>
              <a:ext uri="{FF2B5EF4-FFF2-40B4-BE49-F238E27FC236}">
                <a16:creationId xmlns:a16="http://schemas.microsoft.com/office/drawing/2014/main" id="{6EBA032A-ECA7-4CFB-BB4C-C60FCEBDA270}"/>
              </a:ext>
            </a:extLst>
          </p:cNvPr>
          <p:cNvSpPr/>
          <p:nvPr/>
        </p:nvSpPr>
        <p:spPr>
          <a:xfrm>
            <a:off x="9001245" y="3112619"/>
            <a:ext cx="2400267" cy="749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2060"/>
                </a:solidFill>
              </a:rPr>
              <a:t>تعريفه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149773F9-88B9-45CE-8E47-8424D8405E54}"/>
              </a:ext>
            </a:extLst>
          </p:cNvPr>
          <p:cNvSpPr/>
          <p:nvPr/>
        </p:nvSpPr>
        <p:spPr>
          <a:xfrm>
            <a:off x="802965" y="3112619"/>
            <a:ext cx="3840427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استعمال ثابت حاصل الذوبانية</a:t>
            </a:r>
          </a:p>
        </p:txBody>
      </p:sp>
      <p:cxnSp>
        <p:nvCxnSpPr>
          <p:cNvPr id="11" name="رابط كسهم مستقيم 10">
            <a:extLst>
              <a:ext uri="{FF2B5EF4-FFF2-40B4-BE49-F238E27FC236}">
                <a16:creationId xmlns:a16="http://schemas.microsoft.com/office/drawing/2014/main" id="{F08E5C12-BA23-41AA-89E5-73D7BC541404}"/>
              </a:ext>
            </a:extLst>
          </p:cNvPr>
          <p:cNvCxnSpPr/>
          <p:nvPr/>
        </p:nvCxnSpPr>
        <p:spPr>
          <a:xfrm>
            <a:off x="1715090" y="3599163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9BD490EE-0F1C-4B15-9CE9-EBAD2B20814C}"/>
              </a:ext>
            </a:extLst>
          </p:cNvPr>
          <p:cNvCxnSpPr/>
          <p:nvPr/>
        </p:nvCxnSpPr>
        <p:spPr>
          <a:xfrm>
            <a:off x="10225002" y="3832699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BE3D39E1-5CD8-4671-A970-139F73F551C1}"/>
              </a:ext>
            </a:extLst>
          </p:cNvPr>
          <p:cNvSpPr txBox="1"/>
          <p:nvPr/>
        </p:nvSpPr>
        <p:spPr>
          <a:xfrm>
            <a:off x="9824618" y="1976553"/>
            <a:ext cx="23387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justLow"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الخلاصة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6CE18443-2024-47E9-BEBA-D74D22214548}"/>
              </a:ext>
            </a:extLst>
          </p:cNvPr>
          <p:cNvSpPr txBox="1"/>
          <p:nvPr/>
        </p:nvSpPr>
        <p:spPr>
          <a:xfrm>
            <a:off x="7486650" y="4358227"/>
            <a:ext cx="45214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ar-SA" sz="2400" b="1" dirty="0"/>
              <a:t>هو ناتج حاصل تراكيز الأيونات الذائبة كل منها مرفوع لأس يساوي معاملها في المعادلة الكيميائية.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22E2407D-94E6-4E35-B04D-9E54361CE0A1}"/>
              </a:ext>
            </a:extLst>
          </p:cNvPr>
          <p:cNvSpPr/>
          <p:nvPr/>
        </p:nvSpPr>
        <p:spPr>
          <a:xfrm>
            <a:off x="387115" y="4192739"/>
            <a:ext cx="415575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>
                <a:latin typeface="ae_AlMateen" panose="02060803050605020204" pitchFamily="18" charset="-78"/>
                <a:cs typeface="+mj-cs"/>
              </a:rPr>
              <a:t>تم تحديد ثابت حاصل الذوبانية للنواتج الموجودة في الجدول عن طريق إجراء تجارب. </a:t>
            </a:r>
          </a:p>
        </p:txBody>
      </p:sp>
    </p:spTree>
    <p:extLst>
      <p:ext uri="{BB962C8B-B14F-4D97-AF65-F5344CB8AC3E}">
        <p14:creationId xmlns:p14="http://schemas.microsoft.com/office/powerpoint/2010/main" val="398265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30E8360C-D327-4E34-9007-25F0C03B1284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9">
            <a:extLst>
              <a:ext uri="{FF2B5EF4-FFF2-40B4-BE49-F238E27FC236}">
                <a16:creationId xmlns:a16="http://schemas.microsoft.com/office/drawing/2014/main" id="{9D7EC37E-3179-49C0-A09A-565C602627F1}"/>
              </a:ext>
            </a:extLst>
          </p:cNvPr>
          <p:cNvSpPr txBox="1"/>
          <p:nvPr/>
        </p:nvSpPr>
        <p:spPr>
          <a:xfrm>
            <a:off x="8010525" y="1947785"/>
            <a:ext cx="3225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 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CDA2D56E-4209-4B17-94D4-EB5AE1173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004DD876-E535-4938-A61E-350D3063FD7E}"/>
              </a:ext>
            </a:extLst>
          </p:cNvPr>
          <p:cNvSpPr txBox="1"/>
          <p:nvPr/>
        </p:nvSpPr>
        <p:spPr>
          <a:xfrm>
            <a:off x="3687934" y="3021301"/>
            <a:ext cx="7742889" cy="248266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</a:rPr>
              <a:t>1-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تعرف</a:t>
            </a:r>
            <a:r>
              <a:rPr lang="ar-SA" sz="3600" b="1" dirty="0">
                <a:latin typeface="ae_AlMateen" panose="02060803050605020204" pitchFamily="18" charset="-78"/>
              </a:rPr>
              <a:t> معنى ثابت حاصل الذوبانية </a:t>
            </a:r>
            <a:r>
              <a:rPr lang="en-US" sz="3600" b="1" dirty="0" err="1">
                <a:latin typeface="ae_AlMateen" panose="02060803050605020204" pitchFamily="18" charset="-78"/>
              </a:rPr>
              <a:t>K</a:t>
            </a:r>
            <a:r>
              <a:rPr lang="en-US" sz="3600" b="1" baseline="-25000" dirty="0" err="1">
                <a:latin typeface="ae_AlMateen" panose="02060803050605020204" pitchFamily="18" charset="-78"/>
              </a:rPr>
              <a:t>sp</a:t>
            </a:r>
            <a:r>
              <a:rPr lang="ar-SA" sz="3600" b="1" dirty="0">
                <a:latin typeface="ae_AlMateen" panose="020608030506050202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endParaRPr lang="ar-SA" sz="36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</a:rPr>
              <a:t>2-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تحسب</a:t>
            </a:r>
            <a:r>
              <a:rPr lang="ar-SA" sz="3600" b="1" dirty="0">
                <a:latin typeface="ae_AlMateen" panose="02060803050605020204" pitchFamily="18" charset="-78"/>
              </a:rPr>
              <a:t> ذوبانية مركب من ثابت حاصل الذوبانية.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276415-A52B-4B73-B7A9-C2A6301938A5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40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5295B702-243D-4155-88BB-9971585FE5C2}"/>
              </a:ext>
            </a:extLst>
          </p:cNvPr>
          <p:cNvSpPr/>
          <p:nvPr/>
        </p:nvSpPr>
        <p:spPr>
          <a:xfrm>
            <a:off x="10266251" y="1966759"/>
            <a:ext cx="1656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ar-SA" sz="3600" b="1" dirty="0">
                <a:solidFill>
                  <a:srgbClr val="FF0000"/>
                </a:solidFill>
              </a:rPr>
              <a:t>التمهيد</a:t>
            </a:r>
            <a:endParaRPr lang="ar-SA" sz="3600" dirty="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7F4FBA9C-8FF3-4FA7-8A8F-55DE6F214BB6}"/>
              </a:ext>
            </a:extLst>
          </p:cNvPr>
          <p:cNvSpPr txBox="1"/>
          <p:nvPr/>
        </p:nvSpPr>
        <p:spPr>
          <a:xfrm>
            <a:off x="6226379" y="3328825"/>
            <a:ext cx="578167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ar-SA" sz="3600" b="1" dirty="0"/>
              <a:t>كيف يتم ذوبانية المركبات الأيونية ؟</a:t>
            </a:r>
          </a:p>
        </p:txBody>
      </p:sp>
      <p:pic>
        <p:nvPicPr>
          <p:cNvPr id="1026" name="Picture 2" descr="كيمياء بلا حدود - كيف يذيب الماء المركبات الايونية ؟">
            <a:extLst>
              <a:ext uri="{FF2B5EF4-FFF2-40B4-BE49-F238E27FC236}">
                <a16:creationId xmlns:a16="http://schemas.microsoft.com/office/drawing/2014/main" id="{C2B9BE62-7BC3-4FF4-9C59-BAFECA88B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2718539"/>
            <a:ext cx="3352800" cy="289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D940D837-280C-4B73-A0BA-9F2961B6472E}"/>
              </a:ext>
            </a:extLst>
          </p:cNvPr>
          <p:cNvSpPr txBox="1"/>
          <p:nvPr/>
        </p:nvSpPr>
        <p:spPr>
          <a:xfrm>
            <a:off x="6000750" y="3328825"/>
            <a:ext cx="5781675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ar-SA" sz="3600" b="1" dirty="0"/>
              <a:t>هو ناتج حاصل تراكيز </a:t>
            </a:r>
            <a:r>
              <a:rPr lang="ar-SA" sz="3600" b="1" dirty="0">
                <a:solidFill>
                  <a:srgbClr val="FF0000"/>
                </a:solidFill>
              </a:rPr>
              <a:t>الأيونات</a:t>
            </a:r>
            <a:r>
              <a:rPr lang="ar-SA" sz="3600" b="1" dirty="0"/>
              <a:t> الذائبة كل منها مرفوع لأس يساوي معاملها في المعادلة الكيميائية.</a:t>
            </a:r>
          </a:p>
        </p:txBody>
      </p:sp>
      <p:pic>
        <p:nvPicPr>
          <p:cNvPr id="12" name="Picture 2">
            <a:hlinkClick r:id="rId2"/>
            <a:extLst>
              <a:ext uri="{FF2B5EF4-FFF2-40B4-BE49-F238E27FC236}">
                <a16:creationId xmlns:a16="http://schemas.microsoft.com/office/drawing/2014/main" id="{81F40311-20AA-4A7F-9B2E-B002AF1CC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19" y="2671600"/>
            <a:ext cx="2513406" cy="312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E6257FEA-82FF-4AF0-B6D1-9EBFAE63A141}"/>
              </a:ext>
            </a:extLst>
          </p:cNvPr>
          <p:cNvSpPr txBox="1"/>
          <p:nvPr/>
        </p:nvSpPr>
        <p:spPr>
          <a:xfrm>
            <a:off x="7184821" y="1779418"/>
            <a:ext cx="48232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ثابت حاصل الذوبانية: </a:t>
            </a:r>
            <a:r>
              <a:rPr lang="en-US" sz="3600" b="1" dirty="0" err="1"/>
              <a:t>K</a:t>
            </a:r>
            <a:r>
              <a:rPr lang="en-US" sz="2000" b="1" dirty="0" err="1"/>
              <a:t>sp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173239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  <p:sp>
        <p:nvSpPr>
          <p:cNvPr id="4" name="مربع نص 13">
            <a:extLst>
              <a:ext uri="{FF2B5EF4-FFF2-40B4-BE49-F238E27FC236}">
                <a16:creationId xmlns:a16="http://schemas.microsoft.com/office/drawing/2014/main" id="{F134CE2C-24F1-47A3-8067-02944B0DFB62}"/>
              </a:ext>
            </a:extLst>
          </p:cNvPr>
          <p:cNvSpPr txBox="1"/>
          <p:nvPr/>
        </p:nvSpPr>
        <p:spPr>
          <a:xfrm>
            <a:off x="5922512" y="1838373"/>
            <a:ext cx="4616970" cy="130708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ماذا تعني العبارة </a:t>
            </a:r>
          </a:p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en-US" sz="2800" b="1" dirty="0" err="1">
                <a:latin typeface="ae_AlMateen" panose="02060803050605020204" pitchFamily="18" charset="-78"/>
                <a:cs typeface="+mj-cs"/>
              </a:rPr>
              <a:t>K</a:t>
            </a:r>
            <a:r>
              <a:rPr lang="en-US" sz="2800" b="1" baseline="-25000" dirty="0" err="1">
                <a:latin typeface="ae_AlMateen" panose="02060803050605020204" pitchFamily="18" charset="-78"/>
                <a:cs typeface="+mj-cs"/>
              </a:rPr>
              <a:t>sp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( BaSO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) = 1.1 x 10</a:t>
            </a:r>
            <a:r>
              <a:rPr lang="en-US" sz="2800" b="1" baseline="30000" dirty="0">
                <a:latin typeface="ae_AlMateen" panose="02060803050605020204" pitchFamily="18" charset="-78"/>
                <a:cs typeface="+mj-cs"/>
              </a:rPr>
              <a:t>-10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</a:t>
            </a:r>
            <a:endParaRPr lang="ar-SA" sz="2800" b="1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6" name="مربع نص 14">
            <a:extLst>
              <a:ext uri="{FF2B5EF4-FFF2-40B4-BE49-F238E27FC236}">
                <a16:creationId xmlns:a16="http://schemas.microsoft.com/office/drawing/2014/main" id="{0047C4BF-DD24-41CC-A75D-A38E281D6049}"/>
              </a:ext>
            </a:extLst>
          </p:cNvPr>
          <p:cNvSpPr txBox="1"/>
          <p:nvPr/>
        </p:nvSpPr>
        <p:spPr>
          <a:xfrm>
            <a:off x="4117312" y="3568732"/>
            <a:ext cx="7771679" cy="21380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الحل</a:t>
            </a:r>
          </a:p>
          <a:p>
            <a:pPr algn="ctr">
              <a:lnSpc>
                <a:spcPct val="150000"/>
              </a:lnSpc>
            </a:pPr>
            <a:endParaRPr lang="ar-SA" sz="32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أن كل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1.1x10</a:t>
            </a:r>
            <a:r>
              <a:rPr lang="en-US" sz="2800" b="1" baseline="30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-10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من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BaSO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تذوب في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1L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من الماء النقي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2632B2A3-FF49-4E64-A9A8-9709B565FEDD}"/>
              </a:ext>
            </a:extLst>
          </p:cNvPr>
          <p:cNvSpPr/>
          <p:nvPr/>
        </p:nvSpPr>
        <p:spPr>
          <a:xfrm>
            <a:off x="10539482" y="1928336"/>
            <a:ext cx="150714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تدريب1:</a:t>
            </a:r>
          </a:p>
        </p:txBody>
      </p:sp>
      <p:pic>
        <p:nvPicPr>
          <p:cNvPr id="8" name="Picture 4">
            <a:hlinkClick r:id="rId2"/>
            <a:extLst>
              <a:ext uri="{FF2B5EF4-FFF2-40B4-BE49-F238E27FC236}">
                <a16:creationId xmlns:a16="http://schemas.microsoft.com/office/drawing/2014/main" id="{1C497C07-026C-4941-8153-71D1E0E8F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86" y="4931966"/>
            <a:ext cx="2823868" cy="178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hlinkClick r:id="rId4"/>
            <a:extLst>
              <a:ext uri="{FF2B5EF4-FFF2-40B4-BE49-F238E27FC236}">
                <a16:creationId xmlns:a16="http://schemas.microsoft.com/office/drawing/2014/main" id="{B8D0AD27-2609-4664-8B88-D215DBB642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0" t="36051" r="19784" b="18595"/>
          <a:stretch/>
        </p:blipFill>
        <p:spPr bwMode="auto">
          <a:xfrm>
            <a:off x="205762" y="2503940"/>
            <a:ext cx="3002692" cy="184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14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  <p:pic>
        <p:nvPicPr>
          <p:cNvPr id="6" name="Picture 2">
            <a:hlinkClick r:id="rId2"/>
            <a:extLst>
              <a:ext uri="{FF2B5EF4-FFF2-40B4-BE49-F238E27FC236}">
                <a16:creationId xmlns:a16="http://schemas.microsoft.com/office/drawing/2014/main" id="{DD3926F3-3E1A-4DB7-8717-5D634D5C7D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8" t="15376"/>
          <a:stretch/>
        </p:blipFill>
        <p:spPr bwMode="auto">
          <a:xfrm>
            <a:off x="262661" y="2103995"/>
            <a:ext cx="2042390" cy="12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69D02243-65AA-4542-A5C4-EE54151C96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2" r="39102" b="11631"/>
          <a:stretch/>
        </p:blipFill>
        <p:spPr bwMode="auto">
          <a:xfrm>
            <a:off x="262660" y="3568824"/>
            <a:ext cx="1972078" cy="150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>
            <a:hlinkClick r:id="rId6"/>
            <a:extLst>
              <a:ext uri="{FF2B5EF4-FFF2-40B4-BE49-F238E27FC236}">
                <a16:creationId xmlns:a16="http://schemas.microsoft.com/office/drawing/2014/main" id="{C1513FDB-7425-41D4-91ED-A5D6D7B61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60" y="5235820"/>
            <a:ext cx="1972078" cy="137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F490F7DE-165D-4809-899F-158525C77AD6}"/>
              </a:ext>
            </a:extLst>
          </p:cNvPr>
          <p:cNvSpPr txBox="1"/>
          <p:nvPr/>
        </p:nvSpPr>
        <p:spPr>
          <a:xfrm>
            <a:off x="9067799" y="2130684"/>
            <a:ext cx="2645569" cy="8237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ملاحظات </a:t>
            </a:r>
          </a:p>
        </p:txBody>
      </p:sp>
      <p:sp>
        <p:nvSpPr>
          <p:cNvPr id="10" name="مربع نص 14">
            <a:extLst>
              <a:ext uri="{FF2B5EF4-FFF2-40B4-BE49-F238E27FC236}">
                <a16:creationId xmlns:a16="http://schemas.microsoft.com/office/drawing/2014/main" id="{1287C27D-2966-478B-8266-B09B9F82362D}"/>
              </a:ext>
            </a:extLst>
          </p:cNvPr>
          <p:cNvSpPr txBox="1"/>
          <p:nvPr/>
        </p:nvSpPr>
        <p:spPr>
          <a:xfrm>
            <a:off x="3425344" y="3186238"/>
            <a:ext cx="8686818" cy="26001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المركبات الأيونية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تذوب</a:t>
            </a: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في الماء 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هناك بعض المركبات ذائبيتها في الماء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منخفضة</a:t>
            </a: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مثل كبريتات الباريوم 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تحتوي البحيرات على كمية كبيرة من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ملح الطعام </a:t>
            </a: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بسبب ذائبيتها العالية في الماء . </a:t>
            </a:r>
          </a:p>
        </p:txBody>
      </p:sp>
      <p:pic>
        <p:nvPicPr>
          <p:cNvPr id="11" name="Picture 2">
            <a:hlinkClick r:id="rId2"/>
            <a:extLst>
              <a:ext uri="{FF2B5EF4-FFF2-40B4-BE49-F238E27FC236}">
                <a16:creationId xmlns:a16="http://schemas.microsoft.com/office/drawing/2014/main" id="{783C27B5-289D-48D1-8FE0-BA397BA70D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8" t="15376"/>
          <a:stretch/>
        </p:blipFill>
        <p:spPr bwMode="auto">
          <a:xfrm>
            <a:off x="262660" y="2103995"/>
            <a:ext cx="2042390" cy="12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91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ربع نص 12">
                <a:extLst>
                  <a:ext uri="{FF2B5EF4-FFF2-40B4-BE49-F238E27FC236}">
                    <a16:creationId xmlns:a16="http://schemas.microsoft.com/office/drawing/2014/main" id="{F4D31762-08AF-45E7-9820-67F0F37EDCEA}"/>
                  </a:ext>
                </a:extLst>
              </p:cNvPr>
              <p:cNvSpPr txBox="1"/>
              <p:nvPr/>
            </p:nvSpPr>
            <p:spPr>
              <a:xfrm>
                <a:off x="4380902" y="2700813"/>
                <a:ext cx="6884918" cy="51328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𝐊</m:t>
                      </m:r>
                      <m:r>
                        <a:rPr lang="en-US" sz="2800" b="1" i="0" baseline="-2500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𝐬𝐩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𝐁𝐚</m:t>
                          </m:r>
                          <m:r>
                            <a:rPr lang="en-US" sz="2800" b="1" i="0" baseline="3000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  <m:r>
                            <a:rPr lang="en-US" sz="2800" b="1" i="0" baseline="3000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+ 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800" b="1" i="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𝐒𝐎</m:t>
                          </m:r>
                          <m:r>
                            <a:rPr lang="en-US" sz="2800" b="1" i="0" baseline="-2500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𝟒</m:t>
                          </m:r>
                          <m:r>
                            <a:rPr lang="en-US" sz="2800" b="1" i="0" baseline="3000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  <m:r>
                            <a:rPr lang="en-US" sz="2800" b="1" i="0" baseline="3000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− </m:t>
                          </m:r>
                        </m:e>
                      </m:d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.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𝟏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 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𝐱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 </m:t>
                      </m:r>
                      <m:r>
                        <a:rPr lang="en-US" sz="28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𝟏𝟎</m:t>
                      </m:r>
                      <m:r>
                        <a:rPr lang="en-US" sz="2800" b="1" i="0" baseline="3000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−</m:t>
                      </m:r>
                      <m:r>
                        <a:rPr lang="en-US" sz="2800" b="1" i="0" baseline="3000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𝟏𝟎</m:t>
                      </m:r>
                    </m:oMath>
                  </m:oMathPara>
                </a14:m>
                <a:endParaRPr lang="ar-SA" sz="2800" b="1" baseline="30000" dirty="0">
                  <a:solidFill>
                    <a:srgbClr val="0000CC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4" name="مربع نص 12">
                <a:extLst>
                  <a:ext uri="{FF2B5EF4-FFF2-40B4-BE49-F238E27FC236}">
                    <a16:creationId xmlns:a16="http://schemas.microsoft.com/office/drawing/2014/main" id="{F4D31762-08AF-45E7-9820-67F0F37ED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902" y="2700813"/>
                <a:ext cx="6884918" cy="513282"/>
              </a:xfrm>
              <a:prstGeom prst="rect">
                <a:avLst/>
              </a:prstGeom>
              <a:blipFill>
                <a:blip r:embed="rId2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63D1FEC2-98A3-436D-A1A2-E3C421CA763B}"/>
              </a:ext>
            </a:extLst>
          </p:cNvPr>
          <p:cNvGrpSpPr/>
          <p:nvPr/>
        </p:nvGrpSpPr>
        <p:grpSpPr>
          <a:xfrm>
            <a:off x="2433512" y="3778872"/>
            <a:ext cx="9881251" cy="1244792"/>
            <a:chOff x="-1132787" y="3615432"/>
            <a:chExt cx="9881251" cy="124479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مستطيل 10">
                  <a:extLst>
                    <a:ext uri="{FF2B5EF4-FFF2-40B4-BE49-F238E27FC236}">
                      <a16:creationId xmlns:a16="http://schemas.microsoft.com/office/drawing/2014/main" id="{CBB36B6E-AFE2-423E-92E7-FB144EE55597}"/>
                    </a:ext>
                  </a:extLst>
                </p:cNvPr>
                <p:cNvSpPr/>
                <p:nvPr/>
              </p:nvSpPr>
              <p:spPr>
                <a:xfrm>
                  <a:off x="7256324" y="3615432"/>
                  <a:ext cx="1492140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>
                  <a:defPPr>
                    <a:defRPr lang="ar-SA"/>
                  </a:defPPr>
                  <a:lvl1pPr marL="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800" b="1" dirty="0">
                      <a:solidFill>
                        <a:srgbClr val="FF0000"/>
                      </a:solidFill>
                      <a:cs typeface="+mj-cs"/>
                    </a:rPr>
                    <a:t> </a:t>
                  </a:r>
                  <a:r>
                    <a:rPr lang="ar-SA" sz="2800" b="1" dirty="0">
                      <a:solidFill>
                        <a:srgbClr val="FF0000"/>
                      </a:solidFill>
                      <a:cs typeface="+mj-cs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800" b="1" i="0">
                              <a:solidFill>
                                <a:srgbClr val="FF0000"/>
                              </a:solidFill>
                              <a:latin typeface="Cambria Math"/>
                              <a:cs typeface="+mj-cs"/>
                            </a:rPr>
                            <m:t>𝐁𝐚</m:t>
                          </m:r>
                          <m:r>
                            <a:rPr lang="en-US" sz="2800" b="1" i="0" baseline="30000">
                              <a:solidFill>
                                <a:srgbClr val="FF0000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  <m:r>
                            <a:rPr lang="en-US" sz="2800" b="1" i="0" baseline="30000">
                              <a:solidFill>
                                <a:srgbClr val="FF0000"/>
                              </a:solidFill>
                              <a:latin typeface="Cambria Math"/>
                              <a:cs typeface="+mj-cs"/>
                            </a:rPr>
                            <m:t>+</m:t>
                          </m:r>
                        </m:e>
                      </m:d>
                    </m:oMath>
                  </a14:m>
                  <a:endParaRPr lang="ar-SA" sz="2800" b="1" dirty="0">
                    <a:solidFill>
                      <a:srgbClr val="FF0000"/>
                    </a:solidFill>
                    <a:cs typeface="+mj-cs"/>
                  </a:endParaRPr>
                </a:p>
              </p:txBody>
            </p:sp>
          </mc:Choice>
          <mc:Fallback>
            <p:sp>
              <p:nvSpPr>
                <p:cNvPr id="11" name="مستطيل 10">
                  <a:extLst>
                    <a:ext uri="{FF2B5EF4-FFF2-40B4-BE49-F238E27FC236}">
                      <a16:creationId xmlns:a16="http://schemas.microsoft.com/office/drawing/2014/main" id="{CBB36B6E-AFE2-423E-92E7-FB144EE5559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6324" y="3615432"/>
                  <a:ext cx="1492140" cy="523220"/>
                </a:xfrm>
                <a:prstGeom prst="rect">
                  <a:avLst/>
                </a:prstGeom>
                <a:blipFill>
                  <a:blip r:embed="rId3"/>
                  <a:stretch>
                    <a:fillRect t="-13953" r="-3265" b="-30233"/>
                  </a:stretch>
                </a:blipFill>
              </p:spPr>
              <p:txBody>
                <a:bodyPr/>
                <a:lstStyle/>
                <a:p>
                  <a:r>
                    <a:rPr lang="ar-SA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مربع نص 20">
              <a:extLst>
                <a:ext uri="{FF2B5EF4-FFF2-40B4-BE49-F238E27FC236}">
                  <a16:creationId xmlns:a16="http://schemas.microsoft.com/office/drawing/2014/main" id="{D6EDCAC8-BC12-48F8-9F17-70E7ECBBE249}"/>
                </a:ext>
              </a:extLst>
            </p:cNvPr>
            <p:cNvSpPr txBox="1"/>
            <p:nvPr/>
          </p:nvSpPr>
          <p:spPr>
            <a:xfrm>
              <a:off x="-906850" y="3627789"/>
              <a:ext cx="8255786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ذائبية أيونات الباريوم في الماء ويرمز لها بالرمز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s</a:t>
              </a: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 ووحدته </a:t>
              </a:r>
              <a:r>
                <a:rPr lang="en-US" sz="2800" b="1" dirty="0" err="1">
                  <a:latin typeface="ae_AlMateen" panose="02060803050605020204" pitchFamily="18" charset="-78"/>
                  <a:cs typeface="+mj-cs"/>
                </a:rPr>
                <a:t>mol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/L</a:t>
              </a:r>
              <a:endParaRPr lang="ar-SA" sz="2800" b="1" dirty="0">
                <a:latin typeface="ae_AlMateen" panose="02060803050605020204" pitchFamily="18" charset="-78"/>
                <a:cs typeface="+mj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مستطيل 12">
                  <a:extLst>
                    <a:ext uri="{FF2B5EF4-FFF2-40B4-BE49-F238E27FC236}">
                      <a16:creationId xmlns:a16="http://schemas.microsoft.com/office/drawing/2014/main" id="{6CC3A320-AFC4-4204-8D85-C07DB701C1E4}"/>
                    </a:ext>
                  </a:extLst>
                </p:cNvPr>
                <p:cNvSpPr/>
                <p:nvPr/>
              </p:nvSpPr>
              <p:spPr>
                <a:xfrm>
                  <a:off x="7211441" y="4280739"/>
                  <a:ext cx="1537023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>
                  <a:defPPr>
                    <a:defRPr lang="ar-SA"/>
                  </a:defPPr>
                  <a:lvl1pPr marL="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dPr>
                          <m:e>
                            <m:r>
                              <a:rPr lang="en-US" sz="2800" b="1" i="0">
                                <a:solidFill>
                                  <a:srgbClr val="FF0000"/>
                                </a:solidFill>
                                <a:latin typeface="Cambria Math"/>
                                <a:cs typeface="+mj-cs"/>
                              </a:rPr>
                              <m:t>𝐒𝐎</m:t>
                            </m:r>
                            <m:r>
                              <a:rPr lang="en-US" sz="2800" b="1" i="0" baseline="-25000">
                                <a:solidFill>
                                  <a:srgbClr val="FF0000"/>
                                </a:solidFill>
                                <a:latin typeface="Cambria Math"/>
                                <a:cs typeface="+mj-cs"/>
                              </a:rPr>
                              <m:t>𝟒</m:t>
                            </m:r>
                            <m:r>
                              <a:rPr lang="en-US" sz="2800" b="1" i="0" baseline="30000">
                                <a:solidFill>
                                  <a:srgbClr val="FF0000"/>
                                </a:solidFill>
                                <a:latin typeface="Cambria Math"/>
                                <a:cs typeface="+mj-cs"/>
                              </a:rPr>
                              <m:t>𝟐</m:t>
                            </m:r>
                            <m:r>
                              <a:rPr lang="en-US" sz="2800" b="1" i="0" baseline="30000">
                                <a:solidFill>
                                  <a:srgbClr val="FF0000"/>
                                </a:solidFill>
                                <a:latin typeface="Cambria Math"/>
                                <a:cs typeface="+mj-cs"/>
                              </a:rPr>
                              <m:t>−</m:t>
                            </m:r>
                          </m:e>
                        </m:d>
                      </m:oMath>
                    </m:oMathPara>
                  </a14:m>
                  <a:endParaRPr lang="ar-SA" sz="2800" b="1" dirty="0">
                    <a:solidFill>
                      <a:srgbClr val="FF0000"/>
                    </a:solidFill>
                    <a:cs typeface="+mj-cs"/>
                  </a:endParaRPr>
                </a:p>
              </p:txBody>
            </p:sp>
          </mc:Choice>
          <mc:Fallback>
            <p:sp>
              <p:nvSpPr>
                <p:cNvPr id="13" name="مستطيل 12">
                  <a:extLst>
                    <a:ext uri="{FF2B5EF4-FFF2-40B4-BE49-F238E27FC236}">
                      <a16:creationId xmlns:a16="http://schemas.microsoft.com/office/drawing/2014/main" id="{6CC3A320-AFC4-4204-8D85-C07DB701C1E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1441" y="4280739"/>
                  <a:ext cx="1537023" cy="5232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SA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مربع نص 22">
              <a:extLst>
                <a:ext uri="{FF2B5EF4-FFF2-40B4-BE49-F238E27FC236}">
                  <a16:creationId xmlns:a16="http://schemas.microsoft.com/office/drawing/2014/main" id="{92495086-EA97-4BC4-9348-929F64A5F251}"/>
                </a:ext>
              </a:extLst>
            </p:cNvPr>
            <p:cNvSpPr txBox="1"/>
            <p:nvPr/>
          </p:nvSpPr>
          <p:spPr>
            <a:xfrm>
              <a:off x="-1132787" y="4337004"/>
              <a:ext cx="8424102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>
              <a:defPPr>
                <a:defRPr lang="ar-SA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ذائبية أيونات </a:t>
              </a:r>
              <a:r>
                <a:rPr lang="ar-SA" sz="2800" b="1" dirty="0" err="1">
                  <a:latin typeface="ae_AlMateen" panose="02060803050605020204" pitchFamily="18" charset="-78"/>
                  <a:cs typeface="+mj-cs"/>
                </a:rPr>
                <a:t>الكبريتات</a:t>
              </a: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 في الماء ويرمز لها بالرمز 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s</a:t>
              </a:r>
              <a:r>
                <a:rPr lang="ar-SA" sz="2800" b="1" dirty="0">
                  <a:latin typeface="ae_AlMateen" panose="02060803050605020204" pitchFamily="18" charset="-78"/>
                  <a:cs typeface="+mj-cs"/>
                </a:rPr>
                <a:t> ووحدته </a:t>
              </a:r>
              <a:r>
                <a:rPr lang="en-US" sz="2800" b="1" dirty="0" err="1">
                  <a:latin typeface="ae_AlMateen" panose="02060803050605020204" pitchFamily="18" charset="-78"/>
                  <a:cs typeface="+mj-cs"/>
                </a:rPr>
                <a:t>mol</a:t>
              </a:r>
              <a:r>
                <a:rPr lang="en-US" sz="2800" b="1" dirty="0">
                  <a:latin typeface="ae_AlMateen" panose="02060803050605020204" pitchFamily="18" charset="-78"/>
                  <a:cs typeface="+mj-cs"/>
                </a:rPr>
                <a:t>/L</a:t>
              </a:r>
              <a:endParaRPr lang="ar-SA" sz="2800" b="1" dirty="0">
                <a:latin typeface="ae_AlMateen" panose="02060803050605020204" pitchFamily="18" charset="-78"/>
                <a:cs typeface="+mj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مربع نص 23">
                <a:extLst>
                  <a:ext uri="{FF2B5EF4-FFF2-40B4-BE49-F238E27FC236}">
                    <a16:creationId xmlns:a16="http://schemas.microsoft.com/office/drawing/2014/main" id="{C0B55E8C-A3E6-43A7-8B6E-92E376641DD6}"/>
                  </a:ext>
                </a:extLst>
              </p:cNvPr>
              <p:cNvSpPr txBox="1"/>
              <p:nvPr/>
            </p:nvSpPr>
            <p:spPr>
              <a:xfrm>
                <a:off x="5281724" y="5979470"/>
                <a:ext cx="5083274" cy="73975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sz="32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K</a:t>
                </a:r>
                <a:r>
                  <a:rPr lang="en-US" sz="3200" b="1" baseline="-25000" dirty="0" err="1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sp</a:t>
                </a:r>
                <a:r>
                  <a:rPr lang="en-US" sz="32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 = s x s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+mj-cs"/>
                      </a:rPr>
                      <m:t>⟹</m:t>
                    </m:r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+mj-cs"/>
                      </a:rPr>
                      <m:t>𝐊𝐬𝐩</m:t>
                    </m:r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+mj-cs"/>
                      </a:rPr>
                      <m:t>=</m:t>
                    </m:r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+mj-cs"/>
                      </a:rPr>
                      <m:t>𝐬𝟐</m:t>
                    </m:r>
                  </m:oMath>
                </a14:m>
                <a:endParaRPr lang="ar-SA" sz="3200" b="1" baseline="30000" dirty="0">
                  <a:solidFill>
                    <a:srgbClr val="FF0000"/>
                  </a:solidFill>
                  <a:latin typeface="ae_AlMateen" panose="02060803050605020204" pitchFamily="18" charset="-78"/>
                  <a:cs typeface="+mj-cs"/>
                </a:endParaRPr>
              </a:p>
            </p:txBody>
          </p:sp>
        </mc:Choice>
        <mc:Fallback>
          <p:sp>
            <p:nvSpPr>
              <p:cNvPr id="7" name="مربع نص 23">
                <a:extLst>
                  <a:ext uri="{FF2B5EF4-FFF2-40B4-BE49-F238E27FC236}">
                    <a16:creationId xmlns:a16="http://schemas.microsoft.com/office/drawing/2014/main" id="{C0B55E8C-A3E6-43A7-8B6E-92E376641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724" y="5979470"/>
                <a:ext cx="5083274" cy="739754"/>
              </a:xfrm>
              <a:prstGeom prst="rect">
                <a:avLst/>
              </a:prstGeom>
              <a:blipFill>
                <a:blip r:embed="rId5"/>
                <a:stretch>
                  <a:fillRect b="-25410"/>
                </a:stretch>
              </a:blipFill>
              <a:ln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مستطيل 7">
            <a:extLst>
              <a:ext uri="{FF2B5EF4-FFF2-40B4-BE49-F238E27FC236}">
                <a16:creationId xmlns:a16="http://schemas.microsoft.com/office/drawing/2014/main" id="{1B45DBA3-05A9-4E79-9CB9-B42C326506CC}"/>
              </a:ext>
            </a:extLst>
          </p:cNvPr>
          <p:cNvSpPr/>
          <p:nvPr/>
        </p:nvSpPr>
        <p:spPr>
          <a:xfrm>
            <a:off x="11147346" y="1810402"/>
            <a:ext cx="9733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مثال:</a:t>
            </a:r>
          </a:p>
        </p:txBody>
      </p:sp>
      <p:sp>
        <p:nvSpPr>
          <p:cNvPr id="9" name="مربع نص 25">
            <a:extLst>
              <a:ext uri="{FF2B5EF4-FFF2-40B4-BE49-F238E27FC236}">
                <a16:creationId xmlns:a16="http://schemas.microsoft.com/office/drawing/2014/main" id="{C90232E5-F240-41C3-B43B-8091E13D90CD}"/>
              </a:ext>
            </a:extLst>
          </p:cNvPr>
          <p:cNvSpPr txBox="1"/>
          <p:nvPr/>
        </p:nvSpPr>
        <p:spPr>
          <a:xfrm>
            <a:off x="7686675" y="1964403"/>
            <a:ext cx="361455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/>
              <a:t>وضح ماذا يحدث لـ </a:t>
            </a:r>
            <a:r>
              <a:rPr lang="pt-BR" sz="2800" b="1" dirty="0">
                <a:latin typeface="ae_AlMateen" panose="02060803050605020204" pitchFamily="18" charset="-78"/>
              </a:rPr>
              <a:t>BaSO</a:t>
            </a:r>
            <a:r>
              <a:rPr lang="pt-BR" sz="2800" b="1" baseline="-25000" dirty="0">
                <a:latin typeface="ae_AlMateen" panose="02060803050605020204" pitchFamily="18" charset="-78"/>
              </a:rPr>
              <a:t>4</a:t>
            </a:r>
            <a:endParaRPr lang="ar-SA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مستطيل 9">
                <a:extLst>
                  <a:ext uri="{FF2B5EF4-FFF2-40B4-BE49-F238E27FC236}">
                    <a16:creationId xmlns:a16="http://schemas.microsoft.com/office/drawing/2014/main" id="{C03001B4-6C6B-46BB-B7C6-72CDB95D5DAC}"/>
                  </a:ext>
                </a:extLst>
              </p:cNvPr>
              <p:cNvSpPr/>
              <p:nvPr/>
            </p:nvSpPr>
            <p:spPr>
              <a:xfrm>
                <a:off x="1983001" y="1862069"/>
                <a:ext cx="561176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2800" b="1" dirty="0">
                    <a:latin typeface="ae_AlMateen" panose="02060803050605020204" pitchFamily="18" charset="-78"/>
                    <a:cs typeface="+mj-cs"/>
                  </a:rPr>
                  <a:t>BaSO</a:t>
                </a:r>
                <a:r>
                  <a:rPr lang="pt-BR" sz="2800" b="1" baseline="-25000" dirty="0">
                    <a:latin typeface="ae_AlMateen" panose="02060803050605020204" pitchFamily="18" charset="-78"/>
                    <a:cs typeface="+mj-cs"/>
                  </a:rPr>
                  <a:t>4(s)</a:t>
                </a:r>
                <a:r>
                  <a:rPr lang="pt-BR" sz="2800" b="1" dirty="0">
                    <a:latin typeface="ae_AlMateen" panose="02060803050605020204" pitchFamily="18" charset="-78"/>
                    <a:cs typeface="+mj-cs"/>
                  </a:rPr>
                  <a:t> </a:t>
                </a:r>
                <a14:m>
                  <m:oMath xmlns:m="http://schemas.openxmlformats.org/officeDocument/2006/math">
                    <m:r>
                      <a:rPr lang="pt-BR" sz="2800" b="1" i="0" dirty="0" smtClean="0">
                        <a:latin typeface="Cambria Math"/>
                        <a:ea typeface="Cambria Math"/>
                        <a:cs typeface="+mj-cs"/>
                      </a:rPr>
                      <m:t>⇌</m:t>
                    </m:r>
                    <m:r>
                      <a:rPr lang="ar-SA" sz="2800" b="1" i="0" dirty="0" smtClean="0">
                        <a:latin typeface="Cambria Math" panose="02040503050406030204" pitchFamily="18" charset="0"/>
                        <a:ea typeface="Cambria Math"/>
                        <a:cs typeface="+mj-cs"/>
                      </a:rPr>
                      <m:t>  </m:t>
                    </m:r>
                  </m:oMath>
                </a14:m>
                <a:r>
                  <a:rPr lang="pt-BR" sz="2800" b="1" dirty="0">
                    <a:latin typeface="ae_AlMateen" panose="02060803050605020204" pitchFamily="18" charset="-78"/>
                    <a:cs typeface="+mj-cs"/>
                  </a:rPr>
                  <a:t> Ba</a:t>
                </a:r>
                <a:r>
                  <a:rPr lang="pt-BR" sz="2800" b="1" baseline="30000" dirty="0">
                    <a:latin typeface="ae_AlMateen" panose="02060803050605020204" pitchFamily="18" charset="-78"/>
                    <a:cs typeface="+mj-cs"/>
                  </a:rPr>
                  <a:t>2+ </a:t>
                </a:r>
                <a:r>
                  <a:rPr lang="pt-BR" sz="2800" b="1" baseline="-25000" dirty="0">
                    <a:latin typeface="ae_AlMateen" panose="02060803050605020204" pitchFamily="18" charset="-78"/>
                    <a:cs typeface="+mj-cs"/>
                  </a:rPr>
                  <a:t>(aq)</a:t>
                </a:r>
                <a:r>
                  <a:rPr lang="pt-BR" sz="2800" b="1" dirty="0">
                    <a:latin typeface="ae_AlMateen" panose="02060803050605020204" pitchFamily="18" charset="-78"/>
                    <a:cs typeface="+mj-cs"/>
                  </a:rPr>
                  <a:t> + SO</a:t>
                </a:r>
                <a:r>
                  <a:rPr lang="pt-BR" sz="2800" b="1" baseline="-25000" dirty="0">
                    <a:latin typeface="ae_AlMateen" panose="02060803050605020204" pitchFamily="18" charset="-78"/>
                    <a:cs typeface="+mj-cs"/>
                  </a:rPr>
                  <a:t>4</a:t>
                </a:r>
                <a:r>
                  <a:rPr lang="pt-BR" sz="2800" b="1" baseline="30000" dirty="0">
                    <a:latin typeface="ae_AlMateen" panose="02060803050605020204" pitchFamily="18" charset="-78"/>
                    <a:cs typeface="+mj-cs"/>
                  </a:rPr>
                  <a:t>2-</a:t>
                </a:r>
                <a:r>
                  <a:rPr lang="pt-BR" sz="2800" b="1" baseline="-25000" dirty="0">
                    <a:latin typeface="ae_AlMateen" panose="02060803050605020204" pitchFamily="18" charset="-78"/>
                    <a:cs typeface="+mj-cs"/>
                  </a:rPr>
                  <a:t>(aq)</a:t>
                </a:r>
                <a:r>
                  <a:rPr lang="pt-BR" sz="2800" b="1" dirty="0">
                    <a:latin typeface="ae_AlMateen" panose="02060803050605020204" pitchFamily="18" charset="-78"/>
                    <a:cs typeface="+mj-cs"/>
                  </a:rPr>
                  <a:t> </a:t>
                </a:r>
                <a:endParaRPr lang="ar-SA" sz="2800" b="1" dirty="0">
                  <a:latin typeface="ae_AlMateen" panose="02060803050605020204" pitchFamily="18" charset="-78"/>
                  <a:cs typeface="+mj-cs"/>
                </a:endParaRPr>
              </a:p>
            </p:txBody>
          </p:sp>
        </mc:Choice>
        <mc:Fallback>
          <p:sp>
            <p:nvSpPr>
              <p:cNvPr id="10" name="مستطيل 9">
                <a:extLst>
                  <a:ext uri="{FF2B5EF4-FFF2-40B4-BE49-F238E27FC236}">
                    <a16:creationId xmlns:a16="http://schemas.microsoft.com/office/drawing/2014/main" id="{C03001B4-6C6B-46BB-B7C6-72CDB95D5D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001" y="1862069"/>
                <a:ext cx="5611760" cy="523220"/>
              </a:xfrm>
              <a:prstGeom prst="rect">
                <a:avLst/>
              </a:prstGeom>
              <a:blipFill>
                <a:blip r:embed="rId6"/>
                <a:stretch>
                  <a:fillRect t="-12791" b="-30233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>
            <a:hlinkClick r:id="rId7"/>
            <a:extLst>
              <a:ext uri="{FF2B5EF4-FFF2-40B4-BE49-F238E27FC236}">
                <a16:creationId xmlns:a16="http://schemas.microsoft.com/office/drawing/2014/main" id="{4647476D-BF31-4F8B-B824-48215EBDC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62" y="2706785"/>
            <a:ext cx="2270887" cy="248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39F04927-C80D-413E-8779-C51E20B52857}"/>
              </a:ext>
            </a:extLst>
          </p:cNvPr>
          <p:cNvSpPr txBox="1"/>
          <p:nvPr/>
        </p:nvSpPr>
        <p:spPr>
          <a:xfrm>
            <a:off x="6828183" y="5178288"/>
            <a:ext cx="3003922" cy="74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e_AlMateen" panose="02060803050605020204" pitchFamily="18" charset="-78"/>
                <a:cs typeface="+mj-cs"/>
              </a:rPr>
              <a:t>فيصبح القانون :</a:t>
            </a:r>
          </a:p>
        </p:txBody>
      </p:sp>
    </p:spTree>
    <p:extLst>
      <p:ext uri="{BB962C8B-B14F-4D97-AF65-F5344CB8AC3E}">
        <p14:creationId xmlns:p14="http://schemas.microsoft.com/office/powerpoint/2010/main" val="374578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2030ADE8-7EF1-45C3-BA38-400A46273758}"/>
              </a:ext>
            </a:extLst>
          </p:cNvPr>
          <p:cNvSpPr/>
          <p:nvPr/>
        </p:nvSpPr>
        <p:spPr>
          <a:xfrm>
            <a:off x="8492597" y="1987103"/>
            <a:ext cx="357501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استعمال ثابت حاصل الذوبانية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8A0CE78B-E264-47B2-A39B-9A49C114EF40}"/>
              </a:ext>
            </a:extLst>
          </p:cNvPr>
          <p:cNvSpPr/>
          <p:nvPr/>
        </p:nvSpPr>
        <p:spPr>
          <a:xfrm>
            <a:off x="7940440" y="2757973"/>
            <a:ext cx="415575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400" b="1" dirty="0">
                <a:latin typeface="ae_AlMateen" panose="02060803050605020204" pitchFamily="18" charset="-78"/>
                <a:cs typeface="+mj-cs"/>
              </a:rPr>
              <a:t>تم تحديد ثابت حاصل الذوبانية للنواتج الموجودة في الجدول عن طريق إجراء تجارب.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988287E-6756-43B0-B034-B0E0523278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7" t="18648" r="25258" b="10408"/>
          <a:stretch/>
        </p:blipFill>
        <p:spPr bwMode="auto">
          <a:xfrm>
            <a:off x="95811" y="1934071"/>
            <a:ext cx="8048064" cy="477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9265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ثابت حاصل الذوبانية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C905BC94-6324-44F1-A711-B0AADA6D183F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9</a:t>
            </a:fld>
            <a:endParaRPr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مربع نص 20">
                <a:extLst>
                  <a:ext uri="{FF2B5EF4-FFF2-40B4-BE49-F238E27FC236}">
                    <a16:creationId xmlns:a16="http://schemas.microsoft.com/office/drawing/2014/main" id="{A33677CF-2A37-4CBE-A760-50D8A3D59095}"/>
                  </a:ext>
                </a:extLst>
              </p:cNvPr>
              <p:cNvSpPr txBox="1"/>
              <p:nvPr/>
            </p:nvSpPr>
            <p:spPr>
              <a:xfrm>
                <a:off x="1704975" y="1757363"/>
                <a:ext cx="9176612" cy="130708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حساب الذوبانية </a:t>
                </a:r>
                <a:r>
                  <a:rPr lang="ar-SA" sz="2800" b="1" dirty="0" err="1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المولارية</a:t>
                </a:r>
                <a:r>
                  <a:rPr lang="ar-SA" sz="28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استعمل قيم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/>
                        <a:cs typeface="+mj-cs"/>
                      </a:rPr>
                      <m:t>𝐊</m:t>
                    </m:r>
                    <m:r>
                      <a:rPr lang="en-US" sz="2800" b="1" i="0" baseline="-25000" smtClean="0">
                        <a:latin typeface="Cambria Math"/>
                        <a:cs typeface="+mj-cs"/>
                      </a:rPr>
                      <m:t>𝐬𝐩</m:t>
                    </m:r>
                  </m:oMath>
                </a14:m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لحساب ذوبانية  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CuCO</a:t>
                </a:r>
                <a:r>
                  <a:rPr lang="en-US" sz="2000" b="1" dirty="0">
                    <a:latin typeface="ae_AlMateen" panose="02060803050605020204" pitchFamily="18" charset="-78"/>
                    <a:cs typeface="+mj-cs"/>
                  </a:rPr>
                  <a:t>3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بوحدة 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mol/l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عند 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298K 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علما بأن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cs typeface="+mj-cs"/>
                      </a:rPr>
                      <m:t>𝐊</m:t>
                    </m:r>
                    <m:r>
                      <a:rPr lang="en-US" sz="2800" b="1" baseline="-25000">
                        <a:latin typeface="Cambria Math"/>
                        <a:cs typeface="+mj-cs"/>
                      </a:rPr>
                      <m:t>𝐬𝐩</m:t>
                    </m:r>
                  </m:oMath>
                </a14:m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لـ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CuCO</a:t>
                </a:r>
                <a:r>
                  <a:rPr lang="en-US" sz="2000" b="1" dirty="0">
                    <a:latin typeface="ae_AlMateen" panose="02060803050605020204" pitchFamily="18" charset="-78"/>
                    <a:cs typeface="+mj-cs"/>
                  </a:rPr>
                  <a:t>3</a:t>
                </a:r>
                <a:r>
                  <a:rPr lang="en-US" sz="2800" b="1" dirty="0"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ar-SA" sz="2800" b="1" dirty="0">
                    <a:latin typeface="ae_AlMateen" panose="02060803050605020204" pitchFamily="18" charset="-78"/>
                    <a:cs typeface="+mj-cs"/>
                  </a:rPr>
                  <a:t> يساوي 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2.5 x 10</a:t>
                </a:r>
                <a:r>
                  <a:rPr lang="en-US" sz="2800" b="1" baseline="30000" dirty="0">
                    <a:solidFill>
                      <a:srgbClr val="FF0000"/>
                    </a:solidFill>
                  </a:rPr>
                  <a:t>-10</a:t>
                </a:r>
                <a:r>
                  <a:rPr lang="en-US" sz="2800" b="1" dirty="0"/>
                  <a:t> </a:t>
                </a:r>
                <a:endParaRPr lang="ar-SA" sz="2800" b="1" baseline="30000" dirty="0">
                  <a:latin typeface="ae_AlMateen" panose="02060803050605020204" pitchFamily="18" charset="-78"/>
                  <a:cs typeface="+mj-cs"/>
                </a:endParaRPr>
              </a:p>
            </p:txBody>
          </p:sp>
        </mc:Choice>
        <mc:Fallback>
          <p:sp>
            <p:nvSpPr>
              <p:cNvPr id="7" name="مربع نص 20">
                <a:extLst>
                  <a:ext uri="{FF2B5EF4-FFF2-40B4-BE49-F238E27FC236}">
                    <a16:creationId xmlns:a16="http://schemas.microsoft.com/office/drawing/2014/main" id="{A33677CF-2A37-4CBE-A760-50D8A3D59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975" y="1757363"/>
                <a:ext cx="9176612" cy="1307089"/>
              </a:xfrm>
              <a:prstGeom prst="rect">
                <a:avLst/>
              </a:prstGeom>
              <a:blipFill>
                <a:blip r:embed="rId3"/>
                <a:stretch>
                  <a:fillRect r="-1395" b="-13023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صورة 8">
            <a:extLst>
              <a:ext uri="{FF2B5EF4-FFF2-40B4-BE49-F238E27FC236}">
                <a16:creationId xmlns:a16="http://schemas.microsoft.com/office/drawing/2014/main" id="{400C3EA8-FE8A-4129-A614-8CD1AF3E6C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7445" y="1757363"/>
            <a:ext cx="1214555" cy="1081087"/>
          </a:xfrm>
          <a:prstGeom prst="rect">
            <a:avLst/>
          </a:prstGeom>
        </p:spPr>
      </p:pic>
      <p:sp>
        <p:nvSpPr>
          <p:cNvPr id="13" name="Text Box 15">
            <a:extLst>
              <a:ext uri="{FF2B5EF4-FFF2-40B4-BE49-F238E27FC236}">
                <a16:creationId xmlns:a16="http://schemas.microsoft.com/office/drawing/2014/main" id="{0E1D388C-BD3F-4389-8108-00B35C5E4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3498" y="3849937"/>
            <a:ext cx="51845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 err="1">
                <a:solidFill>
                  <a:srgbClr val="FF0000"/>
                </a:solidFill>
              </a:rPr>
              <a:t>K</a:t>
            </a:r>
            <a:r>
              <a:rPr lang="en-US" altLang="en-US" b="1" dirty="0" err="1">
                <a:solidFill>
                  <a:srgbClr val="FF0000"/>
                </a:solidFill>
              </a:rPr>
              <a:t>sp</a:t>
            </a:r>
            <a:r>
              <a:rPr lang="en-US" altLang="en-US" sz="2800" b="1" dirty="0"/>
              <a:t> = [  </a:t>
            </a:r>
            <a:r>
              <a:rPr lang="en-US" altLang="en-US" sz="2800" b="1" dirty="0">
                <a:solidFill>
                  <a:srgbClr val="0000FF"/>
                </a:solidFill>
              </a:rPr>
              <a:t>Cu 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+2</a:t>
            </a:r>
            <a:r>
              <a:rPr lang="en-US" altLang="en-US" sz="2800" b="1" dirty="0"/>
              <a:t> </a:t>
            </a:r>
            <a:r>
              <a:rPr lang="en-US" altLang="en-US" sz="2800" b="1" dirty="0">
                <a:solidFill>
                  <a:srgbClr val="0000FF"/>
                </a:solidFill>
              </a:rPr>
              <a:t>  </a:t>
            </a:r>
            <a:r>
              <a:rPr lang="en-US" altLang="en-US" sz="2800" b="1" dirty="0"/>
              <a:t>] [  </a:t>
            </a:r>
            <a:r>
              <a:rPr lang="en-US" altLang="en-US" sz="2800" b="1" dirty="0">
                <a:solidFill>
                  <a:srgbClr val="0000FF"/>
                </a:solidFill>
              </a:rPr>
              <a:t>C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3 </a:t>
            </a:r>
            <a:r>
              <a:rPr lang="en-US" altLang="en-US" sz="2800" b="1" i="1" baseline="30000" dirty="0">
                <a:solidFill>
                  <a:srgbClr val="FF0000"/>
                </a:solidFill>
              </a:rPr>
              <a:t>-2</a:t>
            </a:r>
            <a:r>
              <a:rPr lang="en-US" altLang="en-US" sz="2800" b="1" dirty="0">
                <a:solidFill>
                  <a:prstClr val="black"/>
                </a:solidFill>
              </a:rPr>
              <a:t> </a:t>
            </a:r>
            <a:r>
              <a:rPr lang="en-US" sz="16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/>
              <a:t>] 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0D832444-9CF5-4A10-91EB-A66413E7A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509" y="4622861"/>
            <a:ext cx="71047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/>
              <a:t>2.5 x 10</a:t>
            </a:r>
            <a:r>
              <a:rPr lang="en-US" sz="2800" b="1" baseline="30000" dirty="0"/>
              <a:t>-10</a:t>
            </a:r>
            <a:r>
              <a:rPr lang="en-US" altLang="en-US" sz="2800" b="1" dirty="0"/>
              <a:t> </a:t>
            </a:r>
            <a:r>
              <a:rPr lang="en-US" altLang="en-US" sz="3200" b="1" dirty="0"/>
              <a:t>= [</a:t>
            </a:r>
            <a:r>
              <a:rPr lang="en-US" altLang="en-US" sz="3200" b="1" dirty="0">
                <a:solidFill>
                  <a:srgbClr val="0000FF"/>
                </a:solidFill>
              </a:rPr>
              <a:t>Cu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+2</a:t>
            </a:r>
            <a:r>
              <a:rPr lang="en-US" altLang="en-US" sz="3200" b="1" dirty="0"/>
              <a:t> ] [</a:t>
            </a:r>
            <a:r>
              <a:rPr lang="en-US" altLang="en-US" sz="3200" b="1" dirty="0">
                <a:solidFill>
                  <a:srgbClr val="0000FF"/>
                </a:solidFill>
              </a:rPr>
              <a:t>C</a:t>
            </a:r>
            <a:r>
              <a:rPr lang="en-US" sz="3200" b="1" dirty="0">
                <a:solidFill>
                  <a:srgbClr val="0000FF"/>
                </a:solidFill>
              </a:rPr>
              <a:t>O</a:t>
            </a:r>
            <a:r>
              <a:rPr lang="en-US" b="1" dirty="0">
                <a:solidFill>
                  <a:srgbClr val="0000FF"/>
                </a:solidFill>
              </a:rPr>
              <a:t>3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-2</a:t>
            </a:r>
            <a:r>
              <a:rPr lang="en-US" altLang="en-US" sz="3200" b="1" dirty="0">
                <a:solidFill>
                  <a:prstClr val="black"/>
                </a:solidFill>
              </a:rPr>
              <a:t> </a:t>
            </a:r>
            <a:r>
              <a:rPr lang="en-US" altLang="en-US" sz="3200" b="1" dirty="0"/>
              <a:t>] 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65AD17DF-9D2B-473D-9252-1D6A23AB7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509" y="5126917"/>
            <a:ext cx="44164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/>
              <a:t>2.5 x 10</a:t>
            </a:r>
            <a:r>
              <a:rPr lang="en-US" sz="2800" b="1" baseline="30000" dirty="0"/>
              <a:t>-10</a:t>
            </a:r>
            <a:r>
              <a:rPr lang="en-US" altLang="en-US" sz="2800" b="1" dirty="0"/>
              <a:t> </a:t>
            </a:r>
            <a:r>
              <a:rPr lang="en-US" altLang="en-US" sz="3200" b="1" dirty="0"/>
              <a:t>= s x s =</a:t>
            </a:r>
            <a:r>
              <a:rPr lang="en-US" sz="3200" b="1" dirty="0">
                <a:solidFill>
                  <a:srgbClr val="0000FF"/>
                </a:solidFill>
              </a:rPr>
              <a:t> s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2</a:t>
            </a:r>
            <a:r>
              <a:rPr lang="en-US" altLang="en-US" sz="3200" b="1" dirty="0"/>
              <a:t> 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F95BFF00-634A-4834-A377-2E61F53D4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509" y="5846997"/>
            <a:ext cx="9601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0000FF"/>
                </a:solidFill>
              </a:rPr>
              <a:t>S  =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21" name="Object 6">
            <a:extLst>
              <a:ext uri="{FF2B5EF4-FFF2-40B4-BE49-F238E27FC236}">
                <a16:creationId xmlns:a16="http://schemas.microsoft.com/office/drawing/2014/main" id="{8B25F0B7-A020-45A7-99DC-C534A91EC8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105079"/>
              </p:ext>
            </p:extLst>
          </p:nvPr>
        </p:nvGraphicFramePr>
        <p:xfrm>
          <a:off x="2735626" y="5794153"/>
          <a:ext cx="268829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723600" imgH="253800" progId="Equation.3">
                  <p:embed/>
                </p:oleObj>
              </mc:Choice>
              <mc:Fallback>
                <p:oleObj name="Equation" r:id="rId5" imgW="723600" imgH="253800" progId="Equation.3">
                  <p:embed/>
                  <p:pic>
                    <p:nvPicPr>
                      <p:cNvPr id="21" name="Object 6">
                        <a:extLst>
                          <a:ext uri="{FF2B5EF4-FFF2-40B4-BE49-F238E27FC236}">
                            <a16:creationId xmlns:a16="http://schemas.microsoft.com/office/drawing/2014/main" id="{8B25F0B7-A020-45A7-99DC-C534A91EC8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626" y="5794153"/>
                        <a:ext cx="2688299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5">
            <a:extLst>
              <a:ext uri="{FF2B5EF4-FFF2-40B4-BE49-F238E27FC236}">
                <a16:creationId xmlns:a16="http://schemas.microsoft.com/office/drawing/2014/main" id="{BC513C3E-96B0-42AD-8C3D-B43904DD7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919005"/>
            <a:ext cx="36484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= </a:t>
            </a:r>
            <a:r>
              <a:rPr lang="en-US" sz="3200" b="1" dirty="0">
                <a:solidFill>
                  <a:srgbClr val="FF0000"/>
                </a:solidFill>
              </a:rPr>
              <a:t>1.6 x 10</a:t>
            </a:r>
            <a:r>
              <a:rPr lang="en-US" sz="3200" b="1" baseline="30000" dirty="0">
                <a:solidFill>
                  <a:srgbClr val="FF0000"/>
                </a:solidFill>
              </a:rPr>
              <a:t>-5</a:t>
            </a:r>
            <a:r>
              <a:rPr lang="en-US" altLang="en-US" sz="3200" b="1" dirty="0">
                <a:solidFill>
                  <a:srgbClr val="FF0000"/>
                </a:solidFill>
              </a:rPr>
              <a:t> mol/L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pic>
        <p:nvPicPr>
          <p:cNvPr id="27" name="صورة 26">
            <a:extLst>
              <a:ext uri="{FF2B5EF4-FFF2-40B4-BE49-F238E27FC236}">
                <a16:creationId xmlns:a16="http://schemas.microsoft.com/office/drawing/2014/main" id="{61A60FDB-641B-4229-A65B-99E9FAD4C1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7087" y="3152775"/>
            <a:ext cx="545782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39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2868</TotalTime>
  <Words>513</Words>
  <Application>Microsoft Office PowerPoint</Application>
  <PresentationFormat>شاشة عريضة</PresentationFormat>
  <Paragraphs>93</Paragraphs>
  <Slides>12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21" baseType="lpstr">
      <vt:lpstr>ae_AlMateen</vt:lpstr>
      <vt:lpstr>Arial</vt:lpstr>
      <vt:lpstr>Calibri</vt:lpstr>
      <vt:lpstr>Calibri Light</vt:lpstr>
      <vt:lpstr>Cambria Math</vt:lpstr>
      <vt:lpstr>Sakkal Majalla</vt:lpstr>
      <vt:lpstr>Wingdings</vt:lpstr>
      <vt:lpstr>نسق Office</vt:lpstr>
      <vt:lpstr>Equation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2020-10-29T08:36:02Z</dcterms:modified>
</cp:coreProperties>
</file>