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6" r:id="rId3"/>
    <p:sldId id="258" r:id="rId4"/>
    <p:sldId id="278" r:id="rId5"/>
    <p:sldId id="279" r:id="rId6"/>
    <p:sldId id="267" r:id="rId7"/>
    <p:sldId id="268" r:id="rId8"/>
    <p:sldId id="269" r:id="rId9"/>
    <p:sldId id="270" r:id="rId10"/>
    <p:sldId id="298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9BAA14-BB18-46DD-B4F5-9F51F912049C}" v="340" dt="2020-10-26T09:35:25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369BAA14-BB18-46DD-B4F5-9F51F912049C}"/>
    <pc:docChg chg="undo custSel addSld delSld modSld sldOrd">
      <pc:chgData name="majed Al-hakami" userId="c15e6e485a5a4051" providerId="LiveId" clId="{369BAA14-BB18-46DD-B4F5-9F51F912049C}" dt="2020-10-26T21:00:38.585" v="582" actId="14100"/>
      <pc:docMkLst>
        <pc:docMk/>
      </pc:docMkLst>
      <pc:sldChg chg="del">
        <pc:chgData name="majed Al-hakami" userId="c15e6e485a5a4051" providerId="LiveId" clId="{369BAA14-BB18-46DD-B4F5-9F51F912049C}" dt="2020-10-26T08:54:04.684" v="385" actId="47"/>
        <pc:sldMkLst>
          <pc:docMk/>
          <pc:sldMk cId="2447272190" sldId="256"/>
        </pc:sldMkLst>
      </pc:sldChg>
      <pc:sldChg chg="del">
        <pc:chgData name="majed Al-hakami" userId="c15e6e485a5a4051" providerId="LiveId" clId="{369BAA14-BB18-46DD-B4F5-9F51F912049C}" dt="2020-10-26T08:54:05.627" v="386" actId="47"/>
        <pc:sldMkLst>
          <pc:docMk/>
          <pc:sldMk cId="3985106440" sldId="257"/>
        </pc:sldMkLst>
      </pc:sldChg>
      <pc:sldChg chg="addSp delSp modSp mod">
        <pc:chgData name="majed Al-hakami" userId="c15e6e485a5a4051" providerId="LiveId" clId="{369BAA14-BB18-46DD-B4F5-9F51F912049C}" dt="2020-10-26T09:11:15.381" v="470" actId="1076"/>
        <pc:sldMkLst>
          <pc:docMk/>
          <pc:sldMk cId="3855509451" sldId="258"/>
        </pc:sldMkLst>
        <pc:spChg chg="add">
          <ac:chgData name="majed Al-hakami" userId="c15e6e485a5a4051" providerId="LiveId" clId="{369BAA14-BB18-46DD-B4F5-9F51F912049C}" dt="2020-10-26T08:05:08.512" v="7" actId="22"/>
          <ac:spMkLst>
            <pc:docMk/>
            <pc:sldMk cId="3855509451" sldId="258"/>
            <ac:spMk id="2" creationId="{093433D2-3E22-4CB4-9F3E-BD0055567BA6}"/>
          </ac:spMkLst>
        </pc:spChg>
        <pc:spChg chg="mod">
          <ac:chgData name="majed Al-hakami" userId="c15e6e485a5a4051" providerId="LiveId" clId="{369BAA14-BB18-46DD-B4F5-9F51F912049C}" dt="2020-10-26T08:05:31.208" v="10" actId="122"/>
          <ac:spMkLst>
            <pc:docMk/>
            <pc:sldMk cId="3855509451" sldId="258"/>
            <ac:spMk id="3" creationId="{FB7C2AD4-C262-4CD6-BE19-6549FC922CA8}"/>
          </ac:spMkLst>
        </pc:spChg>
        <pc:spChg chg="add del mod">
          <ac:chgData name="majed Al-hakami" userId="c15e6e485a5a4051" providerId="LiveId" clId="{369BAA14-BB18-46DD-B4F5-9F51F912049C}" dt="2020-10-26T08:05:34.553" v="11" actId="478"/>
          <ac:spMkLst>
            <pc:docMk/>
            <pc:sldMk cId="3855509451" sldId="258"/>
            <ac:spMk id="4" creationId="{73561158-9527-44DC-AFF4-AF4FF3B21111}"/>
          </ac:spMkLst>
        </pc:spChg>
        <pc:spChg chg="add mod">
          <ac:chgData name="majed Al-hakami" userId="c15e6e485a5a4051" providerId="LiveId" clId="{369BAA14-BB18-46DD-B4F5-9F51F912049C}" dt="2020-10-26T09:11:15.381" v="470" actId="1076"/>
          <ac:spMkLst>
            <pc:docMk/>
            <pc:sldMk cId="3855509451" sldId="258"/>
            <ac:spMk id="6" creationId="{C80F306D-B8EA-4BAD-9037-4DF5E3276027}"/>
          </ac:spMkLst>
        </pc:spChg>
      </pc:sldChg>
      <pc:sldChg chg="addSp delSp modSp mod ord delAnim">
        <pc:chgData name="majed Al-hakami" userId="c15e6e485a5a4051" providerId="LiveId" clId="{369BAA14-BB18-46DD-B4F5-9F51F912049C}" dt="2020-10-26T09:35:51.588" v="581" actId="22"/>
        <pc:sldMkLst>
          <pc:docMk/>
          <pc:sldMk cId="3517283234" sldId="266"/>
        </pc:sldMkLst>
        <pc:spChg chg="del">
          <ac:chgData name="majed Al-hakami" userId="c15e6e485a5a4051" providerId="LiveId" clId="{369BAA14-BB18-46DD-B4F5-9F51F912049C}" dt="2020-10-26T09:35:41.066" v="576" actId="478"/>
          <ac:spMkLst>
            <pc:docMk/>
            <pc:sldMk cId="3517283234" sldId="266"/>
            <ac:spMk id="3" creationId="{FB7C2AD4-C262-4CD6-BE19-6549FC922CA8}"/>
          </ac:spMkLst>
        </pc:spChg>
        <pc:spChg chg="add del">
          <ac:chgData name="majed Al-hakami" userId="c15e6e485a5a4051" providerId="LiveId" clId="{369BAA14-BB18-46DD-B4F5-9F51F912049C}" dt="2020-10-25T20:35:40.252" v="2" actId="478"/>
          <ac:spMkLst>
            <pc:docMk/>
            <pc:sldMk cId="3517283234" sldId="266"/>
            <ac:spMk id="4" creationId="{C1C03363-C2B1-4412-94A1-B955474A3C8A}"/>
          </ac:spMkLst>
        </pc:spChg>
        <pc:spChg chg="add">
          <ac:chgData name="majed Al-hakami" userId="c15e6e485a5a4051" providerId="LiveId" clId="{369BAA14-BB18-46DD-B4F5-9F51F912049C}" dt="2020-10-26T09:35:51.588" v="581" actId="22"/>
          <ac:spMkLst>
            <pc:docMk/>
            <pc:sldMk cId="3517283234" sldId="266"/>
            <ac:spMk id="5" creationId="{82FA8C7B-C5B5-4B0C-B161-A123CE3C3B7B}"/>
          </ac:spMkLst>
        </pc:spChg>
        <pc:spChg chg="mod">
          <ac:chgData name="majed Al-hakami" userId="c15e6e485a5a4051" providerId="LiveId" clId="{369BAA14-BB18-46DD-B4F5-9F51F912049C}" dt="2020-10-25T20:35:51.149" v="5" actId="207"/>
          <ac:spMkLst>
            <pc:docMk/>
            <pc:sldMk cId="3517283234" sldId="266"/>
            <ac:spMk id="6" creationId="{9148A410-AABB-404A-BAEE-4E3272719B78}"/>
          </ac:spMkLst>
        </pc:spChg>
        <pc:spChg chg="del">
          <ac:chgData name="majed Al-hakami" userId="c15e6e485a5a4051" providerId="LiveId" clId="{369BAA14-BB18-46DD-B4F5-9F51F912049C}" dt="2020-10-25T20:35:41.463" v="3" actId="478"/>
          <ac:spMkLst>
            <pc:docMk/>
            <pc:sldMk cId="3517283234" sldId="266"/>
            <ac:spMk id="10" creationId="{A037845A-2217-437D-AD4E-BBF285C316E0}"/>
          </ac:spMkLst>
        </pc:spChg>
        <pc:picChg chg="mod">
          <ac:chgData name="majed Al-hakami" userId="c15e6e485a5a4051" providerId="LiveId" clId="{369BAA14-BB18-46DD-B4F5-9F51F912049C}" dt="2020-10-26T09:35:49.934" v="580" actId="1076"/>
          <ac:picMkLst>
            <pc:docMk/>
            <pc:sldMk cId="3517283234" sldId="266"/>
            <ac:picMk id="8" creationId="{00848210-E38B-4A87-B7CA-34BBEAC3B518}"/>
          </ac:picMkLst>
        </pc:picChg>
      </pc:sldChg>
      <pc:sldChg chg="addSp delSp modSp add mod ord addAnim delAnim modAnim">
        <pc:chgData name="majed Al-hakami" userId="c15e6e485a5a4051" providerId="LiveId" clId="{369BAA14-BB18-46DD-B4F5-9F51F912049C}" dt="2020-10-26T21:00:38.585" v="582" actId="14100"/>
        <pc:sldMkLst>
          <pc:docMk/>
          <pc:sldMk cId="3526089336" sldId="267"/>
        </pc:sldMkLst>
        <pc:spChg chg="add mod">
          <ac:chgData name="majed Al-hakami" userId="c15e6e485a5a4051" providerId="LiveId" clId="{369BAA14-BB18-46DD-B4F5-9F51F912049C}" dt="2020-10-26T08:13:17.900" v="89" actId="1076"/>
          <ac:spMkLst>
            <pc:docMk/>
            <pc:sldMk cId="3526089336" sldId="267"/>
            <ac:spMk id="4" creationId="{4168CC08-0C54-4F26-822F-A7311FADE955}"/>
          </ac:spMkLst>
        </pc:spChg>
        <pc:spChg chg="add mod">
          <ac:chgData name="majed Al-hakami" userId="c15e6e485a5a4051" providerId="LiveId" clId="{369BAA14-BB18-46DD-B4F5-9F51F912049C}" dt="2020-10-26T08:13:27.502" v="91" actId="1076"/>
          <ac:spMkLst>
            <pc:docMk/>
            <pc:sldMk cId="3526089336" sldId="267"/>
            <ac:spMk id="5" creationId="{5BF738C6-DF8B-44BE-B1C3-92F861988DA3}"/>
          </ac:spMkLst>
        </pc:spChg>
        <pc:spChg chg="add mod">
          <ac:chgData name="majed Al-hakami" userId="c15e6e485a5a4051" providerId="LiveId" clId="{369BAA14-BB18-46DD-B4F5-9F51F912049C}" dt="2020-10-26T09:01:58.491" v="415" actId="404"/>
          <ac:spMkLst>
            <pc:docMk/>
            <pc:sldMk cId="3526089336" sldId="267"/>
            <ac:spMk id="6" creationId="{06231508-4EFC-42D7-A6E1-B4EBECB70923}"/>
          </ac:spMkLst>
        </pc:spChg>
        <pc:spChg chg="add mod">
          <ac:chgData name="majed Al-hakami" userId="c15e6e485a5a4051" providerId="LiveId" clId="{369BAA14-BB18-46DD-B4F5-9F51F912049C}" dt="2020-10-26T09:19:14.303" v="508" actId="20577"/>
          <ac:spMkLst>
            <pc:docMk/>
            <pc:sldMk cId="3526089336" sldId="267"/>
            <ac:spMk id="7" creationId="{F3893FFB-887B-4BBD-9848-1601DD65B2FA}"/>
          </ac:spMkLst>
        </pc:spChg>
        <pc:spChg chg="add mod">
          <ac:chgData name="majed Al-hakami" userId="c15e6e485a5a4051" providerId="LiveId" clId="{369BAA14-BB18-46DD-B4F5-9F51F912049C}" dt="2020-10-26T21:00:38.585" v="582" actId="14100"/>
          <ac:spMkLst>
            <pc:docMk/>
            <pc:sldMk cId="3526089336" sldId="267"/>
            <ac:spMk id="8" creationId="{23BB8EA3-A81E-4596-8D47-44D554D66105}"/>
          </ac:spMkLst>
        </pc:spChg>
        <pc:spChg chg="add del">
          <ac:chgData name="majed Al-hakami" userId="c15e6e485a5a4051" providerId="LiveId" clId="{369BAA14-BB18-46DD-B4F5-9F51F912049C}" dt="2020-10-26T08:09:23.716" v="41" actId="22"/>
          <ac:spMkLst>
            <pc:docMk/>
            <pc:sldMk cId="3526089336" sldId="267"/>
            <ac:spMk id="12" creationId="{F5C694CE-2614-467C-81BF-307401017227}"/>
          </ac:spMkLst>
        </pc:spChg>
        <pc:spChg chg="add del">
          <ac:chgData name="majed Al-hakami" userId="c15e6e485a5a4051" providerId="LiveId" clId="{369BAA14-BB18-46DD-B4F5-9F51F912049C}" dt="2020-10-26T08:09:23.716" v="41" actId="22"/>
          <ac:spMkLst>
            <pc:docMk/>
            <pc:sldMk cId="3526089336" sldId="267"/>
            <ac:spMk id="14" creationId="{CFCD0053-3505-4FBA-A5C0-63A36F2EF290}"/>
          </ac:spMkLst>
        </pc:spChg>
        <pc:spChg chg="add mod">
          <ac:chgData name="majed Al-hakami" userId="c15e6e485a5a4051" providerId="LiveId" clId="{369BAA14-BB18-46DD-B4F5-9F51F912049C}" dt="2020-10-26T08:09:35.633" v="43" actId="1076"/>
          <ac:spMkLst>
            <pc:docMk/>
            <pc:sldMk cId="3526089336" sldId="267"/>
            <ac:spMk id="16" creationId="{7B45F604-C5A1-4FCF-8972-35BFB127D457}"/>
          </ac:spMkLst>
        </pc:spChg>
        <pc:spChg chg="add mod">
          <ac:chgData name="majed Al-hakami" userId="c15e6e485a5a4051" providerId="LiveId" clId="{369BAA14-BB18-46DD-B4F5-9F51F912049C}" dt="2020-10-26T09:34:28.327" v="547"/>
          <ac:spMkLst>
            <pc:docMk/>
            <pc:sldMk cId="3526089336" sldId="267"/>
            <ac:spMk id="18" creationId="{7FE55E49-732F-40E1-A572-ED9882DD598E}"/>
          </ac:spMkLst>
        </pc:spChg>
        <pc:spChg chg="add mod">
          <ac:chgData name="majed Al-hakami" userId="c15e6e485a5a4051" providerId="LiveId" clId="{369BAA14-BB18-46DD-B4F5-9F51F912049C}" dt="2020-10-26T09:18:21.542" v="497" actId="1076"/>
          <ac:spMkLst>
            <pc:docMk/>
            <pc:sldMk cId="3526089336" sldId="267"/>
            <ac:spMk id="20" creationId="{D8BC6983-8679-44A8-8143-82219E5DC223}"/>
          </ac:spMkLst>
        </pc:spChg>
        <pc:spChg chg="add del mod">
          <ac:chgData name="majed Al-hakami" userId="c15e6e485a5a4051" providerId="LiveId" clId="{369BAA14-BB18-46DD-B4F5-9F51F912049C}" dt="2020-10-26T09:18:38.699" v="499" actId="478"/>
          <ac:spMkLst>
            <pc:docMk/>
            <pc:sldMk cId="3526089336" sldId="267"/>
            <ac:spMk id="22" creationId="{07F0B9BE-9223-4E81-94E2-1D0B1247862D}"/>
          </ac:spMkLst>
        </pc:spChg>
        <pc:spChg chg="add mod">
          <ac:chgData name="majed Al-hakami" userId="c15e6e485a5a4051" providerId="LiveId" clId="{369BAA14-BB18-46DD-B4F5-9F51F912049C}" dt="2020-10-26T09:21:56.876" v="534" actId="207"/>
          <ac:spMkLst>
            <pc:docMk/>
            <pc:sldMk cId="3526089336" sldId="267"/>
            <ac:spMk id="24" creationId="{E67C9B7D-FF7C-4411-993A-EC7E21FA5890}"/>
          </ac:spMkLst>
        </pc:spChg>
        <pc:spChg chg="add mod">
          <ac:chgData name="majed Al-hakami" userId="c15e6e485a5a4051" providerId="LiveId" clId="{369BAA14-BB18-46DD-B4F5-9F51F912049C}" dt="2020-10-26T08:12:45.014" v="83" actId="403"/>
          <ac:spMkLst>
            <pc:docMk/>
            <pc:sldMk cId="3526089336" sldId="267"/>
            <ac:spMk id="26" creationId="{5AC08EAD-BBB2-4373-A311-354C33A573A1}"/>
          </ac:spMkLst>
        </pc:spChg>
        <pc:spChg chg="add mod">
          <ac:chgData name="majed Al-hakami" userId="c15e6e485a5a4051" providerId="LiveId" clId="{369BAA14-BB18-46DD-B4F5-9F51F912049C}" dt="2020-10-26T08:21:57.804" v="118" actId="20577"/>
          <ac:spMkLst>
            <pc:docMk/>
            <pc:sldMk cId="3526089336" sldId="267"/>
            <ac:spMk id="28" creationId="{ABA74F14-A40A-4498-BCC1-BE38BA27C279}"/>
          </ac:spMkLst>
        </pc:spChg>
        <pc:spChg chg="add mod">
          <ac:chgData name="majed Al-hakami" userId="c15e6e485a5a4051" providerId="LiveId" clId="{369BAA14-BB18-46DD-B4F5-9F51F912049C}" dt="2020-10-26T08:17:19.510" v="107" actId="1076"/>
          <ac:spMkLst>
            <pc:docMk/>
            <pc:sldMk cId="3526089336" sldId="267"/>
            <ac:spMk id="29" creationId="{A532D504-BFA9-406E-BF35-BAA56AFB2DB2}"/>
          </ac:spMkLst>
        </pc:spChg>
        <pc:spChg chg="add mod">
          <ac:chgData name="majed Al-hakami" userId="c15e6e485a5a4051" providerId="LiveId" clId="{369BAA14-BB18-46DD-B4F5-9F51F912049C}" dt="2020-10-26T09:19:32.755" v="512" actId="14100"/>
          <ac:spMkLst>
            <pc:docMk/>
            <pc:sldMk cId="3526089336" sldId="267"/>
            <ac:spMk id="30" creationId="{84DF6B97-7CA7-478B-9378-BB83EEE83EF1}"/>
          </ac:spMkLst>
        </pc:spChg>
        <pc:spChg chg="add mod">
          <ac:chgData name="majed Al-hakami" userId="c15e6e485a5a4051" providerId="LiveId" clId="{369BAA14-BB18-46DD-B4F5-9F51F912049C}" dt="2020-10-26T09:21:37.834" v="532" actId="571"/>
          <ac:spMkLst>
            <pc:docMk/>
            <pc:sldMk cId="3526089336" sldId="267"/>
            <ac:spMk id="31" creationId="{B1EBAA67-CB51-46A5-A8AE-29E85A6B970B}"/>
          </ac:spMkLst>
        </pc:spChg>
        <pc:spChg chg="add del mod">
          <ac:chgData name="majed Al-hakami" userId="c15e6e485a5a4051" providerId="LiveId" clId="{369BAA14-BB18-46DD-B4F5-9F51F912049C}" dt="2020-10-26T09:34:30.623" v="548" actId="478"/>
          <ac:spMkLst>
            <pc:docMk/>
            <pc:sldMk cId="3526089336" sldId="267"/>
            <ac:spMk id="32" creationId="{7B43BCA3-41F0-44FC-AA3B-564DA98F2E45}"/>
          </ac:spMkLst>
        </pc:spChg>
        <pc:picChg chg="add mod">
          <ac:chgData name="majed Al-hakami" userId="c15e6e485a5a4051" providerId="LiveId" clId="{369BAA14-BB18-46DD-B4F5-9F51F912049C}" dt="2020-10-26T08:13:32.499" v="93" actId="1076"/>
          <ac:picMkLst>
            <pc:docMk/>
            <pc:sldMk cId="3526089336" sldId="267"/>
            <ac:picMk id="10" creationId="{75670E17-1F8C-44A3-9739-A92CD8616B20}"/>
          </ac:picMkLst>
        </pc:picChg>
      </pc:sldChg>
      <pc:sldChg chg="addSp modSp add mod modAnim">
        <pc:chgData name="majed Al-hakami" userId="c15e6e485a5a4051" providerId="LiveId" clId="{369BAA14-BB18-46DD-B4F5-9F51F912049C}" dt="2020-10-26T09:35:25.758" v="575" actId="404"/>
        <pc:sldMkLst>
          <pc:docMk/>
          <pc:sldMk cId="1182322623" sldId="268"/>
        </pc:sldMkLst>
        <pc:spChg chg="add mod">
          <ac:chgData name="majed Al-hakami" userId="c15e6e485a5a4051" providerId="LiveId" clId="{369BAA14-BB18-46DD-B4F5-9F51F912049C}" dt="2020-10-26T08:22:14.450" v="122" actId="1076"/>
          <ac:spMkLst>
            <pc:docMk/>
            <pc:sldMk cId="1182322623" sldId="268"/>
            <ac:spMk id="5" creationId="{DDE4860A-14FD-46E3-8361-C6300569CC76}"/>
          </ac:spMkLst>
        </pc:spChg>
        <pc:spChg chg="add mod">
          <ac:chgData name="majed Al-hakami" userId="c15e6e485a5a4051" providerId="LiveId" clId="{369BAA14-BB18-46DD-B4F5-9F51F912049C}" dt="2020-10-26T08:22:21.093" v="123" actId="1076"/>
          <ac:spMkLst>
            <pc:docMk/>
            <pc:sldMk cId="1182322623" sldId="268"/>
            <ac:spMk id="7" creationId="{5734436E-EEB5-441F-8329-D0B5C942C6BB}"/>
          </ac:spMkLst>
        </pc:spChg>
        <pc:spChg chg="add mod">
          <ac:chgData name="majed Al-hakami" userId="c15e6e485a5a4051" providerId="LiveId" clId="{369BAA14-BB18-46DD-B4F5-9F51F912049C}" dt="2020-10-26T08:22:51.839" v="129" actId="2711"/>
          <ac:spMkLst>
            <pc:docMk/>
            <pc:sldMk cId="1182322623" sldId="268"/>
            <ac:spMk id="9" creationId="{25E01AE3-7283-4301-80AB-6CD6C14F440D}"/>
          </ac:spMkLst>
        </pc:spChg>
        <pc:spChg chg="add mod">
          <ac:chgData name="majed Al-hakami" userId="c15e6e485a5a4051" providerId="LiveId" clId="{369BAA14-BB18-46DD-B4F5-9F51F912049C}" dt="2020-10-26T08:32:12.714" v="185" actId="207"/>
          <ac:spMkLst>
            <pc:docMk/>
            <pc:sldMk cId="1182322623" sldId="268"/>
            <ac:spMk id="11" creationId="{FC12E584-96C3-47D5-B2D4-777E8DCA070A}"/>
          </ac:spMkLst>
        </pc:spChg>
        <pc:spChg chg="add mod">
          <ac:chgData name="majed Al-hakami" userId="c15e6e485a5a4051" providerId="LiveId" clId="{369BAA14-BB18-46DD-B4F5-9F51F912049C}" dt="2020-10-26T08:22:10.931" v="121" actId="20577"/>
          <ac:spMkLst>
            <pc:docMk/>
            <pc:sldMk cId="1182322623" sldId="268"/>
            <ac:spMk id="15" creationId="{2E09042F-05B4-426D-A89A-F0D70C5A5252}"/>
          </ac:spMkLst>
        </pc:spChg>
        <pc:spChg chg="add mod">
          <ac:chgData name="majed Al-hakami" userId="c15e6e485a5a4051" providerId="LiveId" clId="{369BAA14-BB18-46DD-B4F5-9F51F912049C}" dt="2020-10-26T08:23:28.743" v="135" actId="1076"/>
          <ac:spMkLst>
            <pc:docMk/>
            <pc:sldMk cId="1182322623" sldId="268"/>
            <ac:spMk id="17" creationId="{0C6A7BC8-5202-4DF8-8452-49F871E55052}"/>
          </ac:spMkLst>
        </pc:spChg>
        <pc:spChg chg="add mod">
          <ac:chgData name="majed Al-hakami" userId="c15e6e485a5a4051" providerId="LiveId" clId="{369BAA14-BB18-46DD-B4F5-9F51F912049C}" dt="2020-10-26T08:25:28.698" v="144" actId="1076"/>
          <ac:spMkLst>
            <pc:docMk/>
            <pc:sldMk cId="1182322623" sldId="268"/>
            <ac:spMk id="19" creationId="{BFA6ED25-6062-4201-B74D-2459F9B54409}"/>
          </ac:spMkLst>
        </pc:spChg>
        <pc:spChg chg="add mod">
          <ac:chgData name="majed Al-hakami" userId="c15e6e485a5a4051" providerId="LiveId" clId="{369BAA14-BB18-46DD-B4F5-9F51F912049C}" dt="2020-10-26T08:29:47.241" v="174" actId="1076"/>
          <ac:spMkLst>
            <pc:docMk/>
            <pc:sldMk cId="1182322623" sldId="268"/>
            <ac:spMk id="21" creationId="{CFA987B3-98CF-49BA-A772-408477BB4311}"/>
          </ac:spMkLst>
        </pc:spChg>
        <pc:spChg chg="add mod">
          <ac:chgData name="majed Al-hakami" userId="c15e6e485a5a4051" providerId="LiveId" clId="{369BAA14-BB18-46DD-B4F5-9F51F912049C}" dt="2020-10-26T09:35:25.758" v="575" actId="404"/>
          <ac:spMkLst>
            <pc:docMk/>
            <pc:sldMk cId="1182322623" sldId="268"/>
            <ac:spMk id="23" creationId="{5B08581B-CE3D-4879-9C5A-1942095C7501}"/>
          </ac:spMkLst>
        </pc:spChg>
        <pc:spChg chg="add mod">
          <ac:chgData name="majed Al-hakami" userId="c15e6e485a5a4051" providerId="LiveId" clId="{369BAA14-BB18-46DD-B4F5-9F51F912049C}" dt="2020-10-26T08:30:03.507" v="179" actId="1076"/>
          <ac:spMkLst>
            <pc:docMk/>
            <pc:sldMk cId="1182322623" sldId="268"/>
            <ac:spMk id="25" creationId="{D86E149D-C240-4A05-84E0-D75EF224AFEB}"/>
          </ac:spMkLst>
        </pc:spChg>
        <pc:picChg chg="add mod">
          <ac:chgData name="majed Al-hakami" userId="c15e6e485a5a4051" providerId="LiveId" clId="{369BAA14-BB18-46DD-B4F5-9F51F912049C}" dt="2020-10-26T08:22:23.408" v="124" actId="1076"/>
          <ac:picMkLst>
            <pc:docMk/>
            <pc:sldMk cId="1182322623" sldId="268"/>
            <ac:picMk id="13" creationId="{6CC3517E-3377-4AB1-9214-3A89EF69327E}"/>
          </ac:picMkLst>
        </pc:picChg>
      </pc:sldChg>
      <pc:sldChg chg="addSp delSp modSp add mod delAnim modAnim">
        <pc:chgData name="majed Al-hakami" userId="c15e6e485a5a4051" providerId="LiveId" clId="{369BAA14-BB18-46DD-B4F5-9F51F912049C}" dt="2020-10-26T09:26:23.357" v="539" actId="404"/>
        <pc:sldMkLst>
          <pc:docMk/>
          <pc:sldMk cId="3641582218" sldId="269"/>
        </pc:sldMkLst>
        <pc:spChg chg="add mod">
          <ac:chgData name="majed Al-hakami" userId="c15e6e485a5a4051" providerId="LiveId" clId="{369BAA14-BB18-46DD-B4F5-9F51F912049C}" dt="2020-10-26T08:33:00.822" v="187" actId="20577"/>
          <ac:spMkLst>
            <pc:docMk/>
            <pc:sldMk cId="3641582218" sldId="269"/>
            <ac:spMk id="5" creationId="{1A86C84D-CF1E-4F63-ADC0-71AB9966A07A}"/>
          </ac:spMkLst>
        </pc:spChg>
        <pc:spChg chg="add mod">
          <ac:chgData name="majed Al-hakami" userId="c15e6e485a5a4051" providerId="LiveId" clId="{369BAA14-BB18-46DD-B4F5-9F51F912049C}" dt="2020-10-26T08:34:37.048" v="213" actId="1076"/>
          <ac:spMkLst>
            <pc:docMk/>
            <pc:sldMk cId="3641582218" sldId="269"/>
            <ac:spMk id="7" creationId="{E610A369-E5B4-41B9-97C4-B078C2A94746}"/>
          </ac:spMkLst>
        </pc:spChg>
        <pc:spChg chg="add mod">
          <ac:chgData name="majed Al-hakami" userId="c15e6e485a5a4051" providerId="LiveId" clId="{369BAA14-BB18-46DD-B4F5-9F51F912049C}" dt="2020-10-26T08:47:43.091" v="310"/>
          <ac:spMkLst>
            <pc:docMk/>
            <pc:sldMk cId="3641582218" sldId="269"/>
            <ac:spMk id="9" creationId="{EE7B2D46-0B67-4366-9F5F-40F4C492091F}"/>
          </ac:spMkLst>
        </pc:spChg>
        <pc:spChg chg="add mod">
          <ac:chgData name="majed Al-hakami" userId="c15e6e485a5a4051" providerId="LiveId" clId="{369BAA14-BB18-46DD-B4F5-9F51F912049C}" dt="2020-10-26T08:41:03.347" v="249" actId="114"/>
          <ac:spMkLst>
            <pc:docMk/>
            <pc:sldMk cId="3641582218" sldId="269"/>
            <ac:spMk id="11" creationId="{E254A883-E5FB-4F66-9A4A-AD9A31227B70}"/>
          </ac:spMkLst>
        </pc:spChg>
        <pc:spChg chg="add mod">
          <ac:chgData name="majed Al-hakami" userId="c15e6e485a5a4051" providerId="LiveId" clId="{369BAA14-BB18-46DD-B4F5-9F51F912049C}" dt="2020-10-26T08:35:49.760" v="220"/>
          <ac:spMkLst>
            <pc:docMk/>
            <pc:sldMk cId="3641582218" sldId="269"/>
            <ac:spMk id="14" creationId="{C6F47CE0-D6CF-4944-89D5-ADDE8263C52F}"/>
          </ac:spMkLst>
        </pc:spChg>
        <pc:spChg chg="add mod">
          <ac:chgData name="majed Al-hakami" userId="c15e6e485a5a4051" providerId="LiveId" clId="{369BAA14-BB18-46DD-B4F5-9F51F912049C}" dt="2020-10-26T09:13:56.910" v="483" actId="207"/>
          <ac:spMkLst>
            <pc:docMk/>
            <pc:sldMk cId="3641582218" sldId="269"/>
            <ac:spMk id="15" creationId="{63A99DEA-B605-4EA9-82FD-DFC186F46254}"/>
          </ac:spMkLst>
        </pc:spChg>
        <pc:spChg chg="add del mod">
          <ac:chgData name="majed Al-hakami" userId="c15e6e485a5a4051" providerId="LiveId" clId="{369BAA14-BB18-46DD-B4F5-9F51F912049C}" dt="2020-10-26T08:47:15.445" v="304" actId="478"/>
          <ac:spMkLst>
            <pc:docMk/>
            <pc:sldMk cId="3641582218" sldId="269"/>
            <ac:spMk id="16" creationId="{8A0D8EDF-CFA6-438C-8FB1-CC3CD29BCF4D}"/>
          </ac:spMkLst>
        </pc:spChg>
        <pc:spChg chg="add del mod">
          <ac:chgData name="majed Al-hakami" userId="c15e6e485a5a4051" providerId="LiveId" clId="{369BAA14-BB18-46DD-B4F5-9F51F912049C}" dt="2020-10-26T08:47:15.445" v="304" actId="478"/>
          <ac:spMkLst>
            <pc:docMk/>
            <pc:sldMk cId="3641582218" sldId="269"/>
            <ac:spMk id="17" creationId="{45E1FB51-B89C-45F8-9020-8362C5E44EBF}"/>
          </ac:spMkLst>
        </pc:spChg>
        <pc:spChg chg="add del mod">
          <ac:chgData name="majed Al-hakami" userId="c15e6e485a5a4051" providerId="LiveId" clId="{369BAA14-BB18-46DD-B4F5-9F51F912049C}" dt="2020-10-26T08:47:15.445" v="304" actId="478"/>
          <ac:spMkLst>
            <pc:docMk/>
            <pc:sldMk cId="3641582218" sldId="269"/>
            <ac:spMk id="19" creationId="{7E567C9D-2A4D-4CAF-901C-89B0F60B42C8}"/>
          </ac:spMkLst>
        </pc:spChg>
        <pc:spChg chg="add del mod">
          <ac:chgData name="majed Al-hakami" userId="c15e6e485a5a4051" providerId="LiveId" clId="{369BAA14-BB18-46DD-B4F5-9F51F912049C}" dt="2020-10-26T08:38:34.066" v="234" actId="478"/>
          <ac:spMkLst>
            <pc:docMk/>
            <pc:sldMk cId="3641582218" sldId="269"/>
            <ac:spMk id="21" creationId="{79BC34BE-69C3-4A5A-803F-D11016B58644}"/>
          </ac:spMkLst>
        </pc:spChg>
        <pc:spChg chg="add mod">
          <ac:chgData name="majed Al-hakami" userId="c15e6e485a5a4051" providerId="LiveId" clId="{369BAA14-BB18-46DD-B4F5-9F51F912049C}" dt="2020-10-26T08:49:28.275" v="322"/>
          <ac:spMkLst>
            <pc:docMk/>
            <pc:sldMk cId="3641582218" sldId="269"/>
            <ac:spMk id="22" creationId="{6C5846DE-E1B5-4ED6-93E5-71954E76E853}"/>
          </ac:spMkLst>
        </pc:spChg>
        <pc:spChg chg="add mod">
          <ac:chgData name="majed Al-hakami" userId="c15e6e485a5a4051" providerId="LiveId" clId="{369BAA14-BB18-46DD-B4F5-9F51F912049C}" dt="2020-10-26T08:40:06.089" v="243" actId="571"/>
          <ac:spMkLst>
            <pc:docMk/>
            <pc:sldMk cId="3641582218" sldId="269"/>
            <ac:spMk id="23" creationId="{9BB4730A-739C-483E-8C7D-761ED63801F4}"/>
          </ac:spMkLst>
        </pc:spChg>
        <pc:spChg chg="add del mod">
          <ac:chgData name="majed Al-hakami" userId="c15e6e485a5a4051" providerId="LiveId" clId="{369BAA14-BB18-46DD-B4F5-9F51F912049C}" dt="2020-10-26T08:43:23.057" v="267" actId="478"/>
          <ac:spMkLst>
            <pc:docMk/>
            <pc:sldMk cId="3641582218" sldId="269"/>
            <ac:spMk id="24" creationId="{90D61E01-9870-4299-86DA-70D97FB15689}"/>
          </ac:spMkLst>
        </pc:spChg>
        <pc:spChg chg="add mod">
          <ac:chgData name="majed Al-hakami" userId="c15e6e485a5a4051" providerId="LiveId" clId="{369BAA14-BB18-46DD-B4F5-9F51F912049C}" dt="2020-10-26T08:43:35.918" v="269" actId="571"/>
          <ac:spMkLst>
            <pc:docMk/>
            <pc:sldMk cId="3641582218" sldId="269"/>
            <ac:spMk id="25" creationId="{FF467ED0-4EAF-46A8-A7A2-7443A037253B}"/>
          </ac:spMkLst>
        </pc:spChg>
        <pc:spChg chg="add mod">
          <ac:chgData name="majed Al-hakami" userId="c15e6e485a5a4051" providerId="LiveId" clId="{369BAA14-BB18-46DD-B4F5-9F51F912049C}" dt="2020-10-26T08:49:53.614" v="331" actId="1076"/>
          <ac:spMkLst>
            <pc:docMk/>
            <pc:sldMk cId="3641582218" sldId="269"/>
            <ac:spMk id="26" creationId="{51D4EE57-785F-4D03-AC00-0923E9EB5C44}"/>
          </ac:spMkLst>
        </pc:spChg>
        <pc:spChg chg="add mod">
          <ac:chgData name="majed Al-hakami" userId="c15e6e485a5a4051" providerId="LiveId" clId="{369BAA14-BB18-46DD-B4F5-9F51F912049C}" dt="2020-10-26T09:25:20.172" v="535" actId="207"/>
          <ac:spMkLst>
            <pc:docMk/>
            <pc:sldMk cId="3641582218" sldId="269"/>
            <ac:spMk id="27" creationId="{96F9CDCD-A040-4037-9AA3-B46704D57B64}"/>
          </ac:spMkLst>
        </pc:spChg>
        <pc:spChg chg="add mod">
          <ac:chgData name="majed Al-hakami" userId="c15e6e485a5a4051" providerId="LiveId" clId="{369BAA14-BB18-46DD-B4F5-9F51F912049C}" dt="2020-10-26T09:25:24.822" v="536" actId="207"/>
          <ac:spMkLst>
            <pc:docMk/>
            <pc:sldMk cId="3641582218" sldId="269"/>
            <ac:spMk id="28" creationId="{8BF58688-1E18-4269-BB3C-D11EFF226610}"/>
          </ac:spMkLst>
        </pc:spChg>
        <pc:spChg chg="add mod">
          <ac:chgData name="majed Al-hakami" userId="c15e6e485a5a4051" providerId="LiveId" clId="{369BAA14-BB18-46DD-B4F5-9F51F912049C}" dt="2020-10-26T09:26:23.357" v="539" actId="404"/>
          <ac:spMkLst>
            <pc:docMk/>
            <pc:sldMk cId="3641582218" sldId="269"/>
            <ac:spMk id="30" creationId="{EE4FEA62-C314-49A0-BB21-EAF8DC0BD408}"/>
          </ac:spMkLst>
        </pc:spChg>
        <pc:spChg chg="add mod">
          <ac:chgData name="majed Al-hakami" userId="c15e6e485a5a4051" providerId="LiveId" clId="{369BAA14-BB18-46DD-B4F5-9F51F912049C}" dt="2020-10-26T08:47:34.475" v="309" actId="571"/>
          <ac:spMkLst>
            <pc:docMk/>
            <pc:sldMk cId="3641582218" sldId="269"/>
            <ac:spMk id="31" creationId="{895EC48D-9053-4623-A0D7-7CB457DCA0AE}"/>
          </ac:spMkLst>
        </pc:spChg>
        <pc:spChg chg="add mod">
          <ac:chgData name="majed Al-hakami" userId="c15e6e485a5a4051" providerId="LiveId" clId="{369BAA14-BB18-46DD-B4F5-9F51F912049C}" dt="2020-10-26T08:47:34.475" v="309" actId="571"/>
          <ac:spMkLst>
            <pc:docMk/>
            <pc:sldMk cId="3641582218" sldId="269"/>
            <ac:spMk id="32" creationId="{F7793076-C877-451B-B14C-9B99F3947078}"/>
          </ac:spMkLst>
        </pc:spChg>
        <pc:spChg chg="add mod">
          <ac:chgData name="majed Al-hakami" userId="c15e6e485a5a4051" providerId="LiveId" clId="{369BAA14-BB18-46DD-B4F5-9F51F912049C}" dt="2020-10-26T08:47:34.475" v="309" actId="571"/>
          <ac:spMkLst>
            <pc:docMk/>
            <pc:sldMk cId="3641582218" sldId="269"/>
            <ac:spMk id="33" creationId="{A877EF90-F34D-4D6E-BC00-3AC069B25594}"/>
          </ac:spMkLst>
        </pc:spChg>
        <pc:spChg chg="add mod">
          <ac:chgData name="majed Al-hakami" userId="c15e6e485a5a4051" providerId="LiveId" clId="{369BAA14-BB18-46DD-B4F5-9F51F912049C}" dt="2020-10-26T08:47:34.475" v="309" actId="571"/>
          <ac:spMkLst>
            <pc:docMk/>
            <pc:sldMk cId="3641582218" sldId="269"/>
            <ac:spMk id="34" creationId="{C8166DDC-364F-4244-823A-2E5187E26934}"/>
          </ac:spMkLst>
        </pc:spChg>
        <pc:spChg chg="add mod">
          <ac:chgData name="majed Al-hakami" userId="c15e6e485a5a4051" providerId="LiveId" clId="{369BAA14-BB18-46DD-B4F5-9F51F912049C}" dt="2020-10-26T08:47:34.475" v="309" actId="571"/>
          <ac:spMkLst>
            <pc:docMk/>
            <pc:sldMk cId="3641582218" sldId="269"/>
            <ac:spMk id="36" creationId="{95FD61E4-6556-4FE5-A3A2-2B27A0C637F5}"/>
          </ac:spMkLst>
        </pc:spChg>
        <pc:spChg chg="add mod">
          <ac:chgData name="majed Al-hakami" userId="c15e6e485a5a4051" providerId="LiveId" clId="{369BAA14-BB18-46DD-B4F5-9F51F912049C}" dt="2020-10-26T08:48:32.741" v="313" actId="1076"/>
          <ac:spMkLst>
            <pc:docMk/>
            <pc:sldMk cId="3641582218" sldId="269"/>
            <ac:spMk id="38" creationId="{2EB044B6-455E-4E04-B8E7-A8C4E08EC506}"/>
          </ac:spMkLst>
        </pc:spChg>
        <pc:spChg chg="add mod">
          <ac:chgData name="majed Al-hakami" userId="c15e6e485a5a4051" providerId="LiveId" clId="{369BAA14-BB18-46DD-B4F5-9F51F912049C}" dt="2020-10-26T08:49:09.934" v="319" actId="14100"/>
          <ac:spMkLst>
            <pc:docMk/>
            <pc:sldMk cId="3641582218" sldId="269"/>
            <ac:spMk id="40" creationId="{D622FB6F-92B0-4DC5-A5A7-EA375316804D}"/>
          </ac:spMkLst>
        </pc:spChg>
        <pc:spChg chg="add mod">
          <ac:chgData name="majed Al-hakami" userId="c15e6e485a5a4051" providerId="LiveId" clId="{369BAA14-BB18-46DD-B4F5-9F51F912049C}" dt="2020-10-26T08:49:57.625" v="332" actId="1076"/>
          <ac:spMkLst>
            <pc:docMk/>
            <pc:sldMk cId="3641582218" sldId="269"/>
            <ac:spMk id="43" creationId="{992EB37C-D328-425A-B189-5B4855DD1827}"/>
          </ac:spMkLst>
        </pc:spChg>
        <pc:spChg chg="add mod">
          <ac:chgData name="majed Al-hakami" userId="c15e6e485a5a4051" providerId="LiveId" clId="{369BAA14-BB18-46DD-B4F5-9F51F912049C}" dt="2020-10-26T08:51:25.612" v="349" actId="14100"/>
          <ac:spMkLst>
            <pc:docMk/>
            <pc:sldMk cId="3641582218" sldId="269"/>
            <ac:spMk id="46" creationId="{16F34FB5-FC87-476D-95BD-3E4B10694024}"/>
          </ac:spMkLst>
        </pc:spChg>
        <pc:spChg chg="add mod">
          <ac:chgData name="majed Al-hakami" userId="c15e6e485a5a4051" providerId="LiveId" clId="{369BAA14-BB18-46DD-B4F5-9F51F912049C}" dt="2020-10-26T08:51:06.855" v="343" actId="1076"/>
          <ac:spMkLst>
            <pc:docMk/>
            <pc:sldMk cId="3641582218" sldId="269"/>
            <ac:spMk id="50" creationId="{3F86040D-8F85-4785-A523-D348092CA5A9}"/>
          </ac:spMkLst>
        </pc:spChg>
        <pc:spChg chg="add mod">
          <ac:chgData name="majed Al-hakami" userId="c15e6e485a5a4051" providerId="LiveId" clId="{369BAA14-BB18-46DD-B4F5-9F51F912049C}" dt="2020-10-26T08:51:31.754" v="351" actId="14100"/>
          <ac:spMkLst>
            <pc:docMk/>
            <pc:sldMk cId="3641582218" sldId="269"/>
            <ac:spMk id="52" creationId="{F784F461-5B41-4AB6-8FA2-269AE47660E8}"/>
          </ac:spMkLst>
        </pc:spChg>
        <pc:graphicFrameChg chg="add mod">
          <ac:chgData name="majed Al-hakami" userId="c15e6e485a5a4051" providerId="LiveId" clId="{369BAA14-BB18-46DD-B4F5-9F51F912049C}" dt="2020-10-26T08:51:16.487" v="346" actId="1076"/>
          <ac:graphicFrameMkLst>
            <pc:docMk/>
            <pc:sldMk cId="3641582218" sldId="269"/>
            <ac:graphicFrameMk id="48" creationId="{8687F0A6-C5FA-48FB-9892-98A925562291}"/>
          </ac:graphicFrameMkLst>
        </pc:graphicFrameChg>
        <pc:picChg chg="add mod">
          <ac:chgData name="majed Al-hakami" userId="c15e6e485a5a4051" providerId="LiveId" clId="{369BAA14-BB18-46DD-B4F5-9F51F912049C}" dt="2020-10-26T08:34:27.089" v="209" actId="1076"/>
          <ac:picMkLst>
            <pc:docMk/>
            <pc:sldMk cId="3641582218" sldId="269"/>
            <ac:picMk id="13" creationId="{4BBB9634-76A1-4058-820D-4ADEA9FD2334}"/>
          </ac:picMkLst>
        </pc:picChg>
        <pc:cxnChg chg="add del mod">
          <ac:chgData name="majed Al-hakami" userId="c15e6e485a5a4051" providerId="LiveId" clId="{369BAA14-BB18-46DD-B4F5-9F51F912049C}" dt="2020-10-26T08:47:18.630" v="305" actId="478"/>
          <ac:cxnSpMkLst>
            <pc:docMk/>
            <pc:sldMk cId="3641582218" sldId="269"/>
            <ac:cxnSpMk id="18" creationId="{62F4E172-F3D9-4907-B3A4-F7E8640636D8}"/>
          </ac:cxnSpMkLst>
        </pc:cxnChg>
        <pc:cxnChg chg="add mod">
          <ac:chgData name="majed Al-hakami" userId="c15e6e485a5a4051" providerId="LiveId" clId="{369BAA14-BB18-46DD-B4F5-9F51F912049C}" dt="2020-10-26T08:49:50.811" v="330" actId="14100"/>
          <ac:cxnSpMkLst>
            <pc:docMk/>
            <pc:sldMk cId="3641582218" sldId="269"/>
            <ac:cxnSpMk id="29" creationId="{AD917C15-4129-43E9-A0C5-E144C906CD7F}"/>
          </ac:cxnSpMkLst>
        </pc:cxnChg>
        <pc:cxnChg chg="add mod">
          <ac:chgData name="majed Al-hakami" userId="c15e6e485a5a4051" providerId="LiveId" clId="{369BAA14-BB18-46DD-B4F5-9F51F912049C}" dt="2020-10-26T08:47:34.475" v="309" actId="571"/>
          <ac:cxnSpMkLst>
            <pc:docMk/>
            <pc:sldMk cId="3641582218" sldId="269"/>
            <ac:cxnSpMk id="35" creationId="{3EAFBC57-F3C7-4DCD-8699-C47EE3AB8901}"/>
          </ac:cxnSpMkLst>
        </pc:cxnChg>
      </pc:sldChg>
      <pc:sldChg chg="addSp modSp add mod modAnim">
        <pc:chgData name="majed Al-hakami" userId="c15e6e485a5a4051" providerId="LiveId" clId="{369BAA14-BB18-46DD-B4F5-9F51F912049C}" dt="2020-10-26T09:10:33.872" v="458"/>
        <pc:sldMkLst>
          <pc:docMk/>
          <pc:sldMk cId="3714116275" sldId="270"/>
        </pc:sldMkLst>
        <pc:spChg chg="add mod">
          <ac:chgData name="majed Al-hakami" userId="c15e6e485a5a4051" providerId="LiveId" clId="{369BAA14-BB18-46DD-B4F5-9F51F912049C}" dt="2020-10-26T09:09:47.037" v="451" actId="1076"/>
          <ac:spMkLst>
            <pc:docMk/>
            <pc:sldMk cId="3714116275" sldId="270"/>
            <ac:spMk id="5" creationId="{0B866F59-4FF7-4730-848F-6FF5302815C9}"/>
          </ac:spMkLst>
        </pc:spChg>
        <pc:spChg chg="add mod">
          <ac:chgData name="majed Al-hakami" userId="c15e6e485a5a4051" providerId="LiveId" clId="{369BAA14-BB18-46DD-B4F5-9F51F912049C}" dt="2020-10-26T09:10:03.664" v="453" actId="13822"/>
          <ac:spMkLst>
            <pc:docMk/>
            <pc:sldMk cId="3714116275" sldId="270"/>
            <ac:spMk id="7" creationId="{2BE179C6-DC10-4CFE-9993-7A5AF206341E}"/>
          </ac:spMkLst>
        </pc:spChg>
        <pc:spChg chg="add mod">
          <ac:chgData name="majed Al-hakami" userId="c15e6e485a5a4051" providerId="LiveId" clId="{369BAA14-BB18-46DD-B4F5-9F51F912049C}" dt="2020-10-26T09:10:23.988" v="457" actId="20577"/>
          <ac:spMkLst>
            <pc:docMk/>
            <pc:sldMk cId="3714116275" sldId="270"/>
            <ac:spMk id="9" creationId="{D2C0D6D5-B352-416C-B5CD-EB96876B6DEF}"/>
          </ac:spMkLst>
        </pc:spChg>
        <pc:picChg chg="add mod">
          <ac:chgData name="majed Al-hakami" userId="c15e6e485a5a4051" providerId="LiveId" clId="{369BAA14-BB18-46DD-B4F5-9F51F912049C}" dt="2020-10-26T09:10:18.031" v="455" actId="1076"/>
          <ac:picMkLst>
            <pc:docMk/>
            <pc:sldMk cId="3714116275" sldId="270"/>
            <ac:picMk id="11" creationId="{607B7139-6C3A-4857-9976-C7C597512F2E}"/>
          </ac:picMkLst>
        </pc:picChg>
      </pc:sldChg>
      <pc:sldChg chg="add del">
        <pc:chgData name="majed Al-hakami" userId="c15e6e485a5a4051" providerId="LiveId" clId="{369BAA14-BB18-46DD-B4F5-9F51F912049C}" dt="2020-10-26T09:10:40.984" v="465" actId="47"/>
        <pc:sldMkLst>
          <pc:docMk/>
          <pc:sldMk cId="2128465907" sldId="271"/>
        </pc:sldMkLst>
      </pc:sldChg>
      <pc:sldChg chg="add del">
        <pc:chgData name="majed Al-hakami" userId="c15e6e485a5a4051" providerId="LiveId" clId="{369BAA14-BB18-46DD-B4F5-9F51F912049C}" dt="2020-10-26T09:10:40.472" v="464" actId="47"/>
        <pc:sldMkLst>
          <pc:docMk/>
          <pc:sldMk cId="3663784908" sldId="272"/>
        </pc:sldMkLst>
      </pc:sldChg>
      <pc:sldChg chg="add del">
        <pc:chgData name="majed Al-hakami" userId="c15e6e485a5a4051" providerId="LiveId" clId="{369BAA14-BB18-46DD-B4F5-9F51F912049C}" dt="2020-10-26T09:10:39.853" v="463" actId="47"/>
        <pc:sldMkLst>
          <pc:docMk/>
          <pc:sldMk cId="3570055252" sldId="273"/>
        </pc:sldMkLst>
      </pc:sldChg>
      <pc:sldChg chg="add del">
        <pc:chgData name="majed Al-hakami" userId="c15e6e485a5a4051" providerId="LiveId" clId="{369BAA14-BB18-46DD-B4F5-9F51F912049C}" dt="2020-10-26T09:10:39.694" v="462" actId="47"/>
        <pc:sldMkLst>
          <pc:docMk/>
          <pc:sldMk cId="1756886203" sldId="274"/>
        </pc:sldMkLst>
      </pc:sldChg>
      <pc:sldChg chg="add del">
        <pc:chgData name="majed Al-hakami" userId="c15e6e485a5a4051" providerId="LiveId" clId="{369BAA14-BB18-46DD-B4F5-9F51F912049C}" dt="2020-10-26T09:10:39.515" v="461" actId="47"/>
        <pc:sldMkLst>
          <pc:docMk/>
          <pc:sldMk cId="2210158746" sldId="275"/>
        </pc:sldMkLst>
      </pc:sldChg>
      <pc:sldChg chg="add del">
        <pc:chgData name="majed Al-hakami" userId="c15e6e485a5a4051" providerId="LiveId" clId="{369BAA14-BB18-46DD-B4F5-9F51F912049C}" dt="2020-10-26T09:10:39.319" v="460" actId="47"/>
        <pc:sldMkLst>
          <pc:docMk/>
          <pc:sldMk cId="4286953500" sldId="276"/>
        </pc:sldMkLst>
      </pc:sldChg>
      <pc:sldChg chg="add del">
        <pc:chgData name="majed Al-hakami" userId="c15e6e485a5a4051" providerId="LiveId" clId="{369BAA14-BB18-46DD-B4F5-9F51F912049C}" dt="2020-10-26T09:10:39.157" v="459" actId="47"/>
        <pc:sldMkLst>
          <pc:docMk/>
          <pc:sldMk cId="1765772691" sldId="277"/>
        </pc:sldMkLst>
      </pc:sldChg>
      <pc:sldChg chg="addSp modSp add mod">
        <pc:chgData name="majed Al-hakami" userId="c15e6e485a5a4051" providerId="LiveId" clId="{369BAA14-BB18-46DD-B4F5-9F51F912049C}" dt="2020-10-26T09:11:48.170" v="480" actId="1076"/>
        <pc:sldMkLst>
          <pc:docMk/>
          <pc:sldMk cId="1158501773" sldId="278"/>
        </pc:sldMkLst>
        <pc:spChg chg="add mod">
          <ac:chgData name="majed Al-hakami" userId="c15e6e485a5a4051" providerId="LiveId" clId="{369BAA14-BB18-46DD-B4F5-9F51F912049C}" dt="2020-10-26T08:06:25.007" v="26" actId="1076"/>
          <ac:spMkLst>
            <pc:docMk/>
            <pc:sldMk cId="1158501773" sldId="278"/>
            <ac:spMk id="4" creationId="{F3B88BB2-E069-4CF0-B7B9-2BB3379D1DF0}"/>
          </ac:spMkLst>
        </pc:spChg>
        <pc:spChg chg="add mod">
          <ac:chgData name="majed Al-hakami" userId="c15e6e485a5a4051" providerId="LiveId" clId="{369BAA14-BB18-46DD-B4F5-9F51F912049C}" dt="2020-10-26T08:06:44.066" v="27" actId="207"/>
          <ac:spMkLst>
            <pc:docMk/>
            <pc:sldMk cId="1158501773" sldId="278"/>
            <ac:spMk id="6" creationId="{0A28B824-445A-4B61-9E88-D00ACC7659E5}"/>
          </ac:spMkLst>
        </pc:spChg>
        <pc:spChg chg="add mod">
          <ac:chgData name="majed Al-hakami" userId="c15e6e485a5a4051" providerId="LiveId" clId="{369BAA14-BB18-46DD-B4F5-9F51F912049C}" dt="2020-10-26T08:06:25.007" v="26" actId="1076"/>
          <ac:spMkLst>
            <pc:docMk/>
            <pc:sldMk cId="1158501773" sldId="278"/>
            <ac:spMk id="7" creationId="{FB18B976-8DDE-4B46-B49C-3059D4CB6646}"/>
          </ac:spMkLst>
        </pc:spChg>
        <pc:spChg chg="add mod">
          <ac:chgData name="majed Al-hakami" userId="c15e6e485a5a4051" providerId="LiveId" clId="{369BAA14-BB18-46DD-B4F5-9F51F912049C}" dt="2020-10-26T09:11:48.170" v="480" actId="1076"/>
          <ac:spMkLst>
            <pc:docMk/>
            <pc:sldMk cId="1158501773" sldId="278"/>
            <ac:spMk id="10" creationId="{077E0C32-7669-4581-8D3C-6C0CE17275B5}"/>
          </ac:spMkLst>
        </pc:spChg>
        <pc:picChg chg="add mod">
          <ac:chgData name="majed Al-hakami" userId="c15e6e485a5a4051" providerId="LiveId" clId="{369BAA14-BB18-46DD-B4F5-9F51F912049C}" dt="2020-10-26T08:54:29.759" v="389" actId="1076"/>
          <ac:picMkLst>
            <pc:docMk/>
            <pc:sldMk cId="1158501773" sldId="278"/>
            <ac:picMk id="5" creationId="{339EE281-70CE-4399-9382-AE1702DD7EDC}"/>
          </ac:picMkLst>
        </pc:picChg>
        <pc:picChg chg="add mod">
          <ac:chgData name="majed Al-hakami" userId="c15e6e485a5a4051" providerId="LiveId" clId="{369BAA14-BB18-46DD-B4F5-9F51F912049C}" dt="2020-10-26T08:06:25.007" v="26" actId="1076"/>
          <ac:picMkLst>
            <pc:docMk/>
            <pc:sldMk cId="1158501773" sldId="278"/>
            <ac:picMk id="8" creationId="{C679401B-C5FD-4126-AF68-A709F1CF15F2}"/>
          </ac:picMkLst>
        </pc:picChg>
      </pc:sldChg>
      <pc:sldChg chg="addSp modSp add mod ord">
        <pc:chgData name="majed Al-hakami" userId="c15e6e485a5a4051" providerId="LiveId" clId="{369BAA14-BB18-46DD-B4F5-9F51F912049C}" dt="2020-10-26T08:59:49.678" v="405"/>
        <pc:sldMkLst>
          <pc:docMk/>
          <pc:sldMk cId="3607527880" sldId="279"/>
        </pc:sldMkLst>
        <pc:spChg chg="add">
          <ac:chgData name="majed Al-hakami" userId="c15e6e485a5a4051" providerId="LiveId" clId="{369BAA14-BB18-46DD-B4F5-9F51F912049C}" dt="2020-10-26T08:58:42.547" v="391" actId="22"/>
          <ac:spMkLst>
            <pc:docMk/>
            <pc:sldMk cId="3607527880" sldId="279"/>
            <ac:spMk id="5" creationId="{E3239524-3322-40FC-B225-992D37C8F0F9}"/>
          </ac:spMkLst>
        </pc:spChg>
        <pc:spChg chg="add mod">
          <ac:chgData name="majed Al-hakami" userId="c15e6e485a5a4051" providerId="LiveId" clId="{369BAA14-BB18-46DD-B4F5-9F51F912049C}" dt="2020-10-26T08:59:41.181" v="403" actId="207"/>
          <ac:spMkLst>
            <pc:docMk/>
            <pc:sldMk cId="3607527880" sldId="279"/>
            <ac:spMk id="7" creationId="{DB09AFB4-63C7-4B1D-B739-E4B3CA29F027}"/>
          </ac:spMkLst>
        </pc:spChg>
        <pc:picChg chg="add mod">
          <ac:chgData name="majed Al-hakami" userId="c15e6e485a5a4051" providerId="LiveId" clId="{369BAA14-BB18-46DD-B4F5-9F51F912049C}" dt="2020-10-26T08:59:29.671" v="399" actId="14100"/>
          <ac:picMkLst>
            <pc:docMk/>
            <pc:sldMk cId="3607527880" sldId="279"/>
            <ac:picMk id="6" creationId="{E08CF0EA-9E74-40F1-B090-55C508DB4D76}"/>
          </ac:picMkLst>
        </pc:picChg>
      </pc:sldChg>
      <pc:sldChg chg="addSp delSp add mod">
        <pc:chgData name="majed Al-hakami" userId="c15e6e485a5a4051" providerId="LiveId" clId="{369BAA14-BB18-46DD-B4F5-9F51F912049C}" dt="2020-10-26T09:10:57.035" v="468" actId="22"/>
        <pc:sldMkLst>
          <pc:docMk/>
          <pc:sldMk cId="3103782558" sldId="298"/>
        </pc:sldMkLst>
        <pc:spChg chg="add">
          <ac:chgData name="majed Al-hakami" userId="c15e6e485a5a4051" providerId="LiveId" clId="{369BAA14-BB18-46DD-B4F5-9F51F912049C}" dt="2020-10-26T09:10:57.035" v="468" actId="22"/>
          <ac:spMkLst>
            <pc:docMk/>
            <pc:sldMk cId="3103782558" sldId="298"/>
            <ac:spMk id="3" creationId="{677E4046-6529-4627-A3D0-F9FB5D6935A0}"/>
          </ac:spMkLst>
        </pc:spChg>
        <pc:spChg chg="del">
          <ac:chgData name="majed Al-hakami" userId="c15e6e485a5a4051" providerId="LiveId" clId="{369BAA14-BB18-46DD-B4F5-9F51F912049C}" dt="2020-10-26T09:10:56.469" v="467" actId="478"/>
          <ac:spMkLst>
            <pc:docMk/>
            <pc:sldMk cId="3103782558" sldId="298"/>
            <ac:spMk id="4" creationId="{CD1CF459-A2B1-4712-ACFA-9A24806B8CEF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09/03/42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6.jpe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كــــيــــــمـــيـــاء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83200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مــاجـد الــحـكـــمي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Rounded Rectangle 21">
            <a:extLst>
              <a:ext uri="{FF2B5EF4-FFF2-40B4-BE49-F238E27FC236}">
                <a16:creationId xmlns:a16="http://schemas.microsoft.com/office/drawing/2014/main" id="{2FBABC3A-5130-47D6-B002-2DDBB3CD9B18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استعمال ثوابت الاتزان </a:t>
            </a:r>
          </a:p>
          <a:p>
            <a:pPr algn="ctr">
              <a:defRPr/>
            </a:pPr>
            <a:r>
              <a:rPr lang="ar-SA" sz="24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– حساب التراكيز عند الاتزان ص142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1796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7E4046-6529-4627-A3D0-F9FB5D6935A0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BB07A271-70E6-460B-ADA4-4ACE9ED64596}"/>
              </a:ext>
            </a:extLst>
          </p:cNvPr>
          <p:cNvSpPr txBox="1"/>
          <p:nvPr/>
        </p:nvSpPr>
        <p:spPr>
          <a:xfrm>
            <a:off x="7924801" y="1947785"/>
            <a:ext cx="3311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9148A410-AABB-404A-BAEE-4E3272719B78}"/>
              </a:ext>
            </a:extLst>
          </p:cNvPr>
          <p:cNvSpPr/>
          <p:nvPr/>
        </p:nvSpPr>
        <p:spPr>
          <a:xfrm>
            <a:off x="1666235" y="3615813"/>
            <a:ext cx="10046544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600" b="1" dirty="0">
                <a:solidFill>
                  <a:schemeClr val="tx1"/>
                </a:solidFill>
              </a:rPr>
              <a:t>1- </a:t>
            </a:r>
            <a:r>
              <a:rPr lang="ar-SA" sz="3600" b="1" dirty="0">
                <a:solidFill>
                  <a:srgbClr val="FF0000"/>
                </a:solidFill>
              </a:rPr>
              <a:t>تحدد</a:t>
            </a:r>
            <a:r>
              <a:rPr lang="ar-SA" sz="3600" b="1" dirty="0">
                <a:solidFill>
                  <a:schemeClr val="tx1"/>
                </a:solidFill>
              </a:rPr>
              <a:t> التراكيز عند الاتزان للمتفاعلات والنواتج.</a:t>
            </a: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00848210-E38B-4A87-B7CA-34BBEAC3B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12" name="TextBox 19">
            <a:extLst>
              <a:ext uri="{FF2B5EF4-FFF2-40B4-BE49-F238E27FC236}">
                <a16:creationId xmlns:a16="http://schemas.microsoft.com/office/drawing/2014/main" id="{387B452A-BDC7-48D5-8C62-D35FBF5293C5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2</a:t>
            </a:fld>
            <a:endParaRPr b="1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82FA8C7B-C5B5-4B0C-B161-A123CE3C3B7B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728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3</a:t>
            </a:fld>
            <a:endParaRPr b="1" dirty="0"/>
          </a:p>
        </p:txBody>
      </p:sp>
      <p:sp>
        <p:nvSpPr>
          <p:cNvPr id="6" name="مربع نص 8">
            <a:extLst>
              <a:ext uri="{FF2B5EF4-FFF2-40B4-BE49-F238E27FC236}">
                <a16:creationId xmlns:a16="http://schemas.microsoft.com/office/drawing/2014/main" id="{C80F306D-B8EA-4BAD-9037-4DF5E3276027}"/>
              </a:ext>
            </a:extLst>
          </p:cNvPr>
          <p:cNvSpPr txBox="1"/>
          <p:nvPr/>
        </p:nvSpPr>
        <p:spPr>
          <a:xfrm>
            <a:off x="1181925" y="2226748"/>
            <a:ext cx="10530854" cy="24045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الفكرة الرئيسية </a:t>
            </a:r>
          </a:p>
          <a:p>
            <a:pPr>
              <a:lnSpc>
                <a:spcPct val="150000"/>
              </a:lnSpc>
            </a:pPr>
            <a:endParaRPr lang="ar-SA" sz="3600" b="1" dirty="0">
              <a:solidFill>
                <a:srgbClr val="FF0000"/>
              </a:solidFill>
              <a:latin typeface="ae_AlMateen" panose="02060803050605020204" pitchFamily="18" charset="-78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يمكن استعمال تعبير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  <a:cs typeface="+mj-cs"/>
              </a:rPr>
              <a:t>ثابت الاتزان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في حساب تراكيز المواد وذوبانيتها .</a:t>
            </a:r>
            <a:endParaRPr lang="ar-SA" sz="3200" b="1" dirty="0">
              <a:solidFill>
                <a:srgbClr val="0070C0"/>
              </a:solidFill>
              <a:latin typeface="ae_AlMateen" panose="02060803050605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550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4</a:t>
            </a:fld>
            <a:endParaRPr b="1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3B88BB2-E069-4CF0-B7B9-2BB3379D1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185" y="2554852"/>
            <a:ext cx="5585254" cy="130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* لعلك جلست يومًا في المقعد الخلفي للسيارة الممتلئ بعدد من أصدقائك ؟ 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39EE281-70CE-4399-9382-AE1702DD7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61" y="2137057"/>
            <a:ext cx="2857500" cy="2143125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0A28B824-445A-4B61-9E88-D00ACC765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271" y="3990251"/>
            <a:ext cx="5289168" cy="130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* أنت تدرك أن هناك حدًّا لعدد الأشخاص الذين يستطيعون الجلوس في المقعد.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FB18B976-8DDE-4B46-B49C-3059D4CB6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0807" y="5560646"/>
            <a:ext cx="807263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* تواجه المركبات الأيونية الحالة نفسها عند ذوبانها في المحلول .</a:t>
            </a:r>
            <a:endParaRPr kumimoji="0" lang="ar-SA" altLang="ar-SA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C679401B-C5FD-4126-AF68-A709F1CF1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61" y="4183771"/>
            <a:ext cx="3090863" cy="2341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077E0C32-7669-4581-8D3C-6C0CE17275B5}"/>
              </a:ext>
            </a:extLst>
          </p:cNvPr>
          <p:cNvSpPr txBox="1"/>
          <p:nvPr/>
        </p:nvSpPr>
        <p:spPr>
          <a:xfrm>
            <a:off x="10003042" y="1733252"/>
            <a:ext cx="1992516" cy="8237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تمهيد</a:t>
            </a:r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8501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5</a:t>
            </a:fld>
            <a:endParaRPr b="1" dirty="0"/>
          </a:p>
        </p:txBody>
      </p:sp>
      <p:sp>
        <p:nvSpPr>
          <p:cNvPr id="5" name="مربع نص 9">
            <a:extLst>
              <a:ext uri="{FF2B5EF4-FFF2-40B4-BE49-F238E27FC236}">
                <a16:creationId xmlns:a16="http://schemas.microsoft.com/office/drawing/2014/main" id="{E3239524-3322-40FC-B225-992D37C8F0F9}"/>
              </a:ext>
            </a:extLst>
          </p:cNvPr>
          <p:cNvSpPr txBox="1"/>
          <p:nvPr/>
        </p:nvSpPr>
        <p:spPr>
          <a:xfrm>
            <a:off x="6179933" y="1718146"/>
            <a:ext cx="568937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كيف يتم حساب التراكيز عند الاتزان ؟</a:t>
            </a:r>
          </a:p>
        </p:txBody>
      </p:sp>
      <p:pic>
        <p:nvPicPr>
          <p:cNvPr id="6" name="Picture 2" descr="image">
            <a:extLst>
              <a:ext uri="{FF2B5EF4-FFF2-40B4-BE49-F238E27FC236}">
                <a16:creationId xmlns:a16="http://schemas.microsoft.com/office/drawing/2014/main" id="{E08CF0EA-9E74-40F1-B090-55C508DB4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183" y="2843213"/>
            <a:ext cx="4421392" cy="140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DB09AFB4-63C7-4B1D-B739-E4B3CA29F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75" y="4865350"/>
            <a:ext cx="9829800" cy="195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- تمثل[A] [B ] التراكيز المولارية  للمتفاعلات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- [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C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]و[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D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] التراكيز المولارية للنواتج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- تمثل الاسس 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a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 و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b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و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c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و</a:t>
            </a:r>
            <a:r>
              <a:rPr kumimoji="0" lang="en-US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d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effectLst/>
                <a:latin typeface="ae_AlMateen" panose="02060803050605020204" pitchFamily="18" charset="-78"/>
                <a:cs typeface="+mj-cs"/>
              </a:rPr>
              <a:t> معاملات المعادلة الموزونة </a:t>
            </a:r>
          </a:p>
        </p:txBody>
      </p:sp>
    </p:spTree>
    <p:extLst>
      <p:ext uri="{BB962C8B-B14F-4D97-AF65-F5344CB8AC3E}">
        <p14:creationId xmlns:p14="http://schemas.microsoft.com/office/powerpoint/2010/main" val="3607527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6</a:t>
            </a:fld>
            <a:endParaRPr b="1" dirty="0"/>
          </a:p>
        </p:txBody>
      </p:sp>
      <p:sp>
        <p:nvSpPr>
          <p:cNvPr id="4" name="مربع نص 9">
            <a:extLst>
              <a:ext uri="{FF2B5EF4-FFF2-40B4-BE49-F238E27FC236}">
                <a16:creationId xmlns:a16="http://schemas.microsoft.com/office/drawing/2014/main" id="{4168CC08-0C54-4F26-822F-A7311FADE955}"/>
              </a:ext>
            </a:extLst>
          </p:cNvPr>
          <p:cNvSpPr txBox="1"/>
          <p:nvPr/>
        </p:nvSpPr>
        <p:spPr>
          <a:xfrm>
            <a:off x="6179933" y="1718146"/>
            <a:ext cx="568937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كيف يتم حساب التراكيز عند الاتزان ؟</a:t>
            </a:r>
          </a:p>
        </p:txBody>
      </p:sp>
      <p:sp>
        <p:nvSpPr>
          <p:cNvPr id="5" name="مربع نص 13">
            <a:extLst>
              <a:ext uri="{FF2B5EF4-FFF2-40B4-BE49-F238E27FC236}">
                <a16:creationId xmlns:a16="http://schemas.microsoft.com/office/drawing/2014/main" id="{5BF738C6-DF8B-44BE-B1C3-92F861988DA3}"/>
              </a:ext>
            </a:extLst>
          </p:cNvPr>
          <p:cNvSpPr txBox="1"/>
          <p:nvPr/>
        </p:nvSpPr>
        <p:spPr>
          <a:xfrm>
            <a:off x="4212048" y="2377158"/>
            <a:ext cx="6061076" cy="7425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ثابت الاتزان للتفاعل التالي:</a:t>
            </a:r>
          </a:p>
        </p:txBody>
      </p:sp>
      <p:sp>
        <p:nvSpPr>
          <p:cNvPr id="6" name="مربع نص 16">
            <a:extLst>
              <a:ext uri="{FF2B5EF4-FFF2-40B4-BE49-F238E27FC236}">
                <a16:creationId xmlns:a16="http://schemas.microsoft.com/office/drawing/2014/main" id="{06231508-4EFC-42D7-A6E1-B4EBECB70923}"/>
              </a:ext>
            </a:extLst>
          </p:cNvPr>
          <p:cNvSpPr txBox="1"/>
          <p:nvPr/>
        </p:nvSpPr>
        <p:spPr>
          <a:xfrm>
            <a:off x="232427" y="3975448"/>
            <a:ext cx="1075196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ar-SA" sz="3200" b="1" dirty="0">
                <a:solidFill>
                  <a:srgbClr val="002060"/>
                </a:solidFill>
                <a:latin typeface="ae_AlMateen" panose="02060803050605020204" pitchFamily="18" charset="-78"/>
                <a:cs typeface="+mj-cs"/>
              </a:rPr>
              <a:t>علما بأن تراكيز المواد </a:t>
            </a:r>
            <a:r>
              <a:rPr lang="en-US" alt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[C</a:t>
            </a:r>
            <a:r>
              <a:rPr lang="en-US" altLang="en-US" sz="24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O</a:t>
            </a:r>
            <a:r>
              <a:rPr lang="en-US" alt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]</a:t>
            </a:r>
            <a:r>
              <a:rPr lang="en-US" altLang="en-US" sz="3200" b="1" baseline="30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en-US" alt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= 0.15 mol/L   ,  [Cl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2</a:t>
            </a:r>
            <a:r>
              <a:rPr lang="en-US" alt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]</a:t>
            </a:r>
            <a:r>
              <a:rPr lang="en-US" altLang="en-US" sz="3200" b="1" baseline="30000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en-US" alt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= 0.15 mol/L </a:t>
            </a:r>
            <a:endParaRPr lang="ar-SA" sz="3200" b="1" dirty="0">
              <a:solidFill>
                <a:srgbClr val="0000CC"/>
              </a:solidFill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7" name="مربع نص 21">
            <a:extLst>
              <a:ext uri="{FF2B5EF4-FFF2-40B4-BE49-F238E27FC236}">
                <a16:creationId xmlns:a16="http://schemas.microsoft.com/office/drawing/2014/main" id="{F3893FFB-887B-4BBD-9848-1601DD65B2FA}"/>
              </a:ext>
            </a:extLst>
          </p:cNvPr>
          <p:cNvSpPr txBox="1"/>
          <p:nvPr/>
        </p:nvSpPr>
        <p:spPr>
          <a:xfrm>
            <a:off x="4212048" y="3119669"/>
            <a:ext cx="6451125" cy="741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يساوي </a:t>
            </a:r>
            <a:r>
              <a:rPr lang="en-US" sz="3200" b="1" dirty="0">
                <a:latin typeface="ae_AlMateen" panose="02060803050605020204" pitchFamily="18" charset="-78"/>
                <a:cs typeface="+mj-cs"/>
              </a:rPr>
              <a:t>8.2x10</a:t>
            </a:r>
            <a:r>
              <a:rPr lang="en-US" sz="3200" b="1" baseline="30000" dirty="0">
                <a:latin typeface="ae_AlMateen" panose="02060803050605020204" pitchFamily="18" charset="-78"/>
                <a:cs typeface="+mj-cs"/>
              </a:rPr>
              <a:t>-2</a:t>
            </a:r>
            <a:r>
              <a:rPr lang="en-US" sz="32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.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أوجد تركيز</a:t>
            </a:r>
            <a:r>
              <a:rPr lang="en-US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C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O</a:t>
            </a:r>
            <a:r>
              <a:rPr lang="en-US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Cl</a:t>
            </a:r>
            <a:r>
              <a:rPr lang="en-US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2  </a:t>
            </a:r>
            <a:endParaRPr lang="ar-SA" sz="3200" b="1" dirty="0"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8" name="مربع نص 25">
            <a:extLst>
              <a:ext uri="{FF2B5EF4-FFF2-40B4-BE49-F238E27FC236}">
                <a16:creationId xmlns:a16="http://schemas.microsoft.com/office/drawing/2014/main" id="{23BB8EA3-A81E-4596-8D47-44D554D66105}"/>
              </a:ext>
            </a:extLst>
          </p:cNvPr>
          <p:cNvSpPr txBox="1"/>
          <p:nvPr/>
        </p:nvSpPr>
        <p:spPr>
          <a:xfrm>
            <a:off x="232426" y="2361721"/>
            <a:ext cx="7113253" cy="739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50000"/>
              </a:lnSpc>
            </a:pP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C</a:t>
            </a:r>
            <a:r>
              <a:rPr lang="en-US" sz="24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O</a:t>
            </a:r>
            <a:r>
              <a:rPr lang="en-US" sz="20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(g) 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+ Cl</a:t>
            </a:r>
            <a:r>
              <a:rPr lang="en-US" sz="24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2</a:t>
            </a:r>
            <a:r>
              <a:rPr lang="en-US" sz="20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(g)                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C</a:t>
            </a:r>
            <a:r>
              <a:rPr lang="en-US" sz="24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O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Cl</a:t>
            </a:r>
            <a:r>
              <a:rPr lang="en-US" sz="20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2(g)                           </a:t>
            </a:r>
            <a:r>
              <a:rPr lang="ar-SA" sz="20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endParaRPr lang="ar-SA" sz="3200" b="1" dirty="0">
              <a:solidFill>
                <a:srgbClr val="0000CC"/>
              </a:solidFill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10" name="Picture 2" descr="image">
            <a:extLst>
              <a:ext uri="{FF2B5EF4-FFF2-40B4-BE49-F238E27FC236}">
                <a16:creationId xmlns:a16="http://schemas.microsoft.com/office/drawing/2014/main" id="{75670E17-1F8C-44A3-9739-A92CD8616B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17" t="1" r="45032" b="-2889"/>
          <a:stretch/>
        </p:blipFill>
        <p:spPr bwMode="auto">
          <a:xfrm>
            <a:off x="2834993" y="2640836"/>
            <a:ext cx="440715" cy="46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7B45F604-C5A1-4FCF-8972-35BFB127D457}"/>
              </a:ext>
            </a:extLst>
          </p:cNvPr>
          <p:cNvSpPr txBox="1"/>
          <p:nvPr/>
        </p:nvSpPr>
        <p:spPr>
          <a:xfrm>
            <a:off x="11134097" y="4165998"/>
            <a:ext cx="87395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الحل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مربع نص 17">
                <a:extLst>
                  <a:ext uri="{FF2B5EF4-FFF2-40B4-BE49-F238E27FC236}">
                    <a16:creationId xmlns:a16="http://schemas.microsoft.com/office/drawing/2014/main" id="{7FE55E49-732F-40E1-A572-ED9882DD598E}"/>
                  </a:ext>
                </a:extLst>
              </p:cNvPr>
              <p:cNvSpPr txBox="1"/>
              <p:nvPr/>
            </p:nvSpPr>
            <p:spPr>
              <a:xfrm>
                <a:off x="232427" y="5290852"/>
                <a:ext cx="2786998" cy="99116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  <a:cs typeface="+mj-cs"/>
                        </a:rPr>
                        <m:t>𝐊</m:t>
                      </m:r>
                      <m:r>
                        <a:rPr lang="en-US" sz="2800" b="1" i="0" baseline="-25000" smtClean="0">
                          <a:solidFill>
                            <a:schemeClr val="tx1"/>
                          </a:solidFill>
                          <a:latin typeface="Cambria Math"/>
                          <a:cs typeface="+mj-cs"/>
                        </a:rPr>
                        <m:t>𝐞𝐪</m:t>
                      </m:r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  <a:cs typeface="+mj-cs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>
                                  <a:latin typeface="Cambria Math"/>
                                </a:rPr>
                                <m:t>𝐂</m:t>
                              </m:r>
                              <m:r>
                                <m:rPr>
                                  <m:nor/>
                                </m:rPr>
                                <a:rPr lang="en-US" altLang="en-US" sz="2800" b="1" dirty="0">
                                  <a:latin typeface="ae_AlMateen" panose="02060803050605020204" pitchFamily="18" charset="-78"/>
                                </a:rPr>
                                <m:t>O</m:t>
                              </m:r>
                              <m:r>
                                <a:rPr lang="en-US" sz="2800" b="1">
                                  <a:latin typeface="Cambria Math"/>
                                </a:rPr>
                                <m:t>𝐂𝐥</m:t>
                              </m:r>
                              <m:r>
                                <a:rPr lang="en-US" sz="2800" b="1" baseline="-25000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altLang="en-US" sz="2800" b="1" dirty="0">
                                  <a:latin typeface="ae_AlMateen" panose="02060803050605020204" pitchFamily="18" charset="-78"/>
                                </a:rPr>
                                <m:t>C</m:t>
                              </m:r>
                              <m:r>
                                <m:rPr>
                                  <m:nor/>
                                </m:rPr>
                                <a:rPr lang="en-US" altLang="en-US" sz="2000" b="1" dirty="0">
                                  <a:latin typeface="ae_AlMateen" panose="02060803050605020204" pitchFamily="18" charset="-78"/>
                                </a:rPr>
                                <m:t>O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>
                                  <a:latin typeface="Cambria Math"/>
                                </a:rPr>
                                <m:t>𝐂𝐥</m:t>
                              </m:r>
                              <m:r>
                                <a:rPr lang="en-US" sz="2800" b="1" baseline="-25000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ar-SA" sz="4400" b="1" dirty="0">
                  <a:solidFill>
                    <a:schemeClr val="tx1"/>
                  </a:solidFill>
                  <a:cs typeface="+mj-cs"/>
                </a:endParaRPr>
              </a:p>
            </p:txBody>
          </p:sp>
        </mc:Choice>
        <mc:Fallback>
          <p:sp>
            <p:nvSpPr>
              <p:cNvPr id="18" name="مربع نص 17">
                <a:extLst>
                  <a:ext uri="{FF2B5EF4-FFF2-40B4-BE49-F238E27FC236}">
                    <a16:creationId xmlns:a16="http://schemas.microsoft.com/office/drawing/2014/main" id="{7FE55E49-732F-40E1-A572-ED9882DD5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27" y="5290852"/>
                <a:ext cx="2786998" cy="9911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مربع نص 19">
                <a:extLst>
                  <a:ext uri="{FF2B5EF4-FFF2-40B4-BE49-F238E27FC236}">
                    <a16:creationId xmlns:a16="http://schemas.microsoft.com/office/drawing/2014/main" id="{D8BC6983-8679-44A8-8143-82219E5DC223}"/>
                  </a:ext>
                </a:extLst>
              </p:cNvPr>
              <p:cNvSpPr txBox="1"/>
              <p:nvPr/>
            </p:nvSpPr>
            <p:spPr>
              <a:xfrm>
                <a:off x="2596939" y="5535561"/>
                <a:ext cx="4318275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ar-S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dPr>
                      <m:e>
                        <m:r>
                          <a:rPr lang="en-US" sz="2400" b="1" i="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𝐂𝐎𝐂𝐥</m:t>
                        </m:r>
                        <m:r>
                          <a:rPr lang="en-US" sz="2400" b="1" i="0" baseline="-2500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𝟐</m:t>
                        </m:r>
                      </m:e>
                    </m:d>
                    <m:r>
                      <a:rPr lang="en-US" sz="2400" b="1" i="0">
                        <a:solidFill>
                          <a:schemeClr val="tx1"/>
                        </a:solidFill>
                        <a:latin typeface="Cambria Math"/>
                        <a:cs typeface="+mj-cs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sz="2800" b="1" dirty="0">
                            <a:latin typeface="ae_AlMateen" panose="02060803050605020204" pitchFamily="18" charset="-78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en-US" sz="2000" b="1" dirty="0">
                            <a:latin typeface="ae_AlMateen" panose="02060803050605020204" pitchFamily="18" charset="-78"/>
                          </a:rPr>
                          <m:t>O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>
                            <a:latin typeface="Cambria Math"/>
                          </a:rPr>
                          <m:t>𝐂𝐥</m:t>
                        </m:r>
                        <m:r>
                          <a:rPr lang="en-US" sz="2800" b="1" baseline="-25000">
                            <a:latin typeface="Cambria Math"/>
                          </a:rPr>
                          <m:t>𝟐</m:t>
                        </m:r>
                      </m:e>
                    </m:d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cs typeface="+mj-cs"/>
                  </a:rPr>
                  <a:t>X</a:t>
                </a:r>
                <a:r>
                  <a:rPr lang="en-US" sz="2800" b="1" dirty="0"/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/>
                      </a:rPr>
                      <m:t>𝐊</m:t>
                    </m:r>
                    <m:r>
                      <a:rPr lang="en-US" sz="2800" b="1" baseline="-25000">
                        <a:latin typeface="Cambria Math"/>
                      </a:rPr>
                      <m:t>𝐞𝐪</m:t>
                    </m:r>
                  </m:oMath>
                </a14:m>
                <a:endParaRPr lang="ar-SA" sz="2800" b="1" dirty="0">
                  <a:solidFill>
                    <a:schemeClr val="tx1"/>
                  </a:solidFill>
                  <a:cs typeface="+mj-cs"/>
                </a:endParaRPr>
              </a:p>
            </p:txBody>
          </p:sp>
        </mc:Choice>
        <mc:Fallback>
          <p:sp>
            <p:nvSpPr>
              <p:cNvPr id="20" name="مربع نص 19">
                <a:extLst>
                  <a:ext uri="{FF2B5EF4-FFF2-40B4-BE49-F238E27FC236}">
                    <a16:creationId xmlns:a16="http://schemas.microsoft.com/office/drawing/2014/main" id="{D8BC6983-8679-44A8-8143-82219E5DC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939" y="5535561"/>
                <a:ext cx="4318275" cy="523220"/>
              </a:xfrm>
              <a:prstGeom prst="rect">
                <a:avLst/>
              </a:prstGeom>
              <a:blipFill>
                <a:blip r:embed="rId4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مربع نص 23">
            <a:extLst>
              <a:ext uri="{FF2B5EF4-FFF2-40B4-BE49-F238E27FC236}">
                <a16:creationId xmlns:a16="http://schemas.microsoft.com/office/drawing/2014/main" id="{E67C9B7D-FF7C-4411-993A-EC7E21FA5890}"/>
              </a:ext>
            </a:extLst>
          </p:cNvPr>
          <p:cNvSpPr txBox="1"/>
          <p:nvPr/>
        </p:nvSpPr>
        <p:spPr>
          <a:xfrm>
            <a:off x="6400547" y="6275796"/>
            <a:ext cx="357212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cs typeface="+mj-cs"/>
              </a:rPr>
              <a:t>= 18.45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</a:rPr>
              <a:t>x10</a:t>
            </a:r>
            <a:r>
              <a:rPr lang="en-US" sz="2800" b="1" baseline="30000" dirty="0">
                <a:solidFill>
                  <a:srgbClr val="FF0000"/>
                </a:solidFill>
                <a:latin typeface="ae_AlMateen" panose="02060803050605020204" pitchFamily="18" charset="-78"/>
              </a:rPr>
              <a:t>-4</a:t>
            </a:r>
            <a:r>
              <a:rPr lang="en-US" altLang="en-US" sz="2800" b="1" dirty="0">
                <a:solidFill>
                  <a:srgbClr val="FF0000"/>
                </a:solidFill>
                <a:latin typeface="ae_AlMateen" panose="02060803050605020204" pitchFamily="18" charset="-78"/>
              </a:rPr>
              <a:t> mol/L </a:t>
            </a:r>
            <a:endParaRPr lang="ar-SA" sz="2800" dirty="0">
              <a:solidFill>
                <a:srgbClr val="FF0000"/>
              </a:solidFill>
            </a:endParaRP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5AC08EAD-BBB2-4373-A311-354C33A573A1}"/>
              </a:ext>
            </a:extLst>
          </p:cNvPr>
          <p:cNvSpPr txBox="1"/>
          <p:nvPr/>
        </p:nvSpPr>
        <p:spPr>
          <a:xfrm>
            <a:off x="2834993" y="5621770"/>
            <a:ext cx="3740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cs typeface="+mj-cs"/>
              </a:rPr>
              <a:t>=</a:t>
            </a:r>
            <a:endParaRPr lang="ar-SA" sz="2800" dirty="0"/>
          </a:p>
        </p:txBody>
      </p:sp>
      <p:sp>
        <p:nvSpPr>
          <p:cNvPr id="28" name="مستطيل مستدير الزوايا 14">
            <a:extLst>
              <a:ext uri="{FF2B5EF4-FFF2-40B4-BE49-F238E27FC236}">
                <a16:creationId xmlns:a16="http://schemas.microsoft.com/office/drawing/2014/main" id="{ABA74F14-A40A-4498-BCC1-BE38BA27C279}"/>
              </a:ext>
            </a:extLst>
          </p:cNvPr>
          <p:cNvSpPr/>
          <p:nvPr/>
        </p:nvSpPr>
        <p:spPr>
          <a:xfrm>
            <a:off x="10532993" y="2525659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تدريب1</a:t>
            </a:r>
          </a:p>
        </p:txBody>
      </p:sp>
      <p:sp>
        <p:nvSpPr>
          <p:cNvPr id="29" name="مربع نص 28">
            <a:extLst>
              <a:ext uri="{FF2B5EF4-FFF2-40B4-BE49-F238E27FC236}">
                <a16:creationId xmlns:a16="http://schemas.microsoft.com/office/drawing/2014/main" id="{A532D504-BFA9-406E-BF35-BAA56AFB2DB2}"/>
              </a:ext>
            </a:extLst>
          </p:cNvPr>
          <p:cNvSpPr txBox="1"/>
          <p:nvPr/>
        </p:nvSpPr>
        <p:spPr>
          <a:xfrm>
            <a:off x="6848604" y="5535561"/>
            <a:ext cx="3740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cs typeface="+mj-cs"/>
              </a:rPr>
              <a:t>=</a:t>
            </a:r>
            <a:endParaRPr lang="ar-SA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84DF6B97-7CA7-478B-9378-BB83EEE83EF1}"/>
                  </a:ext>
                </a:extLst>
              </p:cNvPr>
              <p:cNvSpPr txBox="1"/>
              <p:nvPr/>
            </p:nvSpPr>
            <p:spPr>
              <a:xfrm>
                <a:off x="6096000" y="5524826"/>
                <a:ext cx="6095999" cy="5232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ar-S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dPr>
                      <m:e>
                        <m:r>
                          <a:rPr lang="en-US" sz="2400" b="1" i="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𝐂𝐎𝐂𝐥</m:t>
                        </m:r>
                        <m:r>
                          <a:rPr lang="en-US" sz="2400" b="1" i="0" baseline="-2500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𝟐</m:t>
                        </m:r>
                      </m:e>
                    </m:d>
                    <m:r>
                      <a:rPr lang="en-US" sz="2400" b="1" i="0">
                        <a:solidFill>
                          <a:schemeClr val="tx1"/>
                        </a:solidFill>
                        <a:latin typeface="Cambria Math"/>
                        <a:cs typeface="+mj-cs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sz="2800" b="1" dirty="0">
                            <a:solidFill>
                              <a:srgbClr val="0000CC"/>
                            </a:solidFill>
                            <a:latin typeface="ae_AlMateen" panose="02060803050605020204" pitchFamily="18" charset="-78"/>
                          </a:rPr>
                          <m:t>0.15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sz="2800" b="1" dirty="0">
                            <a:solidFill>
                              <a:srgbClr val="0000CC"/>
                            </a:solidFill>
                            <a:latin typeface="ae_AlMateen" panose="02060803050605020204" pitchFamily="18" charset="-78"/>
                          </a:rPr>
                          <m:t>0.15</m:t>
                        </m:r>
                      </m:e>
                    </m:d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cs typeface="+mj-cs"/>
                  </a:rPr>
                  <a:t>X</a:t>
                </a:r>
                <a:r>
                  <a:rPr lang="en-US" sz="2800" b="1" dirty="0">
                    <a:latin typeface="ae_AlMateen" panose="02060803050605020204" pitchFamily="18" charset="-78"/>
                  </a:rPr>
                  <a:t>8.2x10</a:t>
                </a:r>
                <a:r>
                  <a:rPr lang="en-US" sz="2800" b="1" baseline="30000" dirty="0">
                    <a:latin typeface="ae_AlMateen" panose="02060803050605020204" pitchFamily="18" charset="-78"/>
                  </a:rPr>
                  <a:t>-2</a:t>
                </a:r>
                <a:endParaRPr lang="ar-SA" sz="2800" b="1" dirty="0">
                  <a:solidFill>
                    <a:schemeClr val="tx1"/>
                  </a:solidFill>
                  <a:cs typeface="+mj-cs"/>
                </a:endParaRPr>
              </a:p>
            </p:txBody>
          </p:sp>
        </mc:Choice>
        <mc:Fallback>
          <p:sp>
            <p:nvSpPr>
              <p:cNvPr id="30" name="مربع نص 29">
                <a:extLst>
                  <a:ext uri="{FF2B5EF4-FFF2-40B4-BE49-F238E27FC236}">
                    <a16:creationId xmlns:a16="http://schemas.microsoft.com/office/drawing/2014/main" id="{84DF6B97-7CA7-478B-9378-BB83EEE83E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524826"/>
                <a:ext cx="6095999" cy="523220"/>
              </a:xfrm>
              <a:prstGeom prst="rect">
                <a:avLst/>
              </a:prstGeom>
              <a:blipFill>
                <a:blip r:embed="rId5"/>
                <a:stretch>
                  <a:fillRect t="-13953" r="-1000" b="-3255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608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24" grpId="0" animBg="1"/>
      <p:bldP spid="26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7</a:t>
            </a:fld>
            <a:endParaRPr b="1" dirty="0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DDE4860A-14FD-46E3-8361-C6300569CC76}"/>
              </a:ext>
            </a:extLst>
          </p:cNvPr>
          <p:cNvSpPr txBox="1"/>
          <p:nvPr/>
        </p:nvSpPr>
        <p:spPr>
          <a:xfrm>
            <a:off x="6563959" y="1844848"/>
            <a:ext cx="4028780" cy="6612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ثابت الاتزان للتفاعل التالي: 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734436E-EEB5-441F-8329-D0B5C942C6BB}"/>
              </a:ext>
            </a:extLst>
          </p:cNvPr>
          <p:cNvSpPr txBox="1"/>
          <p:nvPr/>
        </p:nvSpPr>
        <p:spPr>
          <a:xfrm>
            <a:off x="691020" y="1972805"/>
            <a:ext cx="6366959" cy="6588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ae_AlMateen" panose="02060803050605020204" pitchFamily="18" charset="-78"/>
                <a:cs typeface="+mj-cs"/>
              </a:rPr>
              <a:t>CO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(g) 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+  3H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2(g)         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CH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4(g) 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+  H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2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O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(g)  </a:t>
            </a:r>
            <a:r>
              <a:rPr lang="ar-SA" sz="2800" b="1" baseline="-25000" dirty="0">
                <a:latin typeface="ae_AlMateen" panose="02060803050605020204" pitchFamily="18" charset="-78"/>
                <a:cs typeface="+mj-cs"/>
              </a:rPr>
              <a:t>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25E01AE3-7283-4301-80AB-6CD6C14F440D}"/>
              </a:ext>
            </a:extLst>
          </p:cNvPr>
          <p:cNvSpPr txBox="1"/>
          <p:nvPr/>
        </p:nvSpPr>
        <p:spPr>
          <a:xfrm>
            <a:off x="6382013" y="2738360"/>
            <a:ext cx="5626041" cy="660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يساوي 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3.933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أوجد تركيز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CH</a:t>
            </a:r>
            <a:r>
              <a:rPr lang="en-US" sz="2800" b="1" baseline="-25000" dirty="0">
                <a:latin typeface="ae_AlMateen" panose="02060803050605020204" pitchFamily="18" charset="-78"/>
                <a:cs typeface="+mj-cs"/>
              </a:rPr>
              <a:t>4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علماً بأن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مربع نص 10">
                <a:extLst>
                  <a:ext uri="{FF2B5EF4-FFF2-40B4-BE49-F238E27FC236}">
                    <a16:creationId xmlns:a16="http://schemas.microsoft.com/office/drawing/2014/main" id="{FC12E584-96C3-47D5-B2D4-777E8DCA070A}"/>
                  </a:ext>
                </a:extLst>
              </p:cNvPr>
              <p:cNvSpPr txBox="1"/>
              <p:nvPr/>
            </p:nvSpPr>
            <p:spPr>
              <a:xfrm>
                <a:off x="-239440" y="2797639"/>
                <a:ext cx="7637394" cy="64633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ar-SA" sz="24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𝐂𝐎</m:t>
                          </m:r>
                        </m:e>
                      </m:d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=</m:t>
                      </m:r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𝟎</m:t>
                      </m:r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.</m:t>
                      </m:r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𝟖𝟓</m:t>
                      </m:r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 ,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𝐇</m:t>
                          </m:r>
                          <m:r>
                            <a:rPr lang="en-US" sz="2400" b="1" i="0" baseline="-2500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𝟐</m:t>
                          </m:r>
                        </m:e>
                      </m:d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=</m:t>
                      </m:r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𝟏</m:t>
                      </m:r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.</m:t>
                      </m:r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𝟑𝟑𝟑</m:t>
                      </m:r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  ,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𝐇</m:t>
                          </m:r>
                          <m:r>
                            <a:rPr lang="en-US" sz="2400" b="1" i="0" baseline="-2500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𝟐</m:t>
                          </m:r>
                          <m:r>
                            <a:rPr lang="en-US" sz="2400" b="1" i="0" smtClean="0">
                              <a:solidFill>
                                <a:srgbClr val="0000CC"/>
                              </a:solidFill>
                              <a:latin typeface="Cambria Math"/>
                              <a:cs typeface="+mj-cs"/>
                            </a:rPr>
                            <m:t>𝐎</m:t>
                          </m:r>
                        </m:e>
                      </m:d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=</m:t>
                      </m:r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𝟎</m:t>
                      </m:r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.</m:t>
                      </m:r>
                      <m:r>
                        <a:rPr lang="en-US" sz="2400" b="1" i="0" smtClean="0">
                          <a:solidFill>
                            <a:srgbClr val="0000CC"/>
                          </a:solidFill>
                          <a:latin typeface="Cambria Math"/>
                          <a:cs typeface="+mj-cs"/>
                        </a:rPr>
                        <m:t>𝟐𝟖𝟔</m:t>
                      </m:r>
                    </m:oMath>
                  </m:oMathPara>
                </a14:m>
                <a:endParaRPr lang="ar-SA" sz="2800" b="1" dirty="0">
                  <a:solidFill>
                    <a:srgbClr val="0000CC"/>
                  </a:solidFill>
                  <a:latin typeface="ae_AlMateen" panose="02060803050605020204" pitchFamily="18" charset="-78"/>
                  <a:cs typeface="+mj-cs"/>
                </a:endParaRPr>
              </a:p>
            </p:txBody>
          </p:sp>
        </mc:Choice>
        <mc:Fallback>
          <p:sp>
            <p:nvSpPr>
              <p:cNvPr id="11" name="مربع نص 10">
                <a:extLst>
                  <a:ext uri="{FF2B5EF4-FFF2-40B4-BE49-F238E27FC236}">
                    <a16:creationId xmlns:a16="http://schemas.microsoft.com/office/drawing/2014/main" id="{FC12E584-96C3-47D5-B2D4-777E8DCA0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9440" y="2797639"/>
                <a:ext cx="7637394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2" descr="image">
            <a:extLst>
              <a:ext uri="{FF2B5EF4-FFF2-40B4-BE49-F238E27FC236}">
                <a16:creationId xmlns:a16="http://schemas.microsoft.com/office/drawing/2014/main" id="{6CC3517E-3377-4AB1-9214-3A89EF6932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17" t="1" r="45032" b="-2889"/>
          <a:stretch/>
        </p:blipFill>
        <p:spPr bwMode="auto">
          <a:xfrm>
            <a:off x="3749393" y="2148276"/>
            <a:ext cx="440715" cy="48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مستطيل مستدير الزوايا 14">
            <a:extLst>
              <a:ext uri="{FF2B5EF4-FFF2-40B4-BE49-F238E27FC236}">
                <a16:creationId xmlns:a16="http://schemas.microsoft.com/office/drawing/2014/main" id="{2E09042F-05B4-426D-A89A-F0D70C5A5252}"/>
              </a:ext>
            </a:extLst>
          </p:cNvPr>
          <p:cNvSpPr/>
          <p:nvPr/>
        </p:nvSpPr>
        <p:spPr>
          <a:xfrm>
            <a:off x="10592739" y="1917269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تدريب2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0C6A7BC8-5202-4DF8-8452-49F871E55052}"/>
              </a:ext>
            </a:extLst>
          </p:cNvPr>
          <p:cNvSpPr/>
          <p:nvPr/>
        </p:nvSpPr>
        <p:spPr>
          <a:xfrm>
            <a:off x="11049137" y="3429000"/>
            <a:ext cx="95891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الحل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مربع نص 18">
                <a:extLst>
                  <a:ext uri="{FF2B5EF4-FFF2-40B4-BE49-F238E27FC236}">
                    <a16:creationId xmlns:a16="http://schemas.microsoft.com/office/drawing/2014/main" id="{BFA6ED25-6062-4201-B74D-2459F9B54409}"/>
                  </a:ext>
                </a:extLst>
              </p:cNvPr>
              <p:cNvSpPr txBox="1"/>
              <p:nvPr/>
            </p:nvSpPr>
            <p:spPr>
              <a:xfrm>
                <a:off x="428209" y="3974477"/>
                <a:ext cx="3151048" cy="99116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latin typeface="Cambria Math"/>
                          <a:cs typeface="+mj-cs"/>
                        </a:rPr>
                        <m:t>𝐊</m:t>
                      </m:r>
                      <m:r>
                        <a:rPr lang="en-US" sz="2800" b="1" i="0" baseline="-25000" smtClean="0">
                          <a:latin typeface="Cambria Math"/>
                          <a:cs typeface="+mj-cs"/>
                        </a:rPr>
                        <m:t>𝐞𝐪</m:t>
                      </m:r>
                      <m:r>
                        <a:rPr lang="en-US" sz="2800" b="1" i="0" smtClean="0">
                          <a:latin typeface="Cambria Math"/>
                          <a:cs typeface="+mj-cs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a:rPr lang="en-US" sz="28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+mj-cs"/>
                                </a:rPr>
                                <m:t>𝐂𝐇</m:t>
                              </m:r>
                              <m:r>
                                <a:rPr lang="en-US" sz="2800" b="1" i="0" baseline="-2500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+mj-cs"/>
                                </a:rPr>
                                <m:t>𝟒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a:rPr lang="en-US" sz="2800" b="1" i="0" smtClean="0">
                                  <a:latin typeface="Cambria Math"/>
                                  <a:cs typeface="+mj-cs"/>
                                </a:rPr>
                                <m:t>𝐇</m:t>
                              </m:r>
                              <m:r>
                                <a:rPr lang="en-US" sz="2800" b="1" i="0" baseline="-25000" smtClean="0">
                                  <a:latin typeface="Cambria Math"/>
                                  <a:cs typeface="+mj-cs"/>
                                </a:rPr>
                                <m:t>𝟐</m:t>
                              </m:r>
                              <m:r>
                                <a:rPr lang="en-US" sz="2800" b="1" i="0" smtClean="0">
                                  <a:latin typeface="Cambria Math"/>
                                  <a:cs typeface="+mj-cs"/>
                                </a:rPr>
                                <m:t>𝐎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a:rPr lang="en-US" sz="2800" b="1" i="0" smtClean="0">
                                  <a:latin typeface="Cambria Math"/>
                                  <a:cs typeface="+mj-cs"/>
                                </a:rPr>
                                <m:t>𝐂𝐎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a:rPr lang="en-US" sz="2800" b="1" i="0" smtClean="0">
                                  <a:latin typeface="Cambria Math"/>
                                  <a:cs typeface="+mj-cs"/>
                                </a:rPr>
                                <m:t>𝐇</m:t>
                              </m:r>
                              <m:r>
                                <a:rPr lang="en-US" sz="2800" b="1" i="0" baseline="-25000" smtClean="0">
                                  <a:latin typeface="Cambria Math"/>
                                  <a:cs typeface="+mj-cs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2800" b="1" i="0" baseline="30000" smtClean="0">
                              <a:latin typeface="Cambria Math"/>
                              <a:cs typeface="+mj-cs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ar-SA" sz="2800" b="1" dirty="0">
                  <a:cs typeface="+mj-cs"/>
                </a:endParaRPr>
              </a:p>
            </p:txBody>
          </p:sp>
        </mc:Choice>
        <mc:Fallback>
          <p:sp>
            <p:nvSpPr>
              <p:cNvPr id="19" name="مربع نص 18">
                <a:extLst>
                  <a:ext uri="{FF2B5EF4-FFF2-40B4-BE49-F238E27FC236}">
                    <a16:creationId xmlns:a16="http://schemas.microsoft.com/office/drawing/2014/main" id="{BFA6ED25-6062-4201-B74D-2459F9B544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09" y="3974477"/>
                <a:ext cx="3151048" cy="9911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مربع نص 20">
                <a:extLst>
                  <a:ext uri="{FF2B5EF4-FFF2-40B4-BE49-F238E27FC236}">
                    <a16:creationId xmlns:a16="http://schemas.microsoft.com/office/drawing/2014/main" id="{CFA987B3-98CF-49BA-A772-408477BB4311}"/>
                  </a:ext>
                </a:extLst>
              </p:cNvPr>
              <p:cNvSpPr txBox="1"/>
              <p:nvPr/>
            </p:nvSpPr>
            <p:spPr>
              <a:xfrm>
                <a:off x="4471894" y="3974477"/>
                <a:ext cx="4106455" cy="1119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ar-SA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0" smtClean="0">
                              <a:latin typeface="Cambria Math"/>
                            </a:rPr>
                            <m:t>𝐂𝐇</m:t>
                          </m:r>
                          <m:r>
                            <a:rPr lang="en-US" sz="3200" b="1" i="0" baseline="-25000" smtClean="0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3200" b="1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0" smtClean="0">
                              <a:latin typeface="Cambria Math"/>
                            </a:rPr>
                            <m:t>𝐊</m:t>
                          </m:r>
                          <m:r>
                            <a:rPr lang="en-US" sz="3200" b="1" i="0" baseline="-25000" smtClean="0">
                              <a:latin typeface="Cambria Math"/>
                            </a:rPr>
                            <m:t>𝐞𝐪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1">
                                  <a:latin typeface="Cambria Math"/>
                                </a:rPr>
                                <m:t>𝐂𝐎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1">
                                  <a:latin typeface="Cambria Math"/>
                                </a:rPr>
                                <m:t>𝐇</m:t>
                              </m:r>
                              <m:r>
                                <a:rPr lang="en-US" sz="3200" b="1" baseline="-25000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3200" b="1" baseline="30000">
                              <a:latin typeface="Cambria Math"/>
                            </a:rPr>
                            <m:t>𝟑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1">
                                  <a:latin typeface="Cambria Math"/>
                                </a:rPr>
                                <m:t>𝐇</m:t>
                              </m:r>
                              <m:r>
                                <a:rPr lang="en-US" sz="3200" b="1" baseline="-2500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3200" b="1">
                                  <a:latin typeface="Cambria Math"/>
                                </a:rPr>
                                <m:t>𝐎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ar-SA" sz="3200" b="1" dirty="0">
                  <a:latin typeface="ae_AlMateen" panose="02060803050605020204" pitchFamily="18" charset="-78"/>
                  <a:cs typeface="ae_AlMateen" panose="02060803050605020204" pitchFamily="18" charset="-78"/>
                </a:endParaRPr>
              </a:p>
            </p:txBody>
          </p:sp>
        </mc:Choice>
        <mc:Fallback>
          <p:sp>
            <p:nvSpPr>
              <p:cNvPr id="21" name="مربع نص 20">
                <a:extLst>
                  <a:ext uri="{FF2B5EF4-FFF2-40B4-BE49-F238E27FC236}">
                    <a16:creationId xmlns:a16="http://schemas.microsoft.com/office/drawing/2014/main" id="{CFA987B3-98CF-49BA-A772-408477BB4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894" y="3974477"/>
                <a:ext cx="4106455" cy="1119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مربع نص 22">
                <a:extLst>
                  <a:ext uri="{FF2B5EF4-FFF2-40B4-BE49-F238E27FC236}">
                    <a16:creationId xmlns:a16="http://schemas.microsoft.com/office/drawing/2014/main" id="{5B08581B-CE3D-4879-9C5A-1942095C7501}"/>
                  </a:ext>
                </a:extLst>
              </p:cNvPr>
              <p:cNvSpPr txBox="1"/>
              <p:nvPr/>
            </p:nvSpPr>
            <p:spPr>
              <a:xfrm>
                <a:off x="257174" y="5496153"/>
                <a:ext cx="9201151" cy="101566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ar-S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dPr>
                      <m:e>
                        <m:r>
                          <a:rPr lang="en-US" sz="2400" b="1" i="0" smtClean="0">
                            <a:solidFill>
                              <a:schemeClr val="tx1"/>
                            </a:solidFill>
                            <a:latin typeface="Cambria Math"/>
                            <a:cs typeface="+mj-cs"/>
                          </a:rPr>
                          <m:t>𝐂𝐇</m:t>
                        </m:r>
                        <m:r>
                          <a:rPr lang="en-US" sz="2400" b="1" i="0" baseline="-25000" smtClean="0">
                            <a:solidFill>
                              <a:schemeClr val="tx1"/>
                            </a:solidFill>
                            <a:latin typeface="Cambria Math"/>
                            <a:cs typeface="+mj-cs"/>
                          </a:rPr>
                          <m:t>𝟒</m:t>
                        </m:r>
                      </m:e>
                    </m:d>
                    <m:r>
                      <a:rPr lang="en-US" sz="2400" b="1" i="0" smtClean="0">
                        <a:solidFill>
                          <a:schemeClr val="tx1"/>
                        </a:solidFill>
                        <a:latin typeface="Cambria Math"/>
                        <a:cs typeface="+mj-cs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rPr>
                          <m:t>3.933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chemeClr val="tx1"/>
                            </a:solidFill>
                            <a:latin typeface="ae_AlMateen" panose="02060803050605020204" pitchFamily="18" charset="-78"/>
                            <a:cs typeface="+mj-cs"/>
                          </a:rPr>
                          <m:t>X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</a:rPr>
                            </m:ctrlPr>
                          </m:dPr>
                          <m:e>
                            <m:r>
                              <a:rPr lang="en-US" sz="2400" b="1">
                                <a:solidFill>
                                  <a:schemeClr val="tx1"/>
                                </a:solidFill>
                                <a:latin typeface="Cambria Math"/>
                                <a:cs typeface="+mj-cs"/>
                              </a:rPr>
                              <m:t>𝟎</m:t>
                            </m:r>
                            <m:r>
                              <a:rPr lang="en-US" sz="2400" b="1">
                                <a:solidFill>
                                  <a:schemeClr val="tx1"/>
                                </a:solidFill>
                                <a:latin typeface="Cambria Math"/>
                                <a:cs typeface="+mj-cs"/>
                              </a:rPr>
                              <m:t>.</m:t>
                            </m:r>
                            <m:r>
                              <a:rPr lang="en-US" sz="2400" b="1">
                                <a:solidFill>
                                  <a:schemeClr val="tx1"/>
                                </a:solidFill>
                                <a:latin typeface="Cambria Math"/>
                                <a:cs typeface="+mj-cs"/>
                              </a:rPr>
                              <m:t>𝟖𝟓</m:t>
                            </m:r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</a:rPr>
                            </m:ctrlPr>
                          </m:dPr>
                          <m:e>
                            <m:r>
                              <a:rPr lang="en-US" sz="2400" b="1">
                                <a:solidFill>
                                  <a:schemeClr val="tx1"/>
                                </a:solidFill>
                                <a:latin typeface="Cambria Math"/>
                                <a:cs typeface="+mj-cs"/>
                              </a:rPr>
                              <m:t>𝟏</m:t>
                            </m:r>
                            <m:r>
                              <a:rPr lang="en-US" sz="2400" b="1">
                                <a:solidFill>
                                  <a:schemeClr val="tx1"/>
                                </a:solidFill>
                                <a:latin typeface="Cambria Math"/>
                                <a:cs typeface="+mj-cs"/>
                              </a:rPr>
                              <m:t>.</m:t>
                            </m:r>
                            <m:r>
                              <a:rPr lang="en-US" sz="2400" b="1">
                                <a:solidFill>
                                  <a:schemeClr val="tx1"/>
                                </a:solidFill>
                                <a:latin typeface="Cambria Math"/>
                                <a:cs typeface="+mj-cs"/>
                              </a:rPr>
                              <m:t>𝟑𝟑𝟑</m:t>
                            </m:r>
                          </m:e>
                        </m:d>
                        <m:r>
                          <a:rPr lang="en-US" sz="2400" b="1" baseline="30000">
                            <a:solidFill>
                              <a:schemeClr val="tx1"/>
                            </a:solidFill>
                            <a:latin typeface="Cambria Math"/>
                            <a:cs typeface="+mj-cs"/>
                          </a:rPr>
                          <m:t>𝟑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24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+mj-cs"/>
                              </a:rPr>
                            </m:ctrlPr>
                          </m:dPr>
                          <m:e>
                            <m:r>
                              <a:rPr lang="en-US" sz="2400" b="1">
                                <a:solidFill>
                                  <a:schemeClr val="tx1"/>
                                </a:solidFill>
                                <a:latin typeface="Cambria Math"/>
                                <a:cs typeface="+mj-cs"/>
                              </a:rPr>
                              <m:t>𝟎</m:t>
                            </m:r>
                            <m:r>
                              <a:rPr lang="en-US" sz="2400" b="1">
                                <a:solidFill>
                                  <a:schemeClr val="tx1"/>
                                </a:solidFill>
                                <a:latin typeface="Cambria Math"/>
                                <a:cs typeface="+mj-cs"/>
                              </a:rPr>
                              <m:t>.</m:t>
                            </m:r>
                            <m:r>
                              <a:rPr lang="en-US" sz="2400" b="1">
                                <a:solidFill>
                                  <a:schemeClr val="tx1"/>
                                </a:solidFill>
                                <a:latin typeface="Cambria Math"/>
                                <a:cs typeface="+mj-cs"/>
                              </a:rPr>
                              <m:t>𝟐𝟖𝟔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60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=</a:t>
                </a:r>
                <a:r>
                  <a:rPr lang="en-US" sz="6000" b="1" dirty="0">
                    <a:solidFill>
                      <a:schemeClr val="tx1"/>
                    </a:solidFill>
                    <a:latin typeface="ae_AlMateen" panose="02060803050605020204" pitchFamily="18" charset="-78"/>
                    <a:cs typeface="+mj-cs"/>
                  </a:rPr>
                  <a:t> </a:t>
                </a:r>
                <a:r>
                  <a:rPr lang="en-US" sz="32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27.7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mol</a:t>
                </a:r>
                <a:r>
                  <a:rPr lang="en-US" sz="3200" b="1" dirty="0">
                    <a:solidFill>
                      <a:srgbClr val="FF0000"/>
                    </a:solidFill>
                    <a:latin typeface="ae_AlMateen" panose="02060803050605020204" pitchFamily="18" charset="-78"/>
                    <a:cs typeface="+mj-cs"/>
                  </a:rPr>
                  <a:t>/L</a:t>
                </a:r>
                <a:endParaRPr lang="ar-SA" sz="6000" b="1" dirty="0">
                  <a:solidFill>
                    <a:srgbClr val="FF0000"/>
                  </a:solidFill>
                  <a:latin typeface="ae_AlMateen" panose="02060803050605020204" pitchFamily="18" charset="-78"/>
                  <a:cs typeface="+mj-cs"/>
                </a:endParaRPr>
              </a:p>
            </p:txBody>
          </p:sp>
        </mc:Choice>
        <mc:Fallback>
          <p:sp>
            <p:nvSpPr>
              <p:cNvPr id="23" name="مربع نص 22">
                <a:extLst>
                  <a:ext uri="{FF2B5EF4-FFF2-40B4-BE49-F238E27FC236}">
                    <a16:creationId xmlns:a16="http://schemas.microsoft.com/office/drawing/2014/main" id="{5B08581B-CE3D-4879-9C5A-1942095C75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4" y="5496153"/>
                <a:ext cx="9201151" cy="1015663"/>
              </a:xfrm>
              <a:prstGeom prst="rect">
                <a:avLst/>
              </a:prstGeom>
              <a:blipFill>
                <a:blip r:embed="rId6"/>
                <a:stretch>
                  <a:fillRect r="-1722" b="-9639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مربع نص 24">
                <a:extLst>
                  <a:ext uri="{FF2B5EF4-FFF2-40B4-BE49-F238E27FC236}">
                    <a16:creationId xmlns:a16="http://schemas.microsoft.com/office/drawing/2014/main" id="{D86E149D-C240-4A05-84E0-D75EF224AFEB}"/>
                  </a:ext>
                </a:extLst>
              </p:cNvPr>
              <p:cNvSpPr txBox="1"/>
              <p:nvPr/>
            </p:nvSpPr>
            <p:spPr>
              <a:xfrm>
                <a:off x="3612781" y="4303476"/>
                <a:ext cx="82521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/>
                          <a:cs typeface="+mj-cs"/>
                        </a:rPr>
                        <m:t>=</m:t>
                      </m:r>
                    </m:oMath>
                  </m:oMathPara>
                </a14:m>
                <a:endParaRPr lang="ar-SA" sz="2400" dirty="0"/>
              </a:p>
            </p:txBody>
          </p:sp>
        </mc:Choice>
        <mc:Fallback>
          <p:sp>
            <p:nvSpPr>
              <p:cNvPr id="25" name="مربع نص 24">
                <a:extLst>
                  <a:ext uri="{FF2B5EF4-FFF2-40B4-BE49-F238E27FC236}">
                    <a16:creationId xmlns:a16="http://schemas.microsoft.com/office/drawing/2014/main" id="{D86E149D-C240-4A05-84E0-D75EF224A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781" y="4303476"/>
                <a:ext cx="825218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232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8</a:t>
            </a:fld>
            <a:endParaRPr b="1" dirty="0"/>
          </a:p>
        </p:txBody>
      </p:sp>
      <p:sp>
        <p:nvSpPr>
          <p:cNvPr id="5" name="مستطيل مستدير الزوايا 14">
            <a:extLst>
              <a:ext uri="{FF2B5EF4-FFF2-40B4-BE49-F238E27FC236}">
                <a16:creationId xmlns:a16="http://schemas.microsoft.com/office/drawing/2014/main" id="{1A86C84D-CF1E-4F63-ADC0-71AB9966A07A}"/>
              </a:ext>
            </a:extLst>
          </p:cNvPr>
          <p:cNvSpPr/>
          <p:nvPr/>
        </p:nvSpPr>
        <p:spPr>
          <a:xfrm>
            <a:off x="10592739" y="1917269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تدريب3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E610A369-E5B4-41B9-97C4-B078C2A94746}"/>
              </a:ext>
            </a:extLst>
          </p:cNvPr>
          <p:cNvSpPr/>
          <p:nvPr/>
        </p:nvSpPr>
        <p:spPr>
          <a:xfrm>
            <a:off x="2278021" y="1782415"/>
            <a:ext cx="679605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3600" b="1" dirty="0">
                <a:solidFill>
                  <a:srgbClr val="0000FF"/>
                </a:solidFill>
                <a:cs typeface="+mj-cs"/>
              </a:rPr>
              <a:t>         2H</a:t>
            </a:r>
            <a:r>
              <a:rPr lang="en-US" sz="2000" b="1" dirty="0">
                <a:solidFill>
                  <a:srgbClr val="0000FF"/>
                </a:solidFill>
                <a:cs typeface="+mj-cs"/>
              </a:rPr>
              <a:t>2</a:t>
            </a:r>
            <a:r>
              <a:rPr lang="en-US" sz="3600" b="1" dirty="0">
                <a:solidFill>
                  <a:srgbClr val="0000FF"/>
                </a:solidFill>
                <a:cs typeface="+mj-cs"/>
              </a:rPr>
              <a:t>S</a:t>
            </a:r>
            <a:r>
              <a:rPr lang="en-US" sz="2000" b="1" dirty="0">
                <a:solidFill>
                  <a:srgbClr val="0000FF"/>
                </a:solidFill>
                <a:cs typeface="+mj-cs"/>
              </a:rPr>
              <a:t> (g)                                    </a:t>
            </a:r>
            <a:r>
              <a:rPr lang="en-US" sz="3600" b="1" dirty="0">
                <a:solidFill>
                  <a:srgbClr val="0000FF"/>
                </a:solidFill>
                <a:cs typeface="+mj-cs"/>
              </a:rPr>
              <a:t>2H</a:t>
            </a:r>
            <a:r>
              <a:rPr lang="en-US" sz="2000" b="1" dirty="0">
                <a:solidFill>
                  <a:srgbClr val="0000FF"/>
                </a:solidFill>
                <a:cs typeface="+mj-cs"/>
              </a:rPr>
              <a:t>2 (g)</a:t>
            </a:r>
            <a:r>
              <a:rPr lang="en-US" sz="3600" b="1" dirty="0">
                <a:solidFill>
                  <a:srgbClr val="0000FF"/>
                </a:solidFill>
                <a:cs typeface="+mj-cs"/>
              </a:rPr>
              <a:t>+ S</a:t>
            </a:r>
            <a:r>
              <a:rPr lang="en-US" sz="2000" b="1" dirty="0">
                <a:solidFill>
                  <a:srgbClr val="0000FF"/>
                </a:solidFill>
                <a:cs typeface="+mj-cs"/>
              </a:rPr>
              <a:t>2</a:t>
            </a:r>
            <a:r>
              <a:rPr lang="en-US" sz="3600" b="1" dirty="0">
                <a:solidFill>
                  <a:srgbClr val="0000FF"/>
                </a:solidFill>
                <a:cs typeface="+mj-cs"/>
              </a:rPr>
              <a:t> </a:t>
            </a:r>
            <a:r>
              <a:rPr lang="en-US" sz="2000" b="1" dirty="0">
                <a:solidFill>
                  <a:srgbClr val="0000FF"/>
                </a:solidFill>
                <a:cs typeface="+mj-cs"/>
              </a:rPr>
              <a:t>(g)</a:t>
            </a:r>
            <a:endParaRPr lang="en-US" sz="3600" b="1" dirty="0">
              <a:solidFill>
                <a:srgbClr val="0000FF"/>
              </a:solidFill>
              <a:cs typeface="+mj-cs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EE7B2D46-0B67-4366-9F5F-40F4C492091F}"/>
              </a:ext>
            </a:extLst>
          </p:cNvPr>
          <p:cNvSpPr txBox="1"/>
          <p:nvPr/>
        </p:nvSpPr>
        <p:spPr>
          <a:xfrm>
            <a:off x="1428751" y="2364566"/>
            <a:ext cx="908562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ar-SA" sz="3200" b="1" dirty="0">
                <a:cs typeface="+mj-cs"/>
              </a:rPr>
              <a:t>ثابت الاتزان للتفاعل التالي يساوي </a:t>
            </a:r>
            <a:r>
              <a:rPr lang="en-US" sz="3200" b="1" dirty="0">
                <a:solidFill>
                  <a:srgbClr val="FF0000"/>
                </a:solidFill>
                <a:cs typeface="+mj-cs"/>
              </a:rPr>
              <a:t>2.27 </a:t>
            </a:r>
            <a:r>
              <a:rPr lang="en-US" sz="3200" b="1">
                <a:solidFill>
                  <a:srgbClr val="FF0000"/>
                </a:solidFill>
                <a:cs typeface="+mj-cs"/>
              </a:rPr>
              <a:t>x 10</a:t>
            </a:r>
            <a:r>
              <a:rPr lang="en-US" sz="3200" b="1" baseline="30000">
                <a:solidFill>
                  <a:srgbClr val="FF0000"/>
                </a:solidFill>
                <a:cs typeface="+mj-cs"/>
              </a:rPr>
              <a:t>-3</a:t>
            </a:r>
            <a:r>
              <a:rPr lang="en-US" sz="3200" b="1">
                <a:solidFill>
                  <a:srgbClr val="FF0000"/>
                </a:solidFill>
                <a:cs typeface="+mj-cs"/>
              </a:rPr>
              <a:t> </a:t>
            </a:r>
            <a:r>
              <a:rPr lang="ar-SA" sz="3200" b="1" dirty="0">
                <a:solidFill>
                  <a:srgbClr val="FF0000"/>
                </a:solidFill>
                <a:cs typeface="+mj-cs"/>
              </a:rPr>
              <a:t>، أوجد تركيز</a:t>
            </a:r>
            <a:r>
              <a:rPr lang="en-US" sz="3200" b="1" dirty="0">
                <a:solidFill>
                  <a:srgbClr val="FF0000"/>
                </a:solidFill>
                <a:cs typeface="+mj-cs"/>
              </a:rPr>
              <a:t> H</a:t>
            </a:r>
            <a:r>
              <a:rPr lang="en-US" b="1" dirty="0">
                <a:solidFill>
                  <a:srgbClr val="FF0000"/>
                </a:solidFill>
                <a:cs typeface="+mj-cs"/>
              </a:rPr>
              <a:t>2</a:t>
            </a:r>
            <a:endParaRPr lang="ar-SA" sz="3200" b="1" dirty="0">
              <a:cs typeface="+mj-cs"/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E254A883-E5FB-4F66-9A4A-AD9A31227B70}"/>
              </a:ext>
            </a:extLst>
          </p:cNvPr>
          <p:cNvSpPr txBox="1"/>
          <p:nvPr/>
        </p:nvSpPr>
        <p:spPr>
          <a:xfrm>
            <a:off x="2177602" y="3099444"/>
            <a:ext cx="894759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ar-SA" sz="2800" b="1" dirty="0">
                <a:solidFill>
                  <a:srgbClr val="FF0000"/>
                </a:solidFill>
                <a:cs typeface="+mj-cs"/>
              </a:rPr>
              <a:t>علما بأن </a:t>
            </a:r>
            <a:r>
              <a:rPr lang="ar-SA" sz="2800" b="1" dirty="0" err="1">
                <a:solidFill>
                  <a:srgbClr val="FF0000"/>
                </a:solidFill>
                <a:cs typeface="+mj-cs"/>
              </a:rPr>
              <a:t>تراكيز</a:t>
            </a:r>
            <a:r>
              <a:rPr lang="ar-SA" sz="2800" b="1" dirty="0">
                <a:solidFill>
                  <a:srgbClr val="FF0000"/>
                </a:solidFill>
                <a:cs typeface="+mj-cs"/>
              </a:rPr>
              <a:t> المواد </a:t>
            </a:r>
            <a:r>
              <a:rPr lang="en-US" altLang="en-US" sz="2800" b="1" dirty="0">
                <a:cs typeface="+mj-cs"/>
              </a:rPr>
              <a:t>[</a:t>
            </a:r>
            <a:r>
              <a:rPr lang="en-US" altLang="en-US" sz="2800" b="1" dirty="0">
                <a:solidFill>
                  <a:srgbClr val="0000FF"/>
                </a:solidFill>
                <a:cs typeface="+mj-cs"/>
              </a:rPr>
              <a:t>H</a:t>
            </a:r>
            <a:r>
              <a:rPr lang="en-US" altLang="en-US" sz="2000" b="1" dirty="0">
                <a:solidFill>
                  <a:srgbClr val="0000FF"/>
                </a:solidFill>
                <a:cs typeface="+mj-cs"/>
              </a:rPr>
              <a:t>2</a:t>
            </a:r>
            <a:r>
              <a:rPr lang="en-US" altLang="en-US" sz="2800" b="1" dirty="0">
                <a:solidFill>
                  <a:srgbClr val="0000FF"/>
                </a:solidFill>
                <a:cs typeface="+mj-cs"/>
              </a:rPr>
              <a:t>S</a:t>
            </a:r>
            <a:r>
              <a:rPr lang="en-US" altLang="en-US" sz="2800" b="1" dirty="0">
                <a:cs typeface="+mj-cs"/>
              </a:rPr>
              <a:t>]</a:t>
            </a:r>
            <a:r>
              <a:rPr lang="en-US" altLang="en-US" sz="2800" b="1" baseline="30000" dirty="0">
                <a:solidFill>
                  <a:srgbClr val="FF0000"/>
                </a:solidFill>
                <a:cs typeface="+mj-cs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cs typeface="+mj-cs"/>
              </a:rPr>
              <a:t>= </a:t>
            </a:r>
            <a:r>
              <a:rPr lang="en-US" altLang="en-US" sz="2800" b="1" dirty="0">
                <a:cs typeface="+mj-cs"/>
              </a:rPr>
              <a:t>0.184 mol/L  </a:t>
            </a:r>
            <a:r>
              <a:rPr lang="en-US" altLang="en-US" sz="2800" b="1" dirty="0">
                <a:solidFill>
                  <a:srgbClr val="FF0000"/>
                </a:solidFill>
                <a:cs typeface="+mj-cs"/>
              </a:rPr>
              <a:t>,</a:t>
            </a:r>
            <a:r>
              <a:rPr lang="en-US" altLang="en-US" sz="2800" b="1" dirty="0">
                <a:cs typeface="+mj-cs"/>
              </a:rPr>
              <a:t>  [</a:t>
            </a:r>
            <a:r>
              <a:rPr lang="en-US" altLang="en-US" sz="2800" b="1" dirty="0">
                <a:solidFill>
                  <a:srgbClr val="0000FF"/>
                </a:solidFill>
                <a:cs typeface="+mj-cs"/>
              </a:rPr>
              <a:t>S</a:t>
            </a:r>
            <a:r>
              <a:rPr lang="en-US" sz="2000" b="1" dirty="0">
                <a:solidFill>
                  <a:srgbClr val="0000FF"/>
                </a:solidFill>
                <a:cs typeface="+mj-cs"/>
              </a:rPr>
              <a:t>2</a:t>
            </a:r>
            <a:r>
              <a:rPr lang="en-US" altLang="en-US" sz="2800" b="1" dirty="0">
                <a:cs typeface="+mj-cs"/>
              </a:rPr>
              <a:t>]</a:t>
            </a:r>
            <a:r>
              <a:rPr lang="en-US" altLang="en-US" sz="2800" b="1" baseline="30000" dirty="0">
                <a:solidFill>
                  <a:srgbClr val="FF0000"/>
                </a:solidFill>
                <a:cs typeface="+mj-cs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cs typeface="+mj-cs"/>
              </a:rPr>
              <a:t>= </a:t>
            </a:r>
            <a:r>
              <a:rPr lang="en-US" altLang="en-US" sz="2800" b="1" dirty="0">
                <a:cs typeface="+mj-cs"/>
              </a:rPr>
              <a:t>0.054 mol/L</a:t>
            </a:r>
            <a:endParaRPr lang="ar-SA" sz="2800" b="1" dirty="0">
              <a:cs typeface="+mj-cs"/>
            </a:endParaRPr>
          </a:p>
        </p:txBody>
      </p:sp>
      <p:pic>
        <p:nvPicPr>
          <p:cNvPr id="13" name="Picture 2" descr="image">
            <a:extLst>
              <a:ext uri="{FF2B5EF4-FFF2-40B4-BE49-F238E27FC236}">
                <a16:creationId xmlns:a16="http://schemas.microsoft.com/office/drawing/2014/main" id="{4BBB9634-76A1-4058-820D-4ADEA9FD2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17" t="1" r="45032" b="-2889"/>
          <a:stretch/>
        </p:blipFill>
        <p:spPr bwMode="auto">
          <a:xfrm>
            <a:off x="5655285" y="1818050"/>
            <a:ext cx="440715" cy="48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C6F47CE0-D6CF-4944-89D5-ADDE8263C52F}"/>
              </a:ext>
            </a:extLst>
          </p:cNvPr>
          <p:cNvSpPr/>
          <p:nvPr/>
        </p:nvSpPr>
        <p:spPr>
          <a:xfrm>
            <a:off x="11049137" y="3429000"/>
            <a:ext cx="95891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الحل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مربع نص 14">
                <a:extLst>
                  <a:ext uri="{FF2B5EF4-FFF2-40B4-BE49-F238E27FC236}">
                    <a16:creationId xmlns:a16="http://schemas.microsoft.com/office/drawing/2014/main" id="{63A99DEA-B605-4EA9-82FD-DFC186F46254}"/>
                  </a:ext>
                </a:extLst>
              </p:cNvPr>
              <p:cNvSpPr txBox="1"/>
              <p:nvPr/>
            </p:nvSpPr>
            <p:spPr>
              <a:xfrm>
                <a:off x="428209" y="3974477"/>
                <a:ext cx="3151048" cy="1119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0" smtClean="0">
                          <a:solidFill>
                            <a:schemeClr val="tx1"/>
                          </a:solidFill>
                          <a:latin typeface="Cambria Math"/>
                          <a:cs typeface="+mj-cs"/>
                        </a:rPr>
                        <m:t>𝐊</m:t>
                      </m:r>
                      <m:r>
                        <a:rPr lang="en-US" sz="3200" b="1" i="0" baseline="-25000" smtClean="0">
                          <a:solidFill>
                            <a:schemeClr val="tx1"/>
                          </a:solidFill>
                          <a:latin typeface="Cambria Math"/>
                          <a:cs typeface="+mj-cs"/>
                        </a:rPr>
                        <m:t>𝐞𝐪</m:t>
                      </m:r>
                      <m:r>
                        <a:rPr lang="en-US" sz="3200" b="1" i="0" smtClean="0">
                          <a:solidFill>
                            <a:schemeClr val="tx1"/>
                          </a:solidFill>
                          <a:latin typeface="Cambria Math"/>
                          <a:cs typeface="+mj-cs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3200" b="1" dirty="0" smtClean="0">
                                  <a:solidFill>
                                    <a:srgbClr val="FF0000"/>
                                  </a:solidFill>
                                </a:rPr>
                                <m:t>H</m:t>
                              </m:r>
                              <m:r>
                                <m:rPr>
                                  <m:nor/>
                                </m:rPr>
                                <a:rPr lang="en-US" b="1" dirty="0" smtClean="0">
                                  <a:solidFill>
                                    <a:srgbClr val="FF0000"/>
                                  </a:solidFill>
                                </a:rPr>
                                <m:t>2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altLang="en-US" sz="3200" b="1" i="1" baseline="30000" dirty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altLang="en-US" sz="3200" b="1" dirty="0">
                                  <a:solidFill>
                                    <a:schemeClr val="tx1"/>
                                  </a:solidFill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US" b="1" dirty="0">
                                  <a:solidFill>
                                    <a:schemeClr val="tx1"/>
                                  </a:solidFill>
                                </a:rPr>
                                <m:t>2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altLang="en-US" sz="3200" b="1" dirty="0">
                                  <a:solidFill>
                                    <a:schemeClr val="tx1"/>
                                  </a:solidFill>
                                </a:rPr>
                                <m:t>H</m:t>
                              </m:r>
                              <m:r>
                                <m:rPr>
                                  <m:nor/>
                                </m:rPr>
                                <a:rPr lang="en-US" b="1" dirty="0">
                                  <a:solidFill>
                                    <a:schemeClr val="tx1"/>
                                  </a:solidFill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sz="3200" b="1" dirty="0">
                                  <a:solidFill>
                                    <a:schemeClr val="tx1"/>
                                  </a:solidFill>
                                </a:rPr>
                                <m:t>S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altLang="en-US" sz="3200" b="1" i="1" baseline="30000" dirty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SA" sz="3200" b="1" dirty="0">
                  <a:solidFill>
                    <a:schemeClr val="tx1"/>
                  </a:solidFill>
                  <a:cs typeface="+mj-cs"/>
                </a:endParaRPr>
              </a:p>
            </p:txBody>
          </p:sp>
        </mc:Choice>
        <mc:Fallback>
          <p:sp>
            <p:nvSpPr>
              <p:cNvPr id="15" name="مربع نص 14">
                <a:extLst>
                  <a:ext uri="{FF2B5EF4-FFF2-40B4-BE49-F238E27FC236}">
                    <a16:creationId xmlns:a16="http://schemas.microsoft.com/office/drawing/2014/main" id="{63A99DEA-B605-4EA9-82FD-DFC186F46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09" y="3974477"/>
                <a:ext cx="3151048" cy="1119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مربع نص 21">
                <a:extLst>
                  <a:ext uri="{FF2B5EF4-FFF2-40B4-BE49-F238E27FC236}">
                    <a16:creationId xmlns:a16="http://schemas.microsoft.com/office/drawing/2014/main" id="{6C5846DE-E1B5-4ED6-93E5-71954E76E853}"/>
                  </a:ext>
                </a:extLst>
              </p:cNvPr>
              <p:cNvSpPr txBox="1"/>
              <p:nvPr/>
            </p:nvSpPr>
            <p:spPr>
              <a:xfrm>
                <a:off x="4504071" y="3993449"/>
                <a:ext cx="3677903" cy="107959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 sz="2800" b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lang="en-US" altLang="en-US" sz="2800" b="1" dirty="0">
                          <a:solidFill>
                            <a:srgbClr val="FF0000"/>
                          </a:solidFill>
                        </a:rPr>
                        <m:t>H</m:t>
                      </m:r>
                      <m:r>
                        <m:rPr>
                          <m:nor/>
                        </m:rPr>
                        <a:rPr lang="en-US" sz="1600" b="1" dirty="0">
                          <a:solidFill>
                            <a:srgbClr val="FF0000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US" altLang="en-US" sz="2800" b="1" dirty="0">
                          <a:solidFill>
                            <a:srgbClr val="FF0000"/>
                          </a:solidFill>
                        </a:rPr>
                        <m:t>]</m:t>
                      </m:r>
                      <m:r>
                        <m:rPr>
                          <m:nor/>
                        </m:rPr>
                        <a:rPr lang="en-US" altLang="en-US" sz="2800" b="1" i="1" baseline="30000" dirty="0">
                          <a:solidFill>
                            <a:srgbClr val="FF0000"/>
                          </a:solidFill>
                        </a:rPr>
                        <m:t>2</m:t>
                      </m:r>
                      <m:r>
                        <a:rPr lang="en-US" sz="2800" b="1" i="0" smtClean="0">
                          <a:solidFill>
                            <a:schemeClr val="tx1"/>
                          </a:solidFill>
                          <a:latin typeface="Cambria Math"/>
                          <a:cs typeface="+mj-cs"/>
                        </a:rPr>
                        <m:t>=</m:t>
                      </m:r>
                      <m:f>
                        <m:fPr>
                          <m:ctrlPr>
                            <a:rPr lang="en-US" sz="2800" b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+mj-cs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altLang="en-US" sz="4400" b="1" dirty="0">
                              <a:solidFill>
                                <a:schemeClr val="tx1"/>
                              </a:solidFill>
                              <a:cs typeface="+mj-cs"/>
                            </a:rPr>
                            <m:t>K</m:t>
                          </m:r>
                          <m:r>
                            <m:rPr>
                              <m:nor/>
                            </m:rPr>
                            <a:rPr lang="en-US" altLang="en-US" sz="2800" b="1" dirty="0">
                              <a:solidFill>
                                <a:schemeClr val="tx1"/>
                              </a:solidFill>
                              <a:cs typeface="+mj-cs"/>
                            </a:rPr>
                            <m:t>eq</m:t>
                          </m:r>
                          <m:r>
                            <m:rPr>
                              <m:nor/>
                            </m:rPr>
                            <a:rPr lang="en-US" altLang="en-US" sz="2800" b="1" dirty="0">
                              <a:solidFill>
                                <a:schemeClr val="tx1"/>
                              </a:solidFill>
                              <a:cs typeface="+mj-cs"/>
                            </a:rPr>
                            <m:t>[</m:t>
                          </m:r>
                          <m:r>
                            <m:rPr>
                              <m:nor/>
                            </m:rPr>
                            <a:rPr lang="en-US" altLang="en-US" sz="2800" b="1" dirty="0">
                              <a:solidFill>
                                <a:schemeClr val="tx1"/>
                              </a:solidFill>
                              <a:cs typeface="+mj-cs"/>
                            </a:rPr>
                            <m:t>H</m:t>
                          </m:r>
                          <m:r>
                            <m:rPr>
                              <m:nor/>
                            </m:rPr>
                            <a:rPr lang="en-US" sz="1600" b="1" dirty="0">
                              <a:solidFill>
                                <a:schemeClr val="tx1"/>
                              </a:solidFill>
                              <a:cs typeface="+mj-cs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sz="2800" b="1" dirty="0">
                              <a:solidFill>
                                <a:schemeClr val="tx1"/>
                              </a:solidFill>
                              <a:cs typeface="+mj-cs"/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n-US" altLang="en-US" sz="2800" b="1" dirty="0">
                              <a:solidFill>
                                <a:schemeClr val="tx1"/>
                              </a:solidFill>
                              <a:cs typeface="+mj-cs"/>
                            </a:rPr>
                            <m:t>]</m:t>
                          </m:r>
                          <m:r>
                            <m:rPr>
                              <m:nor/>
                            </m:rPr>
                            <a:rPr lang="en-US" altLang="en-US" sz="2800" b="1" baseline="30000" dirty="0">
                              <a:solidFill>
                                <a:schemeClr val="tx1"/>
                              </a:solidFill>
                              <a:cs typeface="+mj-cs"/>
                            </a:rPr>
                            <m:t>2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28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+mj-cs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US" altLang="en-US" sz="2800" b="1" i="0" dirty="0" smtClean="0">
                                  <a:solidFill>
                                    <a:schemeClr val="tx1"/>
                                  </a:solidFill>
                                  <a:cs typeface="+mj-cs"/>
                                </a:rPr>
                                <m:t>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ar-SA" sz="4800" b="1" dirty="0">
                  <a:solidFill>
                    <a:schemeClr val="tx1"/>
                  </a:solidFill>
                  <a:cs typeface="+mj-cs"/>
                </a:endParaRPr>
              </a:p>
            </p:txBody>
          </p:sp>
        </mc:Choice>
        <mc:Fallback>
          <p:sp>
            <p:nvSpPr>
              <p:cNvPr id="22" name="مربع نص 21">
                <a:extLst>
                  <a:ext uri="{FF2B5EF4-FFF2-40B4-BE49-F238E27FC236}">
                    <a16:creationId xmlns:a16="http://schemas.microsoft.com/office/drawing/2014/main" id="{6C5846DE-E1B5-4ED6-93E5-71954E76E8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071" y="3993449"/>
                <a:ext cx="3677903" cy="10795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15">
            <a:extLst>
              <a:ext uri="{FF2B5EF4-FFF2-40B4-BE49-F238E27FC236}">
                <a16:creationId xmlns:a16="http://schemas.microsoft.com/office/drawing/2014/main" id="{51D4EE57-785F-4D03-AC00-0923E9EB5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498" y="5886157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2800" b="1" dirty="0">
                <a:solidFill>
                  <a:srgbClr val="FF0000"/>
                </a:solidFill>
              </a:rPr>
              <a:t>=</a:t>
            </a:r>
            <a:endParaRPr lang="en-US" altLang="en-US" sz="2800" b="1" i="1" baseline="30000" dirty="0">
              <a:solidFill>
                <a:srgbClr val="FF0000"/>
              </a:solidFill>
            </a:endParaRPr>
          </a:p>
        </p:txBody>
      </p:sp>
      <p:sp>
        <p:nvSpPr>
          <p:cNvPr id="27" name="Text Box 15">
            <a:extLst>
              <a:ext uri="{FF2B5EF4-FFF2-40B4-BE49-F238E27FC236}">
                <a16:creationId xmlns:a16="http://schemas.microsoft.com/office/drawing/2014/main" id="{96F9CDCD-A040-4037-9AA3-B46704D57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167" y="5699277"/>
            <a:ext cx="51845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2800" b="1" dirty="0">
                <a:solidFill>
                  <a:srgbClr val="0000CC"/>
                </a:solidFill>
              </a:rPr>
              <a:t> [2.27 x </a:t>
            </a:r>
            <a:r>
              <a:rPr lang="en-US" sz="3200" b="1" dirty="0">
                <a:solidFill>
                  <a:srgbClr val="0000CC"/>
                </a:solidFill>
                <a:cs typeface="+mj-cs"/>
              </a:rPr>
              <a:t>10</a:t>
            </a:r>
            <a:r>
              <a:rPr lang="en-US" sz="3200" b="1" baseline="30000" dirty="0">
                <a:solidFill>
                  <a:srgbClr val="0000CC"/>
                </a:solidFill>
                <a:cs typeface="+mj-cs"/>
              </a:rPr>
              <a:t>-3</a:t>
            </a:r>
            <a:r>
              <a:rPr lang="en-US" altLang="en-US" sz="2800" b="1" dirty="0">
                <a:solidFill>
                  <a:srgbClr val="0000CC"/>
                </a:solidFill>
              </a:rPr>
              <a:t> ] x [0.184]</a:t>
            </a:r>
            <a:r>
              <a:rPr lang="en-US" altLang="en-US" sz="2800" b="1" i="1" baseline="30000" dirty="0">
                <a:solidFill>
                  <a:srgbClr val="0000CC"/>
                </a:solidFill>
              </a:rPr>
              <a:t> 2</a:t>
            </a:r>
          </a:p>
        </p:txBody>
      </p:sp>
      <p:sp>
        <p:nvSpPr>
          <p:cNvPr id="28" name="مستطيل 27">
            <a:extLst>
              <a:ext uri="{FF2B5EF4-FFF2-40B4-BE49-F238E27FC236}">
                <a16:creationId xmlns:a16="http://schemas.microsoft.com/office/drawing/2014/main" id="{8BF58688-1E18-4269-BB3C-D11EFF226610}"/>
              </a:ext>
            </a:extLst>
          </p:cNvPr>
          <p:cNvSpPr/>
          <p:nvPr/>
        </p:nvSpPr>
        <p:spPr>
          <a:xfrm>
            <a:off x="2278021" y="6174189"/>
            <a:ext cx="1011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0.054</a:t>
            </a:r>
            <a:endParaRPr lang="ar-SA" sz="2800" dirty="0">
              <a:solidFill>
                <a:srgbClr val="0000CC"/>
              </a:solidFill>
            </a:endParaRPr>
          </a:p>
        </p:txBody>
      </p:sp>
      <p:cxnSp>
        <p:nvCxnSpPr>
          <p:cNvPr id="29" name="رابط مستقيم 28">
            <a:extLst>
              <a:ext uri="{FF2B5EF4-FFF2-40B4-BE49-F238E27FC236}">
                <a16:creationId xmlns:a16="http://schemas.microsoft.com/office/drawing/2014/main" id="{AD917C15-4129-43E9-A0C5-E144C906CD7F}"/>
              </a:ext>
            </a:extLst>
          </p:cNvPr>
          <p:cNvCxnSpPr>
            <a:cxnSpLocks/>
          </p:cNvCxnSpPr>
          <p:nvPr/>
        </p:nvCxnSpPr>
        <p:spPr>
          <a:xfrm flipH="1">
            <a:off x="1063786" y="6174189"/>
            <a:ext cx="34402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5">
            <a:extLst>
              <a:ext uri="{FF2B5EF4-FFF2-40B4-BE49-F238E27FC236}">
                <a16:creationId xmlns:a16="http://schemas.microsoft.com/office/drawing/2014/main" id="{EE4FEA62-C314-49A0-BB21-EAF8DC0BD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1075" y="5881270"/>
            <a:ext cx="22371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2400" b="1" dirty="0">
                <a:solidFill>
                  <a:srgbClr val="FF0000"/>
                </a:solidFill>
              </a:rPr>
              <a:t>0.00142</a:t>
            </a:r>
            <a:r>
              <a:rPr lang="en-US" altLang="en-US" sz="2400" b="1" dirty="0"/>
              <a:t> mol/L</a:t>
            </a:r>
            <a:endParaRPr lang="en-US" altLang="en-US" sz="2400" b="1" i="1" baseline="30000" dirty="0">
              <a:solidFill>
                <a:srgbClr val="FF0000"/>
              </a:solidFill>
            </a:endParaRPr>
          </a:p>
        </p:txBody>
      </p:sp>
      <p:sp>
        <p:nvSpPr>
          <p:cNvPr id="38" name="Text Box 15">
            <a:extLst>
              <a:ext uri="{FF2B5EF4-FFF2-40B4-BE49-F238E27FC236}">
                <a16:creationId xmlns:a16="http://schemas.microsoft.com/office/drawing/2014/main" id="{2EB044B6-455E-4E04-B8E7-A8C4E08EC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549" y="4291076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2800" b="1" dirty="0">
                <a:solidFill>
                  <a:srgbClr val="FF0000"/>
                </a:solidFill>
              </a:rPr>
              <a:t>=</a:t>
            </a:r>
            <a:endParaRPr lang="en-US" altLang="en-US" sz="2800" b="1" i="1" baseline="30000" dirty="0">
              <a:solidFill>
                <a:srgbClr val="FF0000"/>
              </a:solidFill>
            </a:endParaRPr>
          </a:p>
        </p:txBody>
      </p:sp>
      <p:sp>
        <p:nvSpPr>
          <p:cNvPr id="40" name="Text Box 15">
            <a:extLst>
              <a:ext uri="{FF2B5EF4-FFF2-40B4-BE49-F238E27FC236}">
                <a16:creationId xmlns:a16="http://schemas.microsoft.com/office/drawing/2014/main" id="{D622FB6F-92B0-4DC5-A5A7-EA3753168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6841" y="5892477"/>
            <a:ext cx="4776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2800" b="1" dirty="0">
                <a:solidFill>
                  <a:srgbClr val="FF0000"/>
                </a:solidFill>
              </a:rPr>
              <a:t>=</a:t>
            </a:r>
            <a:endParaRPr lang="en-US" altLang="en-US" sz="2800" b="1" i="1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مربع نص 42">
                <a:extLst>
                  <a:ext uri="{FF2B5EF4-FFF2-40B4-BE49-F238E27FC236}">
                    <a16:creationId xmlns:a16="http://schemas.microsoft.com/office/drawing/2014/main" id="{992EB37C-D328-425A-B189-5B4855DD1827}"/>
                  </a:ext>
                </a:extLst>
              </p:cNvPr>
              <p:cNvSpPr txBox="1"/>
              <p:nvPr/>
            </p:nvSpPr>
            <p:spPr>
              <a:xfrm>
                <a:off x="16759" y="5916934"/>
                <a:ext cx="62235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 sz="2400" b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lang="en-US" altLang="en-US" sz="2400" b="1" dirty="0" smtClean="0">
                          <a:solidFill>
                            <a:srgbClr val="FF0000"/>
                          </a:solidFill>
                        </a:rPr>
                        <m:t>H</m:t>
                      </m:r>
                      <m:r>
                        <m:rPr>
                          <m:nor/>
                        </m:rP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US" altLang="en-US" sz="2400" b="1" dirty="0" smtClean="0">
                          <a:solidFill>
                            <a:srgbClr val="FF0000"/>
                          </a:solidFill>
                        </a:rPr>
                        <m:t>]</m:t>
                      </m:r>
                      <m:r>
                        <m:rPr>
                          <m:nor/>
                        </m:rPr>
                        <a:rPr lang="en-US" altLang="en-US" sz="2400" b="1" i="1" baseline="30000" dirty="0" smtClean="0">
                          <a:solidFill>
                            <a:srgbClr val="FF0000"/>
                          </a:solidFill>
                        </a:rPr>
                        <m:t>2</m:t>
                      </m:r>
                    </m:oMath>
                  </m:oMathPara>
                </a14:m>
                <a:endParaRPr lang="ar-SA" sz="2400" dirty="0"/>
              </a:p>
            </p:txBody>
          </p:sp>
        </mc:Choice>
        <mc:Fallback>
          <p:sp>
            <p:nvSpPr>
              <p:cNvPr id="43" name="مربع نص 42">
                <a:extLst>
                  <a:ext uri="{FF2B5EF4-FFF2-40B4-BE49-F238E27FC236}">
                    <a16:creationId xmlns:a16="http://schemas.microsoft.com/office/drawing/2014/main" id="{992EB37C-D328-425A-B189-5B4855DD18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9" y="5916934"/>
                <a:ext cx="622358" cy="461665"/>
              </a:xfrm>
              <a:prstGeom prst="rect">
                <a:avLst/>
              </a:prstGeom>
              <a:blipFill>
                <a:blip r:embed="rId6"/>
                <a:stretch>
                  <a:fillRect l="-8824" r="-21569" b="-21333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5">
            <a:extLst>
              <a:ext uri="{FF2B5EF4-FFF2-40B4-BE49-F238E27FC236}">
                <a16:creationId xmlns:a16="http://schemas.microsoft.com/office/drawing/2014/main" id="{16F34FB5-FC87-476D-95BD-3E4B1069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4677" y="5736428"/>
            <a:ext cx="13206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3200" b="1" dirty="0"/>
              <a:t>[</a:t>
            </a:r>
            <a:r>
              <a:rPr lang="en-US" altLang="en-US" sz="3200" b="1" dirty="0">
                <a:solidFill>
                  <a:srgbClr val="FF0000"/>
                </a:solidFill>
              </a:rPr>
              <a:t>H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altLang="en-US" sz="3200" b="1" dirty="0"/>
              <a:t>] = 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48" name="كائن 41">
            <a:extLst>
              <a:ext uri="{FF2B5EF4-FFF2-40B4-BE49-F238E27FC236}">
                <a16:creationId xmlns:a16="http://schemas.microsoft.com/office/drawing/2014/main" id="{8687F0A6-C5FA-48FB-9892-98A9255622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526524"/>
              </p:ext>
            </p:extLst>
          </p:nvPr>
        </p:nvGraphicFramePr>
        <p:xfrm>
          <a:off x="8185139" y="5699277"/>
          <a:ext cx="1835418" cy="52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7" imgW="660240" imgH="228600" progId="Equation.3">
                  <p:embed/>
                </p:oleObj>
              </mc:Choice>
              <mc:Fallback>
                <p:oleObj name="Equation" r:id="rId7" imgW="660240" imgH="228600" progId="Equation.3">
                  <p:embed/>
                  <p:pic>
                    <p:nvPicPr>
                      <p:cNvPr id="48" name="كائن 41">
                        <a:extLst>
                          <a:ext uri="{FF2B5EF4-FFF2-40B4-BE49-F238E27FC236}">
                            <a16:creationId xmlns:a16="http://schemas.microsoft.com/office/drawing/2014/main" id="{8687F0A6-C5FA-48FB-9892-98A9255622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5139" y="5699277"/>
                        <a:ext cx="1835418" cy="523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 Box 15">
            <a:extLst>
              <a:ext uri="{FF2B5EF4-FFF2-40B4-BE49-F238E27FC236}">
                <a16:creationId xmlns:a16="http://schemas.microsoft.com/office/drawing/2014/main" id="{3F86040D-8F85-4785-A523-D348092CA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5171" y="5730054"/>
            <a:ext cx="384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2800" b="1" dirty="0">
                <a:solidFill>
                  <a:srgbClr val="FF0000"/>
                </a:solidFill>
              </a:rPr>
              <a:t>=</a:t>
            </a:r>
            <a:endParaRPr lang="en-US" altLang="en-US" sz="2800" b="1" i="1" baseline="30000" dirty="0">
              <a:solidFill>
                <a:srgbClr val="FF0000"/>
              </a:solidFill>
            </a:endParaRPr>
          </a:p>
        </p:txBody>
      </p:sp>
      <p:sp>
        <p:nvSpPr>
          <p:cNvPr id="52" name="Text Box 15">
            <a:extLst>
              <a:ext uri="{FF2B5EF4-FFF2-40B4-BE49-F238E27FC236}">
                <a16:creationId xmlns:a16="http://schemas.microsoft.com/office/drawing/2014/main" id="{F784F461-5B41-4AB6-8FA2-269AE4766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0306" y="5765763"/>
            <a:ext cx="2308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2800" b="1" dirty="0">
                <a:solidFill>
                  <a:srgbClr val="FF0000"/>
                </a:solidFill>
              </a:rPr>
              <a:t>0.0377 mol/L</a:t>
            </a:r>
            <a:endParaRPr lang="en-US" altLang="en-US" sz="2800" b="1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8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2" grpId="0"/>
      <p:bldP spid="26" grpId="0"/>
      <p:bldP spid="27" grpId="0"/>
      <p:bldP spid="28" grpId="0"/>
      <p:bldP spid="30" grpId="0"/>
      <p:bldP spid="38" grpId="0"/>
      <p:bldP spid="40" grpId="0"/>
      <p:bldP spid="43" grpId="0"/>
      <p:bldP spid="46" grpId="0"/>
      <p:bldP spid="50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+mj-cs"/>
              </a:rPr>
              <a:t>حساب التراكيز عند الاتزان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093433D2-3E22-4CB4-9F3E-BD0055567BA6}"/>
              </a:ext>
            </a:extLst>
          </p:cNvPr>
          <p:cNvSpPr txBox="1">
            <a:spLocks noGrp="1"/>
          </p:cNvSpPr>
          <p:nvPr/>
        </p:nvSpPr>
        <p:spPr>
          <a:xfrm>
            <a:off x="11712779" y="6442225"/>
            <a:ext cx="29527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 anchor="t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8A8E9D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1F3864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b="1" smtClean="0"/>
              <a:pPr/>
              <a:t>9</a:t>
            </a:fld>
            <a:endParaRPr b="1" dirty="0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0B866F59-4FF7-4730-848F-6FF5302815C9}"/>
              </a:ext>
            </a:extLst>
          </p:cNvPr>
          <p:cNvSpPr txBox="1"/>
          <p:nvPr/>
        </p:nvSpPr>
        <p:spPr>
          <a:xfrm>
            <a:off x="10544192" y="1924053"/>
            <a:ext cx="146386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الخلاصة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2BE179C6-DC10-4CFE-9993-7A5AF206341E}"/>
              </a:ext>
            </a:extLst>
          </p:cNvPr>
          <p:cNvSpPr/>
          <p:nvPr/>
        </p:nvSpPr>
        <p:spPr>
          <a:xfrm>
            <a:off x="4337736" y="1924053"/>
            <a:ext cx="5767263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</a:rPr>
              <a:t>يمكن استعمال تعبير ثابت الاتزان في حساب تراكيز </a:t>
            </a:r>
            <a:r>
              <a:rPr lang="ar-SA" sz="3200" b="1" dirty="0">
                <a:solidFill>
                  <a:srgbClr val="0070C0"/>
                </a:solidFill>
                <a:latin typeface="ae_AlMateen" panose="02060803050605020204" pitchFamily="18" charset="-78"/>
              </a:rPr>
              <a:t>المواد وذوبانيتها </a:t>
            </a:r>
            <a:r>
              <a:rPr lang="ar-SA" sz="3200" b="1" dirty="0">
                <a:latin typeface="ae_AlMateen" panose="02060803050605020204" pitchFamily="18" charset="-78"/>
              </a:rPr>
              <a:t>.</a:t>
            </a:r>
            <a:endParaRPr lang="ar-SA" sz="3200" b="1" dirty="0">
              <a:solidFill>
                <a:srgbClr val="0070C0"/>
              </a:solidFill>
              <a:latin typeface="ae_AlMateen" panose="02060803050605020204" pitchFamily="18" charset="-78"/>
            </a:endParaRPr>
          </a:p>
        </p:txBody>
      </p:sp>
      <p:sp>
        <p:nvSpPr>
          <p:cNvPr id="9" name="مربع نص 9">
            <a:extLst>
              <a:ext uri="{FF2B5EF4-FFF2-40B4-BE49-F238E27FC236}">
                <a16:creationId xmlns:a16="http://schemas.microsoft.com/office/drawing/2014/main" id="{D2C0D6D5-B352-416C-B5CD-EB96876B6DEF}"/>
              </a:ext>
            </a:extLst>
          </p:cNvPr>
          <p:cNvSpPr txBox="1"/>
          <p:nvPr/>
        </p:nvSpPr>
        <p:spPr>
          <a:xfrm>
            <a:off x="7483736" y="3842221"/>
            <a:ext cx="422904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لحساب التراكيز عند الاتزان</a:t>
            </a:r>
          </a:p>
        </p:txBody>
      </p:sp>
      <p:pic>
        <p:nvPicPr>
          <p:cNvPr id="11" name="Picture 2" descr="image">
            <a:extLst>
              <a:ext uri="{FF2B5EF4-FFF2-40B4-BE49-F238E27FC236}">
                <a16:creationId xmlns:a16="http://schemas.microsoft.com/office/drawing/2014/main" id="{607B7139-6C3A-4857-9976-C7C597512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650" y="4967288"/>
            <a:ext cx="4421392" cy="140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11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</TotalTime>
  <Words>439</Words>
  <Application>Microsoft Office PowerPoint</Application>
  <PresentationFormat>شاشة عريضة</PresentationFormat>
  <Paragraphs>89</Paragraphs>
  <Slides>10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8" baseType="lpstr">
      <vt:lpstr>ae_AlMateen</vt:lpstr>
      <vt:lpstr>Arial</vt:lpstr>
      <vt:lpstr>Calibri</vt:lpstr>
      <vt:lpstr>Calibri Light</vt:lpstr>
      <vt:lpstr>Cambria Math</vt:lpstr>
      <vt:lpstr>Sakkal Majalla</vt:lpstr>
      <vt:lpstr>نسق Office</vt:lpstr>
      <vt:lpstr>Equation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2020-10-26T21:01:07Z</dcterms:modified>
</cp:coreProperties>
</file>