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67" r:id="rId2"/>
    <p:sldId id="268" r:id="rId3"/>
    <p:sldId id="278" r:id="rId4"/>
    <p:sldId id="279" r:id="rId5"/>
    <p:sldId id="280" r:id="rId6"/>
    <p:sldId id="269" r:id="rId7"/>
    <p:sldId id="270" r:id="rId8"/>
    <p:sldId id="281" r:id="rId9"/>
    <p:sldId id="298" r:id="rId10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1676F1F-C601-4F97-A465-A5F155376494}" v="71" dt="2020-10-27T08:53:37.332"/>
    <p1510:client id="{C5E269A1-3863-4967-B18D-DCE8BFD63687}" v="2" dt="2020-10-26T21:03:00.867"/>
    <p1510:client id="{E2C10C36-7BA3-4754-8D81-D5E6128B129B}" v="16" dt="2020-10-26T21:00:24.616"/>
  </p1510:revLst>
</p1510:revInfo>
</file>

<file path=ppt/tableStyles.xml><?xml version="1.0" encoding="utf-8"?>
<a:tblStyleLst xmlns:a="http://schemas.openxmlformats.org/drawingml/2006/main" def="{5C22544A-7EE6-4342-B048-85BDC9FD1C3A}">
  <a:tblStyle styleId="{616DA210-FB5B-4158-B5E0-FEB733F419BA}" styleName="النمط الفاتح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6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jed Al-hakami" userId="c15e6e485a5a4051" providerId="LiveId" clId="{C5E269A1-3863-4967-B18D-DCE8BFD63687}"/>
    <pc:docChg chg="undo custSel addSld delSld modSld">
      <pc:chgData name="majed Al-hakami" userId="c15e6e485a5a4051" providerId="LiveId" clId="{C5E269A1-3863-4967-B18D-DCE8BFD63687}" dt="2020-10-26T21:03:00.867" v="4" actId="571"/>
      <pc:docMkLst>
        <pc:docMk/>
      </pc:docMkLst>
      <pc:sldChg chg="del">
        <pc:chgData name="majed Al-hakami" userId="c15e6e485a5a4051" providerId="LiveId" clId="{C5E269A1-3863-4967-B18D-DCE8BFD63687}" dt="2020-10-26T21:02:56.502" v="2" actId="47"/>
        <pc:sldMkLst>
          <pc:docMk/>
          <pc:sldMk cId="1031796878" sldId="259"/>
        </pc:sldMkLst>
      </pc:sldChg>
      <pc:sldChg chg="addSp modSp add del">
        <pc:chgData name="majed Al-hakami" userId="c15e6e485a5a4051" providerId="LiveId" clId="{C5E269A1-3863-4967-B18D-DCE8BFD63687}" dt="2020-10-26T21:03:00.867" v="4" actId="571"/>
        <pc:sldMkLst>
          <pc:docMk/>
          <pc:sldMk cId="3995356427" sldId="267"/>
        </pc:sldMkLst>
        <pc:spChg chg="add mod">
          <ac:chgData name="majed Al-hakami" userId="c15e6e485a5a4051" providerId="LiveId" clId="{C5E269A1-3863-4967-B18D-DCE8BFD63687}" dt="2020-10-26T21:03:00.867" v="4" actId="571"/>
          <ac:spMkLst>
            <pc:docMk/>
            <pc:sldMk cId="3995356427" sldId="267"/>
            <ac:spMk id="12" creationId="{E3B8BEDD-F414-4882-9EDB-8A9077076ABB}"/>
          </ac:spMkLst>
        </pc:spChg>
      </pc:sldChg>
    </pc:docChg>
  </pc:docChgLst>
  <pc:docChgLst>
    <pc:chgData name="majed Al-hakami" userId="c15e6e485a5a4051" providerId="LiveId" clId="{A1676F1F-C601-4F97-A465-A5F155376494}"/>
    <pc:docChg chg="undo custSel addSld delSld modSld sldOrd">
      <pc:chgData name="majed Al-hakami" userId="c15e6e485a5a4051" providerId="LiveId" clId="{A1676F1F-C601-4F97-A465-A5F155376494}" dt="2020-10-27T08:53:37.332" v="149"/>
      <pc:docMkLst>
        <pc:docMk/>
      </pc:docMkLst>
      <pc:sldChg chg="del">
        <pc:chgData name="majed Al-hakami" userId="c15e6e485a5a4051" providerId="LiveId" clId="{A1676F1F-C601-4F97-A465-A5F155376494}" dt="2020-10-26T21:03:41.119" v="0" actId="47"/>
        <pc:sldMkLst>
          <pc:docMk/>
          <pc:sldMk cId="2447272190" sldId="256"/>
        </pc:sldMkLst>
      </pc:sldChg>
      <pc:sldChg chg="del">
        <pc:chgData name="majed Al-hakami" userId="c15e6e485a5a4051" providerId="LiveId" clId="{A1676F1F-C601-4F97-A465-A5F155376494}" dt="2020-10-26T21:03:46.699" v="1" actId="47"/>
        <pc:sldMkLst>
          <pc:docMk/>
          <pc:sldMk cId="3855509451" sldId="258"/>
        </pc:sldMkLst>
      </pc:sldChg>
      <pc:sldChg chg="addSp modSp mod ord modAnim">
        <pc:chgData name="majed Al-hakami" userId="c15e6e485a5a4051" providerId="LiveId" clId="{A1676F1F-C601-4F97-A465-A5F155376494}" dt="2020-10-26T21:13:22.206" v="48"/>
        <pc:sldMkLst>
          <pc:docMk/>
          <pc:sldMk cId="4280207907" sldId="269"/>
        </pc:sldMkLst>
        <pc:spChg chg="add">
          <ac:chgData name="majed Al-hakami" userId="c15e6e485a5a4051" providerId="LiveId" clId="{A1676F1F-C601-4F97-A465-A5F155376494}" dt="2020-10-26T21:04:17.551" v="5" actId="22"/>
          <ac:spMkLst>
            <pc:docMk/>
            <pc:sldMk cId="4280207907" sldId="269"/>
            <ac:spMk id="3" creationId="{06A580E3-ACEF-4C73-8140-B0EBECF2D3DA}"/>
          </ac:spMkLst>
        </pc:spChg>
        <pc:spChg chg="add mod">
          <ac:chgData name="majed Al-hakami" userId="c15e6e485a5a4051" providerId="LiveId" clId="{A1676F1F-C601-4F97-A465-A5F155376494}" dt="2020-10-26T21:05:18.212" v="15" actId="207"/>
          <ac:spMkLst>
            <pc:docMk/>
            <pc:sldMk cId="4280207907" sldId="269"/>
            <ac:spMk id="5" creationId="{17E2EF26-8432-4156-9D3C-F7F1986F90E6}"/>
          </ac:spMkLst>
        </pc:spChg>
        <pc:spChg chg="add mod">
          <ac:chgData name="majed Al-hakami" userId="c15e6e485a5a4051" providerId="LiveId" clId="{A1676F1F-C601-4F97-A465-A5F155376494}" dt="2020-10-26T21:07:21.141" v="16" actId="207"/>
          <ac:spMkLst>
            <pc:docMk/>
            <pc:sldMk cId="4280207907" sldId="269"/>
            <ac:spMk id="9" creationId="{BDB5EE80-FB0D-402E-BEA7-6508D6F99081}"/>
          </ac:spMkLst>
        </pc:spChg>
        <pc:graphicFrameChg chg="add mod modGraphic">
          <ac:chgData name="majed Al-hakami" userId="c15e6e485a5a4051" providerId="LiveId" clId="{A1676F1F-C601-4F97-A465-A5F155376494}" dt="2020-10-26T21:10:16.660" v="23"/>
          <ac:graphicFrameMkLst>
            <pc:docMk/>
            <pc:sldMk cId="4280207907" sldId="269"/>
            <ac:graphicFrameMk id="13" creationId="{BF2FF95C-D0CA-43E6-B242-112EDD72F76F}"/>
          </ac:graphicFrameMkLst>
        </pc:graphicFrameChg>
        <pc:graphicFrameChg chg="add mod modGraphic">
          <ac:chgData name="majed Al-hakami" userId="c15e6e485a5a4051" providerId="LiveId" clId="{A1676F1F-C601-4F97-A465-A5F155376494}" dt="2020-10-26T21:12:12.658" v="40" actId="1037"/>
          <ac:graphicFrameMkLst>
            <pc:docMk/>
            <pc:sldMk cId="4280207907" sldId="269"/>
            <ac:graphicFrameMk id="14" creationId="{7876C825-C45C-40DE-8201-E812DAF59BD0}"/>
          </ac:graphicFrameMkLst>
        </pc:graphicFrameChg>
        <pc:graphicFrameChg chg="add mod modGraphic">
          <ac:chgData name="majed Al-hakami" userId="c15e6e485a5a4051" providerId="LiveId" clId="{A1676F1F-C601-4F97-A465-A5F155376494}" dt="2020-10-26T21:12:18.140" v="41" actId="14100"/>
          <ac:graphicFrameMkLst>
            <pc:docMk/>
            <pc:sldMk cId="4280207907" sldId="269"/>
            <ac:graphicFrameMk id="15" creationId="{01891924-0DBE-42EB-B7EE-DD31A122BF71}"/>
          </ac:graphicFrameMkLst>
        </pc:graphicFrameChg>
        <pc:graphicFrameChg chg="add mod">
          <ac:chgData name="majed Al-hakami" userId="c15e6e485a5a4051" providerId="LiveId" clId="{A1676F1F-C601-4F97-A465-A5F155376494}" dt="2020-10-26T21:12:52.594" v="44" actId="1076"/>
          <ac:graphicFrameMkLst>
            <pc:docMk/>
            <pc:sldMk cId="4280207907" sldId="269"/>
            <ac:graphicFrameMk id="16" creationId="{85658FB2-BAA3-4528-B665-96574AAB56B2}"/>
          </ac:graphicFrameMkLst>
        </pc:graphicFrameChg>
        <pc:graphicFrameChg chg="add mod">
          <ac:chgData name="majed Al-hakami" userId="c15e6e485a5a4051" providerId="LiveId" clId="{A1676F1F-C601-4F97-A465-A5F155376494}" dt="2020-10-26T21:13:11.014" v="46" actId="1076"/>
          <ac:graphicFrameMkLst>
            <pc:docMk/>
            <pc:sldMk cId="4280207907" sldId="269"/>
            <ac:graphicFrameMk id="17" creationId="{FF93D5CD-D805-4AC2-865F-CC417902196D}"/>
          </ac:graphicFrameMkLst>
        </pc:graphicFrameChg>
        <pc:picChg chg="add mod">
          <ac:chgData name="majed Al-hakami" userId="c15e6e485a5a4051" providerId="LiveId" clId="{A1676F1F-C601-4F97-A465-A5F155376494}" dt="2020-10-26T21:04:56.275" v="12" actId="1076"/>
          <ac:picMkLst>
            <pc:docMk/>
            <pc:sldMk cId="4280207907" sldId="269"/>
            <ac:picMk id="11" creationId="{FFBE9C22-3D55-4632-B8BC-29C9FE17B8EB}"/>
          </ac:picMkLst>
        </pc:picChg>
      </pc:sldChg>
      <pc:sldChg chg="addSp modSp mod modAnim">
        <pc:chgData name="majed Al-hakami" userId="c15e6e485a5a4051" providerId="LiveId" clId="{A1676F1F-C601-4F97-A465-A5F155376494}" dt="2020-10-27T08:53:37.332" v="149"/>
        <pc:sldMkLst>
          <pc:docMk/>
          <pc:sldMk cId="2296410434" sldId="270"/>
        </pc:sldMkLst>
        <pc:spChg chg="add mod">
          <ac:chgData name="majed Al-hakami" userId="c15e6e485a5a4051" providerId="LiveId" clId="{A1676F1F-C601-4F97-A465-A5F155376494}" dt="2020-10-26T21:29:45.181" v="121" actId="207"/>
          <ac:spMkLst>
            <pc:docMk/>
            <pc:sldMk cId="2296410434" sldId="270"/>
            <ac:spMk id="5" creationId="{B7C85D93-807B-4E67-B0F3-F5DF8FF4B25B}"/>
          </ac:spMkLst>
        </pc:spChg>
        <pc:spChg chg="add mod">
          <ac:chgData name="majed Al-hakami" userId="c15e6e485a5a4051" providerId="LiveId" clId="{A1676F1F-C601-4F97-A465-A5F155376494}" dt="2020-10-27T08:52:41.780" v="140" actId="20577"/>
          <ac:spMkLst>
            <pc:docMk/>
            <pc:sldMk cId="2296410434" sldId="270"/>
            <ac:spMk id="9" creationId="{2C4907C0-ADA7-4983-ABA2-4AFE2124272A}"/>
          </ac:spMkLst>
        </pc:spChg>
        <pc:spChg chg="add mod">
          <ac:chgData name="majed Al-hakami" userId="c15e6e485a5a4051" providerId="LiveId" clId="{A1676F1F-C601-4F97-A465-A5F155376494}" dt="2020-10-26T21:16:06.922" v="64" actId="571"/>
          <ac:spMkLst>
            <pc:docMk/>
            <pc:sldMk cId="2296410434" sldId="270"/>
            <ac:spMk id="10" creationId="{1D28F863-F454-44C7-A168-73C625A31581}"/>
          </ac:spMkLst>
        </pc:spChg>
        <pc:spChg chg="add mod">
          <ac:chgData name="majed Al-hakami" userId="c15e6e485a5a4051" providerId="LiveId" clId="{A1676F1F-C601-4F97-A465-A5F155376494}" dt="2020-10-26T21:16:50.443" v="71" actId="571"/>
          <ac:spMkLst>
            <pc:docMk/>
            <pc:sldMk cId="2296410434" sldId="270"/>
            <ac:spMk id="11" creationId="{8C48F0DD-BABD-43CF-9FA7-EDEAA98266D5}"/>
          </ac:spMkLst>
        </pc:spChg>
        <pc:spChg chg="add mod">
          <ac:chgData name="majed Al-hakami" userId="c15e6e485a5a4051" providerId="LiveId" clId="{A1676F1F-C601-4F97-A465-A5F155376494}" dt="2020-10-27T08:53:19.186" v="147" actId="1076"/>
          <ac:spMkLst>
            <pc:docMk/>
            <pc:sldMk cId="2296410434" sldId="270"/>
            <ac:spMk id="13" creationId="{AB13EA1B-E9DD-4C10-9DDB-EF29F3B22722}"/>
          </ac:spMkLst>
        </pc:spChg>
        <pc:spChg chg="add mod">
          <ac:chgData name="majed Al-hakami" userId="c15e6e485a5a4051" providerId="LiveId" clId="{A1676F1F-C601-4F97-A465-A5F155376494}" dt="2020-10-27T08:52:29.807" v="138" actId="1076"/>
          <ac:spMkLst>
            <pc:docMk/>
            <pc:sldMk cId="2296410434" sldId="270"/>
            <ac:spMk id="15" creationId="{48EA378C-9F19-41D6-B1CE-F3516085C6A4}"/>
          </ac:spMkLst>
        </pc:spChg>
        <pc:spChg chg="add mod">
          <ac:chgData name="majed Al-hakami" userId="c15e6e485a5a4051" providerId="LiveId" clId="{A1676F1F-C601-4F97-A465-A5F155376494}" dt="2020-10-27T08:53:13.541" v="146" actId="14100"/>
          <ac:spMkLst>
            <pc:docMk/>
            <pc:sldMk cId="2296410434" sldId="270"/>
            <ac:spMk id="17" creationId="{CC72C82D-876A-426B-B3DB-0010AE202798}"/>
          </ac:spMkLst>
        </pc:spChg>
        <pc:graphicFrameChg chg="add mod modGraphic">
          <ac:chgData name="majed Al-hakami" userId="c15e6e485a5a4051" providerId="LiveId" clId="{A1676F1F-C601-4F97-A465-A5F155376494}" dt="2020-10-26T21:23:01.465" v="84"/>
          <ac:graphicFrameMkLst>
            <pc:docMk/>
            <pc:sldMk cId="2296410434" sldId="270"/>
            <ac:graphicFrameMk id="3" creationId="{E28D718F-56C4-48A3-B338-A1B325B47539}"/>
          </ac:graphicFrameMkLst>
        </pc:graphicFrameChg>
      </pc:sldChg>
      <pc:sldChg chg="del">
        <pc:chgData name="majed Al-hakami" userId="c15e6e485a5a4051" providerId="LiveId" clId="{A1676F1F-C601-4F97-A465-A5F155376494}" dt="2020-10-26T21:31:15.702" v="130" actId="47"/>
        <pc:sldMkLst>
          <pc:docMk/>
          <pc:sldMk cId="1663345154" sldId="271"/>
        </pc:sldMkLst>
      </pc:sldChg>
      <pc:sldChg chg="del">
        <pc:chgData name="majed Al-hakami" userId="c15e6e485a5a4051" providerId="LiveId" clId="{A1676F1F-C601-4F97-A465-A5F155376494}" dt="2020-10-26T21:31:15.172" v="129" actId="47"/>
        <pc:sldMkLst>
          <pc:docMk/>
          <pc:sldMk cId="189538083" sldId="272"/>
        </pc:sldMkLst>
      </pc:sldChg>
      <pc:sldChg chg="del">
        <pc:chgData name="majed Al-hakami" userId="c15e6e485a5a4051" providerId="LiveId" clId="{A1676F1F-C601-4F97-A465-A5F155376494}" dt="2020-10-26T21:31:14.875" v="128" actId="47"/>
        <pc:sldMkLst>
          <pc:docMk/>
          <pc:sldMk cId="940873544" sldId="273"/>
        </pc:sldMkLst>
      </pc:sldChg>
      <pc:sldChg chg="del">
        <pc:chgData name="majed Al-hakami" userId="c15e6e485a5a4051" providerId="LiveId" clId="{A1676F1F-C601-4F97-A465-A5F155376494}" dt="2020-10-26T21:31:14.703" v="127" actId="47"/>
        <pc:sldMkLst>
          <pc:docMk/>
          <pc:sldMk cId="2701115697" sldId="274"/>
        </pc:sldMkLst>
      </pc:sldChg>
      <pc:sldChg chg="del">
        <pc:chgData name="majed Al-hakami" userId="c15e6e485a5a4051" providerId="LiveId" clId="{A1676F1F-C601-4F97-A465-A5F155376494}" dt="2020-10-26T21:31:14.531" v="126" actId="47"/>
        <pc:sldMkLst>
          <pc:docMk/>
          <pc:sldMk cId="2572695340" sldId="275"/>
        </pc:sldMkLst>
      </pc:sldChg>
      <pc:sldChg chg="del">
        <pc:chgData name="majed Al-hakami" userId="c15e6e485a5a4051" providerId="LiveId" clId="{A1676F1F-C601-4F97-A465-A5F155376494}" dt="2020-10-26T21:31:14.298" v="125" actId="47"/>
        <pc:sldMkLst>
          <pc:docMk/>
          <pc:sldMk cId="671801227" sldId="276"/>
        </pc:sldMkLst>
      </pc:sldChg>
      <pc:sldChg chg="del">
        <pc:chgData name="majed Al-hakami" userId="c15e6e485a5a4051" providerId="LiveId" clId="{A1676F1F-C601-4F97-A465-A5F155376494}" dt="2020-10-26T21:31:13.913" v="124" actId="47"/>
        <pc:sldMkLst>
          <pc:docMk/>
          <pc:sldMk cId="4134796719" sldId="277"/>
        </pc:sldMkLst>
      </pc:sldChg>
      <pc:sldChg chg="add ord">
        <pc:chgData name="majed Al-hakami" userId="c15e6e485a5a4051" providerId="LiveId" clId="{A1676F1F-C601-4F97-A465-A5F155376494}" dt="2020-10-26T21:04:03.127" v="4"/>
        <pc:sldMkLst>
          <pc:docMk/>
          <pc:sldMk cId="3526089336" sldId="280"/>
        </pc:sldMkLst>
      </pc:sldChg>
      <pc:sldChg chg="add">
        <pc:chgData name="majed Al-hakami" userId="c15e6e485a5a4051" providerId="LiveId" clId="{A1676F1F-C601-4F97-A465-A5F155376494}" dt="2020-10-26T21:31:09.823" v="123"/>
        <pc:sldMkLst>
          <pc:docMk/>
          <pc:sldMk cId="3714116275" sldId="281"/>
        </pc:sldMkLst>
      </pc:sldChg>
      <pc:sldChg chg="add">
        <pc:chgData name="majed Al-hakami" userId="c15e6e485a5a4051" providerId="LiveId" clId="{A1676F1F-C601-4F97-A465-A5F155376494}" dt="2020-10-26T21:31:09.823" v="123"/>
        <pc:sldMkLst>
          <pc:docMk/>
          <pc:sldMk cId="3103782558" sldId="29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BF038A5-4BBC-460E-A9D8-8929DCDC68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0F524918-6B66-4047-9B8E-B95D54F305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B524B88-B51E-4E40-BC7B-6A275779A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11/03/42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D4D1637-F4CC-4473-B9A8-91A6D03742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49277BD-1E5F-45F5-9DD8-498108385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83400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17FB6B0-AF2D-4E8B-A61F-3059124545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3BBD51B6-12A1-4A6D-A49D-BE142844CF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5A14E95-4D90-409E-9C8D-48083D1BCB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11/03/42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D7994F5-BB7E-465B-9506-6BCC6F26AC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80A33F9-5235-49A0-AABB-AEE09207A9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17153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98E48F4D-B5AA-446E-AB43-C7A54896EC4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A93B4D44-24BE-4D2D-9961-C1F4AE5341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638A5CA-B43B-44EE-AD58-E86298016D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11/03/42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E778392-A130-47F2-8DF3-6961D5EF8B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479EADD-FA86-4721-B100-AAE50E703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17192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B20C441-DB32-476D-84BD-E5E269924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8408371-4FE8-45B7-A334-4FEF029F5E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91EF5D0-F5F2-46A5-96C5-B858CD73EC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11/03/42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CA91BDF-6307-4F06-8557-686E04E015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7895CE7-5404-4A13-8199-ED0C4B75D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74222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46ADE0C-7CC8-4074-95BC-32CB3DEA4F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80023B5E-EF39-49CA-8512-E0E549CBFC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EBF1AF8-7580-4BC9-BD2C-FA9201AC8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11/03/42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36BF302-CAF9-4AFC-845D-192852E728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E3CED8A-0198-4285-998B-6E59845128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01579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751C8B2-D0A9-4850-AF0E-31AA9CAE5D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919DF73-59BA-4838-8A9D-8B13D2A36F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D4691A01-DC1F-4F5F-B2B2-3C17C8C174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890752CB-946C-42ED-94D3-28F640614A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11/03/42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9ED22115-E1B1-499C-9AC0-80F443DED4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AF8FEF6A-B353-47E0-813D-5F369F28D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72027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4A3B990-69C2-44DA-89AB-7AF1F0317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275DF78-F8F8-49D6-BD1C-DCC6366154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26D0A238-D3B5-4BCF-BC77-22F29955B0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B466477D-4FEC-43A0-A8B0-58EDACA5E1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B10CAF2B-7891-4852-B431-2783B604DF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28C7C9F2-1C92-4207-8645-565245203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11/03/42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D59106B0-070C-48C6-AB1D-6308B27D1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FBCCDB0C-561A-49AF-A068-BEA6E6C78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569999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9EF011C-A13E-4839-8467-46A00135EF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363C21DF-4EC3-46B0-A1D6-032D60B6D4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11/03/42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9BB151A1-BC94-4F42-9BE7-DE63D34DA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77E38868-72B2-49D1-AE29-4C718166C4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70802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2B3F82D8-A8C0-4C27-8588-0A71C5106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11/03/42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B0BD2843-D859-4C6E-AE06-689222593D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A5890C2-4FEF-4B5A-B0C0-97654CA21A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88033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C7984EE-B94D-40AF-8F1D-8128C5721F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19505C1-3457-47D2-82C8-D771EBCF67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3C0F66C7-5940-4EDE-B184-038D739EB3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6A0BD9C-5136-4A1F-8061-F8D47B231B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11/03/42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CA8BADB-C0B4-43A1-923F-DCEC04FD85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98C5ADB6-D144-48DF-A1BE-040D14E47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33456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078E12-A793-4C50-8738-82986261FF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C1D8916B-DD0F-45CA-9957-EC8AF94F38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60006888-63E5-4FAF-B9E0-8F9595CCA5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46ED8317-F0A8-429C-972C-1B14A37976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11/03/42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F1EF817C-3DC8-4175-9A11-EED1652D6E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62346F0-DB1C-49BF-9372-163A4A0D13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93686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CA473EBF-CF17-46DD-9B0C-66A1B3CAA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ADFF124E-4486-4BFB-BE45-BBB2FD4F89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0CDA203-9F62-4628-AB02-B795A06BA9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0387C1-AC6E-42AF-8B56-BCE79D8438EF}" type="datetimeFigureOut">
              <a:rPr lang="ar-SA" smtClean="0"/>
              <a:t>11/03/42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8C049C8-49BD-42D4-AC84-02DB1CDD4E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F4B605C-D24F-49C1-99FD-2F5F3F0802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85815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tmp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3">
            <a:extLst>
              <a:ext uri="{FF2B5EF4-FFF2-40B4-BE49-F238E27FC236}">
                <a16:creationId xmlns:a16="http://schemas.microsoft.com/office/drawing/2014/main" id="{4268E26B-AE6A-44CE-AEB3-9461599278B4}"/>
              </a:ext>
            </a:extLst>
          </p:cNvPr>
          <p:cNvSpPr/>
          <p:nvPr/>
        </p:nvSpPr>
        <p:spPr>
          <a:xfrm>
            <a:off x="2181225" y="2214563"/>
            <a:ext cx="5062538" cy="60801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+mj-cs"/>
              </a:rPr>
              <a:t>الثالث الثانوي  </a:t>
            </a:r>
            <a:endParaRPr lang="en-US" sz="2400" b="1" dirty="0">
              <a:solidFill>
                <a:schemeClr val="tx1"/>
              </a:solidFill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9" name="TextBox 4">
            <a:extLst>
              <a:ext uri="{FF2B5EF4-FFF2-40B4-BE49-F238E27FC236}">
                <a16:creationId xmlns:a16="http://schemas.microsoft.com/office/drawing/2014/main" id="{951C5C37-E062-41A1-AE7A-28AF646211B7}"/>
              </a:ext>
            </a:extLst>
          </p:cNvPr>
          <p:cNvSpPr txBox="1"/>
          <p:nvPr/>
        </p:nvSpPr>
        <p:spPr>
          <a:xfrm>
            <a:off x="7221538" y="2290763"/>
            <a:ext cx="1700212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الصف/ المرحلة</a:t>
            </a:r>
            <a:endParaRPr lang="en-US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1" name="TextBox 7">
            <a:extLst>
              <a:ext uri="{FF2B5EF4-FFF2-40B4-BE49-F238E27FC236}">
                <a16:creationId xmlns:a16="http://schemas.microsoft.com/office/drawing/2014/main" id="{53671F14-FA6A-47A0-81E0-E2FB7DDC0094}"/>
              </a:ext>
            </a:extLst>
          </p:cNvPr>
          <p:cNvSpPr txBox="1"/>
          <p:nvPr/>
        </p:nvSpPr>
        <p:spPr>
          <a:xfrm>
            <a:off x="7221538" y="3836988"/>
            <a:ext cx="1700212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المـــــــــــــــــــــــــــــــــــــــــادة</a:t>
            </a:r>
            <a:endParaRPr lang="en-US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3" name="TextBox 8">
            <a:extLst>
              <a:ext uri="{FF2B5EF4-FFF2-40B4-BE49-F238E27FC236}">
                <a16:creationId xmlns:a16="http://schemas.microsoft.com/office/drawing/2014/main" id="{3C7ABF40-FC78-4D69-9EFC-59010F846AB2}"/>
              </a:ext>
            </a:extLst>
          </p:cNvPr>
          <p:cNvSpPr txBox="1"/>
          <p:nvPr/>
        </p:nvSpPr>
        <p:spPr>
          <a:xfrm>
            <a:off x="7221538" y="4576763"/>
            <a:ext cx="1700212" cy="460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موضوع الدرس</a:t>
            </a:r>
            <a:endParaRPr lang="en-US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5" name="TextBox 9">
            <a:extLst>
              <a:ext uri="{FF2B5EF4-FFF2-40B4-BE49-F238E27FC236}">
                <a16:creationId xmlns:a16="http://schemas.microsoft.com/office/drawing/2014/main" id="{C9CFECF2-DC0F-4FA6-ACEF-336D7587F426}"/>
              </a:ext>
            </a:extLst>
          </p:cNvPr>
          <p:cNvSpPr txBox="1"/>
          <p:nvPr/>
        </p:nvSpPr>
        <p:spPr>
          <a:xfrm>
            <a:off x="7221538" y="5376863"/>
            <a:ext cx="1700212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اسم المعلم</a:t>
            </a:r>
            <a:endParaRPr lang="en-US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7" name="Rounded Rectangle 20">
            <a:extLst>
              <a:ext uri="{FF2B5EF4-FFF2-40B4-BE49-F238E27FC236}">
                <a16:creationId xmlns:a16="http://schemas.microsoft.com/office/drawing/2014/main" id="{4EECC26D-8E73-40AC-B85D-3EE46FB89FE6}"/>
              </a:ext>
            </a:extLst>
          </p:cNvPr>
          <p:cNvSpPr/>
          <p:nvPr/>
        </p:nvSpPr>
        <p:spPr>
          <a:xfrm>
            <a:off x="2181225" y="3763963"/>
            <a:ext cx="5062538" cy="60801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+mj-cs"/>
              </a:rPr>
              <a:t>كــــيــــــمـــيـــاء 3</a:t>
            </a:r>
            <a:endParaRPr lang="en-US" sz="2400" b="1" dirty="0">
              <a:solidFill>
                <a:schemeClr val="tx1"/>
              </a:solidFill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21" name="Rounded Rectangle 22">
            <a:extLst>
              <a:ext uri="{FF2B5EF4-FFF2-40B4-BE49-F238E27FC236}">
                <a16:creationId xmlns:a16="http://schemas.microsoft.com/office/drawing/2014/main" id="{95657EE6-EFE5-46B2-886D-D925F291048F}"/>
              </a:ext>
            </a:extLst>
          </p:cNvPr>
          <p:cNvSpPr/>
          <p:nvPr/>
        </p:nvSpPr>
        <p:spPr>
          <a:xfrm>
            <a:off x="2181225" y="5283200"/>
            <a:ext cx="5062538" cy="608013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+mj-cs"/>
              </a:rPr>
              <a:t>مــاجـد الــحـكـــمي</a:t>
            </a:r>
            <a:endParaRPr lang="en-US" sz="2400" b="1" dirty="0">
              <a:solidFill>
                <a:schemeClr val="tx1"/>
              </a:solidFill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23" name="TextBox 23">
            <a:extLst>
              <a:ext uri="{FF2B5EF4-FFF2-40B4-BE49-F238E27FC236}">
                <a16:creationId xmlns:a16="http://schemas.microsoft.com/office/drawing/2014/main" id="{63B9E28D-2401-41AC-92E8-9BACF61DF3A0}"/>
              </a:ext>
            </a:extLst>
          </p:cNvPr>
          <p:cNvSpPr txBox="1"/>
          <p:nvPr/>
        </p:nvSpPr>
        <p:spPr>
          <a:xfrm>
            <a:off x="7221538" y="3062288"/>
            <a:ext cx="1700212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الفصل الدراسي</a:t>
            </a:r>
            <a:endParaRPr lang="en-US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5" name="Rounded Rectangle 24">
            <a:extLst>
              <a:ext uri="{FF2B5EF4-FFF2-40B4-BE49-F238E27FC236}">
                <a16:creationId xmlns:a16="http://schemas.microsoft.com/office/drawing/2014/main" id="{A7D01827-524E-41A7-B6F8-A9AA81C8CCBD}"/>
              </a:ext>
            </a:extLst>
          </p:cNvPr>
          <p:cNvSpPr/>
          <p:nvPr/>
        </p:nvSpPr>
        <p:spPr>
          <a:xfrm>
            <a:off x="2181225" y="2989263"/>
            <a:ext cx="5062538" cy="60801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 dirty="0">
                <a:solidFill>
                  <a:schemeClr val="tx1"/>
                </a:solidFill>
                <a:latin typeface="Sakkal Majalla" panose="02000000000000000000" pitchFamily="2" charset="-78"/>
                <a:cs typeface="+mj-cs"/>
              </a:rPr>
              <a:t> </a:t>
            </a: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+mj-cs"/>
              </a:rPr>
              <a:t>الأول</a:t>
            </a:r>
            <a:endParaRPr lang="en-US" sz="2400" b="1" dirty="0">
              <a:solidFill>
                <a:schemeClr val="tx1"/>
              </a:solidFill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3" name="Rounded Rectangle 21">
            <a:extLst>
              <a:ext uri="{FF2B5EF4-FFF2-40B4-BE49-F238E27FC236}">
                <a16:creationId xmlns:a16="http://schemas.microsoft.com/office/drawing/2014/main" id="{2FBABC3A-5130-47D6-B002-2DDBB3CD9B18}"/>
              </a:ext>
            </a:extLst>
          </p:cNvPr>
          <p:cNvSpPr/>
          <p:nvPr/>
        </p:nvSpPr>
        <p:spPr>
          <a:xfrm>
            <a:off x="2181225" y="4505325"/>
            <a:ext cx="5062538" cy="608013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+mj-cs"/>
              </a:rPr>
              <a:t>تابع</a:t>
            </a:r>
            <a:r>
              <a:rPr lang="ar-SA" sz="2400" b="1" dirty="0">
                <a:solidFill>
                  <a:srgbClr val="FF0000"/>
                </a:solidFill>
                <a:latin typeface="Sakkal Majalla" panose="02000000000000000000" pitchFamily="2" charset="-78"/>
                <a:cs typeface="+mj-cs"/>
              </a:rPr>
              <a:t> استعمال ثوابت الاتزان </a:t>
            </a:r>
          </a:p>
          <a:p>
            <a:pPr algn="ctr">
              <a:defRPr/>
            </a:pPr>
            <a:r>
              <a:rPr lang="ar-SA" sz="2400" b="1" dirty="0">
                <a:solidFill>
                  <a:srgbClr val="FF0000"/>
                </a:solidFill>
                <a:latin typeface="Sakkal Majalla" panose="02000000000000000000" pitchFamily="2" charset="-78"/>
                <a:cs typeface="+mj-cs"/>
              </a:rPr>
              <a:t>– حساب التراكيز عند الاتزان ص142</a:t>
            </a:r>
            <a:endParaRPr lang="en-US" sz="2400" b="1" dirty="0">
              <a:solidFill>
                <a:schemeClr val="tx1"/>
              </a:solidFill>
              <a:latin typeface="Sakkal Majalla" panose="02000000000000000000" pitchFamily="2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9953564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 dirty="0">
                <a:latin typeface="Sakkal Majalla" panose="02000000000000000000" pitchFamily="2" charset="-78"/>
                <a:cs typeface="+mj-cs"/>
              </a:rPr>
              <a:t>حساب التراكيز عند الاتزان</a:t>
            </a:r>
            <a:endParaRPr lang="en-US" sz="3600" dirty="0">
              <a:cs typeface="Sakkal Majalla" panose="02000000000000000000" pitchFamily="2" charset="-78"/>
            </a:endParaRPr>
          </a:p>
        </p:txBody>
      </p:sp>
      <p:sp>
        <p:nvSpPr>
          <p:cNvPr id="2" name="TextBox 19">
            <a:extLst>
              <a:ext uri="{FF2B5EF4-FFF2-40B4-BE49-F238E27FC236}">
                <a16:creationId xmlns:a16="http://schemas.microsoft.com/office/drawing/2014/main" id="{093433D2-3E22-4CB4-9F3E-BD0055567BA6}"/>
              </a:ext>
            </a:extLst>
          </p:cNvPr>
          <p:cNvSpPr txBox="1">
            <a:spLocks noGrp="1"/>
          </p:cNvSpPr>
          <p:nvPr/>
        </p:nvSpPr>
        <p:spPr>
          <a:xfrm>
            <a:off x="11712779" y="6442225"/>
            <a:ext cx="295275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 anchor="t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A8E9D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86CB4B4D-7CA3-9044-876B-883B54F8677D}" type="slidenum">
              <a:rPr b="1" smtClean="0"/>
              <a:pPr/>
              <a:t>2</a:t>
            </a:fld>
            <a:endParaRPr b="1" dirty="0"/>
          </a:p>
        </p:txBody>
      </p:sp>
      <p:sp>
        <p:nvSpPr>
          <p:cNvPr id="6" name="مربع نص 8">
            <a:extLst>
              <a:ext uri="{FF2B5EF4-FFF2-40B4-BE49-F238E27FC236}">
                <a16:creationId xmlns:a16="http://schemas.microsoft.com/office/drawing/2014/main" id="{C80F306D-B8EA-4BAD-9037-4DF5E3276027}"/>
              </a:ext>
            </a:extLst>
          </p:cNvPr>
          <p:cNvSpPr txBox="1"/>
          <p:nvPr/>
        </p:nvSpPr>
        <p:spPr>
          <a:xfrm>
            <a:off x="1181925" y="2226748"/>
            <a:ext cx="10530854" cy="240450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ar-SA" sz="36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الفكرة الرئيسية </a:t>
            </a:r>
          </a:p>
          <a:p>
            <a:pPr>
              <a:lnSpc>
                <a:spcPct val="150000"/>
              </a:lnSpc>
            </a:pPr>
            <a:endParaRPr lang="ar-SA" sz="3600" b="1" dirty="0">
              <a:solidFill>
                <a:srgbClr val="FF0000"/>
              </a:solidFill>
              <a:latin typeface="ae_AlMateen" panose="02060803050605020204" pitchFamily="18" charset="-78"/>
              <a:cs typeface="+mj-cs"/>
            </a:endParaRPr>
          </a:p>
          <a:p>
            <a:pPr>
              <a:lnSpc>
                <a:spcPct val="150000"/>
              </a:lnSpc>
            </a:pPr>
            <a:r>
              <a:rPr lang="ar-SA" sz="3200" b="1" dirty="0">
                <a:latin typeface="ae_AlMateen" panose="02060803050605020204" pitchFamily="18" charset="-78"/>
                <a:cs typeface="+mj-cs"/>
              </a:rPr>
              <a:t>يمكن استعمال تعبير </a:t>
            </a:r>
            <a:r>
              <a:rPr lang="ar-SA" sz="3200" b="1" dirty="0">
                <a:solidFill>
                  <a:srgbClr val="0070C0"/>
                </a:solidFill>
                <a:latin typeface="ae_AlMateen" panose="02060803050605020204" pitchFamily="18" charset="-78"/>
                <a:cs typeface="+mj-cs"/>
              </a:rPr>
              <a:t>ثابت الاتزان </a:t>
            </a:r>
            <a:r>
              <a:rPr lang="ar-SA" sz="3200" b="1" dirty="0">
                <a:latin typeface="ae_AlMateen" panose="02060803050605020204" pitchFamily="18" charset="-78"/>
                <a:cs typeface="+mj-cs"/>
              </a:rPr>
              <a:t>في حساب تراكيز المواد وذوبانيتها .</a:t>
            </a:r>
            <a:endParaRPr lang="ar-SA" sz="3200" b="1" dirty="0">
              <a:solidFill>
                <a:srgbClr val="0070C0"/>
              </a:solidFill>
              <a:latin typeface="ae_AlMateen" panose="02060803050605020204" pitchFamily="18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3178196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 dirty="0">
                <a:latin typeface="Sakkal Majalla" panose="02000000000000000000" pitchFamily="2" charset="-78"/>
                <a:cs typeface="+mj-cs"/>
              </a:rPr>
              <a:t>حساب التراكيز عند الاتزان</a:t>
            </a:r>
            <a:endParaRPr lang="en-US" sz="3600" dirty="0">
              <a:cs typeface="Sakkal Majalla" panose="02000000000000000000" pitchFamily="2" charset="-78"/>
            </a:endParaRPr>
          </a:p>
        </p:txBody>
      </p:sp>
      <p:sp>
        <p:nvSpPr>
          <p:cNvPr id="2" name="TextBox 19">
            <a:extLst>
              <a:ext uri="{FF2B5EF4-FFF2-40B4-BE49-F238E27FC236}">
                <a16:creationId xmlns:a16="http://schemas.microsoft.com/office/drawing/2014/main" id="{093433D2-3E22-4CB4-9F3E-BD0055567BA6}"/>
              </a:ext>
            </a:extLst>
          </p:cNvPr>
          <p:cNvSpPr txBox="1">
            <a:spLocks noGrp="1"/>
          </p:cNvSpPr>
          <p:nvPr/>
        </p:nvSpPr>
        <p:spPr>
          <a:xfrm>
            <a:off x="11712779" y="6442225"/>
            <a:ext cx="295275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 anchor="t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A8E9D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86CB4B4D-7CA3-9044-876B-883B54F8677D}" type="slidenum">
              <a:rPr b="1" smtClean="0"/>
              <a:pPr/>
              <a:t>3</a:t>
            </a:fld>
            <a:endParaRPr b="1" dirty="0"/>
          </a:p>
        </p:txBody>
      </p:sp>
      <p:sp>
        <p:nvSpPr>
          <p:cNvPr id="6" name="مربع نص 8">
            <a:extLst>
              <a:ext uri="{FF2B5EF4-FFF2-40B4-BE49-F238E27FC236}">
                <a16:creationId xmlns:a16="http://schemas.microsoft.com/office/drawing/2014/main" id="{C80F306D-B8EA-4BAD-9037-4DF5E3276027}"/>
              </a:ext>
            </a:extLst>
          </p:cNvPr>
          <p:cNvSpPr txBox="1"/>
          <p:nvPr/>
        </p:nvSpPr>
        <p:spPr>
          <a:xfrm>
            <a:off x="1181925" y="2226748"/>
            <a:ext cx="10530854" cy="240450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ar-SA" sz="36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الفكرة الرئيسية </a:t>
            </a:r>
          </a:p>
          <a:p>
            <a:pPr>
              <a:lnSpc>
                <a:spcPct val="150000"/>
              </a:lnSpc>
            </a:pPr>
            <a:endParaRPr lang="ar-SA" sz="3600" b="1" dirty="0">
              <a:solidFill>
                <a:srgbClr val="FF0000"/>
              </a:solidFill>
              <a:latin typeface="ae_AlMateen" panose="02060803050605020204" pitchFamily="18" charset="-78"/>
              <a:cs typeface="+mj-cs"/>
            </a:endParaRPr>
          </a:p>
          <a:p>
            <a:pPr>
              <a:lnSpc>
                <a:spcPct val="150000"/>
              </a:lnSpc>
            </a:pPr>
            <a:r>
              <a:rPr lang="ar-SA" sz="3200" b="1" dirty="0">
                <a:latin typeface="ae_AlMateen" panose="02060803050605020204" pitchFamily="18" charset="-78"/>
                <a:cs typeface="+mj-cs"/>
              </a:rPr>
              <a:t>يمكن استعمال تعبير </a:t>
            </a:r>
            <a:r>
              <a:rPr lang="ar-SA" sz="3200" b="1" dirty="0">
                <a:solidFill>
                  <a:srgbClr val="0070C0"/>
                </a:solidFill>
                <a:latin typeface="ae_AlMateen" panose="02060803050605020204" pitchFamily="18" charset="-78"/>
                <a:cs typeface="+mj-cs"/>
              </a:rPr>
              <a:t>ثابت الاتزان </a:t>
            </a:r>
            <a:r>
              <a:rPr lang="ar-SA" sz="3200" b="1" dirty="0">
                <a:latin typeface="ae_AlMateen" panose="02060803050605020204" pitchFamily="18" charset="-78"/>
                <a:cs typeface="+mj-cs"/>
              </a:rPr>
              <a:t>في حساب تراكيز المواد وذوبانيتها .</a:t>
            </a:r>
            <a:endParaRPr lang="ar-SA" sz="3200" b="1" dirty="0">
              <a:solidFill>
                <a:srgbClr val="0070C0"/>
              </a:solidFill>
              <a:latin typeface="ae_AlMateen" panose="02060803050605020204" pitchFamily="18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0858775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 dirty="0">
                <a:latin typeface="Sakkal Majalla" panose="02000000000000000000" pitchFamily="2" charset="-78"/>
                <a:cs typeface="+mj-cs"/>
              </a:rPr>
              <a:t>حساب التراكيز عند الاتزان</a:t>
            </a:r>
            <a:endParaRPr lang="en-US" sz="3600" dirty="0">
              <a:cs typeface="Sakkal Majalla" panose="02000000000000000000" pitchFamily="2" charset="-78"/>
            </a:endParaRPr>
          </a:p>
        </p:txBody>
      </p:sp>
      <p:sp>
        <p:nvSpPr>
          <p:cNvPr id="2" name="TextBox 19">
            <a:extLst>
              <a:ext uri="{FF2B5EF4-FFF2-40B4-BE49-F238E27FC236}">
                <a16:creationId xmlns:a16="http://schemas.microsoft.com/office/drawing/2014/main" id="{093433D2-3E22-4CB4-9F3E-BD0055567BA6}"/>
              </a:ext>
            </a:extLst>
          </p:cNvPr>
          <p:cNvSpPr txBox="1">
            <a:spLocks noGrp="1"/>
          </p:cNvSpPr>
          <p:nvPr/>
        </p:nvSpPr>
        <p:spPr>
          <a:xfrm>
            <a:off x="11712779" y="6442225"/>
            <a:ext cx="295275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 anchor="t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A8E9D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86CB4B4D-7CA3-9044-876B-883B54F8677D}" type="slidenum">
              <a:rPr b="1" smtClean="0"/>
              <a:pPr/>
              <a:t>4</a:t>
            </a:fld>
            <a:endParaRPr b="1" dirty="0"/>
          </a:p>
        </p:txBody>
      </p:sp>
      <p:sp>
        <p:nvSpPr>
          <p:cNvPr id="5" name="مربع نص 9">
            <a:extLst>
              <a:ext uri="{FF2B5EF4-FFF2-40B4-BE49-F238E27FC236}">
                <a16:creationId xmlns:a16="http://schemas.microsoft.com/office/drawing/2014/main" id="{E3239524-3322-40FC-B225-992D37C8F0F9}"/>
              </a:ext>
            </a:extLst>
          </p:cNvPr>
          <p:cNvSpPr txBox="1"/>
          <p:nvPr/>
        </p:nvSpPr>
        <p:spPr>
          <a:xfrm>
            <a:off x="6179933" y="1718146"/>
            <a:ext cx="5689379" cy="64633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3600" b="1" dirty="0">
                <a:solidFill>
                  <a:srgbClr val="C00000"/>
                </a:solidFill>
                <a:latin typeface="ae_AlMateen" panose="02060803050605020204" pitchFamily="18" charset="-78"/>
                <a:cs typeface="+mj-cs"/>
              </a:rPr>
              <a:t>كيف يتم حساب التراكيز عند الاتزان ؟</a:t>
            </a:r>
          </a:p>
        </p:txBody>
      </p:sp>
      <p:pic>
        <p:nvPicPr>
          <p:cNvPr id="6" name="Picture 2" descr="image">
            <a:extLst>
              <a:ext uri="{FF2B5EF4-FFF2-40B4-BE49-F238E27FC236}">
                <a16:creationId xmlns:a16="http://schemas.microsoft.com/office/drawing/2014/main" id="{E08CF0EA-9E74-40F1-B090-55C508DB4D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1183" y="2843213"/>
            <a:ext cx="4421392" cy="1404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1">
            <a:extLst>
              <a:ext uri="{FF2B5EF4-FFF2-40B4-BE49-F238E27FC236}">
                <a16:creationId xmlns:a16="http://schemas.microsoft.com/office/drawing/2014/main" id="{DB09AFB4-63C7-4B1D-B739-E4B3CA29F0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71675" y="4865350"/>
            <a:ext cx="9829800" cy="19534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1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2800" b="1" i="0" u="none" strike="noStrike" cap="none" normalizeH="0" baseline="0" dirty="0">
                <a:ln>
                  <a:noFill/>
                </a:ln>
                <a:effectLst/>
                <a:latin typeface="ae_AlMateen" panose="02060803050605020204" pitchFamily="18" charset="-78"/>
                <a:cs typeface="+mj-cs"/>
              </a:rPr>
              <a:t>- تمثل[A] [B ] التراكيز المولارية  للمتفاعلات</a:t>
            </a:r>
          </a:p>
          <a:p>
            <a:pPr marL="0" marR="0" lvl="0" indent="0" defTabSz="914400" rtl="1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2800" b="1" i="0" u="none" strike="noStrike" cap="none" normalizeH="0" baseline="0" dirty="0">
                <a:ln>
                  <a:noFill/>
                </a:ln>
                <a:effectLst/>
                <a:latin typeface="ae_AlMateen" panose="02060803050605020204" pitchFamily="18" charset="-78"/>
                <a:cs typeface="+mj-cs"/>
              </a:rPr>
              <a:t>- [</a:t>
            </a:r>
            <a:r>
              <a:rPr kumimoji="0" lang="en-US" altLang="ar-SA" sz="2800" b="1" i="0" u="none" strike="noStrike" cap="none" normalizeH="0" baseline="0" dirty="0">
                <a:ln>
                  <a:noFill/>
                </a:ln>
                <a:effectLst/>
                <a:latin typeface="ae_AlMateen" panose="02060803050605020204" pitchFamily="18" charset="-78"/>
                <a:cs typeface="+mj-cs"/>
              </a:rPr>
              <a:t>C</a:t>
            </a:r>
            <a:r>
              <a:rPr kumimoji="0" lang="ar-SA" altLang="ar-SA" sz="2800" b="1" i="0" u="none" strike="noStrike" cap="none" normalizeH="0" baseline="0" dirty="0">
                <a:ln>
                  <a:noFill/>
                </a:ln>
                <a:effectLst/>
                <a:latin typeface="ae_AlMateen" panose="02060803050605020204" pitchFamily="18" charset="-78"/>
                <a:cs typeface="+mj-cs"/>
              </a:rPr>
              <a:t>]و[</a:t>
            </a:r>
            <a:r>
              <a:rPr kumimoji="0" lang="en-US" altLang="ar-SA" sz="2800" b="1" i="0" u="none" strike="noStrike" cap="none" normalizeH="0" baseline="0" dirty="0">
                <a:ln>
                  <a:noFill/>
                </a:ln>
                <a:effectLst/>
                <a:latin typeface="ae_AlMateen" panose="02060803050605020204" pitchFamily="18" charset="-78"/>
                <a:cs typeface="+mj-cs"/>
              </a:rPr>
              <a:t>D</a:t>
            </a:r>
            <a:r>
              <a:rPr kumimoji="0" lang="ar-SA" altLang="ar-SA" sz="2800" b="1" i="0" u="none" strike="noStrike" cap="none" normalizeH="0" baseline="0" dirty="0">
                <a:ln>
                  <a:noFill/>
                </a:ln>
                <a:effectLst/>
                <a:latin typeface="ae_AlMateen" panose="02060803050605020204" pitchFamily="18" charset="-78"/>
                <a:cs typeface="+mj-cs"/>
              </a:rPr>
              <a:t>] التراكيز المولارية للنواتج</a:t>
            </a:r>
          </a:p>
          <a:p>
            <a:pPr marL="0" marR="0" lvl="0" indent="0" defTabSz="914400" rtl="1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2800" b="1" i="0" u="none" strike="noStrike" cap="none" normalizeH="0" baseline="0" dirty="0">
                <a:ln>
                  <a:noFill/>
                </a:ln>
                <a:effectLst/>
                <a:latin typeface="ae_AlMateen" panose="02060803050605020204" pitchFamily="18" charset="-78"/>
                <a:cs typeface="+mj-cs"/>
              </a:rPr>
              <a:t>- تمثل الاسس </a:t>
            </a:r>
            <a:r>
              <a:rPr kumimoji="0" lang="en-US" altLang="ar-SA" sz="2800" b="1" i="0" u="none" strike="noStrike" cap="none" normalizeH="0" baseline="0" dirty="0">
                <a:ln>
                  <a:noFill/>
                </a:ln>
                <a:effectLst/>
                <a:latin typeface="ae_AlMateen" panose="02060803050605020204" pitchFamily="18" charset="-78"/>
                <a:cs typeface="+mj-cs"/>
              </a:rPr>
              <a:t>a</a:t>
            </a:r>
            <a:r>
              <a:rPr kumimoji="0" lang="ar-SA" altLang="ar-SA" sz="2800" b="1" i="0" u="none" strike="noStrike" cap="none" normalizeH="0" baseline="0" dirty="0">
                <a:ln>
                  <a:noFill/>
                </a:ln>
                <a:effectLst/>
                <a:latin typeface="ae_AlMateen" panose="02060803050605020204" pitchFamily="18" charset="-78"/>
                <a:cs typeface="+mj-cs"/>
              </a:rPr>
              <a:t> و</a:t>
            </a:r>
            <a:r>
              <a:rPr kumimoji="0" lang="en-US" altLang="ar-SA" sz="2800" b="1" i="0" u="none" strike="noStrike" cap="none" normalizeH="0" baseline="0" dirty="0">
                <a:ln>
                  <a:noFill/>
                </a:ln>
                <a:effectLst/>
                <a:latin typeface="ae_AlMateen" panose="02060803050605020204" pitchFamily="18" charset="-78"/>
                <a:cs typeface="+mj-cs"/>
              </a:rPr>
              <a:t>b</a:t>
            </a:r>
            <a:r>
              <a:rPr kumimoji="0" lang="ar-SA" altLang="ar-SA" sz="2800" b="1" i="0" u="none" strike="noStrike" cap="none" normalizeH="0" baseline="0" dirty="0">
                <a:ln>
                  <a:noFill/>
                </a:ln>
                <a:effectLst/>
                <a:latin typeface="ae_AlMateen" panose="02060803050605020204" pitchFamily="18" charset="-78"/>
                <a:cs typeface="+mj-cs"/>
              </a:rPr>
              <a:t>و</a:t>
            </a:r>
            <a:r>
              <a:rPr kumimoji="0" lang="en-US" altLang="ar-SA" sz="2800" b="1" i="0" u="none" strike="noStrike" cap="none" normalizeH="0" baseline="0" dirty="0">
                <a:ln>
                  <a:noFill/>
                </a:ln>
                <a:effectLst/>
                <a:latin typeface="ae_AlMateen" panose="02060803050605020204" pitchFamily="18" charset="-78"/>
                <a:cs typeface="+mj-cs"/>
              </a:rPr>
              <a:t>c</a:t>
            </a:r>
            <a:r>
              <a:rPr kumimoji="0" lang="ar-SA" altLang="ar-SA" sz="2800" b="1" i="0" u="none" strike="noStrike" cap="none" normalizeH="0" baseline="0" dirty="0">
                <a:ln>
                  <a:noFill/>
                </a:ln>
                <a:effectLst/>
                <a:latin typeface="ae_AlMateen" panose="02060803050605020204" pitchFamily="18" charset="-78"/>
                <a:cs typeface="+mj-cs"/>
              </a:rPr>
              <a:t>و</a:t>
            </a:r>
            <a:r>
              <a:rPr kumimoji="0" lang="en-US" altLang="ar-SA" sz="2800" b="1" i="0" u="none" strike="noStrike" cap="none" normalizeH="0" baseline="0" dirty="0">
                <a:ln>
                  <a:noFill/>
                </a:ln>
                <a:effectLst/>
                <a:latin typeface="ae_AlMateen" panose="02060803050605020204" pitchFamily="18" charset="-78"/>
                <a:cs typeface="+mj-cs"/>
              </a:rPr>
              <a:t>d</a:t>
            </a:r>
            <a:r>
              <a:rPr kumimoji="0" lang="ar-SA" altLang="ar-SA" sz="2800" b="1" i="0" u="none" strike="noStrike" cap="none" normalizeH="0" baseline="0" dirty="0">
                <a:ln>
                  <a:noFill/>
                </a:ln>
                <a:effectLst/>
                <a:latin typeface="ae_AlMateen" panose="02060803050605020204" pitchFamily="18" charset="-78"/>
                <a:cs typeface="+mj-cs"/>
              </a:rPr>
              <a:t> معاملات المعادلة الموزونة </a:t>
            </a:r>
          </a:p>
        </p:txBody>
      </p:sp>
    </p:spTree>
    <p:extLst>
      <p:ext uri="{BB962C8B-B14F-4D97-AF65-F5344CB8AC3E}">
        <p14:creationId xmlns:p14="http://schemas.microsoft.com/office/powerpoint/2010/main" val="36075278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 dirty="0">
                <a:latin typeface="Sakkal Majalla" panose="02000000000000000000" pitchFamily="2" charset="-78"/>
                <a:cs typeface="+mj-cs"/>
              </a:rPr>
              <a:t>حساب التراكيز عند الاتزان</a:t>
            </a:r>
            <a:endParaRPr lang="en-US" sz="3600" dirty="0">
              <a:cs typeface="Sakkal Majalla" panose="02000000000000000000" pitchFamily="2" charset="-78"/>
            </a:endParaRPr>
          </a:p>
        </p:txBody>
      </p:sp>
      <p:sp>
        <p:nvSpPr>
          <p:cNvPr id="2" name="TextBox 19">
            <a:extLst>
              <a:ext uri="{FF2B5EF4-FFF2-40B4-BE49-F238E27FC236}">
                <a16:creationId xmlns:a16="http://schemas.microsoft.com/office/drawing/2014/main" id="{093433D2-3E22-4CB4-9F3E-BD0055567BA6}"/>
              </a:ext>
            </a:extLst>
          </p:cNvPr>
          <p:cNvSpPr txBox="1">
            <a:spLocks noGrp="1"/>
          </p:cNvSpPr>
          <p:nvPr/>
        </p:nvSpPr>
        <p:spPr>
          <a:xfrm>
            <a:off x="11712779" y="6442225"/>
            <a:ext cx="295275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 anchor="t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A8E9D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86CB4B4D-7CA3-9044-876B-883B54F8677D}" type="slidenum">
              <a:rPr b="1" smtClean="0"/>
              <a:pPr/>
              <a:t>5</a:t>
            </a:fld>
            <a:endParaRPr b="1" dirty="0"/>
          </a:p>
        </p:txBody>
      </p:sp>
      <p:sp>
        <p:nvSpPr>
          <p:cNvPr id="4" name="مربع نص 9">
            <a:extLst>
              <a:ext uri="{FF2B5EF4-FFF2-40B4-BE49-F238E27FC236}">
                <a16:creationId xmlns:a16="http://schemas.microsoft.com/office/drawing/2014/main" id="{4168CC08-0C54-4F26-822F-A7311FADE955}"/>
              </a:ext>
            </a:extLst>
          </p:cNvPr>
          <p:cNvSpPr txBox="1"/>
          <p:nvPr/>
        </p:nvSpPr>
        <p:spPr>
          <a:xfrm>
            <a:off x="6179933" y="1718146"/>
            <a:ext cx="5689379" cy="64633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3600" b="1" dirty="0">
                <a:solidFill>
                  <a:srgbClr val="C00000"/>
                </a:solidFill>
                <a:latin typeface="ae_AlMateen" panose="02060803050605020204" pitchFamily="18" charset="-78"/>
                <a:cs typeface="+mj-cs"/>
              </a:rPr>
              <a:t>كيف يتم حساب التراكيز عند الاتزان ؟</a:t>
            </a:r>
          </a:p>
        </p:txBody>
      </p:sp>
      <p:sp>
        <p:nvSpPr>
          <p:cNvPr id="5" name="مربع نص 13">
            <a:extLst>
              <a:ext uri="{FF2B5EF4-FFF2-40B4-BE49-F238E27FC236}">
                <a16:creationId xmlns:a16="http://schemas.microsoft.com/office/drawing/2014/main" id="{5BF738C6-DF8B-44BE-B1C3-92F861988DA3}"/>
              </a:ext>
            </a:extLst>
          </p:cNvPr>
          <p:cNvSpPr txBox="1"/>
          <p:nvPr/>
        </p:nvSpPr>
        <p:spPr>
          <a:xfrm>
            <a:off x="4212048" y="2377158"/>
            <a:ext cx="6061076" cy="74251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lnSpc>
                <a:spcPct val="150000"/>
              </a:lnSpc>
            </a:pPr>
            <a:r>
              <a:rPr lang="ar-SA" sz="3200" b="1" dirty="0">
                <a:latin typeface="ae_AlMateen" panose="02060803050605020204" pitchFamily="18" charset="-78"/>
                <a:cs typeface="+mj-cs"/>
              </a:rPr>
              <a:t>ثابت الاتزان للتفاعل التالي:</a:t>
            </a:r>
          </a:p>
        </p:txBody>
      </p:sp>
      <p:sp>
        <p:nvSpPr>
          <p:cNvPr id="6" name="مربع نص 16">
            <a:extLst>
              <a:ext uri="{FF2B5EF4-FFF2-40B4-BE49-F238E27FC236}">
                <a16:creationId xmlns:a16="http://schemas.microsoft.com/office/drawing/2014/main" id="{06231508-4EFC-42D7-A6E1-B4EBECB70923}"/>
              </a:ext>
            </a:extLst>
          </p:cNvPr>
          <p:cNvSpPr txBox="1"/>
          <p:nvPr/>
        </p:nvSpPr>
        <p:spPr>
          <a:xfrm>
            <a:off x="232427" y="3975448"/>
            <a:ext cx="10751961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/>
            <a:r>
              <a:rPr lang="ar-SA" sz="3200" b="1" dirty="0">
                <a:solidFill>
                  <a:srgbClr val="002060"/>
                </a:solidFill>
                <a:latin typeface="ae_AlMateen" panose="02060803050605020204" pitchFamily="18" charset="-78"/>
                <a:cs typeface="+mj-cs"/>
              </a:rPr>
              <a:t>علما بأن تراكيز المواد </a:t>
            </a:r>
            <a:r>
              <a:rPr lang="en-US" altLang="en-US" sz="3200" b="1" dirty="0">
                <a:solidFill>
                  <a:srgbClr val="0000CC"/>
                </a:solidFill>
                <a:latin typeface="ae_AlMateen" panose="02060803050605020204" pitchFamily="18" charset="-78"/>
                <a:cs typeface="+mj-cs"/>
              </a:rPr>
              <a:t>[C</a:t>
            </a:r>
            <a:r>
              <a:rPr lang="en-US" altLang="en-US" sz="2400" b="1" dirty="0">
                <a:solidFill>
                  <a:srgbClr val="0000CC"/>
                </a:solidFill>
                <a:latin typeface="ae_AlMateen" panose="02060803050605020204" pitchFamily="18" charset="-78"/>
                <a:cs typeface="+mj-cs"/>
              </a:rPr>
              <a:t>O</a:t>
            </a:r>
            <a:r>
              <a:rPr lang="en-US" altLang="en-US" sz="3200" b="1" dirty="0">
                <a:solidFill>
                  <a:srgbClr val="0000CC"/>
                </a:solidFill>
                <a:latin typeface="ae_AlMateen" panose="02060803050605020204" pitchFamily="18" charset="-78"/>
                <a:cs typeface="+mj-cs"/>
              </a:rPr>
              <a:t>]</a:t>
            </a:r>
            <a:r>
              <a:rPr lang="en-US" altLang="en-US" sz="3200" b="1" baseline="30000" dirty="0">
                <a:solidFill>
                  <a:srgbClr val="0000CC"/>
                </a:solidFill>
                <a:latin typeface="ae_AlMateen" panose="02060803050605020204" pitchFamily="18" charset="-78"/>
                <a:cs typeface="+mj-cs"/>
              </a:rPr>
              <a:t> </a:t>
            </a:r>
            <a:r>
              <a:rPr lang="en-US" altLang="en-US" sz="3200" b="1" dirty="0">
                <a:solidFill>
                  <a:srgbClr val="0000CC"/>
                </a:solidFill>
                <a:latin typeface="ae_AlMateen" panose="02060803050605020204" pitchFamily="18" charset="-78"/>
                <a:cs typeface="+mj-cs"/>
              </a:rPr>
              <a:t>= 0.15 mol/L   ,  [Cl</a:t>
            </a:r>
            <a:r>
              <a:rPr lang="en-US" sz="3200" b="1" baseline="-25000" dirty="0">
                <a:solidFill>
                  <a:srgbClr val="0000CC"/>
                </a:solidFill>
                <a:latin typeface="ae_AlMateen" panose="02060803050605020204" pitchFamily="18" charset="-78"/>
                <a:cs typeface="+mj-cs"/>
              </a:rPr>
              <a:t>2</a:t>
            </a:r>
            <a:r>
              <a:rPr lang="en-US" altLang="en-US" sz="3200" b="1" dirty="0">
                <a:solidFill>
                  <a:srgbClr val="0000CC"/>
                </a:solidFill>
                <a:latin typeface="ae_AlMateen" panose="02060803050605020204" pitchFamily="18" charset="-78"/>
                <a:cs typeface="+mj-cs"/>
              </a:rPr>
              <a:t>]</a:t>
            </a:r>
            <a:r>
              <a:rPr lang="en-US" altLang="en-US" sz="3200" b="1" baseline="30000" dirty="0">
                <a:solidFill>
                  <a:srgbClr val="0000CC"/>
                </a:solidFill>
                <a:latin typeface="ae_AlMateen" panose="02060803050605020204" pitchFamily="18" charset="-78"/>
                <a:cs typeface="+mj-cs"/>
              </a:rPr>
              <a:t> </a:t>
            </a:r>
            <a:r>
              <a:rPr lang="en-US" altLang="en-US" sz="3200" b="1" dirty="0">
                <a:solidFill>
                  <a:srgbClr val="0000CC"/>
                </a:solidFill>
                <a:latin typeface="ae_AlMateen" panose="02060803050605020204" pitchFamily="18" charset="-78"/>
                <a:cs typeface="+mj-cs"/>
              </a:rPr>
              <a:t>= 0.15 mol/L </a:t>
            </a:r>
            <a:endParaRPr lang="ar-SA" sz="3200" b="1" dirty="0">
              <a:solidFill>
                <a:srgbClr val="0000CC"/>
              </a:solidFill>
              <a:latin typeface="ae_AlMateen" panose="02060803050605020204" pitchFamily="18" charset="-78"/>
              <a:cs typeface="+mj-cs"/>
            </a:endParaRPr>
          </a:p>
        </p:txBody>
      </p:sp>
      <p:sp>
        <p:nvSpPr>
          <p:cNvPr id="7" name="مربع نص 21">
            <a:extLst>
              <a:ext uri="{FF2B5EF4-FFF2-40B4-BE49-F238E27FC236}">
                <a16:creationId xmlns:a16="http://schemas.microsoft.com/office/drawing/2014/main" id="{F3893FFB-887B-4BBD-9848-1601DD65B2FA}"/>
              </a:ext>
            </a:extLst>
          </p:cNvPr>
          <p:cNvSpPr txBox="1"/>
          <p:nvPr/>
        </p:nvSpPr>
        <p:spPr>
          <a:xfrm>
            <a:off x="4212048" y="3119669"/>
            <a:ext cx="6451125" cy="74199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lnSpc>
                <a:spcPct val="150000"/>
              </a:lnSpc>
            </a:pPr>
            <a:r>
              <a:rPr lang="ar-SA" sz="3200" b="1" dirty="0">
                <a:latin typeface="ae_AlMateen" panose="02060803050605020204" pitchFamily="18" charset="-78"/>
                <a:cs typeface="+mj-cs"/>
              </a:rPr>
              <a:t>يساوي </a:t>
            </a:r>
            <a:r>
              <a:rPr lang="en-US" sz="3200" b="1" dirty="0">
                <a:latin typeface="ae_AlMateen" panose="02060803050605020204" pitchFamily="18" charset="-78"/>
                <a:cs typeface="+mj-cs"/>
              </a:rPr>
              <a:t>8.2x10</a:t>
            </a:r>
            <a:r>
              <a:rPr lang="en-US" sz="3200" b="1" baseline="30000" dirty="0">
                <a:latin typeface="ae_AlMateen" panose="02060803050605020204" pitchFamily="18" charset="-78"/>
                <a:cs typeface="+mj-cs"/>
              </a:rPr>
              <a:t>-2</a:t>
            </a:r>
            <a:r>
              <a:rPr lang="en-US" sz="3200" b="1" dirty="0">
                <a:latin typeface="ae_AlMateen" panose="02060803050605020204" pitchFamily="18" charset="-78"/>
                <a:cs typeface="+mj-cs"/>
              </a:rPr>
              <a:t> </a:t>
            </a:r>
            <a:r>
              <a:rPr lang="ar-SA" sz="3200" b="1" dirty="0">
                <a:latin typeface="ae_AlMateen" panose="02060803050605020204" pitchFamily="18" charset="-78"/>
                <a:cs typeface="+mj-cs"/>
              </a:rPr>
              <a:t> . </a:t>
            </a:r>
            <a:r>
              <a:rPr lang="ar-SA" sz="32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أوجد تركيز</a:t>
            </a:r>
            <a:r>
              <a:rPr lang="en-US" sz="32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 C</a:t>
            </a:r>
            <a:r>
              <a:rPr lang="en-US" sz="28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O</a:t>
            </a:r>
            <a:r>
              <a:rPr lang="en-US" sz="32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Cl</a:t>
            </a:r>
            <a:r>
              <a:rPr lang="en-US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2  </a:t>
            </a:r>
            <a:endParaRPr lang="ar-SA" sz="3200" b="1" dirty="0">
              <a:latin typeface="ae_AlMateen" panose="02060803050605020204" pitchFamily="18" charset="-78"/>
              <a:cs typeface="+mj-cs"/>
            </a:endParaRPr>
          </a:p>
        </p:txBody>
      </p:sp>
      <p:sp>
        <p:nvSpPr>
          <p:cNvPr id="8" name="مربع نص 25">
            <a:extLst>
              <a:ext uri="{FF2B5EF4-FFF2-40B4-BE49-F238E27FC236}">
                <a16:creationId xmlns:a16="http://schemas.microsoft.com/office/drawing/2014/main" id="{23BB8EA3-A81E-4596-8D47-44D554D66105}"/>
              </a:ext>
            </a:extLst>
          </p:cNvPr>
          <p:cNvSpPr txBox="1"/>
          <p:nvPr/>
        </p:nvSpPr>
        <p:spPr>
          <a:xfrm>
            <a:off x="232426" y="2361721"/>
            <a:ext cx="7113253" cy="7397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lnSpc>
                <a:spcPct val="150000"/>
              </a:lnSpc>
            </a:pPr>
            <a:r>
              <a:rPr lang="en-US" sz="3200" b="1" dirty="0">
                <a:solidFill>
                  <a:srgbClr val="0000CC"/>
                </a:solidFill>
                <a:latin typeface="ae_AlMateen" panose="02060803050605020204" pitchFamily="18" charset="-78"/>
                <a:cs typeface="+mj-cs"/>
              </a:rPr>
              <a:t>C</a:t>
            </a:r>
            <a:r>
              <a:rPr lang="en-US" sz="2400" b="1" dirty="0">
                <a:solidFill>
                  <a:srgbClr val="0000CC"/>
                </a:solidFill>
                <a:latin typeface="ae_AlMateen" panose="02060803050605020204" pitchFamily="18" charset="-78"/>
                <a:cs typeface="+mj-cs"/>
              </a:rPr>
              <a:t>O</a:t>
            </a:r>
            <a:r>
              <a:rPr lang="en-US" sz="2000" b="1" dirty="0">
                <a:solidFill>
                  <a:srgbClr val="0000CC"/>
                </a:solidFill>
                <a:latin typeface="ae_AlMateen" panose="02060803050605020204" pitchFamily="18" charset="-78"/>
                <a:cs typeface="+mj-cs"/>
              </a:rPr>
              <a:t>(g) </a:t>
            </a:r>
            <a:r>
              <a:rPr lang="en-US" sz="3200" b="1" dirty="0">
                <a:solidFill>
                  <a:srgbClr val="0000CC"/>
                </a:solidFill>
                <a:latin typeface="ae_AlMateen" panose="02060803050605020204" pitchFamily="18" charset="-78"/>
                <a:cs typeface="+mj-cs"/>
              </a:rPr>
              <a:t>+ Cl</a:t>
            </a:r>
            <a:r>
              <a:rPr lang="en-US" sz="2400" b="1" dirty="0">
                <a:solidFill>
                  <a:srgbClr val="0000CC"/>
                </a:solidFill>
                <a:latin typeface="ae_AlMateen" panose="02060803050605020204" pitchFamily="18" charset="-78"/>
                <a:cs typeface="+mj-cs"/>
              </a:rPr>
              <a:t>2</a:t>
            </a:r>
            <a:r>
              <a:rPr lang="en-US" sz="2000" b="1" dirty="0">
                <a:solidFill>
                  <a:srgbClr val="0000CC"/>
                </a:solidFill>
                <a:latin typeface="ae_AlMateen" panose="02060803050605020204" pitchFamily="18" charset="-78"/>
                <a:cs typeface="+mj-cs"/>
              </a:rPr>
              <a:t>(g)                </a:t>
            </a:r>
            <a:r>
              <a:rPr lang="en-US" sz="3200" b="1" dirty="0">
                <a:solidFill>
                  <a:srgbClr val="0000CC"/>
                </a:solidFill>
                <a:latin typeface="ae_AlMateen" panose="02060803050605020204" pitchFamily="18" charset="-78"/>
                <a:cs typeface="+mj-cs"/>
              </a:rPr>
              <a:t>C</a:t>
            </a:r>
            <a:r>
              <a:rPr lang="en-US" sz="2400" b="1" dirty="0">
                <a:solidFill>
                  <a:srgbClr val="0000CC"/>
                </a:solidFill>
                <a:latin typeface="ae_AlMateen" panose="02060803050605020204" pitchFamily="18" charset="-78"/>
                <a:cs typeface="+mj-cs"/>
              </a:rPr>
              <a:t>O</a:t>
            </a:r>
            <a:r>
              <a:rPr lang="en-US" sz="3200" b="1" dirty="0">
                <a:solidFill>
                  <a:srgbClr val="0000CC"/>
                </a:solidFill>
                <a:latin typeface="ae_AlMateen" panose="02060803050605020204" pitchFamily="18" charset="-78"/>
                <a:cs typeface="+mj-cs"/>
              </a:rPr>
              <a:t>Cl</a:t>
            </a:r>
            <a:r>
              <a:rPr lang="en-US" sz="2000" b="1" dirty="0">
                <a:solidFill>
                  <a:srgbClr val="0000CC"/>
                </a:solidFill>
                <a:latin typeface="ae_AlMateen" panose="02060803050605020204" pitchFamily="18" charset="-78"/>
                <a:cs typeface="+mj-cs"/>
              </a:rPr>
              <a:t>2(g)                           </a:t>
            </a:r>
            <a:r>
              <a:rPr lang="ar-SA" sz="2000" b="1" dirty="0">
                <a:solidFill>
                  <a:srgbClr val="0000CC"/>
                </a:solidFill>
                <a:latin typeface="ae_AlMateen" panose="02060803050605020204" pitchFamily="18" charset="-78"/>
                <a:cs typeface="+mj-cs"/>
              </a:rPr>
              <a:t> </a:t>
            </a:r>
            <a:endParaRPr lang="ar-SA" sz="3200" b="1" dirty="0">
              <a:solidFill>
                <a:srgbClr val="0000CC"/>
              </a:solidFill>
              <a:latin typeface="ae_AlMateen" panose="02060803050605020204" pitchFamily="18" charset="-78"/>
              <a:cs typeface="+mj-cs"/>
            </a:endParaRPr>
          </a:p>
        </p:txBody>
      </p:sp>
      <p:pic>
        <p:nvPicPr>
          <p:cNvPr id="10" name="Picture 2" descr="image">
            <a:extLst>
              <a:ext uri="{FF2B5EF4-FFF2-40B4-BE49-F238E27FC236}">
                <a16:creationId xmlns:a16="http://schemas.microsoft.com/office/drawing/2014/main" id="{75670E17-1F8C-44A3-9739-A92CD8616B2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217" t="1" r="45032" b="-2889"/>
          <a:stretch/>
        </p:blipFill>
        <p:spPr bwMode="auto">
          <a:xfrm>
            <a:off x="2834993" y="2640836"/>
            <a:ext cx="440715" cy="4623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مربع نص 15">
            <a:extLst>
              <a:ext uri="{FF2B5EF4-FFF2-40B4-BE49-F238E27FC236}">
                <a16:creationId xmlns:a16="http://schemas.microsoft.com/office/drawing/2014/main" id="{7B45F604-C5A1-4FCF-8972-35BFB127D457}"/>
              </a:ext>
            </a:extLst>
          </p:cNvPr>
          <p:cNvSpPr txBox="1"/>
          <p:nvPr/>
        </p:nvSpPr>
        <p:spPr>
          <a:xfrm>
            <a:off x="11134097" y="4165998"/>
            <a:ext cx="873957" cy="58477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32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الحل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8" name="مربع نص 17">
                <a:extLst>
                  <a:ext uri="{FF2B5EF4-FFF2-40B4-BE49-F238E27FC236}">
                    <a16:creationId xmlns:a16="http://schemas.microsoft.com/office/drawing/2014/main" id="{7FE55E49-732F-40E1-A572-ED9882DD598E}"/>
                  </a:ext>
                </a:extLst>
              </p:cNvPr>
              <p:cNvSpPr txBox="1"/>
              <p:nvPr/>
            </p:nvSpPr>
            <p:spPr>
              <a:xfrm>
                <a:off x="232427" y="5290852"/>
                <a:ext cx="2786998" cy="991169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0" smtClean="0">
                          <a:solidFill>
                            <a:schemeClr val="tx1"/>
                          </a:solidFill>
                          <a:latin typeface="Cambria Math"/>
                          <a:cs typeface="+mj-cs"/>
                        </a:rPr>
                        <m:t>𝐊</m:t>
                      </m:r>
                      <m:r>
                        <a:rPr lang="en-US" sz="2800" b="1" i="0" baseline="-25000" smtClean="0">
                          <a:solidFill>
                            <a:schemeClr val="tx1"/>
                          </a:solidFill>
                          <a:latin typeface="Cambria Math"/>
                          <a:cs typeface="+mj-cs"/>
                        </a:rPr>
                        <m:t>𝐞𝐪</m:t>
                      </m:r>
                      <m:r>
                        <a:rPr lang="en-US" sz="2800" b="1" i="0" smtClean="0">
                          <a:solidFill>
                            <a:schemeClr val="tx1"/>
                          </a:solidFill>
                          <a:latin typeface="Cambria Math"/>
                          <a:cs typeface="+mj-cs"/>
                        </a:rPr>
                        <m:t>=</m:t>
                      </m:r>
                      <m:f>
                        <m:fPr>
                          <m:ctrlPr>
                            <a:rPr lang="en-US" sz="28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+mj-cs"/>
                            </a:rPr>
                          </m:ctrlPr>
                        </m:fPr>
                        <m:num>
                          <m:d>
                            <m:dPr>
                              <m:begChr m:val="["/>
                              <m:endChr m:val="]"/>
                              <m:ctrlPr>
                                <a:rPr lang="en-US" sz="2800" b="1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1">
                                  <a:latin typeface="Cambria Math"/>
                                </a:rPr>
                                <m:t>𝐂</m:t>
                              </m:r>
                              <m:r>
                                <m:rPr>
                                  <m:nor/>
                                </m:rPr>
                                <a:rPr lang="en-US" altLang="en-US" sz="2800" b="1" dirty="0">
                                  <a:latin typeface="ae_AlMateen" panose="02060803050605020204" pitchFamily="18" charset="-78"/>
                                </a:rPr>
                                <m:t>O</m:t>
                              </m:r>
                              <m:r>
                                <a:rPr lang="en-US" sz="2800" b="1">
                                  <a:latin typeface="Cambria Math"/>
                                </a:rPr>
                                <m:t>𝐂𝐥</m:t>
                              </m:r>
                              <m:r>
                                <a:rPr lang="en-US" sz="2800" b="1" baseline="-25000">
                                  <a:latin typeface="Cambria Math"/>
                                </a:rPr>
                                <m:t>𝟐</m:t>
                              </m:r>
                            </m:e>
                          </m:d>
                        </m:num>
                        <m:den>
                          <m:d>
                            <m:dPr>
                              <m:begChr m:val="["/>
                              <m:endChr m:val="]"/>
                              <m:ctrlPr>
                                <a:rPr lang="en-US" sz="2800" b="1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nor/>
                                </m:rPr>
                                <a:rPr lang="en-US" altLang="en-US" sz="2800" b="1" dirty="0">
                                  <a:latin typeface="ae_AlMateen" panose="02060803050605020204" pitchFamily="18" charset="-78"/>
                                </a:rPr>
                                <m:t>C</m:t>
                              </m:r>
                              <m:r>
                                <m:rPr>
                                  <m:nor/>
                                </m:rPr>
                                <a:rPr lang="en-US" altLang="en-US" sz="2000" b="1" dirty="0">
                                  <a:latin typeface="ae_AlMateen" panose="02060803050605020204" pitchFamily="18" charset="-78"/>
                                </a:rPr>
                                <m:t>O</m:t>
                              </m:r>
                            </m:e>
                          </m:d>
                          <m:d>
                            <m:dPr>
                              <m:begChr m:val="["/>
                              <m:endChr m:val="]"/>
                              <m:ctrlPr>
                                <a:rPr lang="en-US" sz="2800" b="1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1">
                                  <a:latin typeface="Cambria Math"/>
                                </a:rPr>
                                <m:t>𝐂𝐥</m:t>
                              </m:r>
                              <m:r>
                                <a:rPr lang="en-US" sz="2800" b="1" baseline="-25000">
                                  <a:latin typeface="Cambria Math"/>
                                </a:rPr>
                                <m:t>𝟐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ar-SA" sz="4400" b="1" dirty="0">
                  <a:solidFill>
                    <a:schemeClr val="tx1"/>
                  </a:solidFill>
                  <a:cs typeface="+mj-cs"/>
                </a:endParaRPr>
              </a:p>
            </p:txBody>
          </p:sp>
        </mc:Choice>
        <mc:Fallback>
          <p:sp>
            <p:nvSpPr>
              <p:cNvPr id="18" name="مربع نص 17">
                <a:extLst>
                  <a:ext uri="{FF2B5EF4-FFF2-40B4-BE49-F238E27FC236}">
                    <a16:creationId xmlns:a16="http://schemas.microsoft.com/office/drawing/2014/main" id="{7FE55E49-732F-40E1-A572-ED9882DD598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2427" y="5290852"/>
                <a:ext cx="2786998" cy="99116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" name="مربع نص 19">
                <a:extLst>
                  <a:ext uri="{FF2B5EF4-FFF2-40B4-BE49-F238E27FC236}">
                    <a16:creationId xmlns:a16="http://schemas.microsoft.com/office/drawing/2014/main" id="{D8BC6983-8679-44A8-8143-82219E5DC223}"/>
                  </a:ext>
                </a:extLst>
              </p:cNvPr>
              <p:cNvSpPr txBox="1"/>
              <p:nvPr/>
            </p:nvSpPr>
            <p:spPr>
              <a:xfrm>
                <a:off x="2596939" y="5535561"/>
                <a:ext cx="4318275" cy="52322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ar-SA" sz="2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+mj-cs"/>
                          </a:rPr>
                        </m:ctrlPr>
                      </m:dPr>
                      <m:e>
                        <m:r>
                          <a:rPr lang="en-US" sz="2400" b="1" i="0" smtClean="0">
                            <a:solidFill>
                              <a:srgbClr val="FF0000"/>
                            </a:solidFill>
                            <a:latin typeface="Cambria Math"/>
                            <a:cs typeface="+mj-cs"/>
                          </a:rPr>
                          <m:t>𝐂𝐎𝐂𝐥</m:t>
                        </m:r>
                        <m:r>
                          <a:rPr lang="en-US" sz="2400" b="1" i="0" baseline="-25000" smtClean="0">
                            <a:solidFill>
                              <a:srgbClr val="FF0000"/>
                            </a:solidFill>
                            <a:latin typeface="Cambria Math"/>
                            <a:cs typeface="+mj-cs"/>
                          </a:rPr>
                          <m:t>𝟐</m:t>
                        </m:r>
                      </m:e>
                    </m:d>
                    <m:r>
                      <a:rPr lang="en-US" sz="2400" b="1" i="0">
                        <a:solidFill>
                          <a:schemeClr val="tx1"/>
                        </a:solidFill>
                        <a:latin typeface="Cambria Math"/>
                        <a:cs typeface="+mj-cs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sz="28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nor/>
                          </m:rPr>
                          <a:rPr lang="en-US" altLang="en-US" sz="2800" b="1" dirty="0">
                            <a:latin typeface="ae_AlMateen" panose="02060803050605020204" pitchFamily="18" charset="-78"/>
                          </a:rPr>
                          <m:t>C</m:t>
                        </m:r>
                        <m:r>
                          <m:rPr>
                            <m:nor/>
                          </m:rPr>
                          <a:rPr lang="en-US" altLang="en-US" sz="2000" b="1" dirty="0">
                            <a:latin typeface="ae_AlMateen" panose="02060803050605020204" pitchFamily="18" charset="-78"/>
                          </a:rPr>
                          <m:t>O</m:t>
                        </m:r>
                      </m:e>
                    </m:d>
                    <m:d>
                      <m:dPr>
                        <m:begChr m:val="["/>
                        <m:endChr m:val="]"/>
                        <m:ctrlPr>
                          <a:rPr lang="en-US" sz="28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1">
                            <a:latin typeface="Cambria Math"/>
                          </a:rPr>
                          <m:t>𝐂𝐥</m:t>
                        </m:r>
                        <m:r>
                          <a:rPr lang="en-US" sz="2800" b="1" baseline="-25000">
                            <a:latin typeface="Cambria Math"/>
                          </a:rPr>
                          <m:t>𝟐</m:t>
                        </m:r>
                      </m:e>
                    </m:d>
                  </m:oMath>
                </a14:m>
                <a:r>
                  <a:rPr lang="en-US" sz="2800" b="1" dirty="0">
                    <a:solidFill>
                      <a:schemeClr val="tx1"/>
                    </a:solidFill>
                    <a:cs typeface="+mj-cs"/>
                  </a:rPr>
                  <a:t>X</a:t>
                </a:r>
                <a:r>
                  <a:rPr lang="en-US" sz="2800" b="1" dirty="0"/>
                  <a:t> </a:t>
                </a:r>
                <a14:m>
                  <m:oMath xmlns:m="http://schemas.openxmlformats.org/officeDocument/2006/math">
                    <m:r>
                      <a:rPr lang="en-US" sz="2800" b="1">
                        <a:latin typeface="Cambria Math"/>
                      </a:rPr>
                      <m:t>𝐊</m:t>
                    </m:r>
                    <m:r>
                      <a:rPr lang="en-US" sz="2800" b="1" baseline="-25000">
                        <a:latin typeface="Cambria Math"/>
                      </a:rPr>
                      <m:t>𝐞𝐪</m:t>
                    </m:r>
                  </m:oMath>
                </a14:m>
                <a:endParaRPr lang="ar-SA" sz="2800" b="1" dirty="0">
                  <a:solidFill>
                    <a:schemeClr val="tx1"/>
                  </a:solidFill>
                  <a:cs typeface="+mj-cs"/>
                </a:endParaRPr>
              </a:p>
            </p:txBody>
          </p:sp>
        </mc:Choice>
        <mc:Fallback>
          <p:sp>
            <p:nvSpPr>
              <p:cNvPr id="20" name="مربع نص 19">
                <a:extLst>
                  <a:ext uri="{FF2B5EF4-FFF2-40B4-BE49-F238E27FC236}">
                    <a16:creationId xmlns:a16="http://schemas.microsoft.com/office/drawing/2014/main" id="{D8BC6983-8679-44A8-8143-82219E5DC22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96939" y="5535561"/>
                <a:ext cx="4318275" cy="523220"/>
              </a:xfrm>
              <a:prstGeom prst="rect">
                <a:avLst/>
              </a:prstGeom>
              <a:blipFill>
                <a:blip r:embed="rId4"/>
                <a:stretch>
                  <a:fillRect t="-10465" b="-32558"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مربع نص 23">
            <a:extLst>
              <a:ext uri="{FF2B5EF4-FFF2-40B4-BE49-F238E27FC236}">
                <a16:creationId xmlns:a16="http://schemas.microsoft.com/office/drawing/2014/main" id="{E67C9B7D-FF7C-4411-993A-EC7E21FA5890}"/>
              </a:ext>
            </a:extLst>
          </p:cNvPr>
          <p:cNvSpPr txBox="1"/>
          <p:nvPr/>
        </p:nvSpPr>
        <p:spPr>
          <a:xfrm>
            <a:off x="6400547" y="6275796"/>
            <a:ext cx="3572128" cy="5232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rgbClr val="FF0000"/>
                </a:solidFill>
                <a:cs typeface="+mj-cs"/>
              </a:rPr>
              <a:t>= 18.45</a:t>
            </a:r>
            <a:r>
              <a:rPr lang="en-US" sz="2800" b="1" dirty="0">
                <a:solidFill>
                  <a:srgbClr val="FF0000"/>
                </a:solidFill>
                <a:latin typeface="ae_AlMateen" panose="02060803050605020204" pitchFamily="18" charset="-78"/>
              </a:rPr>
              <a:t>x10</a:t>
            </a:r>
            <a:r>
              <a:rPr lang="en-US" sz="2800" b="1" baseline="30000" dirty="0">
                <a:solidFill>
                  <a:srgbClr val="FF0000"/>
                </a:solidFill>
                <a:latin typeface="ae_AlMateen" panose="02060803050605020204" pitchFamily="18" charset="-78"/>
              </a:rPr>
              <a:t>-4</a:t>
            </a:r>
            <a:r>
              <a:rPr lang="en-US" altLang="en-US" sz="2800" b="1" dirty="0">
                <a:solidFill>
                  <a:srgbClr val="FF0000"/>
                </a:solidFill>
                <a:latin typeface="ae_AlMateen" panose="02060803050605020204" pitchFamily="18" charset="-78"/>
              </a:rPr>
              <a:t> mol/L </a:t>
            </a:r>
            <a:endParaRPr lang="ar-SA" sz="2800" dirty="0">
              <a:solidFill>
                <a:srgbClr val="FF0000"/>
              </a:solidFill>
            </a:endParaRPr>
          </a:p>
        </p:txBody>
      </p:sp>
      <p:sp>
        <p:nvSpPr>
          <p:cNvPr id="26" name="مربع نص 25">
            <a:extLst>
              <a:ext uri="{FF2B5EF4-FFF2-40B4-BE49-F238E27FC236}">
                <a16:creationId xmlns:a16="http://schemas.microsoft.com/office/drawing/2014/main" id="{5AC08EAD-BBB2-4373-A311-354C33A573A1}"/>
              </a:ext>
            </a:extLst>
          </p:cNvPr>
          <p:cNvSpPr txBox="1"/>
          <p:nvPr/>
        </p:nvSpPr>
        <p:spPr>
          <a:xfrm>
            <a:off x="2834993" y="5621770"/>
            <a:ext cx="37404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cs typeface="+mj-cs"/>
              </a:rPr>
              <a:t>=</a:t>
            </a:r>
            <a:endParaRPr lang="ar-SA" sz="2800" dirty="0"/>
          </a:p>
        </p:txBody>
      </p:sp>
      <p:sp>
        <p:nvSpPr>
          <p:cNvPr id="28" name="مستطيل مستدير الزوايا 14">
            <a:extLst>
              <a:ext uri="{FF2B5EF4-FFF2-40B4-BE49-F238E27FC236}">
                <a16:creationId xmlns:a16="http://schemas.microsoft.com/office/drawing/2014/main" id="{ABA74F14-A40A-4498-BCC1-BE38BA27C279}"/>
              </a:ext>
            </a:extLst>
          </p:cNvPr>
          <p:cNvSpPr/>
          <p:nvPr/>
        </p:nvSpPr>
        <p:spPr>
          <a:xfrm>
            <a:off x="10532993" y="2525659"/>
            <a:ext cx="1575982" cy="655092"/>
          </a:xfrm>
          <a:prstGeom prst="roundRect">
            <a:avLst/>
          </a:prstGeom>
          <a:solidFill>
            <a:srgbClr val="FFFFCC"/>
          </a:solidFill>
          <a:ln w="28575"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  <a:scene3d>
            <a:camera prst="perspective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4000" b="1" dirty="0">
                <a:solidFill>
                  <a:srgbClr val="C00000"/>
                </a:solidFill>
              </a:rPr>
              <a:t>تدريب1</a:t>
            </a:r>
          </a:p>
        </p:txBody>
      </p:sp>
      <p:sp>
        <p:nvSpPr>
          <p:cNvPr id="29" name="مربع نص 28">
            <a:extLst>
              <a:ext uri="{FF2B5EF4-FFF2-40B4-BE49-F238E27FC236}">
                <a16:creationId xmlns:a16="http://schemas.microsoft.com/office/drawing/2014/main" id="{A532D504-BFA9-406E-BF35-BAA56AFB2DB2}"/>
              </a:ext>
            </a:extLst>
          </p:cNvPr>
          <p:cNvSpPr txBox="1"/>
          <p:nvPr/>
        </p:nvSpPr>
        <p:spPr>
          <a:xfrm>
            <a:off x="6848604" y="5535561"/>
            <a:ext cx="37404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cs typeface="+mj-cs"/>
              </a:rPr>
              <a:t>=</a:t>
            </a:r>
            <a:endParaRPr lang="ar-SA" sz="28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0" name="مربع نص 29">
                <a:extLst>
                  <a:ext uri="{FF2B5EF4-FFF2-40B4-BE49-F238E27FC236}">
                    <a16:creationId xmlns:a16="http://schemas.microsoft.com/office/drawing/2014/main" id="{84DF6B97-7CA7-478B-9378-BB83EEE83EF1}"/>
                  </a:ext>
                </a:extLst>
              </p:cNvPr>
              <p:cNvSpPr txBox="1"/>
              <p:nvPr/>
            </p:nvSpPr>
            <p:spPr>
              <a:xfrm>
                <a:off x="6096000" y="5524826"/>
                <a:ext cx="6095999" cy="52322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ar-SA" sz="2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+mj-cs"/>
                          </a:rPr>
                        </m:ctrlPr>
                      </m:dPr>
                      <m:e>
                        <m:r>
                          <a:rPr lang="en-US" sz="2400" b="1" i="0" smtClean="0">
                            <a:solidFill>
                              <a:srgbClr val="FF0000"/>
                            </a:solidFill>
                            <a:latin typeface="Cambria Math"/>
                            <a:cs typeface="+mj-cs"/>
                          </a:rPr>
                          <m:t>𝐂𝐎𝐂𝐥</m:t>
                        </m:r>
                        <m:r>
                          <a:rPr lang="en-US" sz="2400" b="1" i="0" baseline="-25000" smtClean="0">
                            <a:solidFill>
                              <a:srgbClr val="FF0000"/>
                            </a:solidFill>
                            <a:latin typeface="Cambria Math"/>
                            <a:cs typeface="+mj-cs"/>
                          </a:rPr>
                          <m:t>𝟐</m:t>
                        </m:r>
                      </m:e>
                    </m:d>
                    <m:r>
                      <a:rPr lang="en-US" sz="2400" b="1" i="0">
                        <a:solidFill>
                          <a:schemeClr val="tx1"/>
                        </a:solidFill>
                        <a:latin typeface="Cambria Math"/>
                        <a:cs typeface="+mj-cs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sz="28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nor/>
                          </m:rPr>
                          <a:rPr lang="en-US" altLang="en-US" sz="2800" b="1" dirty="0">
                            <a:solidFill>
                              <a:srgbClr val="0000CC"/>
                            </a:solidFill>
                            <a:latin typeface="ae_AlMateen" panose="02060803050605020204" pitchFamily="18" charset="-78"/>
                          </a:rPr>
                          <m:t>0.15</m:t>
                        </m:r>
                      </m:e>
                    </m:d>
                    <m:d>
                      <m:dPr>
                        <m:begChr m:val="["/>
                        <m:endChr m:val="]"/>
                        <m:ctrlPr>
                          <a:rPr lang="en-US" sz="28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nor/>
                          </m:rPr>
                          <a:rPr lang="en-US" altLang="en-US" sz="2800" b="1" dirty="0">
                            <a:solidFill>
                              <a:srgbClr val="0000CC"/>
                            </a:solidFill>
                            <a:latin typeface="ae_AlMateen" panose="02060803050605020204" pitchFamily="18" charset="-78"/>
                          </a:rPr>
                          <m:t>0.15</m:t>
                        </m:r>
                      </m:e>
                    </m:d>
                  </m:oMath>
                </a14:m>
                <a:r>
                  <a:rPr lang="en-US" sz="2800" b="1" dirty="0">
                    <a:solidFill>
                      <a:schemeClr val="tx1"/>
                    </a:solidFill>
                    <a:cs typeface="+mj-cs"/>
                  </a:rPr>
                  <a:t>X</a:t>
                </a:r>
                <a:r>
                  <a:rPr lang="en-US" sz="2800" b="1" dirty="0">
                    <a:latin typeface="ae_AlMateen" panose="02060803050605020204" pitchFamily="18" charset="-78"/>
                  </a:rPr>
                  <a:t>8.2x10</a:t>
                </a:r>
                <a:r>
                  <a:rPr lang="en-US" sz="2800" b="1" baseline="30000" dirty="0">
                    <a:latin typeface="ae_AlMateen" panose="02060803050605020204" pitchFamily="18" charset="-78"/>
                  </a:rPr>
                  <a:t>-2</a:t>
                </a:r>
                <a:endParaRPr lang="ar-SA" sz="2800" b="1" dirty="0">
                  <a:solidFill>
                    <a:schemeClr val="tx1"/>
                  </a:solidFill>
                  <a:cs typeface="+mj-cs"/>
                </a:endParaRPr>
              </a:p>
            </p:txBody>
          </p:sp>
        </mc:Choice>
        <mc:Fallback>
          <p:sp>
            <p:nvSpPr>
              <p:cNvPr id="30" name="مربع نص 29">
                <a:extLst>
                  <a:ext uri="{FF2B5EF4-FFF2-40B4-BE49-F238E27FC236}">
                    <a16:creationId xmlns:a16="http://schemas.microsoft.com/office/drawing/2014/main" id="{84DF6B97-7CA7-478B-9378-BB83EEE83EF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0" y="5524826"/>
                <a:ext cx="6095999" cy="523220"/>
              </a:xfrm>
              <a:prstGeom prst="rect">
                <a:avLst/>
              </a:prstGeom>
              <a:blipFill>
                <a:blip r:embed="rId5"/>
                <a:stretch>
                  <a:fillRect t="-13953" r="-1000" b="-32558"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26089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8" grpId="0"/>
      <p:bldP spid="20" grpId="0"/>
      <p:bldP spid="24" grpId="0" animBg="1"/>
      <p:bldP spid="26" grpId="0"/>
      <p:bldP spid="29" grpId="0"/>
      <p:bldP spid="3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B2F37006-CA77-4999-B293-52A540270D65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 dirty="0">
                <a:latin typeface="Sakkal Majalla" panose="02000000000000000000" pitchFamily="2" charset="-78"/>
                <a:cs typeface="+mj-cs"/>
              </a:rPr>
              <a:t>حساب التراكيز عند الاتزان</a:t>
            </a:r>
            <a:endParaRPr lang="en-US" sz="3600" dirty="0">
              <a:cs typeface="Sakkal Majalla" panose="02000000000000000000" pitchFamily="2" charset="-78"/>
            </a:endParaRPr>
          </a:p>
        </p:txBody>
      </p:sp>
      <p:sp>
        <p:nvSpPr>
          <p:cNvPr id="6" name="TextBox 19">
            <a:extLst>
              <a:ext uri="{FF2B5EF4-FFF2-40B4-BE49-F238E27FC236}">
                <a16:creationId xmlns:a16="http://schemas.microsoft.com/office/drawing/2014/main" id="{10406706-2AF4-4D10-8542-5BE46A39D27E}"/>
              </a:ext>
            </a:extLst>
          </p:cNvPr>
          <p:cNvSpPr txBox="1">
            <a:spLocks noGrp="1"/>
          </p:cNvSpPr>
          <p:nvPr/>
        </p:nvSpPr>
        <p:spPr>
          <a:xfrm>
            <a:off x="11712779" y="6442225"/>
            <a:ext cx="295275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xmlns:lc="http://schemas.openxmlformats.org/drawingml/2006/lockedCanvas" val="1"/>
            </a:ext>
          </a:extLst>
        </p:spPr>
        <p:txBody>
          <a:bodyPr wrap="square" lIns="45719" rIns="45719" anchor="t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A8E9D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86CB4B4D-7CA3-9044-876B-883B54F8677D}" type="slidenum">
              <a:rPr b="1" smtClean="0"/>
              <a:pPr/>
              <a:t>6</a:t>
            </a:fld>
            <a:endParaRPr b="1" dirty="0"/>
          </a:p>
        </p:txBody>
      </p:sp>
      <p:sp>
        <p:nvSpPr>
          <p:cNvPr id="3" name="مستطيل مستدير الزوايا 14">
            <a:extLst>
              <a:ext uri="{FF2B5EF4-FFF2-40B4-BE49-F238E27FC236}">
                <a16:creationId xmlns:a16="http://schemas.microsoft.com/office/drawing/2014/main" id="{06A580E3-ACEF-4C73-8140-B0EBECF2D3DA}"/>
              </a:ext>
            </a:extLst>
          </p:cNvPr>
          <p:cNvSpPr/>
          <p:nvPr/>
        </p:nvSpPr>
        <p:spPr>
          <a:xfrm>
            <a:off x="10592739" y="1917269"/>
            <a:ext cx="1575982" cy="655092"/>
          </a:xfrm>
          <a:prstGeom prst="roundRect">
            <a:avLst/>
          </a:prstGeom>
          <a:solidFill>
            <a:srgbClr val="FFFFCC"/>
          </a:solidFill>
          <a:ln w="28575"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  <a:scene3d>
            <a:camera prst="perspective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4000" b="1" dirty="0">
                <a:solidFill>
                  <a:srgbClr val="C00000"/>
                </a:solidFill>
              </a:rPr>
              <a:t>تدريب2</a:t>
            </a:r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17E2EF26-8432-4156-9D3C-F7F1986F90E6}"/>
              </a:ext>
            </a:extLst>
          </p:cNvPr>
          <p:cNvSpPr txBox="1"/>
          <p:nvPr/>
        </p:nvSpPr>
        <p:spPr>
          <a:xfrm>
            <a:off x="1087390" y="1719263"/>
            <a:ext cx="9362052" cy="130708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50000"/>
              </a:lnSpc>
            </a:pPr>
            <a:r>
              <a:rPr lang="ar-SA" sz="2800" b="1" dirty="0">
                <a:latin typeface="ae_AlMateen" panose="02060803050605020204" pitchFamily="18" charset="-78"/>
                <a:cs typeface="+mj-cs"/>
              </a:rPr>
              <a:t>مزج </a:t>
            </a:r>
            <a:r>
              <a:rPr lang="en-US" sz="28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2mol</a:t>
            </a:r>
            <a:r>
              <a:rPr lang="en-US" sz="2800" b="1" dirty="0">
                <a:latin typeface="ae_AlMateen" panose="02060803050605020204" pitchFamily="18" charset="-78"/>
                <a:cs typeface="+mj-cs"/>
              </a:rPr>
              <a:t> </a:t>
            </a:r>
            <a:r>
              <a:rPr lang="ar-SA" sz="2800" b="1" dirty="0">
                <a:latin typeface="ae_AlMateen" panose="02060803050605020204" pitchFamily="18" charset="-78"/>
                <a:cs typeface="+mj-cs"/>
              </a:rPr>
              <a:t> من الهيدروجين </a:t>
            </a:r>
            <a:r>
              <a:rPr lang="en-US" sz="2800" b="1" dirty="0">
                <a:solidFill>
                  <a:srgbClr val="0000CC"/>
                </a:solidFill>
                <a:latin typeface="ae_AlMateen" panose="02060803050605020204" pitchFamily="18" charset="-78"/>
                <a:cs typeface="+mj-cs"/>
              </a:rPr>
              <a:t>H</a:t>
            </a:r>
            <a:r>
              <a:rPr lang="en-US" sz="2800" b="1" baseline="-25000" dirty="0">
                <a:solidFill>
                  <a:srgbClr val="0000CC"/>
                </a:solidFill>
                <a:latin typeface="ae_AlMateen" panose="02060803050605020204" pitchFamily="18" charset="-78"/>
                <a:cs typeface="+mj-cs"/>
              </a:rPr>
              <a:t>2</a:t>
            </a:r>
            <a:r>
              <a:rPr lang="ar-SA" sz="2800" b="1" dirty="0">
                <a:latin typeface="ae_AlMateen" panose="02060803050605020204" pitchFamily="18" charset="-78"/>
                <a:cs typeface="+mj-cs"/>
              </a:rPr>
              <a:t> مع </a:t>
            </a:r>
            <a:r>
              <a:rPr lang="en-US" sz="28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3mol</a:t>
            </a:r>
            <a:r>
              <a:rPr lang="ar-SA" sz="2800" b="1" dirty="0">
                <a:latin typeface="ae_AlMateen" panose="02060803050605020204" pitchFamily="18" charset="-78"/>
                <a:cs typeface="+mj-cs"/>
              </a:rPr>
              <a:t> من اليود </a:t>
            </a:r>
            <a:r>
              <a:rPr lang="en-US" sz="2800" b="1" dirty="0">
                <a:solidFill>
                  <a:srgbClr val="0000CC"/>
                </a:solidFill>
                <a:latin typeface="ae_AlMateen" panose="02060803050605020204" pitchFamily="18" charset="-78"/>
                <a:cs typeface="+mj-cs"/>
              </a:rPr>
              <a:t>I</a:t>
            </a:r>
            <a:r>
              <a:rPr lang="en-US" sz="2800" b="1" baseline="-25000" dirty="0">
                <a:solidFill>
                  <a:srgbClr val="0000CC"/>
                </a:solidFill>
                <a:latin typeface="ae_AlMateen" panose="02060803050605020204" pitchFamily="18" charset="-78"/>
                <a:cs typeface="+mj-cs"/>
              </a:rPr>
              <a:t>2</a:t>
            </a:r>
            <a:r>
              <a:rPr lang="ar-SA" sz="2800" b="1" dirty="0">
                <a:latin typeface="ae_AlMateen" panose="02060803050605020204" pitchFamily="18" charset="-78"/>
                <a:cs typeface="+mj-cs"/>
              </a:rPr>
              <a:t> في وعاء سعته </a:t>
            </a:r>
            <a:r>
              <a:rPr lang="en-US" sz="28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10L</a:t>
            </a:r>
            <a:r>
              <a:rPr lang="ar-SA" sz="2800" b="1" dirty="0">
                <a:latin typeface="ae_AlMateen" panose="02060803050605020204" pitchFamily="18" charset="-78"/>
                <a:cs typeface="+mj-cs"/>
              </a:rPr>
              <a:t> وعند الاتزان كانت كمية يوديد الهيدروجين </a:t>
            </a:r>
            <a:r>
              <a:rPr lang="en-US" sz="2800" b="1" dirty="0">
                <a:solidFill>
                  <a:srgbClr val="0000CC"/>
                </a:solidFill>
                <a:latin typeface="ae_AlMateen" panose="02060803050605020204" pitchFamily="18" charset="-78"/>
                <a:cs typeface="+mj-cs"/>
              </a:rPr>
              <a:t>HI</a:t>
            </a:r>
            <a:r>
              <a:rPr lang="ar-SA" sz="2800" b="1" dirty="0">
                <a:latin typeface="ae_AlMateen" panose="02060803050605020204" pitchFamily="18" charset="-78"/>
                <a:cs typeface="+mj-cs"/>
              </a:rPr>
              <a:t> الناتجة عند الاتزان </a:t>
            </a:r>
            <a:r>
              <a:rPr lang="en-US" sz="2800" b="1" dirty="0">
                <a:latin typeface="ae_AlMateen" panose="02060803050605020204" pitchFamily="18" charset="-78"/>
                <a:cs typeface="+mj-cs"/>
              </a:rPr>
              <a:t>3.6mol</a:t>
            </a:r>
            <a:r>
              <a:rPr lang="ar-SA" sz="2800" b="1" dirty="0">
                <a:latin typeface="ae_AlMateen" panose="02060803050605020204" pitchFamily="18" charset="-78"/>
                <a:cs typeface="+mj-cs"/>
              </a:rPr>
              <a:t> .</a:t>
            </a:r>
            <a:endParaRPr lang="ar-SA" sz="2800" b="1" baseline="-25000" dirty="0">
              <a:latin typeface="ae_AlMateen" panose="02060803050605020204" pitchFamily="18" charset="-78"/>
              <a:cs typeface="+mj-cs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BDB5EE80-FB0D-402E-BEA7-6508D6F99081}"/>
              </a:ext>
            </a:extLst>
          </p:cNvPr>
          <p:cNvSpPr txBox="1"/>
          <p:nvPr/>
        </p:nvSpPr>
        <p:spPr>
          <a:xfrm>
            <a:off x="648559" y="2980688"/>
            <a:ext cx="9818376" cy="67454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50000"/>
              </a:lnSpc>
            </a:pPr>
            <a:r>
              <a:rPr lang="ar-SA" sz="2800" b="1" dirty="0">
                <a:latin typeface="ae_AlMateen" panose="02060803050605020204" pitchFamily="18" charset="-78"/>
                <a:cs typeface="+mj-cs"/>
              </a:rPr>
              <a:t>احسب </a:t>
            </a:r>
            <a:r>
              <a:rPr lang="ar-SA" sz="28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قيمة ثابت الاتزان </a:t>
            </a:r>
            <a:r>
              <a:rPr lang="ar-SA" sz="2800" b="1" dirty="0">
                <a:latin typeface="ae_AlMateen" panose="02060803050605020204" pitchFamily="18" charset="-78"/>
                <a:cs typeface="+mj-cs"/>
              </a:rPr>
              <a:t>حسب التفاعل التالي </a:t>
            </a:r>
            <a:r>
              <a:rPr lang="en-US" sz="2800" b="1" dirty="0">
                <a:latin typeface="ae_AlMateen" panose="02060803050605020204" pitchFamily="18" charset="-78"/>
                <a:cs typeface="+mj-cs"/>
              </a:rPr>
              <a:t>H</a:t>
            </a:r>
            <a:r>
              <a:rPr lang="en-US" sz="2800" b="1" baseline="-25000" dirty="0">
                <a:latin typeface="ae_AlMateen" panose="02060803050605020204" pitchFamily="18" charset="-78"/>
                <a:cs typeface="+mj-cs"/>
              </a:rPr>
              <a:t>2(g) </a:t>
            </a:r>
            <a:r>
              <a:rPr lang="en-US" sz="2800" b="1" dirty="0">
                <a:latin typeface="ae_AlMateen" panose="02060803050605020204" pitchFamily="18" charset="-78"/>
                <a:cs typeface="+mj-cs"/>
              </a:rPr>
              <a:t>+ I</a:t>
            </a:r>
            <a:r>
              <a:rPr lang="en-US" sz="2800" b="1" baseline="-25000" dirty="0">
                <a:latin typeface="ae_AlMateen" panose="02060803050605020204" pitchFamily="18" charset="-78"/>
                <a:cs typeface="+mj-cs"/>
              </a:rPr>
              <a:t>2(g)              </a:t>
            </a:r>
            <a:r>
              <a:rPr lang="en-US" sz="2800" b="1" dirty="0">
                <a:latin typeface="ae_AlMateen" panose="02060803050605020204" pitchFamily="18" charset="-78"/>
                <a:cs typeface="+mj-cs"/>
              </a:rPr>
              <a:t>2HI</a:t>
            </a:r>
            <a:r>
              <a:rPr lang="en-US" sz="2800" b="1" baseline="-25000" dirty="0">
                <a:latin typeface="ae_AlMateen" panose="02060803050605020204" pitchFamily="18" charset="-78"/>
                <a:cs typeface="+mj-cs"/>
              </a:rPr>
              <a:t>(g)  </a:t>
            </a:r>
            <a:endParaRPr lang="ar-SA" sz="2800" b="1" baseline="-25000" dirty="0">
              <a:latin typeface="ae_AlMateen" panose="02060803050605020204" pitchFamily="18" charset="-78"/>
              <a:cs typeface="+mj-cs"/>
            </a:endParaRPr>
          </a:p>
        </p:txBody>
      </p:sp>
      <p:pic>
        <p:nvPicPr>
          <p:cNvPr id="11" name="Picture 2" descr="image">
            <a:extLst>
              <a:ext uri="{FF2B5EF4-FFF2-40B4-BE49-F238E27FC236}">
                <a16:creationId xmlns:a16="http://schemas.microsoft.com/office/drawing/2014/main" id="{FFBE9C22-3D55-4632-B8BC-29C9FE17B8E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217" t="1" r="45032" b="-2889"/>
          <a:stretch/>
        </p:blipFill>
        <p:spPr bwMode="auto">
          <a:xfrm>
            <a:off x="3314497" y="3148591"/>
            <a:ext cx="471344" cy="4623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13" name="جدول 12">
                <a:extLst>
                  <a:ext uri="{FF2B5EF4-FFF2-40B4-BE49-F238E27FC236}">
                    <a16:creationId xmlns:a16="http://schemas.microsoft.com/office/drawing/2014/main" id="{BF2FF95C-D0CA-43E6-B242-112EDD72F76F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680687225"/>
                  </p:ext>
                </p:extLst>
              </p:nvPr>
            </p:nvGraphicFramePr>
            <p:xfrm>
              <a:off x="2230902" y="4211739"/>
              <a:ext cx="8218540" cy="2131140"/>
            </p:xfrm>
            <a:graphic>
              <a:graphicData uri="http://schemas.openxmlformats.org/drawingml/2006/table">
                <a:tbl>
                  <a:tblPr rtl="1" firstRow="1" bandRow="1">
                    <a:tableStyleId>{5C22544A-7EE6-4342-B048-85BDC9FD1C3A}</a:tableStyleId>
                  </a:tblPr>
                  <a:tblGrid>
                    <a:gridCol w="3676402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55091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156486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1426368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</a:tblGrid>
                  <a:tr h="403245"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2000" b="1" dirty="0">
                              <a:solidFill>
                                <a:srgbClr val="0070C0"/>
                              </a:solidFill>
                              <a:latin typeface="ae_AlMateen" panose="02060803050605020204" pitchFamily="18" charset="-78"/>
                              <a:cs typeface="+mj-cs"/>
                            </a:rPr>
                            <a:t>المعادلة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gradFill flip="none" rotWithShape="1">
                          <a:gsLst>
                            <a:gs pos="0">
                              <a:srgbClr val="FFFF00">
                                <a:tint val="66000"/>
                                <a:satMod val="160000"/>
                              </a:srgbClr>
                            </a:gs>
                            <a:gs pos="50000">
                              <a:srgbClr val="FFFF00">
                                <a:tint val="44500"/>
                                <a:satMod val="160000"/>
                              </a:srgbClr>
                            </a:gs>
                            <a:gs pos="100000">
                              <a:srgbClr val="FFFF00">
                                <a:tint val="23500"/>
                                <a:satMod val="160000"/>
                              </a:srgbClr>
                            </a:gs>
                          </a:gsLst>
                          <a:lin ang="0" scaled="1"/>
                          <a:tileRect/>
                        </a:gradFill>
                      </a:tcPr>
                    </a:tc>
                    <a:tc gridSpan="3">
                      <a:txBody>
                        <a:bodyPr/>
                        <a:lstStyle/>
                        <a:p>
                          <a:pPr algn="ctr" rtl="1"/>
                          <a:r>
                            <a:rPr lang="en-US" sz="2400" b="1" dirty="0">
                              <a:solidFill>
                                <a:schemeClr val="tx1"/>
                              </a:solidFill>
                              <a:latin typeface="ae_AlMateen" panose="02060803050605020204" pitchFamily="18" charset="-78"/>
                              <a:cs typeface="+mj-cs"/>
                            </a:rPr>
                            <a:t>H</a:t>
                          </a:r>
                          <a:r>
                            <a:rPr lang="en-US" sz="2400" b="1" baseline="-25000" dirty="0">
                              <a:solidFill>
                                <a:schemeClr val="tx1"/>
                              </a:solidFill>
                              <a:latin typeface="ae_AlMateen" panose="02060803050605020204" pitchFamily="18" charset="-78"/>
                              <a:cs typeface="+mj-cs"/>
                            </a:rPr>
                            <a:t>2</a:t>
                          </a:r>
                          <a:r>
                            <a:rPr lang="en-US" sz="2400" b="1" dirty="0">
                              <a:solidFill>
                                <a:schemeClr val="tx1"/>
                              </a:solidFill>
                              <a:latin typeface="ae_AlMateen" panose="02060803050605020204" pitchFamily="18" charset="-78"/>
                              <a:cs typeface="+mj-cs"/>
                            </a:rPr>
                            <a:t>  +  I</a:t>
                          </a:r>
                          <a:r>
                            <a:rPr lang="en-US" sz="2400" b="1" baseline="-25000" dirty="0">
                              <a:solidFill>
                                <a:schemeClr val="tx1"/>
                              </a:solidFill>
                              <a:latin typeface="ae_AlMateen" panose="02060803050605020204" pitchFamily="18" charset="-78"/>
                              <a:cs typeface="+mj-cs"/>
                            </a:rPr>
                            <a:t>2</a:t>
                          </a:r>
                          <a:r>
                            <a:rPr lang="en-US" sz="2400" b="1" baseline="0" dirty="0">
                              <a:solidFill>
                                <a:schemeClr val="tx1"/>
                              </a:solidFill>
                              <a:latin typeface="ae_AlMateen" panose="02060803050605020204" pitchFamily="18" charset="-78"/>
                              <a:cs typeface="+mj-cs"/>
                            </a:rPr>
                            <a:t>  </a:t>
                          </a:r>
                          <a14:m>
                            <m:oMath xmlns:m="http://schemas.openxmlformats.org/officeDocument/2006/math">
                              <m:r>
                                <a:rPr lang="en-US" sz="2800" b="1" i="0" baseline="0" smtClean="0">
                                  <a:solidFill>
                                    <a:schemeClr val="tx1"/>
                                  </a:solidFill>
                                  <a:latin typeface="Cambria Math"/>
                                  <a:ea typeface="Cambria Math"/>
                                  <a:cs typeface="+mj-cs"/>
                                </a:rPr>
                                <m:t>⇌</m:t>
                              </m:r>
                            </m:oMath>
                          </a14:m>
                          <a:r>
                            <a:rPr lang="en-US" sz="2800" b="1" baseline="0" dirty="0">
                              <a:solidFill>
                                <a:schemeClr val="tx1"/>
                              </a:solidFill>
                              <a:latin typeface="ae_AlMateen" panose="02060803050605020204" pitchFamily="18" charset="-78"/>
                              <a:cs typeface="+mj-cs"/>
                            </a:rPr>
                            <a:t>   </a:t>
                          </a:r>
                          <a:r>
                            <a:rPr lang="en-US" sz="2400" b="1" baseline="0" dirty="0">
                              <a:solidFill>
                                <a:schemeClr val="tx1"/>
                              </a:solidFill>
                              <a:latin typeface="ae_AlMateen" panose="02060803050605020204" pitchFamily="18" charset="-78"/>
                              <a:cs typeface="+mj-cs"/>
                            </a:rPr>
                            <a:t>2HI</a:t>
                          </a:r>
                          <a:endParaRPr lang="ar-SA" sz="2400" b="1" dirty="0">
                            <a:solidFill>
                              <a:schemeClr val="tx1"/>
                            </a:solidFill>
                            <a:latin typeface="ae_AlMateen" panose="02060803050605020204" pitchFamily="18" charset="-78"/>
                            <a:cs typeface="+mj-cs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gradFill flip="none" rotWithShape="1">
                          <a:gsLst>
                            <a:gs pos="0">
                              <a:srgbClr val="FFFF00">
                                <a:tint val="66000"/>
                                <a:satMod val="160000"/>
                              </a:srgbClr>
                            </a:gs>
                            <a:gs pos="50000">
                              <a:srgbClr val="FFFF00">
                                <a:tint val="44500"/>
                                <a:satMod val="160000"/>
                              </a:srgbClr>
                            </a:gs>
                            <a:gs pos="100000">
                              <a:srgbClr val="FFFF00">
                                <a:tint val="23500"/>
                                <a:satMod val="160000"/>
                              </a:srgbClr>
                            </a:gs>
                          </a:gsLst>
                          <a:lin ang="0" scaled="1"/>
                          <a:tileRect/>
                        </a:gradFill>
                      </a:tcPr>
                    </a:tc>
                    <a:tc hMerge="1">
                      <a:txBody>
                        <a:bodyPr/>
                        <a:lstStyle/>
                        <a:p>
                          <a:pPr rtl="1"/>
                          <a:endParaRPr lang="ar-SA" dirty="0"/>
                        </a:p>
                      </a:txBody>
                      <a:tcPr>
                        <a:solidFill>
                          <a:schemeClr val="accent5">
                            <a:lumMod val="20000"/>
                            <a:lumOff val="80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rtl="1"/>
                          <a:endParaRPr lang="ar-SA" dirty="0"/>
                        </a:p>
                      </a:txBody>
                      <a:tcPr>
                        <a:solidFill>
                          <a:schemeClr val="accent5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403245">
                    <a:tc>
                      <a:txBody>
                        <a:bodyPr/>
                        <a:lstStyle/>
                        <a:p>
                          <a:pPr algn="r" rtl="1"/>
                          <a:r>
                            <a:rPr lang="ar-SA" sz="2000" b="1" dirty="0">
                              <a:solidFill>
                                <a:schemeClr val="tx1"/>
                              </a:solidFill>
                              <a:latin typeface="ae_AlMateen" panose="02060803050605020204" pitchFamily="18" charset="-78"/>
                              <a:cs typeface="+mj-cs"/>
                            </a:rPr>
                            <a:t>عدد المولات قبل التفاعل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4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rtl="1"/>
                          <a:endParaRPr lang="ar-SA" sz="2000" b="1" dirty="0">
                            <a:solidFill>
                              <a:schemeClr val="tx1"/>
                            </a:solidFill>
                            <a:latin typeface="ae_AlMateen" panose="02060803050605020204" pitchFamily="18" charset="-78"/>
                            <a:cs typeface="+mj-cs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4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rtl="1"/>
                          <a:endParaRPr lang="ar-SA" sz="2000" b="1" dirty="0">
                            <a:solidFill>
                              <a:schemeClr val="tx1"/>
                            </a:solidFill>
                            <a:latin typeface="ae_AlMateen" panose="02060803050605020204" pitchFamily="18" charset="-78"/>
                            <a:cs typeface="+mj-cs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4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rtl="1"/>
                          <a:endParaRPr lang="ar-SA" sz="2000" b="1" dirty="0">
                            <a:solidFill>
                              <a:schemeClr val="tx1"/>
                            </a:solidFill>
                            <a:latin typeface="ae_AlMateen" panose="02060803050605020204" pitchFamily="18" charset="-78"/>
                            <a:cs typeface="+mj-cs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4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403245">
                    <a:tc>
                      <a:txBody>
                        <a:bodyPr/>
                        <a:lstStyle/>
                        <a:p>
                          <a:pPr algn="r" rtl="1"/>
                          <a:r>
                            <a:rPr lang="ar-SA" sz="2000" b="1" dirty="0">
                              <a:solidFill>
                                <a:schemeClr val="tx1"/>
                              </a:solidFill>
                              <a:latin typeface="ae_AlMateen" panose="02060803050605020204" pitchFamily="18" charset="-78"/>
                              <a:cs typeface="+mj-cs"/>
                            </a:rPr>
                            <a:t>عدد مولات المواد المتفاعلة والناتجة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rtl="1"/>
                          <a:endParaRPr lang="ar-SA" sz="2000" b="1" dirty="0">
                            <a:solidFill>
                              <a:schemeClr val="tx1"/>
                            </a:solidFill>
                            <a:latin typeface="ae_AlMateen" panose="02060803050605020204" pitchFamily="18" charset="-78"/>
                            <a:cs typeface="+mj-cs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rtl="1"/>
                          <a:endParaRPr lang="ar-SA" sz="2000" b="1" dirty="0">
                            <a:solidFill>
                              <a:schemeClr val="tx1"/>
                            </a:solidFill>
                            <a:latin typeface="ae_AlMateen" panose="02060803050605020204" pitchFamily="18" charset="-78"/>
                            <a:cs typeface="+mj-cs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rtl="1"/>
                          <a:endParaRPr lang="ar-SA" sz="2000" b="1" dirty="0">
                            <a:solidFill>
                              <a:schemeClr val="tx1"/>
                            </a:solidFill>
                            <a:latin typeface="ae_AlMateen" panose="02060803050605020204" pitchFamily="18" charset="-78"/>
                            <a:cs typeface="+mj-cs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403245">
                    <a:tc>
                      <a:txBody>
                        <a:bodyPr/>
                        <a:lstStyle/>
                        <a:p>
                          <a:pPr algn="r" rtl="1"/>
                          <a:r>
                            <a:rPr lang="ar-SA" sz="2000" b="1" dirty="0">
                              <a:solidFill>
                                <a:schemeClr val="tx1"/>
                              </a:solidFill>
                              <a:latin typeface="ae_AlMateen" panose="02060803050605020204" pitchFamily="18" charset="-78"/>
                              <a:cs typeface="+mj-cs"/>
                            </a:rPr>
                            <a:t>عدد المولات عند الاتزان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4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rtl="1"/>
                          <a:endParaRPr lang="ar-SA" sz="2000" b="1" dirty="0">
                            <a:solidFill>
                              <a:schemeClr val="tx1"/>
                            </a:solidFill>
                            <a:latin typeface="ae_AlMateen" panose="02060803050605020204" pitchFamily="18" charset="-78"/>
                            <a:cs typeface="+mj-cs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4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rtl="1"/>
                          <a:endParaRPr lang="ar-SA" sz="2000" b="1" dirty="0">
                            <a:solidFill>
                              <a:schemeClr val="tx1"/>
                            </a:solidFill>
                            <a:latin typeface="ae_AlMateen" panose="02060803050605020204" pitchFamily="18" charset="-78"/>
                            <a:cs typeface="+mj-cs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4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rtl="1"/>
                          <a:endParaRPr lang="ar-SA" sz="2000" b="1" dirty="0">
                            <a:solidFill>
                              <a:schemeClr val="tx1"/>
                            </a:solidFill>
                            <a:latin typeface="ae_AlMateen" panose="02060803050605020204" pitchFamily="18" charset="-78"/>
                            <a:cs typeface="+mj-cs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4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403245">
                    <a:tc>
                      <a:txBody>
                        <a:bodyPr/>
                        <a:lstStyle/>
                        <a:p>
                          <a:pPr algn="r" rtl="1"/>
                          <a:r>
                            <a:rPr lang="ar-SA" sz="2000" b="1" dirty="0">
                              <a:solidFill>
                                <a:schemeClr val="tx1"/>
                              </a:solidFill>
                              <a:latin typeface="ae_AlMateen" panose="02060803050605020204" pitchFamily="18" charset="-78"/>
                              <a:cs typeface="+mj-cs"/>
                            </a:rPr>
                            <a:t>التركيز عند الاتزان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rtl="1"/>
                          <a:endParaRPr lang="ar-SA" sz="2000" b="1" dirty="0">
                            <a:solidFill>
                              <a:schemeClr val="tx1"/>
                            </a:solidFill>
                            <a:latin typeface="ae_AlMateen" panose="02060803050605020204" pitchFamily="18" charset="-78"/>
                            <a:cs typeface="+mj-cs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rtl="1"/>
                          <a:endParaRPr lang="ar-SA" sz="2000" b="1" dirty="0">
                            <a:solidFill>
                              <a:schemeClr val="tx1"/>
                            </a:solidFill>
                            <a:latin typeface="ae_AlMateen" panose="02060803050605020204" pitchFamily="18" charset="-78"/>
                            <a:cs typeface="+mj-cs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rtl="1"/>
                          <a:endParaRPr lang="ar-SA" sz="2000" b="1" dirty="0">
                            <a:solidFill>
                              <a:schemeClr val="tx1"/>
                            </a:solidFill>
                            <a:latin typeface="ae_AlMateen" panose="02060803050605020204" pitchFamily="18" charset="-78"/>
                            <a:cs typeface="+mj-cs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13" name="جدول 12">
                <a:extLst>
                  <a:ext uri="{FF2B5EF4-FFF2-40B4-BE49-F238E27FC236}">
                    <a16:creationId xmlns:a16="http://schemas.microsoft.com/office/drawing/2014/main" id="{BF2FF95C-D0CA-43E6-B242-112EDD72F76F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680687225"/>
                  </p:ext>
                </p:extLst>
              </p:nvPr>
            </p:nvGraphicFramePr>
            <p:xfrm>
              <a:off x="2230902" y="4211739"/>
              <a:ext cx="8218540" cy="2131140"/>
            </p:xfrm>
            <a:graphic>
              <a:graphicData uri="http://schemas.openxmlformats.org/drawingml/2006/table">
                <a:tbl>
                  <a:tblPr rtl="1" firstRow="1" bandRow="1">
                    <a:tableStyleId>{5C22544A-7EE6-4342-B048-85BDC9FD1C3A}</a:tableStyleId>
                  </a:tblPr>
                  <a:tblGrid>
                    <a:gridCol w="3676402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55091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1564860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1426368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</a:tblGrid>
                  <a:tr h="518160"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2000" b="1" dirty="0">
                              <a:solidFill>
                                <a:srgbClr val="0070C0"/>
                              </a:solidFill>
                              <a:latin typeface="ae_AlMateen" panose="02060803050605020204" pitchFamily="18" charset="-78"/>
                              <a:cs typeface="+mj-cs"/>
                            </a:rPr>
                            <a:t>المعادلة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gradFill flip="none" rotWithShape="1">
                          <a:gsLst>
                            <a:gs pos="0">
                              <a:srgbClr val="FFFF00">
                                <a:tint val="66000"/>
                                <a:satMod val="160000"/>
                              </a:srgbClr>
                            </a:gs>
                            <a:gs pos="50000">
                              <a:srgbClr val="FFFF00">
                                <a:tint val="44500"/>
                                <a:satMod val="160000"/>
                              </a:srgbClr>
                            </a:gs>
                            <a:gs pos="100000">
                              <a:srgbClr val="FFFF00">
                                <a:tint val="23500"/>
                                <a:satMod val="160000"/>
                              </a:srgbClr>
                            </a:gs>
                          </a:gsLst>
                          <a:lin ang="0" scaled="1"/>
                          <a:tileRect/>
                        </a:gradFill>
                      </a:tcPr>
                    </a:tc>
                    <a:tc gridSpan="3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 anchor="ctr">
                        <a:lnL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81099" t="-1176" r="-268" b="-332941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pPr rtl="1"/>
                          <a:endParaRPr lang="ar-SA" dirty="0"/>
                        </a:p>
                      </a:txBody>
                      <a:tcPr>
                        <a:solidFill>
                          <a:schemeClr val="accent5">
                            <a:lumMod val="20000"/>
                            <a:lumOff val="80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rtl="1"/>
                          <a:endParaRPr lang="ar-SA" dirty="0"/>
                        </a:p>
                      </a:txBody>
                      <a:tcPr>
                        <a:solidFill>
                          <a:schemeClr val="accent5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403245">
                    <a:tc>
                      <a:txBody>
                        <a:bodyPr/>
                        <a:lstStyle/>
                        <a:p>
                          <a:pPr algn="r" rtl="1"/>
                          <a:r>
                            <a:rPr lang="ar-SA" sz="2000" b="1" dirty="0">
                              <a:solidFill>
                                <a:schemeClr val="tx1"/>
                              </a:solidFill>
                              <a:latin typeface="ae_AlMateen" panose="02060803050605020204" pitchFamily="18" charset="-78"/>
                              <a:cs typeface="+mj-cs"/>
                            </a:rPr>
                            <a:t>عدد المولات قبل التفاعل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4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rtl="1"/>
                          <a:endParaRPr lang="ar-SA" sz="2000" b="1" dirty="0">
                            <a:solidFill>
                              <a:schemeClr val="tx1"/>
                            </a:solidFill>
                            <a:latin typeface="ae_AlMateen" panose="02060803050605020204" pitchFamily="18" charset="-78"/>
                            <a:cs typeface="+mj-cs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4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rtl="1"/>
                          <a:endParaRPr lang="ar-SA" sz="2000" b="1" dirty="0">
                            <a:solidFill>
                              <a:schemeClr val="tx1"/>
                            </a:solidFill>
                            <a:latin typeface="ae_AlMateen" panose="02060803050605020204" pitchFamily="18" charset="-78"/>
                            <a:cs typeface="+mj-cs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4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rtl="1"/>
                          <a:endParaRPr lang="ar-SA" sz="2000" b="1" dirty="0">
                            <a:solidFill>
                              <a:schemeClr val="tx1"/>
                            </a:solidFill>
                            <a:latin typeface="ae_AlMateen" panose="02060803050605020204" pitchFamily="18" charset="-78"/>
                            <a:cs typeface="+mj-cs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4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403245">
                    <a:tc>
                      <a:txBody>
                        <a:bodyPr/>
                        <a:lstStyle/>
                        <a:p>
                          <a:pPr algn="r" rtl="1"/>
                          <a:r>
                            <a:rPr lang="ar-SA" sz="2000" b="1" dirty="0">
                              <a:solidFill>
                                <a:schemeClr val="tx1"/>
                              </a:solidFill>
                              <a:latin typeface="ae_AlMateen" panose="02060803050605020204" pitchFamily="18" charset="-78"/>
                              <a:cs typeface="+mj-cs"/>
                            </a:rPr>
                            <a:t>عدد مولات المواد المتفاعلة والناتجة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rtl="1"/>
                          <a:endParaRPr lang="ar-SA" sz="2000" b="1" dirty="0">
                            <a:solidFill>
                              <a:schemeClr val="tx1"/>
                            </a:solidFill>
                            <a:latin typeface="ae_AlMateen" panose="02060803050605020204" pitchFamily="18" charset="-78"/>
                            <a:cs typeface="+mj-cs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rtl="1"/>
                          <a:endParaRPr lang="ar-SA" sz="2000" b="1" dirty="0">
                            <a:solidFill>
                              <a:schemeClr val="tx1"/>
                            </a:solidFill>
                            <a:latin typeface="ae_AlMateen" panose="02060803050605020204" pitchFamily="18" charset="-78"/>
                            <a:cs typeface="+mj-cs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rtl="1"/>
                          <a:endParaRPr lang="ar-SA" sz="2000" b="1" dirty="0">
                            <a:solidFill>
                              <a:schemeClr val="tx1"/>
                            </a:solidFill>
                            <a:latin typeface="ae_AlMateen" panose="02060803050605020204" pitchFamily="18" charset="-78"/>
                            <a:cs typeface="+mj-cs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403245">
                    <a:tc>
                      <a:txBody>
                        <a:bodyPr/>
                        <a:lstStyle/>
                        <a:p>
                          <a:pPr algn="r" rtl="1"/>
                          <a:r>
                            <a:rPr lang="ar-SA" sz="2000" b="1" dirty="0">
                              <a:solidFill>
                                <a:schemeClr val="tx1"/>
                              </a:solidFill>
                              <a:latin typeface="ae_AlMateen" panose="02060803050605020204" pitchFamily="18" charset="-78"/>
                              <a:cs typeface="+mj-cs"/>
                            </a:rPr>
                            <a:t>عدد المولات عند الاتزان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4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rtl="1"/>
                          <a:endParaRPr lang="ar-SA" sz="2000" b="1" dirty="0">
                            <a:solidFill>
                              <a:schemeClr val="tx1"/>
                            </a:solidFill>
                            <a:latin typeface="ae_AlMateen" panose="02060803050605020204" pitchFamily="18" charset="-78"/>
                            <a:cs typeface="+mj-cs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4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rtl="1"/>
                          <a:endParaRPr lang="ar-SA" sz="2000" b="1" dirty="0">
                            <a:solidFill>
                              <a:schemeClr val="tx1"/>
                            </a:solidFill>
                            <a:latin typeface="ae_AlMateen" panose="02060803050605020204" pitchFamily="18" charset="-78"/>
                            <a:cs typeface="+mj-cs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4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rtl="1"/>
                          <a:endParaRPr lang="ar-SA" sz="2000" b="1" dirty="0">
                            <a:solidFill>
                              <a:schemeClr val="tx1"/>
                            </a:solidFill>
                            <a:latin typeface="ae_AlMateen" panose="02060803050605020204" pitchFamily="18" charset="-78"/>
                            <a:cs typeface="+mj-cs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4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403245">
                    <a:tc>
                      <a:txBody>
                        <a:bodyPr/>
                        <a:lstStyle/>
                        <a:p>
                          <a:pPr algn="r" rtl="1"/>
                          <a:r>
                            <a:rPr lang="ar-SA" sz="2000" b="1" dirty="0">
                              <a:solidFill>
                                <a:schemeClr val="tx1"/>
                              </a:solidFill>
                              <a:latin typeface="ae_AlMateen" panose="02060803050605020204" pitchFamily="18" charset="-78"/>
                              <a:cs typeface="+mj-cs"/>
                            </a:rPr>
                            <a:t>التركيز عند الاتزان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rtl="1"/>
                          <a:endParaRPr lang="ar-SA" sz="2000" b="1" dirty="0">
                            <a:solidFill>
                              <a:schemeClr val="tx1"/>
                            </a:solidFill>
                            <a:latin typeface="ae_AlMateen" panose="02060803050605020204" pitchFamily="18" charset="-78"/>
                            <a:cs typeface="+mj-cs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rtl="1"/>
                          <a:endParaRPr lang="ar-SA" sz="2000" b="1" dirty="0">
                            <a:solidFill>
                              <a:schemeClr val="tx1"/>
                            </a:solidFill>
                            <a:latin typeface="ae_AlMateen" panose="02060803050605020204" pitchFamily="18" charset="-78"/>
                            <a:cs typeface="+mj-cs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rtl="1"/>
                          <a:endParaRPr lang="ar-SA" sz="2000" b="1" dirty="0">
                            <a:solidFill>
                              <a:schemeClr val="tx1"/>
                            </a:solidFill>
                            <a:latin typeface="ae_AlMateen" panose="02060803050605020204" pitchFamily="18" charset="-78"/>
                            <a:cs typeface="+mj-cs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Fallback>
      </mc:AlternateContent>
      <p:graphicFrame>
        <p:nvGraphicFramePr>
          <p:cNvPr id="14" name="جدول 13">
            <a:extLst>
              <a:ext uri="{FF2B5EF4-FFF2-40B4-BE49-F238E27FC236}">
                <a16:creationId xmlns:a16="http://schemas.microsoft.com/office/drawing/2014/main" id="{7876C825-C45C-40DE-8201-E812DAF59B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3538517"/>
              </p:ext>
            </p:extLst>
          </p:nvPr>
        </p:nvGraphicFramePr>
        <p:xfrm>
          <a:off x="2230135" y="4715034"/>
          <a:ext cx="4542139" cy="403245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550910">
                  <a:extLst>
                    <a:ext uri="{9D8B030D-6E8A-4147-A177-3AD203B41FA5}">
                      <a16:colId xmlns:a16="http://schemas.microsoft.com/office/drawing/2014/main" val="2449512593"/>
                    </a:ext>
                  </a:extLst>
                </a:gridCol>
                <a:gridCol w="1564861">
                  <a:extLst>
                    <a:ext uri="{9D8B030D-6E8A-4147-A177-3AD203B41FA5}">
                      <a16:colId xmlns:a16="http://schemas.microsoft.com/office/drawing/2014/main" val="3216408900"/>
                    </a:ext>
                  </a:extLst>
                </a:gridCol>
                <a:gridCol w="1426368">
                  <a:extLst>
                    <a:ext uri="{9D8B030D-6E8A-4147-A177-3AD203B41FA5}">
                      <a16:colId xmlns:a16="http://schemas.microsoft.com/office/drawing/2014/main" val="1004910512"/>
                    </a:ext>
                  </a:extLst>
                </a:gridCol>
              </a:tblGrid>
              <a:tr h="403245"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ae_AlMateen" panose="02060803050605020204" pitchFamily="18" charset="-78"/>
                          <a:cs typeface="+mj-cs"/>
                        </a:rPr>
                        <a:t>0</a:t>
                      </a:r>
                      <a:endParaRPr lang="ar-SA" sz="2000" b="1" dirty="0">
                        <a:solidFill>
                          <a:schemeClr val="tx1"/>
                        </a:solidFill>
                        <a:latin typeface="ae_AlMateen" panose="02060803050605020204" pitchFamily="18" charset="-78"/>
                        <a:cs typeface="+mj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ae_AlMateen" panose="02060803050605020204" pitchFamily="18" charset="-78"/>
                          <a:cs typeface="+mj-cs"/>
                        </a:rPr>
                        <a:t>3</a:t>
                      </a:r>
                      <a:endParaRPr lang="ar-SA" sz="2000" b="1" dirty="0">
                        <a:solidFill>
                          <a:schemeClr val="tx1"/>
                        </a:solidFill>
                        <a:latin typeface="ae_AlMateen" panose="02060803050605020204" pitchFamily="18" charset="-78"/>
                        <a:cs typeface="+mj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ae_AlMateen" panose="02060803050605020204" pitchFamily="18" charset="-78"/>
                          <a:cs typeface="+mj-cs"/>
                        </a:rPr>
                        <a:t>2</a:t>
                      </a:r>
                      <a:endParaRPr lang="ar-SA" sz="2000" b="1" dirty="0">
                        <a:solidFill>
                          <a:schemeClr val="tx1"/>
                        </a:solidFill>
                        <a:latin typeface="ae_AlMateen" panose="02060803050605020204" pitchFamily="18" charset="-78"/>
                        <a:cs typeface="+mj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024915"/>
                  </a:ext>
                </a:extLst>
              </a:tr>
            </a:tbl>
          </a:graphicData>
        </a:graphic>
      </p:graphicFrame>
      <p:graphicFrame>
        <p:nvGraphicFramePr>
          <p:cNvPr id="15" name="جدول 14">
            <a:extLst>
              <a:ext uri="{FF2B5EF4-FFF2-40B4-BE49-F238E27FC236}">
                <a16:creationId xmlns:a16="http://schemas.microsoft.com/office/drawing/2014/main" id="{01891924-0DBE-42EB-B7EE-DD31A122BF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7651982"/>
              </p:ext>
            </p:extLst>
          </p:nvPr>
        </p:nvGraphicFramePr>
        <p:xfrm>
          <a:off x="2231665" y="5125711"/>
          <a:ext cx="4541374" cy="403245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550649">
                  <a:extLst>
                    <a:ext uri="{9D8B030D-6E8A-4147-A177-3AD203B41FA5}">
                      <a16:colId xmlns:a16="http://schemas.microsoft.com/office/drawing/2014/main" val="1366149964"/>
                    </a:ext>
                  </a:extLst>
                </a:gridCol>
                <a:gridCol w="1564597">
                  <a:extLst>
                    <a:ext uri="{9D8B030D-6E8A-4147-A177-3AD203B41FA5}">
                      <a16:colId xmlns:a16="http://schemas.microsoft.com/office/drawing/2014/main" val="3333956107"/>
                    </a:ext>
                  </a:extLst>
                </a:gridCol>
                <a:gridCol w="1426128">
                  <a:extLst>
                    <a:ext uri="{9D8B030D-6E8A-4147-A177-3AD203B41FA5}">
                      <a16:colId xmlns:a16="http://schemas.microsoft.com/office/drawing/2014/main" val="4026781956"/>
                    </a:ext>
                  </a:extLst>
                </a:gridCol>
              </a:tblGrid>
              <a:tr h="403245"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ae_AlMateen" panose="02060803050605020204" pitchFamily="18" charset="-78"/>
                          <a:cs typeface="+mj-cs"/>
                        </a:rPr>
                        <a:t>2x</a:t>
                      </a:r>
                      <a:endParaRPr lang="ar-SA" sz="2000" b="1" dirty="0">
                        <a:solidFill>
                          <a:schemeClr val="tx1"/>
                        </a:solidFill>
                        <a:latin typeface="ae_AlMateen" panose="02060803050605020204" pitchFamily="18" charset="-78"/>
                        <a:cs typeface="+mj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ae_AlMateen" panose="02060803050605020204" pitchFamily="18" charset="-78"/>
                          <a:cs typeface="+mj-cs"/>
                        </a:rPr>
                        <a:t>X</a:t>
                      </a:r>
                      <a:endParaRPr lang="ar-SA" sz="2000" b="1" dirty="0">
                        <a:solidFill>
                          <a:schemeClr val="tx1"/>
                        </a:solidFill>
                        <a:latin typeface="ae_AlMateen" panose="02060803050605020204" pitchFamily="18" charset="-78"/>
                        <a:cs typeface="+mj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ae_AlMateen" panose="02060803050605020204" pitchFamily="18" charset="-78"/>
                          <a:cs typeface="+mj-cs"/>
                        </a:rPr>
                        <a:t>X</a:t>
                      </a:r>
                      <a:endParaRPr lang="ar-SA" sz="2000" b="1" dirty="0">
                        <a:solidFill>
                          <a:schemeClr val="tx1"/>
                        </a:solidFill>
                        <a:latin typeface="ae_AlMateen" panose="02060803050605020204" pitchFamily="18" charset="-78"/>
                        <a:cs typeface="+mj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3030505"/>
                  </a:ext>
                </a:extLst>
              </a:tr>
            </a:tbl>
          </a:graphicData>
        </a:graphic>
      </p:graphicFrame>
      <p:graphicFrame>
        <p:nvGraphicFramePr>
          <p:cNvPr id="16" name="جدول 15">
            <a:extLst>
              <a:ext uri="{FF2B5EF4-FFF2-40B4-BE49-F238E27FC236}">
                <a16:creationId xmlns:a16="http://schemas.microsoft.com/office/drawing/2014/main" id="{85658FB2-BAA3-4528-B665-96574AAB56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2029765"/>
              </p:ext>
            </p:extLst>
          </p:nvPr>
        </p:nvGraphicFramePr>
        <p:xfrm>
          <a:off x="2230136" y="5536388"/>
          <a:ext cx="4542138" cy="403245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550910">
                  <a:extLst>
                    <a:ext uri="{9D8B030D-6E8A-4147-A177-3AD203B41FA5}">
                      <a16:colId xmlns:a16="http://schemas.microsoft.com/office/drawing/2014/main" val="1802938850"/>
                    </a:ext>
                  </a:extLst>
                </a:gridCol>
                <a:gridCol w="1564860">
                  <a:extLst>
                    <a:ext uri="{9D8B030D-6E8A-4147-A177-3AD203B41FA5}">
                      <a16:colId xmlns:a16="http://schemas.microsoft.com/office/drawing/2014/main" val="3823154454"/>
                    </a:ext>
                  </a:extLst>
                </a:gridCol>
                <a:gridCol w="1426368">
                  <a:extLst>
                    <a:ext uri="{9D8B030D-6E8A-4147-A177-3AD203B41FA5}">
                      <a16:colId xmlns:a16="http://schemas.microsoft.com/office/drawing/2014/main" val="653694224"/>
                    </a:ext>
                  </a:extLst>
                </a:gridCol>
              </a:tblGrid>
              <a:tr h="403245"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ae_AlMateen" panose="02060803050605020204" pitchFamily="18" charset="-78"/>
                          <a:cs typeface="+mj-cs"/>
                        </a:rPr>
                        <a:t>2x</a:t>
                      </a:r>
                      <a:endParaRPr lang="ar-SA" sz="2000" b="1" dirty="0">
                        <a:solidFill>
                          <a:schemeClr val="tx1"/>
                        </a:solidFill>
                        <a:latin typeface="ae_AlMateen" panose="02060803050605020204" pitchFamily="18" charset="-78"/>
                        <a:cs typeface="+mj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ae_AlMateen" panose="02060803050605020204" pitchFamily="18" charset="-78"/>
                          <a:cs typeface="+mj-cs"/>
                        </a:rPr>
                        <a:t>3-x</a:t>
                      </a:r>
                      <a:endParaRPr lang="ar-SA" sz="2000" b="1" dirty="0">
                        <a:solidFill>
                          <a:schemeClr val="tx1"/>
                        </a:solidFill>
                        <a:latin typeface="ae_AlMateen" panose="02060803050605020204" pitchFamily="18" charset="-78"/>
                        <a:cs typeface="+mj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ae_AlMateen" panose="02060803050605020204" pitchFamily="18" charset="-78"/>
                          <a:cs typeface="+mj-cs"/>
                        </a:rPr>
                        <a:t>2-x</a:t>
                      </a:r>
                      <a:endParaRPr lang="ar-SA" sz="2000" b="1" dirty="0">
                        <a:solidFill>
                          <a:schemeClr val="tx1"/>
                        </a:solidFill>
                        <a:latin typeface="ae_AlMateen" panose="02060803050605020204" pitchFamily="18" charset="-78"/>
                        <a:cs typeface="+mj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6270610"/>
                  </a:ext>
                </a:extLst>
              </a:tr>
            </a:tbl>
          </a:graphicData>
        </a:graphic>
      </p:graphicFrame>
      <p:graphicFrame>
        <p:nvGraphicFramePr>
          <p:cNvPr id="17" name="جدول 16">
            <a:extLst>
              <a:ext uri="{FF2B5EF4-FFF2-40B4-BE49-F238E27FC236}">
                <a16:creationId xmlns:a16="http://schemas.microsoft.com/office/drawing/2014/main" id="{FF93D5CD-D805-4AC2-865F-CC41790219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3428911"/>
              </p:ext>
            </p:extLst>
          </p:nvPr>
        </p:nvGraphicFramePr>
        <p:xfrm>
          <a:off x="2230136" y="5939633"/>
          <a:ext cx="4542138" cy="403245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550910">
                  <a:extLst>
                    <a:ext uri="{9D8B030D-6E8A-4147-A177-3AD203B41FA5}">
                      <a16:colId xmlns:a16="http://schemas.microsoft.com/office/drawing/2014/main" val="754505447"/>
                    </a:ext>
                  </a:extLst>
                </a:gridCol>
                <a:gridCol w="1564860">
                  <a:extLst>
                    <a:ext uri="{9D8B030D-6E8A-4147-A177-3AD203B41FA5}">
                      <a16:colId xmlns:a16="http://schemas.microsoft.com/office/drawing/2014/main" val="675113268"/>
                    </a:ext>
                  </a:extLst>
                </a:gridCol>
                <a:gridCol w="1426368">
                  <a:extLst>
                    <a:ext uri="{9D8B030D-6E8A-4147-A177-3AD203B41FA5}">
                      <a16:colId xmlns:a16="http://schemas.microsoft.com/office/drawing/2014/main" val="3780088985"/>
                    </a:ext>
                  </a:extLst>
                </a:gridCol>
              </a:tblGrid>
              <a:tr h="403245"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ae_AlMateen" panose="02060803050605020204" pitchFamily="18" charset="-78"/>
                          <a:cs typeface="+mj-cs"/>
                        </a:rPr>
                        <a:t>2x/10</a:t>
                      </a:r>
                      <a:endParaRPr lang="ar-SA" sz="2000" b="1" dirty="0">
                        <a:solidFill>
                          <a:schemeClr val="tx1"/>
                        </a:solidFill>
                        <a:latin typeface="ae_AlMateen" panose="02060803050605020204" pitchFamily="18" charset="-78"/>
                        <a:cs typeface="+mj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ae_AlMateen" panose="02060803050605020204" pitchFamily="18" charset="-78"/>
                          <a:cs typeface="+mj-cs"/>
                        </a:rPr>
                        <a:t>(3-x)/10</a:t>
                      </a:r>
                      <a:endParaRPr lang="ar-SA" sz="2000" b="1" dirty="0">
                        <a:solidFill>
                          <a:schemeClr val="tx1"/>
                        </a:solidFill>
                        <a:latin typeface="ae_AlMateen" panose="02060803050605020204" pitchFamily="18" charset="-78"/>
                        <a:cs typeface="+mj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dirty="0">
                          <a:solidFill>
                            <a:schemeClr val="tx1"/>
                          </a:solidFill>
                          <a:latin typeface="ae_AlMateen" panose="02060803050605020204" pitchFamily="18" charset="-78"/>
                          <a:cs typeface="+mj-cs"/>
                        </a:rPr>
                        <a:t>(2-x)/10</a:t>
                      </a:r>
                      <a:endParaRPr lang="ar-SA" sz="2000" b="1" dirty="0">
                        <a:solidFill>
                          <a:schemeClr val="tx1"/>
                        </a:solidFill>
                        <a:latin typeface="ae_AlMateen" panose="02060803050605020204" pitchFamily="18" charset="-78"/>
                        <a:cs typeface="+mj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66987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80207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B2F37006-CA77-4999-B293-52A540270D65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 dirty="0">
                <a:latin typeface="Sakkal Majalla" panose="02000000000000000000" pitchFamily="2" charset="-78"/>
                <a:cs typeface="+mj-cs"/>
              </a:rPr>
              <a:t>حساب التراكيز عند الاتزان</a:t>
            </a:r>
            <a:endParaRPr lang="en-US" sz="3600" dirty="0">
              <a:cs typeface="Sakkal Majalla" panose="02000000000000000000" pitchFamily="2" charset="-78"/>
            </a:endParaRPr>
          </a:p>
        </p:txBody>
      </p:sp>
      <p:sp>
        <p:nvSpPr>
          <p:cNvPr id="6" name="TextBox 19">
            <a:extLst>
              <a:ext uri="{FF2B5EF4-FFF2-40B4-BE49-F238E27FC236}">
                <a16:creationId xmlns:a16="http://schemas.microsoft.com/office/drawing/2014/main" id="{10406706-2AF4-4D10-8542-5BE46A39D27E}"/>
              </a:ext>
            </a:extLst>
          </p:cNvPr>
          <p:cNvSpPr txBox="1">
            <a:spLocks noGrp="1"/>
          </p:cNvSpPr>
          <p:nvPr/>
        </p:nvSpPr>
        <p:spPr>
          <a:xfrm>
            <a:off x="11712779" y="6442225"/>
            <a:ext cx="295275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xmlns:lc="http://schemas.openxmlformats.org/drawingml/2006/lockedCanvas" val="1"/>
            </a:ext>
          </a:extLst>
        </p:spPr>
        <p:txBody>
          <a:bodyPr wrap="square" lIns="45719" rIns="45719" anchor="t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A8E9D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86CB4B4D-7CA3-9044-876B-883B54F8677D}" type="slidenum">
              <a:rPr b="1" smtClean="0"/>
              <a:pPr/>
              <a:t>7</a:t>
            </a:fld>
            <a:endParaRPr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3" name="جدول 2">
                <a:extLst>
                  <a:ext uri="{FF2B5EF4-FFF2-40B4-BE49-F238E27FC236}">
                    <a16:creationId xmlns:a16="http://schemas.microsoft.com/office/drawing/2014/main" id="{E28D718F-56C4-48A3-B338-A1B325B47539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95491827"/>
                  </p:ext>
                </p:extLst>
              </p:nvPr>
            </p:nvGraphicFramePr>
            <p:xfrm>
              <a:off x="2453453" y="1973364"/>
              <a:ext cx="8481246" cy="2131140"/>
            </p:xfrm>
            <a:graphic>
              <a:graphicData uri="http://schemas.openxmlformats.org/drawingml/2006/table">
                <a:tbl>
                  <a:tblPr rtl="1" firstRow="1" bandRow="1">
                    <a:tableStyleId>{5C22544A-7EE6-4342-B048-85BDC9FD1C3A}</a:tableStyleId>
                  </a:tblPr>
                  <a:tblGrid>
                    <a:gridCol w="3793918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600485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1614881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1471962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</a:tblGrid>
                  <a:tr h="403245"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2000" b="1" dirty="0">
                              <a:solidFill>
                                <a:srgbClr val="0070C0"/>
                              </a:solidFill>
                              <a:latin typeface="ae_AlMateen" panose="02060803050605020204" pitchFamily="18" charset="-78"/>
                              <a:cs typeface="+mj-cs"/>
                            </a:rPr>
                            <a:t>المعادلة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gradFill flip="none" rotWithShape="1">
                          <a:gsLst>
                            <a:gs pos="0">
                              <a:srgbClr val="FFFF00">
                                <a:tint val="66000"/>
                                <a:satMod val="160000"/>
                              </a:srgbClr>
                            </a:gs>
                            <a:gs pos="50000">
                              <a:srgbClr val="FFFF00">
                                <a:tint val="44500"/>
                                <a:satMod val="160000"/>
                              </a:srgbClr>
                            </a:gs>
                            <a:gs pos="100000">
                              <a:srgbClr val="FFFF00">
                                <a:tint val="23500"/>
                                <a:satMod val="160000"/>
                              </a:srgbClr>
                            </a:gs>
                          </a:gsLst>
                          <a:lin ang="0" scaled="1"/>
                          <a:tileRect/>
                        </a:gradFill>
                      </a:tcPr>
                    </a:tc>
                    <a:tc gridSpan="3">
                      <a:txBody>
                        <a:bodyPr/>
                        <a:lstStyle/>
                        <a:p>
                          <a:pPr algn="ctr" rtl="1"/>
                          <a:r>
                            <a:rPr lang="en-US" sz="2400" b="1" dirty="0">
                              <a:solidFill>
                                <a:schemeClr val="tx1"/>
                              </a:solidFill>
                              <a:latin typeface="ae_AlMateen" panose="02060803050605020204" pitchFamily="18" charset="-78"/>
                              <a:cs typeface="+mj-cs"/>
                            </a:rPr>
                            <a:t>H</a:t>
                          </a:r>
                          <a:r>
                            <a:rPr lang="en-US" sz="2400" b="1" baseline="-25000" dirty="0">
                              <a:solidFill>
                                <a:schemeClr val="tx1"/>
                              </a:solidFill>
                              <a:latin typeface="ae_AlMateen" panose="02060803050605020204" pitchFamily="18" charset="-78"/>
                              <a:cs typeface="+mj-cs"/>
                            </a:rPr>
                            <a:t>2</a:t>
                          </a:r>
                          <a:r>
                            <a:rPr lang="en-US" sz="2400" b="1" dirty="0">
                              <a:solidFill>
                                <a:schemeClr val="tx1"/>
                              </a:solidFill>
                              <a:latin typeface="ae_AlMateen" panose="02060803050605020204" pitchFamily="18" charset="-78"/>
                              <a:cs typeface="+mj-cs"/>
                            </a:rPr>
                            <a:t>  +  I</a:t>
                          </a:r>
                          <a:r>
                            <a:rPr lang="en-US" sz="2400" b="1" baseline="-25000" dirty="0">
                              <a:solidFill>
                                <a:schemeClr val="tx1"/>
                              </a:solidFill>
                              <a:latin typeface="ae_AlMateen" panose="02060803050605020204" pitchFamily="18" charset="-78"/>
                              <a:cs typeface="+mj-cs"/>
                            </a:rPr>
                            <a:t>2</a:t>
                          </a:r>
                          <a:r>
                            <a:rPr lang="en-US" sz="2400" b="1" baseline="0" dirty="0">
                              <a:solidFill>
                                <a:schemeClr val="tx1"/>
                              </a:solidFill>
                              <a:latin typeface="ae_AlMateen" panose="02060803050605020204" pitchFamily="18" charset="-78"/>
                              <a:cs typeface="+mj-cs"/>
                            </a:rPr>
                            <a:t>  </a:t>
                          </a:r>
                          <a14:m>
                            <m:oMath xmlns:m="http://schemas.openxmlformats.org/officeDocument/2006/math">
                              <m:r>
                                <a:rPr lang="en-US" sz="2800" b="1" i="0" baseline="0" smtClean="0">
                                  <a:solidFill>
                                    <a:schemeClr val="tx1"/>
                                  </a:solidFill>
                                  <a:latin typeface="Cambria Math"/>
                                  <a:ea typeface="Cambria Math"/>
                                  <a:cs typeface="+mj-cs"/>
                                </a:rPr>
                                <m:t>⇌</m:t>
                              </m:r>
                            </m:oMath>
                          </a14:m>
                          <a:r>
                            <a:rPr lang="en-US" sz="2800" b="1" baseline="0" dirty="0">
                              <a:solidFill>
                                <a:schemeClr val="tx1"/>
                              </a:solidFill>
                              <a:latin typeface="ae_AlMateen" panose="02060803050605020204" pitchFamily="18" charset="-78"/>
                              <a:cs typeface="+mj-cs"/>
                            </a:rPr>
                            <a:t>   </a:t>
                          </a:r>
                          <a:r>
                            <a:rPr lang="en-US" sz="2400" b="1" baseline="0" dirty="0">
                              <a:solidFill>
                                <a:schemeClr val="tx1"/>
                              </a:solidFill>
                              <a:latin typeface="ae_AlMateen" panose="02060803050605020204" pitchFamily="18" charset="-78"/>
                              <a:cs typeface="+mj-cs"/>
                            </a:rPr>
                            <a:t>2HI</a:t>
                          </a:r>
                          <a:endParaRPr lang="ar-SA" sz="2400" b="1" dirty="0">
                            <a:solidFill>
                              <a:schemeClr val="tx1"/>
                            </a:solidFill>
                            <a:latin typeface="ae_AlMateen" panose="02060803050605020204" pitchFamily="18" charset="-78"/>
                            <a:cs typeface="+mj-cs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gradFill flip="none" rotWithShape="1">
                          <a:gsLst>
                            <a:gs pos="0">
                              <a:srgbClr val="FFFF00">
                                <a:tint val="66000"/>
                                <a:satMod val="160000"/>
                              </a:srgbClr>
                            </a:gs>
                            <a:gs pos="50000">
                              <a:srgbClr val="FFFF00">
                                <a:tint val="44500"/>
                                <a:satMod val="160000"/>
                              </a:srgbClr>
                            </a:gs>
                            <a:gs pos="100000">
                              <a:srgbClr val="FFFF00">
                                <a:tint val="23500"/>
                                <a:satMod val="160000"/>
                              </a:srgbClr>
                            </a:gs>
                          </a:gsLst>
                          <a:lin ang="0" scaled="1"/>
                          <a:tileRect/>
                        </a:gradFill>
                      </a:tcPr>
                    </a:tc>
                    <a:tc hMerge="1">
                      <a:txBody>
                        <a:bodyPr/>
                        <a:lstStyle/>
                        <a:p>
                          <a:pPr rtl="1"/>
                          <a:endParaRPr lang="ar-SA" dirty="0"/>
                        </a:p>
                      </a:txBody>
                      <a:tcPr>
                        <a:solidFill>
                          <a:schemeClr val="accent5">
                            <a:lumMod val="20000"/>
                            <a:lumOff val="80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rtl="1"/>
                          <a:endParaRPr lang="ar-SA" dirty="0"/>
                        </a:p>
                      </a:txBody>
                      <a:tcPr>
                        <a:solidFill>
                          <a:schemeClr val="accent5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403245">
                    <a:tc>
                      <a:txBody>
                        <a:bodyPr/>
                        <a:lstStyle/>
                        <a:p>
                          <a:pPr algn="r" rtl="1"/>
                          <a:r>
                            <a:rPr lang="ar-SA" sz="2000" b="1" dirty="0">
                              <a:solidFill>
                                <a:schemeClr val="tx1"/>
                              </a:solidFill>
                              <a:latin typeface="ae_AlMateen" panose="02060803050605020204" pitchFamily="18" charset="-78"/>
                              <a:cs typeface="+mj-cs"/>
                            </a:rPr>
                            <a:t>عدد المولات قبل التفاعل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4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en-US" sz="2000" b="1" dirty="0">
                              <a:solidFill>
                                <a:schemeClr val="tx1"/>
                              </a:solidFill>
                              <a:latin typeface="ae_AlMateen" panose="02060803050605020204" pitchFamily="18" charset="-78"/>
                              <a:cs typeface="+mj-cs"/>
                            </a:rPr>
                            <a:t>0</a:t>
                          </a:r>
                          <a:endParaRPr lang="ar-SA" sz="2000" b="1" dirty="0">
                            <a:solidFill>
                              <a:schemeClr val="tx1"/>
                            </a:solidFill>
                            <a:latin typeface="ae_AlMateen" panose="02060803050605020204" pitchFamily="18" charset="-78"/>
                            <a:cs typeface="+mj-cs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4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en-US" sz="2000" b="1" dirty="0">
                              <a:solidFill>
                                <a:schemeClr val="tx1"/>
                              </a:solidFill>
                              <a:latin typeface="ae_AlMateen" panose="02060803050605020204" pitchFamily="18" charset="-78"/>
                              <a:cs typeface="+mj-cs"/>
                            </a:rPr>
                            <a:t>3</a:t>
                          </a:r>
                          <a:endParaRPr lang="ar-SA" sz="2000" b="1" dirty="0">
                            <a:solidFill>
                              <a:schemeClr val="tx1"/>
                            </a:solidFill>
                            <a:latin typeface="ae_AlMateen" panose="02060803050605020204" pitchFamily="18" charset="-78"/>
                            <a:cs typeface="+mj-cs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4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en-US" sz="2000" b="1" dirty="0">
                              <a:solidFill>
                                <a:schemeClr val="tx1"/>
                              </a:solidFill>
                              <a:latin typeface="ae_AlMateen" panose="02060803050605020204" pitchFamily="18" charset="-78"/>
                              <a:cs typeface="+mj-cs"/>
                            </a:rPr>
                            <a:t>2</a:t>
                          </a:r>
                          <a:endParaRPr lang="ar-SA" sz="2000" b="1" dirty="0">
                            <a:solidFill>
                              <a:schemeClr val="tx1"/>
                            </a:solidFill>
                            <a:latin typeface="ae_AlMateen" panose="02060803050605020204" pitchFamily="18" charset="-78"/>
                            <a:cs typeface="+mj-cs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4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403245">
                    <a:tc>
                      <a:txBody>
                        <a:bodyPr/>
                        <a:lstStyle/>
                        <a:p>
                          <a:pPr algn="r" rtl="1"/>
                          <a:r>
                            <a:rPr lang="ar-SA" sz="2000" b="1" dirty="0">
                              <a:solidFill>
                                <a:schemeClr val="tx1"/>
                              </a:solidFill>
                              <a:latin typeface="ae_AlMateen" panose="02060803050605020204" pitchFamily="18" charset="-78"/>
                              <a:cs typeface="+mj-cs"/>
                            </a:rPr>
                            <a:t>عدد مولات المواد المتفاعلة والناتجة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en-US" sz="2000" b="1" dirty="0">
                              <a:solidFill>
                                <a:schemeClr val="tx1"/>
                              </a:solidFill>
                              <a:latin typeface="ae_AlMateen" panose="02060803050605020204" pitchFamily="18" charset="-78"/>
                              <a:cs typeface="+mj-cs"/>
                            </a:rPr>
                            <a:t>2x</a:t>
                          </a:r>
                          <a:endParaRPr lang="ar-SA" sz="2000" b="1" dirty="0">
                            <a:solidFill>
                              <a:schemeClr val="tx1"/>
                            </a:solidFill>
                            <a:latin typeface="ae_AlMateen" panose="02060803050605020204" pitchFamily="18" charset="-78"/>
                            <a:cs typeface="+mj-cs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en-US" sz="2000" b="1" dirty="0">
                              <a:solidFill>
                                <a:schemeClr val="tx1"/>
                              </a:solidFill>
                              <a:latin typeface="ae_AlMateen" panose="02060803050605020204" pitchFamily="18" charset="-78"/>
                              <a:cs typeface="+mj-cs"/>
                            </a:rPr>
                            <a:t>X</a:t>
                          </a:r>
                          <a:endParaRPr lang="ar-SA" sz="2000" b="1" dirty="0">
                            <a:solidFill>
                              <a:schemeClr val="tx1"/>
                            </a:solidFill>
                            <a:latin typeface="ae_AlMateen" panose="02060803050605020204" pitchFamily="18" charset="-78"/>
                            <a:cs typeface="+mj-cs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en-US" sz="2000" b="1" dirty="0">
                              <a:solidFill>
                                <a:schemeClr val="tx1"/>
                              </a:solidFill>
                              <a:latin typeface="ae_AlMateen" panose="02060803050605020204" pitchFamily="18" charset="-78"/>
                              <a:cs typeface="+mj-cs"/>
                            </a:rPr>
                            <a:t>X</a:t>
                          </a:r>
                          <a:endParaRPr lang="ar-SA" sz="2000" b="1" dirty="0">
                            <a:solidFill>
                              <a:schemeClr val="tx1"/>
                            </a:solidFill>
                            <a:latin typeface="ae_AlMateen" panose="02060803050605020204" pitchFamily="18" charset="-78"/>
                            <a:cs typeface="+mj-cs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403245">
                    <a:tc>
                      <a:txBody>
                        <a:bodyPr/>
                        <a:lstStyle/>
                        <a:p>
                          <a:pPr algn="r" rtl="1"/>
                          <a:r>
                            <a:rPr lang="ar-SA" sz="2000" b="1" dirty="0">
                              <a:solidFill>
                                <a:schemeClr val="tx1"/>
                              </a:solidFill>
                              <a:latin typeface="ae_AlMateen" panose="02060803050605020204" pitchFamily="18" charset="-78"/>
                              <a:cs typeface="+mj-cs"/>
                            </a:rPr>
                            <a:t>عدد المولات عند الاتزان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4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en-US" sz="2000" b="1" dirty="0">
                              <a:solidFill>
                                <a:schemeClr val="tx1"/>
                              </a:solidFill>
                              <a:latin typeface="ae_AlMateen" panose="02060803050605020204" pitchFamily="18" charset="-78"/>
                              <a:cs typeface="+mj-cs"/>
                            </a:rPr>
                            <a:t>2x</a:t>
                          </a:r>
                          <a:endParaRPr lang="ar-SA" sz="2000" b="1" dirty="0">
                            <a:solidFill>
                              <a:schemeClr val="tx1"/>
                            </a:solidFill>
                            <a:latin typeface="ae_AlMateen" panose="02060803050605020204" pitchFamily="18" charset="-78"/>
                            <a:cs typeface="+mj-cs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4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en-US" sz="2000" b="1" dirty="0">
                              <a:solidFill>
                                <a:schemeClr val="tx1"/>
                              </a:solidFill>
                              <a:latin typeface="ae_AlMateen" panose="02060803050605020204" pitchFamily="18" charset="-78"/>
                              <a:cs typeface="+mj-cs"/>
                            </a:rPr>
                            <a:t>3-x</a:t>
                          </a:r>
                          <a:endParaRPr lang="ar-SA" sz="2000" b="1" dirty="0">
                            <a:solidFill>
                              <a:schemeClr val="tx1"/>
                            </a:solidFill>
                            <a:latin typeface="ae_AlMateen" panose="02060803050605020204" pitchFamily="18" charset="-78"/>
                            <a:cs typeface="+mj-cs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4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en-US" sz="2000" b="1" dirty="0">
                              <a:solidFill>
                                <a:schemeClr val="tx1"/>
                              </a:solidFill>
                              <a:latin typeface="ae_AlMateen" panose="02060803050605020204" pitchFamily="18" charset="-78"/>
                              <a:cs typeface="+mj-cs"/>
                            </a:rPr>
                            <a:t>2-x</a:t>
                          </a:r>
                          <a:endParaRPr lang="ar-SA" sz="2000" b="1" dirty="0">
                            <a:solidFill>
                              <a:schemeClr val="tx1"/>
                            </a:solidFill>
                            <a:latin typeface="ae_AlMateen" panose="02060803050605020204" pitchFamily="18" charset="-78"/>
                            <a:cs typeface="+mj-cs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4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403245">
                    <a:tc>
                      <a:txBody>
                        <a:bodyPr/>
                        <a:lstStyle/>
                        <a:p>
                          <a:pPr algn="r" rtl="1"/>
                          <a:r>
                            <a:rPr lang="ar-SA" sz="2000" b="1" dirty="0">
                              <a:solidFill>
                                <a:schemeClr val="tx1"/>
                              </a:solidFill>
                              <a:latin typeface="ae_AlMateen" panose="02060803050605020204" pitchFamily="18" charset="-78"/>
                              <a:cs typeface="+mj-cs"/>
                            </a:rPr>
                            <a:t>التركيز عند الاتزان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en-US" sz="2000" b="1" kern="1200" dirty="0">
                              <a:solidFill>
                                <a:schemeClr val="tx1"/>
                              </a:solidFill>
                              <a:latin typeface="ae_AlMateen" panose="02060803050605020204" pitchFamily="18" charset="-78"/>
                              <a:ea typeface="+mn-ea"/>
                              <a:cs typeface="+mn-cs"/>
                            </a:rPr>
                            <a:t>2x/10</a:t>
                          </a:r>
                          <a:endParaRPr lang="ar-SA" sz="2000" b="1" kern="1200" dirty="0">
                            <a:solidFill>
                              <a:schemeClr val="tx1"/>
                            </a:solidFill>
                            <a:latin typeface="ae_AlMateen" panose="02060803050605020204" pitchFamily="18" charset="-78"/>
                            <a:ea typeface="+mn-ea"/>
                            <a:cs typeface="+mn-cs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en-US" sz="2000" b="1" dirty="0">
                              <a:solidFill>
                                <a:schemeClr val="tx1"/>
                              </a:solidFill>
                              <a:latin typeface="ae_AlMateen" panose="02060803050605020204" pitchFamily="18" charset="-78"/>
                              <a:cs typeface="+mj-cs"/>
                            </a:rPr>
                            <a:t>(3-x)/10</a:t>
                          </a:r>
                          <a:endParaRPr lang="ar-SA" sz="2000" b="1" dirty="0">
                            <a:solidFill>
                              <a:schemeClr val="tx1"/>
                            </a:solidFill>
                            <a:latin typeface="ae_AlMateen" panose="02060803050605020204" pitchFamily="18" charset="-78"/>
                            <a:cs typeface="+mj-cs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en-US" sz="2000" b="1" dirty="0">
                              <a:solidFill>
                                <a:schemeClr val="tx1"/>
                              </a:solidFill>
                              <a:latin typeface="ae_AlMateen" panose="02060803050605020204" pitchFamily="18" charset="-78"/>
                              <a:cs typeface="+mj-cs"/>
                            </a:rPr>
                            <a:t>(2-x)/10</a:t>
                          </a:r>
                          <a:endParaRPr lang="ar-SA" sz="2000" b="1" dirty="0">
                            <a:solidFill>
                              <a:schemeClr val="tx1"/>
                            </a:solidFill>
                            <a:latin typeface="ae_AlMateen" panose="02060803050605020204" pitchFamily="18" charset="-78"/>
                            <a:cs typeface="+mj-cs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3" name="جدول 2">
                <a:extLst>
                  <a:ext uri="{FF2B5EF4-FFF2-40B4-BE49-F238E27FC236}">
                    <a16:creationId xmlns:a16="http://schemas.microsoft.com/office/drawing/2014/main" id="{E28D718F-56C4-48A3-B338-A1B325B47539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95491827"/>
                  </p:ext>
                </p:extLst>
              </p:nvPr>
            </p:nvGraphicFramePr>
            <p:xfrm>
              <a:off x="2453453" y="1973364"/>
              <a:ext cx="8481246" cy="2131140"/>
            </p:xfrm>
            <a:graphic>
              <a:graphicData uri="http://schemas.openxmlformats.org/drawingml/2006/table">
                <a:tbl>
                  <a:tblPr rtl="1" firstRow="1" bandRow="1">
                    <a:tableStyleId>{5C22544A-7EE6-4342-B048-85BDC9FD1C3A}</a:tableStyleId>
                  </a:tblPr>
                  <a:tblGrid>
                    <a:gridCol w="3793918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600485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1614881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1471962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</a:tblGrid>
                  <a:tr h="518160"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ar-SA" sz="2000" b="1" dirty="0">
                              <a:solidFill>
                                <a:srgbClr val="0070C0"/>
                              </a:solidFill>
                              <a:latin typeface="ae_AlMateen" panose="02060803050605020204" pitchFamily="18" charset="-78"/>
                              <a:cs typeface="+mj-cs"/>
                            </a:rPr>
                            <a:t>المعادلة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gradFill flip="none" rotWithShape="1">
                          <a:gsLst>
                            <a:gs pos="0">
                              <a:srgbClr val="FFFF00">
                                <a:tint val="66000"/>
                                <a:satMod val="160000"/>
                              </a:srgbClr>
                            </a:gs>
                            <a:gs pos="50000">
                              <a:srgbClr val="FFFF00">
                                <a:tint val="44500"/>
                                <a:satMod val="160000"/>
                              </a:srgbClr>
                            </a:gs>
                            <a:gs pos="100000">
                              <a:srgbClr val="FFFF00">
                                <a:tint val="23500"/>
                                <a:satMod val="160000"/>
                              </a:srgbClr>
                            </a:gs>
                          </a:gsLst>
                          <a:lin ang="0" scaled="1"/>
                          <a:tileRect/>
                        </a:gradFill>
                      </a:tcPr>
                    </a:tc>
                    <a:tc gridSpan="3">
                      <a:txBody>
                        <a:bodyPr/>
                        <a:lstStyle/>
                        <a:p>
                          <a:endParaRPr lang="ar-SA"/>
                        </a:p>
                      </a:txBody>
                      <a:tcPr anchor="ctr">
                        <a:lnL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81144" t="-1176" r="-260" b="-334118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pPr rtl="1"/>
                          <a:endParaRPr lang="ar-SA" dirty="0"/>
                        </a:p>
                      </a:txBody>
                      <a:tcPr>
                        <a:solidFill>
                          <a:schemeClr val="accent5">
                            <a:lumMod val="20000"/>
                            <a:lumOff val="80000"/>
                          </a:scheme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rtl="1"/>
                          <a:endParaRPr lang="ar-SA" dirty="0"/>
                        </a:p>
                      </a:txBody>
                      <a:tcPr>
                        <a:solidFill>
                          <a:schemeClr val="accent5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403245">
                    <a:tc>
                      <a:txBody>
                        <a:bodyPr/>
                        <a:lstStyle/>
                        <a:p>
                          <a:pPr algn="r" rtl="1"/>
                          <a:r>
                            <a:rPr lang="ar-SA" sz="2000" b="1" dirty="0">
                              <a:solidFill>
                                <a:schemeClr val="tx1"/>
                              </a:solidFill>
                              <a:latin typeface="ae_AlMateen" panose="02060803050605020204" pitchFamily="18" charset="-78"/>
                              <a:cs typeface="+mj-cs"/>
                            </a:rPr>
                            <a:t>عدد المولات قبل التفاعل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4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en-US" sz="2000" b="1" dirty="0">
                              <a:solidFill>
                                <a:schemeClr val="tx1"/>
                              </a:solidFill>
                              <a:latin typeface="ae_AlMateen" panose="02060803050605020204" pitchFamily="18" charset="-78"/>
                              <a:cs typeface="+mj-cs"/>
                            </a:rPr>
                            <a:t>0</a:t>
                          </a:r>
                          <a:endParaRPr lang="ar-SA" sz="2000" b="1" dirty="0">
                            <a:solidFill>
                              <a:schemeClr val="tx1"/>
                            </a:solidFill>
                            <a:latin typeface="ae_AlMateen" panose="02060803050605020204" pitchFamily="18" charset="-78"/>
                            <a:cs typeface="+mj-cs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4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en-US" sz="2000" b="1" dirty="0">
                              <a:solidFill>
                                <a:schemeClr val="tx1"/>
                              </a:solidFill>
                              <a:latin typeface="ae_AlMateen" panose="02060803050605020204" pitchFamily="18" charset="-78"/>
                              <a:cs typeface="+mj-cs"/>
                            </a:rPr>
                            <a:t>3</a:t>
                          </a:r>
                          <a:endParaRPr lang="ar-SA" sz="2000" b="1" dirty="0">
                            <a:solidFill>
                              <a:schemeClr val="tx1"/>
                            </a:solidFill>
                            <a:latin typeface="ae_AlMateen" panose="02060803050605020204" pitchFamily="18" charset="-78"/>
                            <a:cs typeface="+mj-cs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4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en-US" sz="2000" b="1" dirty="0">
                              <a:solidFill>
                                <a:schemeClr val="tx1"/>
                              </a:solidFill>
                              <a:latin typeface="ae_AlMateen" panose="02060803050605020204" pitchFamily="18" charset="-78"/>
                              <a:cs typeface="+mj-cs"/>
                            </a:rPr>
                            <a:t>2</a:t>
                          </a:r>
                          <a:endParaRPr lang="ar-SA" sz="2000" b="1" dirty="0">
                            <a:solidFill>
                              <a:schemeClr val="tx1"/>
                            </a:solidFill>
                            <a:latin typeface="ae_AlMateen" panose="02060803050605020204" pitchFamily="18" charset="-78"/>
                            <a:cs typeface="+mj-cs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4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403245">
                    <a:tc>
                      <a:txBody>
                        <a:bodyPr/>
                        <a:lstStyle/>
                        <a:p>
                          <a:pPr algn="r" rtl="1"/>
                          <a:r>
                            <a:rPr lang="ar-SA" sz="2000" b="1" dirty="0">
                              <a:solidFill>
                                <a:schemeClr val="tx1"/>
                              </a:solidFill>
                              <a:latin typeface="ae_AlMateen" panose="02060803050605020204" pitchFamily="18" charset="-78"/>
                              <a:cs typeface="+mj-cs"/>
                            </a:rPr>
                            <a:t>عدد مولات المواد المتفاعلة والناتجة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en-US" sz="2000" b="1" dirty="0">
                              <a:solidFill>
                                <a:schemeClr val="tx1"/>
                              </a:solidFill>
                              <a:latin typeface="ae_AlMateen" panose="02060803050605020204" pitchFamily="18" charset="-78"/>
                              <a:cs typeface="+mj-cs"/>
                            </a:rPr>
                            <a:t>2x</a:t>
                          </a:r>
                          <a:endParaRPr lang="ar-SA" sz="2000" b="1" dirty="0">
                            <a:solidFill>
                              <a:schemeClr val="tx1"/>
                            </a:solidFill>
                            <a:latin typeface="ae_AlMateen" panose="02060803050605020204" pitchFamily="18" charset="-78"/>
                            <a:cs typeface="+mj-cs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en-US" sz="2000" b="1" dirty="0">
                              <a:solidFill>
                                <a:schemeClr val="tx1"/>
                              </a:solidFill>
                              <a:latin typeface="ae_AlMateen" panose="02060803050605020204" pitchFamily="18" charset="-78"/>
                              <a:cs typeface="+mj-cs"/>
                            </a:rPr>
                            <a:t>X</a:t>
                          </a:r>
                          <a:endParaRPr lang="ar-SA" sz="2000" b="1" dirty="0">
                            <a:solidFill>
                              <a:schemeClr val="tx1"/>
                            </a:solidFill>
                            <a:latin typeface="ae_AlMateen" panose="02060803050605020204" pitchFamily="18" charset="-78"/>
                            <a:cs typeface="+mj-cs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en-US" sz="2000" b="1" dirty="0">
                              <a:solidFill>
                                <a:schemeClr val="tx1"/>
                              </a:solidFill>
                              <a:latin typeface="ae_AlMateen" panose="02060803050605020204" pitchFamily="18" charset="-78"/>
                              <a:cs typeface="+mj-cs"/>
                            </a:rPr>
                            <a:t>X</a:t>
                          </a:r>
                          <a:endParaRPr lang="ar-SA" sz="2000" b="1" dirty="0">
                            <a:solidFill>
                              <a:schemeClr val="tx1"/>
                            </a:solidFill>
                            <a:latin typeface="ae_AlMateen" panose="02060803050605020204" pitchFamily="18" charset="-78"/>
                            <a:cs typeface="+mj-cs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403245">
                    <a:tc>
                      <a:txBody>
                        <a:bodyPr/>
                        <a:lstStyle/>
                        <a:p>
                          <a:pPr algn="r" rtl="1"/>
                          <a:r>
                            <a:rPr lang="ar-SA" sz="2000" b="1" dirty="0">
                              <a:solidFill>
                                <a:schemeClr val="tx1"/>
                              </a:solidFill>
                              <a:latin typeface="ae_AlMateen" panose="02060803050605020204" pitchFamily="18" charset="-78"/>
                              <a:cs typeface="+mj-cs"/>
                            </a:rPr>
                            <a:t>عدد المولات عند الاتزان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4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en-US" sz="2000" b="1" dirty="0">
                              <a:solidFill>
                                <a:schemeClr val="tx1"/>
                              </a:solidFill>
                              <a:latin typeface="ae_AlMateen" panose="02060803050605020204" pitchFamily="18" charset="-78"/>
                              <a:cs typeface="+mj-cs"/>
                            </a:rPr>
                            <a:t>2x</a:t>
                          </a:r>
                          <a:endParaRPr lang="ar-SA" sz="2000" b="1" dirty="0">
                            <a:solidFill>
                              <a:schemeClr val="tx1"/>
                            </a:solidFill>
                            <a:latin typeface="ae_AlMateen" panose="02060803050605020204" pitchFamily="18" charset="-78"/>
                            <a:cs typeface="+mj-cs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4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en-US" sz="2000" b="1" dirty="0">
                              <a:solidFill>
                                <a:schemeClr val="tx1"/>
                              </a:solidFill>
                              <a:latin typeface="ae_AlMateen" panose="02060803050605020204" pitchFamily="18" charset="-78"/>
                              <a:cs typeface="+mj-cs"/>
                            </a:rPr>
                            <a:t>3-x</a:t>
                          </a:r>
                          <a:endParaRPr lang="ar-SA" sz="2000" b="1" dirty="0">
                            <a:solidFill>
                              <a:schemeClr val="tx1"/>
                            </a:solidFill>
                            <a:latin typeface="ae_AlMateen" panose="02060803050605020204" pitchFamily="18" charset="-78"/>
                            <a:cs typeface="+mj-cs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4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en-US" sz="2000" b="1" dirty="0">
                              <a:solidFill>
                                <a:schemeClr val="tx1"/>
                              </a:solidFill>
                              <a:latin typeface="ae_AlMateen" panose="02060803050605020204" pitchFamily="18" charset="-78"/>
                              <a:cs typeface="+mj-cs"/>
                            </a:rPr>
                            <a:t>2-x</a:t>
                          </a:r>
                          <a:endParaRPr lang="ar-SA" sz="2000" b="1" dirty="0">
                            <a:solidFill>
                              <a:schemeClr val="tx1"/>
                            </a:solidFill>
                            <a:latin typeface="ae_AlMateen" panose="02060803050605020204" pitchFamily="18" charset="-78"/>
                            <a:cs typeface="+mj-cs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4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403245">
                    <a:tc>
                      <a:txBody>
                        <a:bodyPr/>
                        <a:lstStyle/>
                        <a:p>
                          <a:pPr algn="r" rtl="1"/>
                          <a:r>
                            <a:rPr lang="ar-SA" sz="2000" b="1" dirty="0">
                              <a:solidFill>
                                <a:schemeClr val="tx1"/>
                              </a:solidFill>
                              <a:latin typeface="ae_AlMateen" panose="02060803050605020204" pitchFamily="18" charset="-78"/>
                              <a:cs typeface="+mj-cs"/>
                            </a:rPr>
                            <a:t>التركيز عند الاتزان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en-US" sz="2000" b="1" kern="1200" dirty="0">
                              <a:solidFill>
                                <a:schemeClr val="tx1"/>
                              </a:solidFill>
                              <a:latin typeface="ae_AlMateen" panose="02060803050605020204" pitchFamily="18" charset="-78"/>
                              <a:ea typeface="+mn-ea"/>
                              <a:cs typeface="+mn-cs"/>
                            </a:rPr>
                            <a:t>2x/10</a:t>
                          </a:r>
                          <a:endParaRPr lang="ar-SA" sz="2000" b="1" kern="1200" dirty="0">
                            <a:solidFill>
                              <a:schemeClr val="tx1"/>
                            </a:solidFill>
                            <a:latin typeface="ae_AlMateen" panose="02060803050605020204" pitchFamily="18" charset="-78"/>
                            <a:ea typeface="+mn-ea"/>
                            <a:cs typeface="+mn-cs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en-US" sz="2000" b="1" dirty="0">
                              <a:solidFill>
                                <a:schemeClr val="tx1"/>
                              </a:solidFill>
                              <a:latin typeface="ae_AlMateen" panose="02060803050605020204" pitchFamily="18" charset="-78"/>
                              <a:cs typeface="+mj-cs"/>
                            </a:rPr>
                            <a:t>(3-x)/10</a:t>
                          </a:r>
                          <a:endParaRPr lang="ar-SA" sz="2000" b="1" dirty="0">
                            <a:solidFill>
                              <a:schemeClr val="tx1"/>
                            </a:solidFill>
                            <a:latin typeface="ae_AlMateen" panose="02060803050605020204" pitchFamily="18" charset="-78"/>
                            <a:cs typeface="+mj-cs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rtl="1"/>
                          <a:r>
                            <a:rPr lang="en-US" sz="2000" b="1" dirty="0">
                              <a:solidFill>
                                <a:schemeClr val="tx1"/>
                              </a:solidFill>
                              <a:latin typeface="ae_AlMateen" panose="02060803050605020204" pitchFamily="18" charset="-78"/>
                              <a:cs typeface="+mj-cs"/>
                            </a:rPr>
                            <a:t>(2-x)/10</a:t>
                          </a:r>
                          <a:endParaRPr lang="ar-SA" sz="2000" b="1" dirty="0">
                            <a:solidFill>
                              <a:schemeClr val="tx1"/>
                            </a:solidFill>
                            <a:latin typeface="ae_AlMateen" panose="02060803050605020204" pitchFamily="18" charset="-78"/>
                            <a:cs typeface="+mj-cs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5" name="مربع نص 4">
            <a:extLst>
              <a:ext uri="{FF2B5EF4-FFF2-40B4-BE49-F238E27FC236}">
                <a16:creationId xmlns:a16="http://schemas.microsoft.com/office/drawing/2014/main" id="{B7C85D93-807B-4E67-B0F3-F5DF8FF4B25B}"/>
              </a:ext>
            </a:extLst>
          </p:cNvPr>
          <p:cNvSpPr txBox="1"/>
          <p:nvPr/>
        </p:nvSpPr>
        <p:spPr>
          <a:xfrm>
            <a:off x="7277101" y="4179025"/>
            <a:ext cx="3843406" cy="57958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50000"/>
              </a:lnSpc>
            </a:pPr>
            <a:r>
              <a:rPr lang="ar-SA" sz="2400" b="1" dirty="0">
                <a:latin typeface="ae_AlMateen" panose="02060803050605020204" pitchFamily="18" charset="-78"/>
                <a:cs typeface="+mj-cs"/>
              </a:rPr>
              <a:t>كمية </a:t>
            </a:r>
            <a:r>
              <a:rPr lang="en-US" sz="2400" b="1" dirty="0">
                <a:latin typeface="ae_AlMateen" panose="02060803050605020204" pitchFamily="18" charset="-78"/>
                <a:cs typeface="+mj-cs"/>
              </a:rPr>
              <a:t>HI</a:t>
            </a:r>
            <a:r>
              <a:rPr lang="ar-SA" sz="2400" b="1" dirty="0">
                <a:latin typeface="ae_AlMateen" panose="02060803050605020204" pitchFamily="18" charset="-78"/>
                <a:cs typeface="+mj-cs"/>
              </a:rPr>
              <a:t> عند الاتزان = </a:t>
            </a:r>
            <a:r>
              <a:rPr lang="en-US" sz="24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3.6mol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مربع نص 8">
                <a:extLst>
                  <a:ext uri="{FF2B5EF4-FFF2-40B4-BE49-F238E27FC236}">
                    <a16:creationId xmlns:a16="http://schemas.microsoft.com/office/drawing/2014/main" id="{2C4907C0-ADA7-4983-ABA2-4AFE2124272A}"/>
                  </a:ext>
                </a:extLst>
              </p:cNvPr>
              <p:cNvSpPr txBox="1"/>
              <p:nvPr/>
            </p:nvSpPr>
            <p:spPr>
              <a:xfrm>
                <a:off x="1775005" y="4564339"/>
                <a:ext cx="9536002" cy="215488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l">
                  <a:lnSpc>
                    <a:spcPct val="150000"/>
                  </a:lnSpc>
                </a:pPr>
                <a:r>
                  <a:rPr lang="en-US" sz="2000" b="1" dirty="0">
                    <a:latin typeface="ae_AlMateen" panose="02060803050605020204" pitchFamily="18" charset="-78"/>
                    <a:cs typeface="+mj-cs"/>
                  </a:rPr>
                  <a:t>X= 3.6/2 = </a:t>
                </a:r>
                <a:r>
                  <a:rPr lang="en-US" sz="2000" b="1" dirty="0">
                    <a:solidFill>
                      <a:srgbClr val="FF0000"/>
                    </a:solidFill>
                    <a:latin typeface="ae_AlMateen" panose="02060803050605020204" pitchFamily="18" charset="-78"/>
                    <a:cs typeface="+mj-cs"/>
                  </a:rPr>
                  <a:t>1.8mol</a:t>
                </a:r>
                <a:r>
                  <a:rPr lang="en-US" sz="2000" b="1" dirty="0">
                    <a:latin typeface="ae_AlMateen" panose="02060803050605020204" pitchFamily="18" charset="-78"/>
                    <a:cs typeface="+mj-cs"/>
                  </a:rPr>
                  <a:t> → 2x = 3.6mol</a:t>
                </a:r>
              </a:p>
              <a:p>
                <a:pPr algn="l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ar-SA" sz="2000" b="1" i="1" smtClean="0">
                              <a:latin typeface="Cambria Math" panose="02040503050406030204" pitchFamily="18" charset="0"/>
                              <a:cs typeface="+mj-cs"/>
                            </a:rPr>
                          </m:ctrlPr>
                        </m:dPr>
                        <m:e>
                          <m:r>
                            <a:rPr lang="en-US" sz="2000" b="1" i="0" smtClean="0">
                              <a:latin typeface="Cambria Math"/>
                              <a:cs typeface="+mj-cs"/>
                            </a:rPr>
                            <m:t>𝐇</m:t>
                          </m:r>
                          <m:r>
                            <a:rPr lang="en-US" sz="2000" b="1" i="0" baseline="-25000" smtClean="0">
                              <a:latin typeface="Cambria Math"/>
                              <a:cs typeface="+mj-cs"/>
                            </a:rPr>
                            <m:t>𝟐</m:t>
                          </m:r>
                        </m:e>
                      </m:d>
                      <m:r>
                        <a:rPr lang="en-US" sz="2000" b="1" i="0" smtClean="0">
                          <a:latin typeface="Cambria Math"/>
                          <a:cs typeface="+mj-cs"/>
                        </a:rPr>
                        <m:t>=</m:t>
                      </m:r>
                      <m:f>
                        <m:fPr>
                          <m:ctrlPr>
                            <a:rPr lang="en-US" sz="2000" b="1" i="1" smtClean="0">
                              <a:latin typeface="Cambria Math" panose="02040503050406030204" pitchFamily="18" charset="0"/>
                              <a:cs typeface="+mj-cs"/>
                            </a:rPr>
                          </m:ctrlPr>
                        </m:fPr>
                        <m:num>
                          <m:r>
                            <a:rPr lang="en-US" sz="2000" b="1" i="0" smtClean="0">
                              <a:latin typeface="Cambria Math"/>
                              <a:cs typeface="+mj-cs"/>
                            </a:rPr>
                            <m:t>𝟐</m:t>
                          </m:r>
                          <m:r>
                            <a:rPr lang="en-US" sz="2000" b="1" i="0" smtClean="0">
                              <a:latin typeface="Cambria Math"/>
                              <a:cs typeface="+mj-cs"/>
                            </a:rPr>
                            <m:t>−</m:t>
                          </m:r>
                          <m:r>
                            <a:rPr lang="en-US" sz="2000" b="1" i="0" smtClean="0">
                              <a:latin typeface="Cambria Math"/>
                              <a:cs typeface="+mj-cs"/>
                            </a:rPr>
                            <m:t>𝐱</m:t>
                          </m:r>
                        </m:num>
                        <m:den>
                          <m:r>
                            <a:rPr lang="en-US" sz="2000" b="1" i="0" smtClean="0">
                              <a:latin typeface="Cambria Math"/>
                              <a:cs typeface="+mj-cs"/>
                            </a:rPr>
                            <m:t>𝟏𝟎</m:t>
                          </m:r>
                        </m:den>
                      </m:f>
                      <m:r>
                        <a:rPr lang="en-US" sz="2000" b="1" i="0" smtClean="0">
                          <a:latin typeface="Cambria Math"/>
                          <a:cs typeface="+mj-cs"/>
                        </a:rPr>
                        <m:t>=</m:t>
                      </m:r>
                      <m:f>
                        <m:fPr>
                          <m:ctrlPr>
                            <a:rPr lang="en-US" sz="2000" b="1" i="1" smtClean="0">
                              <a:latin typeface="Cambria Math" panose="02040503050406030204" pitchFamily="18" charset="0"/>
                              <a:cs typeface="+mj-cs"/>
                            </a:rPr>
                          </m:ctrlPr>
                        </m:fPr>
                        <m:num>
                          <m:r>
                            <a:rPr lang="en-US" sz="2000" b="1" i="0" smtClean="0">
                              <a:latin typeface="Cambria Math"/>
                              <a:cs typeface="+mj-cs"/>
                            </a:rPr>
                            <m:t>𝟐</m:t>
                          </m:r>
                          <m:r>
                            <a:rPr lang="en-US" sz="2000" b="1" i="0" smtClean="0">
                              <a:latin typeface="Cambria Math"/>
                              <a:cs typeface="+mj-cs"/>
                            </a:rPr>
                            <m:t>−</m:t>
                          </m:r>
                          <m:r>
                            <a:rPr lang="en-US" sz="2000" b="1" i="0" smtClean="0">
                              <a:latin typeface="Cambria Math"/>
                              <a:cs typeface="+mj-cs"/>
                            </a:rPr>
                            <m:t>𝟏</m:t>
                          </m:r>
                          <m:r>
                            <a:rPr lang="en-US" sz="2000" b="1" i="0" smtClean="0">
                              <a:latin typeface="Cambria Math"/>
                              <a:cs typeface="+mj-cs"/>
                            </a:rPr>
                            <m:t>.</m:t>
                          </m:r>
                          <m:r>
                            <a:rPr lang="en-US" sz="2000" b="1" i="0" smtClean="0">
                              <a:latin typeface="Cambria Math"/>
                              <a:cs typeface="+mj-cs"/>
                            </a:rPr>
                            <m:t>𝟖</m:t>
                          </m:r>
                        </m:num>
                        <m:den>
                          <m:r>
                            <a:rPr lang="en-US" sz="2000" b="1" i="0" smtClean="0">
                              <a:latin typeface="Cambria Math"/>
                              <a:cs typeface="+mj-cs"/>
                            </a:rPr>
                            <m:t>𝟏𝟎</m:t>
                          </m:r>
                        </m:den>
                      </m:f>
                      <m:r>
                        <a:rPr lang="en-US" sz="2000" b="1" i="0" smtClean="0">
                          <a:latin typeface="Cambria Math"/>
                          <a:cs typeface="+mj-cs"/>
                        </a:rPr>
                        <m:t>=</m:t>
                      </m:r>
                      <m:r>
                        <a:rPr lang="en-US" sz="2000" b="1" i="0" smtClean="0">
                          <a:latin typeface="Cambria Math"/>
                          <a:cs typeface="+mj-cs"/>
                        </a:rPr>
                        <m:t>𝟎</m:t>
                      </m:r>
                      <m:r>
                        <a:rPr lang="en-US" sz="2000" b="1" i="0" smtClean="0">
                          <a:latin typeface="Cambria Math"/>
                          <a:cs typeface="+mj-cs"/>
                        </a:rPr>
                        <m:t>.</m:t>
                      </m:r>
                      <m:r>
                        <a:rPr lang="en-US" sz="2000" b="1" i="0" smtClean="0">
                          <a:latin typeface="Cambria Math"/>
                          <a:cs typeface="+mj-cs"/>
                        </a:rPr>
                        <m:t>𝟎𝟐𝐦𝐨𝐥</m:t>
                      </m:r>
                      <m:r>
                        <a:rPr lang="en-US" sz="2000" b="1" i="0" smtClean="0">
                          <a:latin typeface="Cambria Math" panose="02040503050406030204" pitchFamily="18" charset="0"/>
                          <a:cs typeface="+mj-cs"/>
                        </a:rPr>
                        <m:t>/</m:t>
                      </m:r>
                      <m:r>
                        <a:rPr lang="en-US" sz="2000" b="1" i="0" smtClean="0">
                          <a:latin typeface="Cambria Math" panose="02040503050406030204" pitchFamily="18" charset="0"/>
                          <a:cs typeface="+mj-cs"/>
                        </a:rPr>
                        <m:t>𝐋</m:t>
                      </m:r>
                      <m:r>
                        <a:rPr lang="en-US" sz="2000" b="1" i="0" smtClean="0">
                          <a:latin typeface="Cambria Math"/>
                          <a:cs typeface="+mj-cs"/>
                        </a:rPr>
                        <m:t> </m:t>
                      </m:r>
                      <m:r>
                        <a:rPr lang="en-US" sz="2000" b="1" i="0" smtClean="0">
                          <a:solidFill>
                            <a:srgbClr val="FF0000"/>
                          </a:solidFill>
                          <a:latin typeface="Cambria Math"/>
                          <a:cs typeface="+mj-cs"/>
                        </a:rPr>
                        <m:t>⇔</m:t>
                      </m:r>
                      <m:r>
                        <a:rPr lang="en-US" sz="2000" b="1" i="0" smtClean="0">
                          <a:latin typeface="Cambria Math"/>
                          <a:cs typeface="+mj-cs"/>
                        </a:rPr>
                        <m:t> 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000" b="1" i="1" smtClean="0">
                              <a:latin typeface="Cambria Math" panose="02040503050406030204" pitchFamily="18" charset="0"/>
                              <a:ea typeface="Cambria Math"/>
                              <a:cs typeface="+mj-cs"/>
                            </a:rPr>
                          </m:ctrlPr>
                        </m:dPr>
                        <m:e>
                          <m:r>
                            <a:rPr lang="en-US" sz="2000" b="1" i="0" smtClean="0">
                              <a:latin typeface="Cambria Math"/>
                              <a:ea typeface="Cambria Math"/>
                              <a:cs typeface="+mj-cs"/>
                            </a:rPr>
                            <m:t>𝐈</m:t>
                          </m:r>
                          <m:r>
                            <a:rPr lang="en-US" sz="2000" b="1" i="0" baseline="-25000" smtClean="0">
                              <a:latin typeface="Cambria Math"/>
                              <a:ea typeface="Cambria Math"/>
                              <a:cs typeface="+mj-cs"/>
                            </a:rPr>
                            <m:t>𝟐</m:t>
                          </m:r>
                        </m:e>
                      </m:d>
                      <m:r>
                        <a:rPr lang="en-US" sz="2000" b="1" i="0" smtClean="0">
                          <a:latin typeface="Cambria Math"/>
                          <a:ea typeface="Cambria Math"/>
                          <a:cs typeface="+mj-cs"/>
                        </a:rPr>
                        <m:t>=</m:t>
                      </m:r>
                      <m:f>
                        <m:fPr>
                          <m:ctrlPr>
                            <a:rPr lang="en-US" sz="2000" b="1" i="1" smtClean="0">
                              <a:latin typeface="Cambria Math" panose="02040503050406030204" pitchFamily="18" charset="0"/>
                              <a:ea typeface="Cambria Math"/>
                              <a:cs typeface="+mj-cs"/>
                            </a:rPr>
                          </m:ctrlPr>
                        </m:fPr>
                        <m:num>
                          <m:r>
                            <a:rPr lang="en-US" sz="2000" b="1" i="0" smtClean="0">
                              <a:latin typeface="Cambria Math"/>
                              <a:ea typeface="Cambria Math"/>
                              <a:cs typeface="+mj-cs"/>
                            </a:rPr>
                            <m:t>𝟑</m:t>
                          </m:r>
                          <m:r>
                            <a:rPr lang="en-US" sz="2000" b="1" i="0" smtClean="0">
                              <a:latin typeface="Cambria Math"/>
                              <a:ea typeface="Cambria Math"/>
                              <a:cs typeface="+mj-cs"/>
                            </a:rPr>
                            <m:t>−</m:t>
                          </m:r>
                          <m:r>
                            <a:rPr lang="en-US" sz="2000" b="1" i="0" smtClean="0">
                              <a:latin typeface="Cambria Math"/>
                              <a:ea typeface="Cambria Math"/>
                              <a:cs typeface="+mj-cs"/>
                            </a:rPr>
                            <m:t>𝐱</m:t>
                          </m:r>
                        </m:num>
                        <m:den>
                          <m:r>
                            <a:rPr lang="en-US" sz="2000" b="1" i="0" smtClean="0">
                              <a:latin typeface="Cambria Math"/>
                              <a:ea typeface="Cambria Math"/>
                              <a:cs typeface="+mj-cs"/>
                            </a:rPr>
                            <m:t>𝟏𝟎</m:t>
                          </m:r>
                        </m:den>
                      </m:f>
                      <m:r>
                        <a:rPr lang="en-US" sz="2000" b="1" i="0" smtClean="0">
                          <a:latin typeface="Cambria Math"/>
                          <a:ea typeface="Cambria Math"/>
                          <a:cs typeface="+mj-cs"/>
                        </a:rPr>
                        <m:t>=</m:t>
                      </m:r>
                      <m:r>
                        <a:rPr lang="en-US" sz="2000" b="1" i="0" smtClean="0">
                          <a:latin typeface="Cambria Math"/>
                          <a:ea typeface="Cambria Math"/>
                          <a:cs typeface="+mj-cs"/>
                        </a:rPr>
                        <m:t>𝟎</m:t>
                      </m:r>
                      <m:r>
                        <a:rPr lang="en-US" sz="2000" b="1" i="0" smtClean="0">
                          <a:latin typeface="Cambria Math"/>
                          <a:ea typeface="Cambria Math"/>
                          <a:cs typeface="+mj-cs"/>
                        </a:rPr>
                        <m:t>.</m:t>
                      </m:r>
                      <m:r>
                        <a:rPr lang="en-US" sz="2000" b="1" i="0" smtClean="0">
                          <a:latin typeface="Cambria Math"/>
                          <a:ea typeface="Cambria Math"/>
                          <a:cs typeface="+mj-cs"/>
                        </a:rPr>
                        <m:t>𝟏𝟐𝐦𝐨𝐥</m:t>
                      </m:r>
                      <m:r>
                        <a:rPr lang="en-US" sz="2000" b="1" i="0" smtClean="0">
                          <a:latin typeface="Cambria Math"/>
                          <a:ea typeface="Cambria Math"/>
                          <a:cs typeface="+mj-cs"/>
                        </a:rPr>
                        <m:t>/</m:t>
                      </m:r>
                      <m:r>
                        <a:rPr lang="en-US" sz="2000" b="1" i="0" smtClean="0">
                          <a:latin typeface="Cambria Math"/>
                          <a:ea typeface="Cambria Math"/>
                          <a:cs typeface="+mj-cs"/>
                        </a:rPr>
                        <m:t>𝐋</m:t>
                      </m:r>
                    </m:oMath>
                  </m:oMathPara>
                </a14:m>
                <a:endParaRPr lang="ar-SA" sz="2000" b="1" dirty="0">
                  <a:cs typeface="+mj-cs"/>
                </a:endParaRPr>
              </a:p>
              <a:p>
                <a:pPr algn="l">
                  <a:lnSpc>
                    <a:spcPct val="150000"/>
                  </a:lnSpc>
                </a:pP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ar-SA" sz="2400" b="1" i="1" smtClean="0">
                            <a:latin typeface="Cambria Math" panose="02040503050406030204" pitchFamily="18" charset="0"/>
                            <a:cs typeface="+mj-cs"/>
                          </a:rPr>
                        </m:ctrlPr>
                      </m:dPr>
                      <m:e>
                        <m:r>
                          <a:rPr lang="en-US" sz="2400" b="1" i="0" smtClean="0">
                            <a:latin typeface="Cambria Math"/>
                            <a:cs typeface="+mj-cs"/>
                          </a:rPr>
                          <m:t>𝐇𝐈</m:t>
                        </m:r>
                      </m:e>
                    </m:d>
                    <m:r>
                      <a:rPr lang="en-US" sz="2400" b="1" i="0" smtClean="0">
                        <a:latin typeface="Cambria Math"/>
                        <a:cs typeface="+mj-cs"/>
                      </a:rPr>
                      <m:t>=</m:t>
                    </m:r>
                    <m:f>
                      <m:fPr>
                        <m:ctrlPr>
                          <a:rPr lang="en-US" sz="2400" b="1" i="1" smtClean="0">
                            <a:latin typeface="Cambria Math" panose="02040503050406030204" pitchFamily="18" charset="0"/>
                            <a:cs typeface="+mj-cs"/>
                          </a:rPr>
                        </m:ctrlPr>
                      </m:fPr>
                      <m:num>
                        <m:r>
                          <a:rPr lang="en-US" sz="2400" b="1" i="0" smtClean="0">
                            <a:latin typeface="Cambria Math"/>
                            <a:cs typeface="+mj-cs"/>
                          </a:rPr>
                          <m:t>𝟐𝐱</m:t>
                        </m:r>
                      </m:num>
                      <m:den>
                        <m:r>
                          <a:rPr lang="en-US" sz="2400" b="1" i="0" smtClean="0">
                            <a:latin typeface="Cambria Math"/>
                            <a:cs typeface="+mj-cs"/>
                          </a:rPr>
                          <m:t>𝟏𝟎</m:t>
                        </m:r>
                      </m:den>
                    </m:f>
                    <m:r>
                      <a:rPr lang="en-US" sz="2400" b="1" i="0" smtClean="0">
                        <a:latin typeface="Cambria Math"/>
                        <a:cs typeface="+mj-cs"/>
                      </a:rPr>
                      <m:t>=</m:t>
                    </m:r>
                    <m:f>
                      <m:fPr>
                        <m:ctrlPr>
                          <a:rPr lang="en-US" sz="2400" b="1" i="1" smtClean="0">
                            <a:latin typeface="Cambria Math" panose="02040503050406030204" pitchFamily="18" charset="0"/>
                            <a:cs typeface="+mj-cs"/>
                          </a:rPr>
                        </m:ctrlPr>
                      </m:fPr>
                      <m:num>
                        <m:r>
                          <a:rPr lang="en-US" sz="2400" b="1" i="0" smtClean="0">
                            <a:latin typeface="Cambria Math"/>
                            <a:cs typeface="+mj-cs"/>
                          </a:rPr>
                          <m:t>𝟐𝐱𝟏</m:t>
                        </m:r>
                        <m:r>
                          <a:rPr lang="en-US" sz="2400" b="1" i="0" smtClean="0">
                            <a:latin typeface="Cambria Math"/>
                            <a:cs typeface="+mj-cs"/>
                          </a:rPr>
                          <m:t>.</m:t>
                        </m:r>
                        <m:r>
                          <a:rPr lang="en-US" sz="2400" b="1" i="0" smtClean="0">
                            <a:latin typeface="Cambria Math"/>
                            <a:cs typeface="+mj-cs"/>
                          </a:rPr>
                          <m:t>𝟖</m:t>
                        </m:r>
                      </m:num>
                      <m:den>
                        <m:r>
                          <a:rPr lang="en-US" sz="2400" b="1" i="0" smtClean="0">
                            <a:latin typeface="Cambria Math"/>
                            <a:cs typeface="+mj-cs"/>
                          </a:rPr>
                          <m:t>𝟏𝟎</m:t>
                        </m:r>
                      </m:den>
                    </m:f>
                    <m:r>
                      <a:rPr lang="en-US" sz="2400" b="1" i="0" smtClean="0">
                        <a:latin typeface="Cambria Math"/>
                        <a:cs typeface="+mj-cs"/>
                      </a:rPr>
                      <m:t>=</m:t>
                    </m:r>
                    <m:r>
                      <a:rPr lang="en-US" sz="2400" b="1" i="0" smtClean="0">
                        <a:latin typeface="Cambria Math"/>
                        <a:cs typeface="+mj-cs"/>
                      </a:rPr>
                      <m:t>𝟎</m:t>
                    </m:r>
                    <m:r>
                      <a:rPr lang="en-US" sz="2400" b="1" i="0" smtClean="0">
                        <a:latin typeface="Cambria Math"/>
                        <a:cs typeface="+mj-cs"/>
                      </a:rPr>
                      <m:t>.</m:t>
                    </m:r>
                    <m:r>
                      <a:rPr lang="en-US" sz="2400" b="1" i="0" smtClean="0">
                        <a:latin typeface="Cambria Math"/>
                        <a:cs typeface="+mj-cs"/>
                      </a:rPr>
                      <m:t>𝟑𝟔𝐦𝐨𝐥</m:t>
                    </m:r>
                    <m:r>
                      <a:rPr lang="en-US" sz="2400" b="1" i="0" smtClean="0">
                        <a:latin typeface="Cambria Math"/>
                        <a:cs typeface="+mj-cs"/>
                      </a:rPr>
                      <m:t>/</m:t>
                    </m:r>
                    <m:r>
                      <a:rPr lang="en-US" sz="2400" b="1" i="0" smtClean="0">
                        <a:latin typeface="Cambria Math"/>
                        <a:cs typeface="+mj-cs"/>
                      </a:rPr>
                      <m:t>𝐋</m:t>
                    </m:r>
                    <m:r>
                      <a:rPr lang="en-US" sz="2400" b="1" i="0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  <a:cs typeface="+mj-cs"/>
                      </a:rPr>
                      <m:t>⇔</m:t>
                    </m:r>
                  </m:oMath>
                </a14:m>
                <a:r>
                  <a:rPr lang="en-US" sz="2400" b="1" dirty="0">
                    <a:cs typeface="+mj-cs"/>
                  </a:rPr>
                  <a:t>	</a:t>
                </a:r>
                <a:endParaRPr lang="ar-SA" sz="2400" b="1" dirty="0">
                  <a:cs typeface="+mj-cs"/>
                </a:endParaRPr>
              </a:p>
            </p:txBody>
          </p:sp>
        </mc:Choice>
        <mc:Fallback>
          <p:sp>
            <p:nvSpPr>
              <p:cNvPr id="9" name="مربع نص 8">
                <a:extLst>
                  <a:ext uri="{FF2B5EF4-FFF2-40B4-BE49-F238E27FC236}">
                    <a16:creationId xmlns:a16="http://schemas.microsoft.com/office/drawing/2014/main" id="{2C4907C0-ADA7-4983-ABA2-4AFE2124272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5005" y="4564339"/>
                <a:ext cx="9536002" cy="2154885"/>
              </a:xfrm>
              <a:prstGeom prst="rect">
                <a:avLst/>
              </a:prstGeom>
              <a:blipFill>
                <a:blip r:embed="rId3"/>
                <a:stretch>
                  <a:fillRect l="-575"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مربع نص 12">
            <a:extLst>
              <a:ext uri="{FF2B5EF4-FFF2-40B4-BE49-F238E27FC236}">
                <a16:creationId xmlns:a16="http://schemas.microsoft.com/office/drawing/2014/main" id="{AB13EA1B-E9DD-4C10-9DDB-EF29F3B22722}"/>
              </a:ext>
            </a:extLst>
          </p:cNvPr>
          <p:cNvSpPr txBox="1"/>
          <p:nvPr/>
        </p:nvSpPr>
        <p:spPr>
          <a:xfrm>
            <a:off x="8210550" y="5919349"/>
            <a:ext cx="381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baseline="30000" dirty="0">
                <a:latin typeface="ae_AlMateen" panose="02060803050605020204" pitchFamily="18" charset="-78"/>
              </a:rPr>
              <a:t>2</a:t>
            </a:r>
            <a:endParaRPr lang="ar-SA" dirty="0"/>
          </a:p>
        </p:txBody>
      </p:sp>
      <p:sp>
        <p:nvSpPr>
          <p:cNvPr id="15" name="مربع نص 14">
            <a:extLst>
              <a:ext uri="{FF2B5EF4-FFF2-40B4-BE49-F238E27FC236}">
                <a16:creationId xmlns:a16="http://schemas.microsoft.com/office/drawing/2014/main" id="{48EA378C-9F19-41D6-B1CE-F3516085C6A4}"/>
              </a:ext>
            </a:extLst>
          </p:cNvPr>
          <p:cNvSpPr txBox="1"/>
          <p:nvPr/>
        </p:nvSpPr>
        <p:spPr>
          <a:xfrm>
            <a:off x="8698047" y="6180614"/>
            <a:ext cx="132397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1"/>
            <a:r>
              <a:rPr lang="en-US" sz="20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=54</a:t>
            </a:r>
            <a:endParaRPr lang="ar-SA" sz="2000" b="1" dirty="0">
              <a:solidFill>
                <a:srgbClr val="FF0000"/>
              </a:solidFill>
              <a:latin typeface="ae_AlMateen" panose="02060803050605020204" pitchFamily="18" charset="-78"/>
              <a:cs typeface="+mj-c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7" name="مربع نص 16">
                <a:extLst>
                  <a:ext uri="{FF2B5EF4-FFF2-40B4-BE49-F238E27FC236}">
                    <a16:creationId xmlns:a16="http://schemas.microsoft.com/office/drawing/2014/main" id="{CC72C82D-876A-426B-B3DB-0010AE202798}"/>
                  </a:ext>
                </a:extLst>
              </p:cNvPr>
              <p:cNvSpPr txBox="1"/>
              <p:nvPr/>
            </p:nvSpPr>
            <p:spPr>
              <a:xfrm>
                <a:off x="6438899" y="6080919"/>
                <a:ext cx="2352675" cy="68069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1" i="0" smtClean="0">
                        <a:latin typeface="Cambria Math"/>
                        <a:ea typeface="Cambria Math"/>
                        <a:cs typeface="+mj-cs"/>
                      </a:rPr>
                      <m:t>𝐊𝐞𝐪</m:t>
                    </m:r>
                  </m:oMath>
                </a14:m>
                <a:r>
                  <a:rPr lang="en-US" sz="2400" b="1" dirty="0">
                    <a:cs typeface="+mj-cs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>
                            <a:latin typeface="Cambria Math" panose="02040503050406030204" pitchFamily="18" charset="0"/>
                            <a:cs typeface="+mj-cs"/>
                          </a:rPr>
                        </m:ctrlPr>
                      </m:fPr>
                      <m:num>
                        <m:r>
                          <a:rPr lang="en-US" sz="2400" b="1" i="0" smtClean="0">
                            <a:latin typeface="Cambria Math" panose="02040503050406030204" pitchFamily="18" charset="0"/>
                            <a:cs typeface="+mj-cs"/>
                          </a:rPr>
                          <m:t>(</m:t>
                        </m:r>
                        <m:r>
                          <a:rPr lang="en-US" sz="2400" b="1">
                            <a:latin typeface="Cambria Math"/>
                            <a:cs typeface="+mj-cs"/>
                          </a:rPr>
                          <m:t>𝟎</m:t>
                        </m:r>
                        <m:r>
                          <a:rPr lang="en-US" sz="2400" b="1">
                            <a:latin typeface="Cambria Math"/>
                            <a:cs typeface="+mj-cs"/>
                          </a:rPr>
                          <m:t>.</m:t>
                        </m:r>
                        <m:r>
                          <a:rPr lang="en-US" sz="2400" b="1">
                            <a:latin typeface="Cambria Math"/>
                            <a:cs typeface="+mj-cs"/>
                          </a:rPr>
                          <m:t>𝟑𝟔</m:t>
                        </m:r>
                        <m:r>
                          <a:rPr lang="en-US" sz="2400" b="1" i="0" smtClean="0">
                            <a:latin typeface="Cambria Math" panose="02040503050406030204" pitchFamily="18" charset="0"/>
                            <a:cs typeface="+mj-cs"/>
                          </a:rPr>
                          <m:t>)</m:t>
                        </m:r>
                      </m:num>
                      <m:den>
                        <m:r>
                          <a:rPr lang="en-US" sz="2400" b="1" i="0" smtClean="0">
                            <a:latin typeface="Cambria Math" panose="02040503050406030204" pitchFamily="18" charset="0"/>
                            <a:cs typeface="+mj-cs"/>
                          </a:rPr>
                          <m:t>(</m:t>
                        </m:r>
                        <m:r>
                          <a:rPr lang="en-US" sz="2400" b="1">
                            <a:latin typeface="Cambria Math"/>
                            <a:cs typeface="+mj-cs"/>
                          </a:rPr>
                          <m:t>𝟎</m:t>
                        </m:r>
                        <m:r>
                          <a:rPr lang="en-US" sz="2400" b="1">
                            <a:latin typeface="Cambria Math"/>
                            <a:cs typeface="+mj-cs"/>
                          </a:rPr>
                          <m:t>.</m:t>
                        </m:r>
                        <m:r>
                          <a:rPr lang="en-US" sz="2400" b="1">
                            <a:latin typeface="Cambria Math"/>
                            <a:cs typeface="+mj-cs"/>
                          </a:rPr>
                          <m:t>𝟎𝟐</m:t>
                        </m:r>
                        <m:r>
                          <a:rPr lang="en-US" sz="2400" b="1" i="0" smtClean="0">
                            <a:latin typeface="Cambria Math" panose="02040503050406030204" pitchFamily="18" charset="0"/>
                            <a:cs typeface="+mj-cs"/>
                          </a:rPr>
                          <m:t>)</m:t>
                        </m:r>
                        <m:r>
                          <a:rPr lang="en-US" sz="2400" b="1" i="1" smtClean="0">
                            <a:latin typeface="Cambria Math" panose="02040503050406030204" pitchFamily="18" charset="0"/>
                            <a:cs typeface="+mj-cs"/>
                          </a:rPr>
                          <m:t> (</m:t>
                        </m:r>
                        <m:r>
                          <a:rPr lang="en-US" sz="2400" b="1" i="1">
                            <a:latin typeface="Cambria Math" panose="02040503050406030204" pitchFamily="18" charset="0"/>
                            <a:cs typeface="+mj-cs"/>
                          </a:rPr>
                          <m:t>𝟎</m:t>
                        </m:r>
                        <m:r>
                          <a:rPr lang="en-US" sz="2400" b="1" i="1">
                            <a:latin typeface="Cambria Math" panose="02040503050406030204" pitchFamily="18" charset="0"/>
                            <a:cs typeface="+mj-cs"/>
                          </a:rPr>
                          <m:t>.</m:t>
                        </m:r>
                        <m:r>
                          <a:rPr lang="en-US" sz="2400" b="1" i="1">
                            <a:latin typeface="Cambria Math" panose="02040503050406030204" pitchFamily="18" charset="0"/>
                            <a:cs typeface="+mj-cs"/>
                          </a:rPr>
                          <m:t>𝟏𝟐</m:t>
                        </m:r>
                        <m:r>
                          <a:rPr lang="en-US" sz="2400" b="1" i="1" smtClean="0">
                            <a:latin typeface="Cambria Math" panose="02040503050406030204" pitchFamily="18" charset="0"/>
                            <a:cs typeface="+mj-cs"/>
                          </a:rPr>
                          <m:t>)</m:t>
                        </m:r>
                      </m:den>
                    </m:f>
                  </m:oMath>
                </a14:m>
                <a:endParaRPr lang="ar-SA" sz="2400" dirty="0"/>
              </a:p>
            </p:txBody>
          </p:sp>
        </mc:Choice>
        <mc:Fallback>
          <p:sp>
            <p:nvSpPr>
              <p:cNvPr id="17" name="مربع نص 16">
                <a:extLst>
                  <a:ext uri="{FF2B5EF4-FFF2-40B4-BE49-F238E27FC236}">
                    <a16:creationId xmlns:a16="http://schemas.microsoft.com/office/drawing/2014/main" id="{CC72C82D-876A-426B-B3DB-0010AE20279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38899" y="6080919"/>
                <a:ext cx="2352675" cy="680699"/>
              </a:xfrm>
              <a:prstGeom prst="rect">
                <a:avLst/>
              </a:prstGeom>
              <a:blipFill>
                <a:blip r:embed="rId4"/>
                <a:stretch>
                  <a:fillRect b="-1802"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96410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3" grpId="0"/>
      <p:bldP spid="15" grpId="0"/>
      <p:bldP spid="1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 dirty="0">
                <a:latin typeface="Sakkal Majalla" panose="02000000000000000000" pitchFamily="2" charset="-78"/>
                <a:cs typeface="+mj-cs"/>
              </a:rPr>
              <a:t>حساب التراكيز عند الاتزان</a:t>
            </a:r>
            <a:endParaRPr lang="en-US" sz="3600" dirty="0">
              <a:cs typeface="Sakkal Majalla" panose="02000000000000000000" pitchFamily="2" charset="-78"/>
            </a:endParaRPr>
          </a:p>
        </p:txBody>
      </p:sp>
      <p:sp>
        <p:nvSpPr>
          <p:cNvPr id="2" name="TextBox 19">
            <a:extLst>
              <a:ext uri="{FF2B5EF4-FFF2-40B4-BE49-F238E27FC236}">
                <a16:creationId xmlns:a16="http://schemas.microsoft.com/office/drawing/2014/main" id="{093433D2-3E22-4CB4-9F3E-BD0055567BA6}"/>
              </a:ext>
            </a:extLst>
          </p:cNvPr>
          <p:cNvSpPr txBox="1">
            <a:spLocks noGrp="1"/>
          </p:cNvSpPr>
          <p:nvPr/>
        </p:nvSpPr>
        <p:spPr>
          <a:xfrm>
            <a:off x="11712779" y="6442225"/>
            <a:ext cx="295275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 anchor="t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A8E9D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86CB4B4D-7CA3-9044-876B-883B54F8677D}" type="slidenum">
              <a:rPr b="1" smtClean="0"/>
              <a:pPr/>
              <a:t>8</a:t>
            </a:fld>
            <a:endParaRPr b="1" dirty="0"/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0B866F59-4FF7-4730-848F-6FF5302815C9}"/>
              </a:ext>
            </a:extLst>
          </p:cNvPr>
          <p:cNvSpPr txBox="1"/>
          <p:nvPr/>
        </p:nvSpPr>
        <p:spPr>
          <a:xfrm>
            <a:off x="10544192" y="1924053"/>
            <a:ext cx="1463862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1">
            <a:spAutoFit/>
          </a:bodyPr>
          <a:lstStyle/>
          <a:p>
            <a:r>
              <a:rPr lang="ar-SA" sz="36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الخلاصة</a:t>
            </a:r>
          </a:p>
        </p:txBody>
      </p:sp>
      <p:sp>
        <p:nvSpPr>
          <p:cNvPr id="7" name="مستطيل 6">
            <a:extLst>
              <a:ext uri="{FF2B5EF4-FFF2-40B4-BE49-F238E27FC236}">
                <a16:creationId xmlns:a16="http://schemas.microsoft.com/office/drawing/2014/main" id="{2BE179C6-DC10-4CFE-9993-7A5AF206341E}"/>
              </a:ext>
            </a:extLst>
          </p:cNvPr>
          <p:cNvSpPr/>
          <p:nvPr/>
        </p:nvSpPr>
        <p:spPr>
          <a:xfrm>
            <a:off x="4337736" y="1924053"/>
            <a:ext cx="5767263" cy="156966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ar-SA" sz="3200" b="1" dirty="0">
                <a:latin typeface="ae_AlMateen" panose="02060803050605020204" pitchFamily="18" charset="-78"/>
              </a:rPr>
              <a:t>يمكن استعمال تعبير ثابت الاتزان في حساب تراكيز </a:t>
            </a:r>
            <a:r>
              <a:rPr lang="ar-SA" sz="3200" b="1" dirty="0">
                <a:solidFill>
                  <a:srgbClr val="0070C0"/>
                </a:solidFill>
                <a:latin typeface="ae_AlMateen" panose="02060803050605020204" pitchFamily="18" charset="-78"/>
              </a:rPr>
              <a:t>المواد وذوبانيتها </a:t>
            </a:r>
            <a:r>
              <a:rPr lang="ar-SA" sz="3200" b="1" dirty="0">
                <a:latin typeface="ae_AlMateen" panose="02060803050605020204" pitchFamily="18" charset="-78"/>
              </a:rPr>
              <a:t>.</a:t>
            </a:r>
            <a:endParaRPr lang="ar-SA" sz="3200" b="1" dirty="0">
              <a:solidFill>
                <a:srgbClr val="0070C0"/>
              </a:solidFill>
              <a:latin typeface="ae_AlMateen" panose="02060803050605020204" pitchFamily="18" charset="-78"/>
            </a:endParaRPr>
          </a:p>
        </p:txBody>
      </p:sp>
      <p:sp>
        <p:nvSpPr>
          <p:cNvPr id="9" name="مربع نص 9">
            <a:extLst>
              <a:ext uri="{FF2B5EF4-FFF2-40B4-BE49-F238E27FC236}">
                <a16:creationId xmlns:a16="http://schemas.microsoft.com/office/drawing/2014/main" id="{D2C0D6D5-B352-416C-B5CD-EB96876B6DEF}"/>
              </a:ext>
            </a:extLst>
          </p:cNvPr>
          <p:cNvSpPr txBox="1"/>
          <p:nvPr/>
        </p:nvSpPr>
        <p:spPr>
          <a:xfrm>
            <a:off x="7483736" y="3842221"/>
            <a:ext cx="4229043" cy="64633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3600" b="1" dirty="0">
                <a:solidFill>
                  <a:srgbClr val="C00000"/>
                </a:solidFill>
                <a:latin typeface="ae_AlMateen" panose="02060803050605020204" pitchFamily="18" charset="-78"/>
                <a:cs typeface="+mj-cs"/>
              </a:rPr>
              <a:t>لحساب التراكيز عند الاتزان</a:t>
            </a:r>
          </a:p>
        </p:txBody>
      </p:sp>
      <p:pic>
        <p:nvPicPr>
          <p:cNvPr id="11" name="Picture 2" descr="image">
            <a:extLst>
              <a:ext uri="{FF2B5EF4-FFF2-40B4-BE49-F238E27FC236}">
                <a16:creationId xmlns:a16="http://schemas.microsoft.com/office/drawing/2014/main" id="{607B7139-6C3A-4857-9976-C7C597512F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4650" y="4967288"/>
            <a:ext cx="4421392" cy="1404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14116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9">
            <a:extLst>
              <a:ext uri="{FF2B5EF4-FFF2-40B4-BE49-F238E27FC236}">
                <a16:creationId xmlns:a16="http://schemas.microsoft.com/office/drawing/2014/main" id="{E74F5A55-5693-41B2-9077-B6D98CFC4F20}"/>
              </a:ext>
            </a:extLst>
          </p:cNvPr>
          <p:cNvSpPr txBox="1"/>
          <p:nvPr/>
        </p:nvSpPr>
        <p:spPr>
          <a:xfrm>
            <a:off x="8608834" y="1869300"/>
            <a:ext cx="26600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3600" b="1" dirty="0">
                <a:solidFill>
                  <a:srgbClr val="C00000"/>
                </a:solidFill>
                <a:latin typeface="Sakkal Majalla" panose="02000000000000000000" pitchFamily="2" charset="-78"/>
              </a:rPr>
              <a:t>المــــراجـــــــــع:</a:t>
            </a:r>
            <a:endParaRPr lang="en-US" sz="3600" b="1" dirty="0">
              <a:solidFill>
                <a:srgbClr val="C00000"/>
              </a:solidFill>
              <a:latin typeface="Sakkal Majalla" panose="02000000000000000000" pitchFamily="2" charset="-78"/>
            </a:endParaRPr>
          </a:p>
        </p:txBody>
      </p:sp>
      <p:pic>
        <p:nvPicPr>
          <p:cNvPr id="6" name="Picture 20">
            <a:extLst>
              <a:ext uri="{FF2B5EF4-FFF2-40B4-BE49-F238E27FC236}">
                <a16:creationId xmlns:a16="http://schemas.microsoft.com/office/drawing/2014/main" id="{B672A4F0-906B-49BD-A8C8-0CC15EE1F9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96698" y="1822133"/>
            <a:ext cx="740664" cy="740664"/>
          </a:xfrm>
          <a:prstGeom prst="rect">
            <a:avLst/>
          </a:prstGeom>
        </p:spPr>
      </p:pic>
      <p:sp>
        <p:nvSpPr>
          <p:cNvPr id="8" name="مستطيل 7">
            <a:extLst>
              <a:ext uri="{FF2B5EF4-FFF2-40B4-BE49-F238E27FC236}">
                <a16:creationId xmlns:a16="http://schemas.microsoft.com/office/drawing/2014/main" id="{592F7DB0-8B0C-4D13-B0AF-9CCCDB155D0B}"/>
              </a:ext>
            </a:extLst>
          </p:cNvPr>
          <p:cNvSpPr/>
          <p:nvPr/>
        </p:nvSpPr>
        <p:spPr>
          <a:xfrm>
            <a:off x="2719388" y="3295803"/>
            <a:ext cx="8880092" cy="267965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bg2">
                    <a:lumMod val="10000"/>
                  </a:schemeClr>
                </a:solidFill>
              </a:rPr>
              <a:t>كتاب </a:t>
            </a:r>
            <a:r>
              <a:rPr lang="ar-SA" sz="3600" b="1" dirty="0">
                <a:solidFill>
                  <a:srgbClr val="FF0000"/>
                </a:solidFill>
              </a:rPr>
              <a:t>كيمياء3</a:t>
            </a:r>
            <a:r>
              <a:rPr lang="ar-SA" sz="3600" b="1" dirty="0">
                <a:solidFill>
                  <a:schemeClr val="bg2">
                    <a:lumMod val="10000"/>
                  </a:schemeClr>
                </a:solidFill>
              </a:rPr>
              <a:t> التعليم الثانوي نظام المقررات</a:t>
            </a:r>
          </a:p>
          <a:p>
            <a:pPr algn="ctr"/>
            <a:r>
              <a:rPr lang="ar-SA" sz="3600" b="1" dirty="0">
                <a:solidFill>
                  <a:schemeClr val="bg2">
                    <a:lumMod val="10000"/>
                  </a:schemeClr>
                </a:solidFill>
              </a:rPr>
              <a:t> (مسار العلوم الطبيعية)</a:t>
            </a:r>
          </a:p>
          <a:p>
            <a:pPr algn="ctr"/>
            <a:r>
              <a:rPr lang="ar-SA" sz="3600" b="1" dirty="0">
                <a:solidFill>
                  <a:schemeClr val="bg2">
                    <a:lumMod val="10000"/>
                  </a:schemeClr>
                </a:solidFill>
              </a:rPr>
              <a:t>طبعة 1442 – 2020م</a:t>
            </a:r>
          </a:p>
          <a:p>
            <a:pPr algn="ctr"/>
            <a:r>
              <a:rPr lang="ar-SA" sz="3600" b="1" dirty="0">
                <a:solidFill>
                  <a:schemeClr val="bg2">
                    <a:lumMod val="10000"/>
                  </a:schemeClr>
                </a:solidFill>
              </a:rPr>
              <a:t>الفصل الدراسي الأول</a:t>
            </a:r>
          </a:p>
        </p:txBody>
      </p:sp>
      <p:pic>
        <p:nvPicPr>
          <p:cNvPr id="10" name="صورة 9" descr="صورة تحتوي على لقطة شاشة&#10;&#10;تم إنشاء الوصف تلقائياً">
            <a:extLst>
              <a:ext uri="{FF2B5EF4-FFF2-40B4-BE49-F238E27FC236}">
                <a16:creationId xmlns:a16="http://schemas.microsoft.com/office/drawing/2014/main" id="{3932B043-151C-46C0-AA1B-F2CB55F650B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101" t="23977" r="28433" b="18469"/>
          <a:stretch/>
        </p:blipFill>
        <p:spPr>
          <a:xfrm>
            <a:off x="403379" y="2576732"/>
            <a:ext cx="2778369" cy="4281268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77E4046-6529-4627-A3D0-F9FB5D6935A0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 dirty="0">
                <a:latin typeface="Sakkal Majalla" panose="02000000000000000000" pitchFamily="2" charset="-78"/>
                <a:cs typeface="+mj-cs"/>
              </a:rPr>
              <a:t>حساب التراكيز عند الاتزان</a:t>
            </a:r>
            <a:endParaRPr lang="en-US" sz="3600" dirty="0"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103782558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731</TotalTime>
  <Words>433</Words>
  <Application>Microsoft Office PowerPoint</Application>
  <PresentationFormat>شاشة عريضة</PresentationFormat>
  <Paragraphs>103</Paragraphs>
  <Slides>9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6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9</vt:i4>
      </vt:variant>
    </vt:vector>
  </HeadingPairs>
  <TitlesOfParts>
    <vt:vector size="16" baseType="lpstr">
      <vt:lpstr>ae_AlMateen</vt:lpstr>
      <vt:lpstr>Arial</vt:lpstr>
      <vt:lpstr>Calibri</vt:lpstr>
      <vt:lpstr>Calibri Light</vt:lpstr>
      <vt:lpstr>Cambria Math</vt:lpstr>
      <vt:lpstr>Sakkal Majalla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سلطان المطيري</dc:creator>
  <cp:lastModifiedBy>majed Al-hakami</cp:lastModifiedBy>
  <cp:revision>2</cp:revision>
  <dcterms:created xsi:type="dcterms:W3CDTF">2020-09-01T14:46:23Z</dcterms:created>
  <dcterms:modified xsi:type="dcterms:W3CDTF">2020-10-27T08:53:41Z</dcterms:modified>
</cp:coreProperties>
</file>