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9" r:id="rId2"/>
    <p:sldId id="271" r:id="rId3"/>
    <p:sldId id="272" r:id="rId4"/>
    <p:sldId id="273" r:id="rId5"/>
    <p:sldId id="257" r:id="rId6"/>
    <p:sldId id="275" r:id="rId7"/>
    <p:sldId id="276" r:id="rId8"/>
    <p:sldId id="278" r:id="rId9"/>
    <p:sldId id="260" r:id="rId10"/>
    <p:sldId id="279" r:id="rId11"/>
    <p:sldId id="274" r:id="rId12"/>
    <p:sldId id="280" r:id="rId13"/>
    <p:sldId id="282" r:id="rId14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0B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3F8269-F87D-4759-A672-7D383E944B10}" v="47" dt="2020-10-05T09:08:15.1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ed Al-hakami" userId="c15e6e485a5a4051" providerId="LiveId" clId="{D23F8269-F87D-4759-A672-7D383E944B10}"/>
    <pc:docChg chg="undo custSel addSld delSld modSld sldOrd">
      <pc:chgData name="majed Al-hakami" userId="c15e6e485a5a4051" providerId="LiveId" clId="{D23F8269-F87D-4759-A672-7D383E944B10}" dt="2020-10-05T09:08:15.182" v="112"/>
      <pc:docMkLst>
        <pc:docMk/>
      </pc:docMkLst>
      <pc:sldChg chg="del">
        <pc:chgData name="majed Al-hakami" userId="c15e6e485a5a4051" providerId="LiveId" clId="{D23F8269-F87D-4759-A672-7D383E944B10}" dt="2020-10-05T08:24:33.886" v="12" actId="47"/>
        <pc:sldMkLst>
          <pc:docMk/>
          <pc:sldMk cId="2447272190" sldId="256"/>
        </pc:sldMkLst>
      </pc:sldChg>
      <pc:sldChg chg="addSp modSp mod">
        <pc:chgData name="majed Al-hakami" userId="c15e6e485a5a4051" providerId="LiveId" clId="{D23F8269-F87D-4759-A672-7D383E944B10}" dt="2020-10-05T08:34:54.622" v="38" actId="207"/>
        <pc:sldMkLst>
          <pc:docMk/>
          <pc:sldMk cId="3985106440" sldId="257"/>
        </pc:sldMkLst>
        <pc:spChg chg="add mod">
          <ac:chgData name="majed Al-hakami" userId="c15e6e485a5a4051" providerId="LiveId" clId="{D23F8269-F87D-4759-A672-7D383E944B10}" dt="2020-10-05T08:34:54.622" v="38" actId="207"/>
          <ac:spMkLst>
            <pc:docMk/>
            <pc:sldMk cId="3985106440" sldId="257"/>
            <ac:spMk id="2" creationId="{C92A5E49-4CDC-4BFB-83D5-53A93B7DC0EE}"/>
          </ac:spMkLst>
        </pc:spChg>
      </pc:sldChg>
      <pc:sldChg chg="del">
        <pc:chgData name="majed Al-hakami" userId="c15e6e485a5a4051" providerId="LiveId" clId="{D23F8269-F87D-4759-A672-7D383E944B10}" dt="2020-10-03T19:35:44.261" v="11" actId="47"/>
        <pc:sldMkLst>
          <pc:docMk/>
          <pc:sldMk cId="3855509451" sldId="258"/>
        </pc:sldMkLst>
      </pc:sldChg>
      <pc:sldChg chg="del">
        <pc:chgData name="majed Al-hakami" userId="c15e6e485a5a4051" providerId="LiveId" clId="{D23F8269-F87D-4759-A672-7D383E944B10}" dt="2020-10-03T19:35:38.499" v="1" actId="47"/>
        <pc:sldMkLst>
          <pc:docMk/>
          <pc:sldMk cId="3729102518" sldId="261"/>
        </pc:sldMkLst>
      </pc:sldChg>
      <pc:sldChg chg="del">
        <pc:chgData name="majed Al-hakami" userId="c15e6e485a5a4051" providerId="LiveId" clId="{D23F8269-F87D-4759-A672-7D383E944B10}" dt="2020-10-03T19:35:39.253" v="2" actId="47"/>
        <pc:sldMkLst>
          <pc:docMk/>
          <pc:sldMk cId="414925870" sldId="262"/>
        </pc:sldMkLst>
      </pc:sldChg>
      <pc:sldChg chg="del">
        <pc:chgData name="majed Al-hakami" userId="c15e6e485a5a4051" providerId="LiveId" clId="{D23F8269-F87D-4759-A672-7D383E944B10}" dt="2020-10-03T19:35:39.530" v="3" actId="47"/>
        <pc:sldMkLst>
          <pc:docMk/>
          <pc:sldMk cId="2055649944" sldId="263"/>
        </pc:sldMkLst>
      </pc:sldChg>
      <pc:sldChg chg="del">
        <pc:chgData name="majed Al-hakami" userId="c15e6e485a5a4051" providerId="LiveId" clId="{D23F8269-F87D-4759-A672-7D383E944B10}" dt="2020-10-03T19:35:40.047" v="4" actId="47"/>
        <pc:sldMkLst>
          <pc:docMk/>
          <pc:sldMk cId="3037713806" sldId="264"/>
        </pc:sldMkLst>
      </pc:sldChg>
      <pc:sldChg chg="del">
        <pc:chgData name="majed Al-hakami" userId="c15e6e485a5a4051" providerId="LiveId" clId="{D23F8269-F87D-4759-A672-7D383E944B10}" dt="2020-10-03T19:35:40.659" v="5" actId="47"/>
        <pc:sldMkLst>
          <pc:docMk/>
          <pc:sldMk cId="47146184" sldId="265"/>
        </pc:sldMkLst>
      </pc:sldChg>
      <pc:sldChg chg="del">
        <pc:chgData name="majed Al-hakami" userId="c15e6e485a5a4051" providerId="LiveId" clId="{D23F8269-F87D-4759-A672-7D383E944B10}" dt="2020-10-03T19:35:41.447" v="6" actId="47"/>
        <pc:sldMkLst>
          <pc:docMk/>
          <pc:sldMk cId="3517283234" sldId="266"/>
        </pc:sldMkLst>
      </pc:sldChg>
      <pc:sldChg chg="del">
        <pc:chgData name="majed Al-hakami" userId="c15e6e485a5a4051" providerId="LiveId" clId="{D23F8269-F87D-4759-A672-7D383E944B10}" dt="2020-10-03T19:35:41.911" v="7" actId="47"/>
        <pc:sldMkLst>
          <pc:docMk/>
          <pc:sldMk cId="3474786042" sldId="267"/>
        </pc:sldMkLst>
      </pc:sldChg>
      <pc:sldChg chg="del">
        <pc:chgData name="majed Al-hakami" userId="c15e6e485a5a4051" providerId="LiveId" clId="{D23F8269-F87D-4759-A672-7D383E944B10}" dt="2020-10-03T19:35:42.553" v="8" actId="47"/>
        <pc:sldMkLst>
          <pc:docMk/>
          <pc:sldMk cId="199268289" sldId="268"/>
        </pc:sldMkLst>
      </pc:sldChg>
      <pc:sldChg chg="del">
        <pc:chgData name="majed Al-hakami" userId="c15e6e485a5a4051" providerId="LiveId" clId="{D23F8269-F87D-4759-A672-7D383E944B10}" dt="2020-10-03T19:35:43.134" v="9" actId="47"/>
        <pc:sldMkLst>
          <pc:docMk/>
          <pc:sldMk cId="2366555706" sldId="269"/>
        </pc:sldMkLst>
      </pc:sldChg>
      <pc:sldChg chg="del">
        <pc:chgData name="majed Al-hakami" userId="c15e6e485a5a4051" providerId="LiveId" clId="{D23F8269-F87D-4759-A672-7D383E944B10}" dt="2020-10-03T19:35:43.653" v="10" actId="47"/>
        <pc:sldMkLst>
          <pc:docMk/>
          <pc:sldMk cId="1548202882" sldId="270"/>
        </pc:sldMkLst>
      </pc:sldChg>
      <pc:sldChg chg="modAnim">
        <pc:chgData name="majed Al-hakami" userId="c15e6e485a5a4051" providerId="LiveId" clId="{D23F8269-F87D-4759-A672-7D383E944B10}" dt="2020-10-05T09:08:15.182" v="112"/>
        <pc:sldMkLst>
          <pc:docMk/>
          <pc:sldMk cId="2763079364" sldId="273"/>
        </pc:sldMkLst>
      </pc:sldChg>
      <pc:sldChg chg="modSp mod">
        <pc:chgData name="majed Al-hakami" userId="c15e6e485a5a4051" providerId="LiveId" clId="{D23F8269-F87D-4759-A672-7D383E944B10}" dt="2020-10-05T08:33:41.274" v="25" actId="5793"/>
        <pc:sldMkLst>
          <pc:docMk/>
          <pc:sldMk cId="738028605" sldId="274"/>
        </pc:sldMkLst>
        <pc:spChg chg="mod">
          <ac:chgData name="majed Al-hakami" userId="c15e6e485a5a4051" providerId="LiveId" clId="{D23F8269-F87D-4759-A672-7D383E944B10}" dt="2020-10-05T08:33:41.274" v="25" actId="5793"/>
          <ac:spMkLst>
            <pc:docMk/>
            <pc:sldMk cId="738028605" sldId="274"/>
            <ac:spMk id="8" creationId="{06E8DEC2-BEB8-4253-BB8A-7C3556638B7D}"/>
          </ac:spMkLst>
        </pc:spChg>
      </pc:sldChg>
      <pc:sldChg chg="addSp mod ord">
        <pc:chgData name="majed Al-hakami" userId="c15e6e485a5a4051" providerId="LiveId" clId="{D23F8269-F87D-4759-A672-7D383E944B10}" dt="2020-10-05T08:35:11.463" v="42"/>
        <pc:sldMkLst>
          <pc:docMk/>
          <pc:sldMk cId="252696586" sldId="275"/>
        </pc:sldMkLst>
        <pc:spChg chg="add">
          <ac:chgData name="majed Al-hakami" userId="c15e6e485a5a4051" providerId="LiveId" clId="{D23F8269-F87D-4759-A672-7D383E944B10}" dt="2020-10-05T08:35:04.102" v="39" actId="22"/>
          <ac:spMkLst>
            <pc:docMk/>
            <pc:sldMk cId="252696586" sldId="275"/>
            <ac:spMk id="2" creationId="{04036A32-9DC0-4CF9-BDB0-F0F94F2B635A}"/>
          </ac:spMkLst>
        </pc:spChg>
      </pc:sldChg>
      <pc:sldChg chg="addSp mod">
        <pc:chgData name="majed Al-hakami" userId="c15e6e485a5a4051" providerId="LiveId" clId="{D23F8269-F87D-4759-A672-7D383E944B10}" dt="2020-10-05T08:35:07.202" v="40" actId="22"/>
        <pc:sldMkLst>
          <pc:docMk/>
          <pc:sldMk cId="3988731834" sldId="276"/>
        </pc:sldMkLst>
        <pc:spChg chg="add">
          <ac:chgData name="majed Al-hakami" userId="c15e6e485a5a4051" providerId="LiveId" clId="{D23F8269-F87D-4759-A672-7D383E944B10}" dt="2020-10-05T08:35:07.202" v="40" actId="22"/>
          <ac:spMkLst>
            <pc:docMk/>
            <pc:sldMk cId="3988731834" sldId="276"/>
            <ac:spMk id="2" creationId="{6A57922F-C397-472F-9830-902BA925C772}"/>
          </ac:spMkLst>
        </pc:spChg>
      </pc:sldChg>
      <pc:sldChg chg="modSp mod">
        <pc:chgData name="majed Al-hakami" userId="c15e6e485a5a4051" providerId="LiveId" clId="{D23F8269-F87D-4759-A672-7D383E944B10}" dt="2020-10-05T08:30:55.511" v="17" actId="20577"/>
        <pc:sldMkLst>
          <pc:docMk/>
          <pc:sldMk cId="2996758442" sldId="278"/>
        </pc:sldMkLst>
        <pc:spChg chg="mod">
          <ac:chgData name="majed Al-hakami" userId="c15e6e485a5a4051" providerId="LiveId" clId="{D23F8269-F87D-4759-A672-7D383E944B10}" dt="2020-10-05T08:29:16.160" v="16" actId="14100"/>
          <ac:spMkLst>
            <pc:docMk/>
            <pc:sldMk cId="2996758442" sldId="278"/>
            <ac:spMk id="15" creationId="{1C0CF1BC-39B5-4330-A64B-DE89C31EE796}"/>
          </ac:spMkLst>
        </pc:spChg>
        <pc:spChg chg="mod">
          <ac:chgData name="majed Al-hakami" userId="c15e6e485a5a4051" providerId="LiveId" clId="{D23F8269-F87D-4759-A672-7D383E944B10}" dt="2020-10-05T08:30:55.511" v="17" actId="20577"/>
          <ac:spMkLst>
            <pc:docMk/>
            <pc:sldMk cId="2996758442" sldId="278"/>
            <ac:spMk id="16" creationId="{11FDBF3D-C98F-4471-8312-D2D6BC31C925}"/>
          </ac:spMkLst>
        </pc:spChg>
        <pc:graphicFrameChg chg="modGraphic">
          <ac:chgData name="majed Al-hakami" userId="c15e6e485a5a4051" providerId="LiveId" clId="{D23F8269-F87D-4759-A672-7D383E944B10}" dt="2020-10-05T08:29:08.742" v="15" actId="14100"/>
          <ac:graphicFrameMkLst>
            <pc:docMk/>
            <pc:sldMk cId="2996758442" sldId="278"/>
            <ac:graphicFrameMk id="11" creationId="{459E30B4-6693-4EF3-8DB9-2E8FCC2BC11F}"/>
          </ac:graphicFrameMkLst>
        </pc:graphicFrameChg>
      </pc:sldChg>
      <pc:sldChg chg="addSp delSp modSp mod modAnim">
        <pc:chgData name="majed Al-hakami" userId="c15e6e485a5a4051" providerId="LiveId" clId="{D23F8269-F87D-4759-A672-7D383E944B10}" dt="2020-10-05T08:48:47.288" v="109"/>
        <pc:sldMkLst>
          <pc:docMk/>
          <pc:sldMk cId="3451900666" sldId="279"/>
        </pc:sldMkLst>
        <pc:spChg chg="del">
          <ac:chgData name="majed Al-hakami" userId="c15e6e485a5a4051" providerId="LiveId" clId="{D23F8269-F87D-4759-A672-7D383E944B10}" dt="2020-10-05T08:35:35.491" v="44" actId="478"/>
          <ac:spMkLst>
            <pc:docMk/>
            <pc:sldMk cId="3451900666" sldId="279"/>
            <ac:spMk id="9" creationId="{11DF0BC3-13BC-4241-9E98-014DDEFAEF12}"/>
          </ac:spMkLst>
        </pc:spChg>
        <pc:spChg chg="mod">
          <ac:chgData name="majed Al-hakami" userId="c15e6e485a5a4051" providerId="LiveId" clId="{D23F8269-F87D-4759-A672-7D383E944B10}" dt="2020-10-05T08:44:35.473" v="54" actId="1076"/>
          <ac:spMkLst>
            <pc:docMk/>
            <pc:sldMk cId="3451900666" sldId="279"/>
            <ac:spMk id="12" creationId="{08B1389E-A6D9-434D-8FB4-B192C1711EAF}"/>
          </ac:spMkLst>
        </pc:spChg>
        <pc:spChg chg="mod">
          <ac:chgData name="majed Al-hakami" userId="c15e6e485a5a4051" providerId="LiveId" clId="{D23F8269-F87D-4759-A672-7D383E944B10}" dt="2020-10-05T08:45:07.813" v="60" actId="1076"/>
          <ac:spMkLst>
            <pc:docMk/>
            <pc:sldMk cId="3451900666" sldId="279"/>
            <ac:spMk id="14" creationId="{66271890-B558-425C-A16C-4BC1526F5308}"/>
          </ac:spMkLst>
        </pc:spChg>
        <pc:spChg chg="mod">
          <ac:chgData name="majed Al-hakami" userId="c15e6e485a5a4051" providerId="LiveId" clId="{D23F8269-F87D-4759-A672-7D383E944B10}" dt="2020-10-05T08:46:11.694" v="74" actId="14100"/>
          <ac:spMkLst>
            <pc:docMk/>
            <pc:sldMk cId="3451900666" sldId="279"/>
            <ac:spMk id="15" creationId="{6B9E0FF9-1F26-43BD-AA86-221334502C2D}"/>
          </ac:spMkLst>
        </pc:spChg>
        <pc:spChg chg="mod">
          <ac:chgData name="majed Al-hakami" userId="c15e6e485a5a4051" providerId="LiveId" clId="{D23F8269-F87D-4759-A672-7D383E944B10}" dt="2020-10-05T08:46:33.726" v="78" actId="1076"/>
          <ac:spMkLst>
            <pc:docMk/>
            <pc:sldMk cId="3451900666" sldId="279"/>
            <ac:spMk id="18" creationId="{1148701E-73E8-4F5C-81D6-41FD54A1586A}"/>
          </ac:spMkLst>
        </pc:spChg>
        <pc:spChg chg="mod">
          <ac:chgData name="majed Al-hakami" userId="c15e6e485a5a4051" providerId="LiveId" clId="{D23F8269-F87D-4759-A672-7D383E944B10}" dt="2020-10-05T08:46:37.299" v="79" actId="20577"/>
          <ac:spMkLst>
            <pc:docMk/>
            <pc:sldMk cId="3451900666" sldId="279"/>
            <ac:spMk id="20" creationId="{B9B26787-7612-4CFA-B581-F9BFAC541563}"/>
          </ac:spMkLst>
        </pc:spChg>
        <pc:spChg chg="mod">
          <ac:chgData name="majed Al-hakami" userId="c15e6e485a5a4051" providerId="LiveId" clId="{D23F8269-F87D-4759-A672-7D383E944B10}" dt="2020-10-05T08:45:46.889" v="68" actId="14100"/>
          <ac:spMkLst>
            <pc:docMk/>
            <pc:sldMk cId="3451900666" sldId="279"/>
            <ac:spMk id="21" creationId="{BF6550CD-389E-4933-9066-791A95A3C18A}"/>
          </ac:spMkLst>
        </pc:spChg>
        <pc:spChg chg="add mod">
          <ac:chgData name="majed Al-hakami" userId="c15e6e485a5a4051" providerId="LiveId" clId="{D23F8269-F87D-4759-A672-7D383E944B10}" dt="2020-10-05T08:45:16.192" v="63" actId="207"/>
          <ac:spMkLst>
            <pc:docMk/>
            <pc:sldMk cId="3451900666" sldId="279"/>
            <ac:spMk id="27" creationId="{592308A9-9846-4DA0-94B0-FF05698A0B6E}"/>
          </ac:spMkLst>
        </pc:spChg>
        <pc:spChg chg="add mod">
          <ac:chgData name="majed Al-hakami" userId="c15e6e485a5a4051" providerId="LiveId" clId="{D23F8269-F87D-4759-A672-7D383E944B10}" dt="2020-10-05T08:45:38.985" v="67" actId="1076"/>
          <ac:spMkLst>
            <pc:docMk/>
            <pc:sldMk cId="3451900666" sldId="279"/>
            <ac:spMk id="28" creationId="{2397A13C-2EE1-47F0-B5EF-AC0E3A386B25}"/>
          </ac:spMkLst>
        </pc:spChg>
        <pc:spChg chg="add mod">
          <ac:chgData name="majed Al-hakami" userId="c15e6e485a5a4051" providerId="LiveId" clId="{D23F8269-F87D-4759-A672-7D383E944B10}" dt="2020-10-05T08:46:45.700" v="81" actId="1076"/>
          <ac:spMkLst>
            <pc:docMk/>
            <pc:sldMk cId="3451900666" sldId="279"/>
            <ac:spMk id="29" creationId="{84B5E50C-28D6-46CA-ADE2-C90B1C6F278F}"/>
          </ac:spMkLst>
        </pc:spChg>
        <pc:spChg chg="add mod">
          <ac:chgData name="majed Al-hakami" userId="c15e6e485a5a4051" providerId="LiveId" clId="{D23F8269-F87D-4759-A672-7D383E944B10}" dt="2020-10-05T08:46:19.488" v="76" actId="1076"/>
          <ac:spMkLst>
            <pc:docMk/>
            <pc:sldMk cId="3451900666" sldId="279"/>
            <ac:spMk id="30" creationId="{14DF862B-2A06-47E0-9D6F-45E2EE75D2A8}"/>
          </ac:spMkLst>
        </pc:spChg>
        <pc:picChg chg="del">
          <ac:chgData name="majed Al-hakami" userId="c15e6e485a5a4051" providerId="LiveId" clId="{D23F8269-F87D-4759-A672-7D383E944B10}" dt="2020-10-05T08:35:33.759" v="43" actId="478"/>
          <ac:picMkLst>
            <pc:docMk/>
            <pc:sldMk cId="3451900666" sldId="279"/>
            <ac:picMk id="8" creationId="{FE962476-E384-4129-BABF-F5B641F22466}"/>
          </ac:picMkLst>
        </pc:picChg>
        <pc:cxnChg chg="mod">
          <ac:chgData name="majed Al-hakami" userId="c15e6e485a5a4051" providerId="LiveId" clId="{D23F8269-F87D-4759-A672-7D383E944B10}" dt="2020-10-05T08:45:01.961" v="59" actId="14100"/>
          <ac:cxnSpMkLst>
            <pc:docMk/>
            <pc:sldMk cId="3451900666" sldId="279"/>
            <ac:cxnSpMk id="13" creationId="{C7CF7378-27BC-4815-8A3E-3598C888AEF6}"/>
          </ac:cxnSpMkLst>
        </pc:cxnChg>
        <pc:cxnChg chg="mod">
          <ac:chgData name="majed Al-hakami" userId="c15e6e485a5a4051" providerId="LiveId" clId="{D23F8269-F87D-4759-A672-7D383E944B10}" dt="2020-10-05T08:46:33.726" v="78" actId="1076"/>
          <ac:cxnSpMkLst>
            <pc:docMk/>
            <pc:sldMk cId="3451900666" sldId="279"/>
            <ac:cxnSpMk id="19" creationId="{14875ADC-699A-45BC-B8E9-95708A4CF29D}"/>
          </ac:cxnSpMkLst>
        </pc:cxnChg>
      </pc:sldChg>
      <pc:sldChg chg="add">
        <pc:chgData name="majed Al-hakami" userId="c15e6e485a5a4051" providerId="LiveId" clId="{D23F8269-F87D-4759-A672-7D383E944B10}" dt="2020-10-03T19:35:36.373" v="0"/>
        <pc:sldMkLst>
          <pc:docMk/>
          <pc:sldMk cId="3103782558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F038A5-4BBC-460E-A9D8-8929DCDC68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F524918-6B66-4047-9B8E-B95D54F305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B524B88-B51E-4E40-BC7B-6A275779A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D4D1637-F4CC-4473-B9A8-91A6D0374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9277BD-1E5F-45F5-9DD8-498108385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83400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FB6B0-AF2D-4E8B-A61F-305912454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3BBD51B6-12A1-4A6D-A49D-BE142844CF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5A14E95-4D90-409E-9C8D-48083D1BC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D7994F5-BB7E-465B-9506-6BCC6F26A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80A33F9-5235-49A0-AABB-AEE0920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17153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98E48F4D-B5AA-446E-AB43-C7A54896EC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93B4D44-24BE-4D2D-9961-C1F4AE5341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638A5CA-B43B-44EE-AD58-E86298016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778392-A130-47F2-8DF3-6961D5EF8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479EADD-FA86-4721-B100-AAE50E7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17192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20C441-DB32-476D-84BD-E5E269924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8408371-4FE8-45B7-A334-4FEF029F5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91EF5D0-F5F2-46A5-96C5-B858CD73E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CA91BDF-6307-4F06-8557-686E04E01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7895CE7-5404-4A13-8199-ED0C4B75D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4222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46ADE0C-7CC8-4074-95BC-32CB3DEA4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0023B5E-EF39-49CA-8512-E0E549CBF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EBF1AF8-7580-4BC9-BD2C-FA9201AC8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6BF302-CAF9-4AFC-845D-192852E72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3CED8A-0198-4285-998B-6E5984512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0157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51C8B2-D0A9-4850-AF0E-31AA9CAE5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919DF73-59BA-4838-8A9D-8B13D2A36F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4691A01-DC1F-4F5F-B2B2-3C17C8C17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90752CB-946C-42ED-94D3-28F640614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ED22115-E1B1-499C-9AC0-80F443DED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8FEF6A-B353-47E0-813D-5F369F28D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7202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4A3B990-69C2-44DA-89AB-7AF1F0317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275DF78-F8F8-49D6-BD1C-DCC636615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0A238-D3B5-4BCF-BC77-22F29955B0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466477D-4FEC-43A0-A8B0-58EDACA5E1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B10CAF2B-7891-4852-B431-2783B604DF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8C7C9F2-1C92-4207-8645-565245203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D59106B0-070C-48C6-AB1D-6308B27D1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FBCCDB0C-561A-49AF-A068-BEA6E6C78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56999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9EF011C-A13E-4839-8467-46A00135E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63C21DF-4EC3-46B0-A1D6-032D60B6D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BB151A1-BC94-4F42-9BE7-DE63D34DA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77E38868-72B2-49D1-AE29-4C718166C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7080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B3F82D8-A8C0-4C27-8588-0A71C5106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0BD2843-D859-4C6E-AE06-689222593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AA5890C2-4FEF-4B5A-B0C0-97654CA21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8033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C7984EE-B94D-40AF-8F1D-8128C5721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E19505C1-3457-47D2-82C8-D771EBCF6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C0F66C7-5940-4EDE-B184-038D739EB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A0BD9C-5136-4A1F-8061-F8D47B231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A8BADB-C0B4-43A1-923F-DCEC04FD8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8C5ADB6-D144-48DF-A1BE-040D14E47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45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0078E12-A793-4C50-8738-82986261F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C1D8916B-DD0F-45CA-9957-EC8AF94F38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0006888-63E5-4FAF-B9E0-8F9595CCA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46ED8317-F0A8-429C-972C-1B14A3797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1EF817C-3DC8-4175-9A11-EED1652D6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662346F0-DB1C-49BF-9372-163A4A0D1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9368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A473EBF-CF17-46DD-9B0C-66A1B3CAA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DFF124E-4486-4BFB-BE45-BBB2FD4F89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0CDA203-9F62-4628-AB02-B795A06BA9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387C1-AC6E-42AF-8B56-BCE79D8438EF}" type="datetimeFigureOut">
              <a:rPr lang="ar-SA" smtClean="0"/>
              <a:t>18/02/42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8C049C8-49BD-42D4-AC84-02DB1CDD4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F4B605C-D24F-49C1-99FD-2F5F3F0802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1788-8FFC-469A-9EA8-938AE23EC2DC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8581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3">
            <a:extLst>
              <a:ext uri="{FF2B5EF4-FFF2-40B4-BE49-F238E27FC236}">
                <a16:creationId xmlns:a16="http://schemas.microsoft.com/office/drawing/2014/main" id="{4268E26B-AE6A-44CE-AEB3-9461599278B4}"/>
              </a:ext>
            </a:extLst>
          </p:cNvPr>
          <p:cNvSpPr/>
          <p:nvPr/>
        </p:nvSpPr>
        <p:spPr>
          <a:xfrm>
            <a:off x="2181225" y="22145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الثالث الثانوي  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4">
            <a:extLst>
              <a:ext uri="{FF2B5EF4-FFF2-40B4-BE49-F238E27FC236}">
                <a16:creationId xmlns:a16="http://schemas.microsoft.com/office/drawing/2014/main" id="{951C5C37-E062-41A1-AE7A-28AF646211B7}"/>
              </a:ext>
            </a:extLst>
          </p:cNvPr>
          <p:cNvSpPr txBox="1"/>
          <p:nvPr/>
        </p:nvSpPr>
        <p:spPr>
          <a:xfrm>
            <a:off x="7221538" y="22907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الصف/ المرحلة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7">
            <a:extLst>
              <a:ext uri="{FF2B5EF4-FFF2-40B4-BE49-F238E27FC236}">
                <a16:creationId xmlns:a16="http://schemas.microsoft.com/office/drawing/2014/main" id="{53671F14-FA6A-47A0-81E0-E2FB7DDC0094}"/>
              </a:ext>
            </a:extLst>
          </p:cNvPr>
          <p:cNvSpPr txBox="1"/>
          <p:nvPr/>
        </p:nvSpPr>
        <p:spPr>
          <a:xfrm>
            <a:off x="7221538" y="38369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المـــــــــــــــــــــــــــــــــــــــــادة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3C7ABF40-FC78-4D69-9EFC-59010F846AB2}"/>
              </a:ext>
            </a:extLst>
          </p:cNvPr>
          <p:cNvSpPr txBox="1"/>
          <p:nvPr/>
        </p:nvSpPr>
        <p:spPr>
          <a:xfrm>
            <a:off x="7221538" y="4576763"/>
            <a:ext cx="1700212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موضوع الدرس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9">
            <a:extLst>
              <a:ext uri="{FF2B5EF4-FFF2-40B4-BE49-F238E27FC236}">
                <a16:creationId xmlns:a16="http://schemas.microsoft.com/office/drawing/2014/main" id="{C9CFECF2-DC0F-4FA6-ACEF-336D7587F426}"/>
              </a:ext>
            </a:extLst>
          </p:cNvPr>
          <p:cNvSpPr txBox="1"/>
          <p:nvPr/>
        </p:nvSpPr>
        <p:spPr>
          <a:xfrm>
            <a:off x="7221538" y="5376863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المعلم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Rounded Rectangle 20">
            <a:extLst>
              <a:ext uri="{FF2B5EF4-FFF2-40B4-BE49-F238E27FC236}">
                <a16:creationId xmlns:a16="http://schemas.microsoft.com/office/drawing/2014/main" id="{4EECC26D-8E73-40AC-B85D-3EE46FB89FE6}"/>
              </a:ext>
            </a:extLst>
          </p:cNvPr>
          <p:cNvSpPr/>
          <p:nvPr/>
        </p:nvSpPr>
        <p:spPr>
          <a:xfrm>
            <a:off x="2181225" y="37639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كــــــــيــــــمــــــــيــــــــاء 3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Rounded Rectangle 21">
            <a:extLst>
              <a:ext uri="{FF2B5EF4-FFF2-40B4-BE49-F238E27FC236}">
                <a16:creationId xmlns:a16="http://schemas.microsoft.com/office/drawing/2014/main" id="{EA6D929D-48F8-4DAF-A4FE-3BE268AF2D56}"/>
              </a:ext>
            </a:extLst>
          </p:cNvPr>
          <p:cNvSpPr/>
          <p:nvPr/>
        </p:nvSpPr>
        <p:spPr>
          <a:xfrm>
            <a:off x="2181225" y="450532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8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 ص94</a:t>
            </a:r>
            <a:endParaRPr lang="en-US" sz="28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1" name="Rounded Rectangle 22">
            <a:extLst>
              <a:ext uri="{FF2B5EF4-FFF2-40B4-BE49-F238E27FC236}">
                <a16:creationId xmlns:a16="http://schemas.microsoft.com/office/drawing/2014/main" id="{95657EE6-EFE5-46B2-886D-D925F291048F}"/>
              </a:ext>
            </a:extLst>
          </p:cNvPr>
          <p:cNvSpPr/>
          <p:nvPr/>
        </p:nvSpPr>
        <p:spPr>
          <a:xfrm>
            <a:off x="2181225" y="5273675"/>
            <a:ext cx="5062538" cy="60801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مــــــــــاجــــــــــد الـــــــــحــــــــــــكـــــــــــمــــــي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3" name="TextBox 23">
            <a:extLst>
              <a:ext uri="{FF2B5EF4-FFF2-40B4-BE49-F238E27FC236}">
                <a16:creationId xmlns:a16="http://schemas.microsoft.com/office/drawing/2014/main" id="{63B9E28D-2401-41AC-92E8-9BACF61DF3A0}"/>
              </a:ext>
            </a:extLst>
          </p:cNvPr>
          <p:cNvSpPr txBox="1"/>
          <p:nvPr/>
        </p:nvSpPr>
        <p:spPr>
          <a:xfrm>
            <a:off x="7221538" y="3062288"/>
            <a:ext cx="17002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الفصل الدراسي</a:t>
            </a:r>
            <a:endParaRPr lang="en-US" sz="24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A7D01827-524E-41A7-B6F8-A9AA81C8CCBD}"/>
              </a:ext>
            </a:extLst>
          </p:cNvPr>
          <p:cNvSpPr/>
          <p:nvPr/>
        </p:nvSpPr>
        <p:spPr>
          <a:xfrm>
            <a:off x="2181225" y="2989263"/>
            <a:ext cx="5062538" cy="608012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SA" sz="24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</a:t>
            </a:r>
            <a:endParaRPr lang="en-US" sz="24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550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FECD4BDA-71E3-4D1F-AB7D-6EA2DDFFBCA0}"/>
              </a:ext>
            </a:extLst>
          </p:cNvPr>
          <p:cNvSpPr txBox="1"/>
          <p:nvPr/>
        </p:nvSpPr>
        <p:spPr>
          <a:xfrm>
            <a:off x="641681" y="1917233"/>
            <a:ext cx="11617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مثال2: </a:t>
            </a:r>
            <a:r>
              <a:rPr lang="ar-SA" sz="2400" b="1" dirty="0"/>
              <a:t>عند بداية التفاعل زاد تركيز </a:t>
            </a:r>
            <a:r>
              <a:rPr lang="en-US" sz="2400" b="1" dirty="0"/>
              <a:t>NO</a:t>
            </a:r>
            <a:r>
              <a:rPr lang="ar-SA" sz="2400" b="1" dirty="0"/>
              <a:t> من </a:t>
            </a:r>
            <a:r>
              <a:rPr lang="ar-SA" sz="2400" b="1" dirty="0">
                <a:solidFill>
                  <a:srgbClr val="FF0000"/>
                </a:solidFill>
              </a:rPr>
              <a:t>الصفر</a:t>
            </a:r>
            <a:r>
              <a:rPr lang="ar-SA" sz="2400" b="1" dirty="0"/>
              <a:t> إلى </a:t>
            </a:r>
            <a:r>
              <a:rPr lang="en-US" sz="2400" b="1" dirty="0">
                <a:solidFill>
                  <a:srgbClr val="FF0000"/>
                </a:solidFill>
              </a:rPr>
              <a:t>0.01</a:t>
            </a:r>
            <a:r>
              <a:rPr lang="en-US" sz="2400" b="1" dirty="0"/>
              <a:t> M</a:t>
            </a:r>
            <a:r>
              <a:rPr lang="ar-SA" sz="2400" b="1" dirty="0"/>
              <a:t> خلال ثانيتين، </a:t>
            </a:r>
            <a:r>
              <a:rPr lang="ar-SA" sz="2400" b="1" dirty="0">
                <a:solidFill>
                  <a:srgbClr val="FF0000"/>
                </a:solidFill>
              </a:rPr>
              <a:t>أحسب متوسط سرعة التفاعل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B4908DC5-576F-4B85-AE4D-5AE085A6B296}"/>
              </a:ext>
            </a:extLst>
          </p:cNvPr>
          <p:cNvSpPr/>
          <p:nvPr/>
        </p:nvSpPr>
        <p:spPr>
          <a:xfrm>
            <a:off x="833703" y="2667025"/>
            <a:ext cx="112332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(g) </a:t>
            </a:r>
            <a:r>
              <a:rPr lang="en-US" sz="2800" b="1" dirty="0">
                <a:solidFill>
                  <a:schemeClr val="tx1"/>
                </a:solidFill>
              </a:rPr>
              <a:t>+  NO</a:t>
            </a:r>
            <a:r>
              <a:rPr lang="en-US" b="1" dirty="0">
                <a:solidFill>
                  <a:schemeClr val="tx1"/>
                </a:solidFill>
              </a:rPr>
              <a:t>2(g)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en-US" sz="1600" b="1" dirty="0">
                <a:solidFill>
                  <a:schemeClr val="tx1"/>
                </a:solidFill>
              </a:rPr>
              <a:t>2(g) </a:t>
            </a:r>
            <a:r>
              <a:rPr lang="en-US" sz="2800" b="1" dirty="0">
                <a:solidFill>
                  <a:schemeClr val="tx1"/>
                </a:solidFill>
              </a:rPr>
              <a:t> + NO</a:t>
            </a:r>
            <a:r>
              <a:rPr lang="en-US" sz="1600" b="1" dirty="0">
                <a:solidFill>
                  <a:schemeClr val="tx1"/>
                </a:solidFill>
              </a:rPr>
              <a:t>(g)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7" name="رابط كسهم مستقيم 6">
            <a:extLst>
              <a:ext uri="{FF2B5EF4-FFF2-40B4-BE49-F238E27FC236}">
                <a16:creationId xmlns:a16="http://schemas.microsoft.com/office/drawing/2014/main" id="{D54A8351-D082-42E6-A800-8D2E10A48E89}"/>
              </a:ext>
            </a:extLst>
          </p:cNvPr>
          <p:cNvCxnSpPr/>
          <p:nvPr/>
        </p:nvCxnSpPr>
        <p:spPr>
          <a:xfrm>
            <a:off x="3018698" y="2916957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08B1389E-A6D9-434D-8FB4-B192C1711EAF}"/>
              </a:ext>
            </a:extLst>
          </p:cNvPr>
          <p:cNvSpPr/>
          <p:nvPr/>
        </p:nvSpPr>
        <p:spPr>
          <a:xfrm>
            <a:off x="1585025" y="4074418"/>
            <a:ext cx="2688300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[reactants] </a:t>
            </a: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C7CF7378-27BC-4815-8A3E-3598C888AEF6}"/>
              </a:ext>
            </a:extLst>
          </p:cNvPr>
          <p:cNvCxnSpPr>
            <a:cxnSpLocks/>
          </p:cNvCxnSpPr>
          <p:nvPr/>
        </p:nvCxnSpPr>
        <p:spPr>
          <a:xfrm>
            <a:off x="1752646" y="4644169"/>
            <a:ext cx="2329843" cy="2352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66271890-B558-425C-A16C-4BC1526F5308}"/>
              </a:ext>
            </a:extLst>
          </p:cNvPr>
          <p:cNvSpPr/>
          <p:nvPr/>
        </p:nvSpPr>
        <p:spPr>
          <a:xfrm>
            <a:off x="2151885" y="4650482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t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6B9E0FF9-1F26-43BD-AA86-221334502C2D}"/>
              </a:ext>
            </a:extLst>
          </p:cNvPr>
          <p:cNvSpPr/>
          <p:nvPr/>
        </p:nvSpPr>
        <p:spPr>
          <a:xfrm>
            <a:off x="5362575" y="4074417"/>
            <a:ext cx="1997561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[NO] </a:t>
            </a:r>
          </a:p>
        </p:txBody>
      </p: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E3467193-7EB1-4363-A61A-FE37EABB2AC3}"/>
              </a:ext>
            </a:extLst>
          </p:cNvPr>
          <p:cNvCxnSpPr/>
          <p:nvPr/>
        </p:nvCxnSpPr>
        <p:spPr>
          <a:xfrm>
            <a:off x="5186178" y="4650482"/>
            <a:ext cx="163218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F8B1364D-CBE6-4FDC-9BB7-FF14CC7B1B92}"/>
              </a:ext>
            </a:extLst>
          </p:cNvPr>
          <p:cNvSpPr/>
          <p:nvPr/>
        </p:nvSpPr>
        <p:spPr>
          <a:xfrm>
            <a:off x="5510788" y="4650482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t</a:t>
            </a: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1148701E-73E8-4F5C-81D6-41FD54A1586A}"/>
              </a:ext>
            </a:extLst>
          </p:cNvPr>
          <p:cNvSpPr/>
          <p:nvPr/>
        </p:nvSpPr>
        <p:spPr>
          <a:xfrm>
            <a:off x="8497372" y="4556378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-t</a:t>
            </a:r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14875ADC-699A-45BC-B8E9-95708A4CF29D}"/>
              </a:ext>
            </a:extLst>
          </p:cNvPr>
          <p:cNvCxnSpPr/>
          <p:nvPr/>
        </p:nvCxnSpPr>
        <p:spPr>
          <a:xfrm>
            <a:off x="8081334" y="4639434"/>
            <a:ext cx="297633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B9B26787-7612-4CFA-B581-F9BFAC541563}"/>
              </a:ext>
            </a:extLst>
          </p:cNvPr>
          <p:cNvSpPr/>
          <p:nvPr/>
        </p:nvSpPr>
        <p:spPr>
          <a:xfrm>
            <a:off x="7907609" y="4063370"/>
            <a:ext cx="3150056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 [NO]</a:t>
            </a:r>
            <a:r>
              <a:rPr lang="en-US" sz="2000" b="1" dirty="0">
                <a:solidFill>
                  <a:schemeClr val="tx1"/>
                </a:solidFill>
              </a:rPr>
              <a:t>t</a:t>
            </a:r>
            <a:r>
              <a:rPr lang="en-US" sz="1600" b="1" dirty="0">
                <a:solidFill>
                  <a:schemeClr val="tx1"/>
                </a:solidFill>
              </a:rPr>
              <a:t>2  </a:t>
            </a:r>
            <a:r>
              <a:rPr lang="en-US" sz="2800" b="1" dirty="0">
                <a:solidFill>
                  <a:schemeClr val="tx1"/>
                </a:solidFill>
              </a:rPr>
              <a:t>- [NO]</a:t>
            </a:r>
            <a:r>
              <a:rPr lang="en-US" sz="2000" b="1" dirty="0">
                <a:solidFill>
                  <a:schemeClr val="tx1"/>
                </a:solidFill>
              </a:rPr>
              <a:t>t</a:t>
            </a:r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1" name="مستطيل 20">
            <a:extLst>
              <a:ext uri="{FF2B5EF4-FFF2-40B4-BE49-F238E27FC236}">
                <a16:creationId xmlns:a16="http://schemas.microsoft.com/office/drawing/2014/main" id="{BF6550CD-389E-4933-9066-791A95A3C18A}"/>
              </a:ext>
            </a:extLst>
          </p:cNvPr>
          <p:cNvSpPr/>
          <p:nvPr/>
        </p:nvSpPr>
        <p:spPr>
          <a:xfrm>
            <a:off x="1866954" y="5154538"/>
            <a:ext cx="2329843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0.01   –   0       </a:t>
            </a:r>
          </a:p>
        </p:txBody>
      </p:sp>
      <p:sp>
        <p:nvSpPr>
          <p:cNvPr id="22" name="مستطيل 21">
            <a:extLst>
              <a:ext uri="{FF2B5EF4-FFF2-40B4-BE49-F238E27FC236}">
                <a16:creationId xmlns:a16="http://schemas.microsoft.com/office/drawing/2014/main" id="{B8896EF0-8CC1-4B6D-A2B9-9AB8B51C85A8}"/>
              </a:ext>
            </a:extLst>
          </p:cNvPr>
          <p:cNvSpPr/>
          <p:nvPr/>
        </p:nvSpPr>
        <p:spPr>
          <a:xfrm>
            <a:off x="1866954" y="5658594"/>
            <a:ext cx="1344149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2 - 0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3" name="رابط مستقيم 22">
            <a:extLst>
              <a:ext uri="{FF2B5EF4-FFF2-40B4-BE49-F238E27FC236}">
                <a16:creationId xmlns:a16="http://schemas.microsoft.com/office/drawing/2014/main" id="{74078643-2DF2-403F-A7B3-E8C5D93FE326}"/>
              </a:ext>
            </a:extLst>
          </p:cNvPr>
          <p:cNvCxnSpPr/>
          <p:nvPr/>
        </p:nvCxnSpPr>
        <p:spPr>
          <a:xfrm>
            <a:off x="1578921" y="5730602"/>
            <a:ext cx="2112235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3F193395-18BC-4081-918C-BBE0DA3CC4B7}"/>
              </a:ext>
            </a:extLst>
          </p:cNvPr>
          <p:cNvSpPr/>
          <p:nvPr/>
        </p:nvSpPr>
        <p:spPr>
          <a:xfrm>
            <a:off x="570011" y="6156337"/>
            <a:ext cx="5280587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 </a:t>
            </a:r>
            <a:r>
              <a:rPr lang="en-US" sz="3200" b="1" dirty="0">
                <a:solidFill>
                  <a:schemeClr val="tx1"/>
                </a:solidFill>
              </a:rPr>
              <a:t>0.005 mol/L.s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5" name="مربع نص 24">
            <a:extLst>
              <a:ext uri="{FF2B5EF4-FFF2-40B4-BE49-F238E27FC236}">
                <a16:creationId xmlns:a16="http://schemas.microsoft.com/office/drawing/2014/main" id="{6ACD9742-6458-4119-8E47-7589D287C3E6}"/>
              </a:ext>
            </a:extLst>
          </p:cNvPr>
          <p:cNvSpPr txBox="1"/>
          <p:nvPr/>
        </p:nvSpPr>
        <p:spPr>
          <a:xfrm>
            <a:off x="10338759" y="2778275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>
                <a:solidFill>
                  <a:srgbClr val="FF0000"/>
                </a:solidFill>
              </a:rPr>
              <a:t>المعطيات</a:t>
            </a: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E8C5285C-A77D-41B9-A08A-BCE5BCC8CD48}"/>
              </a:ext>
            </a:extLst>
          </p:cNvPr>
          <p:cNvSpPr/>
          <p:nvPr/>
        </p:nvSpPr>
        <p:spPr>
          <a:xfrm>
            <a:off x="594353" y="3210322"/>
            <a:ext cx="10512491" cy="5040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l" rtl="0"/>
            <a:r>
              <a:rPr lang="en-US" sz="2800" b="1" dirty="0">
                <a:solidFill>
                  <a:srgbClr val="0000FF"/>
                </a:solidFill>
              </a:rPr>
              <a:t>t</a:t>
            </a:r>
            <a:r>
              <a:rPr lang="en-US" sz="1600" b="1" dirty="0">
                <a:solidFill>
                  <a:srgbClr val="0000FF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 = </a:t>
            </a:r>
            <a:r>
              <a:rPr lang="en-US" sz="2800" b="1" dirty="0">
                <a:solidFill>
                  <a:srgbClr val="FF0000"/>
                </a:solidFill>
              </a:rPr>
              <a:t>2</a:t>
            </a:r>
            <a:r>
              <a:rPr lang="en-US" sz="2800" b="1" dirty="0">
                <a:solidFill>
                  <a:srgbClr val="0000FF"/>
                </a:solidFill>
              </a:rPr>
              <a:t> s</a:t>
            </a:r>
            <a:r>
              <a:rPr lang="en-US" sz="3200" b="1" dirty="0">
                <a:solidFill>
                  <a:srgbClr val="0000FF"/>
                </a:solidFill>
              </a:rPr>
              <a:t>, </a:t>
            </a:r>
            <a:r>
              <a:rPr lang="en-US" sz="2800" b="1" dirty="0">
                <a:solidFill>
                  <a:srgbClr val="0000FF"/>
                </a:solidFill>
              </a:rPr>
              <a:t>t</a:t>
            </a:r>
            <a:r>
              <a:rPr lang="en-US" sz="1600" b="1" dirty="0">
                <a:solidFill>
                  <a:srgbClr val="0000FF"/>
                </a:solidFill>
              </a:rPr>
              <a:t>1</a:t>
            </a:r>
            <a:r>
              <a:rPr lang="en-US" sz="2800" b="1" dirty="0">
                <a:solidFill>
                  <a:srgbClr val="0000FF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srgbClr val="0000FF"/>
                </a:solidFill>
              </a:rPr>
              <a:t> s ,</a:t>
            </a:r>
            <a:r>
              <a:rPr lang="en-US" sz="3200" b="1" dirty="0">
                <a:solidFill>
                  <a:srgbClr val="0000FF"/>
                </a:solidFill>
              </a:rPr>
              <a:t> </a:t>
            </a:r>
            <a:r>
              <a:rPr lang="en-US" sz="3200" dirty="0">
                <a:solidFill>
                  <a:srgbClr val="0000FF"/>
                </a:solidFill>
              </a:rPr>
              <a:t>[NO]</a:t>
            </a:r>
            <a:r>
              <a:rPr lang="en-US" sz="2000" dirty="0">
                <a:solidFill>
                  <a:srgbClr val="0000FF"/>
                </a:solidFill>
              </a:rPr>
              <a:t>t</a:t>
            </a:r>
            <a:r>
              <a:rPr lang="en-US" sz="1600" dirty="0">
                <a:solidFill>
                  <a:srgbClr val="0000FF"/>
                </a:solidFill>
              </a:rPr>
              <a:t>2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0.01</a:t>
            </a:r>
            <a:r>
              <a:rPr lang="en-US" sz="2800" b="1" dirty="0">
                <a:solidFill>
                  <a:srgbClr val="0000FF"/>
                </a:solidFill>
              </a:rPr>
              <a:t> M, </a:t>
            </a:r>
            <a:r>
              <a:rPr lang="en-US" sz="3200" dirty="0">
                <a:solidFill>
                  <a:srgbClr val="0000FF"/>
                </a:solidFill>
              </a:rPr>
              <a:t>[NO]</a:t>
            </a:r>
            <a:r>
              <a:rPr lang="en-US" sz="2000" dirty="0">
                <a:solidFill>
                  <a:srgbClr val="0000FF"/>
                </a:solidFill>
              </a:rPr>
              <a:t>t</a:t>
            </a:r>
            <a:r>
              <a:rPr lang="en-US" sz="1600" dirty="0">
                <a:solidFill>
                  <a:srgbClr val="0000FF"/>
                </a:solidFill>
              </a:rPr>
              <a:t>1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= </a:t>
            </a:r>
            <a:r>
              <a:rPr lang="en-US" sz="2800" b="1" dirty="0">
                <a:solidFill>
                  <a:srgbClr val="FF0000"/>
                </a:solidFill>
              </a:rPr>
              <a:t>0</a:t>
            </a:r>
            <a:r>
              <a:rPr lang="en-US" sz="2800" b="1" dirty="0">
                <a:solidFill>
                  <a:srgbClr val="0000FF"/>
                </a:solidFill>
              </a:rPr>
              <a:t> M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592308A9-9846-4DA0-94B0-FF05698A0B6E}"/>
              </a:ext>
            </a:extLst>
          </p:cNvPr>
          <p:cNvSpPr/>
          <p:nvPr/>
        </p:nvSpPr>
        <p:spPr>
          <a:xfrm>
            <a:off x="0" y="4351402"/>
            <a:ext cx="1735847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 </a:t>
            </a:r>
            <a:r>
              <a:rPr lang="en-US" sz="3600" b="1" dirty="0">
                <a:solidFill>
                  <a:srgbClr val="FF0000"/>
                </a:solidFill>
              </a:rPr>
              <a:t>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8" name="مستطيل 27">
            <a:extLst>
              <a:ext uri="{FF2B5EF4-FFF2-40B4-BE49-F238E27FC236}">
                <a16:creationId xmlns:a16="http://schemas.microsoft.com/office/drawing/2014/main" id="{2397A13C-2EE1-47F0-B5EF-AC0E3A386B25}"/>
              </a:ext>
            </a:extLst>
          </p:cNvPr>
          <p:cNvSpPr/>
          <p:nvPr/>
        </p:nvSpPr>
        <p:spPr>
          <a:xfrm>
            <a:off x="125471" y="5429229"/>
            <a:ext cx="1735847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 </a:t>
            </a:r>
            <a:r>
              <a:rPr lang="en-US" sz="3600" b="1" dirty="0">
                <a:solidFill>
                  <a:srgbClr val="FF0000"/>
                </a:solidFill>
              </a:rPr>
              <a:t>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9" name="مستطيل 28">
            <a:extLst>
              <a:ext uri="{FF2B5EF4-FFF2-40B4-BE49-F238E27FC236}">
                <a16:creationId xmlns:a16="http://schemas.microsoft.com/office/drawing/2014/main" id="{84B5E50C-28D6-46CA-ADE2-C90B1C6F278F}"/>
              </a:ext>
            </a:extLst>
          </p:cNvPr>
          <p:cNvSpPr/>
          <p:nvPr/>
        </p:nvSpPr>
        <p:spPr>
          <a:xfrm>
            <a:off x="7210010" y="4329486"/>
            <a:ext cx="847725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=  </a:t>
            </a:r>
            <a:r>
              <a:rPr lang="en-US" sz="3600" b="1" dirty="0">
                <a:solidFill>
                  <a:srgbClr val="FF0000"/>
                </a:solidFill>
              </a:rPr>
              <a:t>-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14DF862B-2A06-47E0-9D6F-45E2EE75D2A8}"/>
              </a:ext>
            </a:extLst>
          </p:cNvPr>
          <p:cNvSpPr/>
          <p:nvPr/>
        </p:nvSpPr>
        <p:spPr>
          <a:xfrm>
            <a:off x="4472570" y="4315398"/>
            <a:ext cx="847725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=  </a:t>
            </a:r>
            <a:r>
              <a:rPr lang="en-US" sz="3600" b="1" dirty="0">
                <a:solidFill>
                  <a:srgbClr val="FF0000"/>
                </a:solidFill>
              </a:rPr>
              <a:t>-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1900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2" grpId="0"/>
      <p:bldP spid="14" grpId="0"/>
      <p:bldP spid="15" grpId="0"/>
      <p:bldP spid="17" grpId="0"/>
      <p:bldP spid="18" grpId="0"/>
      <p:bldP spid="20" grpId="0"/>
      <p:bldP spid="21" grpId="0"/>
      <p:bldP spid="22" grpId="0"/>
      <p:bldP spid="24" grpId="0"/>
      <p:bldP spid="25" grpId="0"/>
      <p:bldP spid="26" grpId="0" animBg="1"/>
      <p:bldP spid="27" grpId="0"/>
      <p:bldP spid="28" grpId="0"/>
      <p:bldP spid="29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E057F8D8-EDF4-4A56-9F1A-2A9902608BAA}"/>
              </a:ext>
            </a:extLst>
          </p:cNvPr>
          <p:cNvSpPr txBox="1"/>
          <p:nvPr/>
        </p:nvSpPr>
        <p:spPr>
          <a:xfrm>
            <a:off x="365159" y="2242483"/>
            <a:ext cx="11617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/>
              <a:t>1-</a:t>
            </a:r>
            <a:r>
              <a:rPr lang="ar-SA" sz="2800" b="1" dirty="0">
                <a:solidFill>
                  <a:srgbClr val="FF0000"/>
                </a:solidFill>
              </a:rPr>
              <a:t> </a:t>
            </a:r>
            <a:r>
              <a:rPr lang="ar-SA" sz="2400" b="1" dirty="0"/>
              <a:t>اختر الإجابة الصحيحة فيما يلي: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" name="AutoShape 4">
            <a:extLst>
              <a:ext uri="{FF2B5EF4-FFF2-40B4-BE49-F238E27FC236}">
                <a16:creationId xmlns:a16="http://schemas.microsoft.com/office/drawing/2014/main" id="{0F12A41B-EEA4-401D-BC71-388AF9415F23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073813" y="2827104"/>
            <a:ext cx="10753195" cy="1728192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800" dirty="0"/>
              <a:t>1- </a:t>
            </a:r>
            <a:r>
              <a:rPr lang="ar-SA" sz="2800" b="1" dirty="0">
                <a:solidFill>
                  <a:srgbClr val="FF0000"/>
                </a:solidFill>
              </a:rPr>
              <a:t>يقل تركيز ........مع  الزمن</a:t>
            </a:r>
            <a:r>
              <a:rPr lang="ar-SA" sz="2800" dirty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Font typeface="+mj-lt"/>
              <a:buAutoNum type="alphaUcPeriod"/>
            </a:pPr>
            <a:r>
              <a:rPr lang="ar-SA" sz="2800" b="1" dirty="0"/>
              <a:t>النواتج</a:t>
            </a:r>
          </a:p>
          <a:p>
            <a:pPr marL="514350" indent="-514350">
              <a:buFont typeface="+mj-lt"/>
              <a:buAutoNum type="alphaUcPeriod"/>
            </a:pPr>
            <a:r>
              <a:rPr lang="ar-SA" sz="2800" b="1" dirty="0"/>
              <a:t>المتفاعلات</a:t>
            </a:r>
          </a:p>
        </p:txBody>
      </p:sp>
      <p:sp>
        <p:nvSpPr>
          <p:cNvPr id="8" name="AutoShape 4">
            <a:extLst>
              <a:ext uri="{FF2B5EF4-FFF2-40B4-BE49-F238E27FC236}">
                <a16:creationId xmlns:a16="http://schemas.microsoft.com/office/drawing/2014/main" id="{06E8DEC2-BEB8-4253-BB8A-7C3556638B7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1034701" y="4461184"/>
            <a:ext cx="10753195" cy="2232248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2800" dirty="0"/>
              <a:t>2- </a:t>
            </a:r>
            <a:r>
              <a:rPr lang="ar-SA" sz="2800" b="1" dirty="0">
                <a:solidFill>
                  <a:srgbClr val="FF0000"/>
                </a:solidFill>
              </a:rPr>
              <a:t>يعبّر عن سرعة التفاعل الكيميائي </a:t>
            </a:r>
            <a:r>
              <a:rPr lang="ar-SA" sz="2800" b="1" dirty="0" err="1">
                <a:solidFill>
                  <a:srgbClr val="FF0000"/>
                </a:solidFill>
              </a:rPr>
              <a:t>بـ</a:t>
            </a:r>
            <a:r>
              <a:rPr lang="ar-SA" sz="2800" dirty="0">
                <a:solidFill>
                  <a:srgbClr val="FF0000"/>
                </a:solidFill>
              </a:rPr>
              <a:t>:</a:t>
            </a:r>
          </a:p>
          <a:p>
            <a:pPr marL="514350" indent="-514350">
              <a:buFont typeface="+mj-lt"/>
              <a:buAutoNum type="alphaUcPeriod"/>
            </a:pPr>
            <a:r>
              <a:rPr lang="ar-SA" sz="2800" b="1" dirty="0"/>
              <a:t>سرعة تكوّن النواتج.</a:t>
            </a:r>
          </a:p>
          <a:p>
            <a:pPr marL="514350" indent="-514350">
              <a:buFont typeface="+mj-lt"/>
              <a:buAutoNum type="alphaUcPeriod"/>
            </a:pPr>
            <a:r>
              <a:rPr lang="ar-SA" sz="2800" b="1" dirty="0"/>
              <a:t>سرعة استهلاك المتفاعلات.</a:t>
            </a:r>
          </a:p>
          <a:p>
            <a:pPr marL="514350" indent="-514350">
              <a:buFont typeface="+mj-lt"/>
              <a:buAutoNum type="alphaUcPeriod"/>
            </a:pPr>
            <a:r>
              <a:rPr lang="ar-SA" sz="2800" b="1" dirty="0"/>
              <a:t>كل من أ و ب.</a:t>
            </a: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D5FEAE57-5723-411E-A73A-F1D6C52A630D}"/>
              </a:ext>
            </a:extLst>
          </p:cNvPr>
          <p:cNvSpPr txBox="1"/>
          <p:nvPr/>
        </p:nvSpPr>
        <p:spPr>
          <a:xfrm>
            <a:off x="8241390" y="1719263"/>
            <a:ext cx="315263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ar-SA" sz="2800" b="1" dirty="0">
                <a:solidFill>
                  <a:srgbClr val="C00000"/>
                </a:solidFill>
              </a:rPr>
              <a:t>التقويم</a:t>
            </a:r>
          </a:p>
        </p:txBody>
      </p:sp>
    </p:spTree>
    <p:extLst>
      <p:ext uri="{BB962C8B-B14F-4D97-AF65-F5344CB8AC3E}">
        <p14:creationId xmlns:p14="http://schemas.microsoft.com/office/powerpoint/2010/main" val="738028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4E6F6701-22CD-4D5E-87E4-ED2A1B7D286E}"/>
              </a:ext>
            </a:extLst>
          </p:cNvPr>
          <p:cNvSpPr/>
          <p:nvPr/>
        </p:nvSpPr>
        <p:spPr>
          <a:xfrm>
            <a:off x="8899327" y="2896559"/>
            <a:ext cx="3202100" cy="57785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2400" b="1" dirty="0"/>
              <a:t>سرعة التفاعل الكيميائي</a:t>
            </a:r>
            <a:endParaRPr lang="ar-SA" sz="2400" b="1" dirty="0">
              <a:solidFill>
                <a:srgbClr val="0070C0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06E0AFAB-8F68-4311-BBB1-4977E193F6D1}"/>
              </a:ext>
            </a:extLst>
          </p:cNvPr>
          <p:cNvSpPr/>
          <p:nvPr/>
        </p:nvSpPr>
        <p:spPr>
          <a:xfrm>
            <a:off x="8814288" y="4032111"/>
            <a:ext cx="3225058" cy="168584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/>
              <a:t>هو التغير في تركيز المواد المتفاعلة أو الناتجة في وحدة الزمن</a:t>
            </a:r>
          </a:p>
        </p:txBody>
      </p:sp>
      <p:sp>
        <p:nvSpPr>
          <p:cNvPr id="6" name="سهم إلى اليمين 14">
            <a:extLst>
              <a:ext uri="{FF2B5EF4-FFF2-40B4-BE49-F238E27FC236}">
                <a16:creationId xmlns:a16="http://schemas.microsoft.com/office/drawing/2014/main" id="{B56E0B3A-F105-447B-9275-188ED97F2710}"/>
              </a:ext>
            </a:extLst>
          </p:cNvPr>
          <p:cNvSpPr/>
          <p:nvPr/>
        </p:nvSpPr>
        <p:spPr>
          <a:xfrm rot="5400000">
            <a:off x="10485009" y="3482774"/>
            <a:ext cx="395417" cy="37868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4B953FF5-C338-4D2F-96A1-595924E836C1}"/>
              </a:ext>
            </a:extLst>
          </p:cNvPr>
          <p:cNvSpPr/>
          <p:nvPr/>
        </p:nvSpPr>
        <p:spPr>
          <a:xfrm>
            <a:off x="152655" y="2900675"/>
            <a:ext cx="3694742" cy="553998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000" b="1" dirty="0"/>
              <a:t>يتم حساب متوسط سرعة التفاعل الكيميائي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8" name="سهم إلى اليمين 19">
            <a:extLst>
              <a:ext uri="{FF2B5EF4-FFF2-40B4-BE49-F238E27FC236}">
                <a16:creationId xmlns:a16="http://schemas.microsoft.com/office/drawing/2014/main" id="{18C38CCC-5D72-4802-988F-74BA47A14736}"/>
              </a:ext>
            </a:extLst>
          </p:cNvPr>
          <p:cNvSpPr/>
          <p:nvPr/>
        </p:nvSpPr>
        <p:spPr>
          <a:xfrm rot="5400000">
            <a:off x="1755587" y="3463038"/>
            <a:ext cx="395417" cy="37868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p:sp>
        <p:nvSpPr>
          <p:cNvPr id="9" name="مربع نص 20">
            <a:extLst>
              <a:ext uri="{FF2B5EF4-FFF2-40B4-BE49-F238E27FC236}">
                <a16:creationId xmlns:a16="http://schemas.microsoft.com/office/drawing/2014/main" id="{56D35B4A-883F-4A38-91F4-82DF311F95CA}"/>
              </a:ext>
            </a:extLst>
          </p:cNvPr>
          <p:cNvSpPr txBox="1"/>
          <p:nvPr/>
        </p:nvSpPr>
        <p:spPr>
          <a:xfrm>
            <a:off x="4660958" y="1798934"/>
            <a:ext cx="3608173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b="1" dirty="0">
                <a:latin typeface="ae_AlMateen" panose="02060803050605020204" pitchFamily="18" charset="-78"/>
              </a:rPr>
              <a:t>التعبير عن سرعة التفاعل</a:t>
            </a:r>
            <a:endParaRPr lang="en-US" sz="3200" b="1" dirty="0">
              <a:latin typeface="ae_AlMateen" panose="02060803050605020204" pitchFamily="18" charset="-78"/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F8C289F-B424-4697-ACE3-9E5F11FD1183}"/>
              </a:ext>
            </a:extLst>
          </p:cNvPr>
          <p:cNvSpPr/>
          <p:nvPr/>
        </p:nvSpPr>
        <p:spPr>
          <a:xfrm>
            <a:off x="4862704" y="2900675"/>
            <a:ext cx="3202100" cy="496996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ar-SA" sz="2000" b="1" dirty="0"/>
              <a:t>يعبر عن سرعة التفاعل الكيميائي</a:t>
            </a:r>
            <a:endParaRPr lang="ar-SA" sz="2000" b="1" dirty="0">
              <a:solidFill>
                <a:srgbClr val="0070C0"/>
              </a:solidFill>
            </a:endParaRPr>
          </a:p>
        </p:txBody>
      </p:sp>
      <p:sp>
        <p:nvSpPr>
          <p:cNvPr id="11" name="مستطيل 10">
            <a:extLst>
              <a:ext uri="{FF2B5EF4-FFF2-40B4-BE49-F238E27FC236}">
                <a16:creationId xmlns:a16="http://schemas.microsoft.com/office/drawing/2014/main" id="{23D9F1F5-E6C3-4DDB-A632-2FF67506BEB0}"/>
              </a:ext>
            </a:extLst>
          </p:cNvPr>
          <p:cNvSpPr/>
          <p:nvPr/>
        </p:nvSpPr>
        <p:spPr>
          <a:xfrm>
            <a:off x="5461118" y="4036227"/>
            <a:ext cx="2369953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400" b="1" dirty="0"/>
              <a:t>بوحدة </a:t>
            </a:r>
            <a:r>
              <a:rPr lang="en-US" sz="2400" b="1" dirty="0" err="1">
                <a:solidFill>
                  <a:srgbClr val="00B050"/>
                </a:solidFill>
              </a:rPr>
              <a:t>mol</a:t>
            </a:r>
            <a:r>
              <a:rPr lang="en-US" sz="2400" b="1" dirty="0">
                <a:solidFill>
                  <a:srgbClr val="00B050"/>
                </a:solidFill>
              </a:rPr>
              <a:t>/</a:t>
            </a:r>
            <a:r>
              <a:rPr lang="en-US" sz="2400" b="1" dirty="0" err="1">
                <a:solidFill>
                  <a:srgbClr val="00B050"/>
                </a:solidFill>
              </a:rPr>
              <a:t>l.s</a:t>
            </a:r>
            <a:endParaRPr lang="ar-SA" sz="2400" b="1" dirty="0">
              <a:solidFill>
                <a:srgbClr val="00B050"/>
              </a:solidFill>
            </a:endParaRPr>
          </a:p>
        </p:txBody>
      </p:sp>
      <p:sp>
        <p:nvSpPr>
          <p:cNvPr id="12" name="سهم إلى اليمين 25">
            <a:extLst>
              <a:ext uri="{FF2B5EF4-FFF2-40B4-BE49-F238E27FC236}">
                <a16:creationId xmlns:a16="http://schemas.microsoft.com/office/drawing/2014/main" id="{4A28154A-7A97-4C51-AEAD-0D7FD363BEF5}"/>
              </a:ext>
            </a:extLst>
          </p:cNvPr>
          <p:cNvSpPr/>
          <p:nvPr/>
        </p:nvSpPr>
        <p:spPr>
          <a:xfrm rot="5400000">
            <a:off x="6456679" y="3415210"/>
            <a:ext cx="395417" cy="378687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مربع نص 26">
                <a:extLst>
                  <a:ext uri="{FF2B5EF4-FFF2-40B4-BE49-F238E27FC236}">
                    <a16:creationId xmlns:a16="http://schemas.microsoft.com/office/drawing/2014/main" id="{18CF732B-91CD-41C1-AAAB-739B9887420F}"/>
                  </a:ext>
                </a:extLst>
              </p:cNvPr>
              <p:cNvSpPr txBox="1"/>
              <p:nvPr/>
            </p:nvSpPr>
            <p:spPr>
              <a:xfrm>
                <a:off x="152655" y="4001039"/>
                <a:ext cx="4679101" cy="701987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none" rtlCol="1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ar-SA" sz="2400" b="1" dirty="0">
                    <a:solidFill>
                      <a:srgbClr val="FF0000"/>
                    </a:solidFill>
                  </a:rPr>
                  <a:t>متوسط سرعة التفاعل </a:t>
                </a:r>
                <a:r>
                  <a:rPr lang="ar-SA" sz="2000" b="1" dirty="0">
                    <a:solidFill>
                      <a:srgbClr val="FF0000"/>
                    </a:solidFill>
                  </a:rPr>
                  <a:t>=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SA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ar-SA" sz="2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m:rPr>
                                <m:nor/>
                              </m:rPr>
                              <a:rPr lang="ar-SA" sz="2400" b="1" dirty="0">
                                <a:solidFill>
                                  <a:srgbClr val="FF0000"/>
                                </a:solidFill>
                              </a:rPr>
                              <m:t>المواد المتفاعلة </m:t>
                            </m:r>
                          </m:e>
                        </m:d>
                        <m:r>
                          <a:rPr lang="ar-SA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</m:num>
                      <m:den>
                        <m:r>
                          <a:rPr lang="ar-SA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∆</m:t>
                        </m:r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𝒕</m:t>
                        </m:r>
                      </m:den>
                    </m:f>
                  </m:oMath>
                </a14:m>
                <a:endParaRPr lang="ar-SA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مربع نص 26">
                <a:extLst>
                  <a:ext uri="{FF2B5EF4-FFF2-40B4-BE49-F238E27FC236}">
                    <a16:creationId xmlns:a16="http://schemas.microsoft.com/office/drawing/2014/main" id="{18CF732B-91CD-41C1-AAAB-739B98874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55" y="4001039"/>
                <a:ext cx="4679101" cy="701987"/>
              </a:xfrm>
              <a:prstGeom prst="rect">
                <a:avLst/>
              </a:prstGeom>
              <a:blipFill>
                <a:blip r:embed="rId2"/>
                <a:stretch>
                  <a:fillRect r="-1818" b="-6838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رابط كسهم مستقيم 13">
            <a:extLst>
              <a:ext uri="{FF2B5EF4-FFF2-40B4-BE49-F238E27FC236}">
                <a16:creationId xmlns:a16="http://schemas.microsoft.com/office/drawing/2014/main" id="{7D3D8D61-A1B6-4107-8706-1FD994BA007A}"/>
              </a:ext>
            </a:extLst>
          </p:cNvPr>
          <p:cNvCxnSpPr/>
          <p:nvPr/>
        </p:nvCxnSpPr>
        <p:spPr>
          <a:xfrm flipH="1">
            <a:off x="3546725" y="2371079"/>
            <a:ext cx="1023014" cy="50460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رابط كسهم مستقيم 14">
            <a:extLst>
              <a:ext uri="{FF2B5EF4-FFF2-40B4-BE49-F238E27FC236}">
                <a16:creationId xmlns:a16="http://schemas.microsoft.com/office/drawing/2014/main" id="{DBF01E3B-4F3E-491B-AC0C-842D631BB9A3}"/>
              </a:ext>
            </a:extLst>
          </p:cNvPr>
          <p:cNvCxnSpPr/>
          <p:nvPr/>
        </p:nvCxnSpPr>
        <p:spPr>
          <a:xfrm>
            <a:off x="8135962" y="2371080"/>
            <a:ext cx="1090312" cy="504609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رابط كسهم مستقيم 15">
            <a:extLst>
              <a:ext uri="{FF2B5EF4-FFF2-40B4-BE49-F238E27FC236}">
                <a16:creationId xmlns:a16="http://schemas.microsoft.com/office/drawing/2014/main" id="{AD2E352F-E261-44E4-A735-C271D885D3E6}"/>
              </a:ext>
            </a:extLst>
          </p:cNvPr>
          <p:cNvCxnSpPr/>
          <p:nvPr/>
        </p:nvCxnSpPr>
        <p:spPr>
          <a:xfrm>
            <a:off x="6502026" y="2385991"/>
            <a:ext cx="0" cy="489697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1708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9">
            <a:extLst>
              <a:ext uri="{FF2B5EF4-FFF2-40B4-BE49-F238E27FC236}">
                <a16:creationId xmlns:a16="http://schemas.microsoft.com/office/drawing/2014/main" id="{E74F5A55-5693-41B2-9077-B6D98CFC4F20}"/>
              </a:ext>
            </a:extLst>
          </p:cNvPr>
          <p:cNvSpPr txBox="1"/>
          <p:nvPr/>
        </p:nvSpPr>
        <p:spPr>
          <a:xfrm>
            <a:off x="8608834" y="1869300"/>
            <a:ext cx="2660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المــــراجـــــــــع: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</a:endParaRPr>
          </a:p>
        </p:txBody>
      </p:sp>
      <p:pic>
        <p:nvPicPr>
          <p:cNvPr id="6" name="Picture 20">
            <a:extLst>
              <a:ext uri="{FF2B5EF4-FFF2-40B4-BE49-F238E27FC236}">
                <a16:creationId xmlns:a16="http://schemas.microsoft.com/office/drawing/2014/main" id="{B672A4F0-906B-49BD-A8C8-0CC15EE1F9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98" y="1822133"/>
            <a:ext cx="740664" cy="740664"/>
          </a:xfrm>
          <a:prstGeom prst="rect">
            <a:avLst/>
          </a:prstGeom>
        </p:spPr>
      </p:pic>
      <p:sp>
        <p:nvSpPr>
          <p:cNvPr id="8" name="مستطيل 7">
            <a:extLst>
              <a:ext uri="{FF2B5EF4-FFF2-40B4-BE49-F238E27FC236}">
                <a16:creationId xmlns:a16="http://schemas.microsoft.com/office/drawing/2014/main" id="{592F7DB0-8B0C-4D13-B0AF-9CCCDB155D0B}"/>
              </a:ext>
            </a:extLst>
          </p:cNvPr>
          <p:cNvSpPr/>
          <p:nvPr/>
        </p:nvSpPr>
        <p:spPr>
          <a:xfrm>
            <a:off x="3095624" y="3295803"/>
            <a:ext cx="8503855" cy="26796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كتاب </a:t>
            </a:r>
            <a:r>
              <a:rPr lang="ar-SA" sz="3600" b="1" dirty="0">
                <a:solidFill>
                  <a:srgbClr val="FF0000"/>
                </a:solidFill>
              </a:rPr>
              <a:t>كيمياء3</a:t>
            </a:r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التعليم الثانوي نظام المقررات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 (مسار العلوم الطبيعية)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طبعة 1442 – 2020م</a:t>
            </a:r>
          </a:p>
          <a:p>
            <a:pPr algn="ctr"/>
            <a:r>
              <a:rPr lang="ar-SA" sz="3600" b="1" dirty="0">
                <a:solidFill>
                  <a:schemeClr val="bg2">
                    <a:lumMod val="10000"/>
                  </a:schemeClr>
                </a:solidFill>
              </a:rPr>
              <a:t>الفصل الدراسي الأول</a:t>
            </a:r>
          </a:p>
        </p:txBody>
      </p:sp>
      <p:pic>
        <p:nvPicPr>
          <p:cNvPr id="10" name="صورة 9" descr="صورة تحتوي على لقطة شاشة&#10;&#10;تم إنشاء الوصف تلقائياً">
            <a:extLst>
              <a:ext uri="{FF2B5EF4-FFF2-40B4-BE49-F238E27FC236}">
                <a16:creationId xmlns:a16="http://schemas.microsoft.com/office/drawing/2014/main" id="{3932B043-151C-46C0-AA1B-F2CB55F650B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1" t="23977" r="28433" b="18469"/>
          <a:stretch/>
        </p:blipFill>
        <p:spPr>
          <a:xfrm>
            <a:off x="403379" y="2576732"/>
            <a:ext cx="2778369" cy="428126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1E28648-5326-47B7-8315-380B220724F1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03782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5C16AB76-74E1-4F34-8912-AABE2C0CA4AB}"/>
              </a:ext>
            </a:extLst>
          </p:cNvPr>
          <p:cNvSpPr txBox="1"/>
          <p:nvPr/>
        </p:nvSpPr>
        <p:spPr>
          <a:xfrm>
            <a:off x="8178801" y="1947785"/>
            <a:ext cx="3057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</a:rPr>
              <a:t>سنتعلم اليوم كيف </a:t>
            </a:r>
            <a:r>
              <a:rPr lang="ar-SA" sz="36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:</a:t>
            </a:r>
            <a:endParaRPr lang="en-US" sz="36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8" name="Picture 1">
            <a:extLst>
              <a:ext uri="{FF2B5EF4-FFF2-40B4-BE49-F238E27FC236}">
                <a16:creationId xmlns:a16="http://schemas.microsoft.com/office/drawing/2014/main" id="{ADAC5D9F-577F-4737-97FE-A747E9DFDB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6280" y="1900618"/>
            <a:ext cx="740664" cy="740664"/>
          </a:xfrm>
          <a:prstGeom prst="rect">
            <a:avLst/>
          </a:prstGeom>
        </p:spPr>
      </p:pic>
      <p:sp>
        <p:nvSpPr>
          <p:cNvPr id="9" name="مربع نص 8">
            <a:extLst>
              <a:ext uri="{FF2B5EF4-FFF2-40B4-BE49-F238E27FC236}">
                <a16:creationId xmlns:a16="http://schemas.microsoft.com/office/drawing/2014/main" id="{30A7697A-4DCE-41B6-A375-806C9565CBA6}"/>
              </a:ext>
            </a:extLst>
          </p:cNvPr>
          <p:cNvSpPr txBox="1"/>
          <p:nvPr/>
        </p:nvSpPr>
        <p:spPr>
          <a:xfrm>
            <a:off x="3465597" y="2869804"/>
            <a:ext cx="7770683" cy="29557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ar-SA" sz="3200" b="1" dirty="0">
                <a:solidFill>
                  <a:srgbClr val="FF0000"/>
                </a:solidFill>
              </a:rPr>
              <a:t>تُعرّف</a:t>
            </a:r>
            <a:r>
              <a:rPr lang="ar-SA" sz="3200" b="1" dirty="0"/>
              <a:t> مفهوم سرعة التفاعل الكيميائي.</a:t>
            </a:r>
            <a:endParaRPr lang="ar-SA" sz="3200" b="1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ar-SA" sz="32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  <a:p>
            <a:pPr>
              <a:lnSpc>
                <a:spcPct val="150000"/>
              </a:lnSpc>
            </a:pPr>
            <a:r>
              <a:rPr lang="ar-SA" sz="3200" b="1" dirty="0"/>
              <a:t>2- </a:t>
            </a:r>
            <a:r>
              <a:rPr lang="ar-SA" sz="3200" b="1" dirty="0">
                <a:solidFill>
                  <a:srgbClr val="FF0000"/>
                </a:solidFill>
              </a:rPr>
              <a:t>تحسب</a:t>
            </a:r>
            <a:r>
              <a:rPr lang="ar-SA" sz="3200" b="1" dirty="0"/>
              <a:t> متوسط سرعة التفاعل الكيميائي من بيانات التجربة.</a:t>
            </a:r>
            <a:endParaRPr lang="en-US" sz="3200" dirty="0">
              <a:latin typeface="ae_AlMateen" panose="02060803050605020204" pitchFamily="18" charset="-78"/>
              <a:cs typeface="ae_AlMateen" panose="020608030506050202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62051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ربع نص 13">
            <a:extLst>
              <a:ext uri="{FF2B5EF4-FFF2-40B4-BE49-F238E27FC236}">
                <a16:creationId xmlns:a16="http://schemas.microsoft.com/office/drawing/2014/main" id="{D89AA249-5D87-4C07-B830-1186DAB4DB94}"/>
              </a:ext>
            </a:extLst>
          </p:cNvPr>
          <p:cNvSpPr txBox="1"/>
          <p:nvPr/>
        </p:nvSpPr>
        <p:spPr>
          <a:xfrm>
            <a:off x="1336667" y="1673860"/>
            <a:ext cx="10473704" cy="739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3200" b="1" dirty="0">
                <a:solidFill>
                  <a:srgbClr val="FF0000"/>
                </a:solidFill>
              </a:rPr>
              <a:t>سرعة التفاعل الكيميائي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C6631AC7-18D3-454F-BFFD-D1D6CAF30E84}"/>
                  </a:ext>
                </a:extLst>
              </p:cNvPr>
              <p:cNvSpPr/>
              <p:nvPr/>
            </p:nvSpPr>
            <p:spPr>
              <a:xfrm>
                <a:off x="5615968" y="4511536"/>
                <a:ext cx="6194405" cy="20313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>
                <a:defPPr>
                  <a:defRPr lang="ar-SA"/>
                </a:defPPr>
                <a:lvl1pPr marL="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r" defTabSz="914400" rtl="1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:r>
                  <a:rPr lang="ar-SA" sz="2800" b="1" dirty="0">
                    <a:solidFill>
                      <a:srgbClr val="2B02AE"/>
                    </a:solidFill>
                    <a:cs typeface="+mj-cs"/>
                  </a:rPr>
                  <a:t>تشير </a:t>
                </a:r>
                <a:r>
                  <a:rPr lang="ar-SA" sz="2800" b="1" dirty="0">
                    <a:solidFill>
                      <a:srgbClr val="FF0000"/>
                    </a:solidFill>
                    <a:cs typeface="+mj-cs"/>
                  </a:rPr>
                  <a:t>الأقواس</a:t>
                </a:r>
                <a:r>
                  <a:rPr lang="ar-SA" sz="2800" b="1" dirty="0">
                    <a:solidFill>
                      <a:srgbClr val="2B02AE"/>
                    </a:solidFill>
                    <a:cs typeface="+mj-cs"/>
                  </a:rPr>
                  <a:t> التي تكون حول الصيغة الجزيئية للمواد إلى التركيز المولاري .</a:t>
                </a:r>
              </a:p>
              <a:p>
                <a:pPr>
                  <a:lnSpc>
                    <a:spcPct val="150000"/>
                  </a:lnSpc>
                </a:pPr>
                <a:r>
                  <a:rPr lang="ar-SA" sz="2800" b="1" dirty="0">
                    <a:solidFill>
                      <a:srgbClr val="2B02AE"/>
                    </a:solidFill>
                    <a:cs typeface="+mj-cs"/>
                  </a:rPr>
                  <a:t> فمثلا 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ar-SA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+mj-cs"/>
                          </a:rPr>
                        </m:ctrlPr>
                      </m:dPr>
                      <m:e>
                        <m:r>
                          <a:rPr lang="en-US" sz="2800" b="1" i="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𝐍𝐎</m:t>
                        </m:r>
                        <m:r>
                          <a:rPr lang="en-US" sz="2800" b="1" i="0" baseline="-25000" smtClean="0">
                            <a:solidFill>
                              <a:srgbClr val="FF0000"/>
                            </a:solidFill>
                            <a:latin typeface="Cambria Math"/>
                            <a:cs typeface="+mj-cs"/>
                          </a:rPr>
                          <m:t>𝟐</m:t>
                        </m:r>
                      </m:e>
                    </m:d>
                  </m:oMath>
                </a14:m>
                <a:r>
                  <a:rPr lang="ar-SA" sz="2800" b="1" dirty="0">
                    <a:solidFill>
                      <a:srgbClr val="2B02AE"/>
                    </a:solidFill>
                    <a:cs typeface="+mj-cs"/>
                  </a:rPr>
                  <a:t> تمثل التركيز المولاري لـ </a:t>
                </a:r>
                <a:r>
                  <a:rPr lang="en-US" sz="2800" b="1" dirty="0">
                    <a:solidFill>
                      <a:srgbClr val="2B02AE"/>
                    </a:solidFill>
                    <a:cs typeface="+mj-cs"/>
                  </a:rPr>
                  <a:t>NO</a:t>
                </a:r>
                <a:r>
                  <a:rPr lang="en-US" sz="2800" b="1" baseline="-25000" dirty="0">
                    <a:solidFill>
                      <a:srgbClr val="2B02AE"/>
                    </a:solidFill>
                    <a:cs typeface="+mj-cs"/>
                  </a:rPr>
                  <a:t>2</a:t>
                </a:r>
                <a:endParaRPr lang="ar-SA" sz="2800" b="1" dirty="0">
                  <a:solidFill>
                    <a:srgbClr val="2B02AE"/>
                  </a:solidFill>
                  <a:cs typeface="+mj-cs"/>
                </a:endParaRPr>
              </a:p>
            </p:txBody>
          </p:sp>
        </mc:Choice>
        <mc:Fallback xmlns="">
          <p:sp>
            <p:nvSpPr>
              <p:cNvPr id="5" name="مستطيل 4">
                <a:extLst>
                  <a:ext uri="{FF2B5EF4-FFF2-40B4-BE49-F238E27FC236}">
                    <a16:creationId xmlns:a16="http://schemas.microsoft.com/office/drawing/2014/main" id="{C6631AC7-18D3-454F-BFFD-D1D6CAF30E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5968" y="4511536"/>
                <a:ext cx="6194405" cy="2031325"/>
              </a:xfrm>
              <a:prstGeom prst="rect">
                <a:avLst/>
              </a:prstGeom>
              <a:blipFill>
                <a:blip r:embed="rId2"/>
                <a:stretch>
                  <a:fillRect r="-2067" b="-4505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مربع نص 9">
            <a:extLst>
              <a:ext uri="{FF2B5EF4-FFF2-40B4-BE49-F238E27FC236}">
                <a16:creationId xmlns:a16="http://schemas.microsoft.com/office/drawing/2014/main" id="{85D0ABD3-8DFB-431B-A52B-EBFE63845A62}"/>
              </a:ext>
            </a:extLst>
          </p:cNvPr>
          <p:cNvSpPr txBox="1"/>
          <p:nvPr/>
        </p:nvSpPr>
        <p:spPr>
          <a:xfrm>
            <a:off x="5990788" y="2567690"/>
            <a:ext cx="5819581" cy="131542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ar-SA" sz="2800" b="1" dirty="0"/>
              <a:t>التغير في تركيز المواد المتفاعلة أو الناتجة في وحدة الزمن، و يعبر عنها </a:t>
            </a:r>
            <a:r>
              <a:rPr lang="ar-SA" sz="2800" b="1" dirty="0">
                <a:solidFill>
                  <a:srgbClr val="2B02AE"/>
                </a:solidFill>
              </a:rPr>
              <a:t>بوحدة </a:t>
            </a:r>
            <a:r>
              <a:rPr lang="en-US" sz="2800" b="1" dirty="0" err="1">
                <a:solidFill>
                  <a:srgbClr val="2B02AE"/>
                </a:solidFill>
              </a:rPr>
              <a:t>mol</a:t>
            </a:r>
            <a:r>
              <a:rPr lang="en-US" sz="2800" b="1" dirty="0">
                <a:solidFill>
                  <a:srgbClr val="2B02AE"/>
                </a:solidFill>
              </a:rPr>
              <a:t>/</a:t>
            </a:r>
            <a:r>
              <a:rPr lang="en-US" sz="2800" b="1" dirty="0" err="1">
                <a:solidFill>
                  <a:srgbClr val="2B02AE"/>
                </a:solidFill>
              </a:rPr>
              <a:t>l.s</a:t>
            </a:r>
            <a:endParaRPr lang="ar-SA" sz="2800" b="1" dirty="0">
              <a:solidFill>
                <a:srgbClr val="2B02A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6450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681662" cy="6477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2D6B245-9433-4CC5-8DB8-A4E69CC93B31}"/>
              </a:ext>
            </a:extLst>
          </p:cNvPr>
          <p:cNvSpPr/>
          <p:nvPr/>
        </p:nvSpPr>
        <p:spPr>
          <a:xfrm>
            <a:off x="5923280" y="1831308"/>
            <a:ext cx="5977136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معادلة متوسط سرعة التفاعل</a:t>
            </a:r>
            <a:r>
              <a:rPr lang="en-US" sz="2800" b="1" dirty="0">
                <a:solidFill>
                  <a:srgbClr val="FF0000"/>
                </a:solidFill>
              </a:rPr>
              <a:t>Rate </a:t>
            </a:r>
            <a:r>
              <a:rPr lang="ar-SA" sz="2800" b="1" dirty="0">
                <a:solidFill>
                  <a:srgbClr val="FF0000"/>
                </a:solidFill>
              </a:rPr>
              <a:t>: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3BC8689C-FBAD-4B5A-B21B-868ED4C6C44E}"/>
              </a:ext>
            </a:extLst>
          </p:cNvPr>
          <p:cNvSpPr/>
          <p:nvPr/>
        </p:nvSpPr>
        <p:spPr>
          <a:xfrm>
            <a:off x="6519220" y="5678975"/>
            <a:ext cx="5357845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v"/>
            </a:pPr>
            <a:r>
              <a:rPr lang="ar-SA" sz="2800" b="1" dirty="0">
                <a:solidFill>
                  <a:schemeClr val="tx1"/>
                </a:solidFill>
              </a:rPr>
              <a:t>علل : </a:t>
            </a:r>
            <a:r>
              <a:rPr lang="ar-SA" sz="2800" b="1" dirty="0">
                <a:solidFill>
                  <a:srgbClr val="FF0000"/>
                </a:solidFill>
              </a:rPr>
              <a:t>وجود إشارة سالبة </a:t>
            </a:r>
            <a:r>
              <a:rPr lang="ar-SA" sz="2800" b="1" dirty="0">
                <a:solidFill>
                  <a:schemeClr val="tx1"/>
                </a:solidFill>
              </a:rPr>
              <a:t>في القانون</a:t>
            </a:r>
            <a:r>
              <a:rPr lang="ar-SA" sz="2800" b="1" dirty="0">
                <a:solidFill>
                  <a:srgbClr val="FF0000"/>
                </a:solidFill>
              </a:rPr>
              <a:t>؟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591A00AD-72BE-4C95-A890-F272069BF9A5}"/>
              </a:ext>
            </a:extLst>
          </p:cNvPr>
          <p:cNvSpPr/>
          <p:nvPr/>
        </p:nvSpPr>
        <p:spPr>
          <a:xfrm>
            <a:off x="6599991" y="2839420"/>
            <a:ext cx="2793450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[reactants] 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E2C9F462-2FF6-4FC6-83F4-33A03BB84F77}"/>
              </a:ext>
            </a:extLst>
          </p:cNvPr>
          <p:cNvSpPr/>
          <p:nvPr/>
        </p:nvSpPr>
        <p:spPr>
          <a:xfrm>
            <a:off x="7084615" y="3405199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t</a:t>
            </a:r>
          </a:p>
        </p:txBody>
      </p:sp>
      <p:cxnSp>
        <p:nvCxnSpPr>
          <p:cNvPr id="8" name="رابط مستقيم 7">
            <a:extLst>
              <a:ext uri="{FF2B5EF4-FFF2-40B4-BE49-F238E27FC236}">
                <a16:creationId xmlns:a16="http://schemas.microsoft.com/office/drawing/2014/main" id="{FC5B9CBD-6F10-4B56-8224-FED2A2C197A9}"/>
              </a:ext>
            </a:extLst>
          </p:cNvPr>
          <p:cNvCxnSpPr/>
          <p:nvPr/>
        </p:nvCxnSpPr>
        <p:spPr>
          <a:xfrm>
            <a:off x="6519221" y="3446727"/>
            <a:ext cx="2688299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مستطيل 8">
            <a:extLst>
              <a:ext uri="{FF2B5EF4-FFF2-40B4-BE49-F238E27FC236}">
                <a16:creationId xmlns:a16="http://schemas.microsoft.com/office/drawing/2014/main" id="{AAEBC799-9CE4-4BAF-9B8B-5C10E2057935}"/>
              </a:ext>
            </a:extLst>
          </p:cNvPr>
          <p:cNvSpPr/>
          <p:nvPr/>
        </p:nvSpPr>
        <p:spPr>
          <a:xfrm>
            <a:off x="3296960" y="3997072"/>
            <a:ext cx="86409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rgbClr val="FF0000"/>
                </a:solidFill>
              </a:rPr>
              <a:t> [reactants] </a:t>
            </a:r>
            <a:r>
              <a:rPr lang="ar-SA" sz="2800" b="1" dirty="0">
                <a:solidFill>
                  <a:srgbClr val="FF0000"/>
                </a:solidFill>
              </a:rPr>
              <a:t>= </a:t>
            </a:r>
            <a:r>
              <a:rPr lang="ar-SA" sz="2800" b="1" dirty="0">
                <a:solidFill>
                  <a:schemeClr val="tx1"/>
                </a:solidFill>
              </a:rPr>
              <a:t>التغير في تركيز المواد المتفاعلة 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FEA1C7EF-AF17-45E2-8355-926F4D9742B7}"/>
              </a:ext>
            </a:extLst>
          </p:cNvPr>
          <p:cNvSpPr/>
          <p:nvPr/>
        </p:nvSpPr>
        <p:spPr>
          <a:xfrm>
            <a:off x="1184725" y="4573136"/>
            <a:ext cx="8640960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rgbClr val="FF0000"/>
                </a:solidFill>
              </a:rPr>
              <a:t> t</a:t>
            </a:r>
            <a:r>
              <a:rPr lang="ar-SA" sz="2800" b="1" dirty="0">
                <a:solidFill>
                  <a:srgbClr val="FF0000"/>
                </a:solidFill>
              </a:rPr>
              <a:t>= </a:t>
            </a:r>
            <a:r>
              <a:rPr lang="ar-SA" sz="2800" b="1" dirty="0">
                <a:solidFill>
                  <a:schemeClr val="tx1"/>
                </a:solidFill>
              </a:rPr>
              <a:t>التغير في الزمن </a:t>
            </a:r>
            <a:r>
              <a:rPr lang="en-US" sz="2800" b="1" dirty="0">
                <a:solidFill>
                  <a:schemeClr val="tx1"/>
                </a:solidFill>
              </a:rPr>
              <a:t>t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 – t</a:t>
            </a:r>
            <a:r>
              <a:rPr lang="en-US" sz="1600" b="1" dirty="0">
                <a:solidFill>
                  <a:schemeClr val="tx1"/>
                </a:solidFill>
              </a:rPr>
              <a:t>1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6C167E43-A8A7-44DC-89D0-5D3B66FB7BCD}"/>
              </a:ext>
            </a:extLst>
          </p:cNvPr>
          <p:cNvSpPr/>
          <p:nvPr/>
        </p:nvSpPr>
        <p:spPr>
          <a:xfrm>
            <a:off x="5193026" y="3127452"/>
            <a:ext cx="142906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</a:t>
            </a:r>
            <a:r>
              <a:rPr lang="en-US" sz="36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63079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9" grpId="0"/>
      <p:bldP spid="10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0BB147D-3D1B-4038-A326-056DADE50535}"/>
              </a:ext>
            </a:extLst>
          </p:cNvPr>
          <p:cNvSpPr txBox="1"/>
          <p:nvPr/>
        </p:nvSpPr>
        <p:spPr>
          <a:xfrm>
            <a:off x="574709" y="1743075"/>
            <a:ext cx="11617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تدريب: </a:t>
            </a:r>
            <a:r>
              <a:rPr lang="ar-SA" sz="2400" b="1" dirty="0"/>
              <a:t>استعمل بيانات الجدول  </a:t>
            </a:r>
            <a:r>
              <a:rPr lang="ar-SA" sz="2400" b="1" dirty="0">
                <a:solidFill>
                  <a:srgbClr val="FF0000"/>
                </a:solidFill>
              </a:rPr>
              <a:t>لحساب متوسط سرعة التفاعل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جدول 10">
            <a:extLst>
              <a:ext uri="{FF2B5EF4-FFF2-40B4-BE49-F238E27FC236}">
                <a16:creationId xmlns:a16="http://schemas.microsoft.com/office/drawing/2014/main" id="{459E30B4-6693-4EF3-8DB9-2E8FCC2BC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8503089"/>
              </p:ext>
            </p:extLst>
          </p:nvPr>
        </p:nvGraphicFramePr>
        <p:xfrm>
          <a:off x="766731" y="2246779"/>
          <a:ext cx="10369152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rtl="1"/>
                      <a:r>
                        <a:rPr lang="ar-SA" sz="2400" dirty="0"/>
                        <a:t>معادلة</a:t>
                      </a:r>
                      <a:r>
                        <a:rPr lang="ar-SA" sz="2400" baseline="0" dirty="0"/>
                        <a:t> التفاعل:</a:t>
                      </a:r>
                      <a:r>
                        <a:rPr lang="en-US" sz="2400" baseline="0" dirty="0"/>
                        <a:t>H</a:t>
                      </a:r>
                      <a:r>
                        <a:rPr lang="en-US" sz="1600" baseline="0" dirty="0"/>
                        <a:t>2</a:t>
                      </a:r>
                      <a:r>
                        <a:rPr lang="en-US" sz="2400" baseline="0" dirty="0"/>
                        <a:t>  +  Cl</a:t>
                      </a:r>
                      <a:r>
                        <a:rPr lang="en-US" sz="1600" baseline="0" dirty="0"/>
                        <a:t>2</a:t>
                      </a:r>
                      <a:r>
                        <a:rPr lang="en-US" sz="2400" baseline="0" dirty="0"/>
                        <a:t>                          2HCl                  </a:t>
                      </a:r>
                      <a:endParaRPr lang="ar-SA" sz="2400" dirty="0"/>
                    </a:p>
                  </a:txBody>
                  <a:tcPr marL="121920" marR="121920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الزمن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</a:t>
                      </a:r>
                      <a:r>
                        <a:rPr lang="en-US" sz="2400" b="1" baseline="0" dirty="0"/>
                        <a:t>H</a:t>
                      </a:r>
                      <a:r>
                        <a:rPr lang="en-US" sz="1600" b="1" baseline="0" dirty="0"/>
                        <a:t>2</a:t>
                      </a:r>
                      <a:r>
                        <a:rPr lang="en-US" sz="2400" b="1" dirty="0"/>
                        <a:t>]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[Cl</a:t>
                      </a:r>
                      <a:r>
                        <a:rPr lang="en-US" sz="1600" b="1" dirty="0"/>
                        <a:t>2</a:t>
                      </a:r>
                      <a:r>
                        <a:rPr lang="en-US" sz="2400" b="1" dirty="0"/>
                        <a:t>]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[2HCl]</a:t>
                      </a:r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0.03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0.05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</a:t>
                      </a:r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0.02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0.04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3" name="مستطيل 12">
            <a:extLst>
              <a:ext uri="{FF2B5EF4-FFF2-40B4-BE49-F238E27FC236}">
                <a16:creationId xmlns:a16="http://schemas.microsoft.com/office/drawing/2014/main" id="{E8E62177-28FE-4E5A-9C33-467997432337}"/>
              </a:ext>
            </a:extLst>
          </p:cNvPr>
          <p:cNvSpPr/>
          <p:nvPr/>
        </p:nvSpPr>
        <p:spPr>
          <a:xfrm>
            <a:off x="478699" y="4350787"/>
            <a:ext cx="11617291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 rtl="0"/>
            <a:r>
              <a:rPr lang="ar-SA" sz="2400" b="1" dirty="0">
                <a:solidFill>
                  <a:schemeClr val="tx1"/>
                </a:solidFill>
              </a:rPr>
              <a:t>1- أحسب متوسط سرعة التفاعل معبرا عنه بعدد مولات </a:t>
            </a:r>
            <a:r>
              <a:rPr lang="ar-SA" sz="2400" b="1" dirty="0">
                <a:solidFill>
                  <a:srgbClr val="FF0000"/>
                </a:solidFill>
              </a:rPr>
              <a:t>الهيدروجين</a:t>
            </a:r>
            <a:r>
              <a:rPr lang="ar-SA" sz="2400" b="1" dirty="0">
                <a:solidFill>
                  <a:schemeClr val="tx1"/>
                </a:solidFill>
              </a:rPr>
              <a:t> المستهلكة لكل لتر في كل ثانية ؟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6C7BA924-D275-4FC0-AFF6-5B02D8AB086F}"/>
              </a:ext>
            </a:extLst>
          </p:cNvPr>
          <p:cNvSpPr/>
          <p:nvPr/>
        </p:nvSpPr>
        <p:spPr>
          <a:xfrm>
            <a:off x="489877" y="5070867"/>
            <a:ext cx="11617291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rtl="0"/>
            <a:r>
              <a:rPr lang="ar-SA" sz="2400" b="1" dirty="0">
                <a:solidFill>
                  <a:schemeClr val="tx1"/>
                </a:solidFill>
              </a:rPr>
              <a:t>2- أحسب متوسط سرعة التفاعل معبرا عنه بعدد مولات </a:t>
            </a:r>
            <a:r>
              <a:rPr lang="ar-SA" sz="2400" b="1" dirty="0">
                <a:solidFill>
                  <a:srgbClr val="FF0000"/>
                </a:solidFill>
              </a:rPr>
              <a:t>الكلور</a:t>
            </a:r>
            <a:r>
              <a:rPr lang="ar-SA" sz="2400" b="1" dirty="0">
                <a:solidFill>
                  <a:schemeClr val="tx1"/>
                </a:solidFill>
              </a:rPr>
              <a:t> المستهلكة لكل لتر في كل ثانية؟</a:t>
            </a:r>
          </a:p>
        </p:txBody>
      </p:sp>
      <p:sp>
        <p:nvSpPr>
          <p:cNvPr id="17" name="مستطيل 16">
            <a:extLst>
              <a:ext uri="{FF2B5EF4-FFF2-40B4-BE49-F238E27FC236}">
                <a16:creationId xmlns:a16="http://schemas.microsoft.com/office/drawing/2014/main" id="{FB43333A-48C3-420D-856D-95EA0DD64E8B}"/>
              </a:ext>
            </a:extLst>
          </p:cNvPr>
          <p:cNvSpPr/>
          <p:nvPr/>
        </p:nvSpPr>
        <p:spPr>
          <a:xfrm>
            <a:off x="286678" y="5862955"/>
            <a:ext cx="11713301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/>
            <a:r>
              <a:rPr lang="ar-SA" sz="2400" b="1" dirty="0">
                <a:solidFill>
                  <a:schemeClr val="tx1"/>
                </a:solidFill>
              </a:rPr>
              <a:t>3- إذا علمت أن متوسط سرعة التفاعل </a:t>
            </a:r>
            <a:r>
              <a:rPr lang="ar-SA" sz="2400" b="1" dirty="0">
                <a:solidFill>
                  <a:srgbClr val="FF0000"/>
                </a:solidFill>
              </a:rPr>
              <a:t>لحمض الكلور </a:t>
            </a:r>
            <a:r>
              <a:rPr lang="ar-SA" sz="2400" b="1" dirty="0">
                <a:solidFill>
                  <a:schemeClr val="tx1"/>
                </a:solidFill>
              </a:rPr>
              <a:t>الناتج تساوي </a:t>
            </a:r>
            <a:r>
              <a:rPr lang="en-US" sz="2400" b="1" dirty="0">
                <a:solidFill>
                  <a:srgbClr val="FF0000"/>
                </a:solidFill>
              </a:rPr>
              <a:t>0.05</a:t>
            </a:r>
            <a:r>
              <a:rPr lang="en-US" sz="2400" b="1" dirty="0">
                <a:solidFill>
                  <a:schemeClr val="tx1"/>
                </a:solidFill>
              </a:rPr>
              <a:t> mol/L.s</a:t>
            </a:r>
            <a:r>
              <a:rPr lang="ar-SA" sz="2400" b="1" dirty="0">
                <a:solidFill>
                  <a:schemeClr val="tx1"/>
                </a:solidFill>
              </a:rPr>
              <a:t> فما تركيز حمض الكلور الذي يتكون بعد </a:t>
            </a:r>
            <a:r>
              <a:rPr lang="en-US" sz="2400" b="1" dirty="0">
                <a:solidFill>
                  <a:srgbClr val="FF0000"/>
                </a:solidFill>
              </a:rPr>
              <a:t>4 s</a:t>
            </a:r>
            <a:r>
              <a:rPr lang="ar-SA" sz="2400" b="1" dirty="0">
                <a:solidFill>
                  <a:schemeClr val="tx1"/>
                </a:solidFill>
              </a:rPr>
              <a:t> ؟</a:t>
            </a:r>
          </a:p>
        </p:txBody>
      </p:sp>
      <p:cxnSp>
        <p:nvCxnSpPr>
          <p:cNvPr id="18" name="رابط كسهم مستقيم 17">
            <a:extLst>
              <a:ext uri="{FF2B5EF4-FFF2-40B4-BE49-F238E27FC236}">
                <a16:creationId xmlns:a16="http://schemas.microsoft.com/office/drawing/2014/main" id="{92283F24-1C85-45B1-9BFC-89D7C7015F7C}"/>
              </a:ext>
            </a:extLst>
          </p:cNvPr>
          <p:cNvCxnSpPr/>
          <p:nvPr/>
        </p:nvCxnSpPr>
        <p:spPr>
          <a:xfrm>
            <a:off x="6381770" y="2486050"/>
            <a:ext cx="8640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مستطيل 1">
            <a:extLst>
              <a:ext uri="{FF2B5EF4-FFF2-40B4-BE49-F238E27FC236}">
                <a16:creationId xmlns:a16="http://schemas.microsoft.com/office/drawing/2014/main" id="{C92A5E49-4CDC-4BFB-83D5-53A93B7DC0EE}"/>
              </a:ext>
            </a:extLst>
          </p:cNvPr>
          <p:cNvSpPr/>
          <p:nvPr/>
        </p:nvSpPr>
        <p:spPr>
          <a:xfrm>
            <a:off x="4010025" y="1781175"/>
            <a:ext cx="977089" cy="4656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 rtl="0"/>
            <a:r>
              <a:rPr lang="ar-SA" sz="2400" b="1" dirty="0">
                <a:solidFill>
                  <a:srgbClr val="020BBE"/>
                </a:solidFill>
              </a:rPr>
              <a:t>ص97</a:t>
            </a:r>
          </a:p>
        </p:txBody>
      </p:sp>
    </p:spTree>
    <p:extLst>
      <p:ext uri="{BB962C8B-B14F-4D97-AF65-F5344CB8AC3E}">
        <p14:creationId xmlns:p14="http://schemas.microsoft.com/office/powerpoint/2010/main" val="398510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0BB147D-3D1B-4038-A326-056DADE50535}"/>
              </a:ext>
            </a:extLst>
          </p:cNvPr>
          <p:cNvSpPr txBox="1"/>
          <p:nvPr/>
        </p:nvSpPr>
        <p:spPr>
          <a:xfrm>
            <a:off x="574709" y="1743075"/>
            <a:ext cx="11617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تدريب: </a:t>
            </a:r>
            <a:r>
              <a:rPr lang="ar-SA" sz="2400" b="1" dirty="0"/>
              <a:t>استعمل بيانات الجدول  </a:t>
            </a:r>
            <a:r>
              <a:rPr lang="ar-SA" sz="2400" b="1" dirty="0">
                <a:solidFill>
                  <a:srgbClr val="FF0000"/>
                </a:solidFill>
              </a:rPr>
              <a:t>لحساب متوسط سرعة التفاعل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جدول 10">
            <a:extLst>
              <a:ext uri="{FF2B5EF4-FFF2-40B4-BE49-F238E27FC236}">
                <a16:creationId xmlns:a16="http://schemas.microsoft.com/office/drawing/2014/main" id="{459E30B4-6693-4EF3-8DB9-2E8FCC2BC11F}"/>
              </a:ext>
            </a:extLst>
          </p:cNvPr>
          <p:cNvGraphicFramePr>
            <a:graphicFrameLocks noGrp="1"/>
          </p:cNvGraphicFramePr>
          <p:nvPr/>
        </p:nvGraphicFramePr>
        <p:xfrm>
          <a:off x="766731" y="2246779"/>
          <a:ext cx="10369152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rtl="1"/>
                      <a:r>
                        <a:rPr lang="ar-SA" sz="2400" dirty="0"/>
                        <a:t>معادلة</a:t>
                      </a:r>
                      <a:r>
                        <a:rPr lang="ar-SA" sz="2400" baseline="0" dirty="0"/>
                        <a:t> التفاعل:</a:t>
                      </a:r>
                      <a:r>
                        <a:rPr lang="en-US" sz="2400" baseline="0" dirty="0"/>
                        <a:t>H</a:t>
                      </a:r>
                      <a:r>
                        <a:rPr lang="en-US" sz="1600" baseline="0" dirty="0"/>
                        <a:t>2</a:t>
                      </a:r>
                      <a:r>
                        <a:rPr lang="en-US" sz="2400" baseline="0" dirty="0"/>
                        <a:t>  +  Cl</a:t>
                      </a:r>
                      <a:r>
                        <a:rPr lang="en-US" sz="1600" baseline="0" dirty="0"/>
                        <a:t>2</a:t>
                      </a:r>
                      <a:r>
                        <a:rPr lang="en-US" sz="2400" baseline="0" dirty="0"/>
                        <a:t>                          2HCl                  </a:t>
                      </a:r>
                      <a:endParaRPr lang="ar-SA" sz="2400" dirty="0"/>
                    </a:p>
                  </a:txBody>
                  <a:tcPr marL="121920" marR="121920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الزمن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</a:t>
                      </a:r>
                      <a:r>
                        <a:rPr lang="en-US" sz="2400" b="1" baseline="0" dirty="0"/>
                        <a:t>H</a:t>
                      </a:r>
                      <a:r>
                        <a:rPr lang="en-US" sz="1600" b="1" baseline="0" dirty="0"/>
                        <a:t>2</a:t>
                      </a:r>
                      <a:r>
                        <a:rPr lang="en-US" sz="2400" b="1" dirty="0"/>
                        <a:t>]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[Cl</a:t>
                      </a:r>
                      <a:r>
                        <a:rPr lang="en-US" sz="1600" b="1" dirty="0"/>
                        <a:t>2</a:t>
                      </a:r>
                      <a:r>
                        <a:rPr lang="en-US" sz="2400" b="1" dirty="0"/>
                        <a:t>]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[2HCl]</a:t>
                      </a:r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0.03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0.05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</a:t>
                      </a:r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0.02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0.04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مستطيل 7">
            <a:extLst>
              <a:ext uri="{FF2B5EF4-FFF2-40B4-BE49-F238E27FC236}">
                <a16:creationId xmlns:a16="http://schemas.microsoft.com/office/drawing/2014/main" id="{EDD4E369-C7DD-4270-B2DD-D88274CC5B1C}"/>
              </a:ext>
            </a:extLst>
          </p:cNvPr>
          <p:cNvSpPr/>
          <p:nvPr/>
        </p:nvSpPr>
        <p:spPr>
          <a:xfrm>
            <a:off x="574709" y="4075579"/>
            <a:ext cx="11617291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 rtl="0"/>
            <a:r>
              <a:rPr lang="ar-SA" sz="2400" b="1" dirty="0">
                <a:solidFill>
                  <a:schemeClr val="tx1"/>
                </a:solidFill>
              </a:rPr>
              <a:t>1- أحسب متوسط سرعة التفاعل معبرا عنه بعدد مولات </a:t>
            </a:r>
            <a:r>
              <a:rPr lang="ar-SA" sz="2400" b="1" dirty="0">
                <a:solidFill>
                  <a:srgbClr val="FF0000"/>
                </a:solidFill>
              </a:rPr>
              <a:t>الهيدروجين</a:t>
            </a:r>
            <a:r>
              <a:rPr lang="ar-SA" sz="2400" b="1" dirty="0">
                <a:solidFill>
                  <a:schemeClr val="tx1"/>
                </a:solidFill>
              </a:rPr>
              <a:t> المستهلكة لكل لتر في كل ثانية ؟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7A73DFFA-EE8F-4739-AFB5-2D449B79C270}"/>
              </a:ext>
            </a:extLst>
          </p:cNvPr>
          <p:cNvSpPr/>
          <p:nvPr/>
        </p:nvSpPr>
        <p:spPr>
          <a:xfrm>
            <a:off x="574709" y="5815787"/>
            <a:ext cx="5280587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 </a:t>
            </a:r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0.02 – 0.03</a:t>
            </a:r>
          </a:p>
        </p:txBody>
      </p:sp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21F2E40E-692F-47EE-B423-90EBE8A1A023}"/>
              </a:ext>
            </a:extLst>
          </p:cNvPr>
          <p:cNvCxnSpPr/>
          <p:nvPr/>
        </p:nvCxnSpPr>
        <p:spPr>
          <a:xfrm>
            <a:off x="1697872" y="6391851"/>
            <a:ext cx="24962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C5AFF749-1AB6-4183-B825-248F3994B808}"/>
              </a:ext>
            </a:extLst>
          </p:cNvPr>
          <p:cNvSpPr/>
          <p:nvPr/>
        </p:nvSpPr>
        <p:spPr>
          <a:xfrm>
            <a:off x="2280034" y="6463859"/>
            <a:ext cx="134414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4 - 0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F343C107-DC12-4594-B964-5931638B806A}"/>
              </a:ext>
            </a:extLst>
          </p:cNvPr>
          <p:cNvSpPr/>
          <p:nvPr/>
        </p:nvSpPr>
        <p:spPr>
          <a:xfrm>
            <a:off x="4991199" y="5959803"/>
            <a:ext cx="5280587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=  </a:t>
            </a:r>
            <a:r>
              <a:rPr lang="en-US" sz="3200" b="1" dirty="0">
                <a:solidFill>
                  <a:srgbClr val="C00000"/>
                </a:solidFill>
              </a:rPr>
              <a:t>0.0025</a:t>
            </a:r>
            <a:r>
              <a:rPr lang="en-US" sz="3200" b="1" dirty="0">
                <a:solidFill>
                  <a:schemeClr val="tx1"/>
                </a:solidFill>
              </a:rPr>
              <a:t> mol/L.s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8" name="مستطيل 17">
            <a:extLst>
              <a:ext uri="{FF2B5EF4-FFF2-40B4-BE49-F238E27FC236}">
                <a16:creationId xmlns:a16="http://schemas.microsoft.com/office/drawing/2014/main" id="{BCE629C8-B795-493F-A441-0A9C66B7626C}"/>
              </a:ext>
            </a:extLst>
          </p:cNvPr>
          <p:cNvSpPr/>
          <p:nvPr/>
        </p:nvSpPr>
        <p:spPr>
          <a:xfrm>
            <a:off x="2110879" y="4807675"/>
            <a:ext cx="2688299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[H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] </a:t>
            </a:r>
          </a:p>
        </p:txBody>
      </p:sp>
      <p:sp>
        <p:nvSpPr>
          <p:cNvPr id="19" name="مستطيل 18">
            <a:extLst>
              <a:ext uri="{FF2B5EF4-FFF2-40B4-BE49-F238E27FC236}">
                <a16:creationId xmlns:a16="http://schemas.microsoft.com/office/drawing/2014/main" id="{F251F041-151F-4D72-B75F-C9358D48C2FB}"/>
              </a:ext>
            </a:extLst>
          </p:cNvPr>
          <p:cNvSpPr/>
          <p:nvPr/>
        </p:nvSpPr>
        <p:spPr>
          <a:xfrm>
            <a:off x="2302901" y="5239723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t</a:t>
            </a:r>
          </a:p>
        </p:txBody>
      </p:sp>
      <p:sp>
        <p:nvSpPr>
          <p:cNvPr id="20" name="مستطيل 19">
            <a:extLst>
              <a:ext uri="{FF2B5EF4-FFF2-40B4-BE49-F238E27FC236}">
                <a16:creationId xmlns:a16="http://schemas.microsoft.com/office/drawing/2014/main" id="{FB81C052-9C6B-40AC-8ED2-7E86BA569E58}"/>
              </a:ext>
            </a:extLst>
          </p:cNvPr>
          <p:cNvSpPr/>
          <p:nvPr/>
        </p:nvSpPr>
        <p:spPr>
          <a:xfrm>
            <a:off x="777909" y="4807675"/>
            <a:ext cx="152499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id="{A8E19911-6B47-4923-AE07-103DF252F679}"/>
              </a:ext>
            </a:extLst>
          </p:cNvPr>
          <p:cNvCxnSpPr/>
          <p:nvPr/>
        </p:nvCxnSpPr>
        <p:spPr>
          <a:xfrm>
            <a:off x="2321952" y="5311731"/>
            <a:ext cx="163218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مربع نص 21">
            <a:extLst>
              <a:ext uri="{FF2B5EF4-FFF2-40B4-BE49-F238E27FC236}">
                <a16:creationId xmlns:a16="http://schemas.microsoft.com/office/drawing/2014/main" id="{65A9B408-0756-4967-A2F3-4541391C448E}"/>
              </a:ext>
            </a:extLst>
          </p:cNvPr>
          <p:cNvSpPr txBox="1"/>
          <p:nvPr/>
        </p:nvSpPr>
        <p:spPr>
          <a:xfrm>
            <a:off x="5471253" y="4562035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cxnSp>
        <p:nvCxnSpPr>
          <p:cNvPr id="23" name="رابط كسهم مستقيم 22">
            <a:extLst>
              <a:ext uri="{FF2B5EF4-FFF2-40B4-BE49-F238E27FC236}">
                <a16:creationId xmlns:a16="http://schemas.microsoft.com/office/drawing/2014/main" id="{F4739788-714E-426B-A0C3-469550B0A50E}"/>
              </a:ext>
            </a:extLst>
          </p:cNvPr>
          <p:cNvCxnSpPr/>
          <p:nvPr/>
        </p:nvCxnSpPr>
        <p:spPr>
          <a:xfrm>
            <a:off x="6381770" y="2486050"/>
            <a:ext cx="8640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مستطيل 1">
            <a:extLst>
              <a:ext uri="{FF2B5EF4-FFF2-40B4-BE49-F238E27FC236}">
                <a16:creationId xmlns:a16="http://schemas.microsoft.com/office/drawing/2014/main" id="{04036A32-9DC0-4CF9-BDB0-F0F94F2B635A}"/>
              </a:ext>
            </a:extLst>
          </p:cNvPr>
          <p:cNvSpPr/>
          <p:nvPr/>
        </p:nvSpPr>
        <p:spPr>
          <a:xfrm>
            <a:off x="4010025" y="1781175"/>
            <a:ext cx="977089" cy="4656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 rtl="0"/>
            <a:r>
              <a:rPr lang="ar-SA" sz="2400" b="1" dirty="0">
                <a:solidFill>
                  <a:srgbClr val="020BBE"/>
                </a:solidFill>
              </a:rPr>
              <a:t>ص97</a:t>
            </a:r>
          </a:p>
        </p:txBody>
      </p:sp>
    </p:spTree>
    <p:extLst>
      <p:ext uri="{BB962C8B-B14F-4D97-AF65-F5344CB8AC3E}">
        <p14:creationId xmlns:p14="http://schemas.microsoft.com/office/powerpoint/2010/main" val="252696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0BB147D-3D1B-4038-A326-056DADE50535}"/>
              </a:ext>
            </a:extLst>
          </p:cNvPr>
          <p:cNvSpPr txBox="1"/>
          <p:nvPr/>
        </p:nvSpPr>
        <p:spPr>
          <a:xfrm>
            <a:off x="574709" y="1743075"/>
            <a:ext cx="11617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تدريب: </a:t>
            </a:r>
            <a:r>
              <a:rPr lang="ar-SA" sz="2400" b="1" dirty="0"/>
              <a:t>استعمل بيانات الجدول  </a:t>
            </a:r>
            <a:r>
              <a:rPr lang="ar-SA" sz="2400" b="1" dirty="0">
                <a:solidFill>
                  <a:srgbClr val="FF0000"/>
                </a:solidFill>
              </a:rPr>
              <a:t>لحساب متوسط سرعة التفاعل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جدول 10">
            <a:extLst>
              <a:ext uri="{FF2B5EF4-FFF2-40B4-BE49-F238E27FC236}">
                <a16:creationId xmlns:a16="http://schemas.microsoft.com/office/drawing/2014/main" id="{459E30B4-6693-4EF3-8DB9-2E8FCC2BC11F}"/>
              </a:ext>
            </a:extLst>
          </p:cNvPr>
          <p:cNvGraphicFramePr>
            <a:graphicFrameLocks noGrp="1"/>
          </p:cNvGraphicFramePr>
          <p:nvPr/>
        </p:nvGraphicFramePr>
        <p:xfrm>
          <a:off x="766731" y="2246779"/>
          <a:ext cx="10369152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pPr rtl="1"/>
                      <a:r>
                        <a:rPr lang="ar-SA" sz="2400" dirty="0"/>
                        <a:t>معادلة</a:t>
                      </a:r>
                      <a:r>
                        <a:rPr lang="ar-SA" sz="2400" baseline="0" dirty="0"/>
                        <a:t> التفاعل:</a:t>
                      </a:r>
                      <a:r>
                        <a:rPr lang="en-US" sz="2400" baseline="0" dirty="0"/>
                        <a:t>H</a:t>
                      </a:r>
                      <a:r>
                        <a:rPr lang="en-US" sz="1600" baseline="0" dirty="0"/>
                        <a:t>2</a:t>
                      </a:r>
                      <a:r>
                        <a:rPr lang="en-US" sz="2400" baseline="0" dirty="0"/>
                        <a:t>  +  Cl</a:t>
                      </a:r>
                      <a:r>
                        <a:rPr lang="en-US" sz="1600" baseline="0" dirty="0"/>
                        <a:t>2</a:t>
                      </a:r>
                      <a:r>
                        <a:rPr lang="en-US" sz="2400" baseline="0" dirty="0"/>
                        <a:t>                          2HCl                  </a:t>
                      </a:r>
                      <a:endParaRPr lang="ar-SA" sz="2400" dirty="0"/>
                    </a:p>
                  </a:txBody>
                  <a:tcPr marL="121920" marR="121920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الزمن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</a:t>
                      </a:r>
                      <a:r>
                        <a:rPr lang="en-US" sz="2400" b="1" baseline="0" dirty="0"/>
                        <a:t>H</a:t>
                      </a:r>
                      <a:r>
                        <a:rPr lang="en-US" sz="1600" b="1" baseline="0" dirty="0"/>
                        <a:t>2</a:t>
                      </a:r>
                      <a:r>
                        <a:rPr lang="en-US" sz="2400" b="1" dirty="0"/>
                        <a:t>]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[Cl</a:t>
                      </a:r>
                      <a:r>
                        <a:rPr lang="en-US" sz="1600" b="1" dirty="0"/>
                        <a:t>2</a:t>
                      </a:r>
                      <a:r>
                        <a:rPr lang="en-US" sz="2400" b="1" dirty="0"/>
                        <a:t>]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[2HCl]</a:t>
                      </a:r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0.03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0.05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</a:t>
                      </a:r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0.02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0.04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مستطيل 14">
            <a:extLst>
              <a:ext uri="{FF2B5EF4-FFF2-40B4-BE49-F238E27FC236}">
                <a16:creationId xmlns:a16="http://schemas.microsoft.com/office/drawing/2014/main" id="{D4DE15CE-29EB-494F-B5CB-678CE5B8A174}"/>
              </a:ext>
            </a:extLst>
          </p:cNvPr>
          <p:cNvSpPr/>
          <p:nvPr/>
        </p:nvSpPr>
        <p:spPr>
          <a:xfrm>
            <a:off x="412321" y="5786437"/>
            <a:ext cx="5280587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  </a:t>
            </a:r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rgbClr val="0000FF"/>
                </a:solidFill>
              </a:rPr>
              <a:t>0.04 – 0.05</a:t>
            </a:r>
          </a:p>
        </p:txBody>
      </p: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50C55E3D-2264-4F04-A259-D7C594C0F269}"/>
              </a:ext>
            </a:extLst>
          </p:cNvPr>
          <p:cNvCxnSpPr/>
          <p:nvPr/>
        </p:nvCxnSpPr>
        <p:spPr>
          <a:xfrm>
            <a:off x="1581204" y="6362501"/>
            <a:ext cx="249627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مستطيل 22">
            <a:extLst>
              <a:ext uri="{FF2B5EF4-FFF2-40B4-BE49-F238E27FC236}">
                <a16:creationId xmlns:a16="http://schemas.microsoft.com/office/drawing/2014/main" id="{05C1E48B-BA35-4C9D-BF73-DDACDF21899E}"/>
              </a:ext>
            </a:extLst>
          </p:cNvPr>
          <p:cNvSpPr/>
          <p:nvPr/>
        </p:nvSpPr>
        <p:spPr>
          <a:xfrm>
            <a:off x="1843326" y="6434509"/>
            <a:ext cx="134414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4 - 0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24" name="مستطيل 23">
            <a:extLst>
              <a:ext uri="{FF2B5EF4-FFF2-40B4-BE49-F238E27FC236}">
                <a16:creationId xmlns:a16="http://schemas.microsoft.com/office/drawing/2014/main" id="{392A04D2-8B24-4503-BC16-554275EBEF68}"/>
              </a:ext>
            </a:extLst>
          </p:cNvPr>
          <p:cNvSpPr/>
          <p:nvPr/>
        </p:nvSpPr>
        <p:spPr>
          <a:xfrm>
            <a:off x="4828811" y="5930453"/>
            <a:ext cx="5280587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=  </a:t>
            </a:r>
            <a:r>
              <a:rPr lang="en-US" sz="3200" b="1" dirty="0">
                <a:solidFill>
                  <a:srgbClr val="C00000"/>
                </a:solidFill>
              </a:rPr>
              <a:t>0.0025</a:t>
            </a:r>
            <a:r>
              <a:rPr lang="en-US" sz="3200" b="1" dirty="0">
                <a:solidFill>
                  <a:schemeClr val="tx1"/>
                </a:solidFill>
              </a:rPr>
              <a:t> mol/L.s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25" name="مستطيل 24">
            <a:extLst>
              <a:ext uri="{FF2B5EF4-FFF2-40B4-BE49-F238E27FC236}">
                <a16:creationId xmlns:a16="http://schemas.microsoft.com/office/drawing/2014/main" id="{A09B174D-03A4-499C-BB2F-697E1BDE7416}"/>
              </a:ext>
            </a:extLst>
          </p:cNvPr>
          <p:cNvSpPr/>
          <p:nvPr/>
        </p:nvSpPr>
        <p:spPr>
          <a:xfrm>
            <a:off x="1948491" y="4778325"/>
            <a:ext cx="2688299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3200" b="1" dirty="0">
                <a:solidFill>
                  <a:srgbClr val="FF0000"/>
                </a:solidFill>
              </a:rPr>
              <a:t>-</a:t>
            </a:r>
            <a:r>
              <a:rPr lang="en-US" sz="2800" b="1" dirty="0">
                <a:solidFill>
                  <a:schemeClr val="tx1"/>
                </a:solidFill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[Cl</a:t>
            </a:r>
            <a:r>
              <a:rPr lang="en-US" sz="1600" b="1" dirty="0">
                <a:solidFill>
                  <a:schemeClr val="tx1"/>
                </a:solidFill>
              </a:rPr>
              <a:t>2</a:t>
            </a:r>
            <a:r>
              <a:rPr lang="en-US" sz="2800" b="1" dirty="0">
                <a:solidFill>
                  <a:schemeClr val="tx1"/>
                </a:solidFill>
              </a:rPr>
              <a:t>] </a:t>
            </a:r>
          </a:p>
        </p:txBody>
      </p:sp>
      <p:sp>
        <p:nvSpPr>
          <p:cNvPr id="26" name="مستطيل 25">
            <a:extLst>
              <a:ext uri="{FF2B5EF4-FFF2-40B4-BE49-F238E27FC236}">
                <a16:creationId xmlns:a16="http://schemas.microsoft.com/office/drawing/2014/main" id="{B7A298D1-5929-46E2-8947-6EA97D2960A9}"/>
              </a:ext>
            </a:extLst>
          </p:cNvPr>
          <p:cNvSpPr/>
          <p:nvPr/>
        </p:nvSpPr>
        <p:spPr>
          <a:xfrm>
            <a:off x="2140513" y="5210373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t</a:t>
            </a:r>
          </a:p>
        </p:txBody>
      </p:sp>
      <p:sp>
        <p:nvSpPr>
          <p:cNvPr id="27" name="مستطيل 26">
            <a:extLst>
              <a:ext uri="{FF2B5EF4-FFF2-40B4-BE49-F238E27FC236}">
                <a16:creationId xmlns:a16="http://schemas.microsoft.com/office/drawing/2014/main" id="{826586B2-DEA6-4F8D-9CE9-85324D683277}"/>
              </a:ext>
            </a:extLst>
          </p:cNvPr>
          <p:cNvSpPr/>
          <p:nvPr/>
        </p:nvSpPr>
        <p:spPr>
          <a:xfrm>
            <a:off x="615521" y="4778325"/>
            <a:ext cx="152499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28" name="رابط مستقيم 27">
            <a:extLst>
              <a:ext uri="{FF2B5EF4-FFF2-40B4-BE49-F238E27FC236}">
                <a16:creationId xmlns:a16="http://schemas.microsoft.com/office/drawing/2014/main" id="{EC673AAC-A9C2-4155-ABDD-618F6187FD98}"/>
              </a:ext>
            </a:extLst>
          </p:cNvPr>
          <p:cNvCxnSpPr/>
          <p:nvPr/>
        </p:nvCxnSpPr>
        <p:spPr>
          <a:xfrm>
            <a:off x="2007164" y="5282381"/>
            <a:ext cx="163218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مربع نص 28">
            <a:extLst>
              <a:ext uri="{FF2B5EF4-FFF2-40B4-BE49-F238E27FC236}">
                <a16:creationId xmlns:a16="http://schemas.microsoft.com/office/drawing/2014/main" id="{1CD9AB5D-E969-4372-98F3-2C4759D3D191}"/>
              </a:ext>
            </a:extLst>
          </p:cNvPr>
          <p:cNvSpPr txBox="1"/>
          <p:nvPr/>
        </p:nvSpPr>
        <p:spPr>
          <a:xfrm>
            <a:off x="5231904" y="4669478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7E844705-7C53-4B93-9F7E-AF7AC06E10E8}"/>
              </a:ext>
            </a:extLst>
          </p:cNvPr>
          <p:cNvSpPr/>
          <p:nvPr/>
        </p:nvSpPr>
        <p:spPr>
          <a:xfrm>
            <a:off x="484804" y="4036215"/>
            <a:ext cx="11617291" cy="72008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 rtl="0"/>
            <a:r>
              <a:rPr lang="ar-SA" sz="2400" b="1" dirty="0">
                <a:solidFill>
                  <a:schemeClr val="tx1"/>
                </a:solidFill>
              </a:rPr>
              <a:t>2- أحسب متوسط سرعة التفاعل معبرا عنه بعدد مولات </a:t>
            </a:r>
            <a:r>
              <a:rPr lang="ar-SA" sz="2400" b="1" dirty="0">
                <a:solidFill>
                  <a:srgbClr val="FF0000"/>
                </a:solidFill>
              </a:rPr>
              <a:t>الكلور</a:t>
            </a:r>
            <a:r>
              <a:rPr lang="ar-SA" sz="2400" b="1" dirty="0">
                <a:solidFill>
                  <a:schemeClr val="tx1"/>
                </a:solidFill>
              </a:rPr>
              <a:t> المستهلكة لكل لتر في كل ثانية ؟</a:t>
            </a:r>
          </a:p>
        </p:txBody>
      </p:sp>
      <p:cxnSp>
        <p:nvCxnSpPr>
          <p:cNvPr id="31" name="رابط كسهم مستقيم 30">
            <a:extLst>
              <a:ext uri="{FF2B5EF4-FFF2-40B4-BE49-F238E27FC236}">
                <a16:creationId xmlns:a16="http://schemas.microsoft.com/office/drawing/2014/main" id="{C80D19D8-E573-403B-80E2-F3B8B17353A7}"/>
              </a:ext>
            </a:extLst>
          </p:cNvPr>
          <p:cNvCxnSpPr/>
          <p:nvPr/>
        </p:nvCxnSpPr>
        <p:spPr>
          <a:xfrm>
            <a:off x="6381770" y="2486050"/>
            <a:ext cx="8640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مستطيل 1">
            <a:extLst>
              <a:ext uri="{FF2B5EF4-FFF2-40B4-BE49-F238E27FC236}">
                <a16:creationId xmlns:a16="http://schemas.microsoft.com/office/drawing/2014/main" id="{6A57922F-C397-472F-9830-902BA925C772}"/>
              </a:ext>
            </a:extLst>
          </p:cNvPr>
          <p:cNvSpPr/>
          <p:nvPr/>
        </p:nvSpPr>
        <p:spPr>
          <a:xfrm>
            <a:off x="4010025" y="1781175"/>
            <a:ext cx="977089" cy="46560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 algn="r" rtl="0"/>
            <a:r>
              <a:rPr lang="ar-SA" sz="2400" b="1" dirty="0">
                <a:solidFill>
                  <a:srgbClr val="020BBE"/>
                </a:solidFill>
              </a:rPr>
              <a:t>ص97</a:t>
            </a:r>
          </a:p>
        </p:txBody>
      </p:sp>
    </p:spTree>
    <p:extLst>
      <p:ext uri="{BB962C8B-B14F-4D97-AF65-F5344CB8AC3E}">
        <p14:creationId xmlns:p14="http://schemas.microsoft.com/office/powerpoint/2010/main" val="3988731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40BB147D-3D1B-4038-A326-056DADE50535}"/>
              </a:ext>
            </a:extLst>
          </p:cNvPr>
          <p:cNvSpPr txBox="1"/>
          <p:nvPr/>
        </p:nvSpPr>
        <p:spPr>
          <a:xfrm>
            <a:off x="574709" y="1743075"/>
            <a:ext cx="11617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تدريب: </a:t>
            </a:r>
            <a:r>
              <a:rPr lang="ar-SA" sz="2400" b="1" dirty="0"/>
              <a:t>استعمل بيانات الجدول  </a:t>
            </a:r>
            <a:r>
              <a:rPr lang="ar-SA" sz="2400" b="1" dirty="0">
                <a:solidFill>
                  <a:srgbClr val="FF0000"/>
                </a:solidFill>
              </a:rPr>
              <a:t>لحساب متوسط سرعة التفاعل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11" name="جدول 10">
            <a:extLst>
              <a:ext uri="{FF2B5EF4-FFF2-40B4-BE49-F238E27FC236}">
                <a16:creationId xmlns:a16="http://schemas.microsoft.com/office/drawing/2014/main" id="{459E30B4-6693-4EF3-8DB9-2E8FCC2BC1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588183"/>
              </p:ext>
            </p:extLst>
          </p:nvPr>
        </p:nvGraphicFramePr>
        <p:xfrm>
          <a:off x="766731" y="2246779"/>
          <a:ext cx="10369152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592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5746">
                <a:tc gridSpan="4">
                  <a:txBody>
                    <a:bodyPr/>
                    <a:lstStyle/>
                    <a:p>
                      <a:pPr rtl="1"/>
                      <a:r>
                        <a:rPr lang="ar-SA" sz="2400" dirty="0"/>
                        <a:t>معادلة</a:t>
                      </a:r>
                      <a:r>
                        <a:rPr lang="ar-SA" sz="2400" baseline="0" dirty="0"/>
                        <a:t> التفاعل:</a:t>
                      </a:r>
                      <a:r>
                        <a:rPr lang="en-US" sz="2400" baseline="0" dirty="0"/>
                        <a:t>H</a:t>
                      </a:r>
                      <a:r>
                        <a:rPr lang="en-US" sz="1600" baseline="0" dirty="0"/>
                        <a:t>2</a:t>
                      </a:r>
                      <a:r>
                        <a:rPr lang="en-US" sz="2400" baseline="0" dirty="0"/>
                        <a:t>  +  Cl</a:t>
                      </a:r>
                      <a:r>
                        <a:rPr lang="en-US" sz="1600" baseline="0" dirty="0"/>
                        <a:t>2</a:t>
                      </a:r>
                      <a:r>
                        <a:rPr lang="en-US" sz="2400" baseline="0" dirty="0"/>
                        <a:t>                          2HCl                  </a:t>
                      </a:r>
                      <a:endParaRPr lang="ar-SA" sz="2400" dirty="0"/>
                    </a:p>
                  </a:txBody>
                  <a:tcPr marL="121920" marR="121920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746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1" dirty="0"/>
                        <a:t>الزمن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</a:t>
                      </a:r>
                      <a:r>
                        <a:rPr lang="en-US" sz="2400" b="1" baseline="0" dirty="0"/>
                        <a:t>H</a:t>
                      </a:r>
                      <a:r>
                        <a:rPr lang="en-US" sz="1600" b="1" baseline="0" dirty="0"/>
                        <a:t>2</a:t>
                      </a:r>
                      <a:r>
                        <a:rPr lang="en-US" sz="2400" b="1" dirty="0"/>
                        <a:t>]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[Cl</a:t>
                      </a:r>
                      <a:r>
                        <a:rPr lang="en-US" sz="1600" b="1" dirty="0"/>
                        <a:t>2</a:t>
                      </a:r>
                      <a:r>
                        <a:rPr lang="en-US" sz="2400" b="1" dirty="0"/>
                        <a:t>]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[2HCl]</a:t>
                      </a:r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74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0.03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0.05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</a:t>
                      </a:r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746"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4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0.02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2400" b="1" dirty="0"/>
                        <a:t>0.04</a:t>
                      </a:r>
                      <a:endParaRPr lang="ar-SA" sz="24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rtl="1"/>
                      <a:endParaRPr lang="ar-SA" sz="2400" b="1" dirty="0"/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مستطيل 4">
            <a:extLst>
              <a:ext uri="{FF2B5EF4-FFF2-40B4-BE49-F238E27FC236}">
                <a16:creationId xmlns:a16="http://schemas.microsoft.com/office/drawing/2014/main" id="{CC8F906B-1047-4876-B240-CBD7A9A45B9D}"/>
              </a:ext>
            </a:extLst>
          </p:cNvPr>
          <p:cNvSpPr/>
          <p:nvPr/>
        </p:nvSpPr>
        <p:spPr>
          <a:xfrm>
            <a:off x="469471" y="5561856"/>
            <a:ext cx="5280587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0.05</a:t>
            </a:r>
            <a:r>
              <a:rPr lang="en-US" sz="2800" b="1" dirty="0">
                <a:solidFill>
                  <a:schemeClr val="tx1"/>
                </a:solidFill>
              </a:rPr>
              <a:t> =   </a:t>
            </a:r>
            <a:r>
              <a:rPr lang="en-US" sz="2800" b="1" dirty="0">
                <a:solidFill>
                  <a:srgbClr val="0000FF"/>
                </a:solidFill>
              </a:rPr>
              <a:t>∆ [HCl]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00F9230A-5863-4C80-BBF5-76376627A657}"/>
              </a:ext>
            </a:extLst>
          </p:cNvPr>
          <p:cNvSpPr/>
          <p:nvPr/>
        </p:nvSpPr>
        <p:spPr>
          <a:xfrm>
            <a:off x="1720652" y="6209928"/>
            <a:ext cx="1344149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0000FF"/>
                </a:solidFill>
              </a:rPr>
              <a:t>4 - 0</a:t>
            </a:r>
            <a:endParaRPr lang="en-US" sz="2400" b="1" dirty="0">
              <a:solidFill>
                <a:srgbClr val="0000FF"/>
              </a:solidFill>
            </a:endParaRP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69436639-9AD3-4E2C-844D-22E5DA64F82F}"/>
              </a:ext>
            </a:extLst>
          </p:cNvPr>
          <p:cNvSpPr/>
          <p:nvPr/>
        </p:nvSpPr>
        <p:spPr>
          <a:xfrm>
            <a:off x="4117876" y="6281936"/>
            <a:ext cx="6048672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rgbClr val="0000FF"/>
                </a:solidFill>
              </a:rPr>
              <a:t>∆ [2HCl] = </a:t>
            </a:r>
            <a:r>
              <a:rPr lang="en-US" sz="2800" b="1" dirty="0">
                <a:solidFill>
                  <a:srgbClr val="FF0000"/>
                </a:solidFill>
              </a:rPr>
              <a:t>2 </a:t>
            </a:r>
            <a:r>
              <a:rPr lang="en-US" sz="2800" b="1" dirty="0">
                <a:solidFill>
                  <a:srgbClr val="0000FF"/>
                </a:solidFill>
              </a:rPr>
              <a:t>X 0.02 = </a:t>
            </a:r>
            <a:r>
              <a:rPr lang="en-US" sz="3200" b="1" dirty="0">
                <a:solidFill>
                  <a:srgbClr val="C00000"/>
                </a:solidFill>
              </a:rPr>
              <a:t>0.4 M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028EF37-FCA2-4534-AD2A-E42F37CA46AF}"/>
              </a:ext>
            </a:extLst>
          </p:cNvPr>
          <p:cNvSpPr/>
          <p:nvPr/>
        </p:nvSpPr>
        <p:spPr>
          <a:xfrm>
            <a:off x="2005641" y="4553744"/>
            <a:ext cx="2688299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[HCl] 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C1D49BDC-EE35-4797-A679-43C78074E914}"/>
              </a:ext>
            </a:extLst>
          </p:cNvPr>
          <p:cNvSpPr/>
          <p:nvPr/>
        </p:nvSpPr>
        <p:spPr>
          <a:xfrm>
            <a:off x="2197663" y="4985792"/>
            <a:ext cx="1824203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Vladimir Script"/>
              </a:rPr>
              <a:t>∆</a:t>
            </a:r>
            <a:r>
              <a:rPr lang="en-US" sz="2800" b="1" dirty="0">
                <a:solidFill>
                  <a:schemeClr val="tx1"/>
                </a:solidFill>
              </a:rPr>
              <a:t> t</a:t>
            </a:r>
          </a:p>
        </p:txBody>
      </p:sp>
      <p:sp>
        <p:nvSpPr>
          <p:cNvPr id="12" name="مستطيل 11">
            <a:extLst>
              <a:ext uri="{FF2B5EF4-FFF2-40B4-BE49-F238E27FC236}">
                <a16:creationId xmlns:a16="http://schemas.microsoft.com/office/drawing/2014/main" id="{C51D771F-AC7F-40D5-8503-472032CE0894}"/>
              </a:ext>
            </a:extLst>
          </p:cNvPr>
          <p:cNvSpPr/>
          <p:nvPr/>
        </p:nvSpPr>
        <p:spPr>
          <a:xfrm>
            <a:off x="672671" y="4553744"/>
            <a:ext cx="1524992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rgbClr val="FF0000"/>
                </a:solidFill>
              </a:rPr>
              <a:t>Rate</a:t>
            </a:r>
            <a:r>
              <a:rPr lang="en-US" sz="2800" b="1" dirty="0">
                <a:solidFill>
                  <a:schemeClr val="tx1"/>
                </a:solidFill>
              </a:rPr>
              <a:t> =</a:t>
            </a:r>
            <a:endParaRPr lang="en-US" sz="2800" b="1" dirty="0">
              <a:solidFill>
                <a:srgbClr val="0000FF"/>
              </a:solidFill>
            </a:endParaRPr>
          </a:p>
        </p:txBody>
      </p: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AA5200A5-46A4-4D43-AD17-886EB70610FE}"/>
              </a:ext>
            </a:extLst>
          </p:cNvPr>
          <p:cNvCxnSpPr/>
          <p:nvPr/>
        </p:nvCxnSpPr>
        <p:spPr>
          <a:xfrm>
            <a:off x="1896674" y="5057800"/>
            <a:ext cx="163218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مربع نص 13">
            <a:extLst>
              <a:ext uri="{FF2B5EF4-FFF2-40B4-BE49-F238E27FC236}">
                <a16:creationId xmlns:a16="http://schemas.microsoft.com/office/drawing/2014/main" id="{020998FC-4842-4A5C-B26F-6016FD0D8645}"/>
              </a:ext>
            </a:extLst>
          </p:cNvPr>
          <p:cNvSpPr txBox="1"/>
          <p:nvPr/>
        </p:nvSpPr>
        <p:spPr>
          <a:xfrm>
            <a:off x="5366015" y="4523559"/>
            <a:ext cx="172819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400" b="1" dirty="0"/>
              <a:t>الحل</a:t>
            </a:r>
          </a:p>
        </p:txBody>
      </p:sp>
      <p:sp>
        <p:nvSpPr>
          <p:cNvPr id="15" name="مستطيل 14">
            <a:extLst>
              <a:ext uri="{FF2B5EF4-FFF2-40B4-BE49-F238E27FC236}">
                <a16:creationId xmlns:a16="http://schemas.microsoft.com/office/drawing/2014/main" id="{1C0CF1BC-39B5-4330-A64B-DE89C31EE796}"/>
              </a:ext>
            </a:extLst>
          </p:cNvPr>
          <p:cNvSpPr/>
          <p:nvPr/>
        </p:nvSpPr>
        <p:spPr>
          <a:xfrm>
            <a:off x="239349" y="3994702"/>
            <a:ext cx="11713301" cy="53996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marL="457200" indent="-457200"/>
            <a:r>
              <a:rPr lang="ar-SA" sz="2400" b="1" dirty="0">
                <a:solidFill>
                  <a:schemeClr val="tx1"/>
                </a:solidFill>
              </a:rPr>
              <a:t>3- إذا علمت أن متوسط سرعة التفاعل </a:t>
            </a:r>
            <a:r>
              <a:rPr lang="ar-SA" sz="2400" b="1" dirty="0">
                <a:solidFill>
                  <a:srgbClr val="FF0000"/>
                </a:solidFill>
              </a:rPr>
              <a:t>لحمض الكلور </a:t>
            </a:r>
            <a:r>
              <a:rPr lang="ar-SA" sz="2400" b="1" dirty="0">
                <a:solidFill>
                  <a:schemeClr val="tx1"/>
                </a:solidFill>
              </a:rPr>
              <a:t>الناتج تساوي </a:t>
            </a:r>
            <a:r>
              <a:rPr lang="en-US" sz="2400" b="1" dirty="0">
                <a:solidFill>
                  <a:srgbClr val="FF0000"/>
                </a:solidFill>
              </a:rPr>
              <a:t>0.05</a:t>
            </a:r>
            <a:r>
              <a:rPr lang="en-US" sz="2400" b="1" dirty="0">
                <a:solidFill>
                  <a:schemeClr val="tx1"/>
                </a:solidFill>
              </a:rPr>
              <a:t> mol/L.s</a:t>
            </a:r>
            <a:r>
              <a:rPr lang="ar-SA" sz="2400" b="1" dirty="0">
                <a:solidFill>
                  <a:schemeClr val="tx1"/>
                </a:solidFill>
              </a:rPr>
              <a:t> فما تركيز حمض الكلور الذي يتكون بعد </a:t>
            </a:r>
            <a:r>
              <a:rPr lang="en-US" sz="2400" b="1" dirty="0">
                <a:solidFill>
                  <a:srgbClr val="FF0000"/>
                </a:solidFill>
              </a:rPr>
              <a:t>4 s</a:t>
            </a:r>
            <a:r>
              <a:rPr lang="ar-SA" sz="2400" b="1" dirty="0">
                <a:solidFill>
                  <a:schemeClr val="tx1"/>
                </a:solidFill>
              </a:rPr>
              <a:t> ؟</a:t>
            </a:r>
          </a:p>
        </p:txBody>
      </p:sp>
      <p:sp>
        <p:nvSpPr>
          <p:cNvPr id="16" name="مستطيل 15">
            <a:extLst>
              <a:ext uri="{FF2B5EF4-FFF2-40B4-BE49-F238E27FC236}">
                <a16:creationId xmlns:a16="http://schemas.microsoft.com/office/drawing/2014/main" id="{11FDBF3D-C98F-4471-8312-D2D6BC31C925}"/>
              </a:ext>
            </a:extLst>
          </p:cNvPr>
          <p:cNvSpPr/>
          <p:nvPr/>
        </p:nvSpPr>
        <p:spPr>
          <a:xfrm>
            <a:off x="4021865" y="5714256"/>
            <a:ext cx="633670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=  </a:t>
            </a:r>
            <a:r>
              <a:rPr lang="en-US" sz="2800" b="1" dirty="0">
                <a:solidFill>
                  <a:srgbClr val="0000FF"/>
                </a:solidFill>
              </a:rPr>
              <a:t>∆ [HCl] = 0.05 X 4 = 0. 2 M </a:t>
            </a:r>
          </a:p>
        </p:txBody>
      </p: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7C9D54AB-7665-462F-939D-49942C3691A9}"/>
              </a:ext>
            </a:extLst>
          </p:cNvPr>
          <p:cNvCxnSpPr/>
          <p:nvPr/>
        </p:nvCxnSpPr>
        <p:spPr>
          <a:xfrm>
            <a:off x="1506149" y="6084987"/>
            <a:ext cx="163218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رابط كسهم مستقيم 17">
            <a:extLst>
              <a:ext uri="{FF2B5EF4-FFF2-40B4-BE49-F238E27FC236}">
                <a16:creationId xmlns:a16="http://schemas.microsoft.com/office/drawing/2014/main" id="{66CADAF9-B913-4FD2-B2BB-C708E2C906E6}"/>
              </a:ext>
            </a:extLst>
          </p:cNvPr>
          <p:cNvCxnSpPr/>
          <p:nvPr/>
        </p:nvCxnSpPr>
        <p:spPr>
          <a:xfrm>
            <a:off x="6381770" y="2486050"/>
            <a:ext cx="864096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758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B7C2AD4-C262-4CD6-BE19-6549FC922CA8}"/>
              </a:ext>
            </a:extLst>
          </p:cNvPr>
          <p:cNvSpPr txBox="1"/>
          <p:nvPr/>
        </p:nvSpPr>
        <p:spPr>
          <a:xfrm>
            <a:off x="2719388" y="1071563"/>
            <a:ext cx="5700712" cy="647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التعبير عن سرعة التفاعل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FECD4BDA-71E3-4D1F-AB7D-6EA2DDFFBCA0}"/>
              </a:ext>
            </a:extLst>
          </p:cNvPr>
          <p:cNvSpPr txBox="1"/>
          <p:nvPr/>
        </p:nvSpPr>
        <p:spPr>
          <a:xfrm>
            <a:off x="641681" y="1917233"/>
            <a:ext cx="1161729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ar-SA" sz="2800" b="1" dirty="0">
                <a:solidFill>
                  <a:srgbClr val="FF0000"/>
                </a:solidFill>
              </a:rPr>
              <a:t>مثال2: </a:t>
            </a:r>
            <a:r>
              <a:rPr lang="ar-SA" sz="2400" b="1" dirty="0"/>
              <a:t>عند بداية التفاعل زاد تركيز </a:t>
            </a:r>
            <a:r>
              <a:rPr lang="en-US" sz="2400" b="1" dirty="0"/>
              <a:t>NO</a:t>
            </a:r>
            <a:r>
              <a:rPr lang="ar-SA" sz="2400" b="1" dirty="0"/>
              <a:t> من </a:t>
            </a:r>
            <a:r>
              <a:rPr lang="ar-SA" sz="2400" b="1" dirty="0">
                <a:solidFill>
                  <a:srgbClr val="FF0000"/>
                </a:solidFill>
              </a:rPr>
              <a:t>الصفر</a:t>
            </a:r>
            <a:r>
              <a:rPr lang="ar-SA" sz="2400" b="1" dirty="0"/>
              <a:t> إلى </a:t>
            </a:r>
            <a:r>
              <a:rPr lang="en-US" sz="2400" b="1" dirty="0">
                <a:solidFill>
                  <a:srgbClr val="FF0000"/>
                </a:solidFill>
              </a:rPr>
              <a:t>0.01</a:t>
            </a:r>
            <a:r>
              <a:rPr lang="en-US" sz="2400" b="1" dirty="0"/>
              <a:t> M</a:t>
            </a:r>
            <a:r>
              <a:rPr lang="ar-SA" sz="2400" b="1" dirty="0"/>
              <a:t> خلال ثانيتين، </a:t>
            </a:r>
            <a:r>
              <a:rPr lang="ar-SA" sz="2400" b="1" dirty="0">
                <a:solidFill>
                  <a:srgbClr val="FF0000"/>
                </a:solidFill>
              </a:rPr>
              <a:t>أحسب متوسط سرعة التفاعل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B4908DC5-576F-4B85-AE4D-5AE085A6B296}"/>
              </a:ext>
            </a:extLst>
          </p:cNvPr>
          <p:cNvSpPr/>
          <p:nvPr/>
        </p:nvSpPr>
        <p:spPr>
          <a:xfrm>
            <a:off x="833703" y="2667025"/>
            <a:ext cx="11233248" cy="4320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/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ar-SA" sz="1600" b="1" dirty="0">
                <a:solidFill>
                  <a:schemeClr val="tx1"/>
                </a:solidFill>
              </a:rPr>
              <a:t> </a:t>
            </a:r>
            <a:r>
              <a:rPr lang="en-US" sz="1600" b="1" dirty="0">
                <a:solidFill>
                  <a:schemeClr val="tx1"/>
                </a:solidFill>
              </a:rPr>
              <a:t>(g) </a:t>
            </a:r>
            <a:r>
              <a:rPr lang="en-US" sz="2800" b="1" dirty="0">
                <a:solidFill>
                  <a:schemeClr val="tx1"/>
                </a:solidFill>
              </a:rPr>
              <a:t>+  NO</a:t>
            </a:r>
            <a:r>
              <a:rPr lang="en-US" b="1" dirty="0">
                <a:solidFill>
                  <a:schemeClr val="tx1"/>
                </a:solidFill>
              </a:rPr>
              <a:t>2(g)                                 </a:t>
            </a:r>
            <a:r>
              <a:rPr lang="en-US" sz="2800" b="1" dirty="0">
                <a:solidFill>
                  <a:schemeClr val="tx1"/>
                </a:solidFill>
              </a:rPr>
              <a:t>CO</a:t>
            </a:r>
            <a:r>
              <a:rPr lang="en-US" sz="1600" b="1" dirty="0">
                <a:solidFill>
                  <a:schemeClr val="tx1"/>
                </a:solidFill>
              </a:rPr>
              <a:t>2(g) </a:t>
            </a:r>
            <a:r>
              <a:rPr lang="en-US" sz="2800" b="1" dirty="0">
                <a:solidFill>
                  <a:schemeClr val="tx1"/>
                </a:solidFill>
              </a:rPr>
              <a:t> + NO</a:t>
            </a:r>
            <a:r>
              <a:rPr lang="en-US" sz="1600" b="1" dirty="0">
                <a:solidFill>
                  <a:schemeClr val="tx1"/>
                </a:solidFill>
              </a:rPr>
              <a:t>(g)  </a:t>
            </a:r>
            <a:endParaRPr lang="en-US" sz="2800" b="1" dirty="0">
              <a:solidFill>
                <a:schemeClr val="tx1"/>
              </a:solidFill>
            </a:endParaRPr>
          </a:p>
        </p:txBody>
      </p:sp>
      <p:cxnSp>
        <p:nvCxnSpPr>
          <p:cNvPr id="7" name="رابط كسهم مستقيم 6">
            <a:extLst>
              <a:ext uri="{FF2B5EF4-FFF2-40B4-BE49-F238E27FC236}">
                <a16:creationId xmlns:a16="http://schemas.microsoft.com/office/drawing/2014/main" id="{D54A8351-D082-42E6-A800-8D2E10A48E89}"/>
              </a:ext>
            </a:extLst>
          </p:cNvPr>
          <p:cNvCxnSpPr/>
          <p:nvPr/>
        </p:nvCxnSpPr>
        <p:spPr>
          <a:xfrm>
            <a:off x="3018698" y="2916957"/>
            <a:ext cx="1344149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349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778</Words>
  <Application>Microsoft Office PowerPoint</Application>
  <PresentationFormat>شاشة عريضة</PresentationFormat>
  <Paragraphs>160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8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22" baseType="lpstr">
      <vt:lpstr>ae_AlMateen</vt:lpstr>
      <vt:lpstr>Arial</vt:lpstr>
      <vt:lpstr>Calibri</vt:lpstr>
      <vt:lpstr>Calibri Light</vt:lpstr>
      <vt:lpstr>Cambria Math</vt:lpstr>
      <vt:lpstr>Sakkal Majalla</vt:lpstr>
      <vt:lpstr>Vladimir Script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سلطان المطيري</dc:creator>
  <cp:lastModifiedBy>majed Al-hakami</cp:lastModifiedBy>
  <cp:revision>2</cp:revision>
  <dcterms:created xsi:type="dcterms:W3CDTF">2020-09-01T14:46:23Z</dcterms:created>
  <dcterms:modified xsi:type="dcterms:W3CDTF">2020-10-05T09:08:28Z</dcterms:modified>
</cp:coreProperties>
</file>