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09" r:id="rId12"/>
    <p:sldId id="294" r:id="rId13"/>
    <p:sldId id="295" r:id="rId14"/>
    <p:sldId id="296" r:id="rId15"/>
    <p:sldId id="307" r:id="rId16"/>
    <p:sldId id="297" r:id="rId17"/>
    <p:sldId id="308" r:id="rId18"/>
    <p:sldId id="298" r:id="rId19"/>
    <p:sldId id="299" r:id="rId20"/>
    <p:sldId id="300" r:id="rId21"/>
    <p:sldId id="281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78381037-CC72-4DFE-A908-D60CF121C4D6}"/>
    <pc:docChg chg="custSel addSld delSld modSld">
      <pc:chgData name="majed Al-hakami" userId="c15e6e485a5a4051" providerId="LiveId" clId="{78381037-CC72-4DFE-A908-D60CF121C4D6}" dt="2020-09-16T07:04:35.484" v="89" actId="47"/>
      <pc:docMkLst>
        <pc:docMk/>
      </pc:docMkLst>
      <pc:sldChg chg="del">
        <pc:chgData name="majed Al-hakami" userId="c15e6e485a5a4051" providerId="LiveId" clId="{78381037-CC72-4DFE-A908-D60CF121C4D6}" dt="2020-09-16T06:52:01.832" v="0" actId="47"/>
        <pc:sldMkLst>
          <pc:docMk/>
          <pc:sldMk cId="2447272190" sldId="256"/>
        </pc:sldMkLst>
      </pc:sldChg>
      <pc:sldChg chg="modSp mod">
        <pc:chgData name="majed Al-hakami" userId="c15e6e485a5a4051" providerId="LiveId" clId="{78381037-CC72-4DFE-A908-D60CF121C4D6}" dt="2020-09-16T06:52:26.500" v="5" actId="20577"/>
        <pc:sldMkLst>
          <pc:docMk/>
          <pc:sldMk cId="3985106440" sldId="257"/>
        </pc:sldMkLst>
        <pc:spChg chg="mod">
          <ac:chgData name="majed Al-hakami" userId="c15e6e485a5a4051" providerId="LiveId" clId="{78381037-CC72-4DFE-A908-D60CF121C4D6}" dt="2020-09-16T06:52:19.026" v="2" actId="20577"/>
          <ac:spMkLst>
            <pc:docMk/>
            <pc:sldMk cId="3985106440" sldId="257"/>
            <ac:spMk id="16" creationId="{181728FD-B6CA-401F-B1AD-50CB42CA461F}"/>
          </ac:spMkLst>
        </pc:spChg>
        <pc:spChg chg="mod">
          <ac:chgData name="majed Al-hakami" userId="c15e6e485a5a4051" providerId="LiveId" clId="{78381037-CC72-4DFE-A908-D60CF121C4D6}" dt="2020-09-16T06:52:21.215" v="3" actId="20577"/>
          <ac:spMkLst>
            <pc:docMk/>
            <pc:sldMk cId="3985106440" sldId="257"/>
            <ac:spMk id="18" creationId="{A2013A1A-E643-4534-8844-87CE62F85096}"/>
          </ac:spMkLst>
        </pc:spChg>
        <pc:spChg chg="mod">
          <ac:chgData name="majed Al-hakami" userId="c15e6e485a5a4051" providerId="LiveId" clId="{78381037-CC72-4DFE-A908-D60CF121C4D6}" dt="2020-09-16T06:52:23.936" v="4" actId="20577"/>
          <ac:spMkLst>
            <pc:docMk/>
            <pc:sldMk cId="3985106440" sldId="257"/>
            <ac:spMk id="20" creationId="{66665E32-D1FC-4FA8-8C58-8575CF43FD5E}"/>
          </ac:spMkLst>
        </pc:spChg>
        <pc:spChg chg="mod">
          <ac:chgData name="majed Al-hakami" userId="c15e6e485a5a4051" providerId="LiveId" clId="{78381037-CC72-4DFE-A908-D60CF121C4D6}" dt="2020-09-16T06:52:26.500" v="5" actId="20577"/>
          <ac:spMkLst>
            <pc:docMk/>
            <pc:sldMk cId="3985106440" sldId="257"/>
            <ac:spMk id="22" creationId="{B7EE467B-78B6-43E5-A397-C1825079AB67}"/>
          </ac:spMkLst>
        </pc:spChg>
        <pc:spChg chg="mod">
          <ac:chgData name="majed Al-hakami" userId="c15e6e485a5a4051" providerId="LiveId" clId="{78381037-CC72-4DFE-A908-D60CF121C4D6}" dt="2020-09-16T06:52:11.386" v="1" actId="1076"/>
          <ac:spMkLst>
            <pc:docMk/>
            <pc:sldMk cId="3985106440" sldId="257"/>
            <ac:spMk id="24" creationId="{93E73D1D-0FD5-4FFB-BDAE-4FEBFFD73648}"/>
          </ac:spMkLst>
        </pc:spChg>
      </pc:sldChg>
      <pc:sldChg chg="modSp mod">
        <pc:chgData name="majed Al-hakami" userId="c15e6e485a5a4051" providerId="LiveId" clId="{78381037-CC72-4DFE-A908-D60CF121C4D6}" dt="2020-09-16T06:53:40.206" v="16" actId="207"/>
        <pc:sldMkLst>
          <pc:docMk/>
          <pc:sldMk cId="3855509451" sldId="258"/>
        </pc:sldMkLst>
        <pc:spChg chg="mod">
          <ac:chgData name="majed Al-hakami" userId="c15e6e485a5a4051" providerId="LiveId" clId="{78381037-CC72-4DFE-A908-D60CF121C4D6}" dt="2020-09-16T06:53:35.950" v="15" actId="1076"/>
          <ac:spMkLst>
            <pc:docMk/>
            <pc:sldMk cId="3855509451" sldId="258"/>
            <ac:spMk id="2" creationId="{FB954938-EFB1-403D-9757-D068F4A3F86D}"/>
          </ac:spMkLst>
        </pc:spChg>
        <pc:spChg chg="mod">
          <ac:chgData name="majed Al-hakami" userId="c15e6e485a5a4051" providerId="LiveId" clId="{78381037-CC72-4DFE-A908-D60CF121C4D6}" dt="2020-09-16T06:52:51.374" v="9" actId="207"/>
          <ac:spMkLst>
            <pc:docMk/>
            <pc:sldMk cId="3855509451" sldId="258"/>
            <ac:spMk id="15" creationId="{19018D86-7925-4DB4-8880-7006E0B2B7C8}"/>
          </ac:spMkLst>
        </pc:spChg>
        <pc:spChg chg="mod">
          <ac:chgData name="majed Al-hakami" userId="c15e6e485a5a4051" providerId="LiveId" clId="{78381037-CC72-4DFE-A908-D60CF121C4D6}" dt="2020-09-16T06:53:32.267" v="14" actId="1076"/>
          <ac:spMkLst>
            <pc:docMk/>
            <pc:sldMk cId="3855509451" sldId="258"/>
            <ac:spMk id="19" creationId="{7CE825D3-A919-4131-B391-4C1BA40F819C}"/>
          </ac:spMkLst>
        </pc:spChg>
        <pc:spChg chg="mod">
          <ac:chgData name="majed Al-hakami" userId="c15e6e485a5a4051" providerId="LiveId" clId="{78381037-CC72-4DFE-A908-D60CF121C4D6}" dt="2020-09-16T06:53:40.206" v="16" actId="207"/>
          <ac:spMkLst>
            <pc:docMk/>
            <pc:sldMk cId="3855509451" sldId="258"/>
            <ac:spMk id="21" creationId="{63456988-B228-437C-A204-8F9A2D125BD5}"/>
          </ac:spMkLst>
        </pc:spChg>
      </pc:sldChg>
      <pc:sldChg chg="modSp mod">
        <pc:chgData name="majed Al-hakami" userId="c15e6e485a5a4051" providerId="LiveId" clId="{78381037-CC72-4DFE-A908-D60CF121C4D6}" dt="2020-09-16T06:54:41.788" v="32" actId="207"/>
        <pc:sldMkLst>
          <pc:docMk/>
          <pc:sldMk cId="2420519030" sldId="287"/>
        </pc:sldMkLst>
        <pc:spChg chg="mod">
          <ac:chgData name="majed Al-hakami" userId="c15e6e485a5a4051" providerId="LiveId" clId="{78381037-CC72-4DFE-A908-D60CF121C4D6}" dt="2020-09-16T06:54:13.230" v="25" actId="207"/>
          <ac:spMkLst>
            <pc:docMk/>
            <pc:sldMk cId="2420519030" sldId="287"/>
            <ac:spMk id="2" creationId="{8F1DC259-F7D1-46F7-92FB-61B1651FD711}"/>
          </ac:spMkLst>
        </pc:spChg>
        <pc:spChg chg="mod">
          <ac:chgData name="majed Al-hakami" userId="c15e6e485a5a4051" providerId="LiveId" clId="{78381037-CC72-4DFE-A908-D60CF121C4D6}" dt="2020-09-16T06:54:41.788" v="32" actId="207"/>
          <ac:spMkLst>
            <pc:docMk/>
            <pc:sldMk cId="2420519030" sldId="287"/>
            <ac:spMk id="13" creationId="{5926AAAA-A4B0-4F43-8C50-B1532DBAF39F}"/>
          </ac:spMkLst>
        </pc:spChg>
        <pc:spChg chg="mod">
          <ac:chgData name="majed Al-hakami" userId="c15e6e485a5a4051" providerId="LiveId" clId="{78381037-CC72-4DFE-A908-D60CF121C4D6}" dt="2020-09-16T06:54:31.390" v="30" actId="1076"/>
          <ac:spMkLst>
            <pc:docMk/>
            <pc:sldMk cId="2420519030" sldId="287"/>
            <ac:spMk id="15" creationId="{F4252053-E3AB-4D38-A7B2-03E56A7DA4AC}"/>
          </ac:spMkLst>
        </pc:spChg>
        <pc:spChg chg="mod">
          <ac:chgData name="majed Al-hakami" userId="c15e6e485a5a4051" providerId="LiveId" clId="{78381037-CC72-4DFE-A908-D60CF121C4D6}" dt="2020-09-16T06:54:24.320" v="28" actId="1076"/>
          <ac:spMkLst>
            <pc:docMk/>
            <pc:sldMk cId="2420519030" sldId="287"/>
            <ac:spMk id="17" creationId="{798BE01E-629E-40D7-AD66-278FAF3C6755}"/>
          </ac:spMkLst>
        </pc:spChg>
        <pc:spChg chg="mod">
          <ac:chgData name="majed Al-hakami" userId="c15e6e485a5a4051" providerId="LiveId" clId="{78381037-CC72-4DFE-A908-D60CF121C4D6}" dt="2020-09-16T06:54:27.493" v="29" actId="1076"/>
          <ac:spMkLst>
            <pc:docMk/>
            <pc:sldMk cId="2420519030" sldId="287"/>
            <ac:spMk id="19" creationId="{64194C39-E095-4C5D-A056-970B4533D8CF}"/>
          </ac:spMkLst>
        </pc:spChg>
      </pc:sldChg>
      <pc:sldChg chg="delSp modSp mod">
        <pc:chgData name="majed Al-hakami" userId="c15e6e485a5a4051" providerId="LiveId" clId="{78381037-CC72-4DFE-A908-D60CF121C4D6}" dt="2020-09-16T06:56:20.704" v="39" actId="478"/>
        <pc:sldMkLst>
          <pc:docMk/>
          <pc:sldMk cId="2941772959" sldId="288"/>
        </pc:sldMkLst>
        <pc:spChg chg="mod">
          <ac:chgData name="majed Al-hakami" userId="c15e6e485a5a4051" providerId="LiveId" clId="{78381037-CC72-4DFE-A908-D60CF121C4D6}" dt="2020-09-16T06:55:05.903" v="33" actId="403"/>
          <ac:spMkLst>
            <pc:docMk/>
            <pc:sldMk cId="2941772959" sldId="288"/>
            <ac:spMk id="13" creationId="{4B1E5E94-7F9C-4EC1-9E63-2BD773059284}"/>
          </ac:spMkLst>
        </pc:spChg>
        <pc:spChg chg="mod">
          <ac:chgData name="majed Al-hakami" userId="c15e6e485a5a4051" providerId="LiveId" clId="{78381037-CC72-4DFE-A908-D60CF121C4D6}" dt="2020-09-16T06:55:21.348" v="34" actId="1076"/>
          <ac:spMkLst>
            <pc:docMk/>
            <pc:sldMk cId="2941772959" sldId="288"/>
            <ac:spMk id="15" creationId="{2140F84A-5F1A-43B7-9F84-B03CF5FD8D5D}"/>
          </ac:spMkLst>
        </pc:spChg>
        <pc:spChg chg="del mod">
          <ac:chgData name="majed Al-hakami" userId="c15e6e485a5a4051" providerId="LiveId" clId="{78381037-CC72-4DFE-A908-D60CF121C4D6}" dt="2020-09-16T06:56:07.016" v="35" actId="478"/>
          <ac:spMkLst>
            <pc:docMk/>
            <pc:sldMk cId="2941772959" sldId="288"/>
            <ac:spMk id="17" creationId="{4B803899-CD6E-4CF6-9E1F-B90100010803}"/>
          </ac:spMkLst>
        </pc:spChg>
        <pc:spChg chg="mod">
          <ac:chgData name="majed Al-hakami" userId="c15e6e485a5a4051" providerId="LiveId" clId="{78381037-CC72-4DFE-A908-D60CF121C4D6}" dt="2020-09-16T06:56:18.096" v="38" actId="20577"/>
          <ac:spMkLst>
            <pc:docMk/>
            <pc:sldMk cId="2941772959" sldId="288"/>
            <ac:spMk id="19" creationId="{7EDD9802-2A48-43B5-8E1E-971FD5583DD2}"/>
          </ac:spMkLst>
        </pc:spChg>
        <pc:spChg chg="mod">
          <ac:chgData name="majed Al-hakami" userId="c15e6e485a5a4051" providerId="LiveId" clId="{78381037-CC72-4DFE-A908-D60CF121C4D6}" dt="2020-09-16T06:56:14.610" v="37" actId="20577"/>
          <ac:spMkLst>
            <pc:docMk/>
            <pc:sldMk cId="2941772959" sldId="288"/>
            <ac:spMk id="21" creationId="{EBC35E02-30A5-4584-8B15-B8C1E55ED2A6}"/>
          </ac:spMkLst>
        </pc:spChg>
        <pc:spChg chg="del mod">
          <ac:chgData name="majed Al-hakami" userId="c15e6e485a5a4051" providerId="LiveId" clId="{78381037-CC72-4DFE-A908-D60CF121C4D6}" dt="2020-09-16T06:56:20.704" v="39" actId="478"/>
          <ac:spMkLst>
            <pc:docMk/>
            <pc:sldMk cId="2941772959" sldId="288"/>
            <ac:spMk id="23" creationId="{A88585EE-E5EE-4BB9-BFC1-32DAD732CEB2}"/>
          </ac:spMkLst>
        </pc:spChg>
      </pc:sldChg>
      <pc:sldChg chg="modSp mod">
        <pc:chgData name="majed Al-hakami" userId="c15e6e485a5a4051" providerId="LiveId" clId="{78381037-CC72-4DFE-A908-D60CF121C4D6}" dt="2020-09-16T06:56:36.471" v="41" actId="1076"/>
        <pc:sldMkLst>
          <pc:docMk/>
          <pc:sldMk cId="4262832539" sldId="289"/>
        </pc:sldMkLst>
        <pc:spChg chg="mod">
          <ac:chgData name="majed Al-hakami" userId="c15e6e485a5a4051" providerId="LiveId" clId="{78381037-CC72-4DFE-A908-D60CF121C4D6}" dt="2020-09-16T06:56:36.471" v="41" actId="1076"/>
          <ac:spMkLst>
            <pc:docMk/>
            <pc:sldMk cId="4262832539" sldId="289"/>
            <ac:spMk id="2" creationId="{4FCF9947-3D4E-4415-AF72-CC3AE0C9CC6E}"/>
          </ac:spMkLst>
        </pc:spChg>
      </pc:sldChg>
      <pc:sldChg chg="modSp mod">
        <pc:chgData name="majed Al-hakami" userId="c15e6e485a5a4051" providerId="LiveId" clId="{78381037-CC72-4DFE-A908-D60CF121C4D6}" dt="2020-09-16T06:57:06.068" v="46" actId="1076"/>
        <pc:sldMkLst>
          <pc:docMk/>
          <pc:sldMk cId="1563002761" sldId="290"/>
        </pc:sldMkLst>
        <pc:spChg chg="mod">
          <ac:chgData name="majed Al-hakami" userId="c15e6e485a5a4051" providerId="LiveId" clId="{78381037-CC72-4DFE-A908-D60CF121C4D6}" dt="2020-09-16T06:57:06.068" v="46" actId="1076"/>
          <ac:spMkLst>
            <pc:docMk/>
            <pc:sldMk cId="1563002761" sldId="290"/>
            <ac:spMk id="11" creationId="{347E38B1-C5DD-426B-83EE-61319EFC986E}"/>
          </ac:spMkLst>
        </pc:spChg>
        <pc:spChg chg="mod">
          <ac:chgData name="majed Al-hakami" userId="c15e6e485a5a4051" providerId="LiveId" clId="{78381037-CC72-4DFE-A908-D60CF121C4D6}" dt="2020-09-16T06:57:02.089" v="45" actId="1076"/>
          <ac:spMkLst>
            <pc:docMk/>
            <pc:sldMk cId="1563002761" sldId="290"/>
            <ac:spMk id="13" creationId="{15A1C8EE-4A9F-4653-A762-80A887131566}"/>
          </ac:spMkLst>
        </pc:spChg>
        <pc:spChg chg="mod">
          <ac:chgData name="majed Al-hakami" userId="c15e6e485a5a4051" providerId="LiveId" clId="{78381037-CC72-4DFE-A908-D60CF121C4D6}" dt="2020-09-16T06:57:02.089" v="45" actId="1076"/>
          <ac:spMkLst>
            <pc:docMk/>
            <pc:sldMk cId="1563002761" sldId="290"/>
            <ac:spMk id="15" creationId="{00D81D01-7149-48BC-B1F6-6F2F29A77194}"/>
          </ac:spMkLst>
        </pc:spChg>
        <pc:spChg chg="mod">
          <ac:chgData name="majed Al-hakami" userId="c15e6e485a5a4051" providerId="LiveId" clId="{78381037-CC72-4DFE-A908-D60CF121C4D6}" dt="2020-09-16T06:57:02.089" v="45" actId="1076"/>
          <ac:spMkLst>
            <pc:docMk/>
            <pc:sldMk cId="1563002761" sldId="290"/>
            <ac:spMk id="17" creationId="{7B58A08B-B70D-4C6D-B395-93F02E1BC380}"/>
          </ac:spMkLst>
        </pc:spChg>
      </pc:sldChg>
      <pc:sldChg chg="modSp mod">
        <pc:chgData name="majed Al-hakami" userId="c15e6e485a5a4051" providerId="LiveId" clId="{78381037-CC72-4DFE-A908-D60CF121C4D6}" dt="2020-09-16T06:58:36.057" v="64" actId="207"/>
        <pc:sldMkLst>
          <pc:docMk/>
          <pc:sldMk cId="2153412358" sldId="292"/>
        </pc:sldMkLst>
        <pc:spChg chg="mod">
          <ac:chgData name="majed Al-hakami" userId="c15e6e485a5a4051" providerId="LiveId" clId="{78381037-CC72-4DFE-A908-D60CF121C4D6}" dt="2020-09-16T06:58:24.229" v="61" actId="207"/>
          <ac:spMkLst>
            <pc:docMk/>
            <pc:sldMk cId="2153412358" sldId="292"/>
            <ac:spMk id="28" creationId="{AA0ADF6F-6111-443A-A1D9-450DCBBC9DBF}"/>
          </ac:spMkLst>
        </pc:spChg>
        <pc:spChg chg="mod">
          <ac:chgData name="majed Al-hakami" userId="c15e6e485a5a4051" providerId="LiveId" clId="{78381037-CC72-4DFE-A908-D60CF121C4D6}" dt="2020-09-16T06:58:32.682" v="63" actId="207"/>
          <ac:spMkLst>
            <pc:docMk/>
            <pc:sldMk cId="2153412358" sldId="292"/>
            <ac:spMk id="30" creationId="{900D13FE-5E5A-4BE7-8058-063B735F4F6E}"/>
          </ac:spMkLst>
        </pc:spChg>
        <pc:spChg chg="mod">
          <ac:chgData name="majed Al-hakami" userId="c15e6e485a5a4051" providerId="LiveId" clId="{78381037-CC72-4DFE-A908-D60CF121C4D6}" dt="2020-09-16T06:58:36.057" v="64" actId="207"/>
          <ac:spMkLst>
            <pc:docMk/>
            <pc:sldMk cId="2153412358" sldId="292"/>
            <ac:spMk id="32" creationId="{81DD0D27-D1F9-4B02-B12C-24605A6AE615}"/>
          </ac:spMkLst>
        </pc:spChg>
        <pc:spChg chg="mod">
          <ac:chgData name="majed Al-hakami" userId="c15e6e485a5a4051" providerId="LiveId" clId="{78381037-CC72-4DFE-A908-D60CF121C4D6}" dt="2020-09-16T06:58:27.883" v="62" actId="207"/>
          <ac:spMkLst>
            <pc:docMk/>
            <pc:sldMk cId="2153412358" sldId="292"/>
            <ac:spMk id="34" creationId="{06A29273-C39B-4689-B89A-DC34EEB1694D}"/>
          </ac:spMkLst>
        </pc:spChg>
      </pc:sldChg>
      <pc:sldChg chg="delSp modSp mod">
        <pc:chgData name="majed Al-hakami" userId="c15e6e485a5a4051" providerId="LiveId" clId="{78381037-CC72-4DFE-A908-D60CF121C4D6}" dt="2020-09-16T06:59:16.438" v="72" actId="5793"/>
        <pc:sldMkLst>
          <pc:docMk/>
          <pc:sldMk cId="1019108440" sldId="293"/>
        </pc:sldMkLst>
        <pc:spChg chg="mod">
          <ac:chgData name="majed Al-hakami" userId="c15e6e485a5a4051" providerId="LiveId" clId="{78381037-CC72-4DFE-A908-D60CF121C4D6}" dt="2020-09-16T06:59:11.968" v="70" actId="12"/>
          <ac:spMkLst>
            <pc:docMk/>
            <pc:sldMk cId="1019108440" sldId="293"/>
            <ac:spMk id="2" creationId="{F2FE7FCC-8C62-4DAB-BE8B-6FAC85C5399E}"/>
          </ac:spMkLst>
        </pc:spChg>
        <pc:spChg chg="mod">
          <ac:chgData name="majed Al-hakami" userId="c15e6e485a5a4051" providerId="LiveId" clId="{78381037-CC72-4DFE-A908-D60CF121C4D6}" dt="2020-09-16T06:59:06.176" v="68" actId="12"/>
          <ac:spMkLst>
            <pc:docMk/>
            <pc:sldMk cId="1019108440" sldId="293"/>
            <ac:spMk id="9" creationId="{40204668-C851-45E2-9346-EE29604A2B14}"/>
          </ac:spMkLst>
        </pc:spChg>
        <pc:spChg chg="mod">
          <ac:chgData name="majed Al-hakami" userId="c15e6e485a5a4051" providerId="LiveId" clId="{78381037-CC72-4DFE-A908-D60CF121C4D6}" dt="2020-09-16T06:59:16.438" v="72" actId="5793"/>
          <ac:spMkLst>
            <pc:docMk/>
            <pc:sldMk cId="1019108440" sldId="293"/>
            <ac:spMk id="11" creationId="{8B11F360-69F1-4F44-9D01-418B7A500651}"/>
          </ac:spMkLst>
        </pc:spChg>
        <pc:spChg chg="del">
          <ac:chgData name="majed Al-hakami" userId="c15e6e485a5a4051" providerId="LiveId" clId="{78381037-CC72-4DFE-A908-D60CF121C4D6}" dt="2020-09-16T06:58:53.894" v="66" actId="478"/>
          <ac:spMkLst>
            <pc:docMk/>
            <pc:sldMk cId="1019108440" sldId="293"/>
            <ac:spMk id="16" creationId="{D2A91C72-513A-4516-9713-2D2391CABC03}"/>
          </ac:spMkLst>
        </pc:spChg>
        <pc:spChg chg="del">
          <ac:chgData name="majed Al-hakami" userId="c15e6e485a5a4051" providerId="LiveId" clId="{78381037-CC72-4DFE-A908-D60CF121C4D6}" dt="2020-09-16T06:58:53.894" v="66" actId="478"/>
          <ac:spMkLst>
            <pc:docMk/>
            <pc:sldMk cId="1019108440" sldId="293"/>
            <ac:spMk id="18" creationId="{7F531B7F-D582-46C8-8822-8D0CA6D1D41D}"/>
          </ac:spMkLst>
        </pc:spChg>
        <pc:spChg chg="del">
          <ac:chgData name="majed Al-hakami" userId="c15e6e485a5a4051" providerId="LiveId" clId="{78381037-CC72-4DFE-A908-D60CF121C4D6}" dt="2020-09-16T06:58:53.894" v="66" actId="478"/>
          <ac:spMkLst>
            <pc:docMk/>
            <pc:sldMk cId="1019108440" sldId="293"/>
            <ac:spMk id="20" creationId="{933CC96C-1000-4DEE-950C-CF92E9FD2DC0}"/>
          </ac:spMkLst>
        </pc:spChg>
      </pc:sldChg>
      <pc:sldChg chg="modSp mod">
        <pc:chgData name="majed Al-hakami" userId="c15e6e485a5a4051" providerId="LiveId" clId="{78381037-CC72-4DFE-A908-D60CF121C4D6}" dt="2020-09-16T07:01:04.378" v="76" actId="14100"/>
        <pc:sldMkLst>
          <pc:docMk/>
          <pc:sldMk cId="1172770943" sldId="295"/>
        </pc:sldMkLst>
        <pc:picChg chg="mod">
          <ac:chgData name="majed Al-hakami" userId="c15e6e485a5a4051" providerId="LiveId" clId="{78381037-CC72-4DFE-A908-D60CF121C4D6}" dt="2020-09-16T07:01:04.378" v="76" actId="14100"/>
          <ac:picMkLst>
            <pc:docMk/>
            <pc:sldMk cId="1172770943" sldId="295"/>
            <ac:picMk id="24" creationId="{13ED3729-3446-451A-B944-9CD5ECD66460}"/>
          </ac:picMkLst>
        </pc:picChg>
      </pc:sldChg>
      <pc:sldChg chg="addSp delSp modSp mod">
        <pc:chgData name="majed Al-hakami" userId="c15e6e485a5a4051" providerId="LiveId" clId="{78381037-CC72-4DFE-A908-D60CF121C4D6}" dt="2020-09-16T07:03:13.728" v="85" actId="22"/>
        <pc:sldMkLst>
          <pc:docMk/>
          <pc:sldMk cId="3870573214" sldId="297"/>
        </pc:sldMkLst>
        <pc:spChg chg="del mod">
          <ac:chgData name="majed Al-hakami" userId="c15e6e485a5a4051" providerId="LiveId" clId="{78381037-CC72-4DFE-A908-D60CF121C4D6}" dt="2020-09-16T07:03:13.054" v="84" actId="478"/>
          <ac:spMkLst>
            <pc:docMk/>
            <pc:sldMk cId="3870573214" sldId="297"/>
            <ac:spMk id="17" creationId="{BE220AF8-1269-4D41-80A7-04D7255E569D}"/>
          </ac:spMkLst>
        </pc:spChg>
        <pc:spChg chg="add">
          <ac:chgData name="majed Al-hakami" userId="c15e6e485a5a4051" providerId="LiveId" clId="{78381037-CC72-4DFE-A908-D60CF121C4D6}" dt="2020-09-16T07:03:13.728" v="85" actId="22"/>
          <ac:spMkLst>
            <pc:docMk/>
            <pc:sldMk cId="3870573214" sldId="297"/>
            <ac:spMk id="19" creationId="{E82525F2-3896-44D9-BD37-A44762F8FC06}"/>
          </ac:spMkLst>
        </pc:spChg>
      </pc:sldChg>
      <pc:sldChg chg="del">
        <pc:chgData name="majed Al-hakami" userId="c15e6e485a5a4051" providerId="LiveId" clId="{78381037-CC72-4DFE-A908-D60CF121C4D6}" dt="2020-09-16T07:04:32.987" v="86" actId="47"/>
        <pc:sldMkLst>
          <pc:docMk/>
          <pc:sldMk cId="2835599418" sldId="302"/>
        </pc:sldMkLst>
      </pc:sldChg>
      <pc:sldChg chg="del">
        <pc:chgData name="majed Al-hakami" userId="c15e6e485a5a4051" providerId="LiveId" clId="{78381037-CC72-4DFE-A908-D60CF121C4D6}" dt="2020-09-16T07:04:34.344" v="87" actId="47"/>
        <pc:sldMkLst>
          <pc:docMk/>
          <pc:sldMk cId="1604831494" sldId="303"/>
        </pc:sldMkLst>
      </pc:sldChg>
      <pc:sldChg chg="del">
        <pc:chgData name="majed Al-hakami" userId="c15e6e485a5a4051" providerId="LiveId" clId="{78381037-CC72-4DFE-A908-D60CF121C4D6}" dt="2020-09-16T07:04:34.940" v="88" actId="47"/>
        <pc:sldMkLst>
          <pc:docMk/>
          <pc:sldMk cId="1287928001" sldId="304"/>
        </pc:sldMkLst>
      </pc:sldChg>
      <pc:sldChg chg="del">
        <pc:chgData name="majed Al-hakami" userId="c15e6e485a5a4051" providerId="LiveId" clId="{78381037-CC72-4DFE-A908-D60CF121C4D6}" dt="2020-09-16T07:04:35.484" v="89" actId="47"/>
        <pc:sldMkLst>
          <pc:docMk/>
          <pc:sldMk cId="2026726083" sldId="305"/>
        </pc:sldMkLst>
      </pc:sldChg>
      <pc:sldChg chg="del">
        <pc:chgData name="majed Al-hakami" userId="c15e6e485a5a4051" providerId="LiveId" clId="{78381037-CC72-4DFE-A908-D60CF121C4D6}" dt="2020-09-16T07:00:35.480" v="75" actId="47"/>
        <pc:sldMkLst>
          <pc:docMk/>
          <pc:sldMk cId="1200218639" sldId="306"/>
        </pc:sldMkLst>
      </pc:sldChg>
      <pc:sldChg chg="modSp mod">
        <pc:chgData name="majed Al-hakami" userId="c15e6e485a5a4051" providerId="LiveId" clId="{78381037-CC72-4DFE-A908-D60CF121C4D6}" dt="2020-09-16T07:02:19.657" v="77" actId="1035"/>
        <pc:sldMkLst>
          <pc:docMk/>
          <pc:sldMk cId="331923018" sldId="307"/>
        </pc:sldMkLst>
        <pc:picChg chg="mod">
          <ac:chgData name="majed Al-hakami" userId="c15e6e485a5a4051" providerId="LiveId" clId="{78381037-CC72-4DFE-A908-D60CF121C4D6}" dt="2020-09-16T07:02:19.657" v="77" actId="1035"/>
          <ac:picMkLst>
            <pc:docMk/>
            <pc:sldMk cId="331923018" sldId="307"/>
            <ac:picMk id="4" creationId="{DBBDDB63-0C5A-47E3-868A-F040E850E946}"/>
          </ac:picMkLst>
        </pc:picChg>
      </pc:sldChg>
      <pc:sldChg chg="addSp delSp modSp mod">
        <pc:chgData name="majed Al-hakami" userId="c15e6e485a5a4051" providerId="LiveId" clId="{78381037-CC72-4DFE-A908-D60CF121C4D6}" dt="2020-09-16T07:03:05.711" v="83" actId="207"/>
        <pc:sldMkLst>
          <pc:docMk/>
          <pc:sldMk cId="1050101792" sldId="308"/>
        </pc:sldMkLst>
        <pc:spChg chg="add mod">
          <ac:chgData name="majed Al-hakami" userId="c15e6e485a5a4051" providerId="LiveId" clId="{78381037-CC72-4DFE-A908-D60CF121C4D6}" dt="2020-09-16T07:03:05.711" v="83" actId="207"/>
          <ac:spMkLst>
            <pc:docMk/>
            <pc:sldMk cId="1050101792" sldId="308"/>
            <ac:spMk id="4" creationId="{81A1DFE7-B9B1-4786-AE09-27BAADB05C64}"/>
          </ac:spMkLst>
        </pc:spChg>
        <pc:spChg chg="del">
          <ac:chgData name="majed Al-hakami" userId="c15e6e485a5a4051" providerId="LiveId" clId="{78381037-CC72-4DFE-A908-D60CF121C4D6}" dt="2020-09-16T07:02:44.512" v="80" actId="478"/>
          <ac:spMkLst>
            <pc:docMk/>
            <pc:sldMk cId="1050101792" sldId="308"/>
            <ac:spMk id="17" creationId="{BE220AF8-1269-4D41-80A7-04D7255E569D}"/>
          </ac:spMkLst>
        </pc:spChg>
      </pc:sldChg>
      <pc:sldChg chg="addSp delSp add mod">
        <pc:chgData name="majed Al-hakami" userId="c15e6e485a5a4051" providerId="LiveId" clId="{78381037-CC72-4DFE-A908-D60CF121C4D6}" dt="2020-09-16T07:00:29.063" v="74" actId="22"/>
        <pc:sldMkLst>
          <pc:docMk/>
          <pc:sldMk cId="2278639805" sldId="309"/>
        </pc:sldMkLst>
        <pc:spChg chg="del">
          <ac:chgData name="majed Al-hakami" userId="c15e6e485a5a4051" providerId="LiveId" clId="{78381037-CC72-4DFE-A908-D60CF121C4D6}" dt="2020-09-16T07:00:27.825" v="73" actId="478"/>
          <ac:spMkLst>
            <pc:docMk/>
            <pc:sldMk cId="2278639805" sldId="309"/>
            <ac:spMk id="2" creationId="{F2FE7FCC-8C62-4DAB-BE8B-6FAC85C5399E}"/>
          </ac:spMkLst>
        </pc:spChg>
        <pc:spChg chg="add">
          <ac:chgData name="majed Al-hakami" userId="c15e6e485a5a4051" providerId="LiveId" clId="{78381037-CC72-4DFE-A908-D60CF121C4D6}" dt="2020-09-16T07:00:29.063" v="74" actId="22"/>
          <ac:spMkLst>
            <pc:docMk/>
            <pc:sldMk cId="2278639805" sldId="309"/>
            <ac:spMk id="4" creationId="{B2D88915-0BAD-43F1-9C6A-3C0E1ED0E3C6}"/>
          </ac:spMkLst>
        </pc:spChg>
        <pc:spChg chg="add">
          <ac:chgData name="majed Al-hakami" userId="c15e6e485a5a4051" providerId="LiveId" clId="{78381037-CC72-4DFE-A908-D60CF121C4D6}" dt="2020-09-16T07:00:29.063" v="74" actId="22"/>
          <ac:spMkLst>
            <pc:docMk/>
            <pc:sldMk cId="2278639805" sldId="309"/>
            <ac:spMk id="5" creationId="{C61BC841-A055-416A-B514-88C6D6910FD2}"/>
          </ac:spMkLst>
        </pc:spChg>
        <pc:spChg chg="add">
          <ac:chgData name="majed Al-hakami" userId="c15e6e485a5a4051" providerId="LiveId" clId="{78381037-CC72-4DFE-A908-D60CF121C4D6}" dt="2020-09-16T07:00:29.063" v="74" actId="22"/>
          <ac:spMkLst>
            <pc:docMk/>
            <pc:sldMk cId="2278639805" sldId="309"/>
            <ac:spMk id="6" creationId="{7B0097A4-D772-4D50-A760-0783FDADB44F}"/>
          </ac:spMkLst>
        </pc:spChg>
        <pc:spChg chg="del">
          <ac:chgData name="majed Al-hakami" userId="c15e6e485a5a4051" providerId="LiveId" clId="{78381037-CC72-4DFE-A908-D60CF121C4D6}" dt="2020-09-16T07:00:27.825" v="73" actId="478"/>
          <ac:spMkLst>
            <pc:docMk/>
            <pc:sldMk cId="2278639805" sldId="309"/>
            <ac:spMk id="9" creationId="{40204668-C851-45E2-9346-EE29604A2B14}"/>
          </ac:spMkLst>
        </pc:spChg>
        <pc:spChg chg="del">
          <ac:chgData name="majed Al-hakami" userId="c15e6e485a5a4051" providerId="LiveId" clId="{78381037-CC72-4DFE-A908-D60CF121C4D6}" dt="2020-09-16T07:00:27.825" v="73" actId="478"/>
          <ac:spMkLst>
            <pc:docMk/>
            <pc:sldMk cId="2278639805" sldId="309"/>
            <ac:spMk id="11" creationId="{8B11F360-69F1-4F44-9D01-418B7A500651}"/>
          </ac:spMkLst>
        </pc:spChg>
      </pc:sldChg>
    </pc:docChg>
  </pc:docChgLst>
  <pc:docChgLst>
    <pc:chgData name="majed Al-hakami" userId="c15e6e485a5a4051" providerId="LiveId" clId="{795B1E46-84C8-441E-9270-08D012D7CFA9}"/>
    <pc:docChg chg="custSel modSld">
      <pc:chgData name="majed Al-hakami" userId="c15e6e485a5a4051" providerId="LiveId" clId="{795B1E46-84C8-441E-9270-08D012D7CFA9}" dt="2022-08-30T19:37:32.667" v="0" actId="478"/>
      <pc:docMkLst>
        <pc:docMk/>
      </pc:docMkLst>
      <pc:sldChg chg="delSp mod">
        <pc:chgData name="majed Al-hakami" userId="c15e6e485a5a4051" providerId="LiveId" clId="{795B1E46-84C8-441E-9270-08D012D7CFA9}" dt="2022-08-30T19:37:32.667" v="0" actId="478"/>
        <pc:sldMkLst>
          <pc:docMk/>
          <pc:sldMk cId="559297059" sldId="300"/>
        </pc:sldMkLst>
        <pc:spChg chg="del">
          <ac:chgData name="majed Al-hakami" userId="c15e6e485a5a4051" providerId="LiveId" clId="{795B1E46-84C8-441E-9270-08D012D7CFA9}" dt="2022-08-30T19:37:32.667" v="0" actId="478"/>
          <ac:spMkLst>
            <pc:docMk/>
            <pc:sldMk cId="559297059" sldId="300"/>
            <ac:spMk id="43" creationId="{787A2F26-EF8D-436C-A9B2-386CE863B7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كــــــــيــــــمــــــــيــــــــاء 3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مــــــــــاجــــــــــد الـــــــــحــــــــــــكـــــــــــمــــــي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DB77C6D4-0B37-43E8-8BBE-E871F255F3A2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الطاقة - طبيعة الطاقة و قياس الحرارة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6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2">
            <a:extLst>
              <a:ext uri="{FF2B5EF4-FFF2-40B4-BE49-F238E27FC236}">
                <a16:creationId xmlns:a16="http://schemas.microsoft.com/office/drawing/2014/main" id="{F2FE7FCC-8C62-4DAB-BE8B-6FAC85C5399E}"/>
              </a:ext>
            </a:extLst>
          </p:cNvPr>
          <p:cNvSpPr txBox="1"/>
          <p:nvPr/>
        </p:nvSpPr>
        <p:spPr>
          <a:xfrm>
            <a:off x="1510094" y="369863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ما الذي يحدث عندما يمتص الجسم البارد طاقة؟</a:t>
            </a:r>
          </a:p>
        </p:txBody>
      </p:sp>
      <p:sp>
        <p:nvSpPr>
          <p:cNvPr id="9" name="مربع نص 15">
            <a:extLst>
              <a:ext uri="{FF2B5EF4-FFF2-40B4-BE49-F238E27FC236}">
                <a16:creationId xmlns:a16="http://schemas.microsoft.com/office/drawing/2014/main" id="{40204668-C851-45E2-9346-EE29604A2B14}"/>
              </a:ext>
            </a:extLst>
          </p:cNvPr>
          <p:cNvSpPr txBox="1"/>
          <p:nvPr/>
        </p:nvSpPr>
        <p:spPr>
          <a:xfrm>
            <a:off x="1521273" y="221401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ما الذي يحدث عندما يفقد الجسم الساخن طاقة؟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8B11F360-69F1-4F44-9D01-418B7A500651}"/>
              </a:ext>
            </a:extLst>
          </p:cNvPr>
          <p:cNvSpPr txBox="1"/>
          <p:nvPr/>
        </p:nvSpPr>
        <p:spPr>
          <a:xfrm>
            <a:off x="261955" y="5282813"/>
            <a:ext cx="11809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أذكر مثال على تحول طاقة الوضع إلى طاقة على شكل حرارة؟</a:t>
            </a:r>
          </a:p>
        </p:txBody>
      </p:sp>
    </p:spTree>
    <p:extLst>
      <p:ext uri="{BB962C8B-B14F-4D97-AF65-F5344CB8AC3E}">
        <p14:creationId xmlns:p14="http://schemas.microsoft.com/office/powerpoint/2010/main" val="10191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21">
            <a:extLst>
              <a:ext uri="{FF2B5EF4-FFF2-40B4-BE49-F238E27FC236}">
                <a16:creationId xmlns:a16="http://schemas.microsoft.com/office/drawing/2014/main" id="{D2A91C72-513A-4516-9713-2D2391CABC03}"/>
              </a:ext>
            </a:extLst>
          </p:cNvPr>
          <p:cNvSpPr txBox="1"/>
          <p:nvPr/>
        </p:nvSpPr>
        <p:spPr>
          <a:xfrm>
            <a:off x="1368872" y="279813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0000FF"/>
                </a:solidFill>
              </a:rPr>
              <a:t>تنخفض درجة حرارته</a:t>
            </a:r>
          </a:p>
        </p:txBody>
      </p:sp>
      <p:sp>
        <p:nvSpPr>
          <p:cNvPr id="18" name="مربع نص 22">
            <a:extLst>
              <a:ext uri="{FF2B5EF4-FFF2-40B4-BE49-F238E27FC236}">
                <a16:creationId xmlns:a16="http://schemas.microsoft.com/office/drawing/2014/main" id="{7F531B7F-D582-46C8-8822-8D0CA6D1D41D}"/>
              </a:ext>
            </a:extLst>
          </p:cNvPr>
          <p:cNvSpPr txBox="1"/>
          <p:nvPr/>
        </p:nvSpPr>
        <p:spPr>
          <a:xfrm>
            <a:off x="1368872" y="431030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0000FF"/>
                </a:solidFill>
              </a:rPr>
              <a:t>ترتفع درجة حرارته</a:t>
            </a:r>
          </a:p>
        </p:txBody>
      </p:sp>
      <p:sp>
        <p:nvSpPr>
          <p:cNvPr id="20" name="مربع نص 23">
            <a:extLst>
              <a:ext uri="{FF2B5EF4-FFF2-40B4-BE49-F238E27FC236}">
                <a16:creationId xmlns:a16="http://schemas.microsoft.com/office/drawing/2014/main" id="{933CC96C-1000-4DEE-950C-CF92E9FD2DC0}"/>
              </a:ext>
            </a:extLst>
          </p:cNvPr>
          <p:cNvSpPr txBox="1"/>
          <p:nvPr/>
        </p:nvSpPr>
        <p:spPr>
          <a:xfrm>
            <a:off x="1272861" y="5875318"/>
            <a:ext cx="105611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FF"/>
                </a:solidFill>
              </a:rPr>
              <a:t>البنزين في السيارة يتحول بعد تشغيل السيارة من طاقة </a:t>
            </a:r>
            <a:r>
              <a:rPr lang="ar-SA" sz="2800" b="1" dirty="0">
                <a:solidFill>
                  <a:srgbClr val="FF0000"/>
                </a:solidFill>
              </a:rPr>
              <a:t>وضع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00FF"/>
                </a:solidFill>
              </a:rPr>
              <a:t>إلى طاقة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حركية</a:t>
            </a:r>
            <a:r>
              <a:rPr lang="ar-SA" sz="2800" b="1" dirty="0"/>
              <a:t> ، </a:t>
            </a:r>
            <a:r>
              <a:rPr lang="ar-SA" sz="2800" b="1" dirty="0">
                <a:solidFill>
                  <a:srgbClr val="0000FF"/>
                </a:solidFill>
              </a:rPr>
              <a:t>وجزء كبير من طاقة </a:t>
            </a:r>
            <a:r>
              <a:rPr lang="ar-SA" sz="2800" b="1" dirty="0"/>
              <a:t>ا</a:t>
            </a:r>
            <a:r>
              <a:rPr lang="ar-SA" sz="2800" b="1" dirty="0">
                <a:solidFill>
                  <a:srgbClr val="FF0000"/>
                </a:solidFill>
              </a:rPr>
              <a:t>لوضع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00FF"/>
                </a:solidFill>
              </a:rPr>
              <a:t>تنطلق في صورة </a:t>
            </a:r>
            <a:r>
              <a:rPr lang="ar-SA" sz="2800" b="1" dirty="0">
                <a:solidFill>
                  <a:srgbClr val="FF0000"/>
                </a:solidFill>
              </a:rPr>
              <a:t>حرارة.</a:t>
            </a: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B2D88915-0BAD-43F1-9C6A-3C0E1ED0E3C6}"/>
              </a:ext>
            </a:extLst>
          </p:cNvPr>
          <p:cNvSpPr txBox="1"/>
          <p:nvPr/>
        </p:nvSpPr>
        <p:spPr>
          <a:xfrm>
            <a:off x="1510094" y="369863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ما الذي يحدث عندما يمتص الجسم البارد طاقة؟</a:t>
            </a:r>
          </a:p>
        </p:txBody>
      </p:sp>
      <p:sp>
        <p:nvSpPr>
          <p:cNvPr id="5" name="مربع نص 15">
            <a:extLst>
              <a:ext uri="{FF2B5EF4-FFF2-40B4-BE49-F238E27FC236}">
                <a16:creationId xmlns:a16="http://schemas.microsoft.com/office/drawing/2014/main" id="{C61BC841-A055-416A-B514-88C6D6910FD2}"/>
              </a:ext>
            </a:extLst>
          </p:cNvPr>
          <p:cNvSpPr txBox="1"/>
          <p:nvPr/>
        </p:nvSpPr>
        <p:spPr>
          <a:xfrm>
            <a:off x="1521273" y="2214017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ما الذي يحدث عندما يفقد الجسم الساخن طاقة؟</a:t>
            </a: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id="{7B0097A4-D772-4D50-A760-0783FDADB44F}"/>
              </a:ext>
            </a:extLst>
          </p:cNvPr>
          <p:cNvSpPr txBox="1"/>
          <p:nvPr/>
        </p:nvSpPr>
        <p:spPr>
          <a:xfrm>
            <a:off x="261955" y="5282813"/>
            <a:ext cx="11809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</a:rPr>
              <a:t>أذكر مثال على تحول طاقة الوضع إلى طاقة على شكل حرارة؟</a:t>
            </a:r>
          </a:p>
        </p:txBody>
      </p:sp>
    </p:spTree>
    <p:extLst>
      <p:ext uri="{BB962C8B-B14F-4D97-AF65-F5344CB8AC3E}">
        <p14:creationId xmlns:p14="http://schemas.microsoft.com/office/powerpoint/2010/main" val="227863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5">
            <a:extLst>
              <a:ext uri="{FF2B5EF4-FFF2-40B4-BE49-F238E27FC236}">
                <a16:creationId xmlns:a16="http://schemas.microsoft.com/office/drawing/2014/main" id="{170AA303-25D0-4F9A-B5EE-3E03AB907F22}"/>
              </a:ext>
            </a:extLst>
          </p:cNvPr>
          <p:cNvSpPr txBox="1"/>
          <p:nvPr/>
        </p:nvSpPr>
        <p:spPr>
          <a:xfrm>
            <a:off x="7781925" y="2136515"/>
            <a:ext cx="4008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وحدات قياس الحرارة:</a:t>
            </a: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7E018F5C-8111-41E3-ACCB-902D480C2202}"/>
              </a:ext>
            </a:extLst>
          </p:cNvPr>
          <p:cNvSpPr txBox="1"/>
          <p:nvPr/>
        </p:nvSpPr>
        <p:spPr>
          <a:xfrm>
            <a:off x="815413" y="3167390"/>
            <a:ext cx="10561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/>
              <a:t>الجول( </a:t>
            </a:r>
            <a:r>
              <a:rPr lang="en-US" sz="3200" b="1" dirty="0">
                <a:solidFill>
                  <a:srgbClr val="FF0000"/>
                </a:solidFill>
              </a:rPr>
              <a:t>J</a:t>
            </a:r>
            <a:r>
              <a:rPr lang="ar-SA" sz="3200" b="1" dirty="0"/>
              <a:t> ): </a:t>
            </a:r>
            <a:r>
              <a:rPr lang="ar-SA" sz="3200" b="1" dirty="0">
                <a:solidFill>
                  <a:srgbClr val="0000FF"/>
                </a:solidFill>
              </a:rPr>
              <a:t>الوحدة الدولية لقياس الطاقة والحرارة.</a:t>
            </a:r>
          </a:p>
        </p:txBody>
      </p:sp>
      <p:sp>
        <p:nvSpPr>
          <p:cNvPr id="12" name="مربع نص 13">
            <a:extLst>
              <a:ext uri="{FF2B5EF4-FFF2-40B4-BE49-F238E27FC236}">
                <a16:creationId xmlns:a16="http://schemas.microsoft.com/office/drawing/2014/main" id="{270D28D6-2A71-48A3-9CC1-9BA72F7E49DF}"/>
              </a:ext>
            </a:extLst>
          </p:cNvPr>
          <p:cNvSpPr txBox="1"/>
          <p:nvPr/>
        </p:nvSpPr>
        <p:spPr>
          <a:xfrm>
            <a:off x="1103444" y="4104656"/>
            <a:ext cx="105611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SA" sz="3200" b="1" dirty="0"/>
              <a:t>السعر( </a:t>
            </a: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b="1" dirty="0"/>
              <a:t>al</a:t>
            </a:r>
            <a:r>
              <a:rPr lang="ar-SA" sz="3200" b="1" dirty="0"/>
              <a:t> ): </a:t>
            </a:r>
            <a:r>
              <a:rPr lang="ar-SA" sz="3200" b="1" dirty="0">
                <a:solidFill>
                  <a:srgbClr val="0000FF"/>
                </a:solidFill>
              </a:rPr>
              <a:t>كمية الحرارة اللازمة لرفع درجة حرارة جرام واحد من الماء النقي درجة سيليزية واحدة </a:t>
            </a:r>
            <a:r>
              <a:rPr lang="ar-SA" sz="3200" b="1" dirty="0"/>
              <a:t>(</a:t>
            </a: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rgbClr val="FF0000"/>
                </a:solidFill>
              </a:rPr>
              <a:t>̊C</a:t>
            </a:r>
            <a:r>
              <a:rPr lang="ar-SA" sz="3200" b="1" dirty="0"/>
              <a:t>) </a:t>
            </a:r>
            <a:r>
              <a:rPr lang="ar-SA" sz="3200" b="1" dirty="0">
                <a:solidFill>
                  <a:srgbClr val="0000FF"/>
                </a:solidFill>
              </a:rPr>
              <a:t>ووحدته كالوري </a:t>
            </a:r>
            <a:r>
              <a:rPr lang="en-US" sz="3200" b="1" dirty="0">
                <a:solidFill>
                  <a:srgbClr val="FF0000"/>
                </a:solidFill>
              </a:rPr>
              <a:t>cal</a:t>
            </a:r>
            <a:r>
              <a:rPr lang="ar-SA" sz="3200" b="1" dirty="0"/>
              <a:t>.</a:t>
            </a:r>
          </a:p>
        </p:txBody>
      </p:sp>
      <p:sp>
        <p:nvSpPr>
          <p:cNvPr id="14" name="مربع نص 14">
            <a:extLst>
              <a:ext uri="{FF2B5EF4-FFF2-40B4-BE49-F238E27FC236}">
                <a16:creationId xmlns:a16="http://schemas.microsoft.com/office/drawing/2014/main" id="{8BF934BF-E65D-4E54-9AF5-B852F195EA72}"/>
              </a:ext>
            </a:extLst>
          </p:cNvPr>
          <p:cNvSpPr txBox="1"/>
          <p:nvPr/>
        </p:nvSpPr>
        <p:spPr>
          <a:xfrm>
            <a:off x="1306645" y="5471646"/>
            <a:ext cx="10561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SA" sz="3200" b="1" dirty="0"/>
              <a:t>السعرالغذائي ( </a:t>
            </a: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b="1" dirty="0"/>
              <a:t>al</a:t>
            </a:r>
            <a:r>
              <a:rPr lang="ar-SA" sz="3200" b="1" dirty="0"/>
              <a:t> ): </a:t>
            </a:r>
            <a:r>
              <a:rPr lang="ar-SA" sz="3200" b="1" dirty="0">
                <a:solidFill>
                  <a:srgbClr val="0000FF"/>
                </a:solidFill>
              </a:rPr>
              <a:t>مقياس للطاقة الحرارية الناتجة عن الغذاء</a:t>
            </a:r>
          </a:p>
        </p:txBody>
      </p:sp>
    </p:spTree>
    <p:extLst>
      <p:ext uri="{BB962C8B-B14F-4D97-AF65-F5344CB8AC3E}">
        <p14:creationId xmlns:p14="http://schemas.microsoft.com/office/powerpoint/2010/main" val="76964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5">
            <a:extLst>
              <a:ext uri="{FF2B5EF4-FFF2-40B4-BE49-F238E27FC236}">
                <a16:creationId xmlns:a16="http://schemas.microsoft.com/office/drawing/2014/main" id="{E9D575C7-6236-4DAF-94E5-FDC5B7FBD7E5}"/>
              </a:ext>
            </a:extLst>
          </p:cNvPr>
          <p:cNvSpPr txBox="1"/>
          <p:nvPr/>
        </p:nvSpPr>
        <p:spPr>
          <a:xfrm>
            <a:off x="7048499" y="2177491"/>
            <a:ext cx="497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تحويل وحدات قياس الحرارة: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4C333CC-5998-4013-A9EF-221E39F64142}"/>
              </a:ext>
            </a:extLst>
          </p:cNvPr>
          <p:cNvSpPr txBox="1"/>
          <p:nvPr/>
        </p:nvSpPr>
        <p:spPr>
          <a:xfrm>
            <a:off x="6653278" y="3014039"/>
            <a:ext cx="497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 cal = 4.184 J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4" name="مربع نص 12">
            <a:extLst>
              <a:ext uri="{FF2B5EF4-FFF2-40B4-BE49-F238E27FC236}">
                <a16:creationId xmlns:a16="http://schemas.microsoft.com/office/drawing/2014/main" id="{7E8B1C07-50AD-415E-9B32-09C97B6B0B9E}"/>
              </a:ext>
            </a:extLst>
          </p:cNvPr>
          <p:cNvSpPr txBox="1"/>
          <p:nvPr/>
        </p:nvSpPr>
        <p:spPr>
          <a:xfrm>
            <a:off x="6557267" y="3662111"/>
            <a:ext cx="497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 k J = 1000 J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C851A1AE-F14E-4068-8186-53EF3B07C3BE}"/>
              </a:ext>
            </a:extLst>
          </p:cNvPr>
          <p:cNvSpPr txBox="1"/>
          <p:nvPr/>
        </p:nvSpPr>
        <p:spPr>
          <a:xfrm>
            <a:off x="6653278" y="4238175"/>
            <a:ext cx="497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 k cal = 1000 cal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8" name="مربع نص 18">
            <a:extLst>
              <a:ext uri="{FF2B5EF4-FFF2-40B4-BE49-F238E27FC236}">
                <a16:creationId xmlns:a16="http://schemas.microsoft.com/office/drawing/2014/main" id="{991E0E8D-83C8-4CF0-AA03-A61D021848B2}"/>
              </a:ext>
            </a:extLst>
          </p:cNvPr>
          <p:cNvSpPr txBox="1"/>
          <p:nvPr/>
        </p:nvSpPr>
        <p:spPr>
          <a:xfrm>
            <a:off x="6749288" y="5030263"/>
            <a:ext cx="4977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 Cal = 1 k cal = 1000 cal</a:t>
            </a:r>
            <a:endParaRPr lang="ar-SA" sz="2800" b="1" dirty="0">
              <a:solidFill>
                <a:srgbClr val="0000FF"/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13ED3729-3446-451A-B944-9CD5ECD6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8"/>
          <a:stretch/>
        </p:blipFill>
        <p:spPr>
          <a:xfrm>
            <a:off x="483629" y="2362200"/>
            <a:ext cx="4959084" cy="4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5A68A98-DEEA-436B-AC55-7E317F9C4C8D}"/>
              </a:ext>
            </a:extLst>
          </p:cNvPr>
          <p:cNvSpPr txBox="1"/>
          <p:nvPr/>
        </p:nvSpPr>
        <p:spPr>
          <a:xfrm>
            <a:off x="1434925" y="1986855"/>
            <a:ext cx="871718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/>
              <a:t>إذا كانت وجبة إفطار مكونة من الحبوب و عصير البرتقال و الحليب و تحتوي على </a:t>
            </a:r>
            <a:r>
              <a:rPr lang="en-US" sz="2800" b="1" dirty="0">
                <a:solidFill>
                  <a:srgbClr val="FF0000"/>
                </a:solidFill>
              </a:rPr>
              <a:t>230 Cal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من الطاقة . فعبر عن هذه الطاقة بوحدة </a:t>
            </a:r>
            <a:r>
              <a:rPr lang="ar-SA" sz="2800" b="1" dirty="0">
                <a:solidFill>
                  <a:srgbClr val="FF0000"/>
                </a:solidFill>
              </a:rPr>
              <a:t>الجول </a:t>
            </a:r>
            <a:r>
              <a:rPr lang="en-US" sz="2800" b="1" dirty="0">
                <a:solidFill>
                  <a:srgbClr val="FF0000"/>
                </a:solidFill>
              </a:rPr>
              <a:t> J</a:t>
            </a:r>
            <a:r>
              <a:rPr lang="ar-SA" sz="2800" b="1" dirty="0"/>
              <a:t> ؟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DF1BC7C-0071-473C-AA8D-D043C25697C3}"/>
              </a:ext>
            </a:extLst>
          </p:cNvPr>
          <p:cNvSpPr/>
          <p:nvPr/>
        </p:nvSpPr>
        <p:spPr>
          <a:xfrm>
            <a:off x="10439400" y="2003823"/>
            <a:ext cx="139348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تدريب1</a:t>
            </a:r>
            <a:endParaRPr lang="ar-SA" sz="36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190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5A68A98-DEEA-436B-AC55-7E317F9C4C8D}"/>
              </a:ext>
            </a:extLst>
          </p:cNvPr>
          <p:cNvSpPr txBox="1"/>
          <p:nvPr/>
        </p:nvSpPr>
        <p:spPr>
          <a:xfrm>
            <a:off x="1434925" y="1986855"/>
            <a:ext cx="871718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/>
              <a:t>إذا كانت وجبة إفطار مكونة من الحبوب و عصير البرتقال و الحليب و تحتوي على </a:t>
            </a:r>
            <a:r>
              <a:rPr lang="en-US" sz="2800" b="1" dirty="0">
                <a:solidFill>
                  <a:srgbClr val="FF0000"/>
                </a:solidFill>
              </a:rPr>
              <a:t>230 Cal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من الطاقة . فعبر عن هذه الطاقة بوحدة </a:t>
            </a:r>
            <a:r>
              <a:rPr lang="ar-SA" sz="2800" b="1" dirty="0">
                <a:solidFill>
                  <a:srgbClr val="FF0000"/>
                </a:solidFill>
              </a:rPr>
              <a:t>الجول </a:t>
            </a:r>
            <a:r>
              <a:rPr lang="en-US" sz="2800" b="1" dirty="0">
                <a:solidFill>
                  <a:srgbClr val="FF0000"/>
                </a:solidFill>
              </a:rPr>
              <a:t> J</a:t>
            </a:r>
            <a:r>
              <a:rPr lang="ar-SA" sz="2800" b="1" dirty="0"/>
              <a:t> 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BDDB63-0C5A-47E3-868A-F040E850E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/>
          <a:stretch/>
        </p:blipFill>
        <p:spPr>
          <a:xfrm>
            <a:off x="2554516" y="4003675"/>
            <a:ext cx="7082967" cy="238062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4965166-D01A-4841-9DE3-4A00EAD15D7A}"/>
              </a:ext>
            </a:extLst>
          </p:cNvPr>
          <p:cNvSpPr/>
          <p:nvPr/>
        </p:nvSpPr>
        <p:spPr>
          <a:xfrm>
            <a:off x="10439400" y="2003823"/>
            <a:ext cx="139348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تدريب1</a:t>
            </a:r>
            <a:endParaRPr lang="ar-SA" sz="36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2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E9AF2F8-3B7A-4C20-B046-C78A02407F8F}"/>
              </a:ext>
            </a:extLst>
          </p:cNvPr>
          <p:cNvSpPr/>
          <p:nvPr/>
        </p:nvSpPr>
        <p:spPr>
          <a:xfrm>
            <a:off x="6130141" y="3327886"/>
            <a:ext cx="12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الحل</a:t>
            </a:r>
            <a:endParaRPr lang="ar-SA" sz="40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3F2A5FC-DECB-4022-A6CB-C262ECF7C4D1}"/>
              </a:ext>
            </a:extLst>
          </p:cNvPr>
          <p:cNvSpPr/>
          <p:nvPr/>
        </p:nvSpPr>
        <p:spPr>
          <a:xfrm>
            <a:off x="10439400" y="2003823"/>
            <a:ext cx="139348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تدريب2</a:t>
            </a:r>
            <a:endParaRPr lang="ar-SA" sz="36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9" name="مربع نص 14">
            <a:extLst>
              <a:ext uri="{FF2B5EF4-FFF2-40B4-BE49-F238E27FC236}">
                <a16:creationId xmlns:a16="http://schemas.microsoft.com/office/drawing/2014/main" id="{E82525F2-3896-44D9-BD37-A44762F8FC06}"/>
              </a:ext>
            </a:extLst>
          </p:cNvPr>
          <p:cNvSpPr txBox="1"/>
          <p:nvPr/>
        </p:nvSpPr>
        <p:spPr>
          <a:xfrm>
            <a:off x="1914526" y="1988433"/>
            <a:ext cx="8379158" cy="1315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تحتوي قطعة حلوى الفواكه و الشوفان على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142</a:t>
            </a:r>
            <a:r>
              <a:rPr lang="en-US" sz="2800" b="1" dirty="0">
                <a:solidFill>
                  <a:srgbClr val="FF0000"/>
                </a:solidFill>
              </a:rPr>
              <a:t>Cal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من الطاقة . ما مقدار الطاقة بوحدة </a:t>
            </a:r>
            <a:r>
              <a:rPr lang="en-US" sz="2800" b="1" dirty="0" err="1">
                <a:solidFill>
                  <a:srgbClr val="FF0000"/>
                </a:solidFill>
              </a:rPr>
              <a:t>cal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387057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E9AF2F8-3B7A-4C20-B046-C78A02407F8F}"/>
              </a:ext>
            </a:extLst>
          </p:cNvPr>
          <p:cNvSpPr/>
          <p:nvPr/>
        </p:nvSpPr>
        <p:spPr>
          <a:xfrm>
            <a:off x="6130141" y="3327886"/>
            <a:ext cx="12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الحل</a:t>
            </a:r>
            <a:endParaRPr lang="ar-SA" sz="40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3F2A5FC-DECB-4022-A6CB-C262ECF7C4D1}"/>
              </a:ext>
            </a:extLst>
          </p:cNvPr>
          <p:cNvSpPr/>
          <p:nvPr/>
        </p:nvSpPr>
        <p:spPr>
          <a:xfrm>
            <a:off x="10439400" y="2003823"/>
            <a:ext cx="139348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تدريب2</a:t>
            </a:r>
            <a:endParaRPr lang="ar-SA" sz="3600" dirty="0">
              <a:solidFill>
                <a:srgbClr val="FF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72085B-65E9-4846-87D3-CC23CE16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176713"/>
            <a:ext cx="69246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14">
            <a:extLst>
              <a:ext uri="{FF2B5EF4-FFF2-40B4-BE49-F238E27FC236}">
                <a16:creationId xmlns:a16="http://schemas.microsoft.com/office/drawing/2014/main" id="{81A1DFE7-B9B1-4786-AE09-27BAADB05C64}"/>
              </a:ext>
            </a:extLst>
          </p:cNvPr>
          <p:cNvSpPr txBox="1"/>
          <p:nvPr/>
        </p:nvSpPr>
        <p:spPr>
          <a:xfrm>
            <a:off x="1914526" y="1988433"/>
            <a:ext cx="8379158" cy="1315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تحتوي قطعة حلوى الفواكه و الشوفان على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142</a:t>
            </a:r>
            <a:r>
              <a:rPr lang="en-US" sz="2800" b="1" dirty="0">
                <a:solidFill>
                  <a:srgbClr val="FF0000"/>
                </a:solidFill>
              </a:rPr>
              <a:t>Cal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من الطاقة . ما مقدار الطاقة بوحدة </a:t>
            </a:r>
            <a:r>
              <a:rPr lang="en-US" sz="2800" b="1" dirty="0" err="1">
                <a:solidFill>
                  <a:srgbClr val="FF0000"/>
                </a:solidFill>
              </a:rPr>
              <a:t>cal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105010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D8E94FB-6D22-4AB0-AF94-47FFF3DA680A}"/>
              </a:ext>
            </a:extLst>
          </p:cNvPr>
          <p:cNvSpPr/>
          <p:nvPr/>
        </p:nvSpPr>
        <p:spPr>
          <a:xfrm>
            <a:off x="600158" y="2032810"/>
            <a:ext cx="11453515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تقويم1</a:t>
            </a:r>
            <a:r>
              <a:rPr lang="ar-SA" sz="2800" b="1" dirty="0">
                <a:solidFill>
                  <a:schemeClr val="tx1"/>
                </a:solidFill>
              </a:rPr>
              <a:t>: </a:t>
            </a:r>
            <a:r>
              <a:rPr lang="ar-S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الطاقة المخزنة في المادة تسمى بطاقة:</a:t>
            </a: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CDC1163-F5A8-4493-B8E8-938D10A508D7}"/>
              </a:ext>
            </a:extLst>
          </p:cNvPr>
          <p:cNvSpPr/>
          <p:nvPr/>
        </p:nvSpPr>
        <p:spPr>
          <a:xfrm>
            <a:off x="5496702" y="2981098"/>
            <a:ext cx="5884896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ar-SA" sz="2800" b="1" dirty="0">
                <a:solidFill>
                  <a:srgbClr val="0000FF"/>
                </a:solidFill>
              </a:rPr>
              <a:t>طاقة الوضع</a:t>
            </a:r>
          </a:p>
          <a:p>
            <a:pPr marL="514350" indent="-514350">
              <a:buFont typeface="+mj-lt"/>
              <a:buAutoNum type="alphaUcPeriod"/>
            </a:pPr>
            <a:endParaRPr lang="ar-SA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ar-SA" sz="2800" b="1" dirty="0">
                <a:solidFill>
                  <a:srgbClr val="0000FF"/>
                </a:solidFill>
              </a:rPr>
              <a:t>طاقة الحركة</a:t>
            </a:r>
          </a:p>
          <a:p>
            <a:pPr marL="514350" indent="-514350">
              <a:buFont typeface="+mj-lt"/>
              <a:buAutoNum type="alphaUcPeriod"/>
            </a:pPr>
            <a:endParaRPr lang="ar-SA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ar-SA" sz="2800" b="1" dirty="0">
                <a:solidFill>
                  <a:srgbClr val="0000FF"/>
                </a:solidFill>
              </a:rPr>
              <a:t>الطاقة الحرارية</a:t>
            </a:r>
          </a:p>
          <a:p>
            <a:pPr marL="514350" indent="-514350">
              <a:buFont typeface="+mj-lt"/>
              <a:buAutoNum type="alphaUcPeriod"/>
            </a:pPr>
            <a:endParaRPr lang="ar-SA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ar-SA" sz="2800" b="1" dirty="0">
                <a:solidFill>
                  <a:srgbClr val="0000FF"/>
                </a:solidFill>
              </a:rPr>
              <a:t>الطاقة النووية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مربع نص 20">
            <a:extLst>
              <a:ext uri="{FF2B5EF4-FFF2-40B4-BE49-F238E27FC236}">
                <a16:creationId xmlns:a16="http://schemas.microsoft.com/office/drawing/2014/main" id="{91369FBA-9940-4A24-BF7C-0C463B7FF0C1}"/>
              </a:ext>
            </a:extLst>
          </p:cNvPr>
          <p:cNvSpPr txBox="1"/>
          <p:nvPr/>
        </p:nvSpPr>
        <p:spPr>
          <a:xfrm>
            <a:off x="8276034" y="1891561"/>
            <a:ext cx="31526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rgbClr val="C00000"/>
                </a:solidFill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320137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779BD29-A977-4F58-9816-2AA139E21BB0}"/>
              </a:ext>
            </a:extLst>
          </p:cNvPr>
          <p:cNvSpPr/>
          <p:nvPr/>
        </p:nvSpPr>
        <p:spPr>
          <a:xfrm>
            <a:off x="600158" y="1670720"/>
            <a:ext cx="11453515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تقويم2: </a:t>
            </a:r>
            <a:r>
              <a:rPr lang="ar-S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الوحدة الدولية لقياس الحرارة</a:t>
            </a:r>
            <a:r>
              <a:rPr lang="ar-S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8E193A9B-35AB-45CB-B076-06DF3C991769}"/>
              </a:ext>
            </a:extLst>
          </p:cNvPr>
          <p:cNvSpPr/>
          <p:nvPr/>
        </p:nvSpPr>
        <p:spPr>
          <a:xfrm>
            <a:off x="5496702" y="2725688"/>
            <a:ext cx="5884896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Cal 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J    </a:t>
            </a:r>
          </a:p>
          <a:p>
            <a:pPr marL="514350" indent="-514350">
              <a:buFont typeface="+mj-lt"/>
              <a:buAutoNum type="alphaUcPeriod"/>
            </a:pPr>
            <a:endParaRPr lang="ar-SA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̊C     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00FF"/>
                </a:solidFill>
              </a:rPr>
              <a:t>  cal    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64CBC5F0-655D-4022-8CF7-22046601798F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81728FD-B6CA-401F-B1AD-50CB42CA461F}"/>
              </a:ext>
            </a:extLst>
          </p:cNvPr>
          <p:cNvSpPr/>
          <p:nvPr/>
        </p:nvSpPr>
        <p:spPr>
          <a:xfrm>
            <a:off x="4572000" y="3658973"/>
            <a:ext cx="717450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2- تميّز بين طاقة الوضع الكيميائية والطاقة الحركية.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2013A1A-E643-4534-8844-87CE62F85096}"/>
              </a:ext>
            </a:extLst>
          </p:cNvPr>
          <p:cNvSpPr/>
          <p:nvPr/>
        </p:nvSpPr>
        <p:spPr>
          <a:xfrm>
            <a:off x="4583179" y="2866885"/>
            <a:ext cx="717450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1- تعرّف الطاقة.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6665E32-D1FC-4FA8-8C58-8575CF43FD5E}"/>
              </a:ext>
            </a:extLst>
          </p:cNvPr>
          <p:cNvSpPr/>
          <p:nvPr/>
        </p:nvSpPr>
        <p:spPr>
          <a:xfrm>
            <a:off x="4600246" y="4435821"/>
            <a:ext cx="717450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3- تعرّف الحرارة.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7EE467B-78B6-43E5-A397-C1825079AB67}"/>
              </a:ext>
            </a:extLst>
          </p:cNvPr>
          <p:cNvSpPr/>
          <p:nvPr/>
        </p:nvSpPr>
        <p:spPr>
          <a:xfrm>
            <a:off x="4696256" y="5258389"/>
            <a:ext cx="717450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4- تعرف وحدات قياس الحرارة.</a:t>
            </a:r>
          </a:p>
        </p:txBody>
      </p:sp>
      <p:sp>
        <p:nvSpPr>
          <p:cNvPr id="24" name="مربع نص 24">
            <a:extLst>
              <a:ext uri="{FF2B5EF4-FFF2-40B4-BE49-F238E27FC236}">
                <a16:creationId xmlns:a16="http://schemas.microsoft.com/office/drawing/2014/main" id="{93E73D1D-0FD5-4FFB-BDAE-4FEBFFD73648}"/>
              </a:ext>
            </a:extLst>
          </p:cNvPr>
          <p:cNvSpPr txBox="1"/>
          <p:nvPr/>
        </p:nvSpPr>
        <p:spPr>
          <a:xfrm>
            <a:off x="8927465" y="2192170"/>
            <a:ext cx="26998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الأهداف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E8598FC0-CCEC-4E74-8C25-5C00EA985B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15680" y="1336955"/>
            <a:ext cx="662473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6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73B3105-788E-4A2C-823A-B3F74627C229}"/>
              </a:ext>
            </a:extLst>
          </p:cNvPr>
          <p:cNvSpPr/>
          <p:nvPr/>
        </p:nvSpPr>
        <p:spPr>
          <a:xfrm>
            <a:off x="3407702" y="1166813"/>
            <a:ext cx="5952661" cy="53018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الطاقة - طبيعة الطاقة و قياس الحرارة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493AAA3-76EC-4490-AE80-8FA44DB94A67}"/>
              </a:ext>
            </a:extLst>
          </p:cNvPr>
          <p:cNvCxnSpPr/>
          <p:nvPr/>
        </p:nvCxnSpPr>
        <p:spPr>
          <a:xfrm>
            <a:off x="6384032" y="1696995"/>
            <a:ext cx="0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45DBFA9-1A5D-4CBD-A4EA-D50AEC9A080C}"/>
              </a:ext>
            </a:extLst>
          </p:cNvPr>
          <p:cNvCxnSpPr/>
          <p:nvPr/>
        </p:nvCxnSpPr>
        <p:spPr>
          <a:xfrm>
            <a:off x="2831637" y="1769003"/>
            <a:ext cx="69928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CCB1C0EF-C67B-4635-B12D-F4FB92815B81}"/>
              </a:ext>
            </a:extLst>
          </p:cNvPr>
          <p:cNvCxnSpPr/>
          <p:nvPr/>
        </p:nvCxnSpPr>
        <p:spPr>
          <a:xfrm>
            <a:off x="9840416" y="1769003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43F82D-B419-4650-A89B-4C203DCC8895}"/>
              </a:ext>
            </a:extLst>
          </p:cNvPr>
          <p:cNvSpPr/>
          <p:nvPr/>
        </p:nvSpPr>
        <p:spPr>
          <a:xfrm>
            <a:off x="1199456" y="2162155"/>
            <a:ext cx="2899373" cy="4709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الحرارة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C2F9A14-7648-456A-B375-12AD882E5359}"/>
              </a:ext>
            </a:extLst>
          </p:cNvPr>
          <p:cNvSpPr/>
          <p:nvPr/>
        </p:nvSpPr>
        <p:spPr>
          <a:xfrm>
            <a:off x="8304246" y="2171907"/>
            <a:ext cx="2707351" cy="4611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الطاقة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6157CC1D-BE3F-4FFA-947C-03B02F1C11FD}"/>
              </a:ext>
            </a:extLst>
          </p:cNvPr>
          <p:cNvCxnSpPr/>
          <p:nvPr/>
        </p:nvCxnSpPr>
        <p:spPr>
          <a:xfrm>
            <a:off x="2831637" y="1769003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04BAB69-C08B-43B5-BE49-FCF6AB8A0CAA}"/>
              </a:ext>
            </a:extLst>
          </p:cNvPr>
          <p:cNvSpPr/>
          <p:nvPr/>
        </p:nvSpPr>
        <p:spPr>
          <a:xfrm>
            <a:off x="8496267" y="4145267"/>
            <a:ext cx="2496277" cy="6686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rgbClr val="0000FF"/>
                </a:solidFill>
              </a:rPr>
              <a:t>قانون حفظ الطاقة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238D474-D80C-4333-A28C-6BAE68836E31}"/>
              </a:ext>
            </a:extLst>
          </p:cNvPr>
          <p:cNvSpPr/>
          <p:nvPr/>
        </p:nvSpPr>
        <p:spPr>
          <a:xfrm>
            <a:off x="1199456" y="4145267"/>
            <a:ext cx="2496277" cy="6686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0000FF"/>
                </a:solidFill>
              </a:rPr>
              <a:t>وحدات قياس الحرارة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EEC21450-DDB2-4020-8253-4DB049CD959A}"/>
              </a:ext>
            </a:extLst>
          </p:cNvPr>
          <p:cNvCxnSpPr/>
          <p:nvPr/>
        </p:nvCxnSpPr>
        <p:spPr>
          <a:xfrm>
            <a:off x="7920203" y="2777115"/>
            <a:ext cx="3456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7ABB0A85-3F26-40EA-9DB7-88BD8687A5A9}"/>
              </a:ext>
            </a:extLst>
          </p:cNvPr>
          <p:cNvCxnSpPr/>
          <p:nvPr/>
        </p:nvCxnSpPr>
        <p:spPr>
          <a:xfrm>
            <a:off x="11376587" y="27771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828AC1B7-1903-4FFF-9750-E6EEB1812F80}"/>
              </a:ext>
            </a:extLst>
          </p:cNvPr>
          <p:cNvSpPr/>
          <p:nvPr/>
        </p:nvSpPr>
        <p:spPr>
          <a:xfrm>
            <a:off x="10445419" y="3158859"/>
            <a:ext cx="1603243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00FF"/>
                </a:solidFill>
              </a:rPr>
              <a:t>طاقة الوضع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9864825-CB82-4082-BB6D-940D3F1CF4EA}"/>
              </a:ext>
            </a:extLst>
          </p:cNvPr>
          <p:cNvSpPr/>
          <p:nvPr/>
        </p:nvSpPr>
        <p:spPr>
          <a:xfrm>
            <a:off x="7152117" y="3137155"/>
            <a:ext cx="1795264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00FF"/>
                </a:solidFill>
              </a:rPr>
              <a:t>الطاقة الحركية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73623735-CDFA-4937-975A-7659BE262797}"/>
              </a:ext>
            </a:extLst>
          </p:cNvPr>
          <p:cNvCxnSpPr/>
          <p:nvPr/>
        </p:nvCxnSpPr>
        <p:spPr>
          <a:xfrm>
            <a:off x="7920203" y="27771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98ABFC67-6E27-473F-973C-92A6544A811B}"/>
              </a:ext>
            </a:extLst>
          </p:cNvPr>
          <p:cNvCxnSpPr/>
          <p:nvPr/>
        </p:nvCxnSpPr>
        <p:spPr>
          <a:xfrm>
            <a:off x="911424" y="2777115"/>
            <a:ext cx="3456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EDE538F9-6C23-4774-AA87-FD250D8B904E}"/>
              </a:ext>
            </a:extLst>
          </p:cNvPr>
          <p:cNvSpPr/>
          <p:nvPr/>
        </p:nvSpPr>
        <p:spPr>
          <a:xfrm>
            <a:off x="3407701" y="3137155"/>
            <a:ext cx="1728192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00FF"/>
                </a:solidFill>
              </a:rPr>
              <a:t>الحرارة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D8CC3B4A-DC84-473E-BFA5-82E36B6F4E1F}"/>
              </a:ext>
            </a:extLst>
          </p:cNvPr>
          <p:cNvSpPr/>
          <p:nvPr/>
        </p:nvSpPr>
        <p:spPr>
          <a:xfrm>
            <a:off x="47328" y="3137155"/>
            <a:ext cx="1728192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0000FF"/>
                </a:solidFill>
              </a:rPr>
              <a:t>درجة الحرارة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5BCF8686-A59F-451F-9A3A-E63834918013}"/>
              </a:ext>
            </a:extLst>
          </p:cNvPr>
          <p:cNvCxnSpPr/>
          <p:nvPr/>
        </p:nvCxnSpPr>
        <p:spPr>
          <a:xfrm>
            <a:off x="4367808" y="27771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8E2F9C1D-DB1A-4735-8F24-BC58727BC843}"/>
              </a:ext>
            </a:extLst>
          </p:cNvPr>
          <p:cNvCxnSpPr/>
          <p:nvPr/>
        </p:nvCxnSpPr>
        <p:spPr>
          <a:xfrm>
            <a:off x="911424" y="27771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CD3B2005-92B5-4963-8349-6D90D53B71F9}"/>
              </a:ext>
            </a:extLst>
          </p:cNvPr>
          <p:cNvCxnSpPr/>
          <p:nvPr/>
        </p:nvCxnSpPr>
        <p:spPr>
          <a:xfrm>
            <a:off x="2543605" y="2633099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3361DE73-DC42-44EE-9E98-767173E11236}"/>
              </a:ext>
            </a:extLst>
          </p:cNvPr>
          <p:cNvCxnSpPr/>
          <p:nvPr/>
        </p:nvCxnSpPr>
        <p:spPr>
          <a:xfrm>
            <a:off x="9648395" y="2633099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C3FA57B7-3F52-484C-B0E5-19A5BC8B5292}"/>
              </a:ext>
            </a:extLst>
          </p:cNvPr>
          <p:cNvCxnSpPr/>
          <p:nvPr/>
        </p:nvCxnSpPr>
        <p:spPr>
          <a:xfrm>
            <a:off x="9744405" y="4793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077BDBB8-F758-43FE-8D25-D1ABD59D3770}"/>
              </a:ext>
            </a:extLst>
          </p:cNvPr>
          <p:cNvCxnSpPr/>
          <p:nvPr/>
        </p:nvCxnSpPr>
        <p:spPr>
          <a:xfrm>
            <a:off x="2351584" y="4793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252C3E8-0C20-4833-9A44-B7D609662CC0}"/>
              </a:ext>
            </a:extLst>
          </p:cNvPr>
          <p:cNvSpPr/>
          <p:nvPr/>
        </p:nvSpPr>
        <p:spPr>
          <a:xfrm>
            <a:off x="7632171" y="5153379"/>
            <a:ext cx="4032448" cy="10801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</a:rPr>
              <a:t>الطاقة لا تفنى ولا تستحدث ولكنها تتحول من شكل إلى آخر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7EE5860-EC60-43EE-9E24-ED85FC1CA9BE}"/>
              </a:ext>
            </a:extLst>
          </p:cNvPr>
          <p:cNvSpPr/>
          <p:nvPr/>
        </p:nvSpPr>
        <p:spPr>
          <a:xfrm>
            <a:off x="2063552" y="5297396"/>
            <a:ext cx="576064" cy="560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F9C2C65-17C6-490F-8DA8-AD3A12B7502C}"/>
              </a:ext>
            </a:extLst>
          </p:cNvPr>
          <p:cNvSpPr/>
          <p:nvPr/>
        </p:nvSpPr>
        <p:spPr>
          <a:xfrm>
            <a:off x="143339" y="5312605"/>
            <a:ext cx="864096" cy="560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cal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1C8BAAF-E7F8-46E1-A7F8-F57336507D96}"/>
              </a:ext>
            </a:extLst>
          </p:cNvPr>
          <p:cNvSpPr/>
          <p:nvPr/>
        </p:nvSpPr>
        <p:spPr>
          <a:xfrm>
            <a:off x="3407702" y="5312605"/>
            <a:ext cx="768085" cy="560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Cal</a:t>
            </a: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AA1FB373-4617-4CA0-BC24-21B6AFC153AE}"/>
              </a:ext>
            </a:extLst>
          </p:cNvPr>
          <p:cNvCxnSpPr/>
          <p:nvPr/>
        </p:nvCxnSpPr>
        <p:spPr>
          <a:xfrm>
            <a:off x="335360" y="5153379"/>
            <a:ext cx="3456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8C014683-BE33-4B74-B493-8EE17B2AD88E}"/>
              </a:ext>
            </a:extLst>
          </p:cNvPr>
          <p:cNvCxnSpPr/>
          <p:nvPr/>
        </p:nvCxnSpPr>
        <p:spPr>
          <a:xfrm>
            <a:off x="3791744" y="5153379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3A758A95-3218-4AB0-A814-59BBC16B06D6}"/>
              </a:ext>
            </a:extLst>
          </p:cNvPr>
          <p:cNvCxnSpPr/>
          <p:nvPr/>
        </p:nvCxnSpPr>
        <p:spPr>
          <a:xfrm>
            <a:off x="2351584" y="5153379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E791D798-3145-4D9A-9A56-5FCE376E81B3}"/>
              </a:ext>
            </a:extLst>
          </p:cNvPr>
          <p:cNvCxnSpPr/>
          <p:nvPr/>
        </p:nvCxnSpPr>
        <p:spPr>
          <a:xfrm>
            <a:off x="335360" y="5153379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50">
            <a:extLst>
              <a:ext uri="{FF2B5EF4-FFF2-40B4-BE49-F238E27FC236}">
                <a16:creationId xmlns:a16="http://schemas.microsoft.com/office/drawing/2014/main" id="{F27A4326-74C6-41BF-9CF1-C27D88191783}"/>
              </a:ext>
            </a:extLst>
          </p:cNvPr>
          <p:cNvSpPr txBox="1"/>
          <p:nvPr/>
        </p:nvSpPr>
        <p:spPr>
          <a:xfrm>
            <a:off x="9840416" y="1702983"/>
            <a:ext cx="233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Low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C00000"/>
                </a:solidFill>
              </a:rPr>
              <a:t>الخلاصة</a:t>
            </a:r>
          </a:p>
        </p:txBody>
      </p:sp>
    </p:spTree>
    <p:extLst>
      <p:ext uri="{BB962C8B-B14F-4D97-AF65-F5344CB8AC3E}">
        <p14:creationId xmlns:p14="http://schemas.microsoft.com/office/powerpoint/2010/main" val="55929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4DEC5-3E6E-48DA-948C-60D66B0A2E46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2">
            <a:extLst>
              <a:ext uri="{FF2B5EF4-FFF2-40B4-BE49-F238E27FC236}">
                <a16:creationId xmlns:a16="http://schemas.microsoft.com/office/drawing/2014/main" id="{FB954938-EFB1-403D-9757-D068F4A3F86D}"/>
              </a:ext>
            </a:extLst>
          </p:cNvPr>
          <p:cNvSpPr txBox="1"/>
          <p:nvPr/>
        </p:nvSpPr>
        <p:spPr>
          <a:xfrm>
            <a:off x="5696842" y="3167390"/>
            <a:ext cx="64103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/>
              <a:t>حدّد أنواع الطاقة من الصور التي أمامك؟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F7785B7-910F-4025-8974-4892C037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" y="2233845"/>
            <a:ext cx="3696411" cy="2179536"/>
          </a:xfrm>
          <a:prstGeom prst="rect">
            <a:avLst/>
          </a:prstGeom>
        </p:spPr>
      </p:pic>
      <p:sp>
        <p:nvSpPr>
          <p:cNvPr id="15" name="مربع نص 12">
            <a:extLst>
              <a:ext uri="{FF2B5EF4-FFF2-40B4-BE49-F238E27FC236}">
                <a16:creationId xmlns:a16="http://schemas.microsoft.com/office/drawing/2014/main" id="{19018D86-7925-4DB4-8880-7006E0B2B7C8}"/>
              </a:ext>
            </a:extLst>
          </p:cNvPr>
          <p:cNvSpPr txBox="1"/>
          <p:nvPr/>
        </p:nvSpPr>
        <p:spPr>
          <a:xfrm>
            <a:off x="7153274" y="4193406"/>
            <a:ext cx="4953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/>
              <a:t>أذكر مصادر أخرى للطاقة؟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2A2C191-9BF4-47FB-A03E-6FE38C14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7" y="4509586"/>
            <a:ext cx="3696411" cy="2247900"/>
          </a:xfrm>
          <a:prstGeom prst="rect">
            <a:avLst/>
          </a:prstGeom>
        </p:spPr>
      </p:pic>
      <p:sp>
        <p:nvSpPr>
          <p:cNvPr id="19" name="مربع نص 14">
            <a:extLst>
              <a:ext uri="{FF2B5EF4-FFF2-40B4-BE49-F238E27FC236}">
                <a16:creationId xmlns:a16="http://schemas.microsoft.com/office/drawing/2014/main" id="{7CE825D3-A919-4131-B391-4C1BA40F819C}"/>
              </a:ext>
            </a:extLst>
          </p:cNvPr>
          <p:cNvSpPr txBox="1"/>
          <p:nvPr/>
        </p:nvSpPr>
        <p:spPr>
          <a:xfrm>
            <a:off x="7727188" y="5106412"/>
            <a:ext cx="4379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/>
              <a:t>عرّف الطاقة؟</a:t>
            </a:r>
          </a:p>
        </p:txBody>
      </p:sp>
      <p:sp>
        <p:nvSpPr>
          <p:cNvPr id="21" name="مربع نص 15">
            <a:extLst>
              <a:ext uri="{FF2B5EF4-FFF2-40B4-BE49-F238E27FC236}">
                <a16:creationId xmlns:a16="http://schemas.microsoft.com/office/drawing/2014/main" id="{63456988-B228-437C-A204-8F9A2D125BD5}"/>
              </a:ext>
            </a:extLst>
          </p:cNvPr>
          <p:cNvSpPr txBox="1"/>
          <p:nvPr/>
        </p:nvSpPr>
        <p:spPr>
          <a:xfrm>
            <a:off x="8030467" y="6057230"/>
            <a:ext cx="4076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/>
              <a:t>ما أهمية الطاقة؟</a:t>
            </a:r>
          </a:p>
        </p:txBody>
      </p:sp>
      <p:sp>
        <p:nvSpPr>
          <p:cNvPr id="23" name="مربع نص 24">
            <a:extLst>
              <a:ext uri="{FF2B5EF4-FFF2-40B4-BE49-F238E27FC236}">
                <a16:creationId xmlns:a16="http://schemas.microsoft.com/office/drawing/2014/main" id="{A90EAE65-F9C4-4EB6-BB75-6BCE519536C5}"/>
              </a:ext>
            </a:extLst>
          </p:cNvPr>
          <p:cNvSpPr txBox="1"/>
          <p:nvPr/>
        </p:nvSpPr>
        <p:spPr>
          <a:xfrm>
            <a:off x="9221808" y="2258638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2">
            <a:extLst>
              <a:ext uri="{FF2B5EF4-FFF2-40B4-BE49-F238E27FC236}">
                <a16:creationId xmlns:a16="http://schemas.microsoft.com/office/drawing/2014/main" id="{8F1DC259-F7D1-46F7-92FB-61B1651FD711}"/>
              </a:ext>
            </a:extLst>
          </p:cNvPr>
          <p:cNvSpPr txBox="1"/>
          <p:nvPr/>
        </p:nvSpPr>
        <p:spPr>
          <a:xfrm>
            <a:off x="10182225" y="1966181"/>
            <a:ext cx="158488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/>
              <a:t>الطاقة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926AAAA-A4B0-4F43-8C50-B1532DBAF39F}"/>
              </a:ext>
            </a:extLst>
          </p:cNvPr>
          <p:cNvSpPr/>
          <p:nvPr/>
        </p:nvSpPr>
        <p:spPr>
          <a:xfrm>
            <a:off x="1186128" y="2728673"/>
            <a:ext cx="1046516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0000CC"/>
                </a:solidFill>
              </a:rPr>
              <a:t>القدرة على بذل شغل أو إنتاج حرارة.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F4252053-E3AB-4D38-A7B2-03E56A7DA4AC}"/>
              </a:ext>
            </a:extLst>
          </p:cNvPr>
          <p:cNvSpPr txBox="1"/>
          <p:nvPr/>
        </p:nvSpPr>
        <p:spPr>
          <a:xfrm>
            <a:off x="5046365" y="4008693"/>
            <a:ext cx="6720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 err="1">
                <a:solidFill>
                  <a:srgbClr val="FF0000"/>
                </a:solidFill>
              </a:rPr>
              <a:t>صورالطاقة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98BE01E-629E-40D7-AD66-278FAF3C6755}"/>
              </a:ext>
            </a:extLst>
          </p:cNvPr>
          <p:cNvSpPr/>
          <p:nvPr/>
        </p:nvSpPr>
        <p:spPr>
          <a:xfrm>
            <a:off x="8544454" y="4847620"/>
            <a:ext cx="3275541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1- طاقة الوضع.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4194C39-E095-4C5D-A056-970B4533D8CF}"/>
              </a:ext>
            </a:extLst>
          </p:cNvPr>
          <p:cNvSpPr/>
          <p:nvPr/>
        </p:nvSpPr>
        <p:spPr>
          <a:xfrm>
            <a:off x="2927648" y="4909362"/>
            <a:ext cx="3168352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2- طاقة الحركة.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1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B1E5E94-7F9C-4EC1-9E63-2BD773059284}"/>
              </a:ext>
            </a:extLst>
          </p:cNvPr>
          <p:cNvSpPr/>
          <p:nvPr/>
        </p:nvSpPr>
        <p:spPr>
          <a:xfrm>
            <a:off x="6693926" y="2702260"/>
            <a:ext cx="467292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0000CC"/>
                </a:solidFill>
              </a:rPr>
              <a:t>هي الطاقة المخزنة في مادة.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140F84A-5F1A-43B7-9F84-B03CF5FD8D5D}"/>
              </a:ext>
            </a:extLst>
          </p:cNvPr>
          <p:cNvSpPr/>
          <p:nvPr/>
        </p:nvSpPr>
        <p:spPr>
          <a:xfrm>
            <a:off x="8835279" y="4150408"/>
            <a:ext cx="27599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أمثلة: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EDD9802-2A48-43B5-8E1E-971FD5583DD2}"/>
              </a:ext>
            </a:extLst>
          </p:cNvPr>
          <p:cNvSpPr/>
          <p:nvPr/>
        </p:nvSpPr>
        <p:spPr>
          <a:xfrm>
            <a:off x="6981958" y="5302536"/>
            <a:ext cx="467292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2- ا</a:t>
            </a:r>
            <a:r>
              <a:rPr lang="ar-SA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لبنزين.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BC35E02-30A5-4584-8B15-B8C1E55ED2A6}"/>
              </a:ext>
            </a:extLst>
          </p:cNvPr>
          <p:cNvSpPr/>
          <p:nvPr/>
        </p:nvSpPr>
        <p:spPr>
          <a:xfrm>
            <a:off x="6981957" y="4572138"/>
            <a:ext cx="467292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1-البطارية.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3B1225D-5090-4CA4-949E-BBA9BAE55AF1}"/>
              </a:ext>
            </a:extLst>
          </p:cNvPr>
          <p:cNvSpPr/>
          <p:nvPr/>
        </p:nvSpPr>
        <p:spPr>
          <a:xfrm>
            <a:off x="9810750" y="1987513"/>
            <a:ext cx="207971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طاقة الوضع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FCF9947-3D4E-4415-AF72-CC3AE0C9CC6E}"/>
              </a:ext>
            </a:extLst>
          </p:cNvPr>
          <p:cNvSpPr/>
          <p:nvPr/>
        </p:nvSpPr>
        <p:spPr>
          <a:xfrm>
            <a:off x="5714999" y="3536518"/>
            <a:ext cx="60781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1"/>
                </a:solidFill>
              </a:rPr>
              <a:t> قارن كيف تختلف طاقة الوضع للمتزلج </a:t>
            </a:r>
          </a:p>
          <a:p>
            <a:r>
              <a:rPr lang="ar-SA" sz="2800" b="1" dirty="0">
                <a:solidFill>
                  <a:schemeClr val="tx1"/>
                </a:solidFill>
              </a:rPr>
              <a:t>عند بوابة البدء وعند خط النهاية؟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A12C557-E4EF-4F31-9270-15A91DF4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2" y="2162175"/>
            <a:ext cx="4617417" cy="18789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53C2A59-4D97-4A30-83BD-F1CCD25E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7" y="4041115"/>
            <a:ext cx="4655473" cy="24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AB8D011-3C4E-41C3-941F-E81F0026B56D}"/>
              </a:ext>
            </a:extLst>
          </p:cNvPr>
          <p:cNvSpPr/>
          <p:nvPr/>
        </p:nvSpPr>
        <p:spPr>
          <a:xfrm>
            <a:off x="9810750" y="1987513"/>
            <a:ext cx="207971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طاقة الحركة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47E38B1-C5DD-426B-83EE-61319EFC986E}"/>
              </a:ext>
            </a:extLst>
          </p:cNvPr>
          <p:cNvSpPr/>
          <p:nvPr/>
        </p:nvSpPr>
        <p:spPr>
          <a:xfrm>
            <a:off x="1311186" y="2849897"/>
            <a:ext cx="1046516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هي الطاقة التي ترتبط مباشرة مع الحركة الدائمة لجسيمات المادة، وتعتمد على درجة الحرارة.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5A1C8EE-4A9F-4653-A762-80A887131566}"/>
              </a:ext>
            </a:extLst>
          </p:cNvPr>
          <p:cNvSpPr/>
          <p:nvPr/>
        </p:nvSpPr>
        <p:spPr>
          <a:xfrm>
            <a:off x="9363075" y="4072322"/>
            <a:ext cx="252739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أمثلة: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0D81D01-7149-48BC-B1F6-6F2F29A77194}"/>
              </a:ext>
            </a:extLst>
          </p:cNvPr>
          <p:cNvSpPr/>
          <p:nvPr/>
        </p:nvSpPr>
        <p:spPr>
          <a:xfrm>
            <a:off x="8734425" y="4432362"/>
            <a:ext cx="31308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السيول الجارية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B58A08B-B70D-4C6D-B395-93F02E1BC380}"/>
              </a:ext>
            </a:extLst>
          </p:cNvPr>
          <p:cNvSpPr/>
          <p:nvPr/>
        </p:nvSpPr>
        <p:spPr>
          <a:xfrm>
            <a:off x="8572500" y="5152442"/>
            <a:ext cx="328157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الانهيار الثلجي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0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">
            <a:extLst>
              <a:ext uri="{FF2B5EF4-FFF2-40B4-BE49-F238E27FC236}">
                <a16:creationId xmlns:a16="http://schemas.microsoft.com/office/drawing/2014/main" id="{24CCA13D-689B-480D-8B52-4E85DF41C83E}"/>
              </a:ext>
            </a:extLst>
          </p:cNvPr>
          <p:cNvSpPr txBox="1"/>
          <p:nvPr/>
        </p:nvSpPr>
        <p:spPr>
          <a:xfrm>
            <a:off x="1223848" y="205989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عرّف قانون حفظ الطاقة؟ (القانون الأول في الديناميكا الحرارية)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1BCA5A-A090-4F7D-9E16-045A6E220890}"/>
              </a:ext>
            </a:extLst>
          </p:cNvPr>
          <p:cNvSpPr/>
          <p:nvPr/>
        </p:nvSpPr>
        <p:spPr>
          <a:xfrm>
            <a:off x="1319858" y="2851983"/>
            <a:ext cx="1046516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tx1"/>
                </a:solidFill>
              </a:rPr>
              <a:t>في أي تفاعل كيميائي أو عملية فيزيائية يمكن أن تتحول الطاقة من شكل إلى آخر، ولكنها لا تفنى ولا تستحدث.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مربع نص 13">
            <a:extLst>
              <a:ext uri="{FF2B5EF4-FFF2-40B4-BE49-F238E27FC236}">
                <a16:creationId xmlns:a16="http://schemas.microsoft.com/office/drawing/2014/main" id="{C2D374DD-8BE3-4A06-B599-843EEA4C0F35}"/>
              </a:ext>
            </a:extLst>
          </p:cNvPr>
          <p:cNvSpPr txBox="1"/>
          <p:nvPr/>
        </p:nvSpPr>
        <p:spPr>
          <a:xfrm>
            <a:off x="1511880" y="4580176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/>
              <a:t>عندما يتدفق الماء عبر التوربينات تتحول جزء من طاقته الحركية إلى طاقة كهربائية.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0" name="مربع نص 14">
            <a:extLst>
              <a:ext uri="{FF2B5EF4-FFF2-40B4-BE49-F238E27FC236}">
                <a16:creationId xmlns:a16="http://schemas.microsoft.com/office/drawing/2014/main" id="{5049663C-CFDA-497A-806E-3F7AD1765318}"/>
              </a:ext>
            </a:extLst>
          </p:cNvPr>
          <p:cNvSpPr txBox="1"/>
          <p:nvPr/>
        </p:nvSpPr>
        <p:spPr>
          <a:xfrm>
            <a:off x="1427048" y="3912939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FF0000"/>
                </a:solidFill>
              </a:rPr>
              <a:t>أمثلة:</a:t>
            </a:r>
          </a:p>
        </p:txBody>
      </p:sp>
      <p:sp>
        <p:nvSpPr>
          <p:cNvPr id="32" name="مربع نص 15">
            <a:extLst>
              <a:ext uri="{FF2B5EF4-FFF2-40B4-BE49-F238E27FC236}">
                <a16:creationId xmlns:a16="http://schemas.microsoft.com/office/drawing/2014/main" id="{A089BBB6-97CF-4FC4-8872-BAB04E492490}"/>
              </a:ext>
            </a:extLst>
          </p:cNvPr>
          <p:cNvSpPr txBox="1"/>
          <p:nvPr/>
        </p:nvSpPr>
        <p:spPr>
          <a:xfrm>
            <a:off x="1511880" y="5570285"/>
            <a:ext cx="10561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/>
              <a:t>عندما يحترق البروبان تتحرر الطاقة المخزنة </a:t>
            </a:r>
            <a:r>
              <a:rPr lang="ar-SA" sz="2800" b="1" dirty="0">
                <a:solidFill>
                  <a:srgbClr val="FF0000"/>
                </a:solidFill>
              </a:rPr>
              <a:t>(وضع)</a:t>
            </a:r>
            <a:r>
              <a:rPr lang="ar-SA" sz="2800" b="1" dirty="0"/>
              <a:t> في روابطه في صورة حرارة.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2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57488" y="1166813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/>
              <a:t>الطاقة - طبيعة الطاقة و قياس الحرارة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">
            <a:extLst>
              <a:ext uri="{FF2B5EF4-FFF2-40B4-BE49-F238E27FC236}">
                <a16:creationId xmlns:a16="http://schemas.microsoft.com/office/drawing/2014/main" id="{AA0ADF6F-6111-443A-A1D9-450DCBBC9DBF}"/>
              </a:ext>
            </a:extLst>
          </p:cNvPr>
          <p:cNvSpPr txBox="1"/>
          <p:nvPr/>
        </p:nvSpPr>
        <p:spPr>
          <a:xfrm>
            <a:off x="10048874" y="1997806"/>
            <a:ext cx="185509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/>
              <a:t>الحرارة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00D13FE-5E5A-4BE7-8058-063B735F4F6E}"/>
              </a:ext>
            </a:extLst>
          </p:cNvPr>
          <p:cNvSpPr/>
          <p:nvPr/>
        </p:nvSpPr>
        <p:spPr>
          <a:xfrm>
            <a:off x="4457700" y="2789894"/>
            <a:ext cx="74462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هي طاقة تنتقل من الجسم الساخن إلى الجسم الأبرد.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2" name="مربع نص 13">
            <a:extLst>
              <a:ext uri="{FF2B5EF4-FFF2-40B4-BE49-F238E27FC236}">
                <a16:creationId xmlns:a16="http://schemas.microsoft.com/office/drawing/2014/main" id="{81DD0D27-D1F9-4B02-B12C-24605A6AE615}"/>
              </a:ext>
            </a:extLst>
          </p:cNvPr>
          <p:cNvSpPr txBox="1"/>
          <p:nvPr/>
        </p:nvSpPr>
        <p:spPr>
          <a:xfrm>
            <a:off x="5000625" y="5148156"/>
            <a:ext cx="7191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هي قياس لمعدل الطاقة الحركية للجسيمات الموجودة</a:t>
            </a:r>
          </a:p>
          <a:p>
            <a:r>
              <a:rPr lang="ar-SA" sz="2800" b="1" dirty="0">
                <a:solidFill>
                  <a:srgbClr val="0000CC"/>
                </a:solidFill>
              </a:rPr>
              <a:t> في عينة من المادة</a:t>
            </a:r>
          </a:p>
        </p:txBody>
      </p:sp>
      <p:sp>
        <p:nvSpPr>
          <p:cNvPr id="34" name="مربع نص 14">
            <a:extLst>
              <a:ext uri="{FF2B5EF4-FFF2-40B4-BE49-F238E27FC236}">
                <a16:creationId xmlns:a16="http://schemas.microsoft.com/office/drawing/2014/main" id="{06A29273-C39B-4689-B89A-DC34EEB1694D}"/>
              </a:ext>
            </a:extLst>
          </p:cNvPr>
          <p:cNvSpPr txBox="1"/>
          <p:nvPr/>
        </p:nvSpPr>
        <p:spPr>
          <a:xfrm>
            <a:off x="9229725" y="4282898"/>
            <a:ext cx="28774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/>
              <a:t>درجة الحرارة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B757568-C98E-4152-A399-05C4449D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0" y="2337460"/>
            <a:ext cx="2976331" cy="199199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B0FB56C0-1B45-4DE2-BA98-AD4BA0FB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2" y="4497703"/>
            <a:ext cx="2989228" cy="24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23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722</Words>
  <Application>Microsoft Office PowerPoint</Application>
  <PresentationFormat>شاشة عريضة</PresentationFormat>
  <Paragraphs>133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ae_AlMateen</vt:lpstr>
      <vt:lpstr>Arial</vt:lpstr>
      <vt:lpstr>Calibri</vt:lpstr>
      <vt:lpstr>Calibri Light</vt:lpstr>
      <vt:lpstr>Sakkal Majalla</vt:lpstr>
      <vt:lpstr>verdana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2022-08-30T19:37:39Z</dcterms:modified>
</cp:coreProperties>
</file>