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7" r:id="rId3"/>
    <p:sldId id="260" r:id="rId4"/>
    <p:sldId id="269" r:id="rId5"/>
    <p:sldId id="270" r:id="rId6"/>
    <p:sldId id="271" r:id="rId7"/>
    <p:sldId id="266" r:id="rId8"/>
    <p:sldId id="267" r:id="rId9"/>
    <p:sldId id="268" r:id="rId10"/>
    <p:sldId id="261" r:id="rId11"/>
    <p:sldId id="283" r:id="rId12"/>
    <p:sldId id="284" r:id="rId13"/>
    <p:sldId id="263" r:id="rId14"/>
    <p:sldId id="282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2FFA3-6CB4-4D61-9439-D417EC313371}" v="5" dt="2020-10-10T21:31:49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C142FFA3-6CB4-4D61-9439-D417EC313371}"/>
    <pc:docChg chg="custSel addSld delSld modSld sldOrd">
      <pc:chgData name="majed Al-hakami" userId="c15e6e485a5a4051" providerId="LiveId" clId="{C142FFA3-6CB4-4D61-9439-D417EC313371}" dt="2020-10-10T21:32:22.990" v="39" actId="47"/>
      <pc:docMkLst>
        <pc:docMk/>
      </pc:docMkLst>
      <pc:sldChg chg="modSp mod">
        <pc:chgData name="majed Al-hakami" userId="c15e6e485a5a4051" providerId="LiveId" clId="{C142FFA3-6CB4-4D61-9439-D417EC313371}" dt="2020-10-10T21:27:38.794" v="26" actId="20577"/>
        <pc:sldMkLst>
          <pc:docMk/>
          <pc:sldMk cId="3985106440" sldId="257"/>
        </pc:sldMkLst>
        <pc:spChg chg="mod">
          <ac:chgData name="majed Al-hakami" userId="c15e6e485a5a4051" providerId="LiveId" clId="{C142FFA3-6CB4-4D61-9439-D417EC313371}" dt="2020-10-10T21:27:38.794" v="26" actId="20577"/>
          <ac:spMkLst>
            <pc:docMk/>
            <pc:sldMk cId="3985106440" sldId="257"/>
            <ac:spMk id="10" creationId="{004DD876-E535-4938-A61E-350D3063FD7E}"/>
          </ac:spMkLst>
        </pc:spChg>
      </pc:sldChg>
      <pc:sldChg chg="del">
        <pc:chgData name="majed Al-hakami" userId="c15e6e485a5a4051" providerId="LiveId" clId="{C142FFA3-6CB4-4D61-9439-D417EC313371}" dt="2020-10-10T21:32:22.990" v="39" actId="47"/>
        <pc:sldMkLst>
          <pc:docMk/>
          <pc:sldMk cId="3855509451" sldId="258"/>
        </pc:sldMkLst>
      </pc:sldChg>
      <pc:sldChg chg="addSp modSp mod">
        <pc:chgData name="majed Al-hakami" userId="c15e6e485a5a4051" providerId="LiveId" clId="{C142FFA3-6CB4-4D61-9439-D417EC313371}" dt="2020-10-10T21:28:48.389" v="29" actId="207"/>
        <pc:sldMkLst>
          <pc:docMk/>
          <pc:sldMk cId="2625272851" sldId="261"/>
        </pc:sldMkLst>
        <pc:spChg chg="mod">
          <ac:chgData name="majed Al-hakami" userId="c15e6e485a5a4051" providerId="LiveId" clId="{C142FFA3-6CB4-4D61-9439-D417EC313371}" dt="2020-10-10T21:28:48.389" v="29" actId="207"/>
          <ac:spMkLst>
            <pc:docMk/>
            <pc:sldMk cId="2625272851" sldId="261"/>
            <ac:spMk id="5" creationId="{65F29E96-00C5-464A-91B7-D02FCE53B0AD}"/>
          </ac:spMkLst>
        </pc:spChg>
        <pc:spChg chg="add">
          <ac:chgData name="majed Al-hakami" userId="c15e6e485a5a4051" providerId="LiveId" clId="{C142FFA3-6CB4-4D61-9439-D417EC313371}" dt="2020-10-10T21:05:21.448" v="25" actId="22"/>
          <ac:spMkLst>
            <pc:docMk/>
            <pc:sldMk cId="2625272851" sldId="261"/>
            <ac:spMk id="7" creationId="{A43F8286-CC55-4A1A-ACF6-E3475A46B8D7}"/>
          </ac:spMkLst>
        </pc:spChg>
        <pc:picChg chg="mod">
          <ac:chgData name="majed Al-hakami" userId="c15e6e485a5a4051" providerId="LiveId" clId="{C142FFA3-6CB4-4D61-9439-D417EC313371}" dt="2020-10-10T21:28:43.500" v="28" actId="1076"/>
          <ac:picMkLst>
            <pc:docMk/>
            <pc:sldMk cId="2625272851" sldId="261"/>
            <ac:picMk id="4" creationId="{ABE3947D-B5C9-4911-8423-95C824D2053D}"/>
          </ac:picMkLst>
        </pc:picChg>
      </pc:sldChg>
      <pc:sldChg chg="del">
        <pc:chgData name="majed Al-hakami" userId="c15e6e485a5a4051" providerId="LiveId" clId="{C142FFA3-6CB4-4D61-9439-D417EC313371}" dt="2020-10-10T21:31:52.951" v="34" actId="47"/>
        <pc:sldMkLst>
          <pc:docMk/>
          <pc:sldMk cId="2503982118" sldId="262"/>
        </pc:sldMkLst>
      </pc:sldChg>
      <pc:sldChg chg="del">
        <pc:chgData name="majed Al-hakami" userId="c15e6e485a5a4051" providerId="LiveId" clId="{C142FFA3-6CB4-4D61-9439-D417EC313371}" dt="2020-10-10T21:32:18.818" v="37" actId="47"/>
        <pc:sldMkLst>
          <pc:docMk/>
          <pc:sldMk cId="3223215690" sldId="264"/>
        </pc:sldMkLst>
      </pc:sldChg>
      <pc:sldChg chg="del">
        <pc:chgData name="majed Al-hakami" userId="c15e6e485a5a4051" providerId="LiveId" clId="{C142FFA3-6CB4-4D61-9439-D417EC313371}" dt="2020-10-10T21:32:22.315" v="38" actId="47"/>
        <pc:sldMkLst>
          <pc:docMk/>
          <pc:sldMk cId="3713265957" sldId="265"/>
        </pc:sldMkLst>
      </pc:sldChg>
      <pc:sldChg chg="modSp mod">
        <pc:chgData name="majed Al-hakami" userId="c15e6e485a5a4051" providerId="LiveId" clId="{C142FFA3-6CB4-4D61-9439-D417EC313371}" dt="2020-10-10T21:04:59.616" v="19" actId="20577"/>
        <pc:sldMkLst>
          <pc:docMk/>
          <pc:sldMk cId="1747368750" sldId="266"/>
        </pc:sldMkLst>
        <pc:spChg chg="mod">
          <ac:chgData name="majed Al-hakami" userId="c15e6e485a5a4051" providerId="LiveId" clId="{C142FFA3-6CB4-4D61-9439-D417EC313371}" dt="2020-10-10T21:04:59.616" v="19" actId="20577"/>
          <ac:spMkLst>
            <pc:docMk/>
            <pc:sldMk cId="1747368750" sldId="266"/>
            <ac:spMk id="4" creationId="{4C2C57B5-A699-4D9E-BE60-FECBE075F766}"/>
          </ac:spMkLst>
        </pc:spChg>
      </pc:sldChg>
      <pc:sldChg chg="addSp delSp mod">
        <pc:chgData name="majed Al-hakami" userId="c15e6e485a5a4051" providerId="LiveId" clId="{C142FFA3-6CB4-4D61-9439-D417EC313371}" dt="2020-10-10T21:05:15.247" v="21" actId="22"/>
        <pc:sldMkLst>
          <pc:docMk/>
          <pc:sldMk cId="4269978276" sldId="267"/>
        </pc:sldMkLst>
        <pc:spChg chg="del">
          <ac:chgData name="majed Al-hakami" userId="c15e6e485a5a4051" providerId="LiveId" clId="{C142FFA3-6CB4-4D61-9439-D417EC313371}" dt="2020-10-10T21:05:14.486" v="20" actId="478"/>
          <ac:spMkLst>
            <pc:docMk/>
            <pc:sldMk cId="4269978276" sldId="267"/>
            <ac:spMk id="9" creationId="{D6091B7C-EE4A-4459-A1BE-12ED00FFE9F8}"/>
          </ac:spMkLst>
        </pc:spChg>
        <pc:spChg chg="add">
          <ac:chgData name="majed Al-hakami" userId="c15e6e485a5a4051" providerId="LiveId" clId="{C142FFA3-6CB4-4D61-9439-D417EC313371}" dt="2020-10-10T21:05:15.247" v="21" actId="22"/>
          <ac:spMkLst>
            <pc:docMk/>
            <pc:sldMk cId="4269978276" sldId="267"/>
            <ac:spMk id="11" creationId="{8C1EA980-E013-4E42-AB7C-85590A0D9442}"/>
          </ac:spMkLst>
        </pc:spChg>
      </pc:sldChg>
      <pc:sldChg chg="addSp delSp modSp mod">
        <pc:chgData name="majed Al-hakami" userId="c15e6e485a5a4051" providerId="LiveId" clId="{C142FFA3-6CB4-4D61-9439-D417EC313371}" dt="2020-10-10T21:05:18.936" v="24" actId="22"/>
        <pc:sldMkLst>
          <pc:docMk/>
          <pc:sldMk cId="2980423590" sldId="268"/>
        </pc:sldMkLst>
        <pc:spChg chg="del mod">
          <ac:chgData name="majed Al-hakami" userId="c15e6e485a5a4051" providerId="LiveId" clId="{C142FFA3-6CB4-4D61-9439-D417EC313371}" dt="2020-10-10T21:05:18.368" v="23" actId="478"/>
          <ac:spMkLst>
            <pc:docMk/>
            <pc:sldMk cId="2980423590" sldId="268"/>
            <ac:spMk id="6" creationId="{D94AC888-5A26-4835-BBF8-393E4F4CF0CD}"/>
          </ac:spMkLst>
        </pc:spChg>
        <pc:spChg chg="add">
          <ac:chgData name="majed Al-hakami" userId="c15e6e485a5a4051" providerId="LiveId" clId="{C142FFA3-6CB4-4D61-9439-D417EC313371}" dt="2020-10-10T21:05:18.936" v="24" actId="22"/>
          <ac:spMkLst>
            <pc:docMk/>
            <pc:sldMk cId="2980423590" sldId="268"/>
            <ac:spMk id="8" creationId="{C762BB71-2650-43AE-B5CB-AC73274EF631}"/>
          </ac:spMkLst>
        </pc:spChg>
      </pc:sldChg>
      <pc:sldChg chg="add ord">
        <pc:chgData name="majed Al-hakami" userId="c15e6e485a5a4051" providerId="LiveId" clId="{C142FFA3-6CB4-4D61-9439-D417EC313371}" dt="2020-10-10T21:32:14.492" v="36"/>
        <pc:sldMkLst>
          <pc:docMk/>
          <pc:sldMk cId="2615537931" sldId="283"/>
        </pc:sldMkLst>
      </pc:sldChg>
      <pc:sldChg chg="add del">
        <pc:chgData name="majed Al-hakami" userId="c15e6e485a5a4051" providerId="LiveId" clId="{C142FFA3-6CB4-4D61-9439-D417EC313371}" dt="2020-10-10T21:31:44.857" v="32" actId="47"/>
        <pc:sldMkLst>
          <pc:docMk/>
          <pc:sldMk cId="3076835720" sldId="283"/>
        </pc:sldMkLst>
      </pc:sldChg>
      <pc:sldChg chg="add">
        <pc:chgData name="majed Al-hakami" userId="c15e6e485a5a4051" providerId="LiveId" clId="{C142FFA3-6CB4-4D61-9439-D417EC313371}" dt="2020-10-10T21:31:42.529" v="31"/>
        <pc:sldMkLst>
          <pc:docMk/>
          <pc:sldMk cId="3834332541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44DA5-C3CA-4101-920B-9D08620D3FD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A4888A41-DFCE-4C7B-B1E0-0C117FA4A3B9}">
      <dgm:prSet phldrT="[نص]"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1"/>
          <a:r>
            <a:rPr lang="ar-SA" sz="3200" b="1" dirty="0">
              <a:cs typeface="+mj-cs"/>
            </a:rPr>
            <a:t>العوامل المؤثرة في سرعة التفاعل</a:t>
          </a:r>
        </a:p>
      </dgm:t>
    </dgm:pt>
    <dgm:pt modelId="{C1D7598D-93B0-41DF-9F4C-DC80C2498F11}" type="parTrans" cxnId="{80308C79-17E7-45C3-956F-25EB3E8C9C5C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1A37EC92-6ECC-4661-ADD3-D66AA31BDB81}" type="sibTrans" cxnId="{80308C79-17E7-45C3-956F-25EB3E8C9C5C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F56148C7-1F25-41DA-85CD-A2B5F6EB05BA}">
      <dgm:prSet phldrT="[نص]" custT="1"/>
      <dgm:spPr/>
      <dgm:t>
        <a:bodyPr/>
        <a:lstStyle/>
        <a:p>
          <a:pPr rtl="1"/>
          <a:r>
            <a:rPr lang="ar-SA" sz="2000" b="1" dirty="0">
              <a:latin typeface="ae_AlMateen" panose="02060803050605020204" pitchFamily="18" charset="-78"/>
              <a:cs typeface="+mj-cs"/>
            </a:rPr>
            <a:t>زيادة درجة الحرارة </a:t>
          </a:r>
          <a:r>
            <a:rPr lang="ar-SA" sz="2000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تزيد</a:t>
          </a:r>
          <a:r>
            <a:rPr lang="ar-SA" sz="2000" b="1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dirty="0">
            <a:cs typeface="+mj-cs"/>
          </a:endParaRPr>
        </a:p>
      </dgm:t>
    </dgm:pt>
    <dgm:pt modelId="{7F86A922-E4CE-4AD2-974C-4AEAA4CFC33E}" type="parTrans" cxnId="{1EA3C9C9-78B7-4C50-8194-D202866FF024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86486AA3-7BB8-4D20-8DFB-EBA0CA622E26}" type="sibTrans" cxnId="{1EA3C9C9-78B7-4C50-8194-D202866FF024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80039B4C-E33C-4693-8913-2094E991A1A3}">
      <dgm:prSet phldrT="[نص]" custT="1"/>
      <dgm:spPr/>
      <dgm:t>
        <a:bodyPr/>
        <a:lstStyle/>
        <a:p>
          <a:pPr rtl="1"/>
          <a:r>
            <a:rPr lang="ar-SA" sz="2000" b="1" dirty="0">
              <a:cs typeface="+mj-cs"/>
            </a:rPr>
            <a:t>تعتمد سرعة التفاعل على نشاط المواد المتفاعلة </a:t>
          </a:r>
        </a:p>
      </dgm:t>
    </dgm:pt>
    <dgm:pt modelId="{685B14F0-7447-4DD2-A109-2F3F2B284DD5}" type="parTrans" cxnId="{B6D1E671-8E81-4C7B-9693-2BE88DE86911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CFA31072-CAA6-4456-A58F-A77564E84FF2}" type="sibTrans" cxnId="{B6D1E671-8E81-4C7B-9693-2BE88DE86911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12F1B49A-1B55-4F27-8C00-AF730523B16E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المحفزات</a:t>
          </a:r>
        </a:p>
      </dgm:t>
    </dgm:pt>
    <dgm:pt modelId="{C5C20760-BC34-4B27-B1D5-EC6CC85AE83B}" type="parTrans" cxnId="{7372E0F1-9365-485D-82F4-E8D51D94197A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1963A2D3-DEA9-4654-A180-87791D0F5471}" type="sibTrans" cxnId="{7372E0F1-9365-485D-82F4-E8D51D94197A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A208B7F1-09D0-4119-A2C9-C73588CF458A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درجة الحرارة</a:t>
          </a:r>
        </a:p>
      </dgm:t>
    </dgm:pt>
    <dgm:pt modelId="{EA24E800-B2A9-4145-9465-63C3BCCA0352}" type="parTrans" cxnId="{175D3F96-D8FA-4C6A-8415-9A6C327C2369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631970A6-0CB6-4FF7-BD37-E2CB818E3C8A}" type="sibTrans" cxnId="{175D3F96-D8FA-4C6A-8415-9A6C327C2369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F2A8486A-AE3B-4069-BE8F-F676574DA952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مساحة السطح</a:t>
          </a:r>
        </a:p>
      </dgm:t>
    </dgm:pt>
    <dgm:pt modelId="{8C25A6CA-81A2-4745-9C0C-263ECFABB8E9}" type="parTrans" cxnId="{58E6EC03-F809-4481-8759-0D77EC3F3752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B2BFCF50-A95B-46C7-AB07-7F2D35458C78}" type="sibTrans" cxnId="{58E6EC03-F809-4481-8759-0D77EC3F3752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D67CFAE2-4F9D-4462-93ED-DD16A112C29C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التركيز</a:t>
          </a:r>
        </a:p>
      </dgm:t>
    </dgm:pt>
    <dgm:pt modelId="{6E15002A-BBED-4DC0-94F8-D619DAF33884}" type="parTrans" cxnId="{03C42C06-A612-4619-ABBD-85D52E624573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D9F0E68B-ADE2-43C0-9E8A-CF5C2E2D43B4}" type="sibTrans" cxnId="{03C42C06-A612-4619-ABBD-85D52E624573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FBB0E32E-9917-4D4D-A11C-817ED85C931A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طبيعة المواد المتفاعلة</a:t>
          </a:r>
        </a:p>
      </dgm:t>
    </dgm:pt>
    <dgm:pt modelId="{DCDFFFD5-05C7-4C61-BF87-210AF6EB40CA}" type="parTrans" cxnId="{76976A0F-8BC2-4846-8881-4693D6444307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662ED4ED-D7E4-4022-9034-366D69EFE06A}" type="sibTrans" cxnId="{76976A0F-8BC2-4846-8881-4693D6444307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B6C92AE1-6FD1-4F5C-8792-1A864F240DCA}">
      <dgm:prSet custT="1"/>
      <dgm:spPr/>
      <dgm:t>
        <a:bodyPr/>
        <a:lstStyle/>
        <a:p>
          <a:pPr rtl="1"/>
          <a:r>
            <a:rPr lang="ar-SA" sz="2000" b="1" dirty="0">
              <a:latin typeface="ae_AlMateen" panose="02060803050605020204" pitchFamily="18" charset="-78"/>
              <a:cs typeface="+mj-cs"/>
            </a:rPr>
            <a:t>زيادة تركيز المواد المتفاعلة </a:t>
          </a:r>
          <a:r>
            <a:rPr lang="ar-SA" sz="2000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يزيد</a:t>
          </a:r>
          <a:r>
            <a:rPr lang="ar-SA" sz="2000" b="1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dirty="0">
            <a:cs typeface="+mj-cs"/>
          </a:endParaRPr>
        </a:p>
      </dgm:t>
    </dgm:pt>
    <dgm:pt modelId="{BEAB0A89-6CE7-4A45-B823-89D28C328294}" type="parTrans" cxnId="{F3D5A06B-BBC3-46AF-85CD-26AA7130860E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AB626C3A-AB8B-4E06-BA8F-2C8995067B16}" type="sibTrans" cxnId="{F3D5A06B-BBC3-46AF-85CD-26AA7130860E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66C45D02-889A-4374-89F2-6512E6469946}">
      <dgm:prSet/>
      <dgm:spPr/>
      <dgm:t>
        <a:bodyPr/>
        <a:lstStyle/>
        <a:p>
          <a:pPr rtl="1"/>
          <a:r>
            <a:rPr lang="ar-SA" altLang="ar-SA" b="1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تعمل زيادة مساحه سطح التفاعل على </a:t>
          </a:r>
          <a:r>
            <a:rPr lang="ar-SA" altLang="ar-SA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زياده</a:t>
          </a:r>
          <a:r>
            <a:rPr lang="ar-SA" altLang="ar-SA" b="1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 سرعه التفاعل </a:t>
          </a:r>
          <a:endParaRPr lang="ar-SA" b="1" dirty="0">
            <a:cs typeface="+mj-cs"/>
          </a:endParaRPr>
        </a:p>
      </dgm:t>
    </dgm:pt>
    <dgm:pt modelId="{53EDF80C-D2C7-4CDC-8162-3B3E53AB1A06}" type="parTrans" cxnId="{F124158F-FA42-4B45-960C-1F3586BB6665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4D9677FD-9821-4DCD-A4D2-2FBDE28AAFCF}" type="sibTrans" cxnId="{F124158F-FA42-4B45-960C-1F3586BB6665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90FE2E7B-4BBE-4F0C-A096-2A9F198DDF34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؟؟؟؟؟؟؟؟؟</a:t>
          </a:r>
          <a:endParaRPr lang="ar-SA" sz="2000" b="1" dirty="0">
            <a:solidFill>
              <a:schemeClr val="tx1"/>
            </a:solidFill>
            <a:cs typeface="+mj-cs"/>
          </a:endParaRPr>
        </a:p>
      </dgm:t>
    </dgm:pt>
    <dgm:pt modelId="{ED0DDC28-600E-452A-A109-443609C22009}" type="sibTrans" cxnId="{D00DA6CF-3A2F-4618-A1D2-4CB4F3DDF20B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C20531B2-73AD-4319-BC67-A322B25BC3F2}" type="parTrans" cxnId="{D00DA6CF-3A2F-4618-A1D2-4CB4F3DDF20B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E48D367A-ECBF-4FD2-96D9-7A4F673C13BE}" type="pres">
      <dgm:prSet presAssocID="{AF744DA5-C3CA-4101-920B-9D08620D3FD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41EBAD-B283-4849-9C5D-71CD2DA6E922}" type="pres">
      <dgm:prSet presAssocID="{AF744DA5-C3CA-4101-920B-9D08620D3FD5}" presName="hierFlow" presStyleCnt="0"/>
      <dgm:spPr/>
    </dgm:pt>
    <dgm:pt modelId="{BE29B331-3375-4D8A-961C-B4C996903343}" type="pres">
      <dgm:prSet presAssocID="{AF744DA5-C3CA-4101-920B-9D08620D3FD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F7C098C-9D3B-42ED-9DAE-672593FAF6BB}" type="pres">
      <dgm:prSet presAssocID="{A4888A41-DFCE-4C7B-B1E0-0C117FA4A3B9}" presName="Name14" presStyleCnt="0"/>
      <dgm:spPr/>
    </dgm:pt>
    <dgm:pt modelId="{616B2D57-09E1-4F08-8619-BA4F490E6666}" type="pres">
      <dgm:prSet presAssocID="{A4888A41-DFCE-4C7B-B1E0-0C117FA4A3B9}" presName="level1Shape" presStyleLbl="node0" presStyleIdx="0" presStyleCnt="1" custScaleX="256000" custScaleY="77376">
        <dgm:presLayoutVars>
          <dgm:chPref val="3"/>
        </dgm:presLayoutVars>
      </dgm:prSet>
      <dgm:spPr/>
    </dgm:pt>
    <dgm:pt modelId="{ABF1C794-6451-4469-A7F8-12297603CEA6}" type="pres">
      <dgm:prSet presAssocID="{A4888A41-DFCE-4C7B-B1E0-0C117FA4A3B9}" presName="hierChild2" presStyleCnt="0"/>
      <dgm:spPr/>
    </dgm:pt>
    <dgm:pt modelId="{94476642-D97B-4367-9FBA-D50ADEC211F4}" type="pres">
      <dgm:prSet presAssocID="{C5C20760-BC34-4B27-B1D5-EC6CC85AE83B}" presName="Name19" presStyleLbl="parChTrans1D2" presStyleIdx="0" presStyleCnt="5"/>
      <dgm:spPr/>
    </dgm:pt>
    <dgm:pt modelId="{12304B0B-0595-44F5-87DC-CD8121A329C7}" type="pres">
      <dgm:prSet presAssocID="{12F1B49A-1B55-4F27-8C00-AF730523B16E}" presName="Name21" presStyleCnt="0"/>
      <dgm:spPr/>
    </dgm:pt>
    <dgm:pt modelId="{33EC47D6-30D5-420E-AEE0-09F5CEE35543}" type="pres">
      <dgm:prSet presAssocID="{12F1B49A-1B55-4F27-8C00-AF730523B16E}" presName="level2Shape" presStyleLbl="node2" presStyleIdx="0" presStyleCnt="5"/>
      <dgm:spPr/>
    </dgm:pt>
    <dgm:pt modelId="{F4A496C3-DBDF-4434-8B3A-7A98DFCDAEAD}" type="pres">
      <dgm:prSet presAssocID="{12F1B49A-1B55-4F27-8C00-AF730523B16E}" presName="hierChild3" presStyleCnt="0"/>
      <dgm:spPr/>
    </dgm:pt>
    <dgm:pt modelId="{3944E65B-A2C7-49E0-AF0C-005B175D5265}" type="pres">
      <dgm:prSet presAssocID="{C20531B2-73AD-4319-BC67-A322B25BC3F2}" presName="Name19" presStyleLbl="parChTrans1D3" presStyleIdx="0" presStyleCnt="5"/>
      <dgm:spPr/>
    </dgm:pt>
    <dgm:pt modelId="{8F40983F-9A1A-4C76-973F-2BC0392B3A87}" type="pres">
      <dgm:prSet presAssocID="{90FE2E7B-4BBE-4F0C-A096-2A9F198DDF34}" presName="Name21" presStyleCnt="0"/>
      <dgm:spPr/>
    </dgm:pt>
    <dgm:pt modelId="{9147B587-21C8-4B3A-8922-4EB1A4FE377F}" type="pres">
      <dgm:prSet presAssocID="{90FE2E7B-4BBE-4F0C-A096-2A9F198DDF34}" presName="level2Shape" presStyleLbl="node3" presStyleIdx="0" presStyleCnt="5"/>
      <dgm:spPr/>
    </dgm:pt>
    <dgm:pt modelId="{69E6A098-492C-4904-AFE3-ADB391889EE1}" type="pres">
      <dgm:prSet presAssocID="{90FE2E7B-4BBE-4F0C-A096-2A9F198DDF34}" presName="hierChild3" presStyleCnt="0"/>
      <dgm:spPr/>
    </dgm:pt>
    <dgm:pt modelId="{2CC0DC20-7F1E-49C8-A7FA-1C68A48D0F21}" type="pres">
      <dgm:prSet presAssocID="{EA24E800-B2A9-4145-9465-63C3BCCA0352}" presName="Name19" presStyleLbl="parChTrans1D2" presStyleIdx="1" presStyleCnt="5"/>
      <dgm:spPr/>
    </dgm:pt>
    <dgm:pt modelId="{2834C777-4D0C-4052-804D-5BC62B2D871C}" type="pres">
      <dgm:prSet presAssocID="{A208B7F1-09D0-4119-A2C9-C73588CF458A}" presName="Name21" presStyleCnt="0"/>
      <dgm:spPr/>
    </dgm:pt>
    <dgm:pt modelId="{1FAD6356-647A-4183-8825-27AE99D466FF}" type="pres">
      <dgm:prSet presAssocID="{A208B7F1-09D0-4119-A2C9-C73588CF458A}" presName="level2Shape" presStyleLbl="node2" presStyleIdx="1" presStyleCnt="5"/>
      <dgm:spPr/>
    </dgm:pt>
    <dgm:pt modelId="{443D6066-4EEB-4E2E-B487-5F1E88C9CE46}" type="pres">
      <dgm:prSet presAssocID="{A208B7F1-09D0-4119-A2C9-C73588CF458A}" presName="hierChild3" presStyleCnt="0"/>
      <dgm:spPr/>
    </dgm:pt>
    <dgm:pt modelId="{C4BE8807-0498-48B4-9AA9-507D28A04356}" type="pres">
      <dgm:prSet presAssocID="{7F86A922-E4CE-4AD2-974C-4AEAA4CFC33E}" presName="Name19" presStyleLbl="parChTrans1D3" presStyleIdx="1" presStyleCnt="5"/>
      <dgm:spPr/>
    </dgm:pt>
    <dgm:pt modelId="{5950E557-4512-4C0F-B7CF-88AB00314BCD}" type="pres">
      <dgm:prSet presAssocID="{F56148C7-1F25-41DA-85CD-A2B5F6EB05BA}" presName="Name21" presStyleCnt="0"/>
      <dgm:spPr/>
    </dgm:pt>
    <dgm:pt modelId="{51FBBA1C-6BE7-4ABB-A1F3-3E1DCA1D09E0}" type="pres">
      <dgm:prSet presAssocID="{F56148C7-1F25-41DA-85CD-A2B5F6EB05BA}" presName="level2Shape" presStyleLbl="node3" presStyleIdx="1" presStyleCnt="5"/>
      <dgm:spPr/>
    </dgm:pt>
    <dgm:pt modelId="{F78FB23B-33C7-443D-9F68-2922538FE6CF}" type="pres">
      <dgm:prSet presAssocID="{F56148C7-1F25-41DA-85CD-A2B5F6EB05BA}" presName="hierChild3" presStyleCnt="0"/>
      <dgm:spPr/>
    </dgm:pt>
    <dgm:pt modelId="{3B85E72B-88D6-43F0-858C-1DFEAFCC228E}" type="pres">
      <dgm:prSet presAssocID="{8C25A6CA-81A2-4745-9C0C-263ECFABB8E9}" presName="Name19" presStyleLbl="parChTrans1D2" presStyleIdx="2" presStyleCnt="5"/>
      <dgm:spPr/>
    </dgm:pt>
    <dgm:pt modelId="{2E45121C-EA93-4024-A0BA-6EDBCE161A1D}" type="pres">
      <dgm:prSet presAssocID="{F2A8486A-AE3B-4069-BE8F-F676574DA952}" presName="Name21" presStyleCnt="0"/>
      <dgm:spPr/>
    </dgm:pt>
    <dgm:pt modelId="{5798B107-6E44-404B-835A-F4071B0FF5B7}" type="pres">
      <dgm:prSet presAssocID="{F2A8486A-AE3B-4069-BE8F-F676574DA952}" presName="level2Shape" presStyleLbl="node2" presStyleIdx="2" presStyleCnt="5"/>
      <dgm:spPr/>
    </dgm:pt>
    <dgm:pt modelId="{8D490E6A-362E-4C42-81F9-589D470B09A6}" type="pres">
      <dgm:prSet presAssocID="{F2A8486A-AE3B-4069-BE8F-F676574DA952}" presName="hierChild3" presStyleCnt="0"/>
      <dgm:spPr/>
    </dgm:pt>
    <dgm:pt modelId="{849EB069-B741-4D09-8AFD-F2C99272A27B}" type="pres">
      <dgm:prSet presAssocID="{53EDF80C-D2C7-4CDC-8162-3B3E53AB1A06}" presName="Name19" presStyleLbl="parChTrans1D3" presStyleIdx="2" presStyleCnt="5"/>
      <dgm:spPr/>
    </dgm:pt>
    <dgm:pt modelId="{4631E261-ADB8-4E5A-87D3-43AA7BCDE7F2}" type="pres">
      <dgm:prSet presAssocID="{66C45D02-889A-4374-89F2-6512E6469946}" presName="Name21" presStyleCnt="0"/>
      <dgm:spPr/>
    </dgm:pt>
    <dgm:pt modelId="{14D118E4-2823-41DB-8B43-AF87D3892DA6}" type="pres">
      <dgm:prSet presAssocID="{66C45D02-889A-4374-89F2-6512E6469946}" presName="level2Shape" presStyleLbl="node3" presStyleIdx="2" presStyleCnt="5"/>
      <dgm:spPr/>
    </dgm:pt>
    <dgm:pt modelId="{4FDABB97-1E5C-42E1-8FDC-CE9B0F84D02E}" type="pres">
      <dgm:prSet presAssocID="{66C45D02-889A-4374-89F2-6512E6469946}" presName="hierChild3" presStyleCnt="0"/>
      <dgm:spPr/>
    </dgm:pt>
    <dgm:pt modelId="{45DF5928-D60B-42D0-8EF3-5B1E3BD22379}" type="pres">
      <dgm:prSet presAssocID="{6E15002A-BBED-4DC0-94F8-D619DAF33884}" presName="Name19" presStyleLbl="parChTrans1D2" presStyleIdx="3" presStyleCnt="5"/>
      <dgm:spPr/>
    </dgm:pt>
    <dgm:pt modelId="{BBC3FFE5-ABBA-498F-9A89-BED0C1EEAAC5}" type="pres">
      <dgm:prSet presAssocID="{D67CFAE2-4F9D-4462-93ED-DD16A112C29C}" presName="Name21" presStyleCnt="0"/>
      <dgm:spPr/>
    </dgm:pt>
    <dgm:pt modelId="{1D9176D5-6F8E-4855-8D65-76D96FCF1437}" type="pres">
      <dgm:prSet presAssocID="{D67CFAE2-4F9D-4462-93ED-DD16A112C29C}" presName="level2Shape" presStyleLbl="node2" presStyleIdx="3" presStyleCnt="5"/>
      <dgm:spPr/>
    </dgm:pt>
    <dgm:pt modelId="{C2FCC071-6EF7-420D-9309-24138AD2EFC1}" type="pres">
      <dgm:prSet presAssocID="{D67CFAE2-4F9D-4462-93ED-DD16A112C29C}" presName="hierChild3" presStyleCnt="0"/>
      <dgm:spPr/>
    </dgm:pt>
    <dgm:pt modelId="{5F5ACEBB-87C3-4B12-BC89-8AE3752840E9}" type="pres">
      <dgm:prSet presAssocID="{BEAB0A89-6CE7-4A45-B823-89D28C328294}" presName="Name19" presStyleLbl="parChTrans1D3" presStyleIdx="3" presStyleCnt="5"/>
      <dgm:spPr/>
    </dgm:pt>
    <dgm:pt modelId="{1AF3ED90-FCDB-4F72-9BFA-C69964412578}" type="pres">
      <dgm:prSet presAssocID="{B6C92AE1-6FD1-4F5C-8792-1A864F240DCA}" presName="Name21" presStyleCnt="0"/>
      <dgm:spPr/>
    </dgm:pt>
    <dgm:pt modelId="{32EC2195-8C4B-41A8-ABED-3E142B6EFC01}" type="pres">
      <dgm:prSet presAssocID="{B6C92AE1-6FD1-4F5C-8792-1A864F240DCA}" presName="level2Shape" presStyleLbl="node3" presStyleIdx="3" presStyleCnt="5"/>
      <dgm:spPr/>
    </dgm:pt>
    <dgm:pt modelId="{BC1F30A0-9688-47EE-BBE0-07707DCD16AB}" type="pres">
      <dgm:prSet presAssocID="{B6C92AE1-6FD1-4F5C-8792-1A864F240DCA}" presName="hierChild3" presStyleCnt="0"/>
      <dgm:spPr/>
    </dgm:pt>
    <dgm:pt modelId="{9F8F9AD2-13F1-4AAF-8443-E048B9AE3D02}" type="pres">
      <dgm:prSet presAssocID="{DCDFFFD5-05C7-4C61-BF87-210AF6EB40CA}" presName="Name19" presStyleLbl="parChTrans1D2" presStyleIdx="4" presStyleCnt="5"/>
      <dgm:spPr/>
    </dgm:pt>
    <dgm:pt modelId="{FD96E6EB-8CE7-4BFB-BD6E-9C8A78F43513}" type="pres">
      <dgm:prSet presAssocID="{FBB0E32E-9917-4D4D-A11C-817ED85C931A}" presName="Name21" presStyleCnt="0"/>
      <dgm:spPr/>
    </dgm:pt>
    <dgm:pt modelId="{6E41E9F0-D19A-4DDA-A17B-0AA1683BAC59}" type="pres">
      <dgm:prSet presAssocID="{FBB0E32E-9917-4D4D-A11C-817ED85C931A}" presName="level2Shape" presStyleLbl="node2" presStyleIdx="4" presStyleCnt="5"/>
      <dgm:spPr/>
    </dgm:pt>
    <dgm:pt modelId="{EF77D60A-C029-414D-9B64-E2DEFC4DEB8D}" type="pres">
      <dgm:prSet presAssocID="{FBB0E32E-9917-4D4D-A11C-817ED85C931A}" presName="hierChild3" presStyleCnt="0"/>
      <dgm:spPr/>
    </dgm:pt>
    <dgm:pt modelId="{B123F915-2AB9-41E8-BD6F-7E501D070338}" type="pres">
      <dgm:prSet presAssocID="{685B14F0-7447-4DD2-A109-2F3F2B284DD5}" presName="Name19" presStyleLbl="parChTrans1D3" presStyleIdx="4" presStyleCnt="5"/>
      <dgm:spPr/>
    </dgm:pt>
    <dgm:pt modelId="{0C6384C3-E00B-4E71-8816-822BEB69CC1A}" type="pres">
      <dgm:prSet presAssocID="{80039B4C-E33C-4693-8913-2094E991A1A3}" presName="Name21" presStyleCnt="0"/>
      <dgm:spPr/>
    </dgm:pt>
    <dgm:pt modelId="{7A0A7C47-EA41-4E35-B466-377B7B44EF1B}" type="pres">
      <dgm:prSet presAssocID="{80039B4C-E33C-4693-8913-2094E991A1A3}" presName="level2Shape" presStyleLbl="node3" presStyleIdx="4" presStyleCnt="5"/>
      <dgm:spPr/>
    </dgm:pt>
    <dgm:pt modelId="{B15976F7-B6B5-41F4-8770-E74EDFAAC59F}" type="pres">
      <dgm:prSet presAssocID="{80039B4C-E33C-4693-8913-2094E991A1A3}" presName="hierChild3" presStyleCnt="0"/>
      <dgm:spPr/>
    </dgm:pt>
    <dgm:pt modelId="{6B122774-36B3-48DE-8C15-3D6827CE4CDE}" type="pres">
      <dgm:prSet presAssocID="{AF744DA5-C3CA-4101-920B-9D08620D3FD5}" presName="bgShapesFlow" presStyleCnt="0"/>
      <dgm:spPr/>
    </dgm:pt>
  </dgm:ptLst>
  <dgm:cxnLst>
    <dgm:cxn modelId="{58E6EC03-F809-4481-8759-0D77EC3F3752}" srcId="{A4888A41-DFCE-4C7B-B1E0-0C117FA4A3B9}" destId="{F2A8486A-AE3B-4069-BE8F-F676574DA952}" srcOrd="2" destOrd="0" parTransId="{8C25A6CA-81A2-4745-9C0C-263ECFABB8E9}" sibTransId="{B2BFCF50-A95B-46C7-AB07-7F2D35458C78}"/>
    <dgm:cxn modelId="{03C42C06-A612-4619-ABBD-85D52E624573}" srcId="{A4888A41-DFCE-4C7B-B1E0-0C117FA4A3B9}" destId="{D67CFAE2-4F9D-4462-93ED-DD16A112C29C}" srcOrd="3" destOrd="0" parTransId="{6E15002A-BBED-4DC0-94F8-D619DAF33884}" sibTransId="{D9F0E68B-ADE2-43C0-9E8A-CF5C2E2D43B4}"/>
    <dgm:cxn modelId="{5406E90B-19BC-43CE-BB93-9405B3D4FAED}" type="presOf" srcId="{BEAB0A89-6CE7-4A45-B823-89D28C328294}" destId="{5F5ACEBB-87C3-4B12-BC89-8AE3752840E9}" srcOrd="0" destOrd="0" presId="urn:microsoft.com/office/officeart/2005/8/layout/hierarchy6"/>
    <dgm:cxn modelId="{76976A0F-8BC2-4846-8881-4693D6444307}" srcId="{A4888A41-DFCE-4C7B-B1E0-0C117FA4A3B9}" destId="{FBB0E32E-9917-4D4D-A11C-817ED85C931A}" srcOrd="4" destOrd="0" parTransId="{DCDFFFD5-05C7-4C61-BF87-210AF6EB40CA}" sibTransId="{662ED4ED-D7E4-4022-9034-366D69EFE06A}"/>
    <dgm:cxn modelId="{4097781D-53B7-4549-8E98-7DA09FBE1669}" type="presOf" srcId="{F56148C7-1F25-41DA-85CD-A2B5F6EB05BA}" destId="{51FBBA1C-6BE7-4ABB-A1F3-3E1DCA1D09E0}" srcOrd="0" destOrd="0" presId="urn:microsoft.com/office/officeart/2005/8/layout/hierarchy6"/>
    <dgm:cxn modelId="{47F0A62B-61AA-4113-BDD4-6E540926F46F}" type="presOf" srcId="{A208B7F1-09D0-4119-A2C9-C73588CF458A}" destId="{1FAD6356-647A-4183-8825-27AE99D466FF}" srcOrd="0" destOrd="0" presId="urn:microsoft.com/office/officeart/2005/8/layout/hierarchy6"/>
    <dgm:cxn modelId="{88B0622C-7E53-4302-BDD4-FE0A4C9EE9CF}" type="presOf" srcId="{D67CFAE2-4F9D-4462-93ED-DD16A112C29C}" destId="{1D9176D5-6F8E-4855-8D65-76D96FCF1437}" srcOrd="0" destOrd="0" presId="urn:microsoft.com/office/officeart/2005/8/layout/hierarchy6"/>
    <dgm:cxn modelId="{DA0B662E-13C3-4748-A5D4-7E0BBBE33F0E}" type="presOf" srcId="{DCDFFFD5-05C7-4C61-BF87-210AF6EB40CA}" destId="{9F8F9AD2-13F1-4AAF-8443-E048B9AE3D02}" srcOrd="0" destOrd="0" presId="urn:microsoft.com/office/officeart/2005/8/layout/hierarchy6"/>
    <dgm:cxn modelId="{E5369C6A-8562-49B5-9720-9EBB2A8E3AE1}" type="presOf" srcId="{FBB0E32E-9917-4D4D-A11C-817ED85C931A}" destId="{6E41E9F0-D19A-4DDA-A17B-0AA1683BAC59}" srcOrd="0" destOrd="0" presId="urn:microsoft.com/office/officeart/2005/8/layout/hierarchy6"/>
    <dgm:cxn modelId="{F3D5A06B-BBC3-46AF-85CD-26AA7130860E}" srcId="{D67CFAE2-4F9D-4462-93ED-DD16A112C29C}" destId="{B6C92AE1-6FD1-4F5C-8792-1A864F240DCA}" srcOrd="0" destOrd="0" parTransId="{BEAB0A89-6CE7-4A45-B823-89D28C328294}" sibTransId="{AB626C3A-AB8B-4E06-BA8F-2C8995067B16}"/>
    <dgm:cxn modelId="{B3449271-C400-40FC-9B94-939A45E61907}" type="presOf" srcId="{53EDF80C-D2C7-4CDC-8162-3B3E53AB1A06}" destId="{849EB069-B741-4D09-8AFD-F2C99272A27B}" srcOrd="0" destOrd="0" presId="urn:microsoft.com/office/officeart/2005/8/layout/hierarchy6"/>
    <dgm:cxn modelId="{B6D1E671-8E81-4C7B-9693-2BE88DE86911}" srcId="{FBB0E32E-9917-4D4D-A11C-817ED85C931A}" destId="{80039B4C-E33C-4693-8913-2094E991A1A3}" srcOrd="0" destOrd="0" parTransId="{685B14F0-7447-4DD2-A109-2F3F2B284DD5}" sibTransId="{CFA31072-CAA6-4456-A58F-A77564E84FF2}"/>
    <dgm:cxn modelId="{AACB9E55-1BC9-47B2-BF20-8BEC1264584A}" type="presOf" srcId="{C20531B2-73AD-4319-BC67-A322B25BC3F2}" destId="{3944E65B-A2C7-49E0-AF0C-005B175D5265}" srcOrd="0" destOrd="0" presId="urn:microsoft.com/office/officeart/2005/8/layout/hierarchy6"/>
    <dgm:cxn modelId="{FD84A257-8AF7-4BC9-B812-AC7DD8583689}" type="presOf" srcId="{B6C92AE1-6FD1-4F5C-8792-1A864F240DCA}" destId="{32EC2195-8C4B-41A8-ABED-3E142B6EFC01}" srcOrd="0" destOrd="0" presId="urn:microsoft.com/office/officeart/2005/8/layout/hierarchy6"/>
    <dgm:cxn modelId="{80308C79-17E7-45C3-956F-25EB3E8C9C5C}" srcId="{AF744DA5-C3CA-4101-920B-9D08620D3FD5}" destId="{A4888A41-DFCE-4C7B-B1E0-0C117FA4A3B9}" srcOrd="0" destOrd="0" parTransId="{C1D7598D-93B0-41DF-9F4C-DC80C2498F11}" sibTransId="{1A37EC92-6ECC-4661-ADD3-D66AA31BDB81}"/>
    <dgm:cxn modelId="{FB79A959-8D8A-42C6-9AED-0553F2B82115}" type="presOf" srcId="{F2A8486A-AE3B-4069-BE8F-F676574DA952}" destId="{5798B107-6E44-404B-835A-F4071B0FF5B7}" srcOrd="0" destOrd="0" presId="urn:microsoft.com/office/officeart/2005/8/layout/hierarchy6"/>
    <dgm:cxn modelId="{A5D7CB7F-3A2F-41DF-B2C2-2123F51EDEB5}" type="presOf" srcId="{C5C20760-BC34-4B27-B1D5-EC6CC85AE83B}" destId="{94476642-D97B-4367-9FBA-D50ADEC211F4}" srcOrd="0" destOrd="0" presId="urn:microsoft.com/office/officeart/2005/8/layout/hierarchy6"/>
    <dgm:cxn modelId="{12D0C88D-887E-49AE-B9ED-2D542AFF785C}" type="presOf" srcId="{66C45D02-889A-4374-89F2-6512E6469946}" destId="{14D118E4-2823-41DB-8B43-AF87D3892DA6}" srcOrd="0" destOrd="0" presId="urn:microsoft.com/office/officeart/2005/8/layout/hierarchy6"/>
    <dgm:cxn modelId="{F124158F-FA42-4B45-960C-1F3586BB6665}" srcId="{F2A8486A-AE3B-4069-BE8F-F676574DA952}" destId="{66C45D02-889A-4374-89F2-6512E6469946}" srcOrd="0" destOrd="0" parTransId="{53EDF80C-D2C7-4CDC-8162-3B3E53AB1A06}" sibTransId="{4D9677FD-9821-4DCD-A4D2-2FBDE28AAFCF}"/>
    <dgm:cxn modelId="{175D3F96-D8FA-4C6A-8415-9A6C327C2369}" srcId="{A4888A41-DFCE-4C7B-B1E0-0C117FA4A3B9}" destId="{A208B7F1-09D0-4119-A2C9-C73588CF458A}" srcOrd="1" destOrd="0" parTransId="{EA24E800-B2A9-4145-9465-63C3BCCA0352}" sibTransId="{631970A6-0CB6-4FF7-BD37-E2CB818E3C8A}"/>
    <dgm:cxn modelId="{6B308EA1-5147-4954-A196-AC18E9E3A0F7}" type="presOf" srcId="{80039B4C-E33C-4693-8913-2094E991A1A3}" destId="{7A0A7C47-EA41-4E35-B466-377B7B44EF1B}" srcOrd="0" destOrd="0" presId="urn:microsoft.com/office/officeart/2005/8/layout/hierarchy6"/>
    <dgm:cxn modelId="{DA19F6A3-9E2E-4C09-8999-515114323C4C}" type="presOf" srcId="{90FE2E7B-4BBE-4F0C-A096-2A9F198DDF34}" destId="{9147B587-21C8-4B3A-8922-4EB1A4FE377F}" srcOrd="0" destOrd="0" presId="urn:microsoft.com/office/officeart/2005/8/layout/hierarchy6"/>
    <dgm:cxn modelId="{DB2BE4AC-07BA-4987-9B0D-BAD1C8F5F6DC}" type="presOf" srcId="{685B14F0-7447-4DD2-A109-2F3F2B284DD5}" destId="{B123F915-2AB9-41E8-BD6F-7E501D070338}" srcOrd="0" destOrd="0" presId="urn:microsoft.com/office/officeart/2005/8/layout/hierarchy6"/>
    <dgm:cxn modelId="{C6AF84AE-F80C-41E1-A894-4F18E4CB4549}" type="presOf" srcId="{AF744DA5-C3CA-4101-920B-9D08620D3FD5}" destId="{E48D367A-ECBF-4FD2-96D9-7A4F673C13BE}" srcOrd="0" destOrd="0" presId="urn:microsoft.com/office/officeart/2005/8/layout/hierarchy6"/>
    <dgm:cxn modelId="{37A253B6-C492-40DF-A9FF-AB4EBEDC2533}" type="presOf" srcId="{7F86A922-E4CE-4AD2-974C-4AEAA4CFC33E}" destId="{C4BE8807-0498-48B4-9AA9-507D28A04356}" srcOrd="0" destOrd="0" presId="urn:microsoft.com/office/officeart/2005/8/layout/hierarchy6"/>
    <dgm:cxn modelId="{AAC893BD-B0F3-41F7-8D7F-4B9802F8175E}" type="presOf" srcId="{6E15002A-BBED-4DC0-94F8-D619DAF33884}" destId="{45DF5928-D60B-42D0-8EF3-5B1E3BD22379}" srcOrd="0" destOrd="0" presId="urn:microsoft.com/office/officeart/2005/8/layout/hierarchy6"/>
    <dgm:cxn modelId="{1EA3C9C9-78B7-4C50-8194-D202866FF024}" srcId="{A208B7F1-09D0-4119-A2C9-C73588CF458A}" destId="{F56148C7-1F25-41DA-85CD-A2B5F6EB05BA}" srcOrd="0" destOrd="0" parTransId="{7F86A922-E4CE-4AD2-974C-4AEAA4CFC33E}" sibTransId="{86486AA3-7BB8-4D20-8DFB-EBA0CA622E26}"/>
    <dgm:cxn modelId="{2B238ECA-3BD3-477E-9A69-AD10DBA404BD}" type="presOf" srcId="{EA24E800-B2A9-4145-9465-63C3BCCA0352}" destId="{2CC0DC20-7F1E-49C8-A7FA-1C68A48D0F21}" srcOrd="0" destOrd="0" presId="urn:microsoft.com/office/officeart/2005/8/layout/hierarchy6"/>
    <dgm:cxn modelId="{D00DA6CF-3A2F-4618-A1D2-4CB4F3DDF20B}" srcId="{12F1B49A-1B55-4F27-8C00-AF730523B16E}" destId="{90FE2E7B-4BBE-4F0C-A096-2A9F198DDF34}" srcOrd="0" destOrd="0" parTransId="{C20531B2-73AD-4319-BC67-A322B25BC3F2}" sibTransId="{ED0DDC28-600E-452A-A109-443609C22009}"/>
    <dgm:cxn modelId="{815C42DB-8CD7-494C-B7B8-054E6009E7F9}" type="presOf" srcId="{12F1B49A-1B55-4F27-8C00-AF730523B16E}" destId="{33EC47D6-30D5-420E-AEE0-09F5CEE35543}" srcOrd="0" destOrd="0" presId="urn:microsoft.com/office/officeart/2005/8/layout/hierarchy6"/>
    <dgm:cxn modelId="{A7960ADD-A557-4C6C-8105-D19B33D2DB17}" type="presOf" srcId="{8C25A6CA-81A2-4745-9C0C-263ECFABB8E9}" destId="{3B85E72B-88D6-43F0-858C-1DFEAFCC228E}" srcOrd="0" destOrd="0" presId="urn:microsoft.com/office/officeart/2005/8/layout/hierarchy6"/>
    <dgm:cxn modelId="{9D1B49F0-478C-4BE3-ADCE-4F0043C20AE6}" type="presOf" srcId="{A4888A41-DFCE-4C7B-B1E0-0C117FA4A3B9}" destId="{616B2D57-09E1-4F08-8619-BA4F490E6666}" srcOrd="0" destOrd="0" presId="urn:microsoft.com/office/officeart/2005/8/layout/hierarchy6"/>
    <dgm:cxn modelId="{7372E0F1-9365-485D-82F4-E8D51D94197A}" srcId="{A4888A41-DFCE-4C7B-B1E0-0C117FA4A3B9}" destId="{12F1B49A-1B55-4F27-8C00-AF730523B16E}" srcOrd="0" destOrd="0" parTransId="{C5C20760-BC34-4B27-B1D5-EC6CC85AE83B}" sibTransId="{1963A2D3-DEA9-4654-A180-87791D0F5471}"/>
    <dgm:cxn modelId="{C7908201-E600-495E-AA3C-66767B5021DD}" type="presParOf" srcId="{E48D367A-ECBF-4FD2-96D9-7A4F673C13BE}" destId="{B741EBAD-B283-4849-9C5D-71CD2DA6E922}" srcOrd="0" destOrd="0" presId="urn:microsoft.com/office/officeart/2005/8/layout/hierarchy6"/>
    <dgm:cxn modelId="{51044CFF-4346-4B87-83C3-FE1E67CA500A}" type="presParOf" srcId="{B741EBAD-B283-4849-9C5D-71CD2DA6E922}" destId="{BE29B331-3375-4D8A-961C-B4C996903343}" srcOrd="0" destOrd="0" presId="urn:microsoft.com/office/officeart/2005/8/layout/hierarchy6"/>
    <dgm:cxn modelId="{4673F3E4-2998-4877-8EB3-7C35714F6476}" type="presParOf" srcId="{BE29B331-3375-4D8A-961C-B4C996903343}" destId="{0F7C098C-9D3B-42ED-9DAE-672593FAF6BB}" srcOrd="0" destOrd="0" presId="urn:microsoft.com/office/officeart/2005/8/layout/hierarchy6"/>
    <dgm:cxn modelId="{D194A0DF-70B1-4F35-A752-F5B50289A9DE}" type="presParOf" srcId="{0F7C098C-9D3B-42ED-9DAE-672593FAF6BB}" destId="{616B2D57-09E1-4F08-8619-BA4F490E6666}" srcOrd="0" destOrd="0" presId="urn:microsoft.com/office/officeart/2005/8/layout/hierarchy6"/>
    <dgm:cxn modelId="{B04B81A4-3FEB-448D-A05A-73DEE3FC4DED}" type="presParOf" srcId="{0F7C098C-9D3B-42ED-9DAE-672593FAF6BB}" destId="{ABF1C794-6451-4469-A7F8-12297603CEA6}" srcOrd="1" destOrd="0" presId="urn:microsoft.com/office/officeart/2005/8/layout/hierarchy6"/>
    <dgm:cxn modelId="{8767B600-8A92-4F71-A528-E5AA343C5178}" type="presParOf" srcId="{ABF1C794-6451-4469-A7F8-12297603CEA6}" destId="{94476642-D97B-4367-9FBA-D50ADEC211F4}" srcOrd="0" destOrd="0" presId="urn:microsoft.com/office/officeart/2005/8/layout/hierarchy6"/>
    <dgm:cxn modelId="{6564E223-6C8F-4966-B0A7-12EC41D8E943}" type="presParOf" srcId="{ABF1C794-6451-4469-A7F8-12297603CEA6}" destId="{12304B0B-0595-44F5-87DC-CD8121A329C7}" srcOrd="1" destOrd="0" presId="urn:microsoft.com/office/officeart/2005/8/layout/hierarchy6"/>
    <dgm:cxn modelId="{BF642A08-B756-4EEC-909C-C98FAEE3A27B}" type="presParOf" srcId="{12304B0B-0595-44F5-87DC-CD8121A329C7}" destId="{33EC47D6-30D5-420E-AEE0-09F5CEE35543}" srcOrd="0" destOrd="0" presId="urn:microsoft.com/office/officeart/2005/8/layout/hierarchy6"/>
    <dgm:cxn modelId="{01D5E2D6-C186-4638-8226-C3BD3402C575}" type="presParOf" srcId="{12304B0B-0595-44F5-87DC-CD8121A329C7}" destId="{F4A496C3-DBDF-4434-8B3A-7A98DFCDAEAD}" srcOrd="1" destOrd="0" presId="urn:microsoft.com/office/officeart/2005/8/layout/hierarchy6"/>
    <dgm:cxn modelId="{474FD4B5-A143-42F9-ACB1-9E18A033AEA2}" type="presParOf" srcId="{F4A496C3-DBDF-4434-8B3A-7A98DFCDAEAD}" destId="{3944E65B-A2C7-49E0-AF0C-005B175D5265}" srcOrd="0" destOrd="0" presId="urn:microsoft.com/office/officeart/2005/8/layout/hierarchy6"/>
    <dgm:cxn modelId="{92EFE183-1FE3-4A30-911F-AF8935E1665E}" type="presParOf" srcId="{F4A496C3-DBDF-4434-8B3A-7A98DFCDAEAD}" destId="{8F40983F-9A1A-4C76-973F-2BC0392B3A87}" srcOrd="1" destOrd="0" presId="urn:microsoft.com/office/officeart/2005/8/layout/hierarchy6"/>
    <dgm:cxn modelId="{E4C72698-B01C-4016-B806-B8FDFD2212A5}" type="presParOf" srcId="{8F40983F-9A1A-4C76-973F-2BC0392B3A87}" destId="{9147B587-21C8-4B3A-8922-4EB1A4FE377F}" srcOrd="0" destOrd="0" presId="urn:microsoft.com/office/officeart/2005/8/layout/hierarchy6"/>
    <dgm:cxn modelId="{5AC85115-A1BF-4A45-958B-7DEDF5285D56}" type="presParOf" srcId="{8F40983F-9A1A-4C76-973F-2BC0392B3A87}" destId="{69E6A098-492C-4904-AFE3-ADB391889EE1}" srcOrd="1" destOrd="0" presId="urn:microsoft.com/office/officeart/2005/8/layout/hierarchy6"/>
    <dgm:cxn modelId="{A2CB8C18-E55B-4CAF-A8A1-2D005568A814}" type="presParOf" srcId="{ABF1C794-6451-4469-A7F8-12297603CEA6}" destId="{2CC0DC20-7F1E-49C8-A7FA-1C68A48D0F21}" srcOrd="2" destOrd="0" presId="urn:microsoft.com/office/officeart/2005/8/layout/hierarchy6"/>
    <dgm:cxn modelId="{3BE441FC-065C-45EE-9646-78778A39E3B7}" type="presParOf" srcId="{ABF1C794-6451-4469-A7F8-12297603CEA6}" destId="{2834C777-4D0C-4052-804D-5BC62B2D871C}" srcOrd="3" destOrd="0" presId="urn:microsoft.com/office/officeart/2005/8/layout/hierarchy6"/>
    <dgm:cxn modelId="{85BC81C1-BA97-4AC0-A57E-5BEC342B0994}" type="presParOf" srcId="{2834C777-4D0C-4052-804D-5BC62B2D871C}" destId="{1FAD6356-647A-4183-8825-27AE99D466FF}" srcOrd="0" destOrd="0" presId="urn:microsoft.com/office/officeart/2005/8/layout/hierarchy6"/>
    <dgm:cxn modelId="{B329BBB5-07ED-4C6E-8A02-D87B2C0E980C}" type="presParOf" srcId="{2834C777-4D0C-4052-804D-5BC62B2D871C}" destId="{443D6066-4EEB-4E2E-B487-5F1E88C9CE46}" srcOrd="1" destOrd="0" presId="urn:microsoft.com/office/officeart/2005/8/layout/hierarchy6"/>
    <dgm:cxn modelId="{510140AD-CD96-4459-AC85-3B1C82DEB504}" type="presParOf" srcId="{443D6066-4EEB-4E2E-B487-5F1E88C9CE46}" destId="{C4BE8807-0498-48B4-9AA9-507D28A04356}" srcOrd="0" destOrd="0" presId="urn:microsoft.com/office/officeart/2005/8/layout/hierarchy6"/>
    <dgm:cxn modelId="{2494D471-4676-4ABD-8BD1-3B4D000D04A2}" type="presParOf" srcId="{443D6066-4EEB-4E2E-B487-5F1E88C9CE46}" destId="{5950E557-4512-4C0F-B7CF-88AB00314BCD}" srcOrd="1" destOrd="0" presId="urn:microsoft.com/office/officeart/2005/8/layout/hierarchy6"/>
    <dgm:cxn modelId="{E2B7CA05-E2B4-41B5-8269-B8453CFFE5F0}" type="presParOf" srcId="{5950E557-4512-4C0F-B7CF-88AB00314BCD}" destId="{51FBBA1C-6BE7-4ABB-A1F3-3E1DCA1D09E0}" srcOrd="0" destOrd="0" presId="urn:microsoft.com/office/officeart/2005/8/layout/hierarchy6"/>
    <dgm:cxn modelId="{A14042E8-6522-40BA-9551-C97C0466E9BC}" type="presParOf" srcId="{5950E557-4512-4C0F-B7CF-88AB00314BCD}" destId="{F78FB23B-33C7-443D-9F68-2922538FE6CF}" srcOrd="1" destOrd="0" presId="urn:microsoft.com/office/officeart/2005/8/layout/hierarchy6"/>
    <dgm:cxn modelId="{10163BCD-4F43-4959-AD08-F2C392125EA1}" type="presParOf" srcId="{ABF1C794-6451-4469-A7F8-12297603CEA6}" destId="{3B85E72B-88D6-43F0-858C-1DFEAFCC228E}" srcOrd="4" destOrd="0" presId="urn:microsoft.com/office/officeart/2005/8/layout/hierarchy6"/>
    <dgm:cxn modelId="{AF616C00-9E27-4E30-A0EB-C134C5D3265D}" type="presParOf" srcId="{ABF1C794-6451-4469-A7F8-12297603CEA6}" destId="{2E45121C-EA93-4024-A0BA-6EDBCE161A1D}" srcOrd="5" destOrd="0" presId="urn:microsoft.com/office/officeart/2005/8/layout/hierarchy6"/>
    <dgm:cxn modelId="{75C1EF73-2960-4517-9328-EF33B6F386AC}" type="presParOf" srcId="{2E45121C-EA93-4024-A0BA-6EDBCE161A1D}" destId="{5798B107-6E44-404B-835A-F4071B0FF5B7}" srcOrd="0" destOrd="0" presId="urn:microsoft.com/office/officeart/2005/8/layout/hierarchy6"/>
    <dgm:cxn modelId="{EE03965D-9524-418A-B83B-AF7A01A5FCCA}" type="presParOf" srcId="{2E45121C-EA93-4024-A0BA-6EDBCE161A1D}" destId="{8D490E6A-362E-4C42-81F9-589D470B09A6}" srcOrd="1" destOrd="0" presId="urn:microsoft.com/office/officeart/2005/8/layout/hierarchy6"/>
    <dgm:cxn modelId="{236A3A15-53DA-4DE2-9996-1341909E6B42}" type="presParOf" srcId="{8D490E6A-362E-4C42-81F9-589D470B09A6}" destId="{849EB069-B741-4D09-8AFD-F2C99272A27B}" srcOrd="0" destOrd="0" presId="urn:microsoft.com/office/officeart/2005/8/layout/hierarchy6"/>
    <dgm:cxn modelId="{824F5A3F-CEFB-4147-9177-71E14EFFF685}" type="presParOf" srcId="{8D490E6A-362E-4C42-81F9-589D470B09A6}" destId="{4631E261-ADB8-4E5A-87D3-43AA7BCDE7F2}" srcOrd="1" destOrd="0" presId="urn:microsoft.com/office/officeart/2005/8/layout/hierarchy6"/>
    <dgm:cxn modelId="{EC2C535E-0C34-4797-B77C-0C973E708CE9}" type="presParOf" srcId="{4631E261-ADB8-4E5A-87D3-43AA7BCDE7F2}" destId="{14D118E4-2823-41DB-8B43-AF87D3892DA6}" srcOrd="0" destOrd="0" presId="urn:microsoft.com/office/officeart/2005/8/layout/hierarchy6"/>
    <dgm:cxn modelId="{22D65152-BC9C-4A29-B892-928D09D16E9F}" type="presParOf" srcId="{4631E261-ADB8-4E5A-87D3-43AA7BCDE7F2}" destId="{4FDABB97-1E5C-42E1-8FDC-CE9B0F84D02E}" srcOrd="1" destOrd="0" presId="urn:microsoft.com/office/officeart/2005/8/layout/hierarchy6"/>
    <dgm:cxn modelId="{382547C5-2848-4ABF-9BE7-132FDDADEAC0}" type="presParOf" srcId="{ABF1C794-6451-4469-A7F8-12297603CEA6}" destId="{45DF5928-D60B-42D0-8EF3-5B1E3BD22379}" srcOrd="6" destOrd="0" presId="urn:microsoft.com/office/officeart/2005/8/layout/hierarchy6"/>
    <dgm:cxn modelId="{2514362F-F1E4-4B69-BD0C-E99AB756E06D}" type="presParOf" srcId="{ABF1C794-6451-4469-A7F8-12297603CEA6}" destId="{BBC3FFE5-ABBA-498F-9A89-BED0C1EEAAC5}" srcOrd="7" destOrd="0" presId="urn:microsoft.com/office/officeart/2005/8/layout/hierarchy6"/>
    <dgm:cxn modelId="{3E09A02B-3863-4836-939E-DDEFB26629F3}" type="presParOf" srcId="{BBC3FFE5-ABBA-498F-9A89-BED0C1EEAAC5}" destId="{1D9176D5-6F8E-4855-8D65-76D96FCF1437}" srcOrd="0" destOrd="0" presId="urn:microsoft.com/office/officeart/2005/8/layout/hierarchy6"/>
    <dgm:cxn modelId="{4CE2256D-172C-40B3-855D-84D151642EFE}" type="presParOf" srcId="{BBC3FFE5-ABBA-498F-9A89-BED0C1EEAAC5}" destId="{C2FCC071-6EF7-420D-9309-24138AD2EFC1}" srcOrd="1" destOrd="0" presId="urn:microsoft.com/office/officeart/2005/8/layout/hierarchy6"/>
    <dgm:cxn modelId="{18D41C91-7806-4C64-88E7-91C118840AA5}" type="presParOf" srcId="{C2FCC071-6EF7-420D-9309-24138AD2EFC1}" destId="{5F5ACEBB-87C3-4B12-BC89-8AE3752840E9}" srcOrd="0" destOrd="0" presId="urn:microsoft.com/office/officeart/2005/8/layout/hierarchy6"/>
    <dgm:cxn modelId="{7F0FD6EE-CCEA-48B1-8E30-E31DF2229456}" type="presParOf" srcId="{C2FCC071-6EF7-420D-9309-24138AD2EFC1}" destId="{1AF3ED90-FCDB-4F72-9BFA-C69964412578}" srcOrd="1" destOrd="0" presId="urn:microsoft.com/office/officeart/2005/8/layout/hierarchy6"/>
    <dgm:cxn modelId="{AAD25776-C2CD-42B9-A52C-50F9389A1400}" type="presParOf" srcId="{1AF3ED90-FCDB-4F72-9BFA-C69964412578}" destId="{32EC2195-8C4B-41A8-ABED-3E142B6EFC01}" srcOrd="0" destOrd="0" presId="urn:microsoft.com/office/officeart/2005/8/layout/hierarchy6"/>
    <dgm:cxn modelId="{0194CC6A-806C-4B64-A1B1-AC26A2D089F0}" type="presParOf" srcId="{1AF3ED90-FCDB-4F72-9BFA-C69964412578}" destId="{BC1F30A0-9688-47EE-BBE0-07707DCD16AB}" srcOrd="1" destOrd="0" presId="urn:microsoft.com/office/officeart/2005/8/layout/hierarchy6"/>
    <dgm:cxn modelId="{BA7AAAD6-4FEA-4AAE-97C9-C2CF4B775279}" type="presParOf" srcId="{ABF1C794-6451-4469-A7F8-12297603CEA6}" destId="{9F8F9AD2-13F1-4AAF-8443-E048B9AE3D02}" srcOrd="8" destOrd="0" presId="urn:microsoft.com/office/officeart/2005/8/layout/hierarchy6"/>
    <dgm:cxn modelId="{E07D3516-0722-41CF-9068-3C4B9E70BF34}" type="presParOf" srcId="{ABF1C794-6451-4469-A7F8-12297603CEA6}" destId="{FD96E6EB-8CE7-4BFB-BD6E-9C8A78F43513}" srcOrd="9" destOrd="0" presId="urn:microsoft.com/office/officeart/2005/8/layout/hierarchy6"/>
    <dgm:cxn modelId="{4D774DC5-1915-4173-A74D-530BC6F0A13D}" type="presParOf" srcId="{FD96E6EB-8CE7-4BFB-BD6E-9C8A78F43513}" destId="{6E41E9F0-D19A-4DDA-A17B-0AA1683BAC59}" srcOrd="0" destOrd="0" presId="urn:microsoft.com/office/officeart/2005/8/layout/hierarchy6"/>
    <dgm:cxn modelId="{68BEDA7D-7047-47AF-8C47-086F520F8BB2}" type="presParOf" srcId="{FD96E6EB-8CE7-4BFB-BD6E-9C8A78F43513}" destId="{EF77D60A-C029-414D-9B64-E2DEFC4DEB8D}" srcOrd="1" destOrd="0" presId="urn:microsoft.com/office/officeart/2005/8/layout/hierarchy6"/>
    <dgm:cxn modelId="{D12F7A24-BAC3-4A91-8D6B-4A86D1CCA8B3}" type="presParOf" srcId="{EF77D60A-C029-414D-9B64-E2DEFC4DEB8D}" destId="{B123F915-2AB9-41E8-BD6F-7E501D070338}" srcOrd="0" destOrd="0" presId="urn:microsoft.com/office/officeart/2005/8/layout/hierarchy6"/>
    <dgm:cxn modelId="{29B605D2-0C05-4019-8E0F-5A6A6FBBF36B}" type="presParOf" srcId="{EF77D60A-C029-414D-9B64-E2DEFC4DEB8D}" destId="{0C6384C3-E00B-4E71-8816-822BEB69CC1A}" srcOrd="1" destOrd="0" presId="urn:microsoft.com/office/officeart/2005/8/layout/hierarchy6"/>
    <dgm:cxn modelId="{C7D8C4F0-F246-4722-8AED-7052E7BD2D02}" type="presParOf" srcId="{0C6384C3-E00B-4E71-8816-822BEB69CC1A}" destId="{7A0A7C47-EA41-4E35-B466-377B7B44EF1B}" srcOrd="0" destOrd="0" presId="urn:microsoft.com/office/officeart/2005/8/layout/hierarchy6"/>
    <dgm:cxn modelId="{FCADC012-BBA8-45FB-AB7D-F7C064111B8D}" type="presParOf" srcId="{0C6384C3-E00B-4E71-8816-822BEB69CC1A}" destId="{B15976F7-B6B5-41F4-8770-E74EDFAAC59F}" srcOrd="1" destOrd="0" presId="urn:microsoft.com/office/officeart/2005/8/layout/hierarchy6"/>
    <dgm:cxn modelId="{D4F396C7-5970-45BD-B4FB-002D5093EB90}" type="presParOf" srcId="{E48D367A-ECBF-4FD2-96D9-7A4F673C13BE}" destId="{6B122774-36B3-48DE-8C15-3D6827CE4C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B2D57-09E1-4F08-8619-BA4F490E6666}">
      <dsp:nvSpPr>
        <dsp:cNvPr id="0" name=""/>
        <dsp:cNvSpPr/>
      </dsp:nvSpPr>
      <dsp:spPr>
        <a:xfrm>
          <a:off x="3516717" y="172385"/>
          <a:ext cx="4938368" cy="9950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cs typeface="+mj-cs"/>
            </a:rPr>
            <a:t>العوامل المؤثرة في سرعة التفاعل</a:t>
          </a:r>
        </a:p>
      </dsp:txBody>
      <dsp:txXfrm>
        <a:off x="3545862" y="201530"/>
        <a:ext cx="4880078" cy="936791"/>
      </dsp:txXfrm>
    </dsp:sp>
    <dsp:sp modelId="{94476642-D97B-4367-9FBA-D50ADEC211F4}">
      <dsp:nvSpPr>
        <dsp:cNvPr id="0" name=""/>
        <dsp:cNvSpPr/>
      </dsp:nvSpPr>
      <dsp:spPr>
        <a:xfrm>
          <a:off x="970370" y="1167467"/>
          <a:ext cx="5015530" cy="514413"/>
        </a:xfrm>
        <a:custGeom>
          <a:avLst/>
          <a:gdLst/>
          <a:ahLst/>
          <a:cxnLst/>
          <a:rect l="0" t="0" r="0" b="0"/>
          <a:pathLst>
            <a:path>
              <a:moveTo>
                <a:pt x="5015530" y="0"/>
              </a:moveTo>
              <a:lnTo>
                <a:pt x="5015530" y="257206"/>
              </a:lnTo>
              <a:lnTo>
                <a:pt x="0" y="257206"/>
              </a:lnTo>
              <a:lnTo>
                <a:pt x="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C47D6-30D5-420E-AEE0-09F5CEE35543}">
      <dsp:nvSpPr>
        <dsp:cNvPr id="0" name=""/>
        <dsp:cNvSpPr/>
      </dsp:nvSpPr>
      <dsp:spPr>
        <a:xfrm>
          <a:off x="5845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المحفزات</a:t>
          </a:r>
        </a:p>
      </dsp:txBody>
      <dsp:txXfrm>
        <a:off x="43512" y="1719547"/>
        <a:ext cx="1853716" cy="1210699"/>
      </dsp:txXfrm>
    </dsp:sp>
    <dsp:sp modelId="{3944E65B-A2C7-49E0-AF0C-005B175D5265}">
      <dsp:nvSpPr>
        <dsp:cNvPr id="0" name=""/>
        <dsp:cNvSpPr/>
      </dsp:nvSpPr>
      <dsp:spPr>
        <a:xfrm>
          <a:off x="924650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7B587-21C8-4B3A-8922-4EB1A4FE377F}">
      <dsp:nvSpPr>
        <dsp:cNvPr id="0" name=""/>
        <dsp:cNvSpPr/>
      </dsp:nvSpPr>
      <dsp:spPr>
        <a:xfrm>
          <a:off x="5845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؟؟؟؟؟؟؟؟؟</a:t>
          </a:r>
          <a:endParaRPr lang="ar-SA" sz="2000" b="1" kern="1200" dirty="0">
            <a:solidFill>
              <a:schemeClr val="tx1"/>
            </a:solidFill>
            <a:cs typeface="+mj-cs"/>
          </a:endParaRPr>
        </a:p>
      </dsp:txBody>
      <dsp:txXfrm>
        <a:off x="43512" y="3519994"/>
        <a:ext cx="1853716" cy="1210699"/>
      </dsp:txXfrm>
    </dsp:sp>
    <dsp:sp modelId="{2CC0DC20-7F1E-49C8-A7FA-1C68A48D0F21}">
      <dsp:nvSpPr>
        <dsp:cNvPr id="0" name=""/>
        <dsp:cNvSpPr/>
      </dsp:nvSpPr>
      <dsp:spPr>
        <a:xfrm>
          <a:off x="3478136" y="1167467"/>
          <a:ext cx="2507765" cy="514413"/>
        </a:xfrm>
        <a:custGeom>
          <a:avLst/>
          <a:gdLst/>
          <a:ahLst/>
          <a:cxnLst/>
          <a:rect l="0" t="0" r="0" b="0"/>
          <a:pathLst>
            <a:path>
              <a:moveTo>
                <a:pt x="2507765" y="0"/>
              </a:moveTo>
              <a:lnTo>
                <a:pt x="2507765" y="257206"/>
              </a:lnTo>
              <a:lnTo>
                <a:pt x="0" y="257206"/>
              </a:lnTo>
              <a:lnTo>
                <a:pt x="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D6356-647A-4183-8825-27AE99D466FF}">
      <dsp:nvSpPr>
        <dsp:cNvPr id="0" name=""/>
        <dsp:cNvSpPr/>
      </dsp:nvSpPr>
      <dsp:spPr>
        <a:xfrm>
          <a:off x="2513610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درجة الحرارة</a:t>
          </a:r>
        </a:p>
      </dsp:txBody>
      <dsp:txXfrm>
        <a:off x="2551277" y="1719547"/>
        <a:ext cx="1853716" cy="1210699"/>
      </dsp:txXfrm>
    </dsp:sp>
    <dsp:sp modelId="{C4BE8807-0498-48B4-9AA9-507D28A04356}">
      <dsp:nvSpPr>
        <dsp:cNvPr id="0" name=""/>
        <dsp:cNvSpPr/>
      </dsp:nvSpPr>
      <dsp:spPr>
        <a:xfrm>
          <a:off x="3432416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BBA1C-6BE7-4ABB-A1F3-3E1DCA1D09E0}">
      <dsp:nvSpPr>
        <dsp:cNvPr id="0" name=""/>
        <dsp:cNvSpPr/>
      </dsp:nvSpPr>
      <dsp:spPr>
        <a:xfrm>
          <a:off x="2513610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ae_AlMateen" panose="02060803050605020204" pitchFamily="18" charset="-78"/>
              <a:cs typeface="+mj-cs"/>
            </a:rPr>
            <a:t>زيادة درجة الحرارة </a:t>
          </a:r>
          <a:r>
            <a:rPr lang="ar-SA" sz="2000" b="1" kern="1200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تزيد</a:t>
          </a:r>
          <a:r>
            <a:rPr lang="ar-SA" sz="2000" b="1" kern="1200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kern="1200" dirty="0">
            <a:cs typeface="+mj-cs"/>
          </a:endParaRPr>
        </a:p>
      </dsp:txBody>
      <dsp:txXfrm>
        <a:off x="2551277" y="3519994"/>
        <a:ext cx="1853716" cy="1210699"/>
      </dsp:txXfrm>
    </dsp:sp>
    <dsp:sp modelId="{3B85E72B-88D6-43F0-858C-1DFEAFCC228E}">
      <dsp:nvSpPr>
        <dsp:cNvPr id="0" name=""/>
        <dsp:cNvSpPr/>
      </dsp:nvSpPr>
      <dsp:spPr>
        <a:xfrm>
          <a:off x="5940181" y="1167467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8B107-6E44-404B-835A-F4071B0FF5B7}">
      <dsp:nvSpPr>
        <dsp:cNvPr id="0" name=""/>
        <dsp:cNvSpPr/>
      </dsp:nvSpPr>
      <dsp:spPr>
        <a:xfrm>
          <a:off x="5021376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مساحة السطح</a:t>
          </a:r>
        </a:p>
      </dsp:txBody>
      <dsp:txXfrm>
        <a:off x="5059043" y="1719547"/>
        <a:ext cx="1853716" cy="1210699"/>
      </dsp:txXfrm>
    </dsp:sp>
    <dsp:sp modelId="{849EB069-B741-4D09-8AFD-F2C99272A27B}">
      <dsp:nvSpPr>
        <dsp:cNvPr id="0" name=""/>
        <dsp:cNvSpPr/>
      </dsp:nvSpPr>
      <dsp:spPr>
        <a:xfrm>
          <a:off x="5940181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118E4-2823-41DB-8B43-AF87D3892DA6}">
      <dsp:nvSpPr>
        <dsp:cNvPr id="0" name=""/>
        <dsp:cNvSpPr/>
      </dsp:nvSpPr>
      <dsp:spPr>
        <a:xfrm>
          <a:off x="5021376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altLang="ar-SA" sz="2000" b="1" kern="1200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تعمل زيادة مساحه سطح التفاعل على </a:t>
          </a:r>
          <a:r>
            <a:rPr lang="ar-SA" altLang="ar-SA" sz="2000" b="1" kern="1200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زياده</a:t>
          </a:r>
          <a:r>
            <a:rPr lang="ar-SA" altLang="ar-SA" sz="2000" b="1" kern="1200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 سرعه التفاعل </a:t>
          </a:r>
          <a:endParaRPr lang="ar-SA" sz="2000" b="1" kern="1200" dirty="0">
            <a:cs typeface="+mj-cs"/>
          </a:endParaRPr>
        </a:p>
      </dsp:txBody>
      <dsp:txXfrm>
        <a:off x="5059043" y="3519994"/>
        <a:ext cx="1853716" cy="1210699"/>
      </dsp:txXfrm>
    </dsp:sp>
    <dsp:sp modelId="{45DF5928-D60B-42D0-8EF3-5B1E3BD22379}">
      <dsp:nvSpPr>
        <dsp:cNvPr id="0" name=""/>
        <dsp:cNvSpPr/>
      </dsp:nvSpPr>
      <dsp:spPr>
        <a:xfrm>
          <a:off x="5985901" y="1167467"/>
          <a:ext cx="2507765" cy="51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06"/>
              </a:lnTo>
              <a:lnTo>
                <a:pt x="2507765" y="257206"/>
              </a:lnTo>
              <a:lnTo>
                <a:pt x="2507765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176D5-6F8E-4855-8D65-76D96FCF1437}">
      <dsp:nvSpPr>
        <dsp:cNvPr id="0" name=""/>
        <dsp:cNvSpPr/>
      </dsp:nvSpPr>
      <dsp:spPr>
        <a:xfrm>
          <a:off x="7529141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التركيز</a:t>
          </a:r>
        </a:p>
      </dsp:txBody>
      <dsp:txXfrm>
        <a:off x="7566808" y="1719547"/>
        <a:ext cx="1853716" cy="1210699"/>
      </dsp:txXfrm>
    </dsp:sp>
    <dsp:sp modelId="{5F5ACEBB-87C3-4B12-BC89-8AE3752840E9}">
      <dsp:nvSpPr>
        <dsp:cNvPr id="0" name=""/>
        <dsp:cNvSpPr/>
      </dsp:nvSpPr>
      <dsp:spPr>
        <a:xfrm>
          <a:off x="8447946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C2195-8C4B-41A8-ABED-3E142B6EFC01}">
      <dsp:nvSpPr>
        <dsp:cNvPr id="0" name=""/>
        <dsp:cNvSpPr/>
      </dsp:nvSpPr>
      <dsp:spPr>
        <a:xfrm>
          <a:off x="7529141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ae_AlMateen" panose="02060803050605020204" pitchFamily="18" charset="-78"/>
              <a:cs typeface="+mj-cs"/>
            </a:rPr>
            <a:t>زيادة تركيز المواد المتفاعلة </a:t>
          </a:r>
          <a:r>
            <a:rPr lang="ar-SA" sz="2000" b="1" kern="1200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يزيد</a:t>
          </a:r>
          <a:r>
            <a:rPr lang="ar-SA" sz="2000" b="1" kern="1200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kern="1200" dirty="0">
            <a:cs typeface="+mj-cs"/>
          </a:endParaRPr>
        </a:p>
      </dsp:txBody>
      <dsp:txXfrm>
        <a:off x="7566808" y="3519994"/>
        <a:ext cx="1853716" cy="1210699"/>
      </dsp:txXfrm>
    </dsp:sp>
    <dsp:sp modelId="{9F8F9AD2-13F1-4AAF-8443-E048B9AE3D02}">
      <dsp:nvSpPr>
        <dsp:cNvPr id="0" name=""/>
        <dsp:cNvSpPr/>
      </dsp:nvSpPr>
      <dsp:spPr>
        <a:xfrm>
          <a:off x="5985901" y="1167467"/>
          <a:ext cx="5015530" cy="51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06"/>
              </a:lnTo>
              <a:lnTo>
                <a:pt x="5015530" y="257206"/>
              </a:lnTo>
              <a:lnTo>
                <a:pt x="501553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1E9F0-D19A-4DDA-A17B-0AA1683BAC59}">
      <dsp:nvSpPr>
        <dsp:cNvPr id="0" name=""/>
        <dsp:cNvSpPr/>
      </dsp:nvSpPr>
      <dsp:spPr>
        <a:xfrm>
          <a:off x="10036907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طبيعة المواد المتفاعلة</a:t>
          </a:r>
        </a:p>
      </dsp:txBody>
      <dsp:txXfrm>
        <a:off x="10074574" y="1719547"/>
        <a:ext cx="1853716" cy="1210699"/>
      </dsp:txXfrm>
    </dsp:sp>
    <dsp:sp modelId="{B123F915-2AB9-41E8-BD6F-7E501D070338}">
      <dsp:nvSpPr>
        <dsp:cNvPr id="0" name=""/>
        <dsp:cNvSpPr/>
      </dsp:nvSpPr>
      <dsp:spPr>
        <a:xfrm>
          <a:off x="10955712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7C47-EA41-4E35-B466-377B7B44EF1B}">
      <dsp:nvSpPr>
        <dsp:cNvPr id="0" name=""/>
        <dsp:cNvSpPr/>
      </dsp:nvSpPr>
      <dsp:spPr>
        <a:xfrm>
          <a:off x="10036907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cs typeface="+mj-cs"/>
            </a:rPr>
            <a:t>تعتمد سرعة التفاعل على نشاط المواد المتفاعلة </a:t>
          </a:r>
        </a:p>
      </dsp:txBody>
      <dsp:txXfrm>
        <a:off x="10074574" y="3519994"/>
        <a:ext cx="1853716" cy="121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7" y="2290763"/>
            <a:ext cx="195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المـــــــــــــــادة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89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كــــــــيــــــمــــــــيــــــــاء 3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العوامل المؤثرة في سرعة التفاعل الكيميائي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مـــاجـــد الــحـكــمــي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662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E9B4E87-8230-4AE2-ADB9-7EDE4D5236ED}"/>
              </a:ext>
            </a:extLst>
          </p:cNvPr>
          <p:cNvSpPr/>
          <p:nvPr/>
        </p:nvSpPr>
        <p:spPr>
          <a:xfrm>
            <a:off x="6948295" y="2861960"/>
            <a:ext cx="5114557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الخط المتقطع يمثل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طاقة التنشيط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المنطقة المضللة تحت كل منحنى تمثل عدد الاصطدامات التي لها طاقة مساوية أو أكبر من طاقة التنشيط 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E3947D-B5C9-4911-8423-95C824D20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"/>
          <a:stretch/>
        </p:blipFill>
        <p:spPr bwMode="auto">
          <a:xfrm>
            <a:off x="403877" y="2228850"/>
            <a:ext cx="5429993" cy="436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5F29E96-00C5-464A-91B7-D02FCE53B0AD}"/>
              </a:ext>
            </a:extLst>
          </p:cNvPr>
          <p:cNvSpPr/>
          <p:nvPr/>
        </p:nvSpPr>
        <p:spPr>
          <a:xfrm>
            <a:off x="5966851" y="5671406"/>
            <a:ext cx="6096000" cy="96000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عدد الجزيئات التي لديها طاقة تفوق الطاقة المنشطة عند </a:t>
            </a:r>
            <a:r>
              <a:rPr lang="en-US" sz="20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T</a:t>
            </a:r>
            <a:r>
              <a:rPr lang="en-US" sz="2000" b="1" baseline="-25000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2</a:t>
            </a:r>
            <a:r>
              <a:rPr lang="ar-SA" sz="20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 أكبر منها عند </a:t>
            </a:r>
            <a:r>
              <a:rPr lang="en-US" sz="20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T</a:t>
            </a:r>
            <a:r>
              <a:rPr lang="en-US" sz="2000" b="1" baseline="-25000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1</a:t>
            </a:r>
            <a:r>
              <a:rPr lang="ar-SA" sz="20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 .</a:t>
            </a:r>
          </a:p>
        </p:txBody>
      </p:sp>
      <p:sp>
        <p:nvSpPr>
          <p:cNvPr id="7" name="مربع نص 19">
            <a:extLst>
              <a:ext uri="{FF2B5EF4-FFF2-40B4-BE49-F238E27FC236}">
                <a16:creationId xmlns:a16="http://schemas.microsoft.com/office/drawing/2014/main" id="{A43F8286-CC55-4A1A-ACF6-E3475A46B8D7}"/>
              </a:ext>
            </a:extLst>
          </p:cNvPr>
          <p:cNvSpPr txBox="1"/>
          <p:nvPr/>
        </p:nvSpPr>
        <p:spPr>
          <a:xfrm>
            <a:off x="8844689" y="2009939"/>
            <a:ext cx="29434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رابعًا : درجة الحرارة</a:t>
            </a:r>
          </a:p>
        </p:txBody>
      </p:sp>
    </p:spTree>
    <p:extLst>
      <p:ext uri="{BB962C8B-B14F-4D97-AF65-F5344CB8AC3E}">
        <p14:creationId xmlns:p14="http://schemas.microsoft.com/office/powerpoint/2010/main" val="262527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" name="مستطيل مستدير الزوايا 14">
            <a:extLst>
              <a:ext uri="{FF2B5EF4-FFF2-40B4-BE49-F238E27FC236}">
                <a16:creationId xmlns:a16="http://schemas.microsoft.com/office/drawing/2014/main" id="{0A8EB688-4927-429C-9AA3-49D7CDF53F50}"/>
              </a:ext>
            </a:extLst>
          </p:cNvPr>
          <p:cNvSpPr/>
          <p:nvPr/>
        </p:nvSpPr>
        <p:spPr>
          <a:xfrm>
            <a:off x="10488615" y="194210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86FD341-E9FC-4E71-A6DB-79E7707E059D}"/>
              </a:ext>
            </a:extLst>
          </p:cNvPr>
          <p:cNvSpPr/>
          <p:nvPr/>
        </p:nvSpPr>
        <p:spPr>
          <a:xfrm>
            <a:off x="3695700" y="1913160"/>
            <a:ext cx="654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تعمل زيادة درجة الحرارة على ...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31480-F807-41BC-B24F-0807DAFA85FB}"/>
              </a:ext>
            </a:extLst>
          </p:cNvPr>
          <p:cNvSpPr/>
          <p:nvPr/>
        </p:nvSpPr>
        <p:spPr>
          <a:xfrm>
            <a:off x="3428858" y="3221858"/>
            <a:ext cx="592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زيادة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E9B2FA9-49B4-4E17-AF1E-0463BB4F135B}"/>
              </a:ext>
            </a:extLst>
          </p:cNvPr>
          <p:cNvSpPr/>
          <p:nvPr/>
        </p:nvSpPr>
        <p:spPr>
          <a:xfrm>
            <a:off x="9472025" y="3152996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7F579DF-22BB-4279-9363-CB35E1447654}"/>
              </a:ext>
            </a:extLst>
          </p:cNvPr>
          <p:cNvSpPr/>
          <p:nvPr/>
        </p:nvSpPr>
        <p:spPr>
          <a:xfrm>
            <a:off x="9485673" y="4299427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923500DC-5B6C-4874-9F0D-55BD1FD76F1B}"/>
              </a:ext>
            </a:extLst>
          </p:cNvPr>
          <p:cNvSpPr/>
          <p:nvPr/>
        </p:nvSpPr>
        <p:spPr>
          <a:xfrm>
            <a:off x="9485673" y="5541395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792F70B-F844-4CBC-891C-A09E4EE27FB2}"/>
              </a:ext>
            </a:extLst>
          </p:cNvPr>
          <p:cNvSpPr/>
          <p:nvPr/>
        </p:nvSpPr>
        <p:spPr>
          <a:xfrm>
            <a:off x="3169550" y="4370562"/>
            <a:ext cx="618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تقليل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16B95F6-713D-4563-B672-4E2E0A28BC69}"/>
              </a:ext>
            </a:extLst>
          </p:cNvPr>
          <p:cNvSpPr/>
          <p:nvPr/>
        </p:nvSpPr>
        <p:spPr>
          <a:xfrm>
            <a:off x="3169550" y="5601154"/>
            <a:ext cx="6211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لا يؤثر </a:t>
            </a:r>
            <a:r>
              <a:rPr lang="ar-SA" sz="3200" b="1" dirty="0">
                <a:solidFill>
                  <a:srgbClr val="0000CC"/>
                </a:solidFill>
              </a:rPr>
              <a:t>على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3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4A101447-C70B-4146-914C-82231FA2F200}"/>
              </a:ext>
            </a:extLst>
          </p:cNvPr>
          <p:cNvSpPr txBox="1"/>
          <p:nvPr/>
        </p:nvSpPr>
        <p:spPr>
          <a:xfrm>
            <a:off x="9443962" y="2008656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D132781E-62D5-4350-8D02-A186B35AE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646" y="2008656"/>
            <a:ext cx="768263" cy="517851"/>
          </a:xfrm>
          <a:prstGeom prst="rect">
            <a:avLst/>
          </a:prstGeom>
        </p:spPr>
      </p:pic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B053A255-A65F-49C8-A29B-E258F78A0576}"/>
              </a:ext>
            </a:extLst>
          </p:cNvPr>
          <p:cNvGraphicFramePr>
            <a:graphicFrameLocks noGrp="1"/>
          </p:cNvGraphicFramePr>
          <p:nvPr/>
        </p:nvGraphicFramePr>
        <p:xfrm>
          <a:off x="650704" y="2822052"/>
          <a:ext cx="11301160" cy="23798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2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1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934">
                <a:tc gridSpan="4"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زيادة درجة الحرارة تؤدي الى زيادة...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934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(أ)  الذرات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(ب) الايونات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(ج) التصادمات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(د) طبيعة المواد المتفاعلة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33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AFBBA432-79D2-4DE2-B9BD-07D924B5B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848164"/>
              </p:ext>
            </p:extLst>
          </p:nvPr>
        </p:nvGraphicFramePr>
        <p:xfrm>
          <a:off x="110098" y="1651933"/>
          <a:ext cx="11971803" cy="49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69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3095624" y="3295803"/>
            <a:ext cx="8503855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E338533-E5EA-46E6-8C9C-88815ECA84F7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9D7EC37E-3179-49C0-A09A-565C602627F1}"/>
              </a:ext>
            </a:extLst>
          </p:cNvPr>
          <p:cNvSpPr txBox="1"/>
          <p:nvPr/>
        </p:nvSpPr>
        <p:spPr>
          <a:xfrm>
            <a:off x="8905473" y="194778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سنتعلم اليوم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CDA2D56E-4209-4B17-94D4-EB5AE1173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80" y="1900618"/>
            <a:ext cx="740664" cy="74066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4DD876-E535-4938-A61E-350D3063FD7E}"/>
              </a:ext>
            </a:extLst>
          </p:cNvPr>
          <p:cNvSpPr txBox="1"/>
          <p:nvPr/>
        </p:nvSpPr>
        <p:spPr>
          <a:xfrm>
            <a:off x="2319034" y="3021301"/>
            <a:ext cx="9111789" cy="248516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تحدد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العوامل المؤثرة في سرعة التفاعل.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ar-SA" sz="36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تُوضح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تأثير التغير في درجة الحرارة على سرعة التفاعل.</a:t>
            </a: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D619BD-8F30-4AEE-B530-7610340B3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14526"/>
          <a:stretch/>
        </p:blipFill>
        <p:spPr>
          <a:xfrm>
            <a:off x="3040742" y="2204720"/>
            <a:ext cx="6110515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11">
            <a:extLst>
              <a:ext uri="{FF2B5EF4-FFF2-40B4-BE49-F238E27FC236}">
                <a16:creationId xmlns:a16="http://schemas.microsoft.com/office/drawing/2014/main" id="{A2E0A07B-B04F-4084-83AD-FFED504E8044}"/>
              </a:ext>
            </a:extLst>
          </p:cNvPr>
          <p:cNvSpPr txBox="1"/>
          <p:nvPr/>
        </p:nvSpPr>
        <p:spPr>
          <a:xfrm>
            <a:off x="6673581" y="1810011"/>
            <a:ext cx="51411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في الحصص السابقة تم التعرف على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66B09E7-57C0-46FF-9E5C-7C09B6256DFE}"/>
              </a:ext>
            </a:extLst>
          </p:cNvPr>
          <p:cNvSpPr/>
          <p:nvPr/>
        </p:nvSpPr>
        <p:spPr>
          <a:xfrm>
            <a:off x="7293796" y="2562029"/>
            <a:ext cx="450155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أولاً : طبيعة المواد المتفاعلة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02A41CC-623B-4D08-89E3-960A7F5F2EDA}"/>
              </a:ext>
            </a:extLst>
          </p:cNvPr>
          <p:cNvSpPr/>
          <p:nvPr/>
        </p:nvSpPr>
        <p:spPr>
          <a:xfrm>
            <a:off x="4305299" y="3863050"/>
            <a:ext cx="7509433" cy="22198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تعتمد سرعة التفاعل على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نشاط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المواد المتفاعلة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المواد ذات النشاط الأعلى تحت ظروف معينة هي الأسرع في التفاعل 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6F8AB03-6CC3-46FA-9816-E89084A66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1" t="10116" r="4418"/>
          <a:stretch/>
        </p:blipFill>
        <p:spPr>
          <a:xfrm>
            <a:off x="154737" y="2162175"/>
            <a:ext cx="3436187" cy="42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7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مربع نص 18">
            <a:extLst>
              <a:ext uri="{FF2B5EF4-FFF2-40B4-BE49-F238E27FC236}">
                <a16:creationId xmlns:a16="http://schemas.microsoft.com/office/drawing/2014/main" id="{3B7F7446-E4C0-49F3-B5DB-678AD976912D}"/>
              </a:ext>
            </a:extLst>
          </p:cNvPr>
          <p:cNvSpPr txBox="1"/>
          <p:nvPr/>
        </p:nvSpPr>
        <p:spPr>
          <a:xfrm>
            <a:off x="4743450" y="4104975"/>
            <a:ext cx="6968649" cy="16547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  <a:cs typeface="+mj-cs"/>
              </a:rPr>
              <a:t>كلما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زاد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تركيز المواد الداخلة في التفاعل زادت سرعة التفاعل . </a:t>
            </a:r>
          </a:p>
        </p:txBody>
      </p:sp>
      <p:sp>
        <p:nvSpPr>
          <p:cNvPr id="10" name="مربع نص 11">
            <a:extLst>
              <a:ext uri="{FF2B5EF4-FFF2-40B4-BE49-F238E27FC236}">
                <a16:creationId xmlns:a16="http://schemas.microsoft.com/office/drawing/2014/main" id="{6FB11BAD-3EDF-41E8-B70F-A52B4881B790}"/>
              </a:ext>
            </a:extLst>
          </p:cNvPr>
          <p:cNvSpPr txBox="1"/>
          <p:nvPr/>
        </p:nvSpPr>
        <p:spPr>
          <a:xfrm>
            <a:off x="6673581" y="1810011"/>
            <a:ext cx="51411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في الحصص السابقة تم التعرف على 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8D3BD49-212D-4874-8C1A-77E415DBEDFD}"/>
              </a:ext>
            </a:extLst>
          </p:cNvPr>
          <p:cNvSpPr txBox="1"/>
          <p:nvPr/>
        </p:nvSpPr>
        <p:spPr>
          <a:xfrm>
            <a:off x="5505450" y="2476363"/>
            <a:ext cx="609600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ثانياَ : التركيز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1DD1D2C-AE52-4E47-8DC7-2DDD5F18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3" y="2263903"/>
            <a:ext cx="2868512" cy="207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7AB9831-7303-4D32-81AE-E772BD72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7" y="4618469"/>
            <a:ext cx="2857465" cy="20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مربع نص 19">
            <a:extLst>
              <a:ext uri="{FF2B5EF4-FFF2-40B4-BE49-F238E27FC236}">
                <a16:creationId xmlns:a16="http://schemas.microsoft.com/office/drawing/2014/main" id="{5F522C53-04A4-4E95-95BD-C42C5134BD81}"/>
              </a:ext>
            </a:extLst>
          </p:cNvPr>
          <p:cNvSpPr txBox="1"/>
          <p:nvPr/>
        </p:nvSpPr>
        <p:spPr>
          <a:xfrm>
            <a:off x="8751227" y="2552864"/>
            <a:ext cx="29225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ثالثاً : مساحة السطح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7DF6619-7775-46E5-8763-0F67C220E3E7}"/>
              </a:ext>
            </a:extLst>
          </p:cNvPr>
          <p:cNvSpPr/>
          <p:nvPr/>
        </p:nvSpPr>
        <p:spPr>
          <a:xfrm>
            <a:off x="3603780" y="3971435"/>
            <a:ext cx="8233736" cy="14811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altLang="ar-SA" sz="3200" b="1" dirty="0">
                <a:latin typeface="ae_AlMateen" panose="02060803050605020204" pitchFamily="18" charset="-78"/>
                <a:cs typeface="+mj-cs"/>
              </a:rPr>
              <a:t>تعمل زيادة مساحه سطح التفاعل على </a:t>
            </a:r>
            <a:r>
              <a:rPr lang="ar-SA" alt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زيادة</a:t>
            </a:r>
            <a:r>
              <a:rPr lang="ar-SA" altLang="ar-SA" sz="3200" b="1" dirty="0">
                <a:latin typeface="ae_AlMateen" panose="02060803050605020204" pitchFamily="18" charset="-78"/>
                <a:cs typeface="+mj-cs"/>
              </a:rPr>
              <a:t> سرعه التفاعل بسبب عدد الاصطدامات بين الجسيمات المتفاعلة .</a:t>
            </a:r>
            <a:endParaRPr lang="ar-SA" sz="3200" b="1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10" name="مربع نص 11">
            <a:extLst>
              <a:ext uri="{FF2B5EF4-FFF2-40B4-BE49-F238E27FC236}">
                <a16:creationId xmlns:a16="http://schemas.microsoft.com/office/drawing/2014/main" id="{01839C01-3E3C-4F93-B552-767F0F927B2A}"/>
              </a:ext>
            </a:extLst>
          </p:cNvPr>
          <p:cNvSpPr txBox="1"/>
          <p:nvPr/>
        </p:nvSpPr>
        <p:spPr>
          <a:xfrm>
            <a:off x="6673581" y="1810011"/>
            <a:ext cx="51411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في الحصص السابقة تم التعرف على :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DD151CD-D1DC-42AF-AEA1-7E69D918E0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52" y="2288555"/>
            <a:ext cx="3308085" cy="197700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BF22AD9-6E2F-4FEC-9EC4-F286FA654D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52" y="4448795"/>
            <a:ext cx="3072341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19">
            <a:extLst>
              <a:ext uri="{FF2B5EF4-FFF2-40B4-BE49-F238E27FC236}">
                <a16:creationId xmlns:a16="http://schemas.microsoft.com/office/drawing/2014/main" id="{4C2C57B5-A699-4D9E-BE60-FECBE075F766}"/>
              </a:ext>
            </a:extLst>
          </p:cNvPr>
          <p:cNvSpPr txBox="1"/>
          <p:nvPr/>
        </p:nvSpPr>
        <p:spPr>
          <a:xfrm>
            <a:off x="8844689" y="2009939"/>
            <a:ext cx="29434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رابعًا : درجة الحرارة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0E18FA2-1EF2-4308-B101-A6A34FC00513}"/>
              </a:ext>
            </a:extLst>
          </p:cNvPr>
          <p:cNvSpPr/>
          <p:nvPr/>
        </p:nvSpPr>
        <p:spPr>
          <a:xfrm>
            <a:off x="4267200" y="3340151"/>
            <a:ext cx="775931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ar-SA" altLang="ar-SA" sz="2800" b="1" dirty="0">
                <a:latin typeface="ae_AlMateen" panose="02060803050605020204" pitchFamily="18" charset="-78"/>
                <a:cs typeface="+mj-cs"/>
              </a:rPr>
              <a:t>هل هناك علاقة بين درجة الحرارة والتصادمات بين الجزيئات ؟</a:t>
            </a:r>
            <a:endParaRPr lang="en-GB" altLang="ar-SA" sz="2800" b="1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9" name="مربع نص 20">
            <a:extLst>
              <a:ext uri="{FF2B5EF4-FFF2-40B4-BE49-F238E27FC236}">
                <a16:creationId xmlns:a16="http://schemas.microsoft.com/office/drawing/2014/main" id="{F0422340-C511-49C1-9CDE-A7EB5242A37E}"/>
              </a:ext>
            </a:extLst>
          </p:cNvPr>
          <p:cNvSpPr txBox="1"/>
          <p:nvPr/>
        </p:nvSpPr>
        <p:spPr>
          <a:xfrm>
            <a:off x="1180041" y="5805595"/>
            <a:ext cx="13853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حرارة عالية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831005F-8975-4B90-8167-5F64BC9E5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5" t="32799" r="17674" b="21060"/>
          <a:stretch/>
        </p:blipFill>
        <p:spPr bwMode="auto">
          <a:xfrm>
            <a:off x="165484" y="4803733"/>
            <a:ext cx="2899182" cy="143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ربع نص 20">
            <a:extLst>
              <a:ext uri="{FF2B5EF4-FFF2-40B4-BE49-F238E27FC236}">
                <a16:creationId xmlns:a16="http://schemas.microsoft.com/office/drawing/2014/main" id="{98F667E2-5689-4A3F-B606-E80C5CB34450}"/>
              </a:ext>
            </a:extLst>
          </p:cNvPr>
          <p:cNvSpPr txBox="1"/>
          <p:nvPr/>
        </p:nvSpPr>
        <p:spPr>
          <a:xfrm>
            <a:off x="1180040" y="6237353"/>
            <a:ext cx="13853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حرارة عالية</a:t>
            </a:r>
          </a:p>
        </p:txBody>
      </p:sp>
      <p:sp>
        <p:nvSpPr>
          <p:cNvPr id="15" name="مربع نص 19">
            <a:extLst>
              <a:ext uri="{FF2B5EF4-FFF2-40B4-BE49-F238E27FC236}">
                <a16:creationId xmlns:a16="http://schemas.microsoft.com/office/drawing/2014/main" id="{7453735E-82E2-472D-8A10-AE670B59BF07}"/>
              </a:ext>
            </a:extLst>
          </p:cNvPr>
          <p:cNvSpPr txBox="1"/>
          <p:nvPr/>
        </p:nvSpPr>
        <p:spPr>
          <a:xfrm>
            <a:off x="637398" y="4071970"/>
            <a:ext cx="17011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حرارة منخفضة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F6AA8B1-F4F8-4547-84EF-C04DD3760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8" t="32799" r="51434" b="21060"/>
          <a:stretch/>
        </p:blipFill>
        <p:spPr bwMode="auto">
          <a:xfrm>
            <a:off x="165484" y="2273825"/>
            <a:ext cx="2899183" cy="1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6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13">
            <a:extLst>
              <a:ext uri="{FF2B5EF4-FFF2-40B4-BE49-F238E27FC236}">
                <a16:creationId xmlns:a16="http://schemas.microsoft.com/office/drawing/2014/main" id="{D6507394-89F5-4D0D-A12E-DE1349BB049D}"/>
              </a:ext>
            </a:extLst>
          </p:cNvPr>
          <p:cNvSpPr txBox="1"/>
          <p:nvPr/>
        </p:nvSpPr>
        <p:spPr>
          <a:xfrm>
            <a:off x="6184680" y="3774016"/>
            <a:ext cx="4950954" cy="14811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زيادة درجة الحرارة تزيد من سرعة التفاعل حسب نظرية التصادم .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5721E9E-C2FF-44D3-87F0-28E20527DEFD}"/>
              </a:ext>
            </a:extLst>
          </p:cNvPr>
          <p:cNvGrpSpPr/>
          <p:nvPr/>
        </p:nvGrpSpPr>
        <p:grpSpPr>
          <a:xfrm>
            <a:off x="361949" y="2305050"/>
            <a:ext cx="3486151" cy="4305300"/>
            <a:chOff x="107504" y="1775063"/>
            <a:chExt cx="3960440" cy="438328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7F9805F0-6AFC-490D-AD67-E88003C47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6" t="1560" b="19991"/>
            <a:stretch/>
          </p:blipFill>
          <p:spPr>
            <a:xfrm>
              <a:off x="2213526" y="1775063"/>
              <a:ext cx="1854418" cy="3443259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FB7A0D1B-84DA-4391-B403-775241D23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" t="3186" r="54191" b="21543"/>
            <a:stretch/>
          </p:blipFill>
          <p:spPr>
            <a:xfrm>
              <a:off x="107504" y="1844824"/>
              <a:ext cx="1698171" cy="33037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A7C9604D-5D93-4D04-B51D-BBCB7AE6F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7" t="78583" r="60451"/>
            <a:stretch/>
          </p:blipFill>
          <p:spPr>
            <a:xfrm>
              <a:off x="2463619" y="5218322"/>
              <a:ext cx="1244285" cy="940027"/>
            </a:xfrm>
            <a:prstGeom prst="rect">
              <a:avLst/>
            </a:prstGeom>
          </p:spPr>
        </p:pic>
      </p:grp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8844689" y="2009939"/>
            <a:ext cx="29434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رابعًا : درجة الحرارة</a:t>
            </a:r>
          </a:p>
        </p:txBody>
      </p:sp>
    </p:spTree>
    <p:extLst>
      <p:ext uri="{BB962C8B-B14F-4D97-AF65-F5344CB8AC3E}">
        <p14:creationId xmlns:p14="http://schemas.microsoft.com/office/powerpoint/2010/main" val="426997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16">
            <a:extLst>
              <a:ext uri="{FF2B5EF4-FFF2-40B4-BE49-F238E27FC236}">
                <a16:creationId xmlns:a16="http://schemas.microsoft.com/office/drawing/2014/main" id="{C70E39AC-ED12-4E43-968A-78F4DAD761D4}"/>
              </a:ext>
            </a:extLst>
          </p:cNvPr>
          <p:cNvSpPr txBox="1"/>
          <p:nvPr/>
        </p:nvSpPr>
        <p:spPr>
          <a:xfrm>
            <a:off x="6038310" y="3176022"/>
            <a:ext cx="597657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يوضح الرسم البياني أن زيادة درجة الحرارة بمقدار </a:t>
            </a:r>
            <a:r>
              <a:rPr lang="en-US" sz="2800" b="1" dirty="0">
                <a:latin typeface="ae_AlMateen" panose="02060803050605020204" pitchFamily="18" charset="-78"/>
                <a:cs typeface="+mj-cs"/>
              </a:rPr>
              <a:t> 10K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تؤدي إلى مضاعفة سرعة التفاعل تقريبًا. </a:t>
            </a:r>
            <a:r>
              <a:rPr lang="ar-SA" sz="28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فكيف يمكن لزيادة طفيفة في درجة الحرارة أن يكون لها هذا التأثير الكبير؟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015864-DA06-4996-88C6-75DA9909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" y="2423182"/>
            <a:ext cx="5390721" cy="41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19">
            <a:extLst>
              <a:ext uri="{FF2B5EF4-FFF2-40B4-BE49-F238E27FC236}">
                <a16:creationId xmlns:a16="http://schemas.microsoft.com/office/drawing/2014/main" id="{C762BB71-2650-43AE-B5CB-AC73274EF631}"/>
              </a:ext>
            </a:extLst>
          </p:cNvPr>
          <p:cNvSpPr txBox="1"/>
          <p:nvPr/>
        </p:nvSpPr>
        <p:spPr>
          <a:xfrm>
            <a:off x="8844689" y="2009939"/>
            <a:ext cx="29434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رابعًا : درجة الحرارة</a:t>
            </a:r>
          </a:p>
        </p:txBody>
      </p:sp>
    </p:spTree>
    <p:extLst>
      <p:ext uri="{BB962C8B-B14F-4D97-AF65-F5344CB8AC3E}">
        <p14:creationId xmlns:p14="http://schemas.microsoft.com/office/powerpoint/2010/main" val="29804235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435</Words>
  <Application>Microsoft Office PowerPoint</Application>
  <PresentationFormat>شاشة عريضة</PresentationFormat>
  <Paragraphs>77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ae_AlMateen</vt:lpstr>
      <vt:lpstr>Arial</vt:lpstr>
      <vt:lpstr>Calibri</vt:lpstr>
      <vt:lpstr>Calibri Light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4</cp:revision>
  <dcterms:created xsi:type="dcterms:W3CDTF">2020-09-01T14:46:23Z</dcterms:created>
  <dcterms:modified xsi:type="dcterms:W3CDTF">2020-10-10T21:32:29Z</dcterms:modified>
</cp:coreProperties>
</file>