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57" r:id="rId3"/>
    <p:sldId id="260" r:id="rId4"/>
    <p:sldId id="269" r:id="rId5"/>
    <p:sldId id="270" r:id="rId6"/>
    <p:sldId id="271" r:id="rId7"/>
    <p:sldId id="266" r:id="rId8"/>
    <p:sldId id="267" r:id="rId9"/>
    <p:sldId id="285" r:id="rId10"/>
    <p:sldId id="286" r:id="rId11"/>
    <p:sldId id="289" r:id="rId12"/>
    <p:sldId id="294" r:id="rId13"/>
    <p:sldId id="287" r:id="rId14"/>
    <p:sldId id="290" r:id="rId15"/>
    <p:sldId id="288" r:id="rId16"/>
    <p:sldId id="291" r:id="rId17"/>
    <p:sldId id="283" r:id="rId18"/>
    <p:sldId id="292" r:id="rId19"/>
    <p:sldId id="293" r:id="rId20"/>
    <p:sldId id="263" r:id="rId21"/>
    <p:sldId id="282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6F6D9-5BA4-44B6-9A5F-80CB50648198}" v="17" dt="2020-12-05T12:15:02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9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 Al-hakami" userId="c15e6e485a5a4051" providerId="LiveId" clId="{0676F6D9-5BA4-44B6-9A5F-80CB50648198}"/>
    <pc:docChg chg="undo custSel modSld">
      <pc:chgData name="majed Al-hakami" userId="c15e6e485a5a4051" providerId="LiveId" clId="{0676F6D9-5BA4-44B6-9A5F-80CB50648198}" dt="2020-12-05T12:16:39.509" v="31" actId="1076"/>
      <pc:docMkLst>
        <pc:docMk/>
      </pc:docMkLst>
      <pc:sldChg chg="addSp delSp modSp mod modAnim">
        <pc:chgData name="majed Al-hakami" userId="c15e6e485a5a4051" providerId="LiveId" clId="{0676F6D9-5BA4-44B6-9A5F-80CB50648198}" dt="2020-12-05T12:16:39.509" v="31" actId="1076"/>
        <pc:sldMkLst>
          <pc:docMk/>
          <pc:sldMk cId="3985106440" sldId="257"/>
        </pc:sldMkLst>
        <pc:spChg chg="add del mod">
          <ac:chgData name="majed Al-hakami" userId="c15e6e485a5a4051" providerId="LiveId" clId="{0676F6D9-5BA4-44B6-9A5F-80CB50648198}" dt="2020-12-05T12:16:37.795" v="28"/>
          <ac:spMkLst>
            <pc:docMk/>
            <pc:sldMk cId="3985106440" sldId="257"/>
            <ac:spMk id="7" creationId="{BB8A46F8-8C45-44BD-880A-1459F9D7CE20}"/>
          </ac:spMkLst>
        </pc:spChg>
        <pc:spChg chg="add del mod">
          <ac:chgData name="majed Al-hakami" userId="c15e6e485a5a4051" providerId="LiveId" clId="{0676F6D9-5BA4-44B6-9A5F-80CB50648198}" dt="2020-12-05T12:16:37.375" v="25"/>
          <ac:spMkLst>
            <pc:docMk/>
            <pc:sldMk cId="3985106440" sldId="257"/>
            <ac:spMk id="9" creationId="{8AA68DAD-C2BA-4404-A486-D4EA23DD0037}"/>
          </ac:spMkLst>
        </pc:spChg>
        <pc:spChg chg="mod">
          <ac:chgData name="majed Al-hakami" userId="c15e6e485a5a4051" providerId="LiveId" clId="{0676F6D9-5BA4-44B6-9A5F-80CB50648198}" dt="2020-12-05T12:16:39.509" v="31" actId="1076"/>
          <ac:spMkLst>
            <pc:docMk/>
            <pc:sldMk cId="3985106440" sldId="257"/>
            <ac:spMk id="10" creationId="{004DD876-E535-4938-A61E-350D3063FD7E}"/>
          </ac:spMkLst>
        </pc:spChg>
        <pc:picChg chg="mod">
          <ac:chgData name="majed Al-hakami" userId="c15e6e485a5a4051" providerId="LiveId" clId="{0676F6D9-5BA4-44B6-9A5F-80CB50648198}" dt="2020-12-05T12:16:37.970" v="29" actId="1076"/>
          <ac:picMkLst>
            <pc:docMk/>
            <pc:sldMk cId="3985106440" sldId="257"/>
            <ac:picMk id="8" creationId="{CDA2D56E-4209-4B17-94D4-EB5AE1173A4C}"/>
          </ac:picMkLst>
        </pc:picChg>
      </pc:sldChg>
    </pc:docChg>
  </pc:docChgLst>
  <pc:docChgLst>
    <pc:chgData name="majed Al-hakami" userId="c15e6e485a5a4051" providerId="LiveId" clId="{DA9B513F-BB6C-4E61-BAC9-BFC17743FE62}"/>
    <pc:docChg chg="undo custSel addSld modSld">
      <pc:chgData name="majed Al-hakami" userId="c15e6e485a5a4051" providerId="LiveId" clId="{DA9B513F-BB6C-4E61-BAC9-BFC17743FE62}" dt="2020-10-12T09:53:22.808" v="158" actId="20577"/>
      <pc:docMkLst>
        <pc:docMk/>
      </pc:docMkLst>
      <pc:sldChg chg="modSp modAnim">
        <pc:chgData name="majed Al-hakami" userId="c15e6e485a5a4051" providerId="LiveId" clId="{DA9B513F-BB6C-4E61-BAC9-BFC17743FE62}" dt="2020-10-12T09:53:22.808" v="158" actId="20577"/>
        <pc:sldMkLst>
          <pc:docMk/>
          <pc:sldMk cId="3985106440" sldId="257"/>
        </pc:sldMkLst>
        <pc:spChg chg="mod">
          <ac:chgData name="majed Al-hakami" userId="c15e6e485a5a4051" providerId="LiveId" clId="{DA9B513F-BB6C-4E61-BAC9-BFC17743FE62}" dt="2020-10-12T09:53:22.808" v="158" actId="20577"/>
          <ac:spMkLst>
            <pc:docMk/>
            <pc:sldMk cId="3985106440" sldId="257"/>
            <ac:spMk id="10" creationId="{004DD876-E535-4938-A61E-350D3063FD7E}"/>
          </ac:spMkLst>
        </pc:spChg>
      </pc:sldChg>
      <pc:sldChg chg="addSp modSp mod">
        <pc:chgData name="majed Al-hakami" userId="c15e6e485a5a4051" providerId="LiveId" clId="{DA9B513F-BB6C-4E61-BAC9-BFC17743FE62}" dt="2020-10-12T09:09:32.290" v="48" actId="14100"/>
        <pc:sldMkLst>
          <pc:docMk/>
          <pc:sldMk cId="662258801" sldId="285"/>
        </pc:sldMkLst>
        <pc:spChg chg="mod">
          <ac:chgData name="majed Al-hakami" userId="c15e6e485a5a4051" providerId="LiveId" clId="{DA9B513F-BB6C-4E61-BAC9-BFC17743FE62}" dt="2020-10-12T09:09:23.227" v="44" actId="14100"/>
          <ac:spMkLst>
            <pc:docMk/>
            <pc:sldMk cId="662258801" sldId="285"/>
            <ac:spMk id="4" creationId="{E29F7AAB-A5A4-4289-AADB-504DC8A83031}"/>
          </ac:spMkLst>
        </pc:spChg>
        <pc:picChg chg="add mod">
          <ac:chgData name="majed Al-hakami" userId="c15e6e485a5a4051" providerId="LiveId" clId="{DA9B513F-BB6C-4E61-BAC9-BFC17743FE62}" dt="2020-10-12T09:09:32.290" v="48" actId="14100"/>
          <ac:picMkLst>
            <pc:docMk/>
            <pc:sldMk cId="662258801" sldId="285"/>
            <ac:picMk id="5" creationId="{6270AE05-4D33-433E-9B73-E1939E7FE28F}"/>
          </ac:picMkLst>
        </pc:picChg>
      </pc:sldChg>
      <pc:sldChg chg="modSp modAnim">
        <pc:chgData name="majed Al-hakami" userId="c15e6e485a5a4051" providerId="LiveId" clId="{DA9B513F-BB6C-4E61-BAC9-BFC17743FE62}" dt="2020-10-12T09:28:59.726" v="115"/>
        <pc:sldMkLst>
          <pc:docMk/>
          <pc:sldMk cId="3028938604" sldId="286"/>
        </pc:sldMkLst>
        <pc:picChg chg="mod">
          <ac:chgData name="majed Al-hakami" userId="c15e6e485a5a4051" providerId="LiveId" clId="{DA9B513F-BB6C-4E61-BAC9-BFC17743FE62}" dt="2020-10-12T09:02:37.552" v="1" actId="14100"/>
          <ac:picMkLst>
            <pc:docMk/>
            <pc:sldMk cId="3028938604" sldId="286"/>
            <ac:picMk id="4" creationId="{8BB7D9FB-5C80-4DBA-AEB4-78C385161F1A}"/>
          </ac:picMkLst>
        </pc:picChg>
      </pc:sldChg>
      <pc:sldChg chg="addSp delSp modSp mod modAnim">
        <pc:chgData name="majed Al-hakami" userId="c15e6e485a5a4051" providerId="LiveId" clId="{DA9B513F-BB6C-4E61-BAC9-BFC17743FE62}" dt="2020-10-12T09:20:16.443" v="92" actId="207"/>
        <pc:sldMkLst>
          <pc:docMk/>
          <pc:sldMk cId="3647060063" sldId="287"/>
        </pc:sldMkLst>
        <pc:spChg chg="mod">
          <ac:chgData name="majed Al-hakami" userId="c15e6e485a5a4051" providerId="LiveId" clId="{DA9B513F-BB6C-4E61-BAC9-BFC17743FE62}" dt="2020-10-12T09:20:16.443" v="92" actId="207"/>
          <ac:spMkLst>
            <pc:docMk/>
            <pc:sldMk cId="3647060063" sldId="287"/>
            <ac:spMk id="4" creationId="{CED43697-DD2A-4664-A6C3-0846DC02874C}"/>
          </ac:spMkLst>
        </pc:spChg>
        <pc:spChg chg="del">
          <ac:chgData name="majed Al-hakami" userId="c15e6e485a5a4051" providerId="LiveId" clId="{DA9B513F-BB6C-4E61-BAC9-BFC17743FE62}" dt="2020-10-12T09:13:38.066" v="75" actId="478"/>
          <ac:spMkLst>
            <pc:docMk/>
            <pc:sldMk cId="3647060063" sldId="287"/>
            <ac:spMk id="6" creationId="{29498E16-DA1D-47FA-A82C-73F616421353}"/>
          </ac:spMkLst>
        </pc:spChg>
        <pc:picChg chg="add del mod">
          <ac:chgData name="majed Al-hakami" userId="c15e6e485a5a4051" providerId="LiveId" clId="{DA9B513F-BB6C-4E61-BAC9-BFC17743FE62}" dt="2020-10-12T09:14:53.867" v="87" actId="14100"/>
          <ac:picMkLst>
            <pc:docMk/>
            <pc:sldMk cId="3647060063" sldId="287"/>
            <ac:picMk id="5" creationId="{705B02BB-F452-449C-8F2F-5C006F26B51A}"/>
          </ac:picMkLst>
        </pc:picChg>
        <pc:picChg chg="add del mod">
          <ac:chgData name="majed Al-hakami" userId="c15e6e485a5a4051" providerId="LiveId" clId="{DA9B513F-BB6C-4E61-BAC9-BFC17743FE62}" dt="2020-10-12T09:15:09.541" v="91" actId="1076"/>
          <ac:picMkLst>
            <pc:docMk/>
            <pc:sldMk cId="3647060063" sldId="287"/>
            <ac:picMk id="1026" creationId="{A0992FDE-0299-46F5-B7A5-8C5568D65DE9}"/>
          </ac:picMkLst>
        </pc:picChg>
      </pc:sldChg>
      <pc:sldChg chg="modSp mod">
        <pc:chgData name="majed Al-hakami" userId="c15e6e485a5a4051" providerId="LiveId" clId="{DA9B513F-BB6C-4E61-BAC9-BFC17743FE62}" dt="2020-10-12T09:22:01.213" v="98" actId="207"/>
        <pc:sldMkLst>
          <pc:docMk/>
          <pc:sldMk cId="3690645320" sldId="288"/>
        </pc:sldMkLst>
        <pc:spChg chg="mod">
          <ac:chgData name="majed Al-hakami" userId="c15e6e485a5a4051" providerId="LiveId" clId="{DA9B513F-BB6C-4E61-BAC9-BFC17743FE62}" dt="2020-10-12T09:22:01.213" v="98" actId="207"/>
          <ac:spMkLst>
            <pc:docMk/>
            <pc:sldMk cId="3690645320" sldId="288"/>
            <ac:spMk id="4" creationId="{D36BE1D7-CA7A-4DDF-872D-9EF3340201FF}"/>
          </ac:spMkLst>
        </pc:spChg>
      </pc:sldChg>
      <pc:sldChg chg="delSp modSp mod">
        <pc:chgData name="majed Al-hakami" userId="c15e6e485a5a4051" providerId="LiveId" clId="{DA9B513F-BB6C-4E61-BAC9-BFC17743FE62}" dt="2020-10-12T09:12:29.056" v="60" actId="403"/>
        <pc:sldMkLst>
          <pc:docMk/>
          <pc:sldMk cId="3797185828" sldId="289"/>
        </pc:sldMkLst>
        <pc:spChg chg="mod">
          <ac:chgData name="majed Al-hakami" userId="c15e6e485a5a4051" providerId="LiveId" clId="{DA9B513F-BB6C-4E61-BAC9-BFC17743FE62}" dt="2020-10-12T09:12:29.056" v="60" actId="403"/>
          <ac:spMkLst>
            <pc:docMk/>
            <pc:sldMk cId="3797185828" sldId="289"/>
            <ac:spMk id="5" creationId="{884CCCFC-762F-4116-8594-EA3B54E39199}"/>
          </ac:spMkLst>
        </pc:spChg>
        <pc:spChg chg="del">
          <ac:chgData name="majed Al-hakami" userId="c15e6e485a5a4051" providerId="LiveId" clId="{DA9B513F-BB6C-4E61-BAC9-BFC17743FE62}" dt="2020-10-12T09:10:35.002" v="57" actId="478"/>
          <ac:spMkLst>
            <pc:docMk/>
            <pc:sldMk cId="3797185828" sldId="289"/>
            <ac:spMk id="6" creationId="{4E43BBFA-CE62-40B3-ADCB-0DFC9749D947}"/>
          </ac:spMkLst>
        </pc:spChg>
        <pc:spChg chg="del">
          <ac:chgData name="majed Al-hakami" userId="c15e6e485a5a4051" providerId="LiveId" clId="{DA9B513F-BB6C-4E61-BAC9-BFC17743FE62}" dt="2020-10-12T09:10:37.640" v="58" actId="478"/>
          <ac:spMkLst>
            <pc:docMk/>
            <pc:sldMk cId="3797185828" sldId="289"/>
            <ac:spMk id="7" creationId="{A6333FCD-7BCA-4A1F-B43C-B962093B207E}"/>
          </ac:spMkLst>
        </pc:spChg>
        <pc:picChg chg="del">
          <ac:chgData name="majed Al-hakami" userId="c15e6e485a5a4051" providerId="LiveId" clId="{DA9B513F-BB6C-4E61-BAC9-BFC17743FE62}" dt="2020-10-12T09:10:39.415" v="59" actId="478"/>
          <ac:picMkLst>
            <pc:docMk/>
            <pc:sldMk cId="3797185828" sldId="289"/>
            <ac:picMk id="8" creationId="{B4F27184-98A6-43FB-B92E-325AB71E8636}"/>
          </ac:picMkLst>
        </pc:picChg>
      </pc:sldChg>
      <pc:sldChg chg="modAnim">
        <pc:chgData name="majed Al-hakami" userId="c15e6e485a5a4051" providerId="LiveId" clId="{DA9B513F-BB6C-4E61-BAC9-BFC17743FE62}" dt="2020-10-12T09:20:50.729" v="93"/>
        <pc:sldMkLst>
          <pc:docMk/>
          <pc:sldMk cId="218732639" sldId="290"/>
        </pc:sldMkLst>
      </pc:sldChg>
      <pc:sldChg chg="modSp mod modAnim">
        <pc:chgData name="majed Al-hakami" userId="c15e6e485a5a4051" providerId="LiveId" clId="{DA9B513F-BB6C-4E61-BAC9-BFC17743FE62}" dt="2020-10-12T09:22:53.383" v="101"/>
        <pc:sldMkLst>
          <pc:docMk/>
          <pc:sldMk cId="3519986673" sldId="291"/>
        </pc:sldMkLst>
        <pc:spChg chg="mod">
          <ac:chgData name="majed Al-hakami" userId="c15e6e485a5a4051" providerId="LiveId" clId="{DA9B513F-BB6C-4E61-BAC9-BFC17743FE62}" dt="2020-10-12T09:22:47.527" v="100" actId="207"/>
          <ac:spMkLst>
            <pc:docMk/>
            <pc:sldMk cId="3519986673" sldId="291"/>
            <ac:spMk id="4" creationId="{6B7786A9-E68C-4BB1-BE1A-131D1F59E002}"/>
          </ac:spMkLst>
        </pc:spChg>
      </pc:sldChg>
      <pc:sldChg chg="modSp mod">
        <pc:chgData name="majed Al-hakami" userId="c15e6e485a5a4051" providerId="LiveId" clId="{DA9B513F-BB6C-4E61-BAC9-BFC17743FE62}" dt="2020-10-12T09:23:48.041" v="114" actId="207"/>
        <pc:sldMkLst>
          <pc:docMk/>
          <pc:sldMk cId="1059612497" sldId="292"/>
        </pc:sldMkLst>
        <pc:spChg chg="mod">
          <ac:chgData name="majed Al-hakami" userId="c15e6e485a5a4051" providerId="LiveId" clId="{DA9B513F-BB6C-4E61-BAC9-BFC17743FE62}" dt="2020-10-12T09:23:48.041" v="114" actId="207"/>
          <ac:spMkLst>
            <pc:docMk/>
            <pc:sldMk cId="1059612497" sldId="292"/>
            <ac:spMk id="5" creationId="{571AA714-2F24-4A9F-A122-DEB3C688ABB4}"/>
          </ac:spMkLst>
        </pc:spChg>
      </pc:sldChg>
      <pc:sldChg chg="addSp modSp add mod">
        <pc:chgData name="majed Al-hakami" userId="c15e6e485a5a4051" providerId="LiveId" clId="{DA9B513F-BB6C-4E61-BAC9-BFC17743FE62}" dt="2020-10-12T09:13:10.377" v="72" actId="1076"/>
        <pc:sldMkLst>
          <pc:docMk/>
          <pc:sldMk cId="3885184112" sldId="294"/>
        </pc:sldMkLst>
        <pc:spChg chg="mod">
          <ac:chgData name="majed Al-hakami" userId="c15e6e485a5a4051" providerId="LiveId" clId="{DA9B513F-BB6C-4E61-BAC9-BFC17743FE62}" dt="2020-10-12T09:12:40.043" v="67" actId="20577"/>
          <ac:spMkLst>
            <pc:docMk/>
            <pc:sldMk cId="3885184112" sldId="294"/>
            <ac:spMk id="5" creationId="{884CCCFC-762F-4116-8594-EA3B54E39199}"/>
          </ac:spMkLst>
        </pc:spChg>
        <pc:spChg chg="mod">
          <ac:chgData name="majed Al-hakami" userId="c15e6e485a5a4051" providerId="LiveId" clId="{DA9B513F-BB6C-4E61-BAC9-BFC17743FE62}" dt="2020-10-12T09:13:10.377" v="72" actId="1076"/>
          <ac:spMkLst>
            <pc:docMk/>
            <pc:sldMk cId="3885184112" sldId="294"/>
            <ac:spMk id="6" creationId="{4E43BBFA-CE62-40B3-ADCB-0DFC9749D947}"/>
          </ac:spMkLst>
        </pc:spChg>
        <pc:spChg chg="mod">
          <ac:chgData name="majed Al-hakami" userId="c15e6e485a5a4051" providerId="LiveId" clId="{DA9B513F-BB6C-4E61-BAC9-BFC17743FE62}" dt="2020-10-12T09:13:10.377" v="72" actId="1076"/>
          <ac:spMkLst>
            <pc:docMk/>
            <pc:sldMk cId="3885184112" sldId="294"/>
            <ac:spMk id="7" creationId="{A6333FCD-7BCA-4A1F-B43C-B962093B207E}"/>
          </ac:spMkLst>
        </pc:spChg>
        <pc:spChg chg="add mod">
          <ac:chgData name="majed Al-hakami" userId="c15e6e485a5a4051" providerId="LiveId" clId="{DA9B513F-BB6C-4E61-BAC9-BFC17743FE62}" dt="2020-10-12T09:12:56.155" v="69" actId="571"/>
          <ac:spMkLst>
            <pc:docMk/>
            <pc:sldMk cId="3885184112" sldId="294"/>
            <ac:spMk id="9" creationId="{A2FF46F2-40BB-4010-9D78-204D63FD9E6F}"/>
          </ac:spMkLst>
        </pc:spChg>
        <pc:spChg chg="add mod">
          <ac:chgData name="majed Al-hakami" userId="c15e6e485a5a4051" providerId="LiveId" clId="{DA9B513F-BB6C-4E61-BAC9-BFC17743FE62}" dt="2020-10-12T09:12:56.155" v="69" actId="571"/>
          <ac:spMkLst>
            <pc:docMk/>
            <pc:sldMk cId="3885184112" sldId="294"/>
            <ac:spMk id="10" creationId="{827A4D0F-90DA-4B47-A6EF-DCB43BD15140}"/>
          </ac:spMkLst>
        </pc:spChg>
        <pc:spChg chg="add mod">
          <ac:chgData name="majed Al-hakami" userId="c15e6e485a5a4051" providerId="LiveId" clId="{DA9B513F-BB6C-4E61-BAC9-BFC17743FE62}" dt="2020-10-12T09:13:06.405" v="71" actId="571"/>
          <ac:spMkLst>
            <pc:docMk/>
            <pc:sldMk cId="3885184112" sldId="294"/>
            <ac:spMk id="12" creationId="{A717DFE6-8A44-4EDF-AC83-283C31E2A647}"/>
          </ac:spMkLst>
        </pc:spChg>
        <pc:spChg chg="add mod">
          <ac:chgData name="majed Al-hakami" userId="c15e6e485a5a4051" providerId="LiveId" clId="{DA9B513F-BB6C-4E61-BAC9-BFC17743FE62}" dt="2020-10-12T09:13:06.405" v="71" actId="571"/>
          <ac:spMkLst>
            <pc:docMk/>
            <pc:sldMk cId="3885184112" sldId="294"/>
            <ac:spMk id="13" creationId="{0BDA037B-28C3-4ECB-BE3F-E60EC93E20E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44DA5-C3CA-4101-920B-9D08620D3FD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A4888A41-DFCE-4C7B-B1E0-0C117FA4A3B9}">
      <dgm:prSet phldrT="[نص]"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1"/>
          <a:r>
            <a:rPr lang="ar-SA" sz="3200" b="1" dirty="0">
              <a:cs typeface="+mj-cs"/>
            </a:rPr>
            <a:t>العوامل المؤثرة في سرعة التفاعل</a:t>
          </a:r>
        </a:p>
      </dgm:t>
    </dgm:pt>
    <dgm:pt modelId="{C1D7598D-93B0-41DF-9F4C-DC80C2498F11}" type="parTrans" cxnId="{80308C79-17E7-45C3-956F-25EB3E8C9C5C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1A37EC92-6ECC-4661-ADD3-D66AA31BDB81}" type="sibTrans" cxnId="{80308C79-17E7-45C3-956F-25EB3E8C9C5C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F56148C7-1F25-41DA-85CD-A2B5F6EB05BA}">
      <dgm:prSet phldrT="[نص]" custT="1"/>
      <dgm:spPr/>
      <dgm:t>
        <a:bodyPr/>
        <a:lstStyle/>
        <a:p>
          <a:pPr rtl="1"/>
          <a:r>
            <a:rPr lang="ar-SA" sz="2000" b="1" dirty="0">
              <a:latin typeface="ae_AlMateen" panose="02060803050605020204" pitchFamily="18" charset="-78"/>
              <a:cs typeface="+mj-cs"/>
            </a:rPr>
            <a:t>زيادة درجة الحرارة </a:t>
          </a:r>
          <a:r>
            <a:rPr lang="ar-SA" sz="2000" b="1" dirty="0">
              <a:solidFill>
                <a:srgbClr val="FF0000"/>
              </a:solidFill>
              <a:latin typeface="ae_AlMateen" panose="02060803050605020204" pitchFamily="18" charset="-78"/>
              <a:cs typeface="+mj-cs"/>
            </a:rPr>
            <a:t>تزيد</a:t>
          </a:r>
          <a:r>
            <a:rPr lang="ar-SA" sz="2000" b="1" dirty="0">
              <a:latin typeface="ae_AlMateen" panose="02060803050605020204" pitchFamily="18" charset="-78"/>
              <a:cs typeface="+mj-cs"/>
            </a:rPr>
            <a:t> من سرعة التفاعل حسب نظرية التصادم </a:t>
          </a:r>
          <a:endParaRPr lang="ar-SA" sz="2000" b="1" dirty="0">
            <a:cs typeface="+mj-cs"/>
          </a:endParaRPr>
        </a:p>
      </dgm:t>
    </dgm:pt>
    <dgm:pt modelId="{7F86A922-E4CE-4AD2-974C-4AEAA4CFC33E}" type="parTrans" cxnId="{1EA3C9C9-78B7-4C50-8194-D202866FF024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86486AA3-7BB8-4D20-8DFB-EBA0CA622E26}" type="sibTrans" cxnId="{1EA3C9C9-78B7-4C50-8194-D202866FF024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80039B4C-E33C-4693-8913-2094E991A1A3}">
      <dgm:prSet phldrT="[نص]" custT="1"/>
      <dgm:spPr/>
      <dgm:t>
        <a:bodyPr/>
        <a:lstStyle/>
        <a:p>
          <a:pPr rtl="1"/>
          <a:r>
            <a:rPr lang="ar-SA" sz="2000" b="1" dirty="0">
              <a:cs typeface="+mj-cs"/>
            </a:rPr>
            <a:t>تعتمد سرعة التفاعل على نشاط المواد المتفاعلة </a:t>
          </a:r>
        </a:p>
      </dgm:t>
    </dgm:pt>
    <dgm:pt modelId="{685B14F0-7447-4DD2-A109-2F3F2B284DD5}" type="parTrans" cxnId="{B6D1E671-8E81-4C7B-9693-2BE88DE86911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CFA31072-CAA6-4456-A58F-A77564E84FF2}" type="sibTrans" cxnId="{B6D1E671-8E81-4C7B-9693-2BE88DE86911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12F1B49A-1B55-4F27-8C00-AF730523B16E}">
      <dgm:prSet custT="1"/>
      <dgm:spPr/>
      <dgm:t>
        <a:bodyPr/>
        <a:lstStyle/>
        <a:p>
          <a:pPr rtl="1"/>
          <a:r>
            <a:rPr lang="ar-SA" sz="2400" b="1" dirty="0">
              <a:solidFill>
                <a:srgbClr val="0070C0"/>
              </a:solidFill>
              <a:cs typeface="+mj-cs"/>
            </a:rPr>
            <a:t>المحفزات</a:t>
          </a:r>
        </a:p>
      </dgm:t>
    </dgm:pt>
    <dgm:pt modelId="{C5C20760-BC34-4B27-B1D5-EC6CC85AE83B}" type="parTrans" cxnId="{7372E0F1-9365-485D-82F4-E8D51D94197A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1963A2D3-DEA9-4654-A180-87791D0F5471}" type="sibTrans" cxnId="{7372E0F1-9365-485D-82F4-E8D51D94197A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A208B7F1-09D0-4119-A2C9-C73588CF458A}">
      <dgm:prSet custT="1"/>
      <dgm:spPr/>
      <dgm:t>
        <a:bodyPr/>
        <a:lstStyle/>
        <a:p>
          <a:pPr rtl="1"/>
          <a:r>
            <a:rPr lang="ar-SA" sz="2400" b="1" dirty="0">
              <a:solidFill>
                <a:srgbClr val="0070C0"/>
              </a:solidFill>
              <a:cs typeface="+mj-cs"/>
            </a:rPr>
            <a:t>درجة الحرارة</a:t>
          </a:r>
        </a:p>
      </dgm:t>
    </dgm:pt>
    <dgm:pt modelId="{EA24E800-B2A9-4145-9465-63C3BCCA0352}" type="parTrans" cxnId="{175D3F96-D8FA-4C6A-8415-9A6C327C2369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631970A6-0CB6-4FF7-BD37-E2CB818E3C8A}" type="sibTrans" cxnId="{175D3F96-D8FA-4C6A-8415-9A6C327C2369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F2A8486A-AE3B-4069-BE8F-F676574DA952}">
      <dgm:prSet custT="1"/>
      <dgm:spPr/>
      <dgm:t>
        <a:bodyPr/>
        <a:lstStyle/>
        <a:p>
          <a:pPr rtl="1"/>
          <a:r>
            <a:rPr lang="ar-SA" sz="2400" b="1" dirty="0">
              <a:solidFill>
                <a:srgbClr val="0070C0"/>
              </a:solidFill>
              <a:cs typeface="+mj-cs"/>
            </a:rPr>
            <a:t>مساحة السطح</a:t>
          </a:r>
        </a:p>
      </dgm:t>
    </dgm:pt>
    <dgm:pt modelId="{8C25A6CA-81A2-4745-9C0C-263ECFABB8E9}" type="parTrans" cxnId="{58E6EC03-F809-4481-8759-0D77EC3F3752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B2BFCF50-A95B-46C7-AB07-7F2D35458C78}" type="sibTrans" cxnId="{58E6EC03-F809-4481-8759-0D77EC3F3752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D67CFAE2-4F9D-4462-93ED-DD16A112C29C}">
      <dgm:prSet custT="1"/>
      <dgm:spPr/>
      <dgm:t>
        <a:bodyPr/>
        <a:lstStyle/>
        <a:p>
          <a:pPr rtl="1"/>
          <a:r>
            <a:rPr lang="ar-SA" sz="2400" b="1" dirty="0">
              <a:solidFill>
                <a:srgbClr val="0070C0"/>
              </a:solidFill>
              <a:cs typeface="+mj-cs"/>
            </a:rPr>
            <a:t>التركيز</a:t>
          </a:r>
        </a:p>
      </dgm:t>
    </dgm:pt>
    <dgm:pt modelId="{6E15002A-BBED-4DC0-94F8-D619DAF33884}" type="parTrans" cxnId="{03C42C06-A612-4619-ABBD-85D52E624573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D9F0E68B-ADE2-43C0-9E8A-CF5C2E2D43B4}" type="sibTrans" cxnId="{03C42C06-A612-4619-ABBD-85D52E624573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FBB0E32E-9917-4D4D-A11C-817ED85C931A}">
      <dgm:prSet custT="1"/>
      <dgm:spPr/>
      <dgm:t>
        <a:bodyPr/>
        <a:lstStyle/>
        <a:p>
          <a:pPr rtl="1"/>
          <a:r>
            <a:rPr lang="ar-SA" sz="2400" b="1" dirty="0">
              <a:solidFill>
                <a:srgbClr val="0070C0"/>
              </a:solidFill>
              <a:cs typeface="+mj-cs"/>
            </a:rPr>
            <a:t>طبيعة المواد المتفاعلة</a:t>
          </a:r>
        </a:p>
      </dgm:t>
    </dgm:pt>
    <dgm:pt modelId="{DCDFFFD5-05C7-4C61-BF87-210AF6EB40CA}" type="parTrans" cxnId="{76976A0F-8BC2-4846-8881-4693D6444307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662ED4ED-D7E4-4022-9034-366D69EFE06A}" type="sibTrans" cxnId="{76976A0F-8BC2-4846-8881-4693D6444307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B6C92AE1-6FD1-4F5C-8792-1A864F240DCA}">
      <dgm:prSet custT="1"/>
      <dgm:spPr/>
      <dgm:t>
        <a:bodyPr/>
        <a:lstStyle/>
        <a:p>
          <a:pPr rtl="1"/>
          <a:r>
            <a:rPr lang="ar-SA" sz="2000" b="1" dirty="0">
              <a:latin typeface="ae_AlMateen" panose="02060803050605020204" pitchFamily="18" charset="-78"/>
              <a:cs typeface="+mj-cs"/>
            </a:rPr>
            <a:t>زيادة تركيز المواد المتفاعلة </a:t>
          </a:r>
          <a:r>
            <a:rPr lang="ar-SA" sz="2000" b="1" dirty="0">
              <a:solidFill>
                <a:srgbClr val="FF0000"/>
              </a:solidFill>
              <a:latin typeface="ae_AlMateen" panose="02060803050605020204" pitchFamily="18" charset="-78"/>
              <a:cs typeface="+mj-cs"/>
            </a:rPr>
            <a:t>يزيد</a:t>
          </a:r>
          <a:r>
            <a:rPr lang="ar-SA" sz="2000" b="1" dirty="0">
              <a:latin typeface="ae_AlMateen" panose="02060803050605020204" pitchFamily="18" charset="-78"/>
              <a:cs typeface="+mj-cs"/>
            </a:rPr>
            <a:t> من سرعة التفاعل حسب نظرية التصادم </a:t>
          </a:r>
          <a:endParaRPr lang="ar-SA" sz="2000" b="1" dirty="0">
            <a:cs typeface="+mj-cs"/>
          </a:endParaRPr>
        </a:p>
      </dgm:t>
    </dgm:pt>
    <dgm:pt modelId="{BEAB0A89-6CE7-4A45-B823-89D28C328294}" type="parTrans" cxnId="{F3D5A06B-BBC3-46AF-85CD-26AA7130860E}">
      <dgm:prSet/>
      <dgm:spPr/>
      <dgm:t>
        <a:bodyPr/>
        <a:lstStyle/>
        <a:p>
          <a:pPr rtl="1"/>
          <a:endParaRPr lang="ar-SA" b="1">
            <a:cs typeface="+mj-cs"/>
          </a:endParaRPr>
        </a:p>
      </dgm:t>
    </dgm:pt>
    <dgm:pt modelId="{AB626C3A-AB8B-4E06-BA8F-2C8995067B16}" type="sibTrans" cxnId="{F3D5A06B-BBC3-46AF-85CD-26AA7130860E}">
      <dgm:prSet/>
      <dgm:spPr/>
      <dgm:t>
        <a:bodyPr/>
        <a:lstStyle/>
        <a:p>
          <a:pPr rtl="1"/>
          <a:endParaRPr lang="ar-SA" b="1">
            <a:cs typeface="+mj-cs"/>
          </a:endParaRPr>
        </a:p>
      </dgm:t>
    </dgm:pt>
    <dgm:pt modelId="{66C45D02-889A-4374-89F2-6512E6469946}">
      <dgm:prSet/>
      <dgm:spPr/>
      <dgm:t>
        <a:bodyPr/>
        <a:lstStyle/>
        <a:p>
          <a:pPr rtl="1"/>
          <a:r>
            <a:rPr lang="ar-SA" altLang="ar-SA" b="1" dirty="0">
              <a:solidFill>
                <a:schemeClr val="tx1"/>
              </a:solidFill>
              <a:latin typeface="ae_AlMateen" panose="02060803050605020204" pitchFamily="18" charset="-78"/>
              <a:cs typeface="+mj-cs"/>
            </a:rPr>
            <a:t>تعمل زيادة مساحه سطح التفاعل على </a:t>
          </a:r>
          <a:r>
            <a:rPr lang="ar-SA" altLang="ar-SA" b="1" dirty="0">
              <a:solidFill>
                <a:srgbClr val="FF0000"/>
              </a:solidFill>
              <a:latin typeface="ae_AlMateen" panose="02060803050605020204" pitchFamily="18" charset="-78"/>
              <a:cs typeface="+mj-cs"/>
            </a:rPr>
            <a:t>زياده</a:t>
          </a:r>
          <a:r>
            <a:rPr lang="ar-SA" altLang="ar-SA" b="1" dirty="0">
              <a:solidFill>
                <a:schemeClr val="tx1"/>
              </a:solidFill>
              <a:latin typeface="ae_AlMateen" panose="02060803050605020204" pitchFamily="18" charset="-78"/>
              <a:cs typeface="+mj-cs"/>
            </a:rPr>
            <a:t> سرعه التفاعل </a:t>
          </a:r>
          <a:endParaRPr lang="ar-SA" b="1" dirty="0">
            <a:cs typeface="+mj-cs"/>
          </a:endParaRPr>
        </a:p>
      </dgm:t>
    </dgm:pt>
    <dgm:pt modelId="{53EDF80C-D2C7-4CDC-8162-3B3E53AB1A06}" type="parTrans" cxnId="{F124158F-FA42-4B45-960C-1F3586BB6665}">
      <dgm:prSet/>
      <dgm:spPr/>
      <dgm:t>
        <a:bodyPr/>
        <a:lstStyle/>
        <a:p>
          <a:pPr rtl="1"/>
          <a:endParaRPr lang="ar-SA" b="1">
            <a:cs typeface="+mj-cs"/>
          </a:endParaRPr>
        </a:p>
      </dgm:t>
    </dgm:pt>
    <dgm:pt modelId="{4D9677FD-9821-4DCD-A4D2-2FBDE28AAFCF}" type="sibTrans" cxnId="{F124158F-FA42-4B45-960C-1F3586BB6665}">
      <dgm:prSet/>
      <dgm:spPr/>
      <dgm:t>
        <a:bodyPr/>
        <a:lstStyle/>
        <a:p>
          <a:pPr rtl="1"/>
          <a:endParaRPr lang="ar-SA" b="1">
            <a:cs typeface="+mj-cs"/>
          </a:endParaRPr>
        </a:p>
      </dgm:t>
    </dgm:pt>
    <dgm:pt modelId="{90FE2E7B-4BBE-4F0C-A096-2A9F198DDF34}">
      <dgm:prSet phldrT="[نص]" custT="1"/>
      <dgm:spPr/>
      <dgm:t>
        <a:bodyPr/>
        <a:lstStyle/>
        <a:p>
          <a:pPr rtl="1"/>
          <a:r>
            <a:rPr lang="ar-SA" sz="2000" b="1" dirty="0">
              <a:solidFill>
                <a:schemeClr val="tx1"/>
              </a:solidFill>
              <a:latin typeface="ae_AlMateen" panose="02060803050605020204" pitchFamily="18" charset="-78"/>
              <a:cs typeface="+mj-cs"/>
            </a:rPr>
            <a:t>المحفزات </a:t>
          </a:r>
          <a:r>
            <a:rPr lang="ar-SA" sz="2000" b="1" dirty="0">
              <a:solidFill>
                <a:srgbClr val="FF0000"/>
              </a:solidFill>
              <a:latin typeface="ae_AlMateen" panose="02060803050605020204" pitchFamily="18" charset="-78"/>
              <a:cs typeface="+mj-cs"/>
            </a:rPr>
            <a:t>تزيد</a:t>
          </a:r>
          <a:r>
            <a:rPr lang="ar-SA" sz="2000" b="1" dirty="0">
              <a:solidFill>
                <a:schemeClr val="tx1"/>
              </a:solidFill>
              <a:latin typeface="ae_AlMateen" panose="02060803050605020204" pitchFamily="18" charset="-78"/>
              <a:cs typeface="+mj-cs"/>
            </a:rPr>
            <a:t> من سرعة التفاعل لأنها تقلل من طاقة التنشيط </a:t>
          </a:r>
          <a:endParaRPr lang="ar-SA" sz="2000" b="1" dirty="0">
            <a:solidFill>
              <a:schemeClr val="tx1"/>
            </a:solidFill>
            <a:cs typeface="+mj-cs"/>
          </a:endParaRPr>
        </a:p>
      </dgm:t>
    </dgm:pt>
    <dgm:pt modelId="{ED0DDC28-600E-452A-A109-443609C22009}" type="sibTrans" cxnId="{D00DA6CF-3A2F-4618-A1D2-4CB4F3DDF20B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C20531B2-73AD-4319-BC67-A322B25BC3F2}" type="parTrans" cxnId="{D00DA6CF-3A2F-4618-A1D2-4CB4F3DDF20B}">
      <dgm:prSet/>
      <dgm:spPr/>
      <dgm:t>
        <a:bodyPr/>
        <a:lstStyle/>
        <a:p>
          <a:pPr rtl="1"/>
          <a:endParaRPr lang="ar-SA" sz="1800" b="1">
            <a:cs typeface="+mj-cs"/>
          </a:endParaRPr>
        </a:p>
      </dgm:t>
    </dgm:pt>
    <dgm:pt modelId="{E48D367A-ECBF-4FD2-96D9-7A4F673C13BE}" type="pres">
      <dgm:prSet presAssocID="{AF744DA5-C3CA-4101-920B-9D08620D3FD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741EBAD-B283-4849-9C5D-71CD2DA6E922}" type="pres">
      <dgm:prSet presAssocID="{AF744DA5-C3CA-4101-920B-9D08620D3FD5}" presName="hierFlow" presStyleCnt="0"/>
      <dgm:spPr/>
    </dgm:pt>
    <dgm:pt modelId="{BE29B331-3375-4D8A-961C-B4C996903343}" type="pres">
      <dgm:prSet presAssocID="{AF744DA5-C3CA-4101-920B-9D08620D3FD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F7C098C-9D3B-42ED-9DAE-672593FAF6BB}" type="pres">
      <dgm:prSet presAssocID="{A4888A41-DFCE-4C7B-B1E0-0C117FA4A3B9}" presName="Name14" presStyleCnt="0"/>
      <dgm:spPr/>
    </dgm:pt>
    <dgm:pt modelId="{616B2D57-09E1-4F08-8619-BA4F490E6666}" type="pres">
      <dgm:prSet presAssocID="{A4888A41-DFCE-4C7B-B1E0-0C117FA4A3B9}" presName="level1Shape" presStyleLbl="node0" presStyleIdx="0" presStyleCnt="1" custScaleX="256000" custScaleY="77376">
        <dgm:presLayoutVars>
          <dgm:chPref val="3"/>
        </dgm:presLayoutVars>
      </dgm:prSet>
      <dgm:spPr/>
    </dgm:pt>
    <dgm:pt modelId="{ABF1C794-6451-4469-A7F8-12297603CEA6}" type="pres">
      <dgm:prSet presAssocID="{A4888A41-DFCE-4C7B-B1E0-0C117FA4A3B9}" presName="hierChild2" presStyleCnt="0"/>
      <dgm:spPr/>
    </dgm:pt>
    <dgm:pt modelId="{94476642-D97B-4367-9FBA-D50ADEC211F4}" type="pres">
      <dgm:prSet presAssocID="{C5C20760-BC34-4B27-B1D5-EC6CC85AE83B}" presName="Name19" presStyleLbl="parChTrans1D2" presStyleIdx="0" presStyleCnt="5"/>
      <dgm:spPr/>
    </dgm:pt>
    <dgm:pt modelId="{12304B0B-0595-44F5-87DC-CD8121A329C7}" type="pres">
      <dgm:prSet presAssocID="{12F1B49A-1B55-4F27-8C00-AF730523B16E}" presName="Name21" presStyleCnt="0"/>
      <dgm:spPr/>
    </dgm:pt>
    <dgm:pt modelId="{33EC47D6-30D5-420E-AEE0-09F5CEE35543}" type="pres">
      <dgm:prSet presAssocID="{12F1B49A-1B55-4F27-8C00-AF730523B16E}" presName="level2Shape" presStyleLbl="node2" presStyleIdx="0" presStyleCnt="5"/>
      <dgm:spPr/>
    </dgm:pt>
    <dgm:pt modelId="{F4A496C3-DBDF-4434-8B3A-7A98DFCDAEAD}" type="pres">
      <dgm:prSet presAssocID="{12F1B49A-1B55-4F27-8C00-AF730523B16E}" presName="hierChild3" presStyleCnt="0"/>
      <dgm:spPr/>
    </dgm:pt>
    <dgm:pt modelId="{3944E65B-A2C7-49E0-AF0C-005B175D5265}" type="pres">
      <dgm:prSet presAssocID="{C20531B2-73AD-4319-BC67-A322B25BC3F2}" presName="Name19" presStyleLbl="parChTrans1D3" presStyleIdx="0" presStyleCnt="5"/>
      <dgm:spPr/>
    </dgm:pt>
    <dgm:pt modelId="{8F40983F-9A1A-4C76-973F-2BC0392B3A87}" type="pres">
      <dgm:prSet presAssocID="{90FE2E7B-4BBE-4F0C-A096-2A9F198DDF34}" presName="Name21" presStyleCnt="0"/>
      <dgm:spPr/>
    </dgm:pt>
    <dgm:pt modelId="{9147B587-21C8-4B3A-8922-4EB1A4FE377F}" type="pres">
      <dgm:prSet presAssocID="{90FE2E7B-4BBE-4F0C-A096-2A9F198DDF34}" presName="level2Shape" presStyleLbl="node3" presStyleIdx="0" presStyleCnt="5"/>
      <dgm:spPr/>
    </dgm:pt>
    <dgm:pt modelId="{69E6A098-492C-4904-AFE3-ADB391889EE1}" type="pres">
      <dgm:prSet presAssocID="{90FE2E7B-4BBE-4F0C-A096-2A9F198DDF34}" presName="hierChild3" presStyleCnt="0"/>
      <dgm:spPr/>
    </dgm:pt>
    <dgm:pt modelId="{2CC0DC20-7F1E-49C8-A7FA-1C68A48D0F21}" type="pres">
      <dgm:prSet presAssocID="{EA24E800-B2A9-4145-9465-63C3BCCA0352}" presName="Name19" presStyleLbl="parChTrans1D2" presStyleIdx="1" presStyleCnt="5"/>
      <dgm:spPr/>
    </dgm:pt>
    <dgm:pt modelId="{2834C777-4D0C-4052-804D-5BC62B2D871C}" type="pres">
      <dgm:prSet presAssocID="{A208B7F1-09D0-4119-A2C9-C73588CF458A}" presName="Name21" presStyleCnt="0"/>
      <dgm:spPr/>
    </dgm:pt>
    <dgm:pt modelId="{1FAD6356-647A-4183-8825-27AE99D466FF}" type="pres">
      <dgm:prSet presAssocID="{A208B7F1-09D0-4119-A2C9-C73588CF458A}" presName="level2Shape" presStyleLbl="node2" presStyleIdx="1" presStyleCnt="5"/>
      <dgm:spPr/>
    </dgm:pt>
    <dgm:pt modelId="{443D6066-4EEB-4E2E-B487-5F1E88C9CE46}" type="pres">
      <dgm:prSet presAssocID="{A208B7F1-09D0-4119-A2C9-C73588CF458A}" presName="hierChild3" presStyleCnt="0"/>
      <dgm:spPr/>
    </dgm:pt>
    <dgm:pt modelId="{C4BE8807-0498-48B4-9AA9-507D28A04356}" type="pres">
      <dgm:prSet presAssocID="{7F86A922-E4CE-4AD2-974C-4AEAA4CFC33E}" presName="Name19" presStyleLbl="parChTrans1D3" presStyleIdx="1" presStyleCnt="5"/>
      <dgm:spPr/>
    </dgm:pt>
    <dgm:pt modelId="{5950E557-4512-4C0F-B7CF-88AB00314BCD}" type="pres">
      <dgm:prSet presAssocID="{F56148C7-1F25-41DA-85CD-A2B5F6EB05BA}" presName="Name21" presStyleCnt="0"/>
      <dgm:spPr/>
    </dgm:pt>
    <dgm:pt modelId="{51FBBA1C-6BE7-4ABB-A1F3-3E1DCA1D09E0}" type="pres">
      <dgm:prSet presAssocID="{F56148C7-1F25-41DA-85CD-A2B5F6EB05BA}" presName="level2Shape" presStyleLbl="node3" presStyleIdx="1" presStyleCnt="5"/>
      <dgm:spPr/>
    </dgm:pt>
    <dgm:pt modelId="{F78FB23B-33C7-443D-9F68-2922538FE6CF}" type="pres">
      <dgm:prSet presAssocID="{F56148C7-1F25-41DA-85CD-A2B5F6EB05BA}" presName="hierChild3" presStyleCnt="0"/>
      <dgm:spPr/>
    </dgm:pt>
    <dgm:pt modelId="{3B85E72B-88D6-43F0-858C-1DFEAFCC228E}" type="pres">
      <dgm:prSet presAssocID="{8C25A6CA-81A2-4745-9C0C-263ECFABB8E9}" presName="Name19" presStyleLbl="parChTrans1D2" presStyleIdx="2" presStyleCnt="5"/>
      <dgm:spPr/>
    </dgm:pt>
    <dgm:pt modelId="{2E45121C-EA93-4024-A0BA-6EDBCE161A1D}" type="pres">
      <dgm:prSet presAssocID="{F2A8486A-AE3B-4069-BE8F-F676574DA952}" presName="Name21" presStyleCnt="0"/>
      <dgm:spPr/>
    </dgm:pt>
    <dgm:pt modelId="{5798B107-6E44-404B-835A-F4071B0FF5B7}" type="pres">
      <dgm:prSet presAssocID="{F2A8486A-AE3B-4069-BE8F-F676574DA952}" presName="level2Shape" presStyleLbl="node2" presStyleIdx="2" presStyleCnt="5"/>
      <dgm:spPr/>
    </dgm:pt>
    <dgm:pt modelId="{8D490E6A-362E-4C42-81F9-589D470B09A6}" type="pres">
      <dgm:prSet presAssocID="{F2A8486A-AE3B-4069-BE8F-F676574DA952}" presName="hierChild3" presStyleCnt="0"/>
      <dgm:spPr/>
    </dgm:pt>
    <dgm:pt modelId="{849EB069-B741-4D09-8AFD-F2C99272A27B}" type="pres">
      <dgm:prSet presAssocID="{53EDF80C-D2C7-4CDC-8162-3B3E53AB1A06}" presName="Name19" presStyleLbl="parChTrans1D3" presStyleIdx="2" presStyleCnt="5"/>
      <dgm:spPr/>
    </dgm:pt>
    <dgm:pt modelId="{4631E261-ADB8-4E5A-87D3-43AA7BCDE7F2}" type="pres">
      <dgm:prSet presAssocID="{66C45D02-889A-4374-89F2-6512E6469946}" presName="Name21" presStyleCnt="0"/>
      <dgm:spPr/>
    </dgm:pt>
    <dgm:pt modelId="{14D118E4-2823-41DB-8B43-AF87D3892DA6}" type="pres">
      <dgm:prSet presAssocID="{66C45D02-889A-4374-89F2-6512E6469946}" presName="level2Shape" presStyleLbl="node3" presStyleIdx="2" presStyleCnt="5"/>
      <dgm:spPr/>
    </dgm:pt>
    <dgm:pt modelId="{4FDABB97-1E5C-42E1-8FDC-CE9B0F84D02E}" type="pres">
      <dgm:prSet presAssocID="{66C45D02-889A-4374-89F2-6512E6469946}" presName="hierChild3" presStyleCnt="0"/>
      <dgm:spPr/>
    </dgm:pt>
    <dgm:pt modelId="{45DF5928-D60B-42D0-8EF3-5B1E3BD22379}" type="pres">
      <dgm:prSet presAssocID="{6E15002A-BBED-4DC0-94F8-D619DAF33884}" presName="Name19" presStyleLbl="parChTrans1D2" presStyleIdx="3" presStyleCnt="5"/>
      <dgm:spPr/>
    </dgm:pt>
    <dgm:pt modelId="{BBC3FFE5-ABBA-498F-9A89-BED0C1EEAAC5}" type="pres">
      <dgm:prSet presAssocID="{D67CFAE2-4F9D-4462-93ED-DD16A112C29C}" presName="Name21" presStyleCnt="0"/>
      <dgm:spPr/>
    </dgm:pt>
    <dgm:pt modelId="{1D9176D5-6F8E-4855-8D65-76D96FCF1437}" type="pres">
      <dgm:prSet presAssocID="{D67CFAE2-4F9D-4462-93ED-DD16A112C29C}" presName="level2Shape" presStyleLbl="node2" presStyleIdx="3" presStyleCnt="5"/>
      <dgm:spPr/>
    </dgm:pt>
    <dgm:pt modelId="{C2FCC071-6EF7-420D-9309-24138AD2EFC1}" type="pres">
      <dgm:prSet presAssocID="{D67CFAE2-4F9D-4462-93ED-DD16A112C29C}" presName="hierChild3" presStyleCnt="0"/>
      <dgm:spPr/>
    </dgm:pt>
    <dgm:pt modelId="{5F5ACEBB-87C3-4B12-BC89-8AE3752840E9}" type="pres">
      <dgm:prSet presAssocID="{BEAB0A89-6CE7-4A45-B823-89D28C328294}" presName="Name19" presStyleLbl="parChTrans1D3" presStyleIdx="3" presStyleCnt="5"/>
      <dgm:spPr/>
    </dgm:pt>
    <dgm:pt modelId="{1AF3ED90-FCDB-4F72-9BFA-C69964412578}" type="pres">
      <dgm:prSet presAssocID="{B6C92AE1-6FD1-4F5C-8792-1A864F240DCA}" presName="Name21" presStyleCnt="0"/>
      <dgm:spPr/>
    </dgm:pt>
    <dgm:pt modelId="{32EC2195-8C4B-41A8-ABED-3E142B6EFC01}" type="pres">
      <dgm:prSet presAssocID="{B6C92AE1-6FD1-4F5C-8792-1A864F240DCA}" presName="level2Shape" presStyleLbl="node3" presStyleIdx="3" presStyleCnt="5"/>
      <dgm:spPr/>
    </dgm:pt>
    <dgm:pt modelId="{BC1F30A0-9688-47EE-BBE0-07707DCD16AB}" type="pres">
      <dgm:prSet presAssocID="{B6C92AE1-6FD1-4F5C-8792-1A864F240DCA}" presName="hierChild3" presStyleCnt="0"/>
      <dgm:spPr/>
    </dgm:pt>
    <dgm:pt modelId="{9F8F9AD2-13F1-4AAF-8443-E048B9AE3D02}" type="pres">
      <dgm:prSet presAssocID="{DCDFFFD5-05C7-4C61-BF87-210AF6EB40CA}" presName="Name19" presStyleLbl="parChTrans1D2" presStyleIdx="4" presStyleCnt="5"/>
      <dgm:spPr/>
    </dgm:pt>
    <dgm:pt modelId="{FD96E6EB-8CE7-4BFB-BD6E-9C8A78F43513}" type="pres">
      <dgm:prSet presAssocID="{FBB0E32E-9917-4D4D-A11C-817ED85C931A}" presName="Name21" presStyleCnt="0"/>
      <dgm:spPr/>
    </dgm:pt>
    <dgm:pt modelId="{6E41E9F0-D19A-4DDA-A17B-0AA1683BAC59}" type="pres">
      <dgm:prSet presAssocID="{FBB0E32E-9917-4D4D-A11C-817ED85C931A}" presName="level2Shape" presStyleLbl="node2" presStyleIdx="4" presStyleCnt="5"/>
      <dgm:spPr/>
    </dgm:pt>
    <dgm:pt modelId="{EF77D60A-C029-414D-9B64-E2DEFC4DEB8D}" type="pres">
      <dgm:prSet presAssocID="{FBB0E32E-9917-4D4D-A11C-817ED85C931A}" presName="hierChild3" presStyleCnt="0"/>
      <dgm:spPr/>
    </dgm:pt>
    <dgm:pt modelId="{B123F915-2AB9-41E8-BD6F-7E501D070338}" type="pres">
      <dgm:prSet presAssocID="{685B14F0-7447-4DD2-A109-2F3F2B284DD5}" presName="Name19" presStyleLbl="parChTrans1D3" presStyleIdx="4" presStyleCnt="5"/>
      <dgm:spPr/>
    </dgm:pt>
    <dgm:pt modelId="{0C6384C3-E00B-4E71-8816-822BEB69CC1A}" type="pres">
      <dgm:prSet presAssocID="{80039B4C-E33C-4693-8913-2094E991A1A3}" presName="Name21" presStyleCnt="0"/>
      <dgm:spPr/>
    </dgm:pt>
    <dgm:pt modelId="{7A0A7C47-EA41-4E35-B466-377B7B44EF1B}" type="pres">
      <dgm:prSet presAssocID="{80039B4C-E33C-4693-8913-2094E991A1A3}" presName="level2Shape" presStyleLbl="node3" presStyleIdx="4" presStyleCnt="5"/>
      <dgm:spPr/>
    </dgm:pt>
    <dgm:pt modelId="{B15976F7-B6B5-41F4-8770-E74EDFAAC59F}" type="pres">
      <dgm:prSet presAssocID="{80039B4C-E33C-4693-8913-2094E991A1A3}" presName="hierChild3" presStyleCnt="0"/>
      <dgm:spPr/>
    </dgm:pt>
    <dgm:pt modelId="{6B122774-36B3-48DE-8C15-3D6827CE4CDE}" type="pres">
      <dgm:prSet presAssocID="{AF744DA5-C3CA-4101-920B-9D08620D3FD5}" presName="bgShapesFlow" presStyleCnt="0"/>
      <dgm:spPr/>
    </dgm:pt>
  </dgm:ptLst>
  <dgm:cxnLst>
    <dgm:cxn modelId="{58E6EC03-F809-4481-8759-0D77EC3F3752}" srcId="{A4888A41-DFCE-4C7B-B1E0-0C117FA4A3B9}" destId="{F2A8486A-AE3B-4069-BE8F-F676574DA952}" srcOrd="2" destOrd="0" parTransId="{8C25A6CA-81A2-4745-9C0C-263ECFABB8E9}" sibTransId="{B2BFCF50-A95B-46C7-AB07-7F2D35458C78}"/>
    <dgm:cxn modelId="{03C42C06-A612-4619-ABBD-85D52E624573}" srcId="{A4888A41-DFCE-4C7B-B1E0-0C117FA4A3B9}" destId="{D67CFAE2-4F9D-4462-93ED-DD16A112C29C}" srcOrd="3" destOrd="0" parTransId="{6E15002A-BBED-4DC0-94F8-D619DAF33884}" sibTransId="{D9F0E68B-ADE2-43C0-9E8A-CF5C2E2D43B4}"/>
    <dgm:cxn modelId="{5406E90B-19BC-43CE-BB93-9405B3D4FAED}" type="presOf" srcId="{BEAB0A89-6CE7-4A45-B823-89D28C328294}" destId="{5F5ACEBB-87C3-4B12-BC89-8AE3752840E9}" srcOrd="0" destOrd="0" presId="urn:microsoft.com/office/officeart/2005/8/layout/hierarchy6"/>
    <dgm:cxn modelId="{76976A0F-8BC2-4846-8881-4693D6444307}" srcId="{A4888A41-DFCE-4C7B-B1E0-0C117FA4A3B9}" destId="{FBB0E32E-9917-4D4D-A11C-817ED85C931A}" srcOrd="4" destOrd="0" parTransId="{DCDFFFD5-05C7-4C61-BF87-210AF6EB40CA}" sibTransId="{662ED4ED-D7E4-4022-9034-366D69EFE06A}"/>
    <dgm:cxn modelId="{4097781D-53B7-4549-8E98-7DA09FBE1669}" type="presOf" srcId="{F56148C7-1F25-41DA-85CD-A2B5F6EB05BA}" destId="{51FBBA1C-6BE7-4ABB-A1F3-3E1DCA1D09E0}" srcOrd="0" destOrd="0" presId="urn:microsoft.com/office/officeart/2005/8/layout/hierarchy6"/>
    <dgm:cxn modelId="{47F0A62B-61AA-4113-BDD4-6E540926F46F}" type="presOf" srcId="{A208B7F1-09D0-4119-A2C9-C73588CF458A}" destId="{1FAD6356-647A-4183-8825-27AE99D466FF}" srcOrd="0" destOrd="0" presId="urn:microsoft.com/office/officeart/2005/8/layout/hierarchy6"/>
    <dgm:cxn modelId="{88B0622C-7E53-4302-BDD4-FE0A4C9EE9CF}" type="presOf" srcId="{D67CFAE2-4F9D-4462-93ED-DD16A112C29C}" destId="{1D9176D5-6F8E-4855-8D65-76D96FCF1437}" srcOrd="0" destOrd="0" presId="urn:microsoft.com/office/officeart/2005/8/layout/hierarchy6"/>
    <dgm:cxn modelId="{DA0B662E-13C3-4748-A5D4-7E0BBBE33F0E}" type="presOf" srcId="{DCDFFFD5-05C7-4C61-BF87-210AF6EB40CA}" destId="{9F8F9AD2-13F1-4AAF-8443-E048B9AE3D02}" srcOrd="0" destOrd="0" presId="urn:microsoft.com/office/officeart/2005/8/layout/hierarchy6"/>
    <dgm:cxn modelId="{E5369C6A-8562-49B5-9720-9EBB2A8E3AE1}" type="presOf" srcId="{FBB0E32E-9917-4D4D-A11C-817ED85C931A}" destId="{6E41E9F0-D19A-4DDA-A17B-0AA1683BAC59}" srcOrd="0" destOrd="0" presId="urn:microsoft.com/office/officeart/2005/8/layout/hierarchy6"/>
    <dgm:cxn modelId="{F3D5A06B-BBC3-46AF-85CD-26AA7130860E}" srcId="{D67CFAE2-4F9D-4462-93ED-DD16A112C29C}" destId="{B6C92AE1-6FD1-4F5C-8792-1A864F240DCA}" srcOrd="0" destOrd="0" parTransId="{BEAB0A89-6CE7-4A45-B823-89D28C328294}" sibTransId="{AB626C3A-AB8B-4E06-BA8F-2C8995067B16}"/>
    <dgm:cxn modelId="{B3449271-C400-40FC-9B94-939A45E61907}" type="presOf" srcId="{53EDF80C-D2C7-4CDC-8162-3B3E53AB1A06}" destId="{849EB069-B741-4D09-8AFD-F2C99272A27B}" srcOrd="0" destOrd="0" presId="urn:microsoft.com/office/officeart/2005/8/layout/hierarchy6"/>
    <dgm:cxn modelId="{B6D1E671-8E81-4C7B-9693-2BE88DE86911}" srcId="{FBB0E32E-9917-4D4D-A11C-817ED85C931A}" destId="{80039B4C-E33C-4693-8913-2094E991A1A3}" srcOrd="0" destOrd="0" parTransId="{685B14F0-7447-4DD2-A109-2F3F2B284DD5}" sibTransId="{CFA31072-CAA6-4456-A58F-A77564E84FF2}"/>
    <dgm:cxn modelId="{AACB9E55-1BC9-47B2-BF20-8BEC1264584A}" type="presOf" srcId="{C20531B2-73AD-4319-BC67-A322B25BC3F2}" destId="{3944E65B-A2C7-49E0-AF0C-005B175D5265}" srcOrd="0" destOrd="0" presId="urn:microsoft.com/office/officeart/2005/8/layout/hierarchy6"/>
    <dgm:cxn modelId="{FD84A257-8AF7-4BC9-B812-AC7DD8583689}" type="presOf" srcId="{B6C92AE1-6FD1-4F5C-8792-1A864F240DCA}" destId="{32EC2195-8C4B-41A8-ABED-3E142B6EFC01}" srcOrd="0" destOrd="0" presId="urn:microsoft.com/office/officeart/2005/8/layout/hierarchy6"/>
    <dgm:cxn modelId="{80308C79-17E7-45C3-956F-25EB3E8C9C5C}" srcId="{AF744DA5-C3CA-4101-920B-9D08620D3FD5}" destId="{A4888A41-DFCE-4C7B-B1E0-0C117FA4A3B9}" srcOrd="0" destOrd="0" parTransId="{C1D7598D-93B0-41DF-9F4C-DC80C2498F11}" sibTransId="{1A37EC92-6ECC-4661-ADD3-D66AA31BDB81}"/>
    <dgm:cxn modelId="{FB79A959-8D8A-42C6-9AED-0553F2B82115}" type="presOf" srcId="{F2A8486A-AE3B-4069-BE8F-F676574DA952}" destId="{5798B107-6E44-404B-835A-F4071B0FF5B7}" srcOrd="0" destOrd="0" presId="urn:microsoft.com/office/officeart/2005/8/layout/hierarchy6"/>
    <dgm:cxn modelId="{A5D7CB7F-3A2F-41DF-B2C2-2123F51EDEB5}" type="presOf" srcId="{C5C20760-BC34-4B27-B1D5-EC6CC85AE83B}" destId="{94476642-D97B-4367-9FBA-D50ADEC211F4}" srcOrd="0" destOrd="0" presId="urn:microsoft.com/office/officeart/2005/8/layout/hierarchy6"/>
    <dgm:cxn modelId="{12D0C88D-887E-49AE-B9ED-2D542AFF785C}" type="presOf" srcId="{66C45D02-889A-4374-89F2-6512E6469946}" destId="{14D118E4-2823-41DB-8B43-AF87D3892DA6}" srcOrd="0" destOrd="0" presId="urn:microsoft.com/office/officeart/2005/8/layout/hierarchy6"/>
    <dgm:cxn modelId="{F124158F-FA42-4B45-960C-1F3586BB6665}" srcId="{F2A8486A-AE3B-4069-BE8F-F676574DA952}" destId="{66C45D02-889A-4374-89F2-6512E6469946}" srcOrd="0" destOrd="0" parTransId="{53EDF80C-D2C7-4CDC-8162-3B3E53AB1A06}" sibTransId="{4D9677FD-9821-4DCD-A4D2-2FBDE28AAFCF}"/>
    <dgm:cxn modelId="{175D3F96-D8FA-4C6A-8415-9A6C327C2369}" srcId="{A4888A41-DFCE-4C7B-B1E0-0C117FA4A3B9}" destId="{A208B7F1-09D0-4119-A2C9-C73588CF458A}" srcOrd="1" destOrd="0" parTransId="{EA24E800-B2A9-4145-9465-63C3BCCA0352}" sibTransId="{631970A6-0CB6-4FF7-BD37-E2CB818E3C8A}"/>
    <dgm:cxn modelId="{6B308EA1-5147-4954-A196-AC18E9E3A0F7}" type="presOf" srcId="{80039B4C-E33C-4693-8913-2094E991A1A3}" destId="{7A0A7C47-EA41-4E35-B466-377B7B44EF1B}" srcOrd="0" destOrd="0" presId="urn:microsoft.com/office/officeart/2005/8/layout/hierarchy6"/>
    <dgm:cxn modelId="{DA19F6A3-9E2E-4C09-8999-515114323C4C}" type="presOf" srcId="{90FE2E7B-4BBE-4F0C-A096-2A9F198DDF34}" destId="{9147B587-21C8-4B3A-8922-4EB1A4FE377F}" srcOrd="0" destOrd="0" presId="urn:microsoft.com/office/officeart/2005/8/layout/hierarchy6"/>
    <dgm:cxn modelId="{DB2BE4AC-07BA-4987-9B0D-BAD1C8F5F6DC}" type="presOf" srcId="{685B14F0-7447-4DD2-A109-2F3F2B284DD5}" destId="{B123F915-2AB9-41E8-BD6F-7E501D070338}" srcOrd="0" destOrd="0" presId="urn:microsoft.com/office/officeart/2005/8/layout/hierarchy6"/>
    <dgm:cxn modelId="{C6AF84AE-F80C-41E1-A894-4F18E4CB4549}" type="presOf" srcId="{AF744DA5-C3CA-4101-920B-9D08620D3FD5}" destId="{E48D367A-ECBF-4FD2-96D9-7A4F673C13BE}" srcOrd="0" destOrd="0" presId="urn:microsoft.com/office/officeart/2005/8/layout/hierarchy6"/>
    <dgm:cxn modelId="{37A253B6-C492-40DF-A9FF-AB4EBEDC2533}" type="presOf" srcId="{7F86A922-E4CE-4AD2-974C-4AEAA4CFC33E}" destId="{C4BE8807-0498-48B4-9AA9-507D28A04356}" srcOrd="0" destOrd="0" presId="urn:microsoft.com/office/officeart/2005/8/layout/hierarchy6"/>
    <dgm:cxn modelId="{AAC893BD-B0F3-41F7-8D7F-4B9802F8175E}" type="presOf" srcId="{6E15002A-BBED-4DC0-94F8-D619DAF33884}" destId="{45DF5928-D60B-42D0-8EF3-5B1E3BD22379}" srcOrd="0" destOrd="0" presId="urn:microsoft.com/office/officeart/2005/8/layout/hierarchy6"/>
    <dgm:cxn modelId="{1EA3C9C9-78B7-4C50-8194-D202866FF024}" srcId="{A208B7F1-09D0-4119-A2C9-C73588CF458A}" destId="{F56148C7-1F25-41DA-85CD-A2B5F6EB05BA}" srcOrd="0" destOrd="0" parTransId="{7F86A922-E4CE-4AD2-974C-4AEAA4CFC33E}" sibTransId="{86486AA3-7BB8-4D20-8DFB-EBA0CA622E26}"/>
    <dgm:cxn modelId="{2B238ECA-3BD3-477E-9A69-AD10DBA404BD}" type="presOf" srcId="{EA24E800-B2A9-4145-9465-63C3BCCA0352}" destId="{2CC0DC20-7F1E-49C8-A7FA-1C68A48D0F21}" srcOrd="0" destOrd="0" presId="urn:microsoft.com/office/officeart/2005/8/layout/hierarchy6"/>
    <dgm:cxn modelId="{D00DA6CF-3A2F-4618-A1D2-4CB4F3DDF20B}" srcId="{12F1B49A-1B55-4F27-8C00-AF730523B16E}" destId="{90FE2E7B-4BBE-4F0C-A096-2A9F198DDF34}" srcOrd="0" destOrd="0" parTransId="{C20531B2-73AD-4319-BC67-A322B25BC3F2}" sibTransId="{ED0DDC28-600E-452A-A109-443609C22009}"/>
    <dgm:cxn modelId="{815C42DB-8CD7-494C-B7B8-054E6009E7F9}" type="presOf" srcId="{12F1B49A-1B55-4F27-8C00-AF730523B16E}" destId="{33EC47D6-30D5-420E-AEE0-09F5CEE35543}" srcOrd="0" destOrd="0" presId="urn:microsoft.com/office/officeart/2005/8/layout/hierarchy6"/>
    <dgm:cxn modelId="{A7960ADD-A557-4C6C-8105-D19B33D2DB17}" type="presOf" srcId="{8C25A6CA-81A2-4745-9C0C-263ECFABB8E9}" destId="{3B85E72B-88D6-43F0-858C-1DFEAFCC228E}" srcOrd="0" destOrd="0" presId="urn:microsoft.com/office/officeart/2005/8/layout/hierarchy6"/>
    <dgm:cxn modelId="{9D1B49F0-478C-4BE3-ADCE-4F0043C20AE6}" type="presOf" srcId="{A4888A41-DFCE-4C7B-B1E0-0C117FA4A3B9}" destId="{616B2D57-09E1-4F08-8619-BA4F490E6666}" srcOrd="0" destOrd="0" presId="urn:microsoft.com/office/officeart/2005/8/layout/hierarchy6"/>
    <dgm:cxn modelId="{7372E0F1-9365-485D-82F4-E8D51D94197A}" srcId="{A4888A41-DFCE-4C7B-B1E0-0C117FA4A3B9}" destId="{12F1B49A-1B55-4F27-8C00-AF730523B16E}" srcOrd="0" destOrd="0" parTransId="{C5C20760-BC34-4B27-B1D5-EC6CC85AE83B}" sibTransId="{1963A2D3-DEA9-4654-A180-87791D0F5471}"/>
    <dgm:cxn modelId="{C7908201-E600-495E-AA3C-66767B5021DD}" type="presParOf" srcId="{E48D367A-ECBF-4FD2-96D9-7A4F673C13BE}" destId="{B741EBAD-B283-4849-9C5D-71CD2DA6E922}" srcOrd="0" destOrd="0" presId="urn:microsoft.com/office/officeart/2005/8/layout/hierarchy6"/>
    <dgm:cxn modelId="{51044CFF-4346-4B87-83C3-FE1E67CA500A}" type="presParOf" srcId="{B741EBAD-B283-4849-9C5D-71CD2DA6E922}" destId="{BE29B331-3375-4D8A-961C-B4C996903343}" srcOrd="0" destOrd="0" presId="urn:microsoft.com/office/officeart/2005/8/layout/hierarchy6"/>
    <dgm:cxn modelId="{4673F3E4-2998-4877-8EB3-7C35714F6476}" type="presParOf" srcId="{BE29B331-3375-4D8A-961C-B4C996903343}" destId="{0F7C098C-9D3B-42ED-9DAE-672593FAF6BB}" srcOrd="0" destOrd="0" presId="urn:microsoft.com/office/officeart/2005/8/layout/hierarchy6"/>
    <dgm:cxn modelId="{D194A0DF-70B1-4F35-A752-F5B50289A9DE}" type="presParOf" srcId="{0F7C098C-9D3B-42ED-9DAE-672593FAF6BB}" destId="{616B2D57-09E1-4F08-8619-BA4F490E6666}" srcOrd="0" destOrd="0" presId="urn:microsoft.com/office/officeart/2005/8/layout/hierarchy6"/>
    <dgm:cxn modelId="{B04B81A4-3FEB-448D-A05A-73DEE3FC4DED}" type="presParOf" srcId="{0F7C098C-9D3B-42ED-9DAE-672593FAF6BB}" destId="{ABF1C794-6451-4469-A7F8-12297603CEA6}" srcOrd="1" destOrd="0" presId="urn:microsoft.com/office/officeart/2005/8/layout/hierarchy6"/>
    <dgm:cxn modelId="{8767B600-8A92-4F71-A528-E5AA343C5178}" type="presParOf" srcId="{ABF1C794-6451-4469-A7F8-12297603CEA6}" destId="{94476642-D97B-4367-9FBA-D50ADEC211F4}" srcOrd="0" destOrd="0" presId="urn:microsoft.com/office/officeart/2005/8/layout/hierarchy6"/>
    <dgm:cxn modelId="{6564E223-6C8F-4966-B0A7-12EC41D8E943}" type="presParOf" srcId="{ABF1C794-6451-4469-A7F8-12297603CEA6}" destId="{12304B0B-0595-44F5-87DC-CD8121A329C7}" srcOrd="1" destOrd="0" presId="urn:microsoft.com/office/officeart/2005/8/layout/hierarchy6"/>
    <dgm:cxn modelId="{BF642A08-B756-4EEC-909C-C98FAEE3A27B}" type="presParOf" srcId="{12304B0B-0595-44F5-87DC-CD8121A329C7}" destId="{33EC47D6-30D5-420E-AEE0-09F5CEE35543}" srcOrd="0" destOrd="0" presId="urn:microsoft.com/office/officeart/2005/8/layout/hierarchy6"/>
    <dgm:cxn modelId="{01D5E2D6-C186-4638-8226-C3BD3402C575}" type="presParOf" srcId="{12304B0B-0595-44F5-87DC-CD8121A329C7}" destId="{F4A496C3-DBDF-4434-8B3A-7A98DFCDAEAD}" srcOrd="1" destOrd="0" presId="urn:microsoft.com/office/officeart/2005/8/layout/hierarchy6"/>
    <dgm:cxn modelId="{474FD4B5-A143-42F9-ACB1-9E18A033AEA2}" type="presParOf" srcId="{F4A496C3-DBDF-4434-8B3A-7A98DFCDAEAD}" destId="{3944E65B-A2C7-49E0-AF0C-005B175D5265}" srcOrd="0" destOrd="0" presId="urn:microsoft.com/office/officeart/2005/8/layout/hierarchy6"/>
    <dgm:cxn modelId="{92EFE183-1FE3-4A30-911F-AF8935E1665E}" type="presParOf" srcId="{F4A496C3-DBDF-4434-8B3A-7A98DFCDAEAD}" destId="{8F40983F-9A1A-4C76-973F-2BC0392B3A87}" srcOrd="1" destOrd="0" presId="urn:microsoft.com/office/officeart/2005/8/layout/hierarchy6"/>
    <dgm:cxn modelId="{E4C72698-B01C-4016-B806-B8FDFD2212A5}" type="presParOf" srcId="{8F40983F-9A1A-4C76-973F-2BC0392B3A87}" destId="{9147B587-21C8-4B3A-8922-4EB1A4FE377F}" srcOrd="0" destOrd="0" presId="urn:microsoft.com/office/officeart/2005/8/layout/hierarchy6"/>
    <dgm:cxn modelId="{5AC85115-A1BF-4A45-958B-7DEDF5285D56}" type="presParOf" srcId="{8F40983F-9A1A-4C76-973F-2BC0392B3A87}" destId="{69E6A098-492C-4904-AFE3-ADB391889EE1}" srcOrd="1" destOrd="0" presId="urn:microsoft.com/office/officeart/2005/8/layout/hierarchy6"/>
    <dgm:cxn modelId="{A2CB8C18-E55B-4CAF-A8A1-2D005568A814}" type="presParOf" srcId="{ABF1C794-6451-4469-A7F8-12297603CEA6}" destId="{2CC0DC20-7F1E-49C8-A7FA-1C68A48D0F21}" srcOrd="2" destOrd="0" presId="urn:microsoft.com/office/officeart/2005/8/layout/hierarchy6"/>
    <dgm:cxn modelId="{3BE441FC-065C-45EE-9646-78778A39E3B7}" type="presParOf" srcId="{ABF1C794-6451-4469-A7F8-12297603CEA6}" destId="{2834C777-4D0C-4052-804D-5BC62B2D871C}" srcOrd="3" destOrd="0" presId="urn:microsoft.com/office/officeart/2005/8/layout/hierarchy6"/>
    <dgm:cxn modelId="{85BC81C1-BA97-4AC0-A57E-5BEC342B0994}" type="presParOf" srcId="{2834C777-4D0C-4052-804D-5BC62B2D871C}" destId="{1FAD6356-647A-4183-8825-27AE99D466FF}" srcOrd="0" destOrd="0" presId="urn:microsoft.com/office/officeart/2005/8/layout/hierarchy6"/>
    <dgm:cxn modelId="{B329BBB5-07ED-4C6E-8A02-D87B2C0E980C}" type="presParOf" srcId="{2834C777-4D0C-4052-804D-5BC62B2D871C}" destId="{443D6066-4EEB-4E2E-B487-5F1E88C9CE46}" srcOrd="1" destOrd="0" presId="urn:microsoft.com/office/officeart/2005/8/layout/hierarchy6"/>
    <dgm:cxn modelId="{510140AD-CD96-4459-AC85-3B1C82DEB504}" type="presParOf" srcId="{443D6066-4EEB-4E2E-B487-5F1E88C9CE46}" destId="{C4BE8807-0498-48B4-9AA9-507D28A04356}" srcOrd="0" destOrd="0" presId="urn:microsoft.com/office/officeart/2005/8/layout/hierarchy6"/>
    <dgm:cxn modelId="{2494D471-4676-4ABD-8BD1-3B4D000D04A2}" type="presParOf" srcId="{443D6066-4EEB-4E2E-B487-5F1E88C9CE46}" destId="{5950E557-4512-4C0F-B7CF-88AB00314BCD}" srcOrd="1" destOrd="0" presId="urn:microsoft.com/office/officeart/2005/8/layout/hierarchy6"/>
    <dgm:cxn modelId="{E2B7CA05-E2B4-41B5-8269-B8453CFFE5F0}" type="presParOf" srcId="{5950E557-4512-4C0F-B7CF-88AB00314BCD}" destId="{51FBBA1C-6BE7-4ABB-A1F3-3E1DCA1D09E0}" srcOrd="0" destOrd="0" presId="urn:microsoft.com/office/officeart/2005/8/layout/hierarchy6"/>
    <dgm:cxn modelId="{A14042E8-6522-40BA-9551-C97C0466E9BC}" type="presParOf" srcId="{5950E557-4512-4C0F-B7CF-88AB00314BCD}" destId="{F78FB23B-33C7-443D-9F68-2922538FE6CF}" srcOrd="1" destOrd="0" presId="urn:microsoft.com/office/officeart/2005/8/layout/hierarchy6"/>
    <dgm:cxn modelId="{10163BCD-4F43-4959-AD08-F2C392125EA1}" type="presParOf" srcId="{ABF1C794-6451-4469-A7F8-12297603CEA6}" destId="{3B85E72B-88D6-43F0-858C-1DFEAFCC228E}" srcOrd="4" destOrd="0" presId="urn:microsoft.com/office/officeart/2005/8/layout/hierarchy6"/>
    <dgm:cxn modelId="{AF616C00-9E27-4E30-A0EB-C134C5D3265D}" type="presParOf" srcId="{ABF1C794-6451-4469-A7F8-12297603CEA6}" destId="{2E45121C-EA93-4024-A0BA-6EDBCE161A1D}" srcOrd="5" destOrd="0" presId="urn:microsoft.com/office/officeart/2005/8/layout/hierarchy6"/>
    <dgm:cxn modelId="{75C1EF73-2960-4517-9328-EF33B6F386AC}" type="presParOf" srcId="{2E45121C-EA93-4024-A0BA-6EDBCE161A1D}" destId="{5798B107-6E44-404B-835A-F4071B0FF5B7}" srcOrd="0" destOrd="0" presId="urn:microsoft.com/office/officeart/2005/8/layout/hierarchy6"/>
    <dgm:cxn modelId="{EE03965D-9524-418A-B83B-AF7A01A5FCCA}" type="presParOf" srcId="{2E45121C-EA93-4024-A0BA-6EDBCE161A1D}" destId="{8D490E6A-362E-4C42-81F9-589D470B09A6}" srcOrd="1" destOrd="0" presId="urn:microsoft.com/office/officeart/2005/8/layout/hierarchy6"/>
    <dgm:cxn modelId="{236A3A15-53DA-4DE2-9996-1341909E6B42}" type="presParOf" srcId="{8D490E6A-362E-4C42-81F9-589D470B09A6}" destId="{849EB069-B741-4D09-8AFD-F2C99272A27B}" srcOrd="0" destOrd="0" presId="urn:microsoft.com/office/officeart/2005/8/layout/hierarchy6"/>
    <dgm:cxn modelId="{824F5A3F-CEFB-4147-9177-71E14EFFF685}" type="presParOf" srcId="{8D490E6A-362E-4C42-81F9-589D470B09A6}" destId="{4631E261-ADB8-4E5A-87D3-43AA7BCDE7F2}" srcOrd="1" destOrd="0" presId="urn:microsoft.com/office/officeart/2005/8/layout/hierarchy6"/>
    <dgm:cxn modelId="{EC2C535E-0C34-4797-B77C-0C973E708CE9}" type="presParOf" srcId="{4631E261-ADB8-4E5A-87D3-43AA7BCDE7F2}" destId="{14D118E4-2823-41DB-8B43-AF87D3892DA6}" srcOrd="0" destOrd="0" presId="urn:microsoft.com/office/officeart/2005/8/layout/hierarchy6"/>
    <dgm:cxn modelId="{22D65152-BC9C-4A29-B892-928D09D16E9F}" type="presParOf" srcId="{4631E261-ADB8-4E5A-87D3-43AA7BCDE7F2}" destId="{4FDABB97-1E5C-42E1-8FDC-CE9B0F84D02E}" srcOrd="1" destOrd="0" presId="urn:microsoft.com/office/officeart/2005/8/layout/hierarchy6"/>
    <dgm:cxn modelId="{382547C5-2848-4ABF-9BE7-132FDDADEAC0}" type="presParOf" srcId="{ABF1C794-6451-4469-A7F8-12297603CEA6}" destId="{45DF5928-D60B-42D0-8EF3-5B1E3BD22379}" srcOrd="6" destOrd="0" presId="urn:microsoft.com/office/officeart/2005/8/layout/hierarchy6"/>
    <dgm:cxn modelId="{2514362F-F1E4-4B69-BD0C-E99AB756E06D}" type="presParOf" srcId="{ABF1C794-6451-4469-A7F8-12297603CEA6}" destId="{BBC3FFE5-ABBA-498F-9A89-BED0C1EEAAC5}" srcOrd="7" destOrd="0" presId="urn:microsoft.com/office/officeart/2005/8/layout/hierarchy6"/>
    <dgm:cxn modelId="{3E09A02B-3863-4836-939E-DDEFB26629F3}" type="presParOf" srcId="{BBC3FFE5-ABBA-498F-9A89-BED0C1EEAAC5}" destId="{1D9176D5-6F8E-4855-8D65-76D96FCF1437}" srcOrd="0" destOrd="0" presId="urn:microsoft.com/office/officeart/2005/8/layout/hierarchy6"/>
    <dgm:cxn modelId="{4CE2256D-172C-40B3-855D-84D151642EFE}" type="presParOf" srcId="{BBC3FFE5-ABBA-498F-9A89-BED0C1EEAAC5}" destId="{C2FCC071-6EF7-420D-9309-24138AD2EFC1}" srcOrd="1" destOrd="0" presId="urn:microsoft.com/office/officeart/2005/8/layout/hierarchy6"/>
    <dgm:cxn modelId="{18D41C91-7806-4C64-88E7-91C118840AA5}" type="presParOf" srcId="{C2FCC071-6EF7-420D-9309-24138AD2EFC1}" destId="{5F5ACEBB-87C3-4B12-BC89-8AE3752840E9}" srcOrd="0" destOrd="0" presId="urn:microsoft.com/office/officeart/2005/8/layout/hierarchy6"/>
    <dgm:cxn modelId="{7F0FD6EE-CCEA-48B1-8E30-E31DF2229456}" type="presParOf" srcId="{C2FCC071-6EF7-420D-9309-24138AD2EFC1}" destId="{1AF3ED90-FCDB-4F72-9BFA-C69964412578}" srcOrd="1" destOrd="0" presId="urn:microsoft.com/office/officeart/2005/8/layout/hierarchy6"/>
    <dgm:cxn modelId="{AAD25776-C2CD-42B9-A52C-50F9389A1400}" type="presParOf" srcId="{1AF3ED90-FCDB-4F72-9BFA-C69964412578}" destId="{32EC2195-8C4B-41A8-ABED-3E142B6EFC01}" srcOrd="0" destOrd="0" presId="urn:microsoft.com/office/officeart/2005/8/layout/hierarchy6"/>
    <dgm:cxn modelId="{0194CC6A-806C-4B64-A1B1-AC26A2D089F0}" type="presParOf" srcId="{1AF3ED90-FCDB-4F72-9BFA-C69964412578}" destId="{BC1F30A0-9688-47EE-BBE0-07707DCD16AB}" srcOrd="1" destOrd="0" presId="urn:microsoft.com/office/officeart/2005/8/layout/hierarchy6"/>
    <dgm:cxn modelId="{BA7AAAD6-4FEA-4AAE-97C9-C2CF4B775279}" type="presParOf" srcId="{ABF1C794-6451-4469-A7F8-12297603CEA6}" destId="{9F8F9AD2-13F1-4AAF-8443-E048B9AE3D02}" srcOrd="8" destOrd="0" presId="urn:microsoft.com/office/officeart/2005/8/layout/hierarchy6"/>
    <dgm:cxn modelId="{E07D3516-0722-41CF-9068-3C4B9E70BF34}" type="presParOf" srcId="{ABF1C794-6451-4469-A7F8-12297603CEA6}" destId="{FD96E6EB-8CE7-4BFB-BD6E-9C8A78F43513}" srcOrd="9" destOrd="0" presId="urn:microsoft.com/office/officeart/2005/8/layout/hierarchy6"/>
    <dgm:cxn modelId="{4D774DC5-1915-4173-A74D-530BC6F0A13D}" type="presParOf" srcId="{FD96E6EB-8CE7-4BFB-BD6E-9C8A78F43513}" destId="{6E41E9F0-D19A-4DDA-A17B-0AA1683BAC59}" srcOrd="0" destOrd="0" presId="urn:microsoft.com/office/officeart/2005/8/layout/hierarchy6"/>
    <dgm:cxn modelId="{68BEDA7D-7047-47AF-8C47-086F520F8BB2}" type="presParOf" srcId="{FD96E6EB-8CE7-4BFB-BD6E-9C8A78F43513}" destId="{EF77D60A-C029-414D-9B64-E2DEFC4DEB8D}" srcOrd="1" destOrd="0" presId="urn:microsoft.com/office/officeart/2005/8/layout/hierarchy6"/>
    <dgm:cxn modelId="{D12F7A24-BAC3-4A91-8D6B-4A86D1CCA8B3}" type="presParOf" srcId="{EF77D60A-C029-414D-9B64-E2DEFC4DEB8D}" destId="{B123F915-2AB9-41E8-BD6F-7E501D070338}" srcOrd="0" destOrd="0" presId="urn:microsoft.com/office/officeart/2005/8/layout/hierarchy6"/>
    <dgm:cxn modelId="{29B605D2-0C05-4019-8E0F-5A6A6FBBF36B}" type="presParOf" srcId="{EF77D60A-C029-414D-9B64-E2DEFC4DEB8D}" destId="{0C6384C3-E00B-4E71-8816-822BEB69CC1A}" srcOrd="1" destOrd="0" presId="urn:microsoft.com/office/officeart/2005/8/layout/hierarchy6"/>
    <dgm:cxn modelId="{C7D8C4F0-F246-4722-8AED-7052E7BD2D02}" type="presParOf" srcId="{0C6384C3-E00B-4E71-8816-822BEB69CC1A}" destId="{7A0A7C47-EA41-4E35-B466-377B7B44EF1B}" srcOrd="0" destOrd="0" presId="urn:microsoft.com/office/officeart/2005/8/layout/hierarchy6"/>
    <dgm:cxn modelId="{FCADC012-BBA8-45FB-AB7D-F7C064111B8D}" type="presParOf" srcId="{0C6384C3-E00B-4E71-8816-822BEB69CC1A}" destId="{B15976F7-B6B5-41F4-8770-E74EDFAAC59F}" srcOrd="1" destOrd="0" presId="urn:microsoft.com/office/officeart/2005/8/layout/hierarchy6"/>
    <dgm:cxn modelId="{D4F396C7-5970-45BD-B4FB-002D5093EB90}" type="presParOf" srcId="{E48D367A-ECBF-4FD2-96D9-7A4F673C13BE}" destId="{6B122774-36B3-48DE-8C15-3D6827CE4CD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B2D57-09E1-4F08-8619-BA4F490E6666}">
      <dsp:nvSpPr>
        <dsp:cNvPr id="0" name=""/>
        <dsp:cNvSpPr/>
      </dsp:nvSpPr>
      <dsp:spPr>
        <a:xfrm>
          <a:off x="3516717" y="172385"/>
          <a:ext cx="4938368" cy="99508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cs typeface="+mj-cs"/>
            </a:rPr>
            <a:t>العوامل المؤثرة في سرعة التفاعل</a:t>
          </a:r>
        </a:p>
      </dsp:txBody>
      <dsp:txXfrm>
        <a:off x="3545862" y="201530"/>
        <a:ext cx="4880078" cy="936791"/>
      </dsp:txXfrm>
    </dsp:sp>
    <dsp:sp modelId="{94476642-D97B-4367-9FBA-D50ADEC211F4}">
      <dsp:nvSpPr>
        <dsp:cNvPr id="0" name=""/>
        <dsp:cNvSpPr/>
      </dsp:nvSpPr>
      <dsp:spPr>
        <a:xfrm>
          <a:off x="970370" y="1167467"/>
          <a:ext cx="5015530" cy="514413"/>
        </a:xfrm>
        <a:custGeom>
          <a:avLst/>
          <a:gdLst/>
          <a:ahLst/>
          <a:cxnLst/>
          <a:rect l="0" t="0" r="0" b="0"/>
          <a:pathLst>
            <a:path>
              <a:moveTo>
                <a:pt x="5015530" y="0"/>
              </a:moveTo>
              <a:lnTo>
                <a:pt x="5015530" y="257206"/>
              </a:lnTo>
              <a:lnTo>
                <a:pt x="0" y="257206"/>
              </a:lnTo>
              <a:lnTo>
                <a:pt x="0" y="514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C47D6-30D5-420E-AEE0-09F5CEE35543}">
      <dsp:nvSpPr>
        <dsp:cNvPr id="0" name=""/>
        <dsp:cNvSpPr/>
      </dsp:nvSpPr>
      <dsp:spPr>
        <a:xfrm>
          <a:off x="5845" y="1681880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0070C0"/>
              </a:solidFill>
              <a:cs typeface="+mj-cs"/>
            </a:rPr>
            <a:t>المحفزات</a:t>
          </a:r>
        </a:p>
      </dsp:txBody>
      <dsp:txXfrm>
        <a:off x="43512" y="1719547"/>
        <a:ext cx="1853716" cy="1210699"/>
      </dsp:txXfrm>
    </dsp:sp>
    <dsp:sp modelId="{3944E65B-A2C7-49E0-AF0C-005B175D5265}">
      <dsp:nvSpPr>
        <dsp:cNvPr id="0" name=""/>
        <dsp:cNvSpPr/>
      </dsp:nvSpPr>
      <dsp:spPr>
        <a:xfrm>
          <a:off x="924650" y="2967914"/>
          <a:ext cx="91440" cy="514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4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7B587-21C8-4B3A-8922-4EB1A4FE377F}">
      <dsp:nvSpPr>
        <dsp:cNvPr id="0" name=""/>
        <dsp:cNvSpPr/>
      </dsp:nvSpPr>
      <dsp:spPr>
        <a:xfrm>
          <a:off x="5845" y="3482327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  <a:latin typeface="ae_AlMateen" panose="02060803050605020204" pitchFamily="18" charset="-78"/>
              <a:cs typeface="+mj-cs"/>
            </a:rPr>
            <a:t>المحفزات </a:t>
          </a:r>
          <a:r>
            <a:rPr lang="ar-SA" sz="2000" b="1" kern="1200" dirty="0">
              <a:solidFill>
                <a:srgbClr val="FF0000"/>
              </a:solidFill>
              <a:latin typeface="ae_AlMateen" panose="02060803050605020204" pitchFamily="18" charset="-78"/>
              <a:cs typeface="+mj-cs"/>
            </a:rPr>
            <a:t>تزيد</a:t>
          </a:r>
          <a:r>
            <a:rPr lang="ar-SA" sz="2000" b="1" kern="1200" dirty="0">
              <a:solidFill>
                <a:schemeClr val="tx1"/>
              </a:solidFill>
              <a:latin typeface="ae_AlMateen" panose="02060803050605020204" pitchFamily="18" charset="-78"/>
              <a:cs typeface="+mj-cs"/>
            </a:rPr>
            <a:t> من سرعة التفاعل لأنها تقلل من طاقة التنشيط </a:t>
          </a:r>
          <a:endParaRPr lang="ar-SA" sz="2000" b="1" kern="1200" dirty="0">
            <a:solidFill>
              <a:schemeClr val="tx1"/>
            </a:solidFill>
            <a:cs typeface="+mj-cs"/>
          </a:endParaRPr>
        </a:p>
      </dsp:txBody>
      <dsp:txXfrm>
        <a:off x="43512" y="3519994"/>
        <a:ext cx="1853716" cy="1210699"/>
      </dsp:txXfrm>
    </dsp:sp>
    <dsp:sp modelId="{2CC0DC20-7F1E-49C8-A7FA-1C68A48D0F21}">
      <dsp:nvSpPr>
        <dsp:cNvPr id="0" name=""/>
        <dsp:cNvSpPr/>
      </dsp:nvSpPr>
      <dsp:spPr>
        <a:xfrm>
          <a:off x="3478136" y="1167467"/>
          <a:ext cx="2507765" cy="514413"/>
        </a:xfrm>
        <a:custGeom>
          <a:avLst/>
          <a:gdLst/>
          <a:ahLst/>
          <a:cxnLst/>
          <a:rect l="0" t="0" r="0" b="0"/>
          <a:pathLst>
            <a:path>
              <a:moveTo>
                <a:pt x="2507765" y="0"/>
              </a:moveTo>
              <a:lnTo>
                <a:pt x="2507765" y="257206"/>
              </a:lnTo>
              <a:lnTo>
                <a:pt x="0" y="257206"/>
              </a:lnTo>
              <a:lnTo>
                <a:pt x="0" y="514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D6356-647A-4183-8825-27AE99D466FF}">
      <dsp:nvSpPr>
        <dsp:cNvPr id="0" name=""/>
        <dsp:cNvSpPr/>
      </dsp:nvSpPr>
      <dsp:spPr>
        <a:xfrm>
          <a:off x="2513610" y="1681880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0070C0"/>
              </a:solidFill>
              <a:cs typeface="+mj-cs"/>
            </a:rPr>
            <a:t>درجة الحرارة</a:t>
          </a:r>
        </a:p>
      </dsp:txBody>
      <dsp:txXfrm>
        <a:off x="2551277" y="1719547"/>
        <a:ext cx="1853716" cy="1210699"/>
      </dsp:txXfrm>
    </dsp:sp>
    <dsp:sp modelId="{C4BE8807-0498-48B4-9AA9-507D28A04356}">
      <dsp:nvSpPr>
        <dsp:cNvPr id="0" name=""/>
        <dsp:cNvSpPr/>
      </dsp:nvSpPr>
      <dsp:spPr>
        <a:xfrm>
          <a:off x="3432416" y="2967914"/>
          <a:ext cx="91440" cy="514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4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BBA1C-6BE7-4ABB-A1F3-3E1DCA1D09E0}">
      <dsp:nvSpPr>
        <dsp:cNvPr id="0" name=""/>
        <dsp:cNvSpPr/>
      </dsp:nvSpPr>
      <dsp:spPr>
        <a:xfrm>
          <a:off x="2513610" y="3482327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atin typeface="ae_AlMateen" panose="02060803050605020204" pitchFamily="18" charset="-78"/>
              <a:cs typeface="+mj-cs"/>
            </a:rPr>
            <a:t>زيادة درجة الحرارة </a:t>
          </a:r>
          <a:r>
            <a:rPr lang="ar-SA" sz="2000" b="1" kern="1200" dirty="0">
              <a:solidFill>
                <a:srgbClr val="FF0000"/>
              </a:solidFill>
              <a:latin typeface="ae_AlMateen" panose="02060803050605020204" pitchFamily="18" charset="-78"/>
              <a:cs typeface="+mj-cs"/>
            </a:rPr>
            <a:t>تزيد</a:t>
          </a:r>
          <a:r>
            <a:rPr lang="ar-SA" sz="2000" b="1" kern="1200" dirty="0">
              <a:latin typeface="ae_AlMateen" panose="02060803050605020204" pitchFamily="18" charset="-78"/>
              <a:cs typeface="+mj-cs"/>
            </a:rPr>
            <a:t> من سرعة التفاعل حسب نظرية التصادم </a:t>
          </a:r>
          <a:endParaRPr lang="ar-SA" sz="2000" b="1" kern="1200" dirty="0">
            <a:cs typeface="+mj-cs"/>
          </a:endParaRPr>
        </a:p>
      </dsp:txBody>
      <dsp:txXfrm>
        <a:off x="2551277" y="3519994"/>
        <a:ext cx="1853716" cy="1210699"/>
      </dsp:txXfrm>
    </dsp:sp>
    <dsp:sp modelId="{3B85E72B-88D6-43F0-858C-1DFEAFCC228E}">
      <dsp:nvSpPr>
        <dsp:cNvPr id="0" name=""/>
        <dsp:cNvSpPr/>
      </dsp:nvSpPr>
      <dsp:spPr>
        <a:xfrm>
          <a:off x="5940181" y="1167467"/>
          <a:ext cx="91440" cy="514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8B107-6E44-404B-835A-F4071B0FF5B7}">
      <dsp:nvSpPr>
        <dsp:cNvPr id="0" name=""/>
        <dsp:cNvSpPr/>
      </dsp:nvSpPr>
      <dsp:spPr>
        <a:xfrm>
          <a:off x="5021376" y="1681880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0070C0"/>
              </a:solidFill>
              <a:cs typeface="+mj-cs"/>
            </a:rPr>
            <a:t>مساحة السطح</a:t>
          </a:r>
        </a:p>
      </dsp:txBody>
      <dsp:txXfrm>
        <a:off x="5059043" y="1719547"/>
        <a:ext cx="1853716" cy="1210699"/>
      </dsp:txXfrm>
    </dsp:sp>
    <dsp:sp modelId="{849EB069-B741-4D09-8AFD-F2C99272A27B}">
      <dsp:nvSpPr>
        <dsp:cNvPr id="0" name=""/>
        <dsp:cNvSpPr/>
      </dsp:nvSpPr>
      <dsp:spPr>
        <a:xfrm>
          <a:off x="5940181" y="2967914"/>
          <a:ext cx="91440" cy="514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4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118E4-2823-41DB-8B43-AF87D3892DA6}">
      <dsp:nvSpPr>
        <dsp:cNvPr id="0" name=""/>
        <dsp:cNvSpPr/>
      </dsp:nvSpPr>
      <dsp:spPr>
        <a:xfrm>
          <a:off x="5021376" y="3482327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altLang="ar-SA" sz="2000" b="1" kern="1200" dirty="0">
              <a:solidFill>
                <a:schemeClr val="tx1"/>
              </a:solidFill>
              <a:latin typeface="ae_AlMateen" panose="02060803050605020204" pitchFamily="18" charset="-78"/>
              <a:cs typeface="+mj-cs"/>
            </a:rPr>
            <a:t>تعمل زيادة مساحه سطح التفاعل على </a:t>
          </a:r>
          <a:r>
            <a:rPr lang="ar-SA" altLang="ar-SA" sz="2000" b="1" kern="1200" dirty="0">
              <a:solidFill>
                <a:srgbClr val="FF0000"/>
              </a:solidFill>
              <a:latin typeface="ae_AlMateen" panose="02060803050605020204" pitchFamily="18" charset="-78"/>
              <a:cs typeface="+mj-cs"/>
            </a:rPr>
            <a:t>زياده</a:t>
          </a:r>
          <a:r>
            <a:rPr lang="ar-SA" altLang="ar-SA" sz="2000" b="1" kern="1200" dirty="0">
              <a:solidFill>
                <a:schemeClr val="tx1"/>
              </a:solidFill>
              <a:latin typeface="ae_AlMateen" panose="02060803050605020204" pitchFamily="18" charset="-78"/>
              <a:cs typeface="+mj-cs"/>
            </a:rPr>
            <a:t> سرعه التفاعل </a:t>
          </a:r>
          <a:endParaRPr lang="ar-SA" sz="2000" b="1" kern="1200" dirty="0">
            <a:cs typeface="+mj-cs"/>
          </a:endParaRPr>
        </a:p>
      </dsp:txBody>
      <dsp:txXfrm>
        <a:off x="5059043" y="3519994"/>
        <a:ext cx="1853716" cy="1210699"/>
      </dsp:txXfrm>
    </dsp:sp>
    <dsp:sp modelId="{45DF5928-D60B-42D0-8EF3-5B1E3BD22379}">
      <dsp:nvSpPr>
        <dsp:cNvPr id="0" name=""/>
        <dsp:cNvSpPr/>
      </dsp:nvSpPr>
      <dsp:spPr>
        <a:xfrm>
          <a:off x="5985901" y="1167467"/>
          <a:ext cx="2507765" cy="51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206"/>
              </a:lnTo>
              <a:lnTo>
                <a:pt x="2507765" y="257206"/>
              </a:lnTo>
              <a:lnTo>
                <a:pt x="2507765" y="514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176D5-6F8E-4855-8D65-76D96FCF1437}">
      <dsp:nvSpPr>
        <dsp:cNvPr id="0" name=""/>
        <dsp:cNvSpPr/>
      </dsp:nvSpPr>
      <dsp:spPr>
        <a:xfrm>
          <a:off x="7529141" y="1681880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0070C0"/>
              </a:solidFill>
              <a:cs typeface="+mj-cs"/>
            </a:rPr>
            <a:t>التركيز</a:t>
          </a:r>
        </a:p>
      </dsp:txBody>
      <dsp:txXfrm>
        <a:off x="7566808" y="1719547"/>
        <a:ext cx="1853716" cy="1210699"/>
      </dsp:txXfrm>
    </dsp:sp>
    <dsp:sp modelId="{5F5ACEBB-87C3-4B12-BC89-8AE3752840E9}">
      <dsp:nvSpPr>
        <dsp:cNvPr id="0" name=""/>
        <dsp:cNvSpPr/>
      </dsp:nvSpPr>
      <dsp:spPr>
        <a:xfrm>
          <a:off x="8447946" y="2967914"/>
          <a:ext cx="91440" cy="514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4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C2195-8C4B-41A8-ABED-3E142B6EFC01}">
      <dsp:nvSpPr>
        <dsp:cNvPr id="0" name=""/>
        <dsp:cNvSpPr/>
      </dsp:nvSpPr>
      <dsp:spPr>
        <a:xfrm>
          <a:off x="7529141" y="3482327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atin typeface="ae_AlMateen" panose="02060803050605020204" pitchFamily="18" charset="-78"/>
              <a:cs typeface="+mj-cs"/>
            </a:rPr>
            <a:t>زيادة تركيز المواد المتفاعلة </a:t>
          </a:r>
          <a:r>
            <a:rPr lang="ar-SA" sz="2000" b="1" kern="1200" dirty="0">
              <a:solidFill>
                <a:srgbClr val="FF0000"/>
              </a:solidFill>
              <a:latin typeface="ae_AlMateen" panose="02060803050605020204" pitchFamily="18" charset="-78"/>
              <a:cs typeface="+mj-cs"/>
            </a:rPr>
            <a:t>يزيد</a:t>
          </a:r>
          <a:r>
            <a:rPr lang="ar-SA" sz="2000" b="1" kern="1200" dirty="0">
              <a:latin typeface="ae_AlMateen" panose="02060803050605020204" pitchFamily="18" charset="-78"/>
              <a:cs typeface="+mj-cs"/>
            </a:rPr>
            <a:t> من سرعة التفاعل حسب نظرية التصادم </a:t>
          </a:r>
          <a:endParaRPr lang="ar-SA" sz="2000" b="1" kern="1200" dirty="0">
            <a:cs typeface="+mj-cs"/>
          </a:endParaRPr>
        </a:p>
      </dsp:txBody>
      <dsp:txXfrm>
        <a:off x="7566808" y="3519994"/>
        <a:ext cx="1853716" cy="1210699"/>
      </dsp:txXfrm>
    </dsp:sp>
    <dsp:sp modelId="{9F8F9AD2-13F1-4AAF-8443-E048B9AE3D02}">
      <dsp:nvSpPr>
        <dsp:cNvPr id="0" name=""/>
        <dsp:cNvSpPr/>
      </dsp:nvSpPr>
      <dsp:spPr>
        <a:xfrm>
          <a:off x="5985901" y="1167467"/>
          <a:ext cx="5015530" cy="51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206"/>
              </a:lnTo>
              <a:lnTo>
                <a:pt x="5015530" y="257206"/>
              </a:lnTo>
              <a:lnTo>
                <a:pt x="5015530" y="514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1E9F0-D19A-4DDA-A17B-0AA1683BAC59}">
      <dsp:nvSpPr>
        <dsp:cNvPr id="0" name=""/>
        <dsp:cNvSpPr/>
      </dsp:nvSpPr>
      <dsp:spPr>
        <a:xfrm>
          <a:off x="10036907" y="1681880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0070C0"/>
              </a:solidFill>
              <a:cs typeface="+mj-cs"/>
            </a:rPr>
            <a:t>طبيعة المواد المتفاعلة</a:t>
          </a:r>
        </a:p>
      </dsp:txBody>
      <dsp:txXfrm>
        <a:off x="10074574" y="1719547"/>
        <a:ext cx="1853716" cy="1210699"/>
      </dsp:txXfrm>
    </dsp:sp>
    <dsp:sp modelId="{B123F915-2AB9-41E8-BD6F-7E501D070338}">
      <dsp:nvSpPr>
        <dsp:cNvPr id="0" name=""/>
        <dsp:cNvSpPr/>
      </dsp:nvSpPr>
      <dsp:spPr>
        <a:xfrm>
          <a:off x="10955712" y="2967914"/>
          <a:ext cx="91440" cy="514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4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A7C47-EA41-4E35-B466-377B7B44EF1B}">
      <dsp:nvSpPr>
        <dsp:cNvPr id="0" name=""/>
        <dsp:cNvSpPr/>
      </dsp:nvSpPr>
      <dsp:spPr>
        <a:xfrm>
          <a:off x="10036907" y="3482327"/>
          <a:ext cx="1929050" cy="1286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cs typeface="+mj-cs"/>
            </a:rPr>
            <a:t>تعتمد سرعة التفاعل على نشاط المواد المتفاعلة </a:t>
          </a:r>
        </a:p>
      </dsp:txBody>
      <dsp:txXfrm>
        <a:off x="10074574" y="3519994"/>
        <a:ext cx="1853716" cy="1210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20/04/42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20/04/42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20/04/42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20/04/42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20/04/42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.sa/url?sa=i&amp;rct=j&amp;q=&amp;esrc=s&amp;source=images&amp;cd=&amp;cad=rja&amp;uact=8&amp;ved=0ahUKEwiJz4LOkIPLAhVJnRoKHfv-CZ4QjRwIBw&amp;url=https%3A%2F%2Fwww.youtube.com%2Fwatch%3Fv%3D1jLoUaCaVQk&amp;psig=AFQjCNGZqPH2fNxGnd7OTAl9Pd_kKxe-7Q&amp;ust=1455947297111382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الثالث الثانوي 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7" y="2290763"/>
            <a:ext cx="195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+mj-cs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+mj-cs"/>
              </a:rPr>
              <a:t>المـــــــــــــــادة</a:t>
            </a:r>
            <a:endParaRPr lang="en-US" sz="24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89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+mj-cs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+mj-cs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كــــــــيــــــمــــــــيــــــــاء 3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العوامل المؤثرة في سرعة التفاعل الكيميائي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7367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مـــاجـــد الــحـكــمــي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+mj-cs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الأول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662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1" name="مربع نص 19">
            <a:extLst>
              <a:ext uri="{FF2B5EF4-FFF2-40B4-BE49-F238E27FC236}">
                <a16:creationId xmlns:a16="http://schemas.microsoft.com/office/drawing/2014/main" id="{8C1EA980-E013-4E42-AB7C-85590A0D9442}"/>
              </a:ext>
            </a:extLst>
          </p:cNvPr>
          <p:cNvSpPr txBox="1"/>
          <p:nvPr/>
        </p:nvSpPr>
        <p:spPr>
          <a:xfrm>
            <a:off x="7751441" y="2009939"/>
            <a:ext cx="403668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خامسًا : المحفزات والمثبطات</a:t>
            </a:r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8BB7D9FB-5C80-4DBA-AEB4-78C385161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2377440"/>
            <a:ext cx="4484771" cy="41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20">
            <a:extLst>
              <a:ext uri="{FF2B5EF4-FFF2-40B4-BE49-F238E27FC236}">
                <a16:creationId xmlns:a16="http://schemas.microsoft.com/office/drawing/2014/main" id="{C93572C0-2926-4E15-A836-1641C4BB2647}"/>
              </a:ext>
            </a:extLst>
          </p:cNvPr>
          <p:cNvSpPr txBox="1"/>
          <p:nvPr/>
        </p:nvSpPr>
        <p:spPr>
          <a:xfrm>
            <a:off x="5314950" y="2739793"/>
            <a:ext cx="6724650" cy="36971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المحفزات</a:t>
            </a:r>
            <a:r>
              <a:rPr lang="ar-SA" sz="3200" b="1" dirty="0">
                <a:solidFill>
                  <a:srgbClr val="0070C0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تزيد من سرعة التفاعل لأنها تقلل من طاقة التنشيط وبالتالي تزداد سرعة التفاعل</a:t>
            </a:r>
          </a:p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latin typeface="ae_AlMateen" panose="02060803050605020204" pitchFamily="18" charset="-78"/>
                <a:cs typeface="+mj-cs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b="1" dirty="0">
                <a:latin typeface="ae_AlMateen" panose="02060803050605020204" pitchFamily="18" charset="-78"/>
                <a:cs typeface="+mj-cs"/>
              </a:rPr>
              <a:t>لاحظ من الرسم أن طاقة التنشيط للتفاعل المحفز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أقل كثيراً 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من طاقة التنشيط للتفاعل غير المحفز </a:t>
            </a:r>
          </a:p>
        </p:txBody>
      </p:sp>
    </p:spTree>
    <p:extLst>
      <p:ext uri="{BB962C8B-B14F-4D97-AF65-F5344CB8AC3E}">
        <p14:creationId xmlns:p14="http://schemas.microsoft.com/office/powerpoint/2010/main" val="30289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1" name="مربع نص 19">
            <a:extLst>
              <a:ext uri="{FF2B5EF4-FFF2-40B4-BE49-F238E27FC236}">
                <a16:creationId xmlns:a16="http://schemas.microsoft.com/office/drawing/2014/main" id="{8C1EA980-E013-4E42-AB7C-85590A0D9442}"/>
              </a:ext>
            </a:extLst>
          </p:cNvPr>
          <p:cNvSpPr txBox="1"/>
          <p:nvPr/>
        </p:nvSpPr>
        <p:spPr>
          <a:xfrm>
            <a:off x="7751441" y="2009939"/>
            <a:ext cx="403668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خامسًا : المحفزات والمثبطات</a:t>
            </a:r>
          </a:p>
        </p:txBody>
      </p:sp>
      <p:sp>
        <p:nvSpPr>
          <p:cNvPr id="4" name="مربع نص 13">
            <a:extLst>
              <a:ext uri="{FF2B5EF4-FFF2-40B4-BE49-F238E27FC236}">
                <a16:creationId xmlns:a16="http://schemas.microsoft.com/office/drawing/2014/main" id="{EB864CDB-3B82-4234-A3F0-744BD5873F8E}"/>
              </a:ext>
            </a:extLst>
          </p:cNvPr>
          <p:cNvSpPr txBox="1"/>
          <p:nvPr/>
        </p:nvSpPr>
        <p:spPr>
          <a:xfrm>
            <a:off x="6985656" y="2523481"/>
            <a:ext cx="50132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أمثلة على المحفزات :</a:t>
            </a:r>
          </a:p>
        </p:txBody>
      </p:sp>
      <p:sp>
        <p:nvSpPr>
          <p:cNvPr id="5" name="مربع نص 9">
            <a:extLst>
              <a:ext uri="{FF2B5EF4-FFF2-40B4-BE49-F238E27FC236}">
                <a16:creationId xmlns:a16="http://schemas.microsoft.com/office/drawing/2014/main" id="{884CCCFC-762F-4116-8594-EA3B54E39199}"/>
              </a:ext>
            </a:extLst>
          </p:cNvPr>
          <p:cNvSpPr txBox="1"/>
          <p:nvPr/>
        </p:nvSpPr>
        <p:spPr>
          <a:xfrm>
            <a:off x="5415637" y="3439378"/>
            <a:ext cx="6372486" cy="26925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1- الإنزيمات .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مثل: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1- انزيم </a:t>
            </a:r>
            <a:r>
              <a:rPr lang="ar-SA" sz="2800" b="1" dirty="0" err="1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اميليز</a:t>
            </a:r>
            <a:endParaRPr lang="ar-SA" sz="2800" b="1" dirty="0">
              <a:solidFill>
                <a:srgbClr val="3B00C0"/>
              </a:solidFill>
              <a:latin typeface="ae_AlMateen" panose="02060803050605020204" pitchFamily="18" charset="-78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2- انزيم </a:t>
            </a:r>
            <a:r>
              <a:rPr lang="ar-SA" sz="2800" b="1" dirty="0" err="1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ليبيز</a:t>
            </a:r>
            <a:r>
              <a:rPr lang="ar-SA" sz="28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18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1" name="مربع نص 19">
            <a:extLst>
              <a:ext uri="{FF2B5EF4-FFF2-40B4-BE49-F238E27FC236}">
                <a16:creationId xmlns:a16="http://schemas.microsoft.com/office/drawing/2014/main" id="{8C1EA980-E013-4E42-AB7C-85590A0D9442}"/>
              </a:ext>
            </a:extLst>
          </p:cNvPr>
          <p:cNvSpPr txBox="1"/>
          <p:nvPr/>
        </p:nvSpPr>
        <p:spPr>
          <a:xfrm>
            <a:off x="7751441" y="2009939"/>
            <a:ext cx="403668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خامسًا : المحفزات والمثبطات</a:t>
            </a:r>
          </a:p>
        </p:txBody>
      </p:sp>
      <p:sp>
        <p:nvSpPr>
          <p:cNvPr id="4" name="مربع نص 13">
            <a:extLst>
              <a:ext uri="{FF2B5EF4-FFF2-40B4-BE49-F238E27FC236}">
                <a16:creationId xmlns:a16="http://schemas.microsoft.com/office/drawing/2014/main" id="{EB864CDB-3B82-4234-A3F0-744BD5873F8E}"/>
              </a:ext>
            </a:extLst>
          </p:cNvPr>
          <p:cNvSpPr txBox="1"/>
          <p:nvPr/>
        </p:nvSpPr>
        <p:spPr>
          <a:xfrm>
            <a:off x="6985656" y="2523481"/>
            <a:ext cx="50132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أمثلة على المحفزات :</a:t>
            </a:r>
          </a:p>
        </p:txBody>
      </p:sp>
      <p:sp>
        <p:nvSpPr>
          <p:cNvPr id="5" name="مربع نص 9">
            <a:extLst>
              <a:ext uri="{FF2B5EF4-FFF2-40B4-BE49-F238E27FC236}">
                <a16:creationId xmlns:a16="http://schemas.microsoft.com/office/drawing/2014/main" id="{884CCCFC-762F-4116-8594-EA3B54E39199}"/>
              </a:ext>
            </a:extLst>
          </p:cNvPr>
          <p:cNvSpPr txBox="1"/>
          <p:nvPr/>
        </p:nvSpPr>
        <p:spPr>
          <a:xfrm>
            <a:off x="5415637" y="3439378"/>
            <a:ext cx="6372486" cy="1307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2- ثاني أكسيد المنجنيز يعمل كمحفز يزيد من سرعة تحلل فوق أكسيد الهيدروجين إلى ماء وأكسجين 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E43BBFA-CE62-40B3-ADCB-0DFC9749D947}"/>
              </a:ext>
            </a:extLst>
          </p:cNvPr>
          <p:cNvSpPr/>
          <p:nvPr/>
        </p:nvSpPr>
        <p:spPr>
          <a:xfrm>
            <a:off x="5869946" y="5465630"/>
            <a:ext cx="6040115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ar-SA" sz="4800" b="1" dirty="0">
                <a:solidFill>
                  <a:srgbClr val="002060"/>
                </a:solidFill>
              </a:rPr>
              <a:t>2H</a:t>
            </a:r>
            <a:r>
              <a:rPr lang="en-US" altLang="ar-SA" sz="4800" b="1" baseline="-25000" dirty="0">
                <a:solidFill>
                  <a:srgbClr val="002060"/>
                </a:solidFill>
              </a:rPr>
              <a:t>2</a:t>
            </a:r>
            <a:r>
              <a:rPr lang="en-US" altLang="ar-SA" sz="4800" b="1" dirty="0">
                <a:solidFill>
                  <a:srgbClr val="002060"/>
                </a:solidFill>
              </a:rPr>
              <a:t>O</a:t>
            </a:r>
            <a:r>
              <a:rPr lang="en-US" altLang="ar-SA" sz="4800" b="1" baseline="-25000" dirty="0">
                <a:solidFill>
                  <a:srgbClr val="002060"/>
                </a:solidFill>
              </a:rPr>
              <a:t>2 </a:t>
            </a:r>
            <a:r>
              <a:rPr lang="en-US" altLang="ar-SA" sz="2000" b="1" dirty="0">
                <a:solidFill>
                  <a:srgbClr val="002060"/>
                </a:solidFill>
              </a:rPr>
              <a:t>(l) </a:t>
            </a:r>
            <a:r>
              <a:rPr lang="en-US" altLang="ar-SA" sz="4800" b="1" dirty="0">
                <a:solidFill>
                  <a:srgbClr val="002060"/>
                </a:solidFill>
              </a:rPr>
              <a:t>→ 2H</a:t>
            </a:r>
            <a:r>
              <a:rPr lang="en-US" altLang="ar-SA" sz="4800" b="1" baseline="-25000" dirty="0">
                <a:solidFill>
                  <a:srgbClr val="002060"/>
                </a:solidFill>
              </a:rPr>
              <a:t>2</a:t>
            </a:r>
            <a:r>
              <a:rPr lang="en-US" altLang="ar-SA" sz="4800" b="1" dirty="0">
                <a:solidFill>
                  <a:srgbClr val="002060"/>
                </a:solidFill>
              </a:rPr>
              <a:t>O </a:t>
            </a:r>
            <a:r>
              <a:rPr lang="en-US" altLang="ar-SA" sz="2000" b="1" dirty="0">
                <a:solidFill>
                  <a:srgbClr val="002060"/>
                </a:solidFill>
              </a:rPr>
              <a:t>(l) </a:t>
            </a:r>
            <a:r>
              <a:rPr lang="en-US" altLang="ar-SA" sz="4800" b="1" dirty="0">
                <a:solidFill>
                  <a:srgbClr val="002060"/>
                </a:solidFill>
              </a:rPr>
              <a:t>+ O</a:t>
            </a:r>
            <a:r>
              <a:rPr lang="en-US" altLang="ar-SA" sz="4800" b="1" baseline="-25000" dirty="0">
                <a:solidFill>
                  <a:srgbClr val="002060"/>
                </a:solidFill>
              </a:rPr>
              <a:t>2 </a:t>
            </a:r>
            <a:r>
              <a:rPr lang="en-US" altLang="ar-SA" b="1" dirty="0">
                <a:solidFill>
                  <a:srgbClr val="002060"/>
                </a:solidFill>
              </a:rPr>
              <a:t>(g) </a:t>
            </a:r>
            <a:endParaRPr lang="en-US" altLang="ar-SA" sz="4800" b="1" dirty="0">
              <a:solidFill>
                <a:srgbClr val="002060"/>
              </a:solidFill>
            </a:endParaRPr>
          </a:p>
        </p:txBody>
      </p:sp>
      <p:sp>
        <p:nvSpPr>
          <p:cNvPr id="7" name="مربع نص 3">
            <a:extLst>
              <a:ext uri="{FF2B5EF4-FFF2-40B4-BE49-F238E27FC236}">
                <a16:creationId xmlns:a16="http://schemas.microsoft.com/office/drawing/2014/main" id="{A6333FCD-7BCA-4A1F-B43C-B962093B207E}"/>
              </a:ext>
            </a:extLst>
          </p:cNvPr>
          <p:cNvSpPr txBox="1"/>
          <p:nvPr/>
        </p:nvSpPr>
        <p:spPr>
          <a:xfrm>
            <a:off x="7575178" y="5392177"/>
            <a:ext cx="10256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MnO</a:t>
            </a:r>
            <a:r>
              <a:rPr lang="en-US" sz="1200" b="1" dirty="0">
                <a:solidFill>
                  <a:srgbClr val="FF0000"/>
                </a:solidFill>
              </a:rPr>
              <a:t>2</a:t>
            </a:r>
            <a:endParaRPr lang="ar-SA" sz="1200" b="1" dirty="0">
              <a:solidFill>
                <a:srgbClr val="FF0000"/>
              </a:solidFill>
            </a:endParaRPr>
          </a:p>
        </p:txBody>
      </p:sp>
      <p:pic>
        <p:nvPicPr>
          <p:cNvPr id="8" name="Picture 2">
            <a:hlinkClick r:id="rId2"/>
            <a:extLst>
              <a:ext uri="{FF2B5EF4-FFF2-40B4-BE49-F238E27FC236}">
                <a16:creationId xmlns:a16="http://schemas.microsoft.com/office/drawing/2014/main" id="{B4F27184-98A6-43FB-B92E-325AB71E8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0" t="3503" r="15856" b="4529"/>
          <a:stretch/>
        </p:blipFill>
        <p:spPr bwMode="auto">
          <a:xfrm>
            <a:off x="502018" y="3245755"/>
            <a:ext cx="3566733" cy="26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18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1" name="مربع نص 19">
            <a:extLst>
              <a:ext uri="{FF2B5EF4-FFF2-40B4-BE49-F238E27FC236}">
                <a16:creationId xmlns:a16="http://schemas.microsoft.com/office/drawing/2014/main" id="{8C1EA980-E013-4E42-AB7C-85590A0D9442}"/>
              </a:ext>
            </a:extLst>
          </p:cNvPr>
          <p:cNvSpPr txBox="1"/>
          <p:nvPr/>
        </p:nvSpPr>
        <p:spPr>
          <a:xfrm>
            <a:off x="7751441" y="2009939"/>
            <a:ext cx="403668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خامسًا : المحفزات والمثبطات</a:t>
            </a:r>
          </a:p>
        </p:txBody>
      </p:sp>
      <p:sp>
        <p:nvSpPr>
          <p:cNvPr id="4" name="مربع نص 25">
            <a:extLst>
              <a:ext uri="{FF2B5EF4-FFF2-40B4-BE49-F238E27FC236}">
                <a16:creationId xmlns:a16="http://schemas.microsoft.com/office/drawing/2014/main" id="{CED43697-DD2A-4664-A6C3-0846DC02874C}"/>
              </a:ext>
            </a:extLst>
          </p:cNvPr>
          <p:cNvSpPr txBox="1"/>
          <p:nvPr/>
        </p:nvSpPr>
        <p:spPr>
          <a:xfrm>
            <a:off x="3464371" y="2651939"/>
            <a:ext cx="8529270" cy="29585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أهمية المحفزات :</a:t>
            </a:r>
          </a:p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+mj-cs"/>
              </a:rPr>
              <a:t>تستخدم المحفزات بشكل كبير في الصناعات التحويلية </a:t>
            </a:r>
          </a:p>
          <a:p>
            <a:pPr>
              <a:lnSpc>
                <a:spcPct val="150000"/>
              </a:lnSpc>
            </a:pPr>
            <a:endParaRPr lang="ar-SA" sz="3200" b="1" dirty="0">
              <a:latin typeface="ae_AlMateen" panose="02060803050605020204" pitchFamily="18" charset="-78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وذلك لإنتاج كمية أكبر من المنتج وبسرعة أكبر مما يقلل التكلفة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05B02BB-F452-449C-8F2F-5C006F26B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9" y="2490130"/>
            <a:ext cx="3299911" cy="2148545"/>
          </a:xfrm>
          <a:prstGeom prst="rect">
            <a:avLst/>
          </a:prstGeom>
        </p:spPr>
      </p:pic>
      <p:pic>
        <p:nvPicPr>
          <p:cNvPr id="1026" name="Picture 2" descr="ما هي الصناعات التحويلية - موضوع">
            <a:extLst>
              <a:ext uri="{FF2B5EF4-FFF2-40B4-BE49-F238E27FC236}">
                <a16:creationId xmlns:a16="http://schemas.microsoft.com/office/drawing/2014/main" id="{A0992FDE-0299-46F5-B7A5-8C5568D6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8" y="4772122"/>
            <a:ext cx="3266012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6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1" name="مربع نص 19">
            <a:extLst>
              <a:ext uri="{FF2B5EF4-FFF2-40B4-BE49-F238E27FC236}">
                <a16:creationId xmlns:a16="http://schemas.microsoft.com/office/drawing/2014/main" id="{8C1EA980-E013-4E42-AB7C-85590A0D9442}"/>
              </a:ext>
            </a:extLst>
          </p:cNvPr>
          <p:cNvSpPr txBox="1"/>
          <p:nvPr/>
        </p:nvSpPr>
        <p:spPr>
          <a:xfrm>
            <a:off x="7751441" y="2009939"/>
            <a:ext cx="403668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خامسًا : المحفزات والمثبطات</a:t>
            </a:r>
          </a:p>
        </p:txBody>
      </p:sp>
      <p:sp>
        <p:nvSpPr>
          <p:cNvPr id="4" name="مربع نص 9">
            <a:extLst>
              <a:ext uri="{FF2B5EF4-FFF2-40B4-BE49-F238E27FC236}">
                <a16:creationId xmlns:a16="http://schemas.microsoft.com/office/drawing/2014/main" id="{1947A5FA-6F91-402A-A187-3A69A0AFD389}"/>
              </a:ext>
            </a:extLst>
          </p:cNvPr>
          <p:cNvSpPr txBox="1"/>
          <p:nvPr/>
        </p:nvSpPr>
        <p:spPr>
          <a:xfrm>
            <a:off x="10207242" y="2628607"/>
            <a:ext cx="1580881" cy="74251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المثبطات :</a:t>
            </a:r>
          </a:p>
        </p:txBody>
      </p:sp>
      <p:sp>
        <p:nvSpPr>
          <p:cNvPr id="5" name="مربع نص 10">
            <a:extLst>
              <a:ext uri="{FF2B5EF4-FFF2-40B4-BE49-F238E27FC236}">
                <a16:creationId xmlns:a16="http://schemas.microsoft.com/office/drawing/2014/main" id="{DD572ED6-35E8-4F63-9C7F-D6916EBC9843}"/>
              </a:ext>
            </a:extLst>
          </p:cNvPr>
          <p:cNvSpPr txBox="1"/>
          <p:nvPr/>
        </p:nvSpPr>
        <p:spPr>
          <a:xfrm>
            <a:off x="5597847" y="5729287"/>
            <a:ext cx="600677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هل هناك علاقة بين المثبطات والمطبات الصناعية ؟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6F5BA8D-CB2B-4963-9704-6684842F7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8" y="2921288"/>
            <a:ext cx="3238500" cy="2807999"/>
          </a:xfrm>
          <a:prstGeom prst="rect">
            <a:avLst/>
          </a:prstGeom>
        </p:spPr>
      </p:pic>
      <p:sp>
        <p:nvSpPr>
          <p:cNvPr id="7" name="مربع نص 16">
            <a:extLst>
              <a:ext uri="{FF2B5EF4-FFF2-40B4-BE49-F238E27FC236}">
                <a16:creationId xmlns:a16="http://schemas.microsoft.com/office/drawing/2014/main" id="{BDD562DF-DDC2-4541-BC3F-AA049CC1F7ED}"/>
              </a:ext>
            </a:extLst>
          </p:cNvPr>
          <p:cNvSpPr txBox="1"/>
          <p:nvPr/>
        </p:nvSpPr>
        <p:spPr>
          <a:xfrm>
            <a:off x="4508565" y="3654233"/>
            <a:ext cx="7279558" cy="148066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هي مواد تؤدي إبطاء سرعة التفاعل 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بعض المثبطات يمنع حدوث التفاعل على الإطلاق . </a:t>
            </a:r>
            <a:endParaRPr lang="en-US" sz="3200" b="1" dirty="0">
              <a:solidFill>
                <a:srgbClr val="3B00C0"/>
              </a:solidFill>
              <a:latin typeface="ae_AlMateen" panose="02060803050605020204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73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1" name="مربع نص 19">
            <a:extLst>
              <a:ext uri="{FF2B5EF4-FFF2-40B4-BE49-F238E27FC236}">
                <a16:creationId xmlns:a16="http://schemas.microsoft.com/office/drawing/2014/main" id="{8C1EA980-E013-4E42-AB7C-85590A0D9442}"/>
              </a:ext>
            </a:extLst>
          </p:cNvPr>
          <p:cNvSpPr txBox="1"/>
          <p:nvPr/>
        </p:nvSpPr>
        <p:spPr>
          <a:xfrm>
            <a:off x="7751441" y="2009939"/>
            <a:ext cx="403668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خامسًا : المحفزات والمثبطات</a:t>
            </a:r>
          </a:p>
        </p:txBody>
      </p:sp>
      <p:sp>
        <p:nvSpPr>
          <p:cNvPr id="4" name="مربع نص 11">
            <a:extLst>
              <a:ext uri="{FF2B5EF4-FFF2-40B4-BE49-F238E27FC236}">
                <a16:creationId xmlns:a16="http://schemas.microsoft.com/office/drawing/2014/main" id="{D36BE1D7-CA7A-4DDF-872D-9EF3340201FF}"/>
              </a:ext>
            </a:extLst>
          </p:cNvPr>
          <p:cNvSpPr txBox="1"/>
          <p:nvPr/>
        </p:nvSpPr>
        <p:spPr>
          <a:xfrm>
            <a:off x="2498966" y="3557753"/>
            <a:ext cx="8898590" cy="28771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40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كيف تعمل المثبطات ؟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ae_AlMateen" panose="02060803050605020204" pitchFamily="18" charset="-78"/>
                <a:cs typeface="+mj-cs"/>
              </a:rPr>
              <a:t>بعضها يغلق المسارات المنخفضة الطاقة ولذا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تزداد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 طاقة تنشيط التفاعل . </a:t>
            </a:r>
            <a:endParaRPr lang="en-US" sz="2800" b="1" dirty="0">
              <a:latin typeface="ae_AlMateen" panose="02060803050605020204" pitchFamily="18" charset="-78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ae_AlMateen" panose="02060803050605020204" pitchFamily="18" charset="-78"/>
                <a:cs typeface="+mj-cs"/>
              </a:rPr>
              <a:t>بعضها يعمل على تدمير المحفز أو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منعه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 من أداء وظيفته . </a:t>
            </a:r>
            <a:endParaRPr lang="en-US" sz="2800" b="1" dirty="0">
              <a:latin typeface="ae_AlMateen" panose="02060803050605020204" pitchFamily="18" charset="-78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latin typeface="ae_AlMateen" panose="02060803050605020204" pitchFamily="18" charset="-78"/>
                <a:cs typeface="+mj-cs"/>
              </a:rPr>
              <a:t>بعضها يرتبط مع الأنزيمات في التفاعلات الحيوية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فتمنع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 حدوث التفاعل .</a:t>
            </a:r>
          </a:p>
        </p:txBody>
      </p:sp>
      <p:sp>
        <p:nvSpPr>
          <p:cNvPr id="5" name="مربع نص 12">
            <a:extLst>
              <a:ext uri="{FF2B5EF4-FFF2-40B4-BE49-F238E27FC236}">
                <a16:creationId xmlns:a16="http://schemas.microsoft.com/office/drawing/2014/main" id="{1D655F19-DE52-471E-855A-29567A4AEDE9}"/>
              </a:ext>
            </a:extLst>
          </p:cNvPr>
          <p:cNvSpPr txBox="1"/>
          <p:nvPr/>
        </p:nvSpPr>
        <p:spPr>
          <a:xfrm>
            <a:off x="9894360" y="2605248"/>
            <a:ext cx="1755609" cy="82375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المثبطات :</a:t>
            </a:r>
          </a:p>
        </p:txBody>
      </p:sp>
    </p:spTree>
    <p:extLst>
      <p:ext uri="{BB962C8B-B14F-4D97-AF65-F5344CB8AC3E}">
        <p14:creationId xmlns:p14="http://schemas.microsoft.com/office/powerpoint/2010/main" val="3690645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1" name="مربع نص 19">
            <a:extLst>
              <a:ext uri="{FF2B5EF4-FFF2-40B4-BE49-F238E27FC236}">
                <a16:creationId xmlns:a16="http://schemas.microsoft.com/office/drawing/2014/main" id="{8C1EA980-E013-4E42-AB7C-85590A0D9442}"/>
              </a:ext>
            </a:extLst>
          </p:cNvPr>
          <p:cNvSpPr txBox="1"/>
          <p:nvPr/>
        </p:nvSpPr>
        <p:spPr>
          <a:xfrm>
            <a:off x="7751441" y="2009939"/>
            <a:ext cx="403668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خامسًا : المحفزات والمثبطات</a:t>
            </a:r>
          </a:p>
        </p:txBody>
      </p:sp>
      <p:sp>
        <p:nvSpPr>
          <p:cNvPr id="4" name="مربع نص 13">
            <a:extLst>
              <a:ext uri="{FF2B5EF4-FFF2-40B4-BE49-F238E27FC236}">
                <a16:creationId xmlns:a16="http://schemas.microsoft.com/office/drawing/2014/main" id="{6B7786A9-E68C-4BB1-BE1A-131D1F59E002}"/>
              </a:ext>
            </a:extLst>
          </p:cNvPr>
          <p:cNvSpPr txBox="1"/>
          <p:nvPr/>
        </p:nvSpPr>
        <p:spPr>
          <a:xfrm>
            <a:off x="6483160" y="3429000"/>
            <a:ext cx="5708839" cy="27699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مثال :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المواد الحافظة (المواد المضادة للأكسدة )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latin typeface="ae_AlMateen" panose="02060803050605020204" pitchFamily="18" charset="-78"/>
                <a:cs typeface="+mj-cs"/>
              </a:rPr>
              <a:t>هي عبارة عن مثبطات تستخدم في صناعة الأغذية (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علل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) </a:t>
            </a:r>
            <a:r>
              <a:rPr lang="ar-SA" sz="28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لأنها تعطي فترة صلاحية أطول </a:t>
            </a:r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.</a:t>
            </a:r>
            <a:endParaRPr lang="en-US" sz="3200" b="1" dirty="0">
              <a:solidFill>
                <a:srgbClr val="3B00C0"/>
              </a:solidFill>
              <a:latin typeface="ae_AlMateen" panose="02060803050605020204" pitchFamily="18" charset="-78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60E1EF5-601D-4B5B-90C7-BFF9667E6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7" y="3774906"/>
            <a:ext cx="4171950" cy="2705100"/>
          </a:xfrm>
          <a:prstGeom prst="rect">
            <a:avLst/>
          </a:prstGeom>
        </p:spPr>
      </p:pic>
      <p:sp>
        <p:nvSpPr>
          <p:cNvPr id="6" name="مربع نص 12">
            <a:extLst>
              <a:ext uri="{FF2B5EF4-FFF2-40B4-BE49-F238E27FC236}">
                <a16:creationId xmlns:a16="http://schemas.microsoft.com/office/drawing/2014/main" id="{96033A1E-2FED-49C6-B4A2-20613E89365C}"/>
              </a:ext>
            </a:extLst>
          </p:cNvPr>
          <p:cNvSpPr txBox="1"/>
          <p:nvPr/>
        </p:nvSpPr>
        <p:spPr>
          <a:xfrm>
            <a:off x="10277744" y="2640601"/>
            <a:ext cx="1580881" cy="74251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المثبطات :</a:t>
            </a:r>
          </a:p>
        </p:txBody>
      </p:sp>
    </p:spTree>
    <p:extLst>
      <p:ext uri="{BB962C8B-B14F-4D97-AF65-F5344CB8AC3E}">
        <p14:creationId xmlns:p14="http://schemas.microsoft.com/office/powerpoint/2010/main" val="35199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42DCF9D-891D-48E9-9A8A-448E0FAA87A3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" name="مستطيل مستدير الزوايا 14">
            <a:extLst>
              <a:ext uri="{FF2B5EF4-FFF2-40B4-BE49-F238E27FC236}">
                <a16:creationId xmlns:a16="http://schemas.microsoft.com/office/drawing/2014/main" id="{0A8EB688-4927-429C-9AA3-49D7CDF53F50}"/>
              </a:ext>
            </a:extLst>
          </p:cNvPr>
          <p:cNvSpPr/>
          <p:nvPr/>
        </p:nvSpPr>
        <p:spPr>
          <a:xfrm>
            <a:off x="10488615" y="1942105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1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86FD341-E9FC-4E71-A6DB-79E7707E059D}"/>
              </a:ext>
            </a:extLst>
          </p:cNvPr>
          <p:cNvSpPr/>
          <p:nvPr/>
        </p:nvSpPr>
        <p:spPr>
          <a:xfrm>
            <a:off x="3695700" y="1913160"/>
            <a:ext cx="6547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تعمل زيادة درجة الحرارة على ...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8631480-F807-41BC-B24F-0807DAFA85FB}"/>
              </a:ext>
            </a:extLst>
          </p:cNvPr>
          <p:cNvSpPr/>
          <p:nvPr/>
        </p:nvSpPr>
        <p:spPr>
          <a:xfrm>
            <a:off x="3428858" y="3221858"/>
            <a:ext cx="5920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زيادة</a:t>
            </a:r>
            <a:r>
              <a:rPr lang="ar-SA" sz="3200" b="1" dirty="0">
                <a:solidFill>
                  <a:srgbClr val="0000CC"/>
                </a:solidFill>
              </a:rPr>
              <a:t> سرعة التفاعل الكيميائي </a:t>
            </a:r>
            <a:endParaRPr lang="ar-SA" sz="3200" dirty="0">
              <a:solidFill>
                <a:srgbClr val="0000CC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8E9B2FA9-49B4-4E17-AF1E-0463BB4F135B}"/>
              </a:ext>
            </a:extLst>
          </p:cNvPr>
          <p:cNvSpPr/>
          <p:nvPr/>
        </p:nvSpPr>
        <p:spPr>
          <a:xfrm>
            <a:off x="9472025" y="3152996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67F579DF-22BB-4279-9363-CB35E1447654}"/>
              </a:ext>
            </a:extLst>
          </p:cNvPr>
          <p:cNvSpPr/>
          <p:nvPr/>
        </p:nvSpPr>
        <p:spPr>
          <a:xfrm>
            <a:off x="9485673" y="4299427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923500DC-5B6C-4874-9F0D-55BD1FD76F1B}"/>
              </a:ext>
            </a:extLst>
          </p:cNvPr>
          <p:cNvSpPr/>
          <p:nvPr/>
        </p:nvSpPr>
        <p:spPr>
          <a:xfrm>
            <a:off x="9485673" y="5541395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792F70B-F844-4CBC-891C-A09E4EE27FB2}"/>
              </a:ext>
            </a:extLst>
          </p:cNvPr>
          <p:cNvSpPr/>
          <p:nvPr/>
        </p:nvSpPr>
        <p:spPr>
          <a:xfrm>
            <a:off x="3169550" y="4370562"/>
            <a:ext cx="6181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تقليل</a:t>
            </a:r>
            <a:r>
              <a:rPr lang="ar-SA" sz="3200" b="1" dirty="0">
                <a:solidFill>
                  <a:srgbClr val="0000CC"/>
                </a:solidFill>
              </a:rPr>
              <a:t> سرعة التفاعل الكيميائي </a:t>
            </a:r>
            <a:endParaRPr lang="ar-SA" sz="3200" dirty="0">
              <a:solidFill>
                <a:srgbClr val="0000CC"/>
              </a:solidFill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16B95F6-713D-4563-B672-4E2E0A28BC69}"/>
              </a:ext>
            </a:extLst>
          </p:cNvPr>
          <p:cNvSpPr/>
          <p:nvPr/>
        </p:nvSpPr>
        <p:spPr>
          <a:xfrm>
            <a:off x="3169550" y="5601154"/>
            <a:ext cx="6211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لا يؤثر </a:t>
            </a:r>
            <a:r>
              <a:rPr lang="ar-SA" sz="3200" b="1" dirty="0">
                <a:solidFill>
                  <a:srgbClr val="0000CC"/>
                </a:solidFill>
              </a:rPr>
              <a:t>على سرعة التفاعل الكيميائي </a:t>
            </a:r>
            <a:endParaRPr lang="ar-SA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37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71AA714-2F24-4A9F-A122-DEB3C688ABB4}"/>
              </a:ext>
            </a:extLst>
          </p:cNvPr>
          <p:cNvSpPr/>
          <p:nvPr/>
        </p:nvSpPr>
        <p:spPr>
          <a:xfrm>
            <a:off x="1055852" y="2960704"/>
            <a:ext cx="10866233" cy="22198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لماذا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 يفسد الطعام ببطء عند حفظه في الثلاجة مقارنة مع بقائه خارجها عند درجة حرارة الغرفة .</a:t>
            </a:r>
          </a:p>
          <a:p>
            <a:pPr>
              <a:lnSpc>
                <a:spcPct val="150000"/>
              </a:lnSpc>
            </a:pPr>
            <a:endParaRPr lang="ar-SA" sz="3200" b="1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3" name="مستطيل مستدير الزوايا 14">
            <a:extLst>
              <a:ext uri="{FF2B5EF4-FFF2-40B4-BE49-F238E27FC236}">
                <a16:creationId xmlns:a16="http://schemas.microsoft.com/office/drawing/2014/main" id="{2D6A6B39-74C6-4EDD-A76C-38B3162EDEE7}"/>
              </a:ext>
            </a:extLst>
          </p:cNvPr>
          <p:cNvSpPr/>
          <p:nvPr/>
        </p:nvSpPr>
        <p:spPr>
          <a:xfrm>
            <a:off x="10488615" y="1942105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2</a:t>
            </a:r>
            <a:endParaRPr lang="ar-SA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12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ربع نص 24">
            <a:extLst>
              <a:ext uri="{FF2B5EF4-FFF2-40B4-BE49-F238E27FC236}">
                <a16:creationId xmlns:a16="http://schemas.microsoft.com/office/drawing/2014/main" id="{52989DC5-9966-4365-A301-EC91378B76F9}"/>
              </a:ext>
            </a:extLst>
          </p:cNvPr>
          <p:cNvSpPr txBox="1"/>
          <p:nvPr/>
        </p:nvSpPr>
        <p:spPr>
          <a:xfrm>
            <a:off x="10796506" y="1947878"/>
            <a:ext cx="111280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FF0000"/>
                </a:solidFill>
              </a:rPr>
              <a:t>تقويم: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0BD98B0-2454-4F92-8BF7-52B9C8CE1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9" y="2809134"/>
            <a:ext cx="4314825" cy="315277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847D0A2-7799-4D19-A397-0669DB9AC95E}"/>
              </a:ext>
            </a:extLst>
          </p:cNvPr>
          <p:cNvSpPr/>
          <p:nvPr/>
        </p:nvSpPr>
        <p:spPr>
          <a:xfrm>
            <a:off x="5693962" y="3536486"/>
            <a:ext cx="597791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latin typeface="ae_AlMateen" panose="02060803050605020204" pitchFamily="18" charset="-78"/>
                <a:cs typeface="+mj-cs"/>
              </a:rPr>
              <a:t>ماذا تمثل </a:t>
            </a:r>
            <a:r>
              <a:rPr lang="en-US" sz="3200" b="1" dirty="0">
                <a:latin typeface="ae_AlMateen" panose="02060803050605020204" pitchFamily="18" charset="-78"/>
                <a:cs typeface="+mj-cs"/>
              </a:rPr>
              <a:t>(A) 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 و </a:t>
            </a:r>
            <a:r>
              <a:rPr lang="en-US" sz="3200" b="1" dirty="0">
                <a:latin typeface="ae_AlMateen" panose="02060803050605020204" pitchFamily="18" charset="-78"/>
                <a:cs typeface="+mj-cs"/>
              </a:rPr>
              <a:t>(B)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 في الرسم البياني ؟</a:t>
            </a:r>
          </a:p>
        </p:txBody>
      </p:sp>
    </p:spTree>
    <p:extLst>
      <p:ext uri="{BB962C8B-B14F-4D97-AF65-F5344CB8AC3E}">
        <p14:creationId xmlns:p14="http://schemas.microsoft.com/office/powerpoint/2010/main" val="153205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9D7EC37E-3179-49C0-A09A-565C602627F1}"/>
              </a:ext>
            </a:extLst>
          </p:cNvPr>
          <p:cNvSpPr txBox="1"/>
          <p:nvPr/>
        </p:nvSpPr>
        <p:spPr>
          <a:xfrm>
            <a:off x="8905473" y="1947785"/>
            <a:ext cx="233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سنتعلم اليوم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CDA2D56E-4209-4B17-94D4-EB5AE1173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280" y="1900618"/>
            <a:ext cx="740664" cy="74066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04DD876-E535-4938-A61E-350D3063FD7E}"/>
              </a:ext>
            </a:extLst>
          </p:cNvPr>
          <p:cNvSpPr txBox="1"/>
          <p:nvPr/>
        </p:nvSpPr>
        <p:spPr>
          <a:xfrm>
            <a:off x="2615589" y="3021301"/>
            <a:ext cx="8815234" cy="248516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تحدد</a:t>
            </a:r>
            <a:r>
              <a:rPr lang="ar-SA" sz="36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r>
              <a:rPr lang="ar-SA" sz="3600" b="1" dirty="0">
                <a:latin typeface="ae_AlMateen" panose="02060803050605020204" pitchFamily="18" charset="-78"/>
                <a:cs typeface="+mj-cs"/>
              </a:rPr>
              <a:t>العوامل المؤثرة في سرعة التفاعل.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ar-SA" sz="36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تُعرّف</a:t>
            </a:r>
            <a:r>
              <a:rPr lang="ar-SA" sz="36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r>
              <a:rPr lang="ar-SA" sz="3600" b="1" dirty="0">
                <a:latin typeface="ae_AlMateen" panose="02060803050605020204" pitchFamily="18" charset="-78"/>
                <a:cs typeface="+mj-cs"/>
              </a:rPr>
              <a:t>أثر المواد الحافزة والمثبطة على سرعة التفاعل.</a:t>
            </a:r>
          </a:p>
        </p:txBody>
      </p:sp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AFBBA432-79D2-4DE2-B9BD-07D924B5B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344737"/>
              </p:ext>
            </p:extLst>
          </p:nvPr>
        </p:nvGraphicFramePr>
        <p:xfrm>
          <a:off x="110098" y="1651933"/>
          <a:ext cx="11971803" cy="494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696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74F5A55-5693-41B2-9077-B6D98CFC4F20}"/>
              </a:ext>
            </a:extLst>
          </p:cNvPr>
          <p:cNvSpPr txBox="1"/>
          <p:nvPr/>
        </p:nvSpPr>
        <p:spPr>
          <a:xfrm>
            <a:off x="8608834" y="1869300"/>
            <a:ext cx="26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672A4F0-906B-49BD-A8C8-0CC15EE1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98" y="1822133"/>
            <a:ext cx="740664" cy="74066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92F7DB0-8B0C-4D13-B0AF-9CCCDB155D0B}"/>
              </a:ext>
            </a:extLst>
          </p:cNvPr>
          <p:cNvSpPr/>
          <p:nvPr/>
        </p:nvSpPr>
        <p:spPr>
          <a:xfrm>
            <a:off x="3095624" y="3295803"/>
            <a:ext cx="8503855" cy="26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كتاب </a:t>
            </a:r>
            <a:r>
              <a:rPr lang="ar-SA" sz="3600" b="1" dirty="0">
                <a:solidFill>
                  <a:srgbClr val="FF0000"/>
                </a:solidFill>
              </a:rPr>
              <a:t>كيمياء3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التعليم الثانوي نظام المقررات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(مسار العلوم الطبيعية)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طبعة 1442 – 2020م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الفصل الدراسي الأول</a:t>
            </a:r>
          </a:p>
        </p:txBody>
      </p:sp>
      <p:pic>
        <p:nvPicPr>
          <p:cNvPr id="10" name="صورة 9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3932B043-151C-46C0-AA1B-F2CB55F6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977" r="28433" b="18469"/>
          <a:stretch/>
        </p:blipFill>
        <p:spPr>
          <a:xfrm>
            <a:off x="403379" y="2576732"/>
            <a:ext cx="2778369" cy="4281268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CE338533-E5EA-46E6-8C9C-88815ECA84F7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378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7D619BD-8F30-4AEE-B530-7610340B3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9" r="14526"/>
          <a:stretch/>
        </p:blipFill>
        <p:spPr>
          <a:xfrm>
            <a:off x="3040742" y="2204720"/>
            <a:ext cx="6110515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7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ربع نص 11">
            <a:extLst>
              <a:ext uri="{FF2B5EF4-FFF2-40B4-BE49-F238E27FC236}">
                <a16:creationId xmlns:a16="http://schemas.microsoft.com/office/drawing/2014/main" id="{A2E0A07B-B04F-4084-83AD-FFED504E8044}"/>
              </a:ext>
            </a:extLst>
          </p:cNvPr>
          <p:cNvSpPr txBox="1"/>
          <p:nvPr/>
        </p:nvSpPr>
        <p:spPr>
          <a:xfrm>
            <a:off x="6673581" y="1810011"/>
            <a:ext cx="514115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في الحصص السابقة تم التعرف على :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66B09E7-57C0-46FF-9E5C-7C09B6256DFE}"/>
              </a:ext>
            </a:extLst>
          </p:cNvPr>
          <p:cNvSpPr/>
          <p:nvPr/>
        </p:nvSpPr>
        <p:spPr>
          <a:xfrm>
            <a:off x="7293796" y="2562029"/>
            <a:ext cx="4501553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أولاً : طبيعة المواد المتفاعلة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02A41CC-623B-4D08-89E3-960A7F5F2EDA}"/>
              </a:ext>
            </a:extLst>
          </p:cNvPr>
          <p:cNvSpPr/>
          <p:nvPr/>
        </p:nvSpPr>
        <p:spPr>
          <a:xfrm>
            <a:off x="4305299" y="3863050"/>
            <a:ext cx="7509433" cy="22198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3200" b="1" dirty="0">
                <a:latin typeface="ae_AlMateen" panose="02060803050605020204" pitchFamily="18" charset="-78"/>
                <a:cs typeface="+mj-cs"/>
              </a:rPr>
              <a:t>تعتمد سرعة التفاعل على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نشاط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 المواد المتفاعلة 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3200" b="1" dirty="0">
                <a:latin typeface="ae_AlMateen" panose="02060803050605020204" pitchFamily="18" charset="-78"/>
                <a:cs typeface="+mj-cs"/>
              </a:rPr>
              <a:t>المواد ذات النشاط الأعلى تحت ظروف معينة هي الأسرع في التفاعل 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6F8AB03-6CC3-46FA-9816-E89084A66E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1" t="10116" r="4418"/>
          <a:stretch/>
        </p:blipFill>
        <p:spPr>
          <a:xfrm>
            <a:off x="154737" y="2162175"/>
            <a:ext cx="3436187" cy="427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7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6" name="مربع نص 18">
            <a:extLst>
              <a:ext uri="{FF2B5EF4-FFF2-40B4-BE49-F238E27FC236}">
                <a16:creationId xmlns:a16="http://schemas.microsoft.com/office/drawing/2014/main" id="{3B7F7446-E4C0-49F3-B5DB-678AD976912D}"/>
              </a:ext>
            </a:extLst>
          </p:cNvPr>
          <p:cNvSpPr txBox="1"/>
          <p:nvPr/>
        </p:nvSpPr>
        <p:spPr>
          <a:xfrm>
            <a:off x="4743450" y="4104975"/>
            <a:ext cx="6968649" cy="16547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600" b="1" dirty="0">
                <a:latin typeface="ae_AlMateen" panose="02060803050605020204" pitchFamily="18" charset="-78"/>
                <a:cs typeface="+mj-cs"/>
              </a:rPr>
              <a:t>كلما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زاد</a:t>
            </a:r>
            <a:r>
              <a:rPr lang="ar-SA" sz="3600" b="1" dirty="0">
                <a:latin typeface="ae_AlMateen" panose="02060803050605020204" pitchFamily="18" charset="-78"/>
                <a:cs typeface="+mj-cs"/>
              </a:rPr>
              <a:t> تركيز المواد الداخلة في التفاعل زادت سرعة التفاعل . </a:t>
            </a:r>
          </a:p>
        </p:txBody>
      </p:sp>
      <p:sp>
        <p:nvSpPr>
          <p:cNvPr id="10" name="مربع نص 11">
            <a:extLst>
              <a:ext uri="{FF2B5EF4-FFF2-40B4-BE49-F238E27FC236}">
                <a16:creationId xmlns:a16="http://schemas.microsoft.com/office/drawing/2014/main" id="{6FB11BAD-3EDF-41E8-B70F-A52B4881B790}"/>
              </a:ext>
            </a:extLst>
          </p:cNvPr>
          <p:cNvSpPr txBox="1"/>
          <p:nvPr/>
        </p:nvSpPr>
        <p:spPr>
          <a:xfrm>
            <a:off x="6673581" y="1810011"/>
            <a:ext cx="514115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في الحصص السابقة تم التعرف على :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8D3BD49-212D-4874-8C1A-77E415DBEDFD}"/>
              </a:ext>
            </a:extLst>
          </p:cNvPr>
          <p:cNvSpPr txBox="1"/>
          <p:nvPr/>
        </p:nvSpPr>
        <p:spPr>
          <a:xfrm>
            <a:off x="5505450" y="2476363"/>
            <a:ext cx="609600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ثانياَ : التركيز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1DD1D2C-AE52-4E47-8DC7-2DDD5F18D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3" y="2263903"/>
            <a:ext cx="2868512" cy="207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37AB9831-7303-4D32-81AE-E772BD721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7" y="4618469"/>
            <a:ext cx="2857465" cy="20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85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7" name="مربع نص 19">
            <a:extLst>
              <a:ext uri="{FF2B5EF4-FFF2-40B4-BE49-F238E27FC236}">
                <a16:creationId xmlns:a16="http://schemas.microsoft.com/office/drawing/2014/main" id="{5F522C53-04A4-4E95-95BD-C42C5134BD81}"/>
              </a:ext>
            </a:extLst>
          </p:cNvPr>
          <p:cNvSpPr txBox="1"/>
          <p:nvPr/>
        </p:nvSpPr>
        <p:spPr>
          <a:xfrm>
            <a:off x="8751227" y="2552864"/>
            <a:ext cx="292259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ثالثاً : مساحة السطح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7DF6619-7775-46E5-8763-0F67C220E3E7}"/>
              </a:ext>
            </a:extLst>
          </p:cNvPr>
          <p:cNvSpPr/>
          <p:nvPr/>
        </p:nvSpPr>
        <p:spPr>
          <a:xfrm>
            <a:off x="3603780" y="3971435"/>
            <a:ext cx="8233736" cy="14811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altLang="ar-SA" sz="3200" b="1" dirty="0">
                <a:latin typeface="ae_AlMateen" panose="02060803050605020204" pitchFamily="18" charset="-78"/>
                <a:cs typeface="+mj-cs"/>
              </a:rPr>
              <a:t>تعمل زيادة مساحه سطح التفاعل على </a:t>
            </a:r>
            <a:r>
              <a:rPr lang="ar-SA" alt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زيادة</a:t>
            </a:r>
            <a:r>
              <a:rPr lang="ar-SA" altLang="ar-SA" sz="3200" b="1" dirty="0">
                <a:latin typeface="ae_AlMateen" panose="02060803050605020204" pitchFamily="18" charset="-78"/>
                <a:cs typeface="+mj-cs"/>
              </a:rPr>
              <a:t> سرعه التفاعل بسبب عدد الاصطدامات بين الجسيمات المتفاعلة .</a:t>
            </a:r>
            <a:endParaRPr lang="ar-SA" sz="3200" b="1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10" name="مربع نص 11">
            <a:extLst>
              <a:ext uri="{FF2B5EF4-FFF2-40B4-BE49-F238E27FC236}">
                <a16:creationId xmlns:a16="http://schemas.microsoft.com/office/drawing/2014/main" id="{01839C01-3E3C-4F93-B552-767F0F927B2A}"/>
              </a:ext>
            </a:extLst>
          </p:cNvPr>
          <p:cNvSpPr txBox="1"/>
          <p:nvPr/>
        </p:nvSpPr>
        <p:spPr>
          <a:xfrm>
            <a:off x="6673581" y="1810011"/>
            <a:ext cx="514115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في الحصص السابقة تم التعرف على :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FDD151CD-D1DC-42AF-AEA1-7E69D918E0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52" y="2288555"/>
            <a:ext cx="3308085" cy="197700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BF22AD9-6E2F-4FEC-9EC4-F286FA654D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752" y="4448795"/>
            <a:ext cx="3072341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8" name="مربع نص 19">
            <a:extLst>
              <a:ext uri="{FF2B5EF4-FFF2-40B4-BE49-F238E27FC236}">
                <a16:creationId xmlns:a16="http://schemas.microsoft.com/office/drawing/2014/main" id="{E8C75EF7-2F25-44D6-8993-5EF544CB2680}"/>
              </a:ext>
            </a:extLst>
          </p:cNvPr>
          <p:cNvSpPr txBox="1"/>
          <p:nvPr/>
        </p:nvSpPr>
        <p:spPr>
          <a:xfrm>
            <a:off x="8627796" y="2552864"/>
            <a:ext cx="304602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رابعاً : درجة الحرارة </a:t>
            </a:r>
          </a:p>
        </p:txBody>
      </p:sp>
      <p:sp>
        <p:nvSpPr>
          <p:cNvPr id="20" name="مربع نص 11">
            <a:extLst>
              <a:ext uri="{FF2B5EF4-FFF2-40B4-BE49-F238E27FC236}">
                <a16:creationId xmlns:a16="http://schemas.microsoft.com/office/drawing/2014/main" id="{173D9CB5-E669-4E18-B2FF-85821CE46FA8}"/>
              </a:ext>
            </a:extLst>
          </p:cNvPr>
          <p:cNvSpPr txBox="1"/>
          <p:nvPr/>
        </p:nvSpPr>
        <p:spPr>
          <a:xfrm>
            <a:off x="6673581" y="1810011"/>
            <a:ext cx="514115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في الحصص السابقة تم التعرف على :</a:t>
            </a:r>
          </a:p>
        </p:txBody>
      </p:sp>
      <p:sp>
        <p:nvSpPr>
          <p:cNvPr id="21" name="مربع نص 13">
            <a:extLst>
              <a:ext uri="{FF2B5EF4-FFF2-40B4-BE49-F238E27FC236}">
                <a16:creationId xmlns:a16="http://schemas.microsoft.com/office/drawing/2014/main" id="{8BEA5E6F-32AD-462B-A807-F9645363BA6B}"/>
              </a:ext>
            </a:extLst>
          </p:cNvPr>
          <p:cNvSpPr txBox="1"/>
          <p:nvPr/>
        </p:nvSpPr>
        <p:spPr>
          <a:xfrm>
            <a:off x="6184680" y="3774016"/>
            <a:ext cx="5359620" cy="14811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+mj-cs"/>
              </a:rPr>
              <a:t>زيادة درجة الحرارة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تزيد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 من سرعة التفاعل حسب نظرية التصادم .</a:t>
            </a: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76104749-2B83-4255-B215-467138E905AB}"/>
              </a:ext>
            </a:extLst>
          </p:cNvPr>
          <p:cNvGrpSpPr/>
          <p:nvPr/>
        </p:nvGrpSpPr>
        <p:grpSpPr>
          <a:xfrm>
            <a:off x="361949" y="2305050"/>
            <a:ext cx="3486151" cy="4305300"/>
            <a:chOff x="107504" y="1775063"/>
            <a:chExt cx="3960440" cy="4383286"/>
          </a:xfrm>
        </p:grpSpPr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385A6E4C-7207-4E24-8335-EA06D80D59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6" t="1560" b="19991"/>
            <a:stretch/>
          </p:blipFill>
          <p:spPr>
            <a:xfrm>
              <a:off x="2213526" y="1775063"/>
              <a:ext cx="1854418" cy="3443259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49C0932E-D320-4BF1-9B01-B09A5FB28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" t="3186" r="54191" b="21543"/>
            <a:stretch/>
          </p:blipFill>
          <p:spPr>
            <a:xfrm>
              <a:off x="107504" y="1844824"/>
              <a:ext cx="1698171" cy="3303738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FBF46360-228B-445C-9FBF-A12ECC933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7" t="78583" r="60451"/>
            <a:stretch/>
          </p:blipFill>
          <p:spPr>
            <a:xfrm>
              <a:off x="2463619" y="5218322"/>
              <a:ext cx="1244285" cy="940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736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1" name="مربع نص 19">
            <a:extLst>
              <a:ext uri="{FF2B5EF4-FFF2-40B4-BE49-F238E27FC236}">
                <a16:creationId xmlns:a16="http://schemas.microsoft.com/office/drawing/2014/main" id="{8C1EA980-E013-4E42-AB7C-85590A0D9442}"/>
              </a:ext>
            </a:extLst>
          </p:cNvPr>
          <p:cNvSpPr txBox="1"/>
          <p:nvPr/>
        </p:nvSpPr>
        <p:spPr>
          <a:xfrm>
            <a:off x="7751441" y="2009939"/>
            <a:ext cx="403668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خامسًا : المحفزات والمثبطات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1EE86C6-3B38-4D98-9A4A-F2B6562C2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481" r="2827" b="7256"/>
          <a:stretch/>
        </p:blipFill>
        <p:spPr>
          <a:xfrm>
            <a:off x="539524" y="3276600"/>
            <a:ext cx="4565876" cy="2659555"/>
          </a:xfrm>
          <a:prstGeom prst="rect">
            <a:avLst/>
          </a:prstGeom>
        </p:spPr>
      </p:pic>
      <p:sp>
        <p:nvSpPr>
          <p:cNvPr id="16" name="مربع نص 24">
            <a:extLst>
              <a:ext uri="{FF2B5EF4-FFF2-40B4-BE49-F238E27FC236}">
                <a16:creationId xmlns:a16="http://schemas.microsoft.com/office/drawing/2014/main" id="{5D2FEDBE-1849-4DCB-ABE4-D708B90D039A}"/>
              </a:ext>
            </a:extLst>
          </p:cNvPr>
          <p:cNvSpPr txBox="1"/>
          <p:nvPr/>
        </p:nvSpPr>
        <p:spPr>
          <a:xfrm>
            <a:off x="8265561" y="3788871"/>
            <a:ext cx="316625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أي الطرُق أسرع !! </a:t>
            </a:r>
          </a:p>
        </p:txBody>
      </p:sp>
    </p:spTree>
    <p:extLst>
      <p:ext uri="{BB962C8B-B14F-4D97-AF65-F5344CB8AC3E}">
        <p14:creationId xmlns:p14="http://schemas.microsoft.com/office/powerpoint/2010/main" val="4269978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D0FDC6-3C47-4665-830F-4F83F5A79BB4}"/>
              </a:ext>
            </a:extLst>
          </p:cNvPr>
          <p:cNvSpPr txBox="1"/>
          <p:nvPr/>
        </p:nvSpPr>
        <p:spPr>
          <a:xfrm>
            <a:off x="2738438" y="1128713"/>
            <a:ext cx="5681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dirty="0"/>
              <a:t>العوامل المؤثرة في سرعة التفاعل الكيميائي</a:t>
            </a:r>
            <a:endParaRPr lang="en-US" sz="28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1" name="مربع نص 19">
            <a:extLst>
              <a:ext uri="{FF2B5EF4-FFF2-40B4-BE49-F238E27FC236}">
                <a16:creationId xmlns:a16="http://schemas.microsoft.com/office/drawing/2014/main" id="{8C1EA980-E013-4E42-AB7C-85590A0D9442}"/>
              </a:ext>
            </a:extLst>
          </p:cNvPr>
          <p:cNvSpPr txBox="1"/>
          <p:nvPr/>
        </p:nvSpPr>
        <p:spPr>
          <a:xfrm>
            <a:off x="7751441" y="2009939"/>
            <a:ext cx="403668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خامسًا : المحفزات والمثبطات</a:t>
            </a:r>
          </a:p>
        </p:txBody>
      </p:sp>
      <p:sp>
        <p:nvSpPr>
          <p:cNvPr id="4" name="مربع نص 19">
            <a:extLst>
              <a:ext uri="{FF2B5EF4-FFF2-40B4-BE49-F238E27FC236}">
                <a16:creationId xmlns:a16="http://schemas.microsoft.com/office/drawing/2014/main" id="{E29F7AAB-A5A4-4289-AADB-504DC8A83031}"/>
              </a:ext>
            </a:extLst>
          </p:cNvPr>
          <p:cNvSpPr txBox="1"/>
          <p:nvPr/>
        </p:nvSpPr>
        <p:spPr>
          <a:xfrm>
            <a:off x="6305549" y="3570789"/>
            <a:ext cx="5482574" cy="24857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600" b="1" dirty="0">
                <a:latin typeface="ae_AlMateen" panose="02060803050605020204" pitchFamily="18" charset="-78"/>
                <a:cs typeface="+mj-cs"/>
              </a:rPr>
              <a:t>هي مواد كيميائية تضاف للتفاعل الكيميائي فتزيد من سرعته دون أن تتأثر كيميائياً </a:t>
            </a:r>
            <a:r>
              <a:rPr lang="ar-SA" sz="3600" b="1" dirty="0">
                <a:solidFill>
                  <a:srgbClr val="3B00C0"/>
                </a:solidFill>
                <a:latin typeface="ae_AlMateen" panose="02060803050605020204" pitchFamily="18" charset="-78"/>
                <a:cs typeface="+mj-cs"/>
              </a:rPr>
              <a:t>( دون أن تستهلك )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270AE05-4D33-433E-9B73-E1939E7FE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76" y="2009939"/>
            <a:ext cx="3215623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5880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3670</TotalTime>
  <Words>658</Words>
  <Application>Microsoft Office PowerPoint</Application>
  <PresentationFormat>شاشة عريضة</PresentationFormat>
  <Paragraphs>112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8" baseType="lpstr">
      <vt:lpstr>ae_AlMateen</vt:lpstr>
      <vt:lpstr>Arial</vt:lpstr>
      <vt:lpstr>Calibri</vt:lpstr>
      <vt:lpstr>Calibri Light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majed Al-hakami</cp:lastModifiedBy>
  <cp:revision>8</cp:revision>
  <dcterms:created xsi:type="dcterms:W3CDTF">2020-09-01T14:46:23Z</dcterms:created>
  <dcterms:modified xsi:type="dcterms:W3CDTF">2020-12-05T12:16:43Z</dcterms:modified>
</cp:coreProperties>
</file>