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9ECC1C-08A7-4337-A954-73F314FCC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45357D4-E40B-4DB9-8206-2098BF6DE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E6CBEF-8477-4D7D-B66B-EC3C46B4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241AC2-1553-45E8-AEC1-7C983F2D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3AB432-A0CE-4073-9219-4CA603BD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860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366B4C-410A-4859-886B-2D6A1ACDA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7C605E3-C480-4791-9A2F-264F60680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B7DB66-AC04-48E1-92CA-E36B75F3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2DF094-4EBD-4BB7-A863-C3F6ACA3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5E1DB7-EC5A-412C-8B90-346F3E7A2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118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0DDFA63-B4D3-4637-94CC-0E78F3E04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2D3785A-7617-4C6C-888D-86748C460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B47BD8-25D5-438D-B98A-9F729DCB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D08446-3AD0-42EA-BAA9-24643509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4233BD-7476-490A-ABD4-48F04BF5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25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81CF06-E649-4EF1-9523-66ED40A22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FC2D140-6522-4A29-A492-0530D6605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947AD2-A7A3-4293-873B-9CF4C537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43E070-A707-4A8A-92FC-05AAA400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DF058C-771B-4410-A2B0-9AC4A454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514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A1A1C7-1429-4991-B1D5-A54C3F59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7F237BA-2ABB-48C6-954B-0B29A349D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B40B36-F9E9-40F2-8B5D-D06C2397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F7C688-F740-46C1-9EE9-EA4BC989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696D91-3278-4D81-89B2-C2840C14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240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754AE7-06C5-4414-96EC-AC9AE5E2B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F4952E-BDFB-4A28-BBE6-4479FB0703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0C30ED2-D98F-43C1-9507-848CDB47F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EEC3C0A-D253-4996-8297-804DBEB2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D69965F-5D90-41CD-AD71-95675945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15DA399-9BF6-4136-985E-ACBF09FB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323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A68873-DB1B-433D-9C9C-CBFBA092C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D1BCC2-B8E1-42C5-956B-506AA8DF9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71AEDDB-44DE-45CA-B93F-343145EA3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9E32E3A-41D9-44A8-81B3-E88270289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A4BC007-8D65-4F12-A56E-A6869F6A20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66D1143-E647-44D8-AF40-ABAE207CE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6BD8948-3BE4-4C72-A7BB-D6BA7E824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6019240-6EAF-47DE-B4FC-F324538C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047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DC6242-AB2F-4B35-8B5C-A97C0121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3093344-B1E2-4769-BACE-8BE8D109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340FD2C-96F2-4A91-AE82-831EE493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B687A2C-F224-40E3-B182-B5C39C4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741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9F0ED15-F9DD-4435-814C-583DDBA3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CA95770-5E78-41F9-8877-965264CE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E0E2935-00CE-4CC0-985E-EB16AF7A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637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779D55-D76E-4407-829F-7CB25E7CF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CA2AF9-DABF-408A-ABAA-A712A7207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86B90EB-7D9D-420E-BAA5-66EDA7546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81ED81-C564-4A85-974A-A059F563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014EAA-C07B-482F-A195-84818C0E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3E0376F-F559-415A-A16D-3E26B57DE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413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583438-1E06-499E-B1DF-7A6CD431C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47F780-F873-40A1-BD1D-78E2E3D0E0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4005285-4DCA-47DC-87CE-24BECB4E5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F1065C-BAB1-4D1A-AB8C-D7AF5F80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301132-5B8C-4176-80E1-DB6C5376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9356C4-035A-4493-BE04-ECB165BE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976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DDF9472-4E20-49E1-ADE6-45FC24AF9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A8FE55-ACA8-4A5A-BCBC-5E9BB4A7D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EA9FFF-C372-462C-84E8-8ADA789BC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7B0CA-006C-451C-9669-2945B1CFC7A5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8B14A9-09CE-4607-908B-2F4667106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4DC739-D0CF-44F8-9B3B-C5C0A70F7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DCB40-1A87-4319-B947-A5EB3618FF0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094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88140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05E73D4-10DF-49DE-93C9-7DC89EB1C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140" y="1778793"/>
            <a:ext cx="8334375" cy="344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58B2943-ECB0-4C9B-83E5-064D44384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255" y="1712119"/>
            <a:ext cx="8470107" cy="378142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A1F4DC5-3F03-4593-ACDF-A6AEA6C5298B}"/>
              </a:ext>
            </a:extLst>
          </p:cNvPr>
          <p:cNvSpPr txBox="1"/>
          <p:nvPr/>
        </p:nvSpPr>
        <p:spPr>
          <a:xfrm>
            <a:off x="9916714" y="5594449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773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A1F4DC5-3F03-4593-ACDF-A6AEA6C5298B}"/>
              </a:ext>
            </a:extLst>
          </p:cNvPr>
          <p:cNvSpPr txBox="1"/>
          <p:nvPr/>
        </p:nvSpPr>
        <p:spPr>
          <a:xfrm>
            <a:off x="9916714" y="5594449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714873C-43C7-486C-AADA-BBC91AF91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194" y="1845469"/>
            <a:ext cx="8005761" cy="173265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B784BE3-0D4E-4817-8473-339D3031F8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3614" y="3748088"/>
            <a:ext cx="761047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8557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2022-02-05T11:17:31Z</dcterms:created>
  <dcterms:modified xsi:type="dcterms:W3CDTF">2022-02-05T11:20:46Z</dcterms:modified>
</cp:coreProperties>
</file>