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D5D75F-FBFC-4C90-952B-9FCDF9A96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69EE0B3-9F2B-4909-B6DF-342D89B94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A20F98-F432-48A4-9CD0-674632908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DC769A-E980-4873-B2D3-7ADF09762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D18147-A34F-40D6-8C4A-28313CFB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762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14B392-D4EB-4580-A6DF-9708434B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365B5A9-AB30-4456-99A2-FCBC9DE1A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BB1D22-7A33-484E-8579-797F11AF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729285-47CA-4525-8FA8-B4B9060B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AABE1A-66AE-40F1-8B3A-8DAFC3CC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543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1E9F21B-2AB3-478D-BA40-848AB38C5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1163F6C-3F02-454C-8CDA-0FF1E2E90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FBC9E8-8A99-4D20-86E6-D2503A18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036478-36BF-4F16-BD17-2291AF88F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E8F098-0ED0-4EA6-8343-59F03328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09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F1718E-600A-420B-922C-834D2073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2B76FBE-DBCF-47B8-8D1D-93C8803A8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797DA4-AE14-45D3-9F59-13149EDB2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BF1085-6024-4BA6-9C34-2B4897D03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E65122-1ABE-4EE6-AF29-1C1703D7B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642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5D9E7D-82AF-4795-BD4D-4A199C12D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2222C08-AB35-49DE-8502-B0A0A074D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CEEBFCD-2F6F-4B9B-8B35-14C7F2278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D0380B-B350-4274-AD9E-CEA4CE90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5E1B14-4B15-4673-93D7-6A53C469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655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F85533-67EE-4238-9254-686E5A2B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B85684C-C3F0-4542-8113-92327374A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F202E86-BE95-4CD2-AB6A-268FC998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9FF96A-8CDA-499B-A6D6-07E27F58C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FF4BEA-2735-4037-BA27-6F3DA0F1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2CA9E9A-7630-439B-A282-840508A4C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193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C95A8B-52D8-49F2-A2C2-595DA27A6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FBB9E29-3B86-4660-B741-F12D8E1C3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68CAD2E-0512-4343-AB81-261A1B448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BB33AD7-1BE0-4D34-B1DA-9F46DFC67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242BD13-817B-43F0-8D95-A97C66F0D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FEA4648-6633-42A6-AD27-4A4CA7347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AFB77B9-883C-40A7-BF58-5734B66EB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E574D60-660C-4A32-9C67-08F8B5BD7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296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C3609E-DBD7-4C51-BE8B-8CC437B2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6A435FB-3E6E-4DF4-BFD4-8EF61FF69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98440E3-65F1-4E52-8AC4-5ECA278C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BC1718F-7132-4C84-B8BF-E8756821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476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7511D0F-2CC7-4774-8A52-604BE51C8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E5C2FE0-6F62-49C5-A7C5-EF6D984F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7098244-8A8E-4CFB-A794-168D4765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4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9AEFAA-B1A8-47D4-9329-AA165B13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07263D-45BC-41D3-9620-9CFF1480A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3271FE6-C0C2-43EC-A4F5-3F00971BA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098AA3-49A4-438A-BA24-F8B6BCE9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341F61C-02E4-4ACC-BB95-71A3C1709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A492E01-B4FC-4507-837A-A99DDC55F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300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BE79BC-A5BB-4CCC-B86C-A740A4611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C348FDD-3B3E-4BA1-AD4E-386ACAC4D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39F369B-3484-49EC-89A7-B20FEB3EC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3C0B282-CDA9-4E5C-A217-834BE900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2E464EC-508F-4960-83AF-9C59B0DF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871A41-A564-4F64-A0F4-FA3354BB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905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2BFA0B8-E55F-465E-A5F9-5FDE3120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95FC23-6614-4F85-83A3-EAA535847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C9D265-B72C-49D5-981D-230E2766A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94382-FB77-4AC3-87DF-3EF7FF0A4C54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496D2A-143A-47C6-9F90-E9F109BD9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4DD12F-11EA-480D-B3CD-0F115D424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BD545-CC17-4C7A-BBBD-ED3EF3D507D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361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07706" y="2218573"/>
            <a:ext cx="538394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أكتب جملة عددية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29762" y="2237184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أكتب جملة عددية </a:t>
            </a:r>
          </a:p>
          <a:p>
            <a:pPr algn="ctr"/>
            <a:r>
              <a:rPr lang="ar-SA" dirty="0"/>
              <a:t>لأحل المسألة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F94AFA0-AD6A-41CB-9B0F-8008AF2CE3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3655" y="2158253"/>
            <a:ext cx="6753225" cy="282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8E72C261-9CA2-47BB-A4A5-6967BBB48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7575" y="1752600"/>
            <a:ext cx="767715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9215889-40C1-4117-B809-D8CB4675B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1857" y="1778794"/>
            <a:ext cx="7629524" cy="378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1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EB54840-C3FD-4DC4-87CC-FD4A5DEC6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8425" y="1650206"/>
            <a:ext cx="1590675" cy="5715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C6A423D-8FD3-4E8D-A8F2-3BABAE7336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9319" y="1685925"/>
            <a:ext cx="4286250" cy="6477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394CAFE-174E-457C-9C27-447DAD52A9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8900" y="2841812"/>
            <a:ext cx="92202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16AA8F8-1D02-4030-96F1-7DB43F434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650" y="1976437"/>
            <a:ext cx="918210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9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B4FFC4F-A49E-4D59-9E48-03DC8E8F3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1286" y="1757362"/>
            <a:ext cx="1590675" cy="5715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B91FB60-3AF9-4C47-9C8C-93A65EBDE0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5036" y="1757362"/>
            <a:ext cx="4286250" cy="6477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0DF86CF-7C74-4519-A3D4-A4C5B32427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8913" y="2833310"/>
            <a:ext cx="9220200" cy="214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2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8682352-F90A-4D3C-BFAE-3CF2728B6C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238" y="1943099"/>
            <a:ext cx="9124950" cy="265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170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63</Words>
  <Application>Microsoft Office PowerPoint</Application>
  <PresentationFormat>شاشة عريضة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2022-02-05T11:22:13Z</dcterms:created>
  <dcterms:modified xsi:type="dcterms:W3CDTF">2022-02-05T11:31:10Z</dcterms:modified>
</cp:coreProperties>
</file>