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3" r:id="rId2"/>
    <p:sldId id="294" r:id="rId3"/>
    <p:sldId id="422" r:id="rId4"/>
    <p:sldId id="429" r:id="rId5"/>
    <p:sldId id="431" r:id="rId6"/>
    <p:sldId id="432" r:id="rId7"/>
    <p:sldId id="433" r:id="rId8"/>
    <p:sldId id="434" r:id="rId9"/>
    <p:sldId id="263" r:id="rId10"/>
    <p:sldId id="421" r:id="rId11"/>
    <p:sldId id="430" r:id="rId12"/>
    <p:sldId id="284" r:id="rId13"/>
    <p:sldId id="415" r:id="rId14"/>
    <p:sldId id="298" r:id="rId15"/>
    <p:sldId id="297" r:id="rId16"/>
  </p:sldIdLst>
  <p:sldSz cx="12192000" cy="6858000"/>
  <p:notesSz cx="6858000" cy="9144000"/>
  <p:embeddedFontLst>
    <p:embeddedFont>
      <p:font typeface="굴림체" panose="020B0609000101010101" pitchFamily="49" charset="-127"/>
      <p:regular r:id="rId19"/>
    </p:embeddedFont>
    <p:embeddedFont>
      <p:font typeface="맑은 고딕" panose="020B0503020000020004" pitchFamily="34" charset="-127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MV Boli" panose="02000500030200090000" pitchFamily="2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69" d="100"/>
          <a:sy n="69" d="100"/>
        </p:scale>
        <p:origin x="684" y="56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hyperlink" Target="https://learningapps.org/display?v=pcgnatvpj2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ordwall.net/play/10337/251/807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943872" y="1639197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BF995-C7C5-41C8-8387-8990A86D8EEB}"/>
              </a:ext>
            </a:extLst>
          </p:cNvPr>
          <p:cNvSpPr/>
          <p:nvPr/>
        </p:nvSpPr>
        <p:spPr>
          <a:xfrm>
            <a:off x="6571577" y="2933012"/>
            <a:ext cx="2780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Grammar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4AE3EB-C6AA-8C41-222B-0C33335CB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2346842" y="793368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74AFF2-3C7E-490A-DBA3-893478B212A3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164C09B-9BEA-49A6-A279-74A612E0D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606" y="1163171"/>
            <a:ext cx="10478026" cy="453165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F196086-1FAC-4B16-8BEC-D22EF3B9B242}"/>
              </a:ext>
            </a:extLst>
          </p:cNvPr>
          <p:cNvSpPr txBox="1"/>
          <p:nvPr/>
        </p:nvSpPr>
        <p:spPr>
          <a:xfrm>
            <a:off x="4123765" y="1984876"/>
            <a:ext cx="1506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recklessly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46F83AB-8DE2-4EC9-ADB2-D3F75D9EE36C}"/>
              </a:ext>
            </a:extLst>
          </p:cNvPr>
          <p:cNvSpPr txBox="1"/>
          <p:nvPr/>
        </p:nvSpPr>
        <p:spPr>
          <a:xfrm>
            <a:off x="4367808" y="3198167"/>
            <a:ext cx="8830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well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60B237E-B0BB-44E8-ACFB-985D43E01710}"/>
              </a:ext>
            </a:extLst>
          </p:cNvPr>
          <p:cNvSpPr txBox="1"/>
          <p:nvPr/>
        </p:nvSpPr>
        <p:spPr>
          <a:xfrm>
            <a:off x="1991544" y="3933056"/>
            <a:ext cx="8964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fast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62EAFE-A92B-4AA3-8937-D02B334139DD}"/>
              </a:ext>
            </a:extLst>
          </p:cNvPr>
          <p:cNvSpPr txBox="1"/>
          <p:nvPr/>
        </p:nvSpPr>
        <p:spPr>
          <a:xfrm>
            <a:off x="6696637" y="4456621"/>
            <a:ext cx="8964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fast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6550F1C-2D74-4737-B12F-AAB2E29B5E73}"/>
              </a:ext>
            </a:extLst>
          </p:cNvPr>
          <p:cNvSpPr txBox="1"/>
          <p:nvPr/>
        </p:nvSpPr>
        <p:spPr>
          <a:xfrm>
            <a:off x="5523964" y="4874579"/>
            <a:ext cx="18467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dangerously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64853C-EAC6-4EBF-B917-83BEF114EE0D}"/>
              </a:ext>
            </a:extLst>
          </p:cNvPr>
          <p:cNvSpPr txBox="1"/>
          <p:nvPr/>
        </p:nvSpPr>
        <p:spPr>
          <a:xfrm>
            <a:off x="4007768" y="5463996"/>
            <a:ext cx="18467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carefully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013D55-AB5C-2E9E-8FAE-BF9A8D4A3C32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317153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03C0DFD-292E-42D3-83E5-E986AFB3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22" y="1196752"/>
            <a:ext cx="10005714" cy="457048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457B4D5-CC5C-4818-A704-F12F318B000B}"/>
              </a:ext>
            </a:extLst>
          </p:cNvPr>
          <p:cNvSpPr txBox="1"/>
          <p:nvPr/>
        </p:nvSpPr>
        <p:spPr>
          <a:xfrm>
            <a:off x="4007768" y="1556792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at a gas station </a:t>
            </a:r>
          </a:p>
        </p:txBody>
      </p:sp>
      <p:sp>
        <p:nvSpPr>
          <p:cNvPr id="7" name="مربع نص 2">
            <a:extLst>
              <a:ext uri="{FF2B5EF4-FFF2-40B4-BE49-F238E27FC236}">
                <a16:creationId xmlns:a16="http://schemas.microsoft.com/office/drawing/2014/main" id="{A89E2D93-7184-4CBA-B927-62D5EEDA58D1}"/>
              </a:ext>
            </a:extLst>
          </p:cNvPr>
          <p:cNvSpPr txBox="1"/>
          <p:nvPr/>
        </p:nvSpPr>
        <p:spPr>
          <a:xfrm>
            <a:off x="4223792" y="2420888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down </a:t>
            </a:r>
          </a:p>
        </p:txBody>
      </p:sp>
      <p:sp>
        <p:nvSpPr>
          <p:cNvPr id="8" name="مربع نص 2">
            <a:extLst>
              <a:ext uri="{FF2B5EF4-FFF2-40B4-BE49-F238E27FC236}">
                <a16:creationId xmlns:a16="http://schemas.microsoft.com/office/drawing/2014/main" id="{2A333535-A85E-4834-BBC6-CD6A87A2E7AD}"/>
              </a:ext>
            </a:extLst>
          </p:cNvPr>
          <p:cNvSpPr txBox="1"/>
          <p:nvPr/>
        </p:nvSpPr>
        <p:spPr>
          <a:xfrm>
            <a:off x="4223791" y="3284984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and ask someone for directions </a:t>
            </a:r>
          </a:p>
        </p:txBody>
      </p:sp>
      <p:sp>
        <p:nvSpPr>
          <p:cNvPr id="9" name="مربع نص 2">
            <a:extLst>
              <a:ext uri="{FF2B5EF4-FFF2-40B4-BE49-F238E27FC236}">
                <a16:creationId xmlns:a16="http://schemas.microsoft.com/office/drawing/2014/main" id="{7FF1DA47-1CB3-405D-8A5E-C017E0E2A81B}"/>
              </a:ext>
            </a:extLst>
          </p:cNvPr>
          <p:cNvSpPr txBox="1"/>
          <p:nvPr/>
        </p:nvSpPr>
        <p:spPr>
          <a:xfrm>
            <a:off x="3997641" y="4149080"/>
            <a:ext cx="5244353" cy="716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call when you’re driving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9D877-5F69-4280-B0E8-FBF7D84714C8}"/>
              </a:ext>
            </a:extLst>
          </p:cNvPr>
          <p:cNvSpPr txBox="1"/>
          <p:nvPr/>
        </p:nvSpPr>
        <p:spPr>
          <a:xfrm>
            <a:off x="3797967" y="5054947"/>
            <a:ext cx="6096000" cy="7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a mechanic </a:t>
            </a:r>
            <a:endParaRPr lang="ar-SA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1AA53-5658-4A2C-0686-590199E039AB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16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D47474-08C5-4CD8-AE43-DEED472C3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60645"/>
            <a:ext cx="6168055" cy="369748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7BE399E-4053-4456-A675-2B641D63FACC}"/>
              </a:ext>
            </a:extLst>
          </p:cNvPr>
          <p:cNvSpPr txBox="1"/>
          <p:nvPr/>
        </p:nvSpPr>
        <p:spPr>
          <a:xfrm>
            <a:off x="3738513" y="3068960"/>
            <a:ext cx="8266544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ride your bike here.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not litter.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swim here.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use your cell phone here.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not feed the squirrels and pigeons.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not camp or have a campfire here. </a:t>
            </a:r>
          </a:p>
          <a:p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not park here. </a:t>
            </a:r>
            <a:endParaRPr lang="ar-SA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F7BF88-D499-4195-CBC4-E442336945B1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197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216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23" y="105667"/>
            <a:ext cx="5749894" cy="66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877324A9-3712-4959-B672-7CF89E583B44}"/>
              </a:ext>
            </a:extLst>
          </p:cNvPr>
          <p:cNvSpPr txBox="1"/>
          <p:nvPr/>
        </p:nvSpPr>
        <p:spPr>
          <a:xfrm>
            <a:off x="3827694" y="4032663"/>
            <a:ext cx="5222381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must give me your homework on time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3E6E0D2-719F-4406-9E73-422D98004B04}"/>
              </a:ext>
            </a:extLst>
          </p:cNvPr>
          <p:cNvSpPr txBox="1"/>
          <p:nvPr/>
        </p:nvSpPr>
        <p:spPr>
          <a:xfrm>
            <a:off x="3827693" y="4349171"/>
            <a:ext cx="2954074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read every night .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BE3F267-AF4A-461C-9C2B-63C60E270E20}"/>
              </a:ext>
            </a:extLst>
          </p:cNvPr>
          <p:cNvSpPr txBox="1"/>
          <p:nvPr/>
        </p:nvSpPr>
        <p:spPr>
          <a:xfrm>
            <a:off x="3827693" y="4718430"/>
            <a:ext cx="4061852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shouldn’t study just before tests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D289F655-602D-46B7-A9CD-818646E1BA9F}"/>
              </a:ext>
            </a:extLst>
          </p:cNvPr>
          <p:cNvSpPr txBox="1"/>
          <p:nvPr/>
        </p:nvSpPr>
        <p:spPr>
          <a:xfrm>
            <a:off x="3827694" y="5065142"/>
            <a:ext cx="305957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study every day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8E365E30-274D-4CA0-9E6D-D891C6927F94}"/>
              </a:ext>
            </a:extLst>
          </p:cNvPr>
          <p:cNvSpPr txBox="1"/>
          <p:nvPr/>
        </p:nvSpPr>
        <p:spPr>
          <a:xfrm>
            <a:off x="3827693" y="5404197"/>
            <a:ext cx="2865000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mustn’t talk in class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0C1E50A7-2143-40FD-BA91-9A74414E0BDD}"/>
              </a:ext>
            </a:extLst>
          </p:cNvPr>
          <p:cNvSpPr txBox="1"/>
          <p:nvPr/>
        </p:nvSpPr>
        <p:spPr>
          <a:xfrm>
            <a:off x="3827694" y="5750910"/>
            <a:ext cx="305957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must take three  tests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949B754-7548-40C8-979A-FCADE7D0D2D2}"/>
              </a:ext>
            </a:extLst>
          </p:cNvPr>
          <p:cNvSpPr txBox="1"/>
          <p:nvPr/>
        </p:nvSpPr>
        <p:spPr>
          <a:xfrm>
            <a:off x="3827695" y="6089965"/>
            <a:ext cx="2413205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shouldn’t be worry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CC52FD4E-0CF5-4FA7-94E5-18AC41B948CD}"/>
              </a:ext>
            </a:extLst>
          </p:cNvPr>
          <p:cNvSpPr txBox="1"/>
          <p:nvPr/>
        </p:nvSpPr>
        <p:spPr>
          <a:xfrm>
            <a:off x="5093726" y="6459224"/>
            <a:ext cx="305957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should ask me for help . </a:t>
            </a:r>
            <a:endParaRPr lang="ar-SA" sz="1465" b="1" dirty="0">
              <a:solidFill>
                <a:srgbClr val="0099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" y="-18283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69ECE-54B5-413C-93A4-BD56031DFAE7}"/>
              </a:ext>
            </a:extLst>
          </p:cNvPr>
          <p:cNvSpPr txBox="1"/>
          <p:nvPr/>
        </p:nvSpPr>
        <p:spPr>
          <a:xfrm>
            <a:off x="1720699" y="777394"/>
            <a:ext cx="5419009" cy="74796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modal auxiliaries correctly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8807A-5AAA-4EB7-BA2A-C7753DF94D87}"/>
              </a:ext>
            </a:extLst>
          </p:cNvPr>
          <p:cNvSpPr txBox="1"/>
          <p:nvPr/>
        </p:nvSpPr>
        <p:spPr>
          <a:xfrm>
            <a:off x="2186682" y="2321033"/>
            <a:ext cx="4715218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must/mustn’t/must not 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403B0-8FE8-4C02-BFDE-361926362465}"/>
              </a:ext>
            </a:extLst>
          </p:cNvPr>
          <p:cNvSpPr txBox="1"/>
          <p:nvPr/>
        </p:nvSpPr>
        <p:spPr>
          <a:xfrm>
            <a:off x="2835589" y="3720732"/>
            <a:ext cx="5504847" cy="74251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Should/ shouldn’t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C122-31CA-43D2-847C-888B256EFA42}"/>
              </a:ext>
            </a:extLst>
          </p:cNvPr>
          <p:cNvSpPr txBox="1"/>
          <p:nvPr/>
        </p:nvSpPr>
        <p:spPr>
          <a:xfrm>
            <a:off x="1224543" y="5077099"/>
            <a:ext cx="5504847" cy="66595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28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adverbs of manner correctly.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2" y="1842275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2CD7E00-77AC-405F-B03C-88D8780E5D5A}"/>
              </a:ext>
            </a:extLst>
          </p:cNvPr>
          <p:cNvSpPr/>
          <p:nvPr/>
        </p:nvSpPr>
        <p:spPr>
          <a:xfrm>
            <a:off x="8775020" y="2908295"/>
            <a:ext cx="2460593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698335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id="{55CF50DC-6E92-47B3-9043-491D36B5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203694"/>
            <a:ext cx="9863032" cy="445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18690-9D26-9ECA-7DB6-AC177DF3AF67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38885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CA5F304-F66D-4FC6-B623-E107B25A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124744"/>
            <a:ext cx="2585441" cy="258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45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>
            <a:extLst>
              <a:ext uri="{FF2B5EF4-FFF2-40B4-BE49-F238E27FC236}">
                <a16:creationId xmlns:a16="http://schemas.microsoft.com/office/drawing/2014/main" id="{367435E7-32CB-4C7E-994A-2EE0E24B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271716"/>
            <a:ext cx="11017224" cy="50376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35532-8F42-9957-70D2-82238FE83F54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280314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id="{BC03F69A-08D5-450E-8C03-3E7B4667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76" y="476672"/>
            <a:ext cx="8700247" cy="52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7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ED0375-5C96-E43E-9428-2B5D0410B463}"/>
              </a:ext>
            </a:extLst>
          </p:cNvPr>
          <p:cNvSpPr/>
          <p:nvPr/>
        </p:nvSpPr>
        <p:spPr>
          <a:xfrm>
            <a:off x="5807968" y="1772816"/>
            <a:ext cx="475252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0EB6490-155F-4294-B11F-85BA172A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836712"/>
            <a:ext cx="4897692" cy="35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C64DA4-2275-4A55-8D62-C4B84CB0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8" y="1196752"/>
            <a:ext cx="11207854" cy="430955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2422A4B-5DD2-4D27-AF8B-371BCB47D226}"/>
              </a:ext>
            </a:extLst>
          </p:cNvPr>
          <p:cNvSpPr txBox="1"/>
          <p:nvPr/>
        </p:nvSpPr>
        <p:spPr>
          <a:xfrm>
            <a:off x="5927429" y="2397767"/>
            <a:ext cx="6240016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Badr drives aggressively. </a:t>
            </a:r>
          </a:p>
          <a:p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Stunt pilots fly dangerously. 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Fadwa and Amal read enthusiastically. </a:t>
            </a:r>
          </a:p>
          <a:p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Saeed plays really well. 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Sabah talks quietly. </a:t>
            </a:r>
          </a:p>
          <a:p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Khalid works hard. 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Majid and Ali run fast. </a:t>
            </a:r>
            <a:endParaRPr lang="ar-S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390FFD-2F03-86A8-BC88-1A76A865AD9D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12116</TotalTime>
  <Words>224</Words>
  <Application>Microsoft Office PowerPoint</Application>
  <PresentationFormat>Widescreen</PresentationFormat>
  <Paragraphs>56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 Light</vt:lpstr>
      <vt:lpstr>Tahoma</vt:lpstr>
      <vt:lpstr>MV Boli</vt:lpstr>
      <vt:lpstr>굴림체</vt:lpstr>
      <vt:lpstr>Times New Roman</vt:lpstr>
      <vt:lpstr>Calibri</vt:lpstr>
      <vt:lpstr>Comic Sans MS</vt:lpstr>
      <vt:lpstr>맑은 고딕</vt:lpstr>
      <vt:lpstr>Arial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نادية بنت الغامدي</cp:lastModifiedBy>
  <cp:revision>5</cp:revision>
  <dcterms:created xsi:type="dcterms:W3CDTF">2010-02-01T08:03:16Z</dcterms:created>
  <dcterms:modified xsi:type="dcterms:W3CDTF">2023-01-17T09:22:40Z</dcterms:modified>
  <cp:category>www.slidemembers.com</cp:category>
</cp:coreProperties>
</file>