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323" r:id="rId2"/>
    <p:sldId id="294" r:id="rId3"/>
    <p:sldId id="435" r:id="rId4"/>
    <p:sldId id="438" r:id="rId5"/>
    <p:sldId id="436" r:id="rId6"/>
    <p:sldId id="437" r:id="rId7"/>
    <p:sldId id="259" r:id="rId8"/>
    <p:sldId id="263" r:id="rId9"/>
    <p:sldId id="423" r:id="rId10"/>
    <p:sldId id="430" r:id="rId11"/>
    <p:sldId id="415" r:id="rId12"/>
    <p:sldId id="303" r:id="rId13"/>
    <p:sldId id="304" r:id="rId14"/>
    <p:sldId id="297" r:id="rId15"/>
  </p:sldIdLst>
  <p:sldSz cx="12192000" cy="6858000"/>
  <p:notesSz cx="6858000" cy="9144000"/>
  <p:embeddedFontLst>
    <p:embeddedFont>
      <p:font typeface="굴림체" panose="020B0609000101010101" pitchFamily="49" charset="-127"/>
      <p:regular r:id="rId18"/>
    </p:embeddedFont>
    <p:embeddedFont>
      <p:font typeface="맑은 고딕" panose="020B0503020000020004" pitchFamily="34" charset="-127"/>
      <p:regular r:id="rId19"/>
      <p:bold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Comic Sans MS" panose="030F0702030302020204" pitchFamily="66" charset="0"/>
      <p:regular r:id="rId27"/>
      <p:bold r:id="rId28"/>
      <p:italic r:id="rId29"/>
      <p:boldItalic r:id="rId30"/>
    </p:embeddedFont>
    <p:embeddedFont>
      <p:font typeface="Tahoma" panose="020B0604030504040204" pitchFamily="34" charset="0"/>
      <p:regular r:id="rId31"/>
      <p:bold r:id="rId32"/>
    </p:embeddedFont>
  </p:embeddedFontLst>
  <p:defaultTextStyle>
    <a:defPPr>
      <a:defRPr lang="ko-KR"/>
    </a:defPPr>
    <a:lvl1pPr marL="0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1pPr>
    <a:lvl2pPr marL="497696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2pPr>
    <a:lvl3pPr marL="995391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3pPr>
    <a:lvl4pPr marL="1493087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4pPr>
    <a:lvl5pPr marL="1990783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5pPr>
    <a:lvl6pPr marL="2488478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6pPr>
    <a:lvl7pPr marL="2986174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7pPr>
    <a:lvl8pPr marL="3483871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8pPr>
    <a:lvl9pPr marL="3981566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4" pos="384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6678"/>
    <a:srgbClr val="603941"/>
    <a:srgbClr val="AE7682"/>
    <a:srgbClr val="0B4E61"/>
    <a:srgbClr val="DAC294"/>
    <a:srgbClr val="59B394"/>
    <a:srgbClr val="836F59"/>
    <a:srgbClr val="B48D3E"/>
    <a:srgbClr val="B0523E"/>
    <a:srgbClr val="D7A3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31" autoAdjust="0"/>
    <p:restoredTop sz="94792" autoAdjust="0"/>
  </p:normalViewPr>
  <p:slideViewPr>
    <p:cSldViewPr>
      <p:cViewPr varScale="1">
        <p:scale>
          <a:sx n="69" d="100"/>
          <a:sy n="69" d="100"/>
        </p:scale>
        <p:origin x="684" y="56"/>
      </p:cViewPr>
      <p:guideLst>
        <p:guide orient="horz" pos="2160"/>
        <p:guide pos="3841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3048" y="67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CCFBE2-2B8D-499C-81C9-2CD5B3EB8E93}" type="datetimeFigureOut">
              <a:rPr lang="ko-KR" altLang="en-US" smtClean="0"/>
              <a:pPr/>
              <a:t>2023-01-17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54DD7E-3179-445A-81DB-781C4554AFF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95366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545AC5-813F-4ED1-B011-8EA17CB93331}" type="datetimeFigureOut">
              <a:rPr lang="ko-KR" altLang="en-US" smtClean="0"/>
              <a:pPr/>
              <a:t>2023-01-17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504B90-27FD-422C-8CC6-2AADAD122D0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707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97696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95391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93087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90783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488478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986174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483871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981566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04B90-27FD-422C-8CC6-2AADAD122D08}" type="slidenum">
              <a:rPr lang="ko-KR" altLang="en-US" smtClean="0"/>
              <a:pPr/>
              <a:t>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04958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2023-01-17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5" name="제목 1"/>
          <p:cNvSpPr>
            <a:spLocks noGrp="1"/>
          </p:cNvSpPr>
          <p:nvPr>
            <p:ph type="ctrTitle" hasCustomPrompt="1"/>
          </p:nvPr>
        </p:nvSpPr>
        <p:spPr>
          <a:xfrm>
            <a:off x="1415480" y="1701008"/>
            <a:ext cx="9361040" cy="107992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defTabSz="996088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ko-KR" altLang="en-US" sz="5800" kern="1200" baseline="0" dirty="0">
                <a:solidFill>
                  <a:schemeClr val="bg1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제목을</a:t>
            </a:r>
            <a:r>
              <a:rPr lang="en-US" altLang="ko-KR" dirty="0"/>
              <a:t> </a:t>
            </a:r>
            <a:r>
              <a:rPr lang="ko-KR" altLang="en-US" dirty="0"/>
              <a:t>입력하시오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직사각형 10"/>
          <p:cNvSpPr/>
          <p:nvPr userDrawn="1"/>
        </p:nvSpPr>
        <p:spPr>
          <a:xfrm>
            <a:off x="0" y="5069797"/>
            <a:ext cx="12192000" cy="1788203"/>
          </a:xfrm>
          <a:prstGeom prst="rect">
            <a:avLst/>
          </a:prstGeom>
          <a:gradFill flip="none" rotWithShape="1">
            <a:gsLst>
              <a:gs pos="0">
                <a:srgbClr val="166678"/>
              </a:gs>
              <a:gs pos="100000">
                <a:srgbClr val="002060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2023-01-17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2023-01-17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4" name="모서리가 둥근 직사각형 13"/>
          <p:cNvSpPr/>
          <p:nvPr userDrawn="1"/>
        </p:nvSpPr>
        <p:spPr>
          <a:xfrm>
            <a:off x="1559496" y="1628800"/>
            <a:ext cx="9073008" cy="4197000"/>
          </a:xfrm>
          <a:prstGeom prst="roundRect">
            <a:avLst>
              <a:gd name="adj" fmla="val 33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2023-01-17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4" name="제목 1"/>
          <p:cNvSpPr>
            <a:spLocks noGrp="1"/>
          </p:cNvSpPr>
          <p:nvPr>
            <p:ph type="title"/>
          </p:nvPr>
        </p:nvSpPr>
        <p:spPr>
          <a:xfrm>
            <a:off x="262593" y="120613"/>
            <a:ext cx="8175943" cy="798568"/>
          </a:xfrm>
        </p:spPr>
        <p:txBody>
          <a:bodyPr vert="horz" lIns="99569" tIns="49785" rIns="99569" bIns="49785" rtlCol="0" anchor="ctr">
            <a:normAutofit/>
          </a:bodyPr>
          <a:lstStyle>
            <a:lvl1pPr algn="l" defTabSz="996088" rtl="0" eaLnBrk="1" latinLnBrk="1" hangingPunct="1">
              <a:spcBef>
                <a:spcPct val="0"/>
              </a:spcBef>
              <a:buNone/>
              <a:defRPr lang="ko-KR" altLang="en-US" sz="4000" b="1" kern="1200" baseline="0" dirty="0">
                <a:solidFill>
                  <a:srgbClr val="002060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5" name="내용 개체 틀 2"/>
          <p:cNvSpPr>
            <a:spLocks noGrp="1"/>
          </p:cNvSpPr>
          <p:nvPr>
            <p:ph idx="1"/>
          </p:nvPr>
        </p:nvSpPr>
        <p:spPr>
          <a:xfrm>
            <a:off x="262593" y="1413243"/>
            <a:ext cx="11522779" cy="4823421"/>
          </a:xfrm>
        </p:spPr>
        <p:txBody>
          <a:bodyPr>
            <a:normAutofit/>
          </a:bodyPr>
          <a:lstStyle>
            <a:lvl1pPr algn="l">
              <a:buNone/>
              <a:defRPr sz="2001" i="1" baseline="0">
                <a:solidFill>
                  <a:schemeClr val="bg1">
                    <a:lumMod val="95000"/>
                  </a:schemeClr>
                </a:solidFill>
                <a:latin typeface="+mj-lt"/>
                <a:ea typeface="맑은 고딕" pitchFamily="50" charset="-127"/>
              </a:defRPr>
            </a:lvl1pPr>
            <a:lvl2pPr algn="l">
              <a:buNone/>
              <a:defRPr sz="2001" i="1" baseline="0">
                <a:solidFill>
                  <a:schemeClr val="bg1">
                    <a:lumMod val="95000"/>
                  </a:schemeClr>
                </a:solidFill>
                <a:latin typeface="+mj-lt"/>
                <a:ea typeface="맑은 고딕" pitchFamily="50" charset="-127"/>
              </a:defRPr>
            </a:lvl2pPr>
            <a:lvl3pPr algn="l">
              <a:buNone/>
              <a:defRPr sz="2001" i="1" baseline="0">
                <a:solidFill>
                  <a:schemeClr val="bg1">
                    <a:lumMod val="95000"/>
                  </a:schemeClr>
                </a:solidFill>
                <a:latin typeface="+mj-lt"/>
                <a:ea typeface="맑은 고딕" pitchFamily="50" charset="-127"/>
              </a:defRPr>
            </a:lvl3pPr>
            <a:lvl4pPr algn="l">
              <a:buNone/>
              <a:defRPr sz="2001" i="1" baseline="0">
                <a:solidFill>
                  <a:schemeClr val="bg1">
                    <a:lumMod val="95000"/>
                  </a:schemeClr>
                </a:solidFill>
                <a:latin typeface="+mj-lt"/>
                <a:ea typeface="맑은 고딕" pitchFamily="50" charset="-127"/>
              </a:defRPr>
            </a:lvl4pPr>
            <a:lvl5pPr algn="l">
              <a:buNone/>
              <a:defRPr sz="2001" i="1" baseline="0">
                <a:solidFill>
                  <a:schemeClr val="bg1">
                    <a:lumMod val="95000"/>
                  </a:schemeClr>
                </a:solidFill>
                <a:latin typeface="+mj-lt"/>
                <a:ea typeface="맑은 고딕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1" y="6500837"/>
            <a:ext cx="2844800" cy="220641"/>
          </a:xfrm>
        </p:spPr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2023-01-17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602" y="6500837"/>
            <a:ext cx="3860800" cy="220641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37601" y="6500837"/>
            <a:ext cx="2844800" cy="220641"/>
          </a:xfrm>
        </p:spPr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5" name="제목 1"/>
          <p:cNvSpPr>
            <a:spLocks noGrp="1"/>
          </p:cNvSpPr>
          <p:nvPr>
            <p:ph type="title"/>
          </p:nvPr>
        </p:nvSpPr>
        <p:spPr>
          <a:xfrm>
            <a:off x="262592" y="117400"/>
            <a:ext cx="8276733" cy="798568"/>
          </a:xfrm>
        </p:spPr>
        <p:txBody>
          <a:bodyPr vert="horz" lIns="99569" tIns="49785" rIns="99569" bIns="49785" rtlCol="0" anchor="ctr">
            <a:normAutofit/>
          </a:bodyPr>
          <a:lstStyle>
            <a:lvl1pPr algn="l" defTabSz="996088" rtl="0" eaLnBrk="1" latinLnBrk="1" hangingPunct="1">
              <a:spcBef>
                <a:spcPct val="0"/>
              </a:spcBef>
              <a:buNone/>
              <a:defRPr lang="ko-KR" altLang="en-US" sz="4000" b="1" kern="1200" baseline="0" dirty="0">
                <a:solidFill>
                  <a:schemeClr val="bg1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6" name="내용 개체 틀 2"/>
          <p:cNvSpPr>
            <a:spLocks noGrp="1"/>
          </p:cNvSpPr>
          <p:nvPr>
            <p:ph idx="1"/>
          </p:nvPr>
        </p:nvSpPr>
        <p:spPr>
          <a:xfrm>
            <a:off x="262592" y="1413243"/>
            <a:ext cx="11522780" cy="4823421"/>
          </a:xfrm>
        </p:spPr>
        <p:txBody>
          <a:bodyPr>
            <a:normAutofit/>
          </a:bodyPr>
          <a:lstStyle>
            <a:lvl1pPr algn="l">
              <a:buNone/>
              <a:defRPr sz="2001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1pPr>
            <a:lvl2pPr algn="l">
              <a:buNone/>
              <a:defRPr sz="2001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2pPr>
            <a:lvl3pPr algn="l">
              <a:buNone/>
              <a:defRPr sz="2001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3pPr>
            <a:lvl4pPr algn="l">
              <a:buNone/>
              <a:defRPr sz="2001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4pPr>
            <a:lvl5pPr algn="l">
              <a:buNone/>
              <a:defRPr sz="2001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2023-01-17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8" name="제목 1"/>
          <p:cNvSpPr>
            <a:spLocks noGrp="1"/>
          </p:cNvSpPr>
          <p:nvPr>
            <p:ph type="ctrTitle"/>
          </p:nvPr>
        </p:nvSpPr>
        <p:spPr>
          <a:xfrm>
            <a:off x="1803401" y="3573016"/>
            <a:ext cx="8585200" cy="1421762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defTabSz="996088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ko-KR" altLang="en-US" sz="7200" kern="1200" baseline="0" dirty="0">
                <a:solidFill>
                  <a:schemeClr val="bg1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endParaRPr lang="ko-KR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0F9F-31D2-494D-B436-22A4F5C52A5A}" type="datetimeFigureOut">
              <a:rPr lang="ar-SA" smtClean="0"/>
              <a:t>25/06/1444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42129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0F9F-31D2-494D-B436-22A4F5C52A5A}" type="datetimeFigureOut">
              <a:rPr lang="ar-SA" smtClean="0"/>
              <a:t>25/06/1444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92750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19027"/>
            <a:ext cx="10972800" cy="796908"/>
          </a:xfrm>
          <a:prstGeom prst="rect">
            <a:avLst/>
          </a:prstGeom>
        </p:spPr>
        <p:txBody>
          <a:bodyPr vert="horz" lIns="99569" tIns="49785" rIns="99569" bIns="49785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062021"/>
            <a:ext cx="10972800" cy="5286412"/>
          </a:xfrm>
          <a:prstGeom prst="rect">
            <a:avLst/>
          </a:prstGeom>
        </p:spPr>
        <p:txBody>
          <a:bodyPr vert="horz" lIns="99569" tIns="49785" rIns="99569" bIns="49785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1" y="6429400"/>
            <a:ext cx="2844800" cy="292079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l">
              <a:defRPr sz="13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D6733-6F27-4404-AB51-585418F146E5}" type="datetimeFigureOut">
              <a:rPr lang="ko-KR" altLang="en-US" smtClean="0"/>
              <a:pPr/>
              <a:t>2023-01-17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2" y="6429400"/>
            <a:ext cx="3860800" cy="292079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ctr">
              <a:defRPr sz="13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429400"/>
            <a:ext cx="2844800" cy="292079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r">
              <a:defRPr sz="13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1" r:id="rId3"/>
    <p:sldLayoutId id="2147483656" r:id="rId4"/>
    <p:sldLayoutId id="2147483650" r:id="rId5"/>
    <p:sldLayoutId id="2147483657" r:id="rId6"/>
    <p:sldLayoutId id="2147483658" r:id="rId7"/>
    <p:sldLayoutId id="2147483659" r:id="rId8"/>
  </p:sldLayoutIdLst>
  <p:txStyles>
    <p:titleStyle>
      <a:lvl1pPr algn="l" defTabSz="996088" rtl="0" eaLnBrk="1" latinLnBrk="1" hangingPunct="1">
        <a:spcBef>
          <a:spcPct val="0"/>
        </a:spcBef>
        <a:buNone/>
        <a:defRPr lang="ko-KR" altLang="en-US" sz="3802" kern="1200">
          <a:solidFill>
            <a:sysClr val="windowText" lastClr="000000"/>
          </a:solidFill>
          <a:latin typeface="맑은 고딕" pitchFamily="50" charset="-127"/>
          <a:ea typeface="맑은 고딕" pitchFamily="50" charset="-127"/>
          <a:cs typeface="+mj-cs"/>
        </a:defRPr>
      </a:lvl1pPr>
    </p:titleStyle>
    <p:bodyStyle>
      <a:lvl1pPr marL="373533" indent="-373533" algn="l" defTabSz="996088" rtl="0" eaLnBrk="1" latinLnBrk="1" hangingPunct="1">
        <a:spcBef>
          <a:spcPct val="20000"/>
        </a:spcBef>
        <a:buFont typeface="Arial" pitchFamily="34" charset="0"/>
        <a:buChar char="•"/>
        <a:defRPr lang="ko-KR" altLang="en-US" sz="2701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1pPr>
      <a:lvl2pPr marL="809322" indent="-311277" algn="l" defTabSz="996088" rtl="0" eaLnBrk="1" latinLnBrk="1" hangingPunct="1">
        <a:spcBef>
          <a:spcPct val="20000"/>
        </a:spcBef>
        <a:buFont typeface="Arial" pitchFamily="34" charset="0"/>
        <a:buChar char="–"/>
        <a:defRPr lang="ko-KR" altLang="en-US" sz="2001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2pPr>
      <a:lvl3pPr marL="1245111" indent="-249023" algn="l" defTabSz="996088" rtl="0" eaLnBrk="1" latinLnBrk="1" hangingPunct="1">
        <a:spcBef>
          <a:spcPct val="20000"/>
        </a:spcBef>
        <a:buFont typeface="Arial" pitchFamily="34" charset="0"/>
        <a:buChar char="•"/>
        <a:defRPr lang="ko-KR" altLang="en-US" sz="2001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3pPr>
      <a:lvl4pPr marL="1743155" indent="-249023" algn="l" defTabSz="996088" rtl="0" eaLnBrk="1" latinLnBrk="1" hangingPunct="1">
        <a:spcBef>
          <a:spcPct val="20000"/>
        </a:spcBef>
        <a:buFont typeface="Arial" pitchFamily="34" charset="0"/>
        <a:buChar char="–"/>
        <a:defRPr lang="ko-KR" altLang="en-US" sz="2001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4pPr>
      <a:lvl5pPr marL="2241199" indent="-249023" algn="l" defTabSz="996088" rtl="0" eaLnBrk="1" latinLnBrk="1" hangingPunct="1">
        <a:spcBef>
          <a:spcPct val="20000"/>
        </a:spcBef>
        <a:buFont typeface="Arial" pitchFamily="34" charset="0"/>
        <a:buChar char="»"/>
        <a:defRPr lang="ko-KR" altLang="en-US" sz="2001" kern="120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5pPr>
      <a:lvl6pPr marL="2739243" indent="-249023" algn="l" defTabSz="996088" rtl="0" eaLnBrk="1" latinLnBrk="1" hangingPunct="1">
        <a:spcBef>
          <a:spcPct val="20000"/>
        </a:spcBef>
        <a:buFont typeface="Arial" pitchFamily="34" charset="0"/>
        <a:buChar char="•"/>
        <a:defRPr sz="2201" kern="1200">
          <a:solidFill>
            <a:schemeClr val="tx1"/>
          </a:solidFill>
          <a:latin typeface="+mn-lt"/>
          <a:ea typeface="+mn-ea"/>
          <a:cs typeface="+mn-cs"/>
        </a:defRPr>
      </a:lvl6pPr>
      <a:lvl7pPr marL="3237287" indent="-249023" algn="l" defTabSz="996088" rtl="0" eaLnBrk="1" latinLnBrk="1" hangingPunct="1">
        <a:spcBef>
          <a:spcPct val="20000"/>
        </a:spcBef>
        <a:buFont typeface="Arial" pitchFamily="34" charset="0"/>
        <a:buChar char="•"/>
        <a:defRPr sz="2201" kern="1200">
          <a:solidFill>
            <a:schemeClr val="tx1"/>
          </a:solidFill>
          <a:latin typeface="+mn-lt"/>
          <a:ea typeface="+mn-ea"/>
          <a:cs typeface="+mn-cs"/>
        </a:defRPr>
      </a:lvl7pPr>
      <a:lvl8pPr marL="3735332" indent="-249023" algn="l" defTabSz="996088" rtl="0" eaLnBrk="1" latinLnBrk="1" hangingPunct="1">
        <a:spcBef>
          <a:spcPct val="20000"/>
        </a:spcBef>
        <a:buFont typeface="Arial" pitchFamily="34" charset="0"/>
        <a:buChar char="•"/>
        <a:defRPr sz="2201" kern="1200">
          <a:solidFill>
            <a:schemeClr val="tx1"/>
          </a:solidFill>
          <a:latin typeface="+mn-lt"/>
          <a:ea typeface="+mn-ea"/>
          <a:cs typeface="+mn-cs"/>
        </a:defRPr>
      </a:lvl8pPr>
      <a:lvl9pPr marL="4233376" indent="-249023" algn="l" defTabSz="996088" rtl="0" eaLnBrk="1" latinLnBrk="1" hangingPunct="1">
        <a:spcBef>
          <a:spcPct val="20000"/>
        </a:spcBef>
        <a:buFont typeface="Arial" pitchFamily="34" charset="0"/>
        <a:buChar char="•"/>
        <a:defRPr sz="22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1pPr>
      <a:lvl2pPr marL="498044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2pPr>
      <a:lvl3pPr marL="996088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3pPr>
      <a:lvl4pPr marL="1494132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4pPr>
      <a:lvl5pPr marL="1992177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5pPr>
      <a:lvl6pPr marL="2490221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6pPr>
      <a:lvl7pPr marL="2988265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7pPr>
      <a:lvl8pPr marL="3486310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8pPr>
      <a:lvl9pPr marL="3984354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slide" Target="slide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6"/>
          <p:cNvSpPr>
            <a:spLocks noGrp="1"/>
          </p:cNvSpPr>
          <p:nvPr>
            <p:ph type="ctrTitle"/>
          </p:nvPr>
        </p:nvSpPr>
        <p:spPr>
          <a:xfrm>
            <a:off x="4783327" y="1860053"/>
            <a:ext cx="6036237" cy="1079920"/>
          </a:xfrm>
        </p:spPr>
        <p:txBody>
          <a:bodyPr/>
          <a:lstStyle/>
          <a:p>
            <a:r>
              <a:rPr lang="en-US" altLang="ko-KR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Drive Slowly</a:t>
            </a:r>
            <a:endParaRPr lang="ko-KR" alt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37BF995-C7C5-41C8-8387-8990A86D8EEB}"/>
              </a:ext>
            </a:extLst>
          </p:cNvPr>
          <p:cNvSpPr/>
          <p:nvPr/>
        </p:nvSpPr>
        <p:spPr>
          <a:xfrm>
            <a:off x="5222332" y="3014637"/>
            <a:ext cx="56285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Language in context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5E5FD9-3D3D-F513-0531-FD614BFED3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7110">
            <a:off x="1441234" y="853533"/>
            <a:ext cx="3301832" cy="43402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57B66F0-3975-3BE5-4BE4-0BC8234F2E2F}"/>
              </a:ext>
            </a:extLst>
          </p:cNvPr>
          <p:cNvSpPr/>
          <p:nvPr/>
        </p:nvSpPr>
        <p:spPr>
          <a:xfrm>
            <a:off x="7026329" y="862060"/>
            <a:ext cx="18421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Unit 8</a:t>
            </a:r>
          </a:p>
        </p:txBody>
      </p:sp>
    </p:spTree>
    <p:extLst>
      <p:ext uri="{BB962C8B-B14F-4D97-AF65-F5344CB8AC3E}">
        <p14:creationId xmlns:p14="http://schemas.microsoft.com/office/powerpoint/2010/main" val="2690042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1">
            <a:extLst>
              <a:ext uri="{FF2B5EF4-FFF2-40B4-BE49-F238E27FC236}">
                <a16:creationId xmlns:a16="http://schemas.microsoft.com/office/drawing/2014/main" id="{751A75F7-8B76-43D4-AACE-AC5241378C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9323" y="1196752"/>
            <a:ext cx="8673353" cy="405829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36EAA86-E179-6B31-591B-DA0D32D898A2}"/>
              </a:ext>
            </a:extLst>
          </p:cNvPr>
          <p:cNvSpPr/>
          <p:nvPr/>
        </p:nvSpPr>
        <p:spPr>
          <a:xfrm>
            <a:off x="10416480" y="246407"/>
            <a:ext cx="170351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Page 82</a:t>
            </a:r>
          </a:p>
        </p:txBody>
      </p:sp>
    </p:spTree>
    <p:extLst>
      <p:ext uri="{BB962C8B-B14F-4D97-AF65-F5344CB8AC3E}">
        <p14:creationId xmlns:p14="http://schemas.microsoft.com/office/powerpoint/2010/main" val="3656015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347370-9A4E-4FB2-A67B-A0A345B573A0}"/>
              </a:ext>
            </a:extLst>
          </p:cNvPr>
          <p:cNvSpPr/>
          <p:nvPr/>
        </p:nvSpPr>
        <p:spPr>
          <a:xfrm>
            <a:off x="1703512" y="2132526"/>
            <a:ext cx="489518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Homework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A22D9F-4CC5-4BFB-BFC9-1A62D2463804}"/>
              </a:ext>
            </a:extLst>
          </p:cNvPr>
          <p:cNvSpPr/>
          <p:nvPr/>
        </p:nvSpPr>
        <p:spPr>
          <a:xfrm>
            <a:off x="5568253" y="3645024"/>
            <a:ext cx="27179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217</a:t>
            </a:r>
          </a:p>
        </p:txBody>
      </p:sp>
    </p:spTree>
    <p:extLst>
      <p:ext uri="{BB962C8B-B14F-4D97-AF65-F5344CB8AC3E}">
        <p14:creationId xmlns:p14="http://schemas.microsoft.com/office/powerpoint/2010/main" val="13014306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906" y="126805"/>
            <a:ext cx="7596191" cy="6572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A87A65B6-CAB0-4CC1-9ED9-031C791BB0B0}"/>
              </a:ext>
            </a:extLst>
          </p:cNvPr>
          <p:cNvSpPr txBox="1"/>
          <p:nvPr/>
        </p:nvSpPr>
        <p:spPr>
          <a:xfrm>
            <a:off x="3057279" y="5667954"/>
            <a:ext cx="5690479" cy="31777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465" b="1" dirty="0">
                <a:solidFill>
                  <a:srgbClr val="0000FF"/>
                </a:solidFill>
                <a:latin typeface="Comic Sans MS" panose="030F0702030302020204" pitchFamily="66" charset="0"/>
              </a:rPr>
              <a:t>You must pass cars on the left . That’s the law . </a:t>
            </a:r>
            <a:endParaRPr lang="ar-SA" sz="1465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130675D5-AEE8-45FC-B7C9-C3F17A53C413}"/>
              </a:ext>
            </a:extLst>
          </p:cNvPr>
          <p:cNvSpPr txBox="1"/>
          <p:nvPr/>
        </p:nvSpPr>
        <p:spPr>
          <a:xfrm>
            <a:off x="3036423" y="6248219"/>
            <a:ext cx="6546968" cy="31777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465" b="1" dirty="0">
                <a:solidFill>
                  <a:srgbClr val="0000FF"/>
                </a:solidFill>
                <a:latin typeface="Comic Sans MS" panose="030F0702030302020204" pitchFamily="66" charset="0"/>
              </a:rPr>
              <a:t>You shouldn’t drive too fast . You must obey the speed limit . </a:t>
            </a:r>
            <a:endParaRPr lang="ar-SA" sz="1465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A87A65B6-CAB0-4CC1-9ED9-031C791BB0B0}"/>
              </a:ext>
            </a:extLst>
          </p:cNvPr>
          <p:cNvSpPr txBox="1"/>
          <p:nvPr/>
        </p:nvSpPr>
        <p:spPr>
          <a:xfrm>
            <a:off x="3036423" y="5008136"/>
            <a:ext cx="6546968" cy="5432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465" b="1" dirty="0">
                <a:solidFill>
                  <a:srgbClr val="0000FF"/>
                </a:solidFill>
                <a:latin typeface="Comic Sans MS" panose="030F0702030302020204" pitchFamily="66" charset="0"/>
              </a:rPr>
              <a:t>You shouldn’t drive recklessly and dangerously. You should show some concern for drivers and for me </a:t>
            </a:r>
            <a:endParaRPr lang="ar-SA" sz="1465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240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419" y="316673"/>
            <a:ext cx="7723590" cy="5855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69A54BD2-B73B-49EB-9553-3A0515A61736}"/>
              </a:ext>
            </a:extLst>
          </p:cNvPr>
          <p:cNvSpPr txBox="1"/>
          <p:nvPr/>
        </p:nvSpPr>
        <p:spPr>
          <a:xfrm>
            <a:off x="2851367" y="1635455"/>
            <a:ext cx="5587170" cy="4079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051" dirty="0">
                <a:solidFill>
                  <a:srgbClr val="FF0000"/>
                </a:solidFill>
                <a:latin typeface="Comic Sans MS" panose="030F0702030302020204" pitchFamily="66" charset="0"/>
              </a:rPr>
              <a:t>A good driver must stop at stop signs . </a:t>
            </a:r>
            <a:endParaRPr lang="ar-SA" sz="205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2D5B8960-15E3-40E3-B904-9DE9AE529347}"/>
              </a:ext>
            </a:extLst>
          </p:cNvPr>
          <p:cNvSpPr txBox="1"/>
          <p:nvPr/>
        </p:nvSpPr>
        <p:spPr>
          <a:xfrm>
            <a:off x="2851368" y="2096178"/>
            <a:ext cx="4747619" cy="4079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051" dirty="0">
                <a:solidFill>
                  <a:srgbClr val="FF0000"/>
                </a:solidFill>
                <a:latin typeface="Comic Sans MS" panose="030F0702030302020204" pitchFamily="66" charset="0"/>
              </a:rPr>
              <a:t>A good driver must obey the laws . </a:t>
            </a:r>
            <a:endParaRPr lang="ar-SA" sz="205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E8DC2242-C763-4ECC-B01F-A291A6305CDD}"/>
              </a:ext>
            </a:extLst>
          </p:cNvPr>
          <p:cNvSpPr txBox="1"/>
          <p:nvPr/>
        </p:nvSpPr>
        <p:spPr>
          <a:xfrm>
            <a:off x="2851367" y="2570940"/>
            <a:ext cx="5697143" cy="4079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051" dirty="0">
                <a:solidFill>
                  <a:srgbClr val="FF0000"/>
                </a:solidFill>
                <a:latin typeface="Comic Sans MS" panose="030F0702030302020204" pitchFamily="66" charset="0"/>
              </a:rPr>
              <a:t>A good driver must not pass from the right . </a:t>
            </a:r>
            <a:endParaRPr lang="ar-SA" sz="205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5970060A-EE07-45BF-B5A7-06A9040488A1}"/>
              </a:ext>
            </a:extLst>
          </p:cNvPr>
          <p:cNvSpPr txBox="1"/>
          <p:nvPr/>
        </p:nvSpPr>
        <p:spPr>
          <a:xfrm>
            <a:off x="2930920" y="4620584"/>
            <a:ext cx="4850074" cy="36285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758" b="1" dirty="0">
                <a:solidFill>
                  <a:srgbClr val="009900"/>
                </a:solidFill>
                <a:latin typeface="Comic Sans MS" panose="030F0702030302020204" pitchFamily="66" charset="0"/>
              </a:rPr>
              <a:t>A good driver should slow down . </a:t>
            </a:r>
            <a:endParaRPr lang="ar-SA" sz="1758" b="1" dirty="0">
              <a:solidFill>
                <a:srgbClr val="0099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7101635A-DA9B-4168-BC69-1B556C313A7A}"/>
              </a:ext>
            </a:extLst>
          </p:cNvPr>
          <p:cNvSpPr txBox="1"/>
          <p:nvPr/>
        </p:nvSpPr>
        <p:spPr>
          <a:xfrm>
            <a:off x="2935391" y="5131081"/>
            <a:ext cx="6950618" cy="36285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758" b="1" dirty="0">
                <a:solidFill>
                  <a:srgbClr val="009900"/>
                </a:solidFill>
                <a:latin typeface="Comic Sans MS" panose="030F0702030302020204" pitchFamily="66" charset="0"/>
              </a:rPr>
              <a:t>A good driver shouldn’t talk on the cellphone . </a:t>
            </a:r>
            <a:endParaRPr lang="ar-SA" sz="1758" b="1" dirty="0">
              <a:solidFill>
                <a:srgbClr val="0099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59A576B3-B592-4BE5-B380-4F8626B166DD}"/>
              </a:ext>
            </a:extLst>
          </p:cNvPr>
          <p:cNvSpPr txBox="1"/>
          <p:nvPr/>
        </p:nvSpPr>
        <p:spPr>
          <a:xfrm>
            <a:off x="2878169" y="5591804"/>
            <a:ext cx="6950618" cy="36285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758" b="1" dirty="0">
                <a:solidFill>
                  <a:srgbClr val="009900"/>
                </a:solidFill>
                <a:latin typeface="Comic Sans MS" panose="030F0702030302020204" pitchFamily="66" charset="0"/>
              </a:rPr>
              <a:t>A good driver should watch the other cars carefully . </a:t>
            </a:r>
            <a:endParaRPr lang="ar-SA" sz="1758" b="1" dirty="0">
              <a:solidFill>
                <a:srgbClr val="0099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494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/>
              <a:t>THANK YOU</a:t>
            </a:r>
            <a:endParaRPr lang="ko-KR" alt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549D1E5-28B0-492E-97F8-DCE0A072FC15}"/>
              </a:ext>
            </a:extLst>
          </p:cNvPr>
          <p:cNvSpPr/>
          <p:nvPr/>
        </p:nvSpPr>
        <p:spPr>
          <a:xfrm>
            <a:off x="2855640" y="1844824"/>
            <a:ext cx="5760551" cy="102598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5867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DecoType Thuluth" panose="02010000000000000000" pitchFamily="2" charset="-78"/>
              </a:rPr>
              <a:t>بسم الله الرحمن الرحيم</a:t>
            </a:r>
            <a:endParaRPr lang="en-US" sz="5867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cs typeface="DecoType Thuluth" panose="020100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0F112E-007F-460C-9E90-6B06712CA9D8}"/>
              </a:ext>
            </a:extLst>
          </p:cNvPr>
          <p:cNvSpPr/>
          <p:nvPr/>
        </p:nvSpPr>
        <p:spPr>
          <a:xfrm>
            <a:off x="1919536" y="2879194"/>
            <a:ext cx="1590884" cy="110799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867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Day</a:t>
            </a:r>
            <a:r>
              <a:rPr lang="en-US" sz="6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89A8D7-BE57-4F9C-884D-4E1172F8D06A}"/>
              </a:ext>
            </a:extLst>
          </p:cNvPr>
          <p:cNvSpPr/>
          <p:nvPr/>
        </p:nvSpPr>
        <p:spPr>
          <a:xfrm>
            <a:off x="1916761" y="3861048"/>
            <a:ext cx="1877757" cy="110799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867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Date</a:t>
            </a:r>
            <a:r>
              <a:rPr lang="en-US" sz="6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C603D18-F6A3-4F7F-9937-B243FB11A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88" b="100000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6" y="9525"/>
            <a:ext cx="9210674" cy="68389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4F69ECE-54B5-413C-93A4-BD56031DFAE7}"/>
              </a:ext>
            </a:extLst>
          </p:cNvPr>
          <p:cNvSpPr txBox="1"/>
          <p:nvPr/>
        </p:nvSpPr>
        <p:spPr>
          <a:xfrm>
            <a:off x="2112148" y="771090"/>
            <a:ext cx="4587628" cy="1138004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i="1" dirty="0">
                <a:solidFill>
                  <a:srgbClr val="1F497D"/>
                </a:solidFill>
                <a:latin typeface="Times New Roman" panose="02020603050405020304" pitchFamily="18" charset="0"/>
              </a:rPr>
              <a:t>listen for specific information in a con</a:t>
            </a:r>
            <a:r>
              <a:rPr lang="en-US" sz="2400" b="1" i="1" dirty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versation</a:t>
            </a:r>
            <a:endParaRPr lang="en-US" sz="4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F8807A-5AAA-4EB7-BA2A-C7753DF94D87}"/>
              </a:ext>
            </a:extLst>
          </p:cNvPr>
          <p:cNvSpPr txBox="1"/>
          <p:nvPr/>
        </p:nvSpPr>
        <p:spPr>
          <a:xfrm>
            <a:off x="2186682" y="2321032"/>
            <a:ext cx="4715218" cy="523220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en-US" sz="2800" b="1" i="1" dirty="0">
                <a:solidFill>
                  <a:srgbClr val="1F497D"/>
                </a:solidFill>
                <a:latin typeface="Times New Roman" panose="02020603050405020304" pitchFamily="18" charset="0"/>
              </a:rPr>
              <a:t>Talk about driving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A0403B0-8FE8-4C02-BFDE-361926362465}"/>
              </a:ext>
            </a:extLst>
          </p:cNvPr>
          <p:cNvSpPr txBox="1"/>
          <p:nvPr/>
        </p:nvSpPr>
        <p:spPr>
          <a:xfrm>
            <a:off x="1888861" y="3668128"/>
            <a:ext cx="5504847" cy="579967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1" dirty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answer questions about the  conversation</a:t>
            </a:r>
            <a:endParaRPr lang="en-US" sz="4000" b="1" i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55C122-31CA-43D2-847C-888B256EFA42}"/>
              </a:ext>
            </a:extLst>
          </p:cNvPr>
          <p:cNvSpPr txBox="1"/>
          <p:nvPr/>
        </p:nvSpPr>
        <p:spPr>
          <a:xfrm>
            <a:off x="2186683" y="4780933"/>
            <a:ext cx="4513093" cy="1138004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en-US" sz="2400" b="1" i="1" dirty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pronounce vowel sound /ǝ/ in should &amp; must</a:t>
            </a:r>
            <a:endParaRPr lang="en-US" sz="4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D8AA4B-FDA7-421B-BB3A-42EC71A1E6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425" y="1812417"/>
            <a:ext cx="3037931" cy="3048160"/>
          </a:xfrm>
          <a:prstGeom prst="rect">
            <a:avLst/>
          </a:prstGeom>
        </p:spPr>
      </p:pic>
      <p:sp>
        <p:nvSpPr>
          <p:cNvPr id="10" name="Rectangle 9">
            <a:hlinkClick r:id="rId5" action="ppaction://hlinksldjump"/>
            <a:extLst>
              <a:ext uri="{FF2B5EF4-FFF2-40B4-BE49-F238E27FC236}">
                <a16:creationId xmlns:a16="http://schemas.microsoft.com/office/drawing/2014/main" id="{02CD7E00-77AC-405F-B03C-88D8780E5D5A}"/>
              </a:ext>
            </a:extLst>
          </p:cNvPr>
          <p:cNvSpPr/>
          <p:nvPr/>
        </p:nvSpPr>
        <p:spPr>
          <a:xfrm>
            <a:off x="8656638" y="2924944"/>
            <a:ext cx="2443504" cy="603544"/>
          </a:xfrm>
          <a:prstGeom prst="rect">
            <a:avLst/>
          </a:prstGeom>
          <a:noFill/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pc="51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Learning Objectives</a:t>
            </a:r>
          </a:p>
        </p:txBody>
      </p:sp>
    </p:spTree>
    <p:extLst>
      <p:ext uri="{BB962C8B-B14F-4D97-AF65-F5344CB8AC3E}">
        <p14:creationId xmlns:p14="http://schemas.microsoft.com/office/powerpoint/2010/main" val="32724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6DCD9B-C430-4C63-B7F6-2499235375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96" y="1412776"/>
            <a:ext cx="3996296" cy="29203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35B49B-FFCB-4D3A-AE6F-7E779EEE0F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996" y="1428800"/>
            <a:ext cx="4365492" cy="291376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FD5BB71-347F-44B3-BC71-865376EBE8DE}"/>
              </a:ext>
            </a:extLst>
          </p:cNvPr>
          <p:cNvSpPr/>
          <p:nvPr/>
        </p:nvSpPr>
        <p:spPr>
          <a:xfrm>
            <a:off x="2399107" y="4581128"/>
            <a:ext cx="706379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Aggressive driver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CAD69E1-4D41-1D80-5136-1C3DE11C7911}"/>
              </a:ext>
            </a:extLst>
          </p:cNvPr>
          <p:cNvSpPr/>
          <p:nvPr/>
        </p:nvSpPr>
        <p:spPr>
          <a:xfrm>
            <a:off x="479376" y="260648"/>
            <a:ext cx="345638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466138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6AB9091-4056-44F1-8B2F-BA4AC5CBD3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52" y="1556792"/>
            <a:ext cx="5932979" cy="332246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4B370BB-B69A-4C16-AB8D-C4007A5D8197}"/>
              </a:ext>
            </a:extLst>
          </p:cNvPr>
          <p:cNvSpPr/>
          <p:nvPr/>
        </p:nvSpPr>
        <p:spPr>
          <a:xfrm>
            <a:off x="7176120" y="2708920"/>
            <a:ext cx="431701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Blow horn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D5E5B3-AC9B-4E76-F877-0ACD07BDB6E9}"/>
              </a:ext>
            </a:extLst>
          </p:cNvPr>
          <p:cNvSpPr/>
          <p:nvPr/>
        </p:nvSpPr>
        <p:spPr>
          <a:xfrm>
            <a:off x="479376" y="260648"/>
            <a:ext cx="345638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03577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1FDF8C8-C77A-4677-BF94-653C56F3BD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954" y="1106742"/>
            <a:ext cx="4752528" cy="464451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D69D862-6F86-4121-8DCC-FA1FA18EF4E1}"/>
              </a:ext>
            </a:extLst>
          </p:cNvPr>
          <p:cNvSpPr/>
          <p:nvPr/>
        </p:nvSpPr>
        <p:spPr>
          <a:xfrm>
            <a:off x="7193956" y="2852936"/>
            <a:ext cx="345024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tailgate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5AA1FAD-CD95-A45A-9C43-74A0B33539A6}"/>
              </a:ext>
            </a:extLst>
          </p:cNvPr>
          <p:cNvSpPr/>
          <p:nvPr/>
        </p:nvSpPr>
        <p:spPr>
          <a:xfrm>
            <a:off x="479376" y="260648"/>
            <a:ext cx="345638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23526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3986FAEE-0B9C-4265-8D23-4EA41E8EC6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153" y="1075766"/>
            <a:ext cx="8673354" cy="5123329"/>
          </a:xfrm>
          <a:prstGeom prst="rect">
            <a:avLst/>
          </a:prstGeom>
        </p:spPr>
      </p:pic>
      <p:pic>
        <p:nvPicPr>
          <p:cNvPr id="5" name="رسم 4" descr="علامة اختيار">
            <a:extLst>
              <a:ext uri="{FF2B5EF4-FFF2-40B4-BE49-F238E27FC236}">
                <a16:creationId xmlns:a16="http://schemas.microsoft.com/office/drawing/2014/main" id="{4B4352A0-8DAF-4A7D-B0D7-4C8FBC7C84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42565" y="4074459"/>
            <a:ext cx="336176" cy="336176"/>
          </a:xfrm>
          <a:prstGeom prst="rect">
            <a:avLst/>
          </a:prstGeom>
        </p:spPr>
      </p:pic>
      <p:pic>
        <p:nvPicPr>
          <p:cNvPr id="7" name="رسم 6" descr="علامة اختيار">
            <a:extLst>
              <a:ext uri="{FF2B5EF4-FFF2-40B4-BE49-F238E27FC236}">
                <a16:creationId xmlns:a16="http://schemas.microsoft.com/office/drawing/2014/main" id="{E6CBA0E6-4B45-41FB-B71B-37925515B0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60495" y="4334435"/>
            <a:ext cx="336176" cy="336176"/>
          </a:xfrm>
          <a:prstGeom prst="rect">
            <a:avLst/>
          </a:prstGeom>
        </p:spPr>
      </p:pic>
      <p:pic>
        <p:nvPicPr>
          <p:cNvPr id="8" name="رسم 7" descr="علامة اختيار">
            <a:extLst>
              <a:ext uri="{FF2B5EF4-FFF2-40B4-BE49-F238E27FC236}">
                <a16:creationId xmlns:a16="http://schemas.microsoft.com/office/drawing/2014/main" id="{091251DF-2FF9-42AF-9AA1-B0912CC685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78425" y="4903692"/>
            <a:ext cx="336176" cy="336176"/>
          </a:xfrm>
          <a:prstGeom prst="rect">
            <a:avLst/>
          </a:prstGeom>
        </p:spPr>
      </p:pic>
      <p:pic>
        <p:nvPicPr>
          <p:cNvPr id="9" name="رسم 8" descr="علامة اختيار">
            <a:extLst>
              <a:ext uri="{FF2B5EF4-FFF2-40B4-BE49-F238E27FC236}">
                <a16:creationId xmlns:a16="http://schemas.microsoft.com/office/drawing/2014/main" id="{4454980E-F3F7-4048-B823-502F1FADDC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69461" y="5204009"/>
            <a:ext cx="336176" cy="336176"/>
          </a:xfrm>
          <a:prstGeom prst="rect">
            <a:avLst/>
          </a:prstGeom>
        </p:spPr>
      </p:pic>
      <p:pic>
        <p:nvPicPr>
          <p:cNvPr id="10" name="رسم 9" descr="علامة اختيار">
            <a:extLst>
              <a:ext uri="{FF2B5EF4-FFF2-40B4-BE49-F238E27FC236}">
                <a16:creationId xmlns:a16="http://schemas.microsoft.com/office/drawing/2014/main" id="{4058C786-D552-4E09-85D1-2F31E92F19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23967" y="4038602"/>
            <a:ext cx="336176" cy="336176"/>
          </a:xfrm>
          <a:prstGeom prst="rect">
            <a:avLst/>
          </a:prstGeom>
        </p:spPr>
      </p:pic>
      <p:pic>
        <p:nvPicPr>
          <p:cNvPr id="11" name="رسم 10" descr="علامة اختيار">
            <a:extLst>
              <a:ext uri="{FF2B5EF4-FFF2-40B4-BE49-F238E27FC236}">
                <a16:creationId xmlns:a16="http://schemas.microsoft.com/office/drawing/2014/main" id="{AAAE4AE3-8EA4-4CE0-8EBF-BB911DFB84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15003" y="4607859"/>
            <a:ext cx="336176" cy="336176"/>
          </a:xfrm>
          <a:prstGeom prst="rect">
            <a:avLst/>
          </a:prstGeom>
        </p:spPr>
      </p:pic>
      <p:pic>
        <p:nvPicPr>
          <p:cNvPr id="12" name="رسم 11" descr="علامة اختيار">
            <a:extLst>
              <a:ext uri="{FF2B5EF4-FFF2-40B4-BE49-F238E27FC236}">
                <a16:creationId xmlns:a16="http://schemas.microsoft.com/office/drawing/2014/main" id="{09E5D838-85D0-480F-B643-2DD5CD4A05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32933" y="4908176"/>
            <a:ext cx="336176" cy="336176"/>
          </a:xfrm>
          <a:prstGeom prst="rect">
            <a:avLst/>
          </a:prstGeom>
        </p:spPr>
      </p:pic>
      <p:pic>
        <p:nvPicPr>
          <p:cNvPr id="13" name="رسم 12" descr="علامة اختيار">
            <a:extLst>
              <a:ext uri="{FF2B5EF4-FFF2-40B4-BE49-F238E27FC236}">
                <a16:creationId xmlns:a16="http://schemas.microsoft.com/office/drawing/2014/main" id="{BDFF48E3-5186-4424-9AFF-3E3B604D5C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37416" y="5477433"/>
            <a:ext cx="336176" cy="33617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0AB1C29-43EF-9EEA-CBF6-1B6F4AEEA82C}"/>
              </a:ext>
            </a:extLst>
          </p:cNvPr>
          <p:cNvSpPr/>
          <p:nvPr/>
        </p:nvSpPr>
        <p:spPr>
          <a:xfrm>
            <a:off x="10416480" y="246407"/>
            <a:ext cx="170351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Page 82</a:t>
            </a:r>
          </a:p>
        </p:txBody>
      </p:sp>
    </p:spTree>
    <p:extLst>
      <p:ext uri="{BB962C8B-B14F-4D97-AF65-F5344CB8AC3E}">
        <p14:creationId xmlns:p14="http://schemas.microsoft.com/office/powerpoint/2010/main" val="24388347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E6D5B727-E0E4-4F5B-A2A2-4B328B8E5E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6078" y="1551588"/>
            <a:ext cx="8713695" cy="4267322"/>
          </a:xfrm>
          <a:prstGeom prst="rect">
            <a:avLst/>
          </a:prstGeom>
        </p:spPr>
      </p:pic>
      <p:pic>
        <p:nvPicPr>
          <p:cNvPr id="5" name="SG Bk 6 F-SA_2020_1-10">
            <a:hlinkClick r:id="" action="ppaction://media"/>
            <a:extLst>
              <a:ext uri="{FF2B5EF4-FFF2-40B4-BE49-F238E27FC236}">
                <a16:creationId xmlns:a16="http://schemas.microsoft.com/office/drawing/2014/main" id="{35096AE9-7D7D-4333-8478-4E593F8C70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368" y="1555009"/>
            <a:ext cx="909918" cy="903076"/>
          </a:xfrm>
          <a:prstGeom prst="rect">
            <a:avLst/>
          </a:prstGeom>
        </p:spPr>
      </p:pic>
      <p:sp>
        <p:nvSpPr>
          <p:cNvPr id="3" name="Multiplication Sign 2">
            <a:extLst>
              <a:ext uri="{FF2B5EF4-FFF2-40B4-BE49-F238E27FC236}">
                <a16:creationId xmlns:a16="http://schemas.microsoft.com/office/drawing/2014/main" id="{B7786EAC-31B4-4985-99A3-ECCB4227A49A}"/>
              </a:ext>
            </a:extLst>
          </p:cNvPr>
          <p:cNvSpPr/>
          <p:nvPr/>
        </p:nvSpPr>
        <p:spPr>
          <a:xfrm>
            <a:off x="4008582" y="3943927"/>
            <a:ext cx="563418" cy="498764"/>
          </a:xfrm>
          <a:prstGeom prst="mathMultiply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Multiplication Sign 5">
            <a:extLst>
              <a:ext uri="{FF2B5EF4-FFF2-40B4-BE49-F238E27FC236}">
                <a16:creationId xmlns:a16="http://schemas.microsoft.com/office/drawing/2014/main" id="{258CAD7E-F2E4-4DC1-ABDA-342BE3151F94}"/>
              </a:ext>
            </a:extLst>
          </p:cNvPr>
          <p:cNvSpPr/>
          <p:nvPr/>
        </p:nvSpPr>
        <p:spPr>
          <a:xfrm>
            <a:off x="4955309" y="4294909"/>
            <a:ext cx="563418" cy="498764"/>
          </a:xfrm>
          <a:prstGeom prst="mathMultiply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Multiplication Sign 6">
            <a:extLst>
              <a:ext uri="{FF2B5EF4-FFF2-40B4-BE49-F238E27FC236}">
                <a16:creationId xmlns:a16="http://schemas.microsoft.com/office/drawing/2014/main" id="{8F672924-1B74-4F7A-AC4B-E73287D07224}"/>
              </a:ext>
            </a:extLst>
          </p:cNvPr>
          <p:cNvSpPr/>
          <p:nvPr/>
        </p:nvSpPr>
        <p:spPr>
          <a:xfrm>
            <a:off x="4955309" y="4678218"/>
            <a:ext cx="563418" cy="498764"/>
          </a:xfrm>
          <a:prstGeom prst="mathMultiply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Multiplication Sign 8">
            <a:extLst>
              <a:ext uri="{FF2B5EF4-FFF2-40B4-BE49-F238E27FC236}">
                <a16:creationId xmlns:a16="http://schemas.microsoft.com/office/drawing/2014/main" id="{02C09E8C-7A80-4643-836E-CC0B9A41A01A}"/>
              </a:ext>
            </a:extLst>
          </p:cNvPr>
          <p:cNvSpPr/>
          <p:nvPr/>
        </p:nvSpPr>
        <p:spPr>
          <a:xfrm rot="5400000">
            <a:off x="4008582" y="4987636"/>
            <a:ext cx="563418" cy="498764"/>
          </a:xfrm>
          <a:prstGeom prst="mathMultiply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261DCC-A9E0-0B32-89DA-C965D05847E1}"/>
              </a:ext>
            </a:extLst>
          </p:cNvPr>
          <p:cNvSpPr/>
          <p:nvPr/>
        </p:nvSpPr>
        <p:spPr>
          <a:xfrm>
            <a:off x="10416480" y="246407"/>
            <a:ext cx="170351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Page 82</a:t>
            </a:r>
          </a:p>
        </p:txBody>
      </p:sp>
    </p:spTree>
    <p:extLst>
      <p:ext uri="{BB962C8B-B14F-4D97-AF65-F5344CB8AC3E}">
        <p14:creationId xmlns:p14="http://schemas.microsoft.com/office/powerpoint/2010/main" val="2044333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6" grpId="0" animBg="1"/>
      <p:bldP spid="7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2">
            <a:extLst>
              <a:ext uri="{FF2B5EF4-FFF2-40B4-BE49-F238E27FC236}">
                <a16:creationId xmlns:a16="http://schemas.microsoft.com/office/drawing/2014/main" id="{E874CB32-3A20-421B-9BDD-DB2E7723D7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432" y="1412776"/>
            <a:ext cx="9863934" cy="3566654"/>
          </a:xfrm>
          <a:prstGeom prst="rect">
            <a:avLst/>
          </a:prstGeom>
        </p:spPr>
      </p:pic>
      <p:pic>
        <p:nvPicPr>
          <p:cNvPr id="5" name="SG Bk 6 F-SA_2020_1-11">
            <a:hlinkClick r:id="" action="ppaction://media"/>
            <a:extLst>
              <a:ext uri="{FF2B5EF4-FFF2-40B4-BE49-F238E27FC236}">
                <a16:creationId xmlns:a16="http://schemas.microsoft.com/office/drawing/2014/main" id="{5002172F-91CD-4F11-A28A-3C3AFD3032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44072" y="1344593"/>
            <a:ext cx="1017494" cy="100984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4E1B4C9-3CF9-48A5-BAAF-BBF8D0BBAF6D}"/>
              </a:ext>
            </a:extLst>
          </p:cNvPr>
          <p:cNvSpPr/>
          <p:nvPr/>
        </p:nvSpPr>
        <p:spPr>
          <a:xfrm>
            <a:off x="10416480" y="246407"/>
            <a:ext cx="170351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Page 82</a:t>
            </a:r>
          </a:p>
        </p:txBody>
      </p:sp>
    </p:spTree>
    <p:extLst>
      <p:ext uri="{BB962C8B-B14F-4D97-AF65-F5344CB8AC3E}">
        <p14:creationId xmlns:p14="http://schemas.microsoft.com/office/powerpoint/2010/main" val="421255594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사용자 지정 1">
      <a:majorFont>
        <a:latin typeface="Calibri"/>
        <a:ea typeface="맑은 고딕"/>
        <a:cs typeface=""/>
      </a:majorFont>
      <a:minorFont>
        <a:latin typeface="Calibri Light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12127</TotalTime>
  <Words>159</Words>
  <Application>Microsoft Office PowerPoint</Application>
  <PresentationFormat>Widescreen</PresentationFormat>
  <Paragraphs>34</Paragraphs>
  <Slides>14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Calibri Light</vt:lpstr>
      <vt:lpstr>Tahoma</vt:lpstr>
      <vt:lpstr>굴림체</vt:lpstr>
      <vt:lpstr>Times New Roman</vt:lpstr>
      <vt:lpstr>Calibri</vt:lpstr>
      <vt:lpstr>Comic Sans MS</vt:lpstr>
      <vt:lpstr>Arial</vt:lpstr>
      <vt:lpstr>맑은 고딕</vt:lpstr>
      <vt:lpstr>Office 테마</vt:lpstr>
      <vt:lpstr>Drive Slowly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Manager>Slide Members</Manager>
  <Company>YESFORM Co.,Ltd.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Members</dc:title>
  <dc:subject>Powerpoint Templates , Diagram, Chart, Google slides, Keynote</dc:subject>
  <dc:creator>Slide Members by HS.SEO</dc:creator>
  <cp:keywords>SlideMembers, ppt, PPT Templates, Presentation, Diagram, Chart, Yesform, Google slides, Keynote, Free Slides</cp:keywords>
  <dc:description>The copyright of this document is at Slide Members. Unauthorized copying may result in legal sanctions.</dc:description>
  <cp:lastModifiedBy>نادية بنت الغامدي</cp:lastModifiedBy>
  <cp:revision>6</cp:revision>
  <dcterms:created xsi:type="dcterms:W3CDTF">2010-02-01T08:03:16Z</dcterms:created>
  <dcterms:modified xsi:type="dcterms:W3CDTF">2023-01-17T09:21:42Z</dcterms:modified>
  <cp:category>www.slidemembers.com</cp:category>
</cp:coreProperties>
</file>