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3E2921-1BC6-4280-814C-9E14BB5BB2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4F8B438-47C1-4FC1-A234-9FE0C1EFE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5555F87-1D8E-4D00-8304-F4A76A30A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1A952D-3E8F-424C-9AE0-A458EFB84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9EE3A5-6715-460A-9A4D-6766E9AE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777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7C91CD-CDE8-4D52-9711-B61B819CE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C236BC6-BDF2-48AF-951E-41456AC6C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A4089B-200F-4339-8300-9A88F9A1B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25570C1-FFAE-4EE8-AC7F-A7B02146C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5694AC-7DB8-4932-87FF-1837BC524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897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B23EE7F-EBC7-4BCC-8184-19CB66517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20224A4-6E77-492F-9128-F67425512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E6403B-63B6-4161-ABE0-171191EB1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8D5262F-BB5B-4959-8699-9363E8998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99A485-C802-45D4-AEEC-F5D5E704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859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4CC44D1-FF46-4349-A5C1-97B34C03D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04983FB-5EA0-4FDB-8EE4-5A9A998B5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AF2F98-A4E5-47F3-9A10-36AAF2AD0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60E2738-835B-49DC-95C8-12659BFEC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5DE5916-29D4-4B11-9F8A-882D6128A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088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B09544-1293-4F04-B883-2D28A5831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A53E623-9928-4733-BF47-9C40D50E2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8E8EDE-16BE-4245-A646-28F2C1D0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9B93256-3954-4673-A5E0-2FE4044BA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5638CD-64B1-4B9B-83D4-13438867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498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FAC6F2-D129-4836-B627-E46138D87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3D585D0-13D9-40E5-AD64-6362DE53DB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611173C-F3DB-4739-87E1-3A0C6B5CA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9CD1763-D4DB-4168-B352-9020CD861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3C5A88B-BFFB-4607-9D6D-12657A961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19244B1-8C3E-40E2-AE4C-08A87BA2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79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7D4073-B0F0-448B-8ABF-BB4C5EF69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A1B3871-3529-47D8-9A99-B4BDD4B86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8F8040E-E73B-4440-9429-0512D0566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A7C9838-BF3B-4B71-B74D-98E27748CA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BBC955B-F579-4C73-A302-C03B798838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6217B25-BD2C-419C-B88F-1A9E0DE75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B1A3FE3-27C6-4392-9FBC-63913CB3E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DCA8C5C-1517-412F-B035-8FFF5FDAF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081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23B171-C7ED-439E-A90D-3782BE5C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E42D6C4-05E0-469D-B805-1D9507895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F307E5E-5254-4DBF-97D2-D576ABDE7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8912CBA-0884-477B-918F-95C8C7139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789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72FCB96-B7BB-4138-A97C-1E3BA4FF7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BF5DF26-61B2-476E-BD6F-3E5C94BF7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7E0294A-91D8-4811-B673-6AA7B3F33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25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13E6B3-ACCC-4B50-AEAC-E10861683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2A8FAE3-2EE0-49D1-A1D1-3F1C64771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86C27FC-D473-434D-B23A-4C5641EF7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1DCB46-3E26-41C1-A59E-D64AEA063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C4A81D6-D9B8-41AE-A0F8-331817AB6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B8286E3-AC7A-48C9-AA1C-5994F8CAC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716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F84432-C89B-417C-A318-5A1F49489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A53E99C-E0BC-47A2-AF2A-150F7753D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9A63D94-B5F9-4109-BEDB-1CEC94AD6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71ACCE2-A92F-4EAD-BCED-45BFB3B3D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1D12066-E3F6-4B97-AABF-F7EEA507D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8D320EF-8801-4B0E-AB89-8DE227CD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602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A7AD0C1-F851-4ACC-A822-2EB49DB16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AFFFE3E-54A9-4975-8AFF-509D7A906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4019F4B-3313-485B-9B3E-D3574B0DAC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5DF1D-1DCE-4383-9235-6DB56E5A6DF8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B400CF5-5A2B-43CB-BD56-D49E26A533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78886F-D46C-4C4E-8CD0-D6337BB3C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9FC59-F5E5-4C88-A65C-B7218C42E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935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507706" y="2218573"/>
            <a:ext cx="5383943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8 - 5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الطرح باستعمال خط الأعداد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29762" y="2237184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خط الأعداد , لأجد ناتج الطرح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D265E1E-E838-462C-BAB8-0284809F1E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1269" y="1814512"/>
            <a:ext cx="6800850" cy="358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2701" y="1677240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2D3AB68-8460-4A72-81C9-BB7FAD0F51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1726" y="1717862"/>
            <a:ext cx="3990975" cy="7239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810B8BE-CD2E-4AA0-9D67-6536AA616D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1281" y="3093244"/>
            <a:ext cx="914400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2FBE466-C7B5-4765-BF43-9EDC79D0B2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1737" y="1966912"/>
            <a:ext cx="927735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623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5556" y="1631156"/>
            <a:ext cx="1678781" cy="6286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C31DB8F-BB13-4204-A2B3-0D79A244B4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4581" y="1689287"/>
            <a:ext cx="3990975" cy="7239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299F5AD-BD19-4BBD-8B6D-49F5CD49F9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6581" y="2317937"/>
            <a:ext cx="7617619" cy="8096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B312836D-EA38-4EC0-A1E3-8900E5BA03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86125" y="3599198"/>
            <a:ext cx="8381999" cy="134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1C66FF2-CE64-4D21-99A8-78997E105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8956" y="1983580"/>
            <a:ext cx="8732043" cy="273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72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D8AB124-D5D5-457A-B213-863DF120C3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3" y="2158253"/>
            <a:ext cx="7280383" cy="3426619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6678F9A-9E2B-4AFE-8C69-C90F829FBE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4046" y="1762125"/>
            <a:ext cx="1581150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40357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</TotalTime>
  <Words>58</Words>
  <Application>Microsoft Office PowerPoint</Application>
  <PresentationFormat>شاشة عريضة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2022-02-05T11:32:06Z</dcterms:created>
  <dcterms:modified xsi:type="dcterms:W3CDTF">2022-02-07T06:19:46Z</dcterms:modified>
</cp:coreProperties>
</file>