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1" r:id="rId2"/>
    <p:sldId id="290" r:id="rId3"/>
    <p:sldId id="292" r:id="rId4"/>
    <p:sldId id="258" r:id="rId5"/>
    <p:sldId id="293" r:id="rId6"/>
    <p:sldId id="294" r:id="rId7"/>
    <p:sldId id="295" r:id="rId8"/>
    <p:sldId id="306" r:id="rId9"/>
    <p:sldId id="296" r:id="rId10"/>
    <p:sldId id="300" r:id="rId11"/>
    <p:sldId id="267" r:id="rId12"/>
    <p:sldId id="303" r:id="rId13"/>
    <p:sldId id="302" r:id="rId14"/>
    <p:sldId id="304" r:id="rId15"/>
    <p:sldId id="307" r:id="rId16"/>
    <p:sldId id="298" r:id="rId17"/>
    <p:sldId id="297" r:id="rId18"/>
    <p:sldId id="305" r:id="rId19"/>
    <p:sldId id="299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ma 2331" initials="a2" lastIdx="1" clrIdx="0">
    <p:extLst>
      <p:ext uri="{19B8F6BF-5375-455C-9EA6-DF929625EA0E}">
        <p15:presenceInfo xmlns:p15="http://schemas.microsoft.com/office/powerpoint/2012/main" userId="a892e5586867f3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66"/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55FD24-3224-4358-8332-F03ED68DB5DA}" v="31" dt="2023-01-23T08:20:52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ma 2331" userId="a892e5586867f306" providerId="LiveId" clId="{E48EA549-6BFD-4BF8-AD35-226EC3402FDA}"/>
    <pc:docChg chg="modSld">
      <pc:chgData name="asma 2331" userId="a892e5586867f306" providerId="LiveId" clId="{E48EA549-6BFD-4BF8-AD35-226EC3402FDA}" dt="2021-01-30T01:06:49.077" v="29"/>
      <pc:docMkLst>
        <pc:docMk/>
      </pc:docMkLst>
      <pc:sldChg chg="modAnim">
        <pc:chgData name="asma 2331" userId="a892e5586867f306" providerId="LiveId" clId="{E48EA549-6BFD-4BF8-AD35-226EC3402FDA}" dt="2021-01-30T01:00:18.722" v="3"/>
        <pc:sldMkLst>
          <pc:docMk/>
          <pc:sldMk cId="157098798" sldId="257"/>
        </pc:sldMkLst>
      </pc:sldChg>
      <pc:sldChg chg="modAnim">
        <pc:chgData name="asma 2331" userId="a892e5586867f306" providerId="LiveId" clId="{E48EA549-6BFD-4BF8-AD35-226EC3402FDA}" dt="2021-01-30T01:00:45.948" v="5"/>
        <pc:sldMkLst>
          <pc:docMk/>
          <pc:sldMk cId="2754504052" sldId="259"/>
        </pc:sldMkLst>
      </pc:sldChg>
      <pc:sldChg chg="modAnim">
        <pc:chgData name="asma 2331" userId="a892e5586867f306" providerId="LiveId" clId="{E48EA549-6BFD-4BF8-AD35-226EC3402FDA}" dt="2021-01-30T01:01:42.835" v="7"/>
        <pc:sldMkLst>
          <pc:docMk/>
          <pc:sldMk cId="1760395094" sldId="260"/>
        </pc:sldMkLst>
      </pc:sldChg>
      <pc:sldChg chg="modAnim">
        <pc:chgData name="asma 2331" userId="a892e5586867f306" providerId="LiveId" clId="{E48EA549-6BFD-4BF8-AD35-226EC3402FDA}" dt="2021-01-30T01:03:35.982" v="10"/>
        <pc:sldMkLst>
          <pc:docMk/>
          <pc:sldMk cId="982206173" sldId="265"/>
        </pc:sldMkLst>
      </pc:sldChg>
      <pc:sldChg chg="addSp modSp mod modAnim">
        <pc:chgData name="asma 2331" userId="a892e5586867f306" providerId="LiveId" clId="{E48EA549-6BFD-4BF8-AD35-226EC3402FDA}" dt="2021-01-30T01:06:49.077" v="29"/>
        <pc:sldMkLst>
          <pc:docMk/>
          <pc:sldMk cId="3421297469" sldId="268"/>
        </pc:sldMkLst>
        <pc:picChg chg="add mod">
          <ac:chgData name="asma 2331" userId="a892e5586867f306" providerId="LiveId" clId="{E48EA549-6BFD-4BF8-AD35-226EC3402FDA}" dt="2021-01-30T01:05:09.020" v="14" actId="14100"/>
          <ac:picMkLst>
            <pc:docMk/>
            <pc:sldMk cId="3421297469" sldId="268"/>
            <ac:picMk id="9" creationId="{5FDCC8C6-3730-4B66-9D89-E32A3C3E64A2}"/>
          </ac:picMkLst>
        </pc:picChg>
      </pc:sldChg>
      <pc:sldChg chg="modAnim">
        <pc:chgData name="asma 2331" userId="a892e5586867f306" providerId="LiveId" clId="{E48EA549-6BFD-4BF8-AD35-226EC3402FDA}" dt="2021-01-30T01:06:37.553" v="28"/>
        <pc:sldMkLst>
          <pc:docMk/>
          <pc:sldMk cId="2735907029" sldId="275"/>
        </pc:sldMkLst>
      </pc:sldChg>
      <pc:sldChg chg="modSp mod modAnim">
        <pc:chgData name="asma 2331" userId="a892e5586867f306" providerId="LiveId" clId="{E48EA549-6BFD-4BF8-AD35-226EC3402FDA}" dt="2021-01-30T01:03:10.253" v="9"/>
        <pc:sldMkLst>
          <pc:docMk/>
          <pc:sldMk cId="2276486123" sldId="276"/>
        </pc:sldMkLst>
        <pc:picChg chg="mod">
          <ac:chgData name="asma 2331" userId="a892e5586867f306" providerId="LiveId" clId="{E48EA549-6BFD-4BF8-AD35-226EC3402FDA}" dt="2021-01-30T01:02:42.538" v="8" actId="1076"/>
          <ac:picMkLst>
            <pc:docMk/>
            <pc:sldMk cId="2276486123" sldId="276"/>
            <ac:picMk id="11" creationId="{E69ABA73-666F-4CA5-86AC-D3A6077879ED}"/>
          </ac:picMkLst>
        </pc:picChg>
      </pc:sldChg>
    </pc:docChg>
  </pc:docChgLst>
  <pc:docChgLst>
    <pc:chgData name="Ohoud Zbermawi" userId="79e871b2385746f7" providerId="LiveId" clId="{E155FD24-3224-4358-8332-F03ED68DB5DA}"/>
    <pc:docChg chg="undo custSel modSld sldOrd">
      <pc:chgData name="Ohoud Zbermawi" userId="79e871b2385746f7" providerId="LiveId" clId="{E155FD24-3224-4358-8332-F03ED68DB5DA}" dt="2023-01-23T08:21:10.437" v="26" actId="1076"/>
      <pc:docMkLst>
        <pc:docMk/>
      </pc:docMkLst>
      <pc:sldChg chg="ord modAnim">
        <pc:chgData name="Ohoud Zbermawi" userId="79e871b2385746f7" providerId="LiveId" clId="{E155FD24-3224-4358-8332-F03ED68DB5DA}" dt="2023-01-23T08:19:27.598" v="20"/>
        <pc:sldMkLst>
          <pc:docMk/>
          <pc:sldMk cId="993016045" sldId="258"/>
        </pc:sldMkLst>
      </pc:sldChg>
      <pc:sldChg chg="modAnim">
        <pc:chgData name="Ohoud Zbermawi" userId="79e871b2385746f7" providerId="LiveId" clId="{E155FD24-3224-4358-8332-F03ED68DB5DA}" dt="2023-01-22T04:39:04.256" v="0"/>
        <pc:sldMkLst>
          <pc:docMk/>
          <pc:sldMk cId="2535816256" sldId="290"/>
        </pc:sldMkLst>
      </pc:sldChg>
      <pc:sldChg chg="ord">
        <pc:chgData name="Ohoud Zbermawi" userId="79e871b2385746f7" providerId="LiveId" clId="{E155FD24-3224-4358-8332-F03ED68DB5DA}" dt="2023-01-23T08:18:47.781" v="18" actId="20578"/>
        <pc:sldMkLst>
          <pc:docMk/>
          <pc:sldMk cId="827909699" sldId="293"/>
        </pc:sldMkLst>
      </pc:sldChg>
      <pc:sldChg chg="modAnim">
        <pc:chgData name="Ohoud Zbermawi" userId="79e871b2385746f7" providerId="LiveId" clId="{E155FD24-3224-4358-8332-F03ED68DB5DA}" dt="2023-01-23T08:18:12.185" v="13"/>
        <pc:sldMkLst>
          <pc:docMk/>
          <pc:sldMk cId="305874345" sldId="297"/>
        </pc:sldMkLst>
      </pc:sldChg>
      <pc:sldChg chg="addSp delSp modSp mod delAnim modAnim">
        <pc:chgData name="Ohoud Zbermawi" userId="79e871b2385746f7" providerId="LiveId" clId="{E155FD24-3224-4358-8332-F03ED68DB5DA}" dt="2023-01-23T08:21:10.437" v="26" actId="1076"/>
        <pc:sldMkLst>
          <pc:docMk/>
          <pc:sldMk cId="3705036589" sldId="298"/>
        </pc:sldMkLst>
        <pc:spChg chg="add mod">
          <ac:chgData name="Ohoud Zbermawi" userId="79e871b2385746f7" providerId="LiveId" clId="{E155FD24-3224-4358-8332-F03ED68DB5DA}" dt="2023-01-23T08:21:10.437" v="26" actId="1076"/>
          <ac:spMkLst>
            <pc:docMk/>
            <pc:sldMk cId="3705036589" sldId="298"/>
            <ac:spMk id="4" creationId="{E43663D3-1E95-F730-9C25-EA4CF9F1B43C}"/>
          </ac:spMkLst>
        </pc:spChg>
        <pc:picChg chg="add mod">
          <ac:chgData name="Ohoud Zbermawi" userId="79e871b2385746f7" providerId="LiveId" clId="{E155FD24-3224-4358-8332-F03ED68DB5DA}" dt="2023-01-22T05:04:33.729" v="10" actId="1076"/>
          <ac:picMkLst>
            <pc:docMk/>
            <pc:sldMk cId="3705036589" sldId="298"/>
            <ac:picMk id="2" creationId="{EE8A51CB-000E-F7E2-AEF3-5D396434953F}"/>
          </ac:picMkLst>
        </pc:picChg>
        <pc:picChg chg="mod">
          <ac:chgData name="Ohoud Zbermawi" userId="79e871b2385746f7" providerId="LiveId" clId="{E155FD24-3224-4358-8332-F03ED68DB5DA}" dt="2023-01-23T08:20:56.585" v="23" actId="1076"/>
          <ac:picMkLst>
            <pc:docMk/>
            <pc:sldMk cId="3705036589" sldId="298"/>
            <ac:picMk id="3" creationId="{AFF4F6DD-9AC9-440A-8610-6CB72A30E9C2}"/>
          </ac:picMkLst>
        </pc:picChg>
        <pc:picChg chg="del">
          <ac:chgData name="Ohoud Zbermawi" userId="79e871b2385746f7" providerId="LiveId" clId="{E155FD24-3224-4358-8332-F03ED68DB5DA}" dt="2023-01-22T05:04:30.319" v="9" actId="478"/>
          <ac:picMkLst>
            <pc:docMk/>
            <pc:sldMk cId="3705036589" sldId="298"/>
            <ac:picMk id="6" creationId="{D85C109B-1BF1-47FF-A14E-A11A2D598C70}"/>
          </ac:picMkLst>
        </pc:picChg>
      </pc:sldChg>
      <pc:sldChg chg="modSp modAnim">
        <pc:chgData name="Ohoud Zbermawi" userId="79e871b2385746f7" providerId="LiveId" clId="{E155FD24-3224-4358-8332-F03ED68DB5DA}" dt="2023-01-23T08:18:00.642" v="12"/>
        <pc:sldMkLst>
          <pc:docMk/>
          <pc:sldMk cId="2898732397" sldId="304"/>
        </pc:sldMkLst>
        <pc:spChg chg="mod">
          <ac:chgData name="Ohoud Zbermawi" userId="79e871b2385746f7" providerId="LiveId" clId="{E155FD24-3224-4358-8332-F03ED68DB5DA}" dt="2023-01-22T04:52:00.754" v="2" actId="20577"/>
          <ac:spMkLst>
            <pc:docMk/>
            <pc:sldMk cId="2898732397" sldId="304"/>
            <ac:spMk id="23" creationId="{EE654114-A20F-4664-B9A2-904FD2954859}"/>
          </ac:spMkLst>
        </pc:spChg>
      </pc:sldChg>
      <pc:sldChg chg="modSp mod modAnim">
        <pc:chgData name="Ohoud Zbermawi" userId="79e871b2385746f7" providerId="LiveId" clId="{E155FD24-3224-4358-8332-F03ED68DB5DA}" dt="2023-01-22T08:09:50.256" v="11" actId="20578"/>
        <pc:sldMkLst>
          <pc:docMk/>
          <pc:sldMk cId="3880412005" sldId="305"/>
        </pc:sldMkLst>
        <pc:spChg chg="mod">
          <ac:chgData name="Ohoud Zbermawi" userId="79e871b2385746f7" providerId="LiveId" clId="{E155FD24-3224-4358-8332-F03ED68DB5DA}" dt="2023-01-22T04:59:52.100" v="7" actId="14100"/>
          <ac:spMkLst>
            <pc:docMk/>
            <pc:sldMk cId="3880412005" sldId="305"/>
            <ac:spMk id="8" creationId="{4F5771E7-5676-4D64-AF51-2BCBCA32E467}"/>
          </ac:spMkLst>
        </pc:spChg>
        <pc:spChg chg="mod">
          <ac:chgData name="Ohoud Zbermawi" userId="79e871b2385746f7" providerId="LiveId" clId="{E155FD24-3224-4358-8332-F03ED68DB5DA}" dt="2023-01-22T08:09:50.256" v="11" actId="20578"/>
          <ac:spMkLst>
            <pc:docMk/>
            <pc:sldMk cId="3880412005" sldId="305"/>
            <ac:spMk id="11" creationId="{A9885F29-CB3B-4EC9-B2CC-B23B46CA3F84}"/>
          </ac:spMkLst>
        </pc:spChg>
        <pc:spChg chg="mod">
          <ac:chgData name="Ohoud Zbermawi" userId="79e871b2385746f7" providerId="LiveId" clId="{E155FD24-3224-4358-8332-F03ED68DB5DA}" dt="2023-01-22T04:59:40.362" v="3" actId="20577"/>
          <ac:spMkLst>
            <pc:docMk/>
            <pc:sldMk cId="3880412005" sldId="305"/>
            <ac:spMk id="13" creationId="{EDFDCBB8-8C00-4C78-ADFC-4324AAFF98F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CAA11D-8DDB-48B8-A9D0-37D64A7E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A965FF5-FD2C-4929-ABC4-71A3CE3C2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63E5E84-7DA0-4372-9C27-04F13C82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18D2417-6605-4750-B855-8772C16C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BF328AC-F9B2-4F8E-8AC5-776861F5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97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A20248-295E-4B73-80D9-528EF1E5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98F680-4DF4-4961-A9DF-AF5CEECDE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8299CB-5239-4EBC-A9FB-3E210F33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0DF54B-4C29-442E-8490-0F1A2592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DE4EE0-8A9E-4929-B3F2-B420A988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48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CA29752-3B6A-4232-9B4D-3B526EC1F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C906979-C439-4219-911F-BFDE7FA96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DAB425-463B-41D9-B5F7-4DF70EA09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0B5BFD-AAA7-4026-8FB7-26B047C8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12DB51-A4DD-4FD5-8927-F0CEE037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41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F6D9CC-D2DB-49BA-959B-DAE9BD2F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66A846E-74B0-482D-AAEC-A2E206750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DF2BFA-C39D-45E2-BFDA-B8A5F1E16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D58384-3E40-4133-A6BC-5A7FAC35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E72099-F8F1-4393-B85B-89B91525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55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2E4CE7-9290-4072-8B69-A89D9C5E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C37F8F-AF42-46E2-93C3-42AC51B1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B998A8-C2D2-4C4B-92B0-67E03D80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3CC8DA-A343-4119-91CD-5AB5D5C7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9A367C-A5B7-4589-B659-FF272856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89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7EBA9A-C9D8-4BA2-80EC-6EEAC484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C3301C-D374-4ADB-8F92-E0189F36C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8720D35-D86C-4304-8510-1E74244E8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922C9CB-0683-4C4A-BFF8-1D790C78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F0DFC5-88B5-4A73-B5F7-09A5A4FC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61833F-4CF1-4D8D-8C4D-B5526579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5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EBCA3-9D83-459E-8D2B-D71142BA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21DAB29-851E-42AE-A6B5-CEF384835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635AFC-C9F2-465B-B9E5-5328C61E1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775BA60-52B2-4CD3-86F4-8A72FAF3D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6CF5E84-7D0E-4759-B1AA-C6D0D19CE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657670B-C0FE-450A-BD29-6ECBC3E6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B626691-38A1-485B-BDA2-09BACFCF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E2A7D73-4037-43F1-B2CA-0DE0CD0D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563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F794B1-0233-46EC-9808-9963989D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58E2B63-953A-4FF8-AEC7-7851A27C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E1453B7-954A-4BCD-99CE-DE25138B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208AA64-2F06-4DF1-A731-55F3AC71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085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16F26D-82EC-48EB-AE96-AE4E57045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62ECB1B-E207-4975-9293-D836317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08D8BE-6C1B-443C-9972-8027A1E9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481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7AC06A-75A6-4835-910C-CE27F858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D6050F-F19F-4E19-BF23-6DCB7399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643450-8243-49FA-873E-707FEE317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CA44CD9-27A0-496B-8C5E-54F8B7E7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3EE968-C151-4C5A-9E5C-482B38F01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F14709-DFAA-46E2-A72B-0EC9EA59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01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26FD8A-0386-43EF-BEA2-A49BCDE3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2E04F4A-CF3E-42EA-9D8E-A5AC6CE51A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37933AC-BCC7-4B82-812B-202CF31F9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0E61F2-2970-4ABA-9FC9-549D54B3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28D084B-84EE-4B0F-AE12-A59403BB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2C0370-F1D8-4299-ACE4-6A908C3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482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799D65B-909E-4365-9479-71779A5B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4F603F-9DDA-4FB1-A2FC-36730607A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C4E94F-8126-4814-A1B8-E17DB627C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33B6-43F5-4A4A-9299-74E3A2B3DEA0}" type="datetimeFigureOut">
              <a:rPr lang="ar-SA" smtClean="0"/>
              <a:t>02/07/1444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98DC2D-C20A-40EC-842B-810EB764D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5A0616-54B3-421B-9F4C-A78D82289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C18EB-1365-4027-815B-5C87FAD610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10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36B49067-FE82-46E8-9950-56A03976DC73}"/>
              </a:ext>
            </a:extLst>
          </p:cNvPr>
          <p:cNvSpPr txBox="1"/>
          <p:nvPr/>
        </p:nvSpPr>
        <p:spPr>
          <a:xfrm>
            <a:off x="8859249" y="1290909"/>
            <a:ext cx="2042496" cy="1358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Drive  Slowly!</a:t>
            </a: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5" name="Picture 4" descr="A person driving a blue car&#10;&#10;Description automatically generated with low confidence">
            <a:extLst>
              <a:ext uri="{FF2B5EF4-FFF2-40B4-BE49-F238E27FC236}">
                <a16:creationId xmlns:a16="http://schemas.microsoft.com/office/drawing/2014/main" id="{D78BD32D-7CB9-4D17-9E85-8EDEA3FB8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853"/>
          <a:stretch/>
        </p:blipFill>
        <p:spPr>
          <a:xfrm>
            <a:off x="977374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239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مربع نص 7">
            <a:extLst>
              <a:ext uri="{FF2B5EF4-FFF2-40B4-BE49-F238E27FC236}">
                <a16:creationId xmlns:a16="http://schemas.microsoft.com/office/drawing/2014/main" id="{7C316C47-A266-49A0-8FE3-43280B7726E9}"/>
              </a:ext>
            </a:extLst>
          </p:cNvPr>
          <p:cNvSpPr txBox="1"/>
          <p:nvPr/>
        </p:nvSpPr>
        <p:spPr>
          <a:xfrm>
            <a:off x="1268129" y="4322879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about the exterior of the car?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23865BC-9F1D-4BDD-954C-BED703A9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t="29734" r="20372" b="32102"/>
          <a:stretch/>
        </p:blipFill>
        <p:spPr>
          <a:xfrm>
            <a:off x="2002536" y="1311564"/>
            <a:ext cx="8199069" cy="27312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5" y="5660136"/>
            <a:ext cx="1914237" cy="10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33029" r="36769" b="33412"/>
          <a:stretch/>
        </p:blipFill>
        <p:spPr>
          <a:xfrm>
            <a:off x="746579" y="732734"/>
            <a:ext cx="8811934" cy="389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id="{66A8EDD4-9411-47F0-A676-B68BD6706C85}"/>
              </a:ext>
            </a:extLst>
          </p:cNvPr>
          <p:cNvSpPr txBox="1"/>
          <p:nvPr/>
        </p:nvSpPr>
        <p:spPr>
          <a:xfrm>
            <a:off x="4385727" y="5020278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adley Hand ITC" panose="03070402050302030203" pitchFamily="66" charset="0"/>
                <a:ea typeface="+mj-ea"/>
                <a:cs typeface="+mj-cs"/>
              </a:rPr>
              <a:t>Exterior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radley Hand ITC" panose="03070402050302030203" pitchFamily="66" charset="0"/>
                <a:ea typeface="+mj-ea"/>
                <a:cs typeface="+mj-cs"/>
              </a:rPr>
              <a:t> = </a:t>
            </a:r>
            <a:endParaRPr lang="en-US" sz="32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id="{1FF1A225-9A08-4E3D-844D-82116F1AD89D}"/>
              </a:ext>
            </a:extLst>
          </p:cNvPr>
          <p:cNvSpPr txBox="1"/>
          <p:nvPr/>
        </p:nvSpPr>
        <p:spPr>
          <a:xfrm>
            <a:off x="6513059" y="4944863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outside</a:t>
            </a:r>
            <a:endParaRPr lang="en-US" sz="32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76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59249" r="37009" b="10899"/>
          <a:stretch/>
        </p:blipFill>
        <p:spPr>
          <a:xfrm>
            <a:off x="609417" y="859535"/>
            <a:ext cx="8695944" cy="3355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id="{66A8EDD4-9411-47F0-A676-B68BD6706C85}"/>
              </a:ext>
            </a:extLst>
          </p:cNvPr>
          <p:cNvSpPr txBox="1"/>
          <p:nvPr/>
        </p:nvSpPr>
        <p:spPr>
          <a:xfrm>
            <a:off x="2391251" y="4736814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interior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 = </a:t>
            </a:r>
            <a:endParaRPr lang="en-US" sz="32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id="{1FF1A225-9A08-4E3D-844D-82116F1AD89D}"/>
              </a:ext>
            </a:extLst>
          </p:cNvPr>
          <p:cNvSpPr txBox="1"/>
          <p:nvPr/>
        </p:nvSpPr>
        <p:spPr>
          <a:xfrm>
            <a:off x="4207859" y="4736814"/>
            <a:ext cx="30454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inside</a:t>
            </a:r>
            <a:endParaRPr lang="en-US" sz="32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58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32727" r="36933" b="10303"/>
          <a:stretch/>
        </p:blipFill>
        <p:spPr>
          <a:xfrm>
            <a:off x="1" y="1"/>
            <a:ext cx="1219199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FullSizeRender (mp3)">
            <a:hlinkClick r:id="" action="ppaction://media"/>
            <a:extLst>
              <a:ext uri="{FF2B5EF4-FFF2-40B4-BE49-F238E27FC236}">
                <a16:creationId xmlns:a16="http://schemas.microsoft.com/office/drawing/2014/main" id="{464B0461-D251-4A41-B9B0-D206ED184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7236" y="1355280"/>
            <a:ext cx="655347" cy="503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526" y="210312"/>
            <a:ext cx="1105764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26" y="51355"/>
            <a:ext cx="2105289" cy="1184225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807D691-C78C-47C0-8624-45C44860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5" t="25072" r="41050" b="41884"/>
          <a:stretch/>
        </p:blipFill>
        <p:spPr>
          <a:xfrm>
            <a:off x="744173" y="904461"/>
            <a:ext cx="7296716" cy="48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7">
            <a:extLst>
              <a:ext uri="{FF2B5EF4-FFF2-40B4-BE49-F238E27FC236}">
                <a16:creationId xmlns:a16="http://schemas.microsoft.com/office/drawing/2014/main" id="{EE654114-A20F-4664-B9A2-904FD2954859}"/>
              </a:ext>
            </a:extLst>
          </p:cNvPr>
          <p:cNvSpPr txBox="1"/>
          <p:nvPr/>
        </p:nvSpPr>
        <p:spPr>
          <a:xfrm>
            <a:off x="376160" y="89859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p.79. Ex: A</a:t>
            </a:r>
          </a:p>
        </p:txBody>
      </p:sp>
      <p:sp>
        <p:nvSpPr>
          <p:cNvPr id="25" name="مربع نص 7">
            <a:extLst>
              <a:ext uri="{FF2B5EF4-FFF2-40B4-BE49-F238E27FC236}">
                <a16:creationId xmlns:a16="http://schemas.microsoft.com/office/drawing/2014/main" id="{48C6F7B8-2B2C-4B48-81EE-EEFD4B4A4CB1}"/>
              </a:ext>
            </a:extLst>
          </p:cNvPr>
          <p:cNvSpPr txBox="1"/>
          <p:nvPr/>
        </p:nvSpPr>
        <p:spPr>
          <a:xfrm>
            <a:off x="3851050" y="2723744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e</a:t>
            </a:r>
          </a:p>
        </p:txBody>
      </p:sp>
      <p:sp>
        <p:nvSpPr>
          <p:cNvPr id="28" name="مربع نص 7">
            <a:extLst>
              <a:ext uri="{FF2B5EF4-FFF2-40B4-BE49-F238E27FC236}">
                <a16:creationId xmlns:a16="http://schemas.microsoft.com/office/drawing/2014/main" id="{25743B3C-D07E-4CEE-8B4D-5CE4ED89332B}"/>
              </a:ext>
            </a:extLst>
          </p:cNvPr>
          <p:cNvSpPr txBox="1"/>
          <p:nvPr/>
        </p:nvSpPr>
        <p:spPr>
          <a:xfrm>
            <a:off x="3371672" y="3263747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a</a:t>
            </a:r>
          </a:p>
        </p:txBody>
      </p:sp>
      <p:sp>
        <p:nvSpPr>
          <p:cNvPr id="30" name="مربع نص 7">
            <a:extLst>
              <a:ext uri="{FF2B5EF4-FFF2-40B4-BE49-F238E27FC236}">
                <a16:creationId xmlns:a16="http://schemas.microsoft.com/office/drawing/2014/main" id="{7BC25594-07C5-4F1B-B0E9-698D7F950A3F}"/>
              </a:ext>
            </a:extLst>
          </p:cNvPr>
          <p:cNvSpPr txBox="1"/>
          <p:nvPr/>
        </p:nvSpPr>
        <p:spPr>
          <a:xfrm>
            <a:off x="3373786" y="3638566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f</a:t>
            </a:r>
          </a:p>
        </p:txBody>
      </p:sp>
      <p:sp>
        <p:nvSpPr>
          <p:cNvPr id="32" name="مربع نص 7">
            <a:extLst>
              <a:ext uri="{FF2B5EF4-FFF2-40B4-BE49-F238E27FC236}">
                <a16:creationId xmlns:a16="http://schemas.microsoft.com/office/drawing/2014/main" id="{DBE45C41-6A11-4BF5-853E-18EA3BE782D9}"/>
              </a:ext>
            </a:extLst>
          </p:cNvPr>
          <p:cNvSpPr txBox="1"/>
          <p:nvPr/>
        </p:nvSpPr>
        <p:spPr>
          <a:xfrm>
            <a:off x="3371672" y="4063460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b</a:t>
            </a:r>
          </a:p>
        </p:txBody>
      </p:sp>
      <p:sp>
        <p:nvSpPr>
          <p:cNvPr id="33" name="مربع نص 7">
            <a:extLst>
              <a:ext uri="{FF2B5EF4-FFF2-40B4-BE49-F238E27FC236}">
                <a16:creationId xmlns:a16="http://schemas.microsoft.com/office/drawing/2014/main" id="{6A9ABD01-CD57-4E0B-A1B6-EA6D17F968CD}"/>
              </a:ext>
            </a:extLst>
          </p:cNvPr>
          <p:cNvSpPr txBox="1"/>
          <p:nvPr/>
        </p:nvSpPr>
        <p:spPr>
          <a:xfrm>
            <a:off x="3913153" y="4524655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d</a:t>
            </a:r>
          </a:p>
        </p:txBody>
      </p:sp>
      <p:sp>
        <p:nvSpPr>
          <p:cNvPr id="34" name="مربع نص 7">
            <a:extLst>
              <a:ext uri="{FF2B5EF4-FFF2-40B4-BE49-F238E27FC236}">
                <a16:creationId xmlns:a16="http://schemas.microsoft.com/office/drawing/2014/main" id="{DD696182-FECF-4577-B575-3C3C6933D02E}"/>
              </a:ext>
            </a:extLst>
          </p:cNvPr>
          <p:cNvSpPr txBox="1"/>
          <p:nvPr/>
        </p:nvSpPr>
        <p:spPr>
          <a:xfrm>
            <a:off x="3309569" y="4978282"/>
            <a:ext cx="541481" cy="435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4EA05F-219B-4C92-92E2-9ED86A34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735" y="5413537"/>
            <a:ext cx="126198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0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850E44-C5FE-4BEA-8E7F-58EC69C4F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3" b="20933"/>
          <a:stretch/>
        </p:blipFill>
        <p:spPr>
          <a:xfrm>
            <a:off x="609417" y="859535"/>
            <a:ext cx="8695944" cy="3355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3ED84-3E44-4D0E-92BD-1657410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217" y="262833"/>
            <a:ext cx="1671298" cy="939802"/>
          </a:xfrm>
          <a:prstGeom prst="rect">
            <a:avLst/>
          </a:prstGeom>
        </p:spPr>
      </p:pic>
      <p:sp>
        <p:nvSpPr>
          <p:cNvPr id="13" name="مربع نص 7">
            <a:extLst>
              <a:ext uri="{FF2B5EF4-FFF2-40B4-BE49-F238E27FC236}">
                <a16:creationId xmlns:a16="http://schemas.microsoft.com/office/drawing/2014/main" id="{66A8EDD4-9411-47F0-A676-B68BD6706C85}"/>
              </a:ext>
            </a:extLst>
          </p:cNvPr>
          <p:cNvSpPr txBox="1"/>
          <p:nvPr/>
        </p:nvSpPr>
        <p:spPr>
          <a:xfrm>
            <a:off x="2919151" y="4553194"/>
            <a:ext cx="4810827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ea typeface="+mj-ea"/>
                <a:cs typeface="+mj-cs"/>
              </a:rPr>
              <a:t>What are these?</a:t>
            </a:r>
            <a:endParaRPr lang="en-US" sz="36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radley Hand ITC" panose="03070402050302030203" pitchFamily="66" charset="0"/>
              <a:ea typeface="+mj-ea"/>
              <a:cs typeface="+mj-cs"/>
            </a:endParaRPr>
          </a:p>
        </p:txBody>
      </p:sp>
      <p:sp>
        <p:nvSpPr>
          <p:cNvPr id="14" name="مربع نص 7">
            <a:extLst>
              <a:ext uri="{FF2B5EF4-FFF2-40B4-BE49-F238E27FC236}">
                <a16:creationId xmlns:a16="http://schemas.microsoft.com/office/drawing/2014/main" id="{1FF1A225-9A08-4E3D-844D-82116F1AD89D}"/>
              </a:ext>
            </a:extLst>
          </p:cNvPr>
          <p:cNvSpPr txBox="1"/>
          <p:nvPr/>
        </p:nvSpPr>
        <p:spPr>
          <a:xfrm>
            <a:off x="4913115" y="5278926"/>
            <a:ext cx="6587586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Do you what they mean?</a:t>
            </a:r>
            <a:endParaRPr lang="en-US" sz="3600" b="1" kern="1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66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FF4F6DD-9AC9-440A-8610-6CB72A30E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19855" r="29076" b="9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92" y="5905555"/>
            <a:ext cx="1481200" cy="833175"/>
          </a:xfrm>
          <a:prstGeom prst="rect">
            <a:avLst/>
          </a:prstGeom>
        </p:spPr>
      </p:pic>
      <p:pic>
        <p:nvPicPr>
          <p:cNvPr id="2" name="SG6 Unit 2 Listen &amp; Discuss">
            <a:hlinkClick r:id="" action="ppaction://media"/>
            <a:extLst>
              <a:ext uri="{FF2B5EF4-FFF2-40B4-BE49-F238E27FC236}">
                <a16:creationId xmlns:a16="http://schemas.microsoft.com/office/drawing/2014/main" id="{EE8A51CB-000E-F7E2-AEF3-5D39643495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652" y="2092843"/>
            <a:ext cx="487363" cy="487363"/>
          </a:xfrm>
          <a:prstGeom prst="rect">
            <a:avLst/>
          </a:prstGeom>
        </p:spPr>
      </p:pic>
      <p:sp>
        <p:nvSpPr>
          <p:cNvPr id="4" name="مربع نص 7">
            <a:extLst>
              <a:ext uri="{FF2B5EF4-FFF2-40B4-BE49-F238E27FC236}">
                <a16:creationId xmlns:a16="http://schemas.microsoft.com/office/drawing/2014/main" id="{E43663D3-1E95-F730-9C25-EA4CF9F1B43C}"/>
              </a:ext>
            </a:extLst>
          </p:cNvPr>
          <p:cNvSpPr txBox="1"/>
          <p:nvPr/>
        </p:nvSpPr>
        <p:spPr>
          <a:xfrm>
            <a:off x="0" y="0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p.79. Ex: A</a:t>
            </a:r>
          </a:p>
        </p:txBody>
      </p:sp>
    </p:spTree>
    <p:extLst>
      <p:ext uri="{BB962C8B-B14F-4D97-AF65-F5344CB8AC3E}">
        <p14:creationId xmlns:p14="http://schemas.microsoft.com/office/powerpoint/2010/main" val="37050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726" y="51355"/>
            <a:ext cx="2105289" cy="1184225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807D691-C78C-47C0-8624-45C44860D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9" t="57114" r="33521" b="21047"/>
          <a:stretch/>
        </p:blipFill>
        <p:spPr>
          <a:xfrm>
            <a:off x="1436918" y="729594"/>
            <a:ext cx="6787121" cy="254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7">
            <a:extLst>
              <a:ext uri="{FF2B5EF4-FFF2-40B4-BE49-F238E27FC236}">
                <a16:creationId xmlns:a16="http://schemas.microsoft.com/office/drawing/2014/main" id="{EE654114-A20F-4664-B9A2-904FD2954859}"/>
              </a:ext>
            </a:extLst>
          </p:cNvPr>
          <p:cNvSpPr txBox="1"/>
          <p:nvPr/>
        </p:nvSpPr>
        <p:spPr>
          <a:xfrm>
            <a:off x="376160" y="60042"/>
            <a:ext cx="2931243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P. B. p.13. Ex: B</a:t>
            </a:r>
          </a:p>
        </p:txBody>
      </p:sp>
      <p:sp>
        <p:nvSpPr>
          <p:cNvPr id="34" name="مربع نص 7">
            <a:extLst>
              <a:ext uri="{FF2B5EF4-FFF2-40B4-BE49-F238E27FC236}">
                <a16:creationId xmlns:a16="http://schemas.microsoft.com/office/drawing/2014/main" id="{DD696182-FECF-4577-B575-3C3C6933D02E}"/>
              </a:ext>
            </a:extLst>
          </p:cNvPr>
          <p:cNvSpPr txBox="1"/>
          <p:nvPr/>
        </p:nvSpPr>
        <p:spPr>
          <a:xfrm>
            <a:off x="1128406" y="4092518"/>
            <a:ext cx="10155679" cy="25403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1. Yes, it does.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2. It has automatic transmission.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3. No, it isn’t.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663300"/>
                </a:solidFill>
                <a:latin typeface="Comic Sans MS" panose="030F0702030302020204" pitchFamily="66" charset="0"/>
                <a:ea typeface="+mj-ea"/>
                <a:cs typeface="+mj-cs"/>
              </a:rPr>
              <a:t>4. He wants people to wear seat belts, to drive carefully, not to speed, and to obey road signs.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A768A-26D4-4FD2-9B53-3D54ABB5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057" y="3103779"/>
            <a:ext cx="1154877" cy="11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E996F9-2CF9-407D-85C2-8C9D51DFF0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3" t="19420" r="33805" b="8116"/>
          <a:stretch/>
        </p:blipFill>
        <p:spPr>
          <a:xfrm>
            <a:off x="992222" y="-71792"/>
            <a:ext cx="8378687" cy="675861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F5771E7-5676-4D64-AF51-2BCBCA32E467}"/>
              </a:ext>
            </a:extLst>
          </p:cNvPr>
          <p:cNvSpPr txBox="1"/>
          <p:nvPr/>
        </p:nvSpPr>
        <p:spPr>
          <a:xfrm>
            <a:off x="9869557" y="1839146"/>
            <a:ext cx="2064295" cy="5536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W. B. p. 215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05533-E349-4585-9251-F0F30346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3694" y="247032"/>
            <a:ext cx="1800510" cy="1017680"/>
          </a:xfrm>
          <a:prstGeom prst="rect">
            <a:avLst/>
          </a:prstGeom>
        </p:spPr>
      </p:pic>
      <p:sp>
        <p:nvSpPr>
          <p:cNvPr id="11" name="مربع نص 7">
            <a:extLst>
              <a:ext uri="{FF2B5EF4-FFF2-40B4-BE49-F238E27FC236}">
                <a16:creationId xmlns:a16="http://schemas.microsoft.com/office/drawing/2014/main" id="{A9885F29-CB3B-4EC9-B2CC-B23B46CA3F84}"/>
              </a:ext>
            </a:extLst>
          </p:cNvPr>
          <p:cNvSpPr txBox="1"/>
          <p:nvPr/>
        </p:nvSpPr>
        <p:spPr>
          <a:xfrm>
            <a:off x="1658711" y="2805369"/>
            <a:ext cx="2208027" cy="7549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trunk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 gas tank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5B7D13FD-B35B-418A-B0FF-86A3962987D0}"/>
              </a:ext>
            </a:extLst>
          </p:cNvPr>
          <p:cNvSpPr txBox="1"/>
          <p:nvPr/>
        </p:nvSpPr>
        <p:spPr>
          <a:xfrm>
            <a:off x="1403344" y="-71792"/>
            <a:ext cx="2974103" cy="16553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windshield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hood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headlight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bumper</a:t>
            </a:r>
          </a:p>
        </p:txBody>
      </p:sp>
      <p:sp>
        <p:nvSpPr>
          <p:cNvPr id="13" name="مربع نص 7">
            <a:extLst>
              <a:ext uri="{FF2B5EF4-FFF2-40B4-BE49-F238E27FC236}">
                <a16:creationId xmlns:a16="http://schemas.microsoft.com/office/drawing/2014/main" id="{EDFDCBB8-8C00-4C78-ADFC-4324AAFF98F7}"/>
              </a:ext>
            </a:extLst>
          </p:cNvPr>
          <p:cNvSpPr txBox="1"/>
          <p:nvPr/>
        </p:nvSpPr>
        <p:spPr>
          <a:xfrm>
            <a:off x="488546" y="4640374"/>
            <a:ext cx="4803698" cy="16553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Steering wheel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Dashboard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 glove compartment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  <a:ea typeface="+mj-ea"/>
                <a:cs typeface="+mj-cs"/>
              </a:rPr>
              <a:t>automatic transmission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600" dirty="0">
              <a:solidFill>
                <a:srgbClr val="7030A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41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819D063-8940-46CD-934B-058776E8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233" y="1201003"/>
            <a:ext cx="4107976" cy="4107976"/>
          </a:xfrm>
          <a:prstGeom prst="rect">
            <a:avLst/>
          </a:prstGeom>
        </p:spPr>
      </p:pic>
      <p:pic>
        <p:nvPicPr>
          <p:cNvPr id="5" name="Picture 4" descr="A person driving a blue car&#10;&#10;Description automatically generated with medium confidence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152" y="159258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6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162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7">
            <a:extLst>
              <a:ext uri="{FF2B5EF4-FFF2-40B4-BE49-F238E27FC236}">
                <a16:creationId xmlns:a16="http://schemas.microsoft.com/office/drawing/2014/main" id="{BB3791DC-9F17-4EAE-97DD-B6E1B1E4143E}"/>
              </a:ext>
            </a:extLst>
          </p:cNvPr>
          <p:cNvSpPr txBox="1"/>
          <p:nvPr/>
        </p:nvSpPr>
        <p:spPr>
          <a:xfrm>
            <a:off x="647034" y="210036"/>
            <a:ext cx="3720779" cy="841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Drive  Slowly!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2F2F2-8A4B-432C-9BE4-F705C096D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786" y="91164"/>
            <a:ext cx="2105289" cy="1184225"/>
          </a:xfrm>
          <a:prstGeom prst="rect">
            <a:avLst/>
          </a:prstGeom>
        </p:spPr>
      </p:pic>
      <p:sp>
        <p:nvSpPr>
          <p:cNvPr id="7" name="مربع نص 7">
            <a:extLst>
              <a:ext uri="{FF2B5EF4-FFF2-40B4-BE49-F238E27FC236}">
                <a16:creationId xmlns:a16="http://schemas.microsoft.com/office/drawing/2014/main" id="{D08C9EDD-07A9-4CCC-A1EF-45792EDFAFBE}"/>
              </a:ext>
            </a:extLst>
          </p:cNvPr>
          <p:cNvSpPr txBox="1"/>
          <p:nvPr/>
        </p:nvSpPr>
        <p:spPr>
          <a:xfrm>
            <a:off x="3761394" y="897112"/>
            <a:ext cx="4829010" cy="8419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12700">
                  <a:solidFill>
                    <a:srgbClr val="00206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Comic Sans MS" panose="030F0702030302020204" pitchFamily="66" charset="0"/>
                <a:ea typeface="+mj-ea"/>
                <a:cs typeface="+mj-cs"/>
              </a:rPr>
              <a:t>1. Listen and discuss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CC43CF-D452-40EE-92C2-4FDC21AAECF5}"/>
              </a:ext>
            </a:extLst>
          </p:cNvPr>
          <p:cNvSpPr/>
          <p:nvPr/>
        </p:nvSpPr>
        <p:spPr>
          <a:xfrm>
            <a:off x="743856" y="1848748"/>
            <a:ext cx="3384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Objectives: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9469D2-2DAD-47B8-8966-CA76521EDB3F}"/>
              </a:ext>
            </a:extLst>
          </p:cNvPr>
          <p:cNvSpPr txBox="1"/>
          <p:nvPr/>
        </p:nvSpPr>
        <p:spPr>
          <a:xfrm>
            <a:off x="1602032" y="2881755"/>
            <a:ext cx="8704942" cy="280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List a number of car interior and exterior parts.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Tell the use of some cars part.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Use driving expressions properly.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recognize international traffic signs.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Answer the question in their book.</a:t>
            </a:r>
          </a:p>
        </p:txBody>
      </p:sp>
    </p:spTree>
    <p:extLst>
      <p:ext uri="{BB962C8B-B14F-4D97-AF65-F5344CB8AC3E}">
        <p14:creationId xmlns:p14="http://schemas.microsoft.com/office/powerpoint/2010/main" val="60041877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CB1800-4D7B-43C4-8C7F-2FC09C9AD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18422" b="14756"/>
          <a:stretch/>
        </p:blipFill>
        <p:spPr>
          <a:xfrm>
            <a:off x="318622" y="245532"/>
            <a:ext cx="5108442" cy="250633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2A40B46-B40C-4FEE-BAEA-4A2C2E714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49" y="3517080"/>
            <a:ext cx="2504225" cy="2630488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0B3A76E2-690F-4314-B58F-B9994CEE7B48}"/>
              </a:ext>
            </a:extLst>
          </p:cNvPr>
          <p:cNvSpPr/>
          <p:nvPr/>
        </p:nvSpPr>
        <p:spPr>
          <a:xfrm>
            <a:off x="6281605" y="602772"/>
            <a:ext cx="4695825" cy="2349836"/>
          </a:xfrm>
          <a:prstGeom prst="cloudCallout">
            <a:avLst>
              <a:gd name="adj1" fmla="val 17388"/>
              <a:gd name="adj2" fmla="val 99236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Bradley Hand ITC" panose="03070402050302030203" pitchFamily="66" charset="0"/>
              </a:rPr>
              <a:t>How did people travel in the past?</a:t>
            </a:r>
            <a:endParaRPr lang="ar-SA" sz="3600" dirty="0">
              <a:solidFill>
                <a:schemeClr val="accent1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Image result for  riding horses in the past">
            <a:extLst>
              <a:ext uri="{FF2B5EF4-FFF2-40B4-BE49-F238E27FC236}">
                <a16:creationId xmlns:a16="http://schemas.microsoft.com/office/drawing/2014/main" id="{F611B25D-B4CD-4DA8-806F-46C4EFC4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02" y="2468122"/>
            <a:ext cx="4983763" cy="25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ld pictures of people travelling on foot in the past">
            <a:extLst>
              <a:ext uri="{FF2B5EF4-FFF2-40B4-BE49-F238E27FC236}">
                <a16:creationId xmlns:a16="http://schemas.microsoft.com/office/drawing/2014/main" id="{77BC75B4-E576-4847-80E7-4DF20110A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96" y="4545870"/>
            <a:ext cx="491295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45" y="38300"/>
            <a:ext cx="1825255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16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2A40B46-B40C-4FEE-BAEA-4A2C2E71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26" y="3588858"/>
            <a:ext cx="1996722" cy="2630488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0B3A76E2-690F-4314-B58F-B9994CEE7B48}"/>
              </a:ext>
            </a:extLst>
          </p:cNvPr>
          <p:cNvSpPr/>
          <p:nvPr/>
        </p:nvSpPr>
        <p:spPr>
          <a:xfrm>
            <a:off x="8628343" y="1034475"/>
            <a:ext cx="3333635" cy="1914005"/>
          </a:xfrm>
          <a:prstGeom prst="cloudCallout">
            <a:avLst>
              <a:gd name="adj1" fmla="val 11425"/>
              <a:gd name="adj2" fmla="val 77426"/>
            </a:avLst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Bradley Hand ITC" panose="03070402050302030203" pitchFamily="66" charset="0"/>
              </a:rPr>
              <a:t>How do people travel nowadays?</a:t>
            </a:r>
            <a:endParaRPr lang="ar-SA" sz="2800" dirty="0">
              <a:solidFill>
                <a:schemeClr val="accent4">
                  <a:lumMod val="50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745" y="38300"/>
            <a:ext cx="1825255" cy="11842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D614DB-1350-468D-A510-953D9AF3E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0" y="131458"/>
            <a:ext cx="3945069" cy="2990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F31FE-C4E1-4BA0-868E-CCEF2F32E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201" y="131458"/>
            <a:ext cx="4116567" cy="2990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39112-0E72-467A-AB8C-99305B0B40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71" r="10993"/>
          <a:stretch/>
        </p:blipFill>
        <p:spPr>
          <a:xfrm>
            <a:off x="4328875" y="3429000"/>
            <a:ext cx="4333217" cy="26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2BE898-287B-4334-B2FE-1A6ED1DDB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4016239" cy="26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F8794-732C-44A6-913F-11D8CFB8C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9036" y="4131067"/>
            <a:ext cx="1709530" cy="221932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279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E2BE3E-D25D-4A8F-90AB-CA28815E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115" y="157172"/>
            <a:ext cx="2224150" cy="1443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D03257-7E27-4682-990E-31771247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42"/>
            <a:ext cx="8398321" cy="6826158"/>
          </a:xfrm>
          <a:prstGeom prst="rect">
            <a:avLst/>
          </a:prstGeom>
        </p:spPr>
      </p:pic>
      <p:sp>
        <p:nvSpPr>
          <p:cNvPr id="14" name="مربع نص 7">
            <a:extLst>
              <a:ext uri="{FF2B5EF4-FFF2-40B4-BE49-F238E27FC236}">
                <a16:creationId xmlns:a16="http://schemas.microsoft.com/office/drawing/2014/main" id="{ADCFCBAF-1B95-48E1-BB78-701AB3F2E4C1}"/>
              </a:ext>
            </a:extLst>
          </p:cNvPr>
          <p:cNvSpPr txBox="1"/>
          <p:nvPr/>
        </p:nvSpPr>
        <p:spPr>
          <a:xfrm>
            <a:off x="8641080" y="3081528"/>
            <a:ext cx="3303005" cy="1810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is the most common means of transportation in Saudi Arabia?</a:t>
            </a:r>
          </a:p>
        </p:txBody>
      </p:sp>
    </p:spTree>
    <p:extLst>
      <p:ext uri="{BB962C8B-B14F-4D97-AF65-F5344CB8AC3E}">
        <p14:creationId xmlns:p14="http://schemas.microsoft.com/office/powerpoint/2010/main" val="10553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786" y="61347"/>
            <a:ext cx="2105289" cy="1184225"/>
          </a:xfrm>
          <a:prstGeom prst="rect">
            <a:avLst/>
          </a:prstGeom>
        </p:spPr>
      </p:pic>
      <p:sp>
        <p:nvSpPr>
          <p:cNvPr id="7" name="مربع نص 7">
            <a:extLst>
              <a:ext uri="{FF2B5EF4-FFF2-40B4-BE49-F238E27FC236}">
                <a16:creationId xmlns:a16="http://schemas.microsoft.com/office/drawing/2014/main" id="{6B9B9298-FC80-4480-84DB-29B3B9B48819}"/>
              </a:ext>
            </a:extLst>
          </p:cNvPr>
          <p:cNvSpPr txBox="1"/>
          <p:nvPr/>
        </p:nvSpPr>
        <p:spPr>
          <a:xfrm>
            <a:off x="2596527" y="418886"/>
            <a:ext cx="6393677" cy="594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What do you know about cars?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77F7E16-C1EF-47DA-B89D-653C1742D8C7}"/>
              </a:ext>
            </a:extLst>
          </p:cNvPr>
          <p:cNvSpPr txBox="1"/>
          <p:nvPr/>
        </p:nvSpPr>
        <p:spPr>
          <a:xfrm>
            <a:off x="973894" y="1426073"/>
            <a:ext cx="10003536" cy="671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Were women always allowed to drive in Saudi Arabia?</a:t>
            </a:r>
          </a:p>
        </p:txBody>
      </p:sp>
      <p:sp>
        <p:nvSpPr>
          <p:cNvPr id="9" name="مربع نص 7">
            <a:extLst>
              <a:ext uri="{FF2B5EF4-FFF2-40B4-BE49-F238E27FC236}">
                <a16:creationId xmlns:a16="http://schemas.microsoft.com/office/drawing/2014/main" id="{DFB58D43-6A9A-4B69-B2B5-D079EF426414}"/>
              </a:ext>
            </a:extLst>
          </p:cNvPr>
          <p:cNvSpPr txBox="1"/>
          <p:nvPr/>
        </p:nvSpPr>
        <p:spPr>
          <a:xfrm>
            <a:off x="2363781" y="2304801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When did women started diving? </a:t>
            </a:r>
          </a:p>
        </p:txBody>
      </p:sp>
      <p:sp>
        <p:nvSpPr>
          <p:cNvPr id="10" name="مربع نص 7">
            <a:extLst>
              <a:ext uri="{FF2B5EF4-FFF2-40B4-BE49-F238E27FC236}">
                <a16:creationId xmlns:a16="http://schemas.microsoft.com/office/drawing/2014/main" id="{7D92302B-DA65-40F8-A418-64B966FF9B63}"/>
              </a:ext>
            </a:extLst>
          </p:cNvPr>
          <p:cNvSpPr txBox="1"/>
          <p:nvPr/>
        </p:nvSpPr>
        <p:spPr>
          <a:xfrm>
            <a:off x="2484116" y="3144924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Do you know how to drive?</a:t>
            </a: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3E5AB652-3125-4BCC-8B8C-327DB2F53010}"/>
              </a:ext>
            </a:extLst>
          </p:cNvPr>
          <p:cNvSpPr txBox="1"/>
          <p:nvPr/>
        </p:nvSpPr>
        <p:spPr>
          <a:xfrm>
            <a:off x="2484116" y="3985047"/>
            <a:ext cx="7223761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/>
                <a:solidFill>
                  <a:schemeClr val="accent4"/>
                </a:solidFill>
                <a:latin typeface="Comic Sans MS" panose="030F0702030302020204" pitchFamily="66" charset="0"/>
                <a:ea typeface="+mj-ea"/>
                <a:cs typeface="+mj-cs"/>
              </a:rPr>
              <a:t>Would you like to learn?</a:t>
            </a:r>
          </a:p>
        </p:txBody>
      </p:sp>
      <p:sp>
        <p:nvSpPr>
          <p:cNvPr id="12" name="مربع نص 7">
            <a:extLst>
              <a:ext uri="{FF2B5EF4-FFF2-40B4-BE49-F238E27FC236}">
                <a16:creationId xmlns:a16="http://schemas.microsoft.com/office/drawing/2014/main" id="{C0527B8E-75D9-49A0-ADCD-285DE9708ECC}"/>
              </a:ext>
            </a:extLst>
          </p:cNvPr>
          <p:cNvSpPr txBox="1"/>
          <p:nvPr/>
        </p:nvSpPr>
        <p:spPr>
          <a:xfrm>
            <a:off x="2116236" y="4692865"/>
            <a:ext cx="8930455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In your opinion, what is the right age for driving?</a:t>
            </a:r>
          </a:p>
        </p:txBody>
      </p:sp>
      <p:sp>
        <p:nvSpPr>
          <p:cNvPr id="13" name="مربع نص 7">
            <a:extLst>
              <a:ext uri="{FF2B5EF4-FFF2-40B4-BE49-F238E27FC236}">
                <a16:creationId xmlns:a16="http://schemas.microsoft.com/office/drawing/2014/main" id="{195BBDE1-CD9D-4B95-ACA3-78479C670C3B}"/>
              </a:ext>
            </a:extLst>
          </p:cNvPr>
          <p:cNvSpPr txBox="1"/>
          <p:nvPr/>
        </p:nvSpPr>
        <p:spPr>
          <a:xfrm>
            <a:off x="1117599" y="5594590"/>
            <a:ext cx="10686473" cy="7390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n/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If you get to buy your dream car, What will you buy?</a:t>
            </a:r>
          </a:p>
        </p:txBody>
      </p:sp>
      <p:sp>
        <p:nvSpPr>
          <p:cNvPr id="15" name="مربع نص 7">
            <a:extLst>
              <a:ext uri="{FF2B5EF4-FFF2-40B4-BE49-F238E27FC236}">
                <a16:creationId xmlns:a16="http://schemas.microsoft.com/office/drawing/2014/main" id="{B119FB39-0320-46DC-BAF9-4F933C31C33E}"/>
              </a:ext>
            </a:extLst>
          </p:cNvPr>
          <p:cNvSpPr txBox="1"/>
          <p:nvPr/>
        </p:nvSpPr>
        <p:spPr>
          <a:xfrm>
            <a:off x="9241866" y="2490255"/>
            <a:ext cx="2042496" cy="553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+mj-ea"/>
                <a:cs typeface="+mj-cs"/>
              </a:rPr>
              <a:t>10 – 10 -1439H</a:t>
            </a:r>
          </a:p>
        </p:txBody>
      </p:sp>
    </p:spTree>
    <p:extLst>
      <p:ext uri="{BB962C8B-B14F-4D97-AF65-F5344CB8AC3E}">
        <p14:creationId xmlns:p14="http://schemas.microsoft.com/office/powerpoint/2010/main" val="9199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9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904EB-7FB8-42F0-8F80-8F0A0C4E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2"/>
          <a:stretch/>
        </p:blipFill>
        <p:spPr>
          <a:xfrm>
            <a:off x="3410135" y="1080103"/>
            <a:ext cx="4998369" cy="4184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87693B-492D-44CB-A52D-8974A5D09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786" y="61347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3865BC-9F1D-4BDD-954C-BED703A9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2" r="8020"/>
          <a:stretch/>
        </p:blipFill>
        <p:spPr>
          <a:xfrm>
            <a:off x="3523488" y="-210026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مربع نص 7">
            <a:extLst>
              <a:ext uri="{FF2B5EF4-FFF2-40B4-BE49-F238E27FC236}">
                <a16:creationId xmlns:a16="http://schemas.microsoft.com/office/drawing/2014/main" id="{7C316C47-A266-49A0-8FE3-43280B7726E9}"/>
              </a:ext>
            </a:extLst>
          </p:cNvPr>
          <p:cNvSpPr txBox="1"/>
          <p:nvPr/>
        </p:nvSpPr>
        <p:spPr>
          <a:xfrm>
            <a:off x="481029" y="1063214"/>
            <a:ext cx="3679491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/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mi R" panose="02030504000101010101" pitchFamily="18" charset="-127"/>
                <a:cs typeface="+mj-cs"/>
              </a:rPr>
              <a:t>Look at the following picture. </a:t>
            </a:r>
          </a:p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n/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ea typeface="Ami R" panose="02030504000101010101" pitchFamily="18" charset="-127"/>
                <a:cs typeface="+mj-cs"/>
              </a:rPr>
              <a:t>Can you name any part?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C8DC2-A429-4D87-B266-4D8035B6E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85" y="5552669"/>
            <a:ext cx="2105289" cy="11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285</Words>
  <Application>Microsoft Office PowerPoint</Application>
  <PresentationFormat>Widescreen</PresentationFormat>
  <Paragraphs>53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Bradley Hand ITC</vt:lpstr>
      <vt:lpstr>Calibri</vt:lpstr>
      <vt:lpstr>Calibri Light</vt:lpstr>
      <vt:lpstr>Comic Sans MS</vt:lpstr>
      <vt:lpstr>Rockwell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Ohoud Zbermawi</cp:lastModifiedBy>
  <cp:revision>39</cp:revision>
  <dcterms:created xsi:type="dcterms:W3CDTF">2021-01-29T23:03:44Z</dcterms:created>
  <dcterms:modified xsi:type="dcterms:W3CDTF">2023-01-23T08:21:11Z</dcterms:modified>
</cp:coreProperties>
</file>