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4" r:id="rId2"/>
    <p:sldId id="303" r:id="rId3"/>
    <p:sldId id="258" r:id="rId4"/>
    <p:sldId id="259" r:id="rId5"/>
    <p:sldId id="274" r:id="rId6"/>
    <p:sldId id="262" r:id="rId7"/>
    <p:sldId id="263" r:id="rId8"/>
    <p:sldId id="260" r:id="rId9"/>
    <p:sldId id="275" r:id="rId10"/>
    <p:sldId id="264" r:id="rId11"/>
    <p:sldId id="266" r:id="rId12"/>
    <p:sldId id="276" r:id="rId13"/>
    <p:sldId id="265" r:id="rId14"/>
    <p:sldId id="268" r:id="rId15"/>
    <p:sldId id="269" r:id="rId16"/>
    <p:sldId id="272" r:id="rId17"/>
    <p:sldId id="273" r:id="rId18"/>
    <p:sldId id="270" r:id="rId19"/>
    <p:sldId id="271" r:id="rId20"/>
    <p:sldId id="261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722AB-F0AA-4D95-89A5-BBA24C156F4D}" v="28" dt="2020-12-21T13:42:15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98" autoAdjust="0"/>
    <p:restoredTop sz="94660"/>
  </p:normalViewPr>
  <p:slideViewPr>
    <p:cSldViewPr snapToGrid="0">
      <p:cViewPr varScale="1">
        <p:scale>
          <a:sx n="60" d="100"/>
          <a:sy n="60" d="100"/>
        </p:scale>
        <p:origin x="9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CAE722AB-F0AA-4D95-89A5-BBA24C156F4D}"/>
    <pc:docChg chg="undo custSel addSld delSld modSld sldOrd">
      <pc:chgData name="majed Al-hakami" userId="c15e6e485a5a4051" providerId="LiveId" clId="{CAE722AB-F0AA-4D95-89A5-BBA24C156F4D}" dt="2022-03-01T06:24:06.061" v="202" actId="1076"/>
      <pc:docMkLst>
        <pc:docMk/>
      </pc:docMkLst>
      <pc:sldChg chg="del">
        <pc:chgData name="majed Al-hakami" userId="c15e6e485a5a4051" providerId="LiveId" clId="{CAE722AB-F0AA-4D95-89A5-BBA24C156F4D}" dt="2020-12-20T21:49:08.210" v="40" actId="47"/>
        <pc:sldMkLst>
          <pc:docMk/>
          <pc:sldMk cId="2447272190" sldId="256"/>
        </pc:sldMkLst>
      </pc:sldChg>
      <pc:sldChg chg="addSp modSp">
        <pc:chgData name="majed Al-hakami" userId="c15e6e485a5a4051" providerId="LiveId" clId="{CAE722AB-F0AA-4D95-89A5-BBA24C156F4D}" dt="2020-12-20T22:05:01.120" v="88"/>
        <pc:sldMkLst>
          <pc:docMk/>
          <pc:sldMk cId="3855509451" sldId="258"/>
        </pc:sldMkLst>
        <pc:spChg chg="add mod">
          <ac:chgData name="majed Al-hakami" userId="c15e6e485a5a4051" providerId="LiveId" clId="{CAE722AB-F0AA-4D95-89A5-BBA24C156F4D}" dt="2020-12-20T22:05:01.120" v="88"/>
          <ac:spMkLst>
            <pc:docMk/>
            <pc:sldMk cId="3855509451" sldId="258"/>
            <ac:spMk id="7" creationId="{4CD8F160-BD43-48C5-B35D-F6C0B561C74C}"/>
          </ac:spMkLst>
        </pc:spChg>
      </pc:sldChg>
      <pc:sldChg chg="addSp modSp mod ord">
        <pc:chgData name="majed Al-hakami" userId="c15e6e485a5a4051" providerId="LiveId" clId="{CAE722AB-F0AA-4D95-89A5-BBA24C156F4D}" dt="2020-12-20T22:05:03.896" v="89"/>
        <pc:sldMkLst>
          <pc:docMk/>
          <pc:sldMk cId="424744157" sldId="259"/>
        </pc:sldMkLst>
        <pc:spChg chg="mod">
          <ac:chgData name="majed Al-hakami" userId="c15e6e485a5a4051" providerId="LiveId" clId="{CAE722AB-F0AA-4D95-89A5-BBA24C156F4D}" dt="2020-12-20T21:49:48.625" v="44" actId="1076"/>
          <ac:spMkLst>
            <pc:docMk/>
            <pc:sldMk cId="424744157" sldId="259"/>
            <ac:spMk id="6" creationId="{DD331088-B77F-4EE7-957A-29BCFB10D8A5}"/>
          </ac:spMkLst>
        </pc:spChg>
        <pc:spChg chg="add mod">
          <ac:chgData name="majed Al-hakami" userId="c15e6e485a5a4051" providerId="LiveId" clId="{CAE722AB-F0AA-4D95-89A5-BBA24C156F4D}" dt="2020-12-20T22:05:03.896" v="89"/>
          <ac:spMkLst>
            <pc:docMk/>
            <pc:sldMk cId="424744157" sldId="259"/>
            <ac:spMk id="7" creationId="{BAEB2768-7919-4B38-B166-B94CEB51C6D8}"/>
          </ac:spMkLst>
        </pc:spChg>
      </pc:sldChg>
      <pc:sldChg chg="addSp delSp modSp mod">
        <pc:chgData name="majed Al-hakami" userId="c15e6e485a5a4051" providerId="LiveId" clId="{CAE722AB-F0AA-4D95-89A5-BBA24C156F4D}" dt="2020-12-20T22:05:11.797" v="93"/>
        <pc:sldMkLst>
          <pc:docMk/>
          <pc:sldMk cId="1782283437" sldId="260"/>
        </pc:sldMkLst>
        <pc:spChg chg="add mod">
          <ac:chgData name="majed Al-hakami" userId="c15e6e485a5a4051" providerId="LiveId" clId="{CAE722AB-F0AA-4D95-89A5-BBA24C156F4D}" dt="2020-12-20T21:50:06.849" v="48"/>
          <ac:spMkLst>
            <pc:docMk/>
            <pc:sldMk cId="1782283437" sldId="260"/>
            <ac:spMk id="11" creationId="{D3D64A53-F5D8-452B-9C80-6780C6EA63AF}"/>
          </ac:spMkLst>
        </pc:spChg>
        <pc:spChg chg="add mod">
          <ac:chgData name="majed Al-hakami" userId="c15e6e485a5a4051" providerId="LiveId" clId="{CAE722AB-F0AA-4D95-89A5-BBA24C156F4D}" dt="2020-12-20T22:05:11.797" v="93"/>
          <ac:spMkLst>
            <pc:docMk/>
            <pc:sldMk cId="1782283437" sldId="260"/>
            <ac:spMk id="12" creationId="{95EF4EC2-B44A-4294-ABF0-43095B6F2707}"/>
          </ac:spMkLst>
        </pc:spChg>
        <pc:spChg chg="del">
          <ac:chgData name="majed Al-hakami" userId="c15e6e485a5a4051" providerId="LiveId" clId="{CAE722AB-F0AA-4D95-89A5-BBA24C156F4D}" dt="2020-12-20T21:50:08.433" v="49" actId="478"/>
          <ac:spMkLst>
            <pc:docMk/>
            <pc:sldMk cId="1782283437" sldId="260"/>
            <ac:spMk id="17" creationId="{19058132-DD31-4133-A623-8D944580BC1E}"/>
          </ac:spMkLst>
        </pc:spChg>
      </pc:sldChg>
      <pc:sldChg chg="delSp modSp mod">
        <pc:chgData name="majed Al-hakami" userId="c15e6e485a5a4051" providerId="LiveId" clId="{CAE722AB-F0AA-4D95-89A5-BBA24C156F4D}" dt="2020-12-20T22:04:47.402" v="87" actId="478"/>
        <pc:sldMkLst>
          <pc:docMk/>
          <pc:sldMk cId="3103782558" sldId="261"/>
        </pc:sldMkLst>
        <pc:spChg chg="mod">
          <ac:chgData name="majed Al-hakami" userId="c15e6e485a5a4051" providerId="LiveId" clId="{CAE722AB-F0AA-4D95-89A5-BBA24C156F4D}" dt="2020-12-20T22:04:43.539" v="86" actId="20577"/>
          <ac:spMkLst>
            <pc:docMk/>
            <pc:sldMk cId="3103782558" sldId="261"/>
            <ac:spMk id="8" creationId="{592F7DB0-8B0C-4D13-B0AF-9CCCDB155D0B}"/>
          </ac:spMkLst>
        </pc:spChg>
        <pc:spChg chg="del">
          <ac:chgData name="majed Al-hakami" userId="c15e6e485a5a4051" providerId="LiveId" clId="{CAE722AB-F0AA-4D95-89A5-BBA24C156F4D}" dt="2020-12-20T22:04:47.402" v="87" actId="478"/>
          <ac:spMkLst>
            <pc:docMk/>
            <pc:sldMk cId="3103782558" sldId="261"/>
            <ac:spMk id="14" creationId="{459CF099-E196-4D6C-938B-AD26C5C91BE0}"/>
          </ac:spMkLst>
        </pc:spChg>
      </pc:sldChg>
      <pc:sldChg chg="addSp modSp mod ord">
        <pc:chgData name="majed Al-hakami" userId="c15e6e485a5a4051" providerId="LiveId" clId="{CAE722AB-F0AA-4D95-89A5-BBA24C156F4D}" dt="2020-12-20T22:05:07.885" v="91"/>
        <pc:sldMkLst>
          <pc:docMk/>
          <pc:sldMk cId="3102229563" sldId="262"/>
        </pc:sldMkLst>
        <pc:spChg chg="mod">
          <ac:chgData name="majed Al-hakami" userId="c15e6e485a5a4051" providerId="LiveId" clId="{CAE722AB-F0AA-4D95-89A5-BBA24C156F4D}" dt="2020-12-20T21:49:56.500" v="45" actId="1076"/>
          <ac:spMkLst>
            <pc:docMk/>
            <pc:sldMk cId="3102229563" sldId="262"/>
            <ac:spMk id="8" creationId="{B27A5F42-BA2B-45EF-B66A-6669FB0594F1}"/>
          </ac:spMkLst>
        </pc:spChg>
        <pc:spChg chg="add mod">
          <ac:chgData name="majed Al-hakami" userId="c15e6e485a5a4051" providerId="LiveId" clId="{CAE722AB-F0AA-4D95-89A5-BBA24C156F4D}" dt="2020-12-20T22:05:07.885" v="91"/>
          <ac:spMkLst>
            <pc:docMk/>
            <pc:sldMk cId="3102229563" sldId="262"/>
            <ac:spMk id="9" creationId="{8717A027-710A-4B75-B4C8-7824B90C3D1E}"/>
          </ac:spMkLst>
        </pc:spChg>
      </pc:sldChg>
      <pc:sldChg chg="addSp delSp modSp mod ord">
        <pc:chgData name="majed Al-hakami" userId="c15e6e485a5a4051" providerId="LiveId" clId="{CAE722AB-F0AA-4D95-89A5-BBA24C156F4D}" dt="2020-12-20T22:05:09.854" v="92"/>
        <pc:sldMkLst>
          <pc:docMk/>
          <pc:sldMk cId="931743212" sldId="263"/>
        </pc:sldMkLst>
        <pc:spChg chg="del">
          <ac:chgData name="majed Al-hakami" userId="c15e6e485a5a4051" providerId="LiveId" clId="{CAE722AB-F0AA-4D95-89A5-BBA24C156F4D}" dt="2020-12-20T21:50:01.258" v="46" actId="478"/>
          <ac:spMkLst>
            <pc:docMk/>
            <pc:sldMk cId="931743212" sldId="263"/>
            <ac:spMk id="12" creationId="{A836FEC8-110A-462B-A8C3-DA590A398891}"/>
          </ac:spMkLst>
        </pc:spChg>
        <pc:spChg chg="add mod">
          <ac:chgData name="majed Al-hakami" userId="c15e6e485a5a4051" providerId="LiveId" clId="{CAE722AB-F0AA-4D95-89A5-BBA24C156F4D}" dt="2020-12-20T21:50:02.034" v="47"/>
          <ac:spMkLst>
            <pc:docMk/>
            <pc:sldMk cId="931743212" sldId="263"/>
            <ac:spMk id="13" creationId="{3C0C5745-58D1-4E7B-B01D-D807BA0BAF41}"/>
          </ac:spMkLst>
        </pc:spChg>
        <pc:spChg chg="add mod">
          <ac:chgData name="majed Al-hakami" userId="c15e6e485a5a4051" providerId="LiveId" clId="{CAE722AB-F0AA-4D95-89A5-BBA24C156F4D}" dt="2020-12-20T22:05:09.854" v="92"/>
          <ac:spMkLst>
            <pc:docMk/>
            <pc:sldMk cId="931743212" sldId="263"/>
            <ac:spMk id="15" creationId="{A8C6ADBC-A4FF-443D-BF72-DBA2B88062C4}"/>
          </ac:spMkLst>
        </pc:spChg>
      </pc:sldChg>
      <pc:sldChg chg="addSp modSp mod">
        <pc:chgData name="majed Al-hakami" userId="c15e6e485a5a4051" providerId="LiveId" clId="{CAE722AB-F0AA-4D95-89A5-BBA24C156F4D}" dt="2020-12-21T13:40:23.077" v="159" actId="20577"/>
        <pc:sldMkLst>
          <pc:docMk/>
          <pc:sldMk cId="3184883585" sldId="264"/>
        </pc:sldMkLst>
        <pc:spChg chg="mod">
          <ac:chgData name="majed Al-hakami" userId="c15e6e485a5a4051" providerId="LiveId" clId="{CAE722AB-F0AA-4D95-89A5-BBA24C156F4D}" dt="2020-12-20T21:52:04.585" v="50" actId="1076"/>
          <ac:spMkLst>
            <pc:docMk/>
            <pc:sldMk cId="3184883585" sldId="264"/>
            <ac:spMk id="4" creationId="{F8E32A8A-03E7-45F2-B261-3A38BE96F3BC}"/>
          </ac:spMkLst>
        </pc:spChg>
        <pc:spChg chg="mod">
          <ac:chgData name="majed Al-hakami" userId="c15e6e485a5a4051" providerId="LiveId" clId="{CAE722AB-F0AA-4D95-89A5-BBA24C156F4D}" dt="2020-12-21T13:40:23.077" v="159" actId="20577"/>
          <ac:spMkLst>
            <pc:docMk/>
            <pc:sldMk cId="3184883585" sldId="264"/>
            <ac:spMk id="6" creationId="{A005DE83-90F5-437C-8102-FEEC1058B560}"/>
          </ac:spMkLst>
        </pc:spChg>
        <pc:spChg chg="add mod">
          <ac:chgData name="majed Al-hakami" userId="c15e6e485a5a4051" providerId="LiveId" clId="{CAE722AB-F0AA-4D95-89A5-BBA24C156F4D}" dt="2020-12-20T22:05:20.887" v="95"/>
          <ac:spMkLst>
            <pc:docMk/>
            <pc:sldMk cId="3184883585" sldId="264"/>
            <ac:spMk id="7" creationId="{F3CCF7F9-7F3D-4C2B-8E70-CEB8FDBE6B75}"/>
          </ac:spMkLst>
        </pc:spChg>
      </pc:sldChg>
      <pc:sldChg chg="addSp modSp mod ord">
        <pc:chgData name="majed Al-hakami" userId="c15e6e485a5a4051" providerId="LiveId" clId="{CAE722AB-F0AA-4D95-89A5-BBA24C156F4D}" dt="2020-12-20T22:05:29.756" v="98"/>
        <pc:sldMkLst>
          <pc:docMk/>
          <pc:sldMk cId="1987893111" sldId="265"/>
        </pc:sldMkLst>
        <pc:spChg chg="add mod">
          <ac:chgData name="majed Al-hakami" userId="c15e6e485a5a4051" providerId="LiveId" clId="{CAE722AB-F0AA-4D95-89A5-BBA24C156F4D}" dt="2020-12-20T22:05:29.756" v="98"/>
          <ac:spMkLst>
            <pc:docMk/>
            <pc:sldMk cId="1987893111" sldId="265"/>
            <ac:spMk id="7" creationId="{64573C9F-34B6-4A13-9D8B-E93CFE9E5FCE}"/>
          </ac:spMkLst>
        </pc:spChg>
        <pc:spChg chg="mod">
          <ac:chgData name="majed Al-hakami" userId="c15e6e485a5a4051" providerId="LiveId" clId="{CAE722AB-F0AA-4D95-89A5-BBA24C156F4D}" dt="2020-12-20T21:52:53.334" v="51" actId="1076"/>
          <ac:spMkLst>
            <pc:docMk/>
            <pc:sldMk cId="1987893111" sldId="265"/>
            <ac:spMk id="16" creationId="{7D091920-B382-4F9E-B0E6-F0BD2D45F580}"/>
          </ac:spMkLst>
        </pc:spChg>
      </pc:sldChg>
      <pc:sldChg chg="addSp delSp modSp mod">
        <pc:chgData name="majed Al-hakami" userId="c15e6e485a5a4051" providerId="LiveId" clId="{CAE722AB-F0AA-4D95-89A5-BBA24C156F4D}" dt="2020-12-21T13:40:31.774" v="160"/>
        <pc:sldMkLst>
          <pc:docMk/>
          <pc:sldMk cId="802316368" sldId="266"/>
        </pc:sldMkLst>
        <pc:spChg chg="del">
          <ac:chgData name="majed Al-hakami" userId="c15e6e485a5a4051" providerId="LiveId" clId="{CAE722AB-F0AA-4D95-89A5-BBA24C156F4D}" dt="2020-12-20T22:08:39.401" v="116" actId="478"/>
          <ac:spMkLst>
            <pc:docMk/>
            <pc:sldMk cId="802316368" sldId="266"/>
            <ac:spMk id="4" creationId="{F8E32A8A-03E7-45F2-B261-3A38BE96F3BC}"/>
          </ac:spMkLst>
        </pc:spChg>
        <pc:spChg chg="mod">
          <ac:chgData name="majed Al-hakami" userId="c15e6e485a5a4051" providerId="LiveId" clId="{CAE722AB-F0AA-4D95-89A5-BBA24C156F4D}" dt="2020-12-21T13:40:31.774" v="160"/>
          <ac:spMkLst>
            <pc:docMk/>
            <pc:sldMk cId="802316368" sldId="266"/>
            <ac:spMk id="6" creationId="{A005DE83-90F5-437C-8102-FEEC1058B560}"/>
          </ac:spMkLst>
        </pc:spChg>
        <pc:spChg chg="add mod">
          <ac:chgData name="majed Al-hakami" userId="c15e6e485a5a4051" providerId="LiveId" clId="{CAE722AB-F0AA-4D95-89A5-BBA24C156F4D}" dt="2020-12-20T22:05:23.362" v="96"/>
          <ac:spMkLst>
            <pc:docMk/>
            <pc:sldMk cId="802316368" sldId="266"/>
            <ac:spMk id="7" creationId="{AC70A799-5269-4A29-8101-B58D7CA8B3C9}"/>
          </ac:spMkLst>
        </pc:spChg>
        <pc:spChg chg="add mod">
          <ac:chgData name="majed Al-hakami" userId="c15e6e485a5a4051" providerId="LiveId" clId="{CAE722AB-F0AA-4D95-89A5-BBA24C156F4D}" dt="2020-12-20T22:08:40.131" v="117"/>
          <ac:spMkLst>
            <pc:docMk/>
            <pc:sldMk cId="802316368" sldId="266"/>
            <ac:spMk id="9" creationId="{89A0A732-EE52-4C34-B8EE-C1AE59D15979}"/>
          </ac:spMkLst>
        </pc:spChg>
      </pc:sldChg>
      <pc:sldChg chg="addSp delSp modSp mod ord">
        <pc:chgData name="majed Al-hakami" userId="c15e6e485a5a4051" providerId="LiveId" clId="{CAE722AB-F0AA-4D95-89A5-BBA24C156F4D}" dt="2020-12-20T22:05:31.789" v="99"/>
        <pc:sldMkLst>
          <pc:docMk/>
          <pc:sldMk cId="1136910595" sldId="268"/>
        </pc:sldMkLst>
        <pc:spChg chg="add mod">
          <ac:chgData name="majed Al-hakami" userId="c15e6e485a5a4051" providerId="LiveId" clId="{CAE722AB-F0AA-4D95-89A5-BBA24C156F4D}" dt="2020-12-20T21:53:04.905" v="52" actId="1076"/>
          <ac:spMkLst>
            <pc:docMk/>
            <pc:sldMk cId="1136910595" sldId="268"/>
            <ac:spMk id="7" creationId="{D095E378-CC18-4DB8-85A8-DE68CC4F0595}"/>
          </ac:spMkLst>
        </pc:spChg>
        <pc:spChg chg="add mod">
          <ac:chgData name="majed Al-hakami" userId="c15e6e485a5a4051" providerId="LiveId" clId="{CAE722AB-F0AA-4D95-89A5-BBA24C156F4D}" dt="2020-12-20T22:05:31.789" v="99"/>
          <ac:spMkLst>
            <pc:docMk/>
            <pc:sldMk cId="1136910595" sldId="268"/>
            <ac:spMk id="8" creationId="{7A5385AD-A43C-48D8-9F34-2D2EAC53F036}"/>
          </ac:spMkLst>
        </pc:spChg>
        <pc:spChg chg="del">
          <ac:chgData name="majed Al-hakami" userId="c15e6e485a5a4051" providerId="LiveId" clId="{CAE722AB-F0AA-4D95-89A5-BBA24C156F4D}" dt="2020-12-20T21:53:06.912" v="53" actId="478"/>
          <ac:spMkLst>
            <pc:docMk/>
            <pc:sldMk cId="1136910595" sldId="268"/>
            <ac:spMk id="16" creationId="{7D091920-B382-4F9E-B0E6-F0BD2D45F580}"/>
          </ac:spMkLst>
        </pc:spChg>
      </pc:sldChg>
      <pc:sldChg chg="addSp delSp modSp mod ord delAnim">
        <pc:chgData name="majed Al-hakami" userId="c15e6e485a5a4051" providerId="LiveId" clId="{CAE722AB-F0AA-4D95-89A5-BBA24C156F4D}" dt="2020-12-20T22:06:28.042" v="109" actId="1076"/>
        <pc:sldMkLst>
          <pc:docMk/>
          <pc:sldMk cId="1996040096" sldId="269"/>
        </pc:sldMkLst>
        <pc:spChg chg="mod">
          <ac:chgData name="majed Al-hakami" userId="c15e6e485a5a4051" providerId="LiveId" clId="{CAE722AB-F0AA-4D95-89A5-BBA24C156F4D}" dt="2020-12-20T22:05:38.680" v="101" actId="1076"/>
          <ac:spMkLst>
            <pc:docMk/>
            <pc:sldMk cId="1996040096" sldId="269"/>
            <ac:spMk id="9" creationId="{28DDA2A0-7CA4-456C-85D3-178E21B36B59}"/>
          </ac:spMkLst>
        </pc:spChg>
        <pc:spChg chg="add mod">
          <ac:chgData name="majed Al-hakami" userId="c15e6e485a5a4051" providerId="LiveId" clId="{CAE722AB-F0AA-4D95-89A5-BBA24C156F4D}" dt="2020-12-20T22:05:33.795" v="100"/>
          <ac:spMkLst>
            <pc:docMk/>
            <pc:sldMk cId="1996040096" sldId="269"/>
            <ac:spMk id="10" creationId="{447C3514-245C-46C7-B1AA-351CAACABAA7}"/>
          </ac:spMkLst>
        </pc:spChg>
        <pc:spChg chg="mod">
          <ac:chgData name="majed Al-hakami" userId="c15e6e485a5a4051" providerId="LiveId" clId="{CAE722AB-F0AA-4D95-89A5-BBA24C156F4D}" dt="2020-12-20T21:53:58.335" v="54" actId="1076"/>
          <ac:spMkLst>
            <pc:docMk/>
            <pc:sldMk cId="1996040096" sldId="269"/>
            <ac:spMk id="16" creationId="{7D091920-B382-4F9E-B0E6-F0BD2D45F580}"/>
          </ac:spMkLst>
        </pc:spChg>
        <pc:picChg chg="add mod">
          <ac:chgData name="majed Al-hakami" userId="c15e6e485a5a4051" providerId="LiveId" clId="{CAE722AB-F0AA-4D95-89A5-BBA24C156F4D}" dt="2020-12-20T22:06:28.042" v="109" actId="1076"/>
          <ac:picMkLst>
            <pc:docMk/>
            <pc:sldMk cId="1996040096" sldId="269"/>
            <ac:picMk id="3" creationId="{7DBE6037-DC2E-4744-B580-ED82E335BACA}"/>
          </ac:picMkLst>
        </pc:picChg>
        <pc:picChg chg="del">
          <ac:chgData name="majed Al-hakami" userId="c15e6e485a5a4051" providerId="LiveId" clId="{CAE722AB-F0AA-4D95-89A5-BBA24C156F4D}" dt="2020-12-20T22:06:21.070" v="106" actId="478"/>
          <ac:picMkLst>
            <pc:docMk/>
            <pc:sldMk cId="1996040096" sldId="269"/>
            <ac:picMk id="14" creationId="{4C706A7A-063D-4F65-A0F1-9F965AB1834D}"/>
          </ac:picMkLst>
        </pc:picChg>
      </pc:sldChg>
      <pc:sldChg chg="addSp delSp modSp mod">
        <pc:chgData name="majed Al-hakami" userId="c15e6e485a5a4051" providerId="LiveId" clId="{CAE722AB-F0AA-4D95-89A5-BBA24C156F4D}" dt="2022-03-01T06:24:06.061" v="202" actId="1076"/>
        <pc:sldMkLst>
          <pc:docMk/>
          <pc:sldMk cId="678514962" sldId="270"/>
        </pc:sldMkLst>
        <pc:spChg chg="del">
          <ac:chgData name="majed Al-hakami" userId="c15e6e485a5a4051" providerId="LiveId" clId="{CAE722AB-F0AA-4D95-89A5-BBA24C156F4D}" dt="2020-12-20T22:07:14.562" v="113" actId="478"/>
          <ac:spMkLst>
            <pc:docMk/>
            <pc:sldMk cId="678514962" sldId="270"/>
            <ac:spMk id="3" creationId="{DD793619-36AC-4AFB-9B5C-9D5AAD8181AC}"/>
          </ac:spMkLst>
        </pc:spChg>
        <pc:spChg chg="del mod">
          <ac:chgData name="majed Al-hakami" userId="c15e6e485a5a4051" providerId="LiveId" clId="{CAE722AB-F0AA-4D95-89A5-BBA24C156F4D}" dt="2020-12-20T22:04:03.446" v="62" actId="478"/>
          <ac:spMkLst>
            <pc:docMk/>
            <pc:sldMk cId="678514962" sldId="270"/>
            <ac:spMk id="5" creationId="{1BDC449B-3500-4222-B763-DFBE0D0C385F}"/>
          </ac:spMkLst>
        </pc:spChg>
        <pc:spChg chg="add mod">
          <ac:chgData name="majed Al-hakami" userId="c15e6e485a5a4051" providerId="LiveId" clId="{CAE722AB-F0AA-4D95-89A5-BBA24C156F4D}" dt="2020-12-21T13:44:39.516" v="197" actId="1076"/>
          <ac:spMkLst>
            <pc:docMk/>
            <pc:sldMk cId="678514962" sldId="270"/>
            <ac:spMk id="6" creationId="{939775F6-2929-4F54-812B-9B558F8988C1}"/>
          </ac:spMkLst>
        </pc:spChg>
        <pc:spChg chg="add mod">
          <ac:chgData name="majed Al-hakami" userId="c15e6e485a5a4051" providerId="LiveId" clId="{CAE722AB-F0AA-4D95-89A5-BBA24C156F4D}" dt="2020-12-20T22:05:45.931" v="104"/>
          <ac:spMkLst>
            <pc:docMk/>
            <pc:sldMk cId="678514962" sldId="270"/>
            <ac:spMk id="9" creationId="{CEB68275-25DA-4333-BD36-3DBD6D32A0F6}"/>
          </ac:spMkLst>
        </pc:spChg>
        <pc:spChg chg="add mod">
          <ac:chgData name="majed Al-hakami" userId="c15e6e485a5a4051" providerId="LiveId" clId="{CAE722AB-F0AA-4D95-89A5-BBA24C156F4D}" dt="2020-12-21T13:44:24.634" v="194" actId="1076"/>
          <ac:spMkLst>
            <pc:docMk/>
            <pc:sldMk cId="678514962" sldId="270"/>
            <ac:spMk id="10" creationId="{94A6D2B6-6C8A-40F2-BF3F-FC5407637E15}"/>
          </ac:spMkLst>
        </pc:spChg>
        <pc:spChg chg="add mod">
          <ac:chgData name="majed Al-hakami" userId="c15e6e485a5a4051" providerId="LiveId" clId="{CAE722AB-F0AA-4D95-89A5-BBA24C156F4D}" dt="2022-03-01T06:24:06.061" v="202" actId="1076"/>
          <ac:spMkLst>
            <pc:docMk/>
            <pc:sldMk cId="678514962" sldId="270"/>
            <ac:spMk id="12" creationId="{81E83873-2715-44A0-9E86-4966290BA233}"/>
          </ac:spMkLst>
        </pc:spChg>
        <pc:picChg chg="add del mod">
          <ac:chgData name="majed Al-hakami" userId="c15e6e485a5a4051" providerId="LiveId" clId="{CAE722AB-F0AA-4D95-89A5-BBA24C156F4D}" dt="2020-12-20T22:06:54.596" v="110" actId="478"/>
          <ac:picMkLst>
            <pc:docMk/>
            <pc:sldMk cId="678514962" sldId="270"/>
            <ac:picMk id="8" creationId="{7244FCBD-B908-4695-9E0C-5228EA492CC8}"/>
          </ac:picMkLst>
        </pc:picChg>
        <pc:picChg chg="add mod">
          <ac:chgData name="majed Al-hakami" userId="c15e6e485a5a4051" providerId="LiveId" clId="{CAE722AB-F0AA-4D95-89A5-BBA24C156F4D}" dt="2020-12-21T13:44:21.090" v="193" actId="1076"/>
          <ac:picMkLst>
            <pc:docMk/>
            <pc:sldMk cId="678514962" sldId="270"/>
            <ac:picMk id="11" creationId="{ACFB34E2-C6AB-4938-8D85-6830C9546B53}"/>
          </ac:picMkLst>
        </pc:picChg>
      </pc:sldChg>
      <pc:sldChg chg="addSp modSp">
        <pc:chgData name="majed Al-hakami" userId="c15e6e485a5a4051" providerId="LiveId" clId="{CAE722AB-F0AA-4D95-89A5-BBA24C156F4D}" dt="2020-12-20T22:05:48.133" v="105"/>
        <pc:sldMkLst>
          <pc:docMk/>
          <pc:sldMk cId="634350708" sldId="271"/>
        </pc:sldMkLst>
        <pc:spChg chg="add mod">
          <ac:chgData name="majed Al-hakami" userId="c15e6e485a5a4051" providerId="LiveId" clId="{CAE722AB-F0AA-4D95-89A5-BBA24C156F4D}" dt="2020-12-20T22:05:48.133" v="105"/>
          <ac:spMkLst>
            <pc:docMk/>
            <pc:sldMk cId="634350708" sldId="271"/>
            <ac:spMk id="19" creationId="{59DFFDC3-7E00-44A0-AE23-A67A46297B20}"/>
          </ac:spMkLst>
        </pc:spChg>
      </pc:sldChg>
      <pc:sldChg chg="addSp delSp modSp mod ord">
        <pc:chgData name="majed Al-hakami" userId="c15e6e485a5a4051" providerId="LiveId" clId="{CAE722AB-F0AA-4D95-89A5-BBA24C156F4D}" dt="2020-12-20T22:05:42.150" v="102"/>
        <pc:sldMkLst>
          <pc:docMk/>
          <pc:sldMk cId="4082610701" sldId="272"/>
        </pc:sldMkLst>
        <pc:spChg chg="add mod">
          <ac:chgData name="majed Al-hakami" userId="c15e6e485a5a4051" providerId="LiveId" clId="{CAE722AB-F0AA-4D95-89A5-BBA24C156F4D}" dt="2020-12-20T21:54:34.326" v="55"/>
          <ac:spMkLst>
            <pc:docMk/>
            <pc:sldMk cId="4082610701" sldId="272"/>
            <ac:spMk id="7" creationId="{F3F91F52-85BD-41FB-B3F2-19506CF45E8F}"/>
          </ac:spMkLst>
        </pc:spChg>
        <pc:spChg chg="add mod">
          <ac:chgData name="majed Al-hakami" userId="c15e6e485a5a4051" providerId="LiveId" clId="{CAE722AB-F0AA-4D95-89A5-BBA24C156F4D}" dt="2020-12-20T22:05:42.150" v="102"/>
          <ac:spMkLst>
            <pc:docMk/>
            <pc:sldMk cId="4082610701" sldId="272"/>
            <ac:spMk id="9" creationId="{F0F2E429-0193-49FE-B054-B062E44F7D75}"/>
          </ac:spMkLst>
        </pc:spChg>
        <pc:spChg chg="del">
          <ac:chgData name="majed Al-hakami" userId="c15e6e485a5a4051" providerId="LiveId" clId="{CAE722AB-F0AA-4D95-89A5-BBA24C156F4D}" dt="2020-12-20T21:54:35.979" v="56" actId="478"/>
          <ac:spMkLst>
            <pc:docMk/>
            <pc:sldMk cId="4082610701" sldId="272"/>
            <ac:spMk id="16" creationId="{7D091920-B382-4F9E-B0E6-F0BD2D45F580}"/>
          </ac:spMkLst>
        </pc:spChg>
      </pc:sldChg>
      <pc:sldChg chg="addSp delSp modSp mod">
        <pc:chgData name="majed Al-hakami" userId="c15e6e485a5a4051" providerId="LiveId" clId="{CAE722AB-F0AA-4D95-89A5-BBA24C156F4D}" dt="2020-12-21T13:31:27.051" v="127" actId="403"/>
        <pc:sldMkLst>
          <pc:docMk/>
          <pc:sldMk cId="2340988565" sldId="273"/>
        </pc:sldMkLst>
        <pc:spChg chg="mod">
          <ac:chgData name="majed Al-hakami" userId="c15e6e485a5a4051" providerId="LiveId" clId="{CAE722AB-F0AA-4D95-89A5-BBA24C156F4D}" dt="2020-12-21T13:31:27.051" v="127" actId="403"/>
          <ac:spMkLst>
            <pc:docMk/>
            <pc:sldMk cId="2340988565" sldId="273"/>
            <ac:spMk id="3" creationId="{8C207B2A-F62B-4F8D-9ADD-D2B1D41ED646}"/>
          </ac:spMkLst>
        </pc:spChg>
        <pc:spChg chg="add mod">
          <ac:chgData name="majed Al-hakami" userId="c15e6e485a5a4051" providerId="LiveId" clId="{CAE722AB-F0AA-4D95-89A5-BBA24C156F4D}" dt="2020-12-20T21:54:41.549" v="57"/>
          <ac:spMkLst>
            <pc:docMk/>
            <pc:sldMk cId="2340988565" sldId="273"/>
            <ac:spMk id="7" creationId="{620B135B-A50D-4630-BFB8-DC81C8F4ACC8}"/>
          </ac:spMkLst>
        </pc:spChg>
        <pc:spChg chg="add mod">
          <ac:chgData name="majed Al-hakami" userId="c15e6e485a5a4051" providerId="LiveId" clId="{CAE722AB-F0AA-4D95-89A5-BBA24C156F4D}" dt="2020-12-20T22:05:44.001" v="103"/>
          <ac:spMkLst>
            <pc:docMk/>
            <pc:sldMk cId="2340988565" sldId="273"/>
            <ac:spMk id="9" creationId="{861D7B1A-E81A-41C2-96BF-556553E03339}"/>
          </ac:spMkLst>
        </pc:spChg>
        <pc:spChg chg="del">
          <ac:chgData name="majed Al-hakami" userId="c15e6e485a5a4051" providerId="LiveId" clId="{CAE722AB-F0AA-4D95-89A5-BBA24C156F4D}" dt="2020-12-20T21:54:42.786" v="58" actId="478"/>
          <ac:spMkLst>
            <pc:docMk/>
            <pc:sldMk cId="2340988565" sldId="273"/>
            <ac:spMk id="16" creationId="{7D091920-B382-4F9E-B0E6-F0BD2D45F580}"/>
          </ac:spMkLst>
        </pc:spChg>
      </pc:sldChg>
      <pc:sldChg chg="addSp modSp mod">
        <pc:chgData name="majed Al-hakami" userId="c15e6e485a5a4051" providerId="LiveId" clId="{CAE722AB-F0AA-4D95-89A5-BBA24C156F4D}" dt="2020-12-20T22:05:05.936" v="90"/>
        <pc:sldMkLst>
          <pc:docMk/>
          <pc:sldMk cId="2446374380" sldId="274"/>
        </pc:sldMkLst>
        <pc:spChg chg="add mod">
          <ac:chgData name="majed Al-hakami" userId="c15e6e485a5a4051" providerId="LiveId" clId="{CAE722AB-F0AA-4D95-89A5-BBA24C156F4D}" dt="2020-12-20T22:05:05.936" v="90"/>
          <ac:spMkLst>
            <pc:docMk/>
            <pc:sldMk cId="2446374380" sldId="274"/>
            <ac:spMk id="8" creationId="{AB1D15EF-CD52-43CA-BA98-9A8E86C015CE}"/>
          </ac:spMkLst>
        </pc:spChg>
        <pc:spChg chg="mod">
          <ac:chgData name="majed Al-hakami" userId="c15e6e485a5a4051" providerId="LiveId" clId="{CAE722AB-F0AA-4D95-89A5-BBA24C156F4D}" dt="2020-12-20T21:49:44.168" v="43" actId="1076"/>
          <ac:spMkLst>
            <pc:docMk/>
            <pc:sldMk cId="2446374380" sldId="274"/>
            <ac:spMk id="10" creationId="{E8A3B638-0F39-4723-A98E-05022E39B15C}"/>
          </ac:spMkLst>
        </pc:spChg>
        <pc:spChg chg="mod">
          <ac:chgData name="majed Al-hakami" userId="c15e6e485a5a4051" providerId="LiveId" clId="{CAE722AB-F0AA-4D95-89A5-BBA24C156F4D}" dt="2020-12-20T21:49:40.711" v="42" actId="1076"/>
          <ac:spMkLst>
            <pc:docMk/>
            <pc:sldMk cId="2446374380" sldId="274"/>
            <ac:spMk id="12" creationId="{A836FEC8-110A-462B-A8C3-DA590A398891}"/>
          </ac:spMkLst>
        </pc:spChg>
      </pc:sldChg>
      <pc:sldChg chg="addSp modSp mod">
        <pc:chgData name="majed Al-hakami" userId="c15e6e485a5a4051" providerId="LiveId" clId="{CAE722AB-F0AA-4D95-89A5-BBA24C156F4D}" dt="2020-12-21T13:37:15.374" v="153" actId="1037"/>
        <pc:sldMkLst>
          <pc:docMk/>
          <pc:sldMk cId="1889579739" sldId="275"/>
        </pc:sldMkLst>
        <pc:spChg chg="mod">
          <ac:chgData name="majed Al-hakami" userId="c15e6e485a5a4051" providerId="LiveId" clId="{CAE722AB-F0AA-4D95-89A5-BBA24C156F4D}" dt="2020-12-21T13:35:06.704" v="136" actId="1076"/>
          <ac:spMkLst>
            <pc:docMk/>
            <pc:sldMk cId="1889579739" sldId="275"/>
            <ac:spMk id="2" creationId="{DF6D9312-9CF2-4FC9-A972-6254A61CAF4E}"/>
          </ac:spMkLst>
        </pc:spChg>
        <pc:spChg chg="mod">
          <ac:chgData name="majed Al-hakami" userId="c15e6e485a5a4051" providerId="LiveId" clId="{CAE722AB-F0AA-4D95-89A5-BBA24C156F4D}" dt="2020-12-21T13:35:11.176" v="137" actId="1076"/>
          <ac:spMkLst>
            <pc:docMk/>
            <pc:sldMk cId="1889579739" sldId="275"/>
            <ac:spMk id="3" creationId="{993B39F7-BD9B-470B-8357-F56D3C042E6A}"/>
          </ac:spMkLst>
        </pc:spChg>
        <pc:spChg chg="mod">
          <ac:chgData name="majed Al-hakami" userId="c15e6e485a5a4051" providerId="LiveId" clId="{CAE722AB-F0AA-4D95-89A5-BBA24C156F4D}" dt="2020-12-21T13:37:09.055" v="151" actId="1037"/>
          <ac:spMkLst>
            <pc:docMk/>
            <pc:sldMk cId="1889579739" sldId="275"/>
            <ac:spMk id="4" creationId="{AC09D9B4-70CD-4D3B-B40A-73C825D2287A}"/>
          </ac:spMkLst>
        </pc:spChg>
        <pc:spChg chg="mod">
          <ac:chgData name="majed Al-hakami" userId="c15e6e485a5a4051" providerId="LiveId" clId="{CAE722AB-F0AA-4D95-89A5-BBA24C156F4D}" dt="2020-12-21T13:37:03.589" v="148" actId="1037"/>
          <ac:spMkLst>
            <pc:docMk/>
            <pc:sldMk cId="1889579739" sldId="275"/>
            <ac:spMk id="7" creationId="{7E969DE0-67C6-423D-B5B7-C2FD953390B7}"/>
          </ac:spMkLst>
        </pc:spChg>
        <pc:spChg chg="mod">
          <ac:chgData name="majed Al-hakami" userId="c15e6e485a5a4051" providerId="LiveId" clId="{CAE722AB-F0AA-4D95-89A5-BBA24C156F4D}" dt="2020-12-21T13:36:57.901" v="143" actId="1037"/>
          <ac:spMkLst>
            <pc:docMk/>
            <pc:sldMk cId="1889579739" sldId="275"/>
            <ac:spMk id="9" creationId="{4CCC3B1C-8E5B-4BF1-86B3-3E090078B818}"/>
          </ac:spMkLst>
        </pc:spChg>
        <pc:spChg chg="mod">
          <ac:chgData name="majed Al-hakami" userId="c15e6e485a5a4051" providerId="LiveId" clId="{CAE722AB-F0AA-4D95-89A5-BBA24C156F4D}" dt="2020-12-21T13:35:22.958" v="140" actId="1038"/>
          <ac:spMkLst>
            <pc:docMk/>
            <pc:sldMk cId="1889579739" sldId="275"/>
            <ac:spMk id="10" creationId="{1836EABA-AEC7-4097-B425-2DFEB9ECBCE9}"/>
          </ac:spMkLst>
        </pc:spChg>
        <pc:spChg chg="mod">
          <ac:chgData name="majed Al-hakami" userId="c15e6e485a5a4051" providerId="LiveId" clId="{CAE722AB-F0AA-4D95-89A5-BBA24C156F4D}" dt="2020-12-21T13:37:15.374" v="153" actId="1037"/>
          <ac:spMkLst>
            <pc:docMk/>
            <pc:sldMk cId="1889579739" sldId="275"/>
            <ac:spMk id="12" creationId="{8B40180F-F8A2-4218-94B1-01E75976C42B}"/>
          </ac:spMkLst>
        </pc:spChg>
        <pc:spChg chg="add mod">
          <ac:chgData name="majed Al-hakami" userId="c15e6e485a5a4051" providerId="LiveId" clId="{CAE722AB-F0AA-4D95-89A5-BBA24C156F4D}" dt="2020-12-20T22:05:18.260" v="94"/>
          <ac:spMkLst>
            <pc:docMk/>
            <pc:sldMk cId="1889579739" sldId="275"/>
            <ac:spMk id="13" creationId="{84734511-845C-462F-8457-2F9165AE9C66}"/>
          </ac:spMkLst>
        </pc:spChg>
        <pc:spChg chg="mod">
          <ac:chgData name="majed Al-hakami" userId="c15e6e485a5a4051" providerId="LiveId" clId="{CAE722AB-F0AA-4D95-89A5-BBA24C156F4D}" dt="2020-12-21T13:35:17.542" v="139" actId="1035"/>
          <ac:spMkLst>
            <pc:docMk/>
            <pc:sldMk cId="1889579739" sldId="275"/>
            <ac:spMk id="14" creationId="{A301FC54-E1A1-4882-8B02-DAE5CC368ADA}"/>
          </ac:spMkLst>
        </pc:spChg>
      </pc:sldChg>
      <pc:sldChg chg="addSp modSp mod">
        <pc:chgData name="majed Al-hakami" userId="c15e6e485a5a4051" providerId="LiveId" clId="{CAE722AB-F0AA-4D95-89A5-BBA24C156F4D}" dt="2020-12-21T13:46:53.160" v="201" actId="1076"/>
        <pc:sldMkLst>
          <pc:docMk/>
          <pc:sldMk cId="1221404204" sldId="276"/>
        </pc:sldMkLst>
        <pc:spChg chg="mod">
          <ac:chgData name="majed Al-hakami" userId="c15e6e485a5a4051" providerId="LiveId" clId="{CAE722AB-F0AA-4D95-89A5-BBA24C156F4D}" dt="2020-12-20T22:08:50.966" v="118" actId="1076"/>
          <ac:spMkLst>
            <pc:docMk/>
            <pc:sldMk cId="1221404204" sldId="276"/>
            <ac:spMk id="4" creationId="{DF9B76C0-DE4F-46FD-B65A-9F60C9584CB0}"/>
          </ac:spMkLst>
        </pc:spChg>
        <pc:spChg chg="mod">
          <ac:chgData name="majed Al-hakami" userId="c15e6e485a5a4051" providerId="LiveId" clId="{CAE722AB-F0AA-4D95-89A5-BBA24C156F4D}" dt="2020-12-20T22:08:50.966" v="118" actId="1076"/>
          <ac:spMkLst>
            <pc:docMk/>
            <pc:sldMk cId="1221404204" sldId="276"/>
            <ac:spMk id="5" creationId="{AC3CCB90-1A65-4390-B166-EFF311925337}"/>
          </ac:spMkLst>
        </pc:spChg>
        <pc:spChg chg="mod">
          <ac:chgData name="majed Al-hakami" userId="c15e6e485a5a4051" providerId="LiveId" clId="{CAE722AB-F0AA-4D95-89A5-BBA24C156F4D}" dt="2020-12-21T13:45:18.549" v="199" actId="14100"/>
          <ac:spMkLst>
            <pc:docMk/>
            <pc:sldMk cId="1221404204" sldId="276"/>
            <ac:spMk id="7" creationId="{91657E9A-E2F8-490A-BF44-9A3666C08253}"/>
          </ac:spMkLst>
        </pc:spChg>
        <pc:spChg chg="add mod">
          <ac:chgData name="majed Al-hakami" userId="c15e6e485a5a4051" providerId="LiveId" clId="{CAE722AB-F0AA-4D95-89A5-BBA24C156F4D}" dt="2020-12-20T22:05:26.413" v="97"/>
          <ac:spMkLst>
            <pc:docMk/>
            <pc:sldMk cId="1221404204" sldId="276"/>
            <ac:spMk id="11" creationId="{16DADF3F-5C1A-469A-9225-19DE60174B43}"/>
          </ac:spMkLst>
        </pc:spChg>
        <pc:spChg chg="mod">
          <ac:chgData name="majed Al-hakami" userId="c15e6e485a5a4051" providerId="LiveId" clId="{CAE722AB-F0AA-4D95-89A5-BBA24C156F4D}" dt="2020-12-21T13:45:14.222" v="198" actId="14100"/>
          <ac:spMkLst>
            <pc:docMk/>
            <pc:sldMk cId="1221404204" sldId="276"/>
            <ac:spMk id="22" creationId="{507C710A-669F-49D9-970A-31DD1229D759}"/>
          </ac:spMkLst>
        </pc:spChg>
        <pc:spChg chg="mod">
          <ac:chgData name="majed Al-hakami" userId="c15e6e485a5a4051" providerId="LiveId" clId="{CAE722AB-F0AA-4D95-89A5-BBA24C156F4D}" dt="2020-12-21T13:46:53.160" v="201" actId="1076"/>
          <ac:spMkLst>
            <pc:docMk/>
            <pc:sldMk cId="1221404204" sldId="276"/>
            <ac:spMk id="24" creationId="{B9A7550D-FBF3-4BB5-99FE-8C75882F6CB4}"/>
          </ac:spMkLst>
        </pc:spChg>
      </pc:sldChg>
      <pc:sldChg chg="add modAnim">
        <pc:chgData name="majed Al-hakami" userId="c15e6e485a5a4051" providerId="LiveId" clId="{CAE722AB-F0AA-4D95-89A5-BBA24C156F4D}" dt="2020-12-20T21:49:32.918" v="41"/>
        <pc:sldMkLst>
          <pc:docMk/>
          <pc:sldMk cId="3364401777" sldId="303"/>
        </pc:sldMkLst>
      </pc:sldChg>
      <pc:sldChg chg="modSp add mod">
        <pc:chgData name="majed Al-hakami" userId="c15e6e485a5a4051" providerId="LiveId" clId="{CAE722AB-F0AA-4D95-89A5-BBA24C156F4D}" dt="2020-12-20T21:49:03.852" v="39" actId="207"/>
        <pc:sldMkLst>
          <pc:docMk/>
          <pc:sldMk cId="512736973" sldId="304"/>
        </pc:sldMkLst>
        <pc:spChg chg="mod">
          <ac:chgData name="majed Al-hakami" userId="c15e6e485a5a4051" providerId="LiveId" clId="{CAE722AB-F0AA-4D95-89A5-BBA24C156F4D}" dt="2020-12-20T21:49:03.852" v="39" actId="207"/>
          <ac:spMkLst>
            <pc:docMk/>
            <pc:sldMk cId="512736973" sldId="304"/>
            <ac:spMk id="17" creationId="{4EECC26D-8E73-40AC-B85D-3EE46FB89FE6}"/>
          </ac:spMkLst>
        </pc:spChg>
        <pc:spChg chg="mod">
          <ac:chgData name="majed Al-hakami" userId="c15e6e485a5a4051" providerId="LiveId" clId="{CAE722AB-F0AA-4D95-89A5-BBA24C156F4D}" dt="2020-12-20T21:48:52.171" v="32" actId="20577"/>
          <ac:spMkLst>
            <pc:docMk/>
            <pc:sldMk cId="512736973" sldId="304"/>
            <ac:spMk id="19" creationId="{EA6D929D-48F8-4DAF-A4FE-3BE268AF2D56}"/>
          </ac:spMkLst>
        </pc:spChg>
        <pc:spChg chg="mod">
          <ac:chgData name="majed Al-hakami" userId="c15e6e485a5a4051" providerId="LiveId" clId="{CAE722AB-F0AA-4D95-89A5-BBA24C156F4D}" dt="2020-12-20T21:48:57.284" v="38" actId="20577"/>
          <ac:spMkLst>
            <pc:docMk/>
            <pc:sldMk cId="512736973" sldId="304"/>
            <ac:spMk id="25" creationId="{A7D01827-524E-41A7-B6F8-A9AA81C8CCBD}"/>
          </ac:spMkLst>
        </pc:spChg>
      </pc:sldChg>
    </pc:docChg>
  </pc:docChgLst>
  <pc:docChgLst>
    <pc:chgData name="majed Al-hakami" userId="c15e6e485a5a4051" providerId="LiveId" clId="{3BEE03D5-8573-427E-936A-9C53B3B9507A}"/>
    <pc:docChg chg="undo custSel addSld modSld sldOrd">
      <pc:chgData name="majed Al-hakami" userId="c15e6e485a5a4051" providerId="LiveId" clId="{3BEE03D5-8573-427E-936A-9C53B3B9507A}" dt="2020-09-26T21:23:06.402" v="118" actId="20577"/>
      <pc:docMkLst>
        <pc:docMk/>
      </pc:docMkLst>
      <pc:sldChg chg="modSp mod">
        <pc:chgData name="majed Al-hakami" userId="c15e6e485a5a4051" providerId="LiveId" clId="{3BEE03D5-8573-427E-936A-9C53B3B9507A}" dt="2020-09-26T20:57:05.604" v="82" actId="1076"/>
        <pc:sldMkLst>
          <pc:docMk/>
          <pc:sldMk cId="424744157" sldId="259"/>
        </pc:sldMkLst>
        <pc:spChg chg="mod">
          <ac:chgData name="majed Al-hakami" userId="c15e6e485a5a4051" providerId="LiveId" clId="{3BEE03D5-8573-427E-936A-9C53B3B9507A}" dt="2020-09-26T20:57:05.604" v="82" actId="1076"/>
          <ac:spMkLst>
            <pc:docMk/>
            <pc:sldMk cId="424744157" sldId="259"/>
            <ac:spMk id="6" creationId="{DD331088-B77F-4EE7-957A-29BCFB10D8A5}"/>
          </ac:spMkLst>
        </pc:spChg>
      </pc:sldChg>
      <pc:sldChg chg="addSp delSp modSp mod">
        <pc:chgData name="majed Al-hakami" userId="c15e6e485a5a4051" providerId="LiveId" clId="{3BEE03D5-8573-427E-936A-9C53B3B9507A}" dt="2020-09-08T06:55:35.641" v="46" actId="1076"/>
        <pc:sldMkLst>
          <pc:docMk/>
          <pc:sldMk cId="1782283437" sldId="260"/>
        </pc:sldMkLst>
        <pc:spChg chg="add mod">
          <ac:chgData name="majed Al-hakami" userId="c15e6e485a5a4051" providerId="LiveId" clId="{3BEE03D5-8573-427E-936A-9C53B3B9507A}" dt="2020-09-08T06:55:32.958" v="45" actId="1076"/>
          <ac:spMkLst>
            <pc:docMk/>
            <pc:sldMk cId="1782283437" sldId="260"/>
            <ac:spMk id="27" creationId="{3386EB76-78FA-4085-8BF8-E9DFB457A0D9}"/>
          </ac:spMkLst>
        </pc:spChg>
        <pc:spChg chg="add mod">
          <ac:chgData name="majed Al-hakami" userId="c15e6e485a5a4051" providerId="LiveId" clId="{3BEE03D5-8573-427E-936A-9C53B3B9507A}" dt="2020-09-08T06:55:35.641" v="46" actId="1076"/>
          <ac:spMkLst>
            <pc:docMk/>
            <pc:sldMk cId="1782283437" sldId="260"/>
            <ac:spMk id="29" creationId="{CE8C7FBB-C90E-4088-BD9E-89DA17537C40}"/>
          </ac:spMkLst>
        </pc:spChg>
        <pc:spChg chg="add mod">
          <ac:chgData name="majed Al-hakami" userId="c15e6e485a5a4051" providerId="LiveId" clId="{3BEE03D5-8573-427E-936A-9C53B3B9507A}" dt="2020-09-08T06:55:30.080" v="44" actId="1076"/>
          <ac:spMkLst>
            <pc:docMk/>
            <pc:sldMk cId="1782283437" sldId="260"/>
            <ac:spMk id="31" creationId="{454CEAB5-EAAE-4EF8-953A-38AD51A72D38}"/>
          </ac:spMkLst>
        </pc:spChg>
        <pc:grpChg chg="del">
          <ac:chgData name="majed Al-hakami" userId="c15e6e485a5a4051" providerId="LiveId" clId="{3BEE03D5-8573-427E-936A-9C53B3B9507A}" dt="2020-09-08T06:55:12.398" v="38" actId="478"/>
          <ac:grpSpMkLst>
            <pc:docMk/>
            <pc:sldMk cId="1782283437" sldId="260"/>
            <ac:grpSpMk id="6" creationId="{41EF9808-C9E8-418E-B6A5-88A92AA4A255}"/>
          </ac:grpSpMkLst>
        </pc:grpChg>
        <pc:grpChg chg="del">
          <ac:chgData name="majed Al-hakami" userId="c15e6e485a5a4051" providerId="LiveId" clId="{3BEE03D5-8573-427E-936A-9C53B3B9507A}" dt="2020-09-08T06:55:12.398" v="38" actId="478"/>
          <ac:grpSpMkLst>
            <pc:docMk/>
            <pc:sldMk cId="1782283437" sldId="260"/>
            <ac:grpSpMk id="9" creationId="{CDBCC1BB-B422-4B3C-AEED-1E8015559405}"/>
          </ac:grpSpMkLst>
        </pc:grpChg>
        <pc:grpChg chg="del">
          <ac:chgData name="majed Al-hakami" userId="c15e6e485a5a4051" providerId="LiveId" clId="{3BEE03D5-8573-427E-936A-9C53B3B9507A}" dt="2020-09-08T06:55:12.398" v="38" actId="478"/>
          <ac:grpSpMkLst>
            <pc:docMk/>
            <pc:sldMk cId="1782283437" sldId="260"/>
            <ac:grpSpMk id="12" creationId="{765AC275-C698-455F-9C99-29A31BC5B733}"/>
          </ac:grpSpMkLst>
        </pc:grpChg>
        <pc:picChg chg="add mod">
          <ac:chgData name="majed Al-hakami" userId="c15e6e485a5a4051" providerId="LiveId" clId="{3BEE03D5-8573-427E-936A-9C53B3B9507A}" dt="2020-09-08T06:55:23.973" v="42" actId="1076"/>
          <ac:picMkLst>
            <pc:docMk/>
            <pc:sldMk cId="1782283437" sldId="260"/>
            <ac:picMk id="21" creationId="{5CA91809-40DC-4954-9F2F-252306728FE9}"/>
          </ac:picMkLst>
        </pc:picChg>
        <pc:picChg chg="add mod">
          <ac:chgData name="majed Al-hakami" userId="c15e6e485a5a4051" providerId="LiveId" clId="{3BEE03D5-8573-427E-936A-9C53B3B9507A}" dt="2020-09-08T06:55:26.297" v="43" actId="1076"/>
          <ac:picMkLst>
            <pc:docMk/>
            <pc:sldMk cId="1782283437" sldId="260"/>
            <ac:picMk id="23" creationId="{24E1E32A-D4AE-4187-A75B-EB2B2F64B73F}"/>
          </ac:picMkLst>
        </pc:picChg>
        <pc:picChg chg="add mod">
          <ac:chgData name="majed Al-hakami" userId="c15e6e485a5a4051" providerId="LiveId" clId="{3BEE03D5-8573-427E-936A-9C53B3B9507A}" dt="2020-09-08T06:55:23.973" v="42" actId="1076"/>
          <ac:picMkLst>
            <pc:docMk/>
            <pc:sldMk cId="1782283437" sldId="260"/>
            <ac:picMk id="25" creationId="{911BD0E3-743E-4BDC-AD71-4BA31EEDB3D5}"/>
          </ac:picMkLst>
        </pc:picChg>
      </pc:sldChg>
      <pc:sldChg chg="modSp mod">
        <pc:chgData name="majed Al-hakami" userId="c15e6e485a5a4051" providerId="LiveId" clId="{3BEE03D5-8573-427E-936A-9C53B3B9507A}" dt="2020-09-08T05:51:35.052" v="21" actId="14100"/>
        <pc:sldMkLst>
          <pc:docMk/>
          <pc:sldMk cId="3103782558" sldId="261"/>
        </pc:sldMkLst>
        <pc:spChg chg="mod">
          <ac:chgData name="majed Al-hakami" userId="c15e6e485a5a4051" providerId="LiveId" clId="{3BEE03D5-8573-427E-936A-9C53B3B9507A}" dt="2020-09-08T05:51:35.052" v="21" actId="14100"/>
          <ac:spMkLst>
            <pc:docMk/>
            <pc:sldMk cId="3103782558" sldId="261"/>
            <ac:spMk id="8" creationId="{592F7DB0-8B0C-4D13-B0AF-9CCCDB155D0B}"/>
          </ac:spMkLst>
        </pc:spChg>
      </pc:sldChg>
      <pc:sldChg chg="addSp delSp modSp mod addAnim delAnim modAnim">
        <pc:chgData name="majed Al-hakami" userId="c15e6e485a5a4051" providerId="LiveId" clId="{3BEE03D5-8573-427E-936A-9C53B3B9507A}" dt="2020-09-08T07:01:33.434" v="64" actId="1076"/>
        <pc:sldMkLst>
          <pc:docMk/>
          <pc:sldMk cId="931743212" sldId="263"/>
        </pc:sldMkLst>
        <pc:spChg chg="mod">
          <ac:chgData name="majed Al-hakami" userId="c15e6e485a5a4051" providerId="LiveId" clId="{3BEE03D5-8573-427E-936A-9C53B3B9507A}" dt="2020-09-08T07:00:53.740" v="58" actId="1076"/>
          <ac:spMkLst>
            <pc:docMk/>
            <pc:sldMk cId="931743212" sldId="263"/>
            <ac:spMk id="4" creationId="{3703DB9F-2B98-4237-80C5-4D933D12C161}"/>
          </ac:spMkLst>
        </pc:spChg>
        <pc:spChg chg="add del">
          <ac:chgData name="majed Al-hakami" userId="c15e6e485a5a4051" providerId="LiveId" clId="{3BEE03D5-8573-427E-936A-9C53B3B9507A}" dt="2020-09-08T06:54:03.010" v="32" actId="22"/>
          <ac:spMkLst>
            <pc:docMk/>
            <pc:sldMk cId="931743212" sldId="263"/>
            <ac:spMk id="20" creationId="{558BD65B-8A39-4887-BE36-0267BE530009}"/>
          </ac:spMkLst>
        </pc:spChg>
        <pc:spChg chg="add del">
          <ac:chgData name="majed Al-hakami" userId="c15e6e485a5a4051" providerId="LiveId" clId="{3BEE03D5-8573-427E-936A-9C53B3B9507A}" dt="2020-09-08T06:54:03.010" v="32" actId="22"/>
          <ac:spMkLst>
            <pc:docMk/>
            <pc:sldMk cId="931743212" sldId="263"/>
            <ac:spMk id="22" creationId="{B2775F0D-29BD-4EF9-A992-FC8DBE9EE6C7}"/>
          </ac:spMkLst>
        </pc:spChg>
        <pc:spChg chg="add del">
          <ac:chgData name="majed Al-hakami" userId="c15e6e485a5a4051" providerId="LiveId" clId="{3BEE03D5-8573-427E-936A-9C53B3B9507A}" dt="2020-09-08T06:54:03.010" v="32" actId="22"/>
          <ac:spMkLst>
            <pc:docMk/>
            <pc:sldMk cId="931743212" sldId="263"/>
            <ac:spMk id="24" creationId="{69649511-45B7-4691-B521-58237DE85F6E}"/>
          </ac:spMkLst>
        </pc:spChg>
        <pc:spChg chg="add del">
          <ac:chgData name="majed Al-hakami" userId="c15e6e485a5a4051" providerId="LiveId" clId="{3BEE03D5-8573-427E-936A-9C53B3B9507A}" dt="2020-09-08T06:54:43.569" v="34" actId="22"/>
          <ac:spMkLst>
            <pc:docMk/>
            <pc:sldMk cId="931743212" sldId="263"/>
            <ac:spMk id="40" creationId="{ECDEF6C7-857A-4C8C-86A6-1C73D7A05D67}"/>
          </ac:spMkLst>
        </pc:spChg>
        <pc:spChg chg="add del">
          <ac:chgData name="majed Al-hakami" userId="c15e6e485a5a4051" providerId="LiveId" clId="{3BEE03D5-8573-427E-936A-9C53B3B9507A}" dt="2020-09-08T06:54:43.569" v="34" actId="22"/>
          <ac:spMkLst>
            <pc:docMk/>
            <pc:sldMk cId="931743212" sldId="263"/>
            <ac:spMk id="42" creationId="{F33EB83E-4DA6-4DAD-8D99-AEA36DBA21B3}"/>
          </ac:spMkLst>
        </pc:spChg>
        <pc:spChg chg="add del">
          <ac:chgData name="majed Al-hakami" userId="c15e6e485a5a4051" providerId="LiveId" clId="{3BEE03D5-8573-427E-936A-9C53B3B9507A}" dt="2020-09-08T06:54:43.569" v="34" actId="22"/>
          <ac:spMkLst>
            <pc:docMk/>
            <pc:sldMk cId="931743212" sldId="263"/>
            <ac:spMk id="44" creationId="{1117E724-8B6A-4526-92E0-07679E5E24F4}"/>
          </ac:spMkLst>
        </pc:spChg>
        <pc:spChg chg="add mod">
          <ac:chgData name="majed Al-hakami" userId="c15e6e485a5a4051" providerId="LiveId" clId="{3BEE03D5-8573-427E-936A-9C53B3B9507A}" dt="2020-09-08T07:01:33.434" v="64" actId="1076"/>
          <ac:spMkLst>
            <pc:docMk/>
            <pc:sldMk cId="931743212" sldId="263"/>
            <ac:spMk id="45" creationId="{8862DA2C-211F-4A91-90FF-B2420D8EC067}"/>
          </ac:spMkLst>
        </pc:spChg>
        <pc:spChg chg="add mod">
          <ac:chgData name="majed Al-hakami" userId="c15e6e485a5a4051" providerId="LiveId" clId="{3BEE03D5-8573-427E-936A-9C53B3B9507A}" dt="2020-09-08T07:01:28.438" v="63" actId="403"/>
          <ac:spMkLst>
            <pc:docMk/>
            <pc:sldMk cId="931743212" sldId="263"/>
            <ac:spMk id="46" creationId="{926D3584-98D4-42CC-8C50-BC66C4B7E226}"/>
          </ac:spMkLst>
        </pc:spChg>
        <pc:grpChg chg="add del">
          <ac:chgData name="majed Al-hakami" userId="c15e6e485a5a4051" providerId="LiveId" clId="{3BEE03D5-8573-427E-936A-9C53B3B9507A}" dt="2020-09-08T06:54:57.917" v="37" actId="478"/>
          <ac:grpSpMkLst>
            <pc:docMk/>
            <pc:sldMk cId="931743212" sldId="263"/>
            <ac:grpSpMk id="5" creationId="{E5362E7C-02EB-497F-89A7-2A330E108D38}"/>
          </ac:grpSpMkLst>
        </pc:grpChg>
        <pc:picChg chg="add del">
          <ac:chgData name="majed Al-hakami" userId="c15e6e485a5a4051" providerId="LiveId" clId="{3BEE03D5-8573-427E-936A-9C53B3B9507A}" dt="2020-09-08T06:54:03.010" v="32" actId="22"/>
          <ac:picMkLst>
            <pc:docMk/>
            <pc:sldMk cId="931743212" sldId="263"/>
            <ac:picMk id="16" creationId="{2EEADB0A-36D6-40FE-ABBB-EA069A8680F7}"/>
          </ac:picMkLst>
        </pc:picChg>
        <pc:picChg chg="add del">
          <ac:chgData name="majed Al-hakami" userId="c15e6e485a5a4051" providerId="LiveId" clId="{3BEE03D5-8573-427E-936A-9C53B3B9507A}" dt="2020-09-08T06:54:03.010" v="32" actId="22"/>
          <ac:picMkLst>
            <pc:docMk/>
            <pc:sldMk cId="931743212" sldId="263"/>
            <ac:picMk id="18" creationId="{2E4E486E-38C8-49F1-81D5-32DA3163E212}"/>
          </ac:picMkLst>
        </pc:picChg>
        <pc:picChg chg="add del">
          <ac:chgData name="majed Al-hakami" userId="c15e6e485a5a4051" providerId="LiveId" clId="{3BEE03D5-8573-427E-936A-9C53B3B9507A}" dt="2020-09-08T06:54:02.344" v="31" actId="22"/>
          <ac:picMkLst>
            <pc:docMk/>
            <pc:sldMk cId="931743212" sldId="263"/>
            <ac:picMk id="26" creationId="{D99DEF9E-0652-41F4-84AA-393B66A02A08}"/>
          </ac:picMkLst>
        </pc:picChg>
        <pc:picChg chg="add del">
          <ac:chgData name="majed Al-hakami" userId="c15e6e485a5a4051" providerId="LiveId" clId="{3BEE03D5-8573-427E-936A-9C53B3B9507A}" dt="2020-09-08T06:54:01.967" v="30" actId="22"/>
          <ac:picMkLst>
            <pc:docMk/>
            <pc:sldMk cId="931743212" sldId="263"/>
            <ac:picMk id="28" creationId="{52029B37-0A20-433D-9D9D-5B4BDC95EC4E}"/>
          </ac:picMkLst>
        </pc:picChg>
        <pc:picChg chg="add del">
          <ac:chgData name="majed Al-hakami" userId="c15e6e485a5a4051" providerId="LiveId" clId="{3BEE03D5-8573-427E-936A-9C53B3B9507A}" dt="2020-09-08T06:54:01.818" v="29" actId="22"/>
          <ac:picMkLst>
            <pc:docMk/>
            <pc:sldMk cId="931743212" sldId="263"/>
            <ac:picMk id="30" creationId="{AF51EABA-9058-4533-8F9C-77360DD484C9}"/>
          </ac:picMkLst>
        </pc:picChg>
        <pc:picChg chg="add del">
          <ac:chgData name="majed Al-hakami" userId="c15e6e485a5a4051" providerId="LiveId" clId="{3BEE03D5-8573-427E-936A-9C53B3B9507A}" dt="2020-09-08T06:54:01.692" v="28" actId="22"/>
          <ac:picMkLst>
            <pc:docMk/>
            <pc:sldMk cId="931743212" sldId="263"/>
            <ac:picMk id="32" creationId="{7F5E5744-2869-4413-8E9B-E619D3EA37DB}"/>
          </ac:picMkLst>
        </pc:picChg>
        <pc:picChg chg="add del">
          <ac:chgData name="majed Al-hakami" userId="c15e6e485a5a4051" providerId="LiveId" clId="{3BEE03D5-8573-427E-936A-9C53B3B9507A}" dt="2020-09-08T06:54:43.569" v="34" actId="22"/>
          <ac:picMkLst>
            <pc:docMk/>
            <pc:sldMk cId="931743212" sldId="263"/>
            <ac:picMk id="34" creationId="{943523BE-98A7-4BD1-99C2-6584E7076CE0}"/>
          </ac:picMkLst>
        </pc:picChg>
        <pc:picChg chg="add del">
          <ac:chgData name="majed Al-hakami" userId="c15e6e485a5a4051" providerId="LiveId" clId="{3BEE03D5-8573-427E-936A-9C53B3B9507A}" dt="2020-09-08T06:54:43.569" v="34" actId="22"/>
          <ac:picMkLst>
            <pc:docMk/>
            <pc:sldMk cId="931743212" sldId="263"/>
            <ac:picMk id="36" creationId="{1A357BA5-9840-411C-A04D-7611F04C3414}"/>
          </ac:picMkLst>
        </pc:picChg>
        <pc:picChg chg="add del">
          <ac:chgData name="majed Al-hakami" userId="c15e6e485a5a4051" providerId="LiveId" clId="{3BEE03D5-8573-427E-936A-9C53B3B9507A}" dt="2020-09-08T06:54:43.569" v="34" actId="22"/>
          <ac:picMkLst>
            <pc:docMk/>
            <pc:sldMk cId="931743212" sldId="263"/>
            <ac:picMk id="38" creationId="{1A53AD89-6053-4CFC-ADE8-8CE833632F8A}"/>
          </ac:picMkLst>
        </pc:picChg>
      </pc:sldChg>
      <pc:sldChg chg="modSp mod">
        <pc:chgData name="majed Al-hakami" userId="c15e6e485a5a4051" providerId="LiveId" clId="{3BEE03D5-8573-427E-936A-9C53B3B9507A}" dt="2020-09-08T07:42:59.271" v="68" actId="1036"/>
        <pc:sldMkLst>
          <pc:docMk/>
          <pc:sldMk cId="3184883585" sldId="264"/>
        </pc:sldMkLst>
        <pc:picChg chg="mod">
          <ac:chgData name="majed Al-hakami" userId="c15e6e485a5a4051" providerId="LiveId" clId="{3BEE03D5-8573-427E-936A-9C53B3B9507A}" dt="2020-09-08T07:42:59.271" v="68" actId="1036"/>
          <ac:picMkLst>
            <pc:docMk/>
            <pc:sldMk cId="3184883585" sldId="264"/>
            <ac:picMk id="8" creationId="{ED3A356E-8DF8-4C6A-BBA6-D2C8A056074C}"/>
          </ac:picMkLst>
        </pc:picChg>
      </pc:sldChg>
      <pc:sldChg chg="addSp delSp modSp modAnim">
        <pc:chgData name="majed Al-hakami" userId="c15e6e485a5a4051" providerId="LiveId" clId="{3BEE03D5-8573-427E-936A-9C53B3B9507A}" dt="2020-09-08T07:44:25.475" v="81" actId="14100"/>
        <pc:sldMkLst>
          <pc:docMk/>
          <pc:sldMk cId="1987893111" sldId="265"/>
        </pc:sldMkLst>
        <pc:picChg chg="del">
          <ac:chgData name="majed Al-hakami" userId="c15e6e485a5a4051" providerId="LiveId" clId="{3BEE03D5-8573-427E-936A-9C53B3B9507A}" dt="2020-09-08T07:44:20.685" v="79" actId="478"/>
          <ac:picMkLst>
            <pc:docMk/>
            <pc:sldMk cId="1987893111" sldId="265"/>
            <ac:picMk id="10" creationId="{EBECFE54-89D2-49F0-8F6F-592148DFE822}"/>
          </ac:picMkLst>
        </pc:picChg>
        <pc:picChg chg="add mod">
          <ac:chgData name="majed Al-hakami" userId="c15e6e485a5a4051" providerId="LiveId" clId="{3BEE03D5-8573-427E-936A-9C53B3B9507A}" dt="2020-09-08T07:44:25.475" v="81" actId="14100"/>
          <ac:picMkLst>
            <pc:docMk/>
            <pc:sldMk cId="1987893111" sldId="265"/>
            <ac:picMk id="19" creationId="{F204FBD9-A4D9-432D-9337-371B9592F1F0}"/>
          </ac:picMkLst>
        </pc:picChg>
      </pc:sldChg>
      <pc:sldChg chg="modSp">
        <pc:chgData name="majed Al-hakami" userId="c15e6e485a5a4051" providerId="LiveId" clId="{3BEE03D5-8573-427E-936A-9C53B3B9507A}" dt="2020-09-08T07:05:15.119" v="65" actId="207"/>
        <pc:sldMkLst>
          <pc:docMk/>
          <pc:sldMk cId="802316368" sldId="266"/>
        </pc:sldMkLst>
        <pc:spChg chg="mod">
          <ac:chgData name="majed Al-hakami" userId="c15e6e485a5a4051" providerId="LiveId" clId="{3BEE03D5-8573-427E-936A-9C53B3B9507A}" dt="2020-09-08T07:05:15.119" v="65" actId="207"/>
          <ac:spMkLst>
            <pc:docMk/>
            <pc:sldMk cId="802316368" sldId="266"/>
            <ac:spMk id="6" creationId="{A005DE83-90F5-437C-8102-FEEC1058B560}"/>
          </ac:spMkLst>
        </pc:spChg>
      </pc:sldChg>
      <pc:sldChg chg="addSp delSp modSp add mod delAnim">
        <pc:chgData name="majed Al-hakami" userId="c15e6e485a5a4051" providerId="LiveId" clId="{3BEE03D5-8573-427E-936A-9C53B3B9507A}" dt="2020-09-08T06:56:05.094" v="48" actId="14100"/>
        <pc:sldMkLst>
          <pc:docMk/>
          <pc:sldMk cId="2446374380" sldId="274"/>
        </pc:sldMkLst>
        <pc:spChg chg="del">
          <ac:chgData name="majed Al-hakami" userId="c15e6e485a5a4051" providerId="LiveId" clId="{3BEE03D5-8573-427E-936A-9C53B3B9507A}" dt="2020-09-08T03:17:23.643" v="5" actId="478"/>
          <ac:spMkLst>
            <pc:docMk/>
            <pc:sldMk cId="2446374380" sldId="274"/>
            <ac:spMk id="3" creationId="{183F331B-D2D6-40D8-B28E-EE8ECBCF42BB}"/>
          </ac:spMkLst>
        </pc:spChg>
        <pc:spChg chg="del">
          <ac:chgData name="majed Al-hakami" userId="c15e6e485a5a4051" providerId="LiveId" clId="{3BEE03D5-8573-427E-936A-9C53B3B9507A}" dt="2020-09-08T03:17:25.418" v="6" actId="478"/>
          <ac:spMkLst>
            <pc:docMk/>
            <pc:sldMk cId="2446374380" sldId="274"/>
            <ac:spMk id="4" creationId="{3703DB9F-2B98-4237-80C5-4D933D12C161}"/>
          </ac:spMkLst>
        </pc:spChg>
        <pc:spChg chg="add mod">
          <ac:chgData name="majed Al-hakami" userId="c15e6e485a5a4051" providerId="LiveId" clId="{3BEE03D5-8573-427E-936A-9C53B3B9507A}" dt="2020-09-08T03:18:09.494" v="14" actId="14100"/>
          <ac:spMkLst>
            <pc:docMk/>
            <pc:sldMk cId="2446374380" sldId="274"/>
            <ac:spMk id="10" creationId="{E8A3B638-0F39-4723-A98E-05022E39B15C}"/>
          </ac:spMkLst>
        </pc:spChg>
        <pc:spChg chg="mod">
          <ac:chgData name="majed Al-hakami" userId="c15e6e485a5a4051" providerId="LiveId" clId="{3BEE03D5-8573-427E-936A-9C53B3B9507A}" dt="2020-09-08T03:17:17.277" v="4" actId="404"/>
          <ac:spMkLst>
            <pc:docMk/>
            <pc:sldMk cId="2446374380" sldId="274"/>
            <ac:spMk id="12" creationId="{A836FEC8-110A-462B-A8C3-DA590A398891}"/>
          </ac:spMkLst>
        </pc:spChg>
        <pc:spChg chg="add mod">
          <ac:chgData name="majed Al-hakami" userId="c15e6e485a5a4051" providerId="LiveId" clId="{3BEE03D5-8573-427E-936A-9C53B3B9507A}" dt="2020-09-08T03:18:33.304" v="19" actId="20577"/>
          <ac:spMkLst>
            <pc:docMk/>
            <pc:sldMk cId="2446374380" sldId="274"/>
            <ac:spMk id="16" creationId="{FC73D0B6-C9D5-446C-8F0A-E56E038698A6}"/>
          </ac:spMkLst>
        </pc:spChg>
        <pc:spChg chg="add mod">
          <ac:chgData name="majed Al-hakami" userId="c15e6e485a5a4051" providerId="LiveId" clId="{3BEE03D5-8573-427E-936A-9C53B3B9507A}" dt="2020-09-08T03:18:18.596" v="17" actId="207"/>
          <ac:spMkLst>
            <pc:docMk/>
            <pc:sldMk cId="2446374380" sldId="274"/>
            <ac:spMk id="18" creationId="{1AE11318-CE01-4F3A-BE6E-96134F07D4D5}"/>
          </ac:spMkLst>
        </pc:spChg>
        <pc:grpChg chg="del">
          <ac:chgData name="majed Al-hakami" userId="c15e6e485a5a4051" providerId="LiveId" clId="{3BEE03D5-8573-427E-936A-9C53B3B9507A}" dt="2020-09-08T03:17:45.949" v="9" actId="478"/>
          <ac:grpSpMkLst>
            <pc:docMk/>
            <pc:sldMk cId="2446374380" sldId="274"/>
            <ac:grpSpMk id="5" creationId="{E5362E7C-02EB-497F-89A7-2A330E108D38}"/>
          </ac:grpSpMkLst>
        </pc:grpChg>
        <pc:picChg chg="add mod">
          <ac:chgData name="majed Al-hakami" userId="c15e6e485a5a4051" providerId="LiveId" clId="{3BEE03D5-8573-427E-936A-9C53B3B9507A}" dt="2020-09-08T06:56:05.094" v="48" actId="14100"/>
          <ac:picMkLst>
            <pc:docMk/>
            <pc:sldMk cId="2446374380" sldId="274"/>
            <ac:picMk id="2" creationId="{1EC06C2F-EB75-4FF4-94E9-B2D1973EA104}"/>
          </ac:picMkLst>
        </pc:picChg>
      </pc:sldChg>
      <pc:sldChg chg="addSp delSp modSp add mod">
        <pc:chgData name="majed Al-hakami" userId="c15e6e485a5a4051" providerId="LiveId" clId="{3BEE03D5-8573-427E-936A-9C53B3B9507A}" dt="2020-09-08T06:59:28.512" v="53" actId="1076"/>
        <pc:sldMkLst>
          <pc:docMk/>
          <pc:sldMk cId="1889579739" sldId="275"/>
        </pc:sldMkLst>
        <pc:spChg chg="add mod">
          <ac:chgData name="majed Al-hakami" userId="c15e6e485a5a4051" providerId="LiveId" clId="{3BEE03D5-8573-427E-936A-9C53B3B9507A}" dt="2020-09-08T06:59:22.808" v="52" actId="1076"/>
          <ac:spMkLst>
            <pc:docMk/>
            <pc:sldMk cId="1889579739" sldId="275"/>
            <ac:spMk id="2" creationId="{DF6D9312-9CF2-4FC9-A972-6254A61CAF4E}"/>
          </ac:spMkLst>
        </pc:spChg>
        <pc:spChg chg="add mod">
          <ac:chgData name="majed Al-hakami" userId="c15e6e485a5a4051" providerId="LiveId" clId="{3BEE03D5-8573-427E-936A-9C53B3B9507A}" dt="2020-09-08T06:59:28.512" v="53" actId="1076"/>
          <ac:spMkLst>
            <pc:docMk/>
            <pc:sldMk cId="1889579739" sldId="275"/>
            <ac:spMk id="3" creationId="{993B39F7-BD9B-470B-8357-F56D3C042E6A}"/>
          </ac:spMkLst>
        </pc:spChg>
        <pc:spChg chg="add mod">
          <ac:chgData name="majed Al-hakami" userId="c15e6e485a5a4051" providerId="LiveId" clId="{3BEE03D5-8573-427E-936A-9C53B3B9507A}" dt="2020-09-08T06:59:22.808" v="52" actId="1076"/>
          <ac:spMkLst>
            <pc:docMk/>
            <pc:sldMk cId="1889579739" sldId="275"/>
            <ac:spMk id="4" creationId="{AC09D9B4-70CD-4D3B-B40A-73C825D2287A}"/>
          </ac:spMkLst>
        </pc:spChg>
        <pc:spChg chg="del">
          <ac:chgData name="majed Al-hakami" userId="c15e6e485a5a4051" providerId="LiveId" clId="{3BEE03D5-8573-427E-936A-9C53B3B9507A}" dt="2020-09-08T06:59:02.337" v="50" actId="478"/>
          <ac:spMkLst>
            <pc:docMk/>
            <pc:sldMk cId="1889579739" sldId="275"/>
            <ac:spMk id="5" creationId="{BC1BC835-90BC-478D-9053-2836DDFF0B25}"/>
          </ac:spMkLst>
        </pc:spChg>
        <pc:spChg chg="add mod">
          <ac:chgData name="majed Al-hakami" userId="c15e6e485a5a4051" providerId="LiveId" clId="{3BEE03D5-8573-427E-936A-9C53B3B9507A}" dt="2020-09-08T06:59:22.808" v="52" actId="1076"/>
          <ac:spMkLst>
            <pc:docMk/>
            <pc:sldMk cId="1889579739" sldId="275"/>
            <ac:spMk id="6" creationId="{AEFED5C2-FBF3-4908-B8A4-FD1A53F8174C}"/>
          </ac:spMkLst>
        </pc:spChg>
        <pc:spChg chg="add mod">
          <ac:chgData name="majed Al-hakami" userId="c15e6e485a5a4051" providerId="LiveId" clId="{3BEE03D5-8573-427E-936A-9C53B3B9507A}" dt="2020-09-08T06:59:22.808" v="52" actId="1076"/>
          <ac:spMkLst>
            <pc:docMk/>
            <pc:sldMk cId="1889579739" sldId="275"/>
            <ac:spMk id="7" creationId="{7E969DE0-67C6-423D-B5B7-C2FD953390B7}"/>
          </ac:spMkLst>
        </pc:spChg>
        <pc:spChg chg="add mod">
          <ac:chgData name="majed Al-hakami" userId="c15e6e485a5a4051" providerId="LiveId" clId="{3BEE03D5-8573-427E-936A-9C53B3B9507A}" dt="2020-09-08T06:59:22.808" v="52" actId="1076"/>
          <ac:spMkLst>
            <pc:docMk/>
            <pc:sldMk cId="1889579739" sldId="275"/>
            <ac:spMk id="8" creationId="{470C2CCD-4528-490F-8A54-AB813FA0A4B3}"/>
          </ac:spMkLst>
        </pc:spChg>
        <pc:spChg chg="add mod">
          <ac:chgData name="majed Al-hakami" userId="c15e6e485a5a4051" providerId="LiveId" clId="{3BEE03D5-8573-427E-936A-9C53B3B9507A}" dt="2020-09-08T06:59:22.808" v="52" actId="1076"/>
          <ac:spMkLst>
            <pc:docMk/>
            <pc:sldMk cId="1889579739" sldId="275"/>
            <ac:spMk id="9" creationId="{4CCC3B1C-8E5B-4BF1-86B3-3E090078B818}"/>
          </ac:spMkLst>
        </pc:spChg>
        <pc:spChg chg="add mod">
          <ac:chgData name="majed Al-hakami" userId="c15e6e485a5a4051" providerId="LiveId" clId="{3BEE03D5-8573-427E-936A-9C53B3B9507A}" dt="2020-09-08T06:59:22.808" v="52" actId="1076"/>
          <ac:spMkLst>
            <pc:docMk/>
            <pc:sldMk cId="1889579739" sldId="275"/>
            <ac:spMk id="10" creationId="{1836EABA-AEC7-4097-B425-2DFEB9ECBCE9}"/>
          </ac:spMkLst>
        </pc:spChg>
        <pc:spChg chg="add mod">
          <ac:chgData name="majed Al-hakami" userId="c15e6e485a5a4051" providerId="LiveId" clId="{3BEE03D5-8573-427E-936A-9C53B3B9507A}" dt="2020-09-08T06:59:22.808" v="52" actId="1076"/>
          <ac:spMkLst>
            <pc:docMk/>
            <pc:sldMk cId="1889579739" sldId="275"/>
            <ac:spMk id="12" creationId="{8B40180F-F8A2-4218-94B1-01E75976C42B}"/>
          </ac:spMkLst>
        </pc:spChg>
        <pc:spChg chg="add mod">
          <ac:chgData name="majed Al-hakami" userId="c15e6e485a5a4051" providerId="LiveId" clId="{3BEE03D5-8573-427E-936A-9C53B3B9507A}" dt="2020-09-08T06:59:22.808" v="52" actId="1076"/>
          <ac:spMkLst>
            <pc:docMk/>
            <pc:sldMk cId="1889579739" sldId="275"/>
            <ac:spMk id="14" creationId="{A301FC54-E1A1-4882-8B02-DAE5CC368ADA}"/>
          </ac:spMkLst>
        </pc:spChg>
        <pc:spChg chg="del">
          <ac:chgData name="majed Al-hakami" userId="c15e6e485a5a4051" providerId="LiveId" clId="{3BEE03D5-8573-427E-936A-9C53B3B9507A}" dt="2020-09-08T06:59:02.337" v="50" actId="478"/>
          <ac:spMkLst>
            <pc:docMk/>
            <pc:sldMk cId="1889579739" sldId="275"/>
            <ac:spMk id="17" creationId="{19058132-DD31-4133-A623-8D944580BC1E}"/>
          </ac:spMkLst>
        </pc:spChg>
        <pc:spChg chg="del">
          <ac:chgData name="majed Al-hakami" userId="c15e6e485a5a4051" providerId="LiveId" clId="{3BEE03D5-8573-427E-936A-9C53B3B9507A}" dt="2020-09-08T06:59:02.337" v="50" actId="478"/>
          <ac:spMkLst>
            <pc:docMk/>
            <pc:sldMk cId="1889579739" sldId="275"/>
            <ac:spMk id="27" creationId="{3386EB76-78FA-4085-8BF8-E9DFB457A0D9}"/>
          </ac:spMkLst>
        </pc:spChg>
        <pc:spChg chg="del">
          <ac:chgData name="majed Al-hakami" userId="c15e6e485a5a4051" providerId="LiveId" clId="{3BEE03D5-8573-427E-936A-9C53B3B9507A}" dt="2020-09-08T06:59:02.337" v="50" actId="478"/>
          <ac:spMkLst>
            <pc:docMk/>
            <pc:sldMk cId="1889579739" sldId="275"/>
            <ac:spMk id="29" creationId="{CE8C7FBB-C90E-4088-BD9E-89DA17537C40}"/>
          </ac:spMkLst>
        </pc:spChg>
        <pc:spChg chg="del">
          <ac:chgData name="majed Al-hakami" userId="c15e6e485a5a4051" providerId="LiveId" clId="{3BEE03D5-8573-427E-936A-9C53B3B9507A}" dt="2020-09-08T06:59:02.337" v="50" actId="478"/>
          <ac:spMkLst>
            <pc:docMk/>
            <pc:sldMk cId="1889579739" sldId="275"/>
            <ac:spMk id="31" creationId="{454CEAB5-EAAE-4EF8-953A-38AD51A72D38}"/>
          </ac:spMkLst>
        </pc:spChg>
        <pc:picChg chg="del">
          <ac:chgData name="majed Al-hakami" userId="c15e6e485a5a4051" providerId="LiveId" clId="{3BEE03D5-8573-427E-936A-9C53B3B9507A}" dt="2020-09-08T06:59:02.337" v="50" actId="478"/>
          <ac:picMkLst>
            <pc:docMk/>
            <pc:sldMk cId="1889579739" sldId="275"/>
            <ac:picMk id="21" creationId="{5CA91809-40DC-4954-9F2F-252306728FE9}"/>
          </ac:picMkLst>
        </pc:picChg>
        <pc:picChg chg="del">
          <ac:chgData name="majed Al-hakami" userId="c15e6e485a5a4051" providerId="LiveId" clId="{3BEE03D5-8573-427E-936A-9C53B3B9507A}" dt="2020-09-08T06:59:02.337" v="50" actId="478"/>
          <ac:picMkLst>
            <pc:docMk/>
            <pc:sldMk cId="1889579739" sldId="275"/>
            <ac:picMk id="23" creationId="{24E1E32A-D4AE-4187-A75B-EB2B2F64B73F}"/>
          </ac:picMkLst>
        </pc:picChg>
        <pc:picChg chg="del">
          <ac:chgData name="majed Al-hakami" userId="c15e6e485a5a4051" providerId="LiveId" clId="{3BEE03D5-8573-427E-936A-9C53B3B9507A}" dt="2020-09-08T06:59:02.337" v="50" actId="478"/>
          <ac:picMkLst>
            <pc:docMk/>
            <pc:sldMk cId="1889579739" sldId="275"/>
            <ac:picMk id="25" creationId="{911BD0E3-743E-4BDC-AD71-4BA31EEDB3D5}"/>
          </ac:picMkLst>
        </pc:picChg>
      </pc:sldChg>
      <pc:sldChg chg="addSp delSp modSp add mod ord">
        <pc:chgData name="majed Al-hakami" userId="c15e6e485a5a4051" providerId="LiveId" clId="{3BEE03D5-8573-427E-936A-9C53B3B9507A}" dt="2020-09-26T21:23:06.402" v="118" actId="20577"/>
        <pc:sldMkLst>
          <pc:docMk/>
          <pc:sldMk cId="1221404204" sldId="276"/>
        </pc:sldMkLst>
        <pc:spChg chg="add mod">
          <ac:chgData name="majed Al-hakami" userId="c15e6e485a5a4051" providerId="LiveId" clId="{3BEE03D5-8573-427E-936A-9C53B3B9507A}" dt="2020-09-08T07:43:58.877" v="76" actId="20577"/>
          <ac:spMkLst>
            <pc:docMk/>
            <pc:sldMk cId="1221404204" sldId="276"/>
            <ac:spMk id="4" creationId="{DF9B76C0-DE4F-46FD-B65A-9F60C9584CB0}"/>
          </ac:spMkLst>
        </pc:spChg>
        <pc:spChg chg="add mod">
          <ac:chgData name="majed Al-hakami" userId="c15e6e485a5a4051" providerId="LiveId" clId="{3BEE03D5-8573-427E-936A-9C53B3B9507A}" dt="2020-09-08T07:43:56.256" v="75" actId="1076"/>
          <ac:spMkLst>
            <pc:docMk/>
            <pc:sldMk cId="1221404204" sldId="276"/>
            <ac:spMk id="5" creationId="{AC3CCB90-1A65-4390-B166-EFF311925337}"/>
          </ac:spMkLst>
        </pc:spChg>
        <pc:spChg chg="del">
          <ac:chgData name="majed Al-hakami" userId="c15e6e485a5a4051" providerId="LiveId" clId="{3BEE03D5-8573-427E-936A-9C53B3B9507A}" dt="2020-09-08T07:43:15.103" v="70" actId="478"/>
          <ac:spMkLst>
            <pc:docMk/>
            <pc:sldMk cId="1221404204" sldId="276"/>
            <ac:spMk id="6" creationId="{5B7668D0-8DF3-4DEA-AE64-968ED93AEBA7}"/>
          </ac:spMkLst>
        </pc:spChg>
        <pc:spChg chg="add mod">
          <ac:chgData name="majed Al-hakami" userId="c15e6e485a5a4051" providerId="LiveId" clId="{3BEE03D5-8573-427E-936A-9C53B3B9507A}" dt="2020-09-26T21:22:59.044" v="107" actId="207"/>
          <ac:spMkLst>
            <pc:docMk/>
            <pc:sldMk cId="1221404204" sldId="276"/>
            <ac:spMk id="7" creationId="{91657E9A-E2F8-490A-BF44-9A3666C08253}"/>
          </ac:spMkLst>
        </pc:spChg>
        <pc:spChg chg="add mod">
          <ac:chgData name="majed Al-hakami" userId="c15e6e485a5a4051" providerId="LiveId" clId="{3BEE03D5-8573-427E-936A-9C53B3B9507A}" dt="2020-09-08T07:43:56.256" v="75" actId="1076"/>
          <ac:spMkLst>
            <pc:docMk/>
            <pc:sldMk cId="1221404204" sldId="276"/>
            <ac:spMk id="12" creationId="{6BB5B1B4-7755-48B2-B018-60D6BFC2C649}"/>
          </ac:spMkLst>
        </pc:spChg>
        <pc:spChg chg="add mod">
          <ac:chgData name="majed Al-hakami" userId="c15e6e485a5a4051" providerId="LiveId" clId="{3BEE03D5-8573-427E-936A-9C53B3B9507A}" dt="2020-09-08T07:43:56.256" v="75" actId="1076"/>
          <ac:spMkLst>
            <pc:docMk/>
            <pc:sldMk cId="1221404204" sldId="276"/>
            <ac:spMk id="14" creationId="{313FC10D-A0C1-4D87-9E71-204AD1F6AA37}"/>
          </ac:spMkLst>
        </pc:spChg>
        <pc:spChg chg="del">
          <ac:chgData name="majed Al-hakami" userId="c15e6e485a5a4051" providerId="LiveId" clId="{3BEE03D5-8573-427E-936A-9C53B3B9507A}" dt="2020-09-08T07:43:15.103" v="70" actId="478"/>
          <ac:spMkLst>
            <pc:docMk/>
            <pc:sldMk cId="1221404204" sldId="276"/>
            <ac:spMk id="16" creationId="{7D091920-B382-4F9E-B0E6-F0BD2D45F580}"/>
          </ac:spMkLst>
        </pc:spChg>
        <pc:spChg chg="add mod">
          <ac:chgData name="majed Al-hakami" userId="c15e6e485a5a4051" providerId="LiveId" clId="{3BEE03D5-8573-427E-936A-9C53B3B9507A}" dt="2020-09-08T07:43:56.256" v="75" actId="1076"/>
          <ac:spMkLst>
            <pc:docMk/>
            <pc:sldMk cId="1221404204" sldId="276"/>
            <ac:spMk id="20" creationId="{6F0CFD3A-F4B2-4E52-96E5-C1822432616B}"/>
          </ac:spMkLst>
        </pc:spChg>
        <pc:spChg chg="add mod">
          <ac:chgData name="majed Al-hakami" userId="c15e6e485a5a4051" providerId="LiveId" clId="{3BEE03D5-8573-427E-936A-9C53B3B9507A}" dt="2020-09-26T21:22:51.076" v="105" actId="207"/>
          <ac:spMkLst>
            <pc:docMk/>
            <pc:sldMk cId="1221404204" sldId="276"/>
            <ac:spMk id="22" creationId="{507C710A-669F-49D9-970A-31DD1229D759}"/>
          </ac:spMkLst>
        </pc:spChg>
        <pc:spChg chg="add mod">
          <ac:chgData name="majed Al-hakami" userId="c15e6e485a5a4051" providerId="LiveId" clId="{3BEE03D5-8573-427E-936A-9C53B3B9507A}" dt="2020-09-26T21:23:06.402" v="118" actId="20577"/>
          <ac:spMkLst>
            <pc:docMk/>
            <pc:sldMk cId="1221404204" sldId="276"/>
            <ac:spMk id="24" creationId="{B9A7550D-FBF3-4BB5-99FE-8C75882F6CB4}"/>
          </ac:spMkLst>
        </pc:spChg>
        <pc:picChg chg="add del mod">
          <ac:chgData name="majed Al-hakami" userId="c15e6e485a5a4051" providerId="LiveId" clId="{3BEE03D5-8573-427E-936A-9C53B3B9507A}" dt="2020-09-08T07:43:51.741" v="73" actId="478"/>
          <ac:picMkLst>
            <pc:docMk/>
            <pc:sldMk cId="1221404204" sldId="276"/>
            <ac:picMk id="3" creationId="{D91647C0-39D7-4661-932E-63955D574754}"/>
          </ac:picMkLst>
        </pc:picChg>
        <pc:picChg chg="del">
          <ac:chgData name="majed Al-hakami" userId="c15e6e485a5a4051" providerId="LiveId" clId="{3BEE03D5-8573-427E-936A-9C53B3B9507A}" dt="2020-09-08T07:43:15.103" v="70" actId="478"/>
          <ac:picMkLst>
            <pc:docMk/>
            <pc:sldMk cId="1221404204" sldId="276"/>
            <ac:picMk id="8" creationId="{6CABBB3D-8441-4D23-8D89-92FB55CB4C48}"/>
          </ac:picMkLst>
        </pc:picChg>
        <pc:picChg chg="del">
          <ac:chgData name="majed Al-hakami" userId="c15e6e485a5a4051" providerId="LiveId" clId="{3BEE03D5-8573-427E-936A-9C53B3B9507A}" dt="2020-09-08T07:43:15.103" v="70" actId="478"/>
          <ac:picMkLst>
            <pc:docMk/>
            <pc:sldMk cId="1221404204" sldId="276"/>
            <ac:picMk id="10" creationId="{EBECFE54-89D2-49F0-8F6F-592148DFE8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27/07/43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27/07/43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vb.n4hr.com/92165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docid=dpMUcuoWkE4ZuM&amp;tbnid=C9OsaNVCmCLr2M:&amp;ved=0CAYQjRw&amp;url=http://www.metrologia.com.ve/&amp;ei=vYklU9efBdKIogSWk4KoBQ&amp;bvm=bv.62922401,d.cGU&amp;psig=AFQjCNG6qLBa8feHrFL2FgzR55kcz-NV5A&amp;ust=139505497257442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source=images&amp;cd=&amp;cad=rja&amp;uact=8&amp;docid=tYMwbiuPG7y03M&amp;tbnid=wUpWCWmuy7Y0WM:&amp;ved=0CAYQjRw&amp;url=http://www.uic.edu/classes/bios/bios100/lecturesf04am/lect19.htm&amp;ei=82AlU7npBsrwoAS-24GwAw&amp;bvm=bv.62922401,d.cGU&amp;psig=AFQjCNHSugQjn3k7cA-jd0bHqEcEa0Ia-A&amp;ust=139504383789290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dpMUcuoWkE4ZuM&amp;tbnid=C9OsaNVCmCLr2M:&amp;ved=0CAYQjRw&amp;url=http://www.metrologia.com.ve/&amp;ei=vYklU9efBdKIogSWk4KoBQ&amp;bvm=bv.62922401,d.cGU&amp;psig=AFQjCNG6qLBa8feHrFL2FgzR55kcz-NV5A&amp;ust=139505497257442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source=images&amp;cd=&amp;cad=rja&amp;uact=8&amp;docid=yaCI24iWammihM&amp;tbnid=Mdq-dFSI8ZcrsM:&amp;ved=0CAgQjRw4Ew&amp;url=http://www.phys4arab.net/vb/showthread.php?t=66504&amp;page=2&amp;ei=zD4nU-jjGY_1oASF-ICQBQ&amp;psig=AFQjCNHMEJv1HNclUIp69QbLhDkVsmZQyg&amp;ust=1395167308469343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s3LGBt77KAhWBNxQKHdJvBqEQjRwIBw&amp;url=http://www.physics-chemistry-class.com/chemistry/properties-of-water-in-different-states.html&amp;psig=AFQjCNESJIKL9uOm8pYRY34d3Jto3-a3SQ&amp;ust=1453586593191883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docid=DmHcUbpCde0cnM&amp;tbnid=EnWNrRdokhAboM:&amp;ved=0CAYQjRw&amp;url=http://catalog.flatworldknowledge.com/bookhub/reader/2547?e=gob-ch08_s02&amp;ei=uTMnU_WtC870oASsgYGwBA&amp;psig=AFQjCNHMNJN2Sxt-aCI_A4t1qZZ1gZ0Hqw&amp;ust=139516420386717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hyperlink" Target="http://www.google.com/url?sa=i&amp;rct=j&amp;q=&amp;esrc=s&amp;source=images&amp;cd=&amp;cad=rja&amp;uact=8&amp;docid=sGa0NcGE2VIdhM&amp;tbnid=OQmRI4JrvCyXbM:&amp;ved=0CAYQjRw&amp;url=http://www.chemguide.co.uk/physical/phaseeqia/vapourpress.html&amp;ei=UTUnU61cheWgBMCXgJgD&amp;psig=AFQjCNHoJkIK5uqQZhL3kAfW20NPh1uMlg&amp;ust=139516482520912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الثالث الثانوي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كــــيــــــمـــيـــاء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3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</a:rPr>
              <a:t>المواد السائلة </a:t>
            </a:r>
            <a:r>
              <a:rPr lang="ar-SA" sz="2800" b="1" dirty="0">
                <a:solidFill>
                  <a:srgbClr val="FF0000"/>
                </a:solidFill>
              </a:rPr>
              <a:t>ص22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83200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مــاجـد الــحـكـــمي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الثاني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73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8E32A8A-03E7-45F2-B261-3A38BE96F3BC}"/>
              </a:ext>
            </a:extLst>
          </p:cNvPr>
          <p:cNvSpPr txBox="1"/>
          <p:nvPr/>
        </p:nvSpPr>
        <p:spPr>
          <a:xfrm>
            <a:off x="8650605" y="1808604"/>
            <a:ext cx="344872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كثافة المواد السائلة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005DE83-90F5-437C-8102-FEEC1058B560}"/>
              </a:ext>
            </a:extLst>
          </p:cNvPr>
          <p:cNvSpPr/>
          <p:nvPr/>
        </p:nvSpPr>
        <p:spPr>
          <a:xfrm>
            <a:off x="5572124" y="3592816"/>
            <a:ext cx="598709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- تعتبر كثافة السوائل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أكثر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 من الغازات عند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1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ضغط جوي و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ْ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 25 C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(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فسّر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) ؟</a:t>
            </a:r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latin typeface="ae_AlMateen" panose="02060803050605020204" pitchFamily="18" charset="-78"/>
              <a:cs typeface="+mj-cs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D3A356E-8DF8-4C6A-BBA6-D2C8A0560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1843" r="30537" b="51613"/>
          <a:stretch/>
        </p:blipFill>
        <p:spPr>
          <a:xfrm>
            <a:off x="533145" y="3314700"/>
            <a:ext cx="3000629" cy="2899939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8B58C24-A59A-462A-A737-068F986FC555}"/>
              </a:ext>
            </a:extLst>
          </p:cNvPr>
          <p:cNvSpPr/>
          <p:nvPr/>
        </p:nvSpPr>
        <p:spPr>
          <a:xfrm>
            <a:off x="5018404" y="5524827"/>
            <a:ext cx="63257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بسبب القوى الجزيئة التي تربط الجسيمات معاً </a:t>
            </a:r>
            <a:endParaRPr lang="ar-SA" sz="3200" dirty="0">
              <a:solidFill>
                <a:srgbClr val="0000CC"/>
              </a:solidFill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EC117C2A-3636-4DFC-995D-B9F6DEC1BB0C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F3CCF7F9-7F3D-4C2B-8E70-CEB8FDBE6B75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488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A005DE83-90F5-437C-8102-FEEC1058B560}"/>
              </a:ext>
            </a:extLst>
          </p:cNvPr>
          <p:cNvSpPr/>
          <p:nvPr/>
        </p:nvSpPr>
        <p:spPr>
          <a:xfrm>
            <a:off x="5572124" y="3592816"/>
            <a:ext cx="598709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- السوائل غير قابلة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للانضغاط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  كما في الغازات (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فسّر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) ؟</a:t>
            </a:r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latin typeface="ae_AlMateen" panose="02060803050605020204" pitchFamily="18" charset="-78"/>
              <a:cs typeface="+mj-cs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D3A356E-8DF8-4C6A-BBA6-D2C8A0560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1843" r="30537" b="51613"/>
          <a:stretch/>
        </p:blipFill>
        <p:spPr>
          <a:xfrm>
            <a:off x="485520" y="3295650"/>
            <a:ext cx="3000629" cy="2899939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8B58C24-A59A-462A-A737-068F986FC555}"/>
              </a:ext>
            </a:extLst>
          </p:cNvPr>
          <p:cNvSpPr/>
          <p:nvPr/>
        </p:nvSpPr>
        <p:spPr>
          <a:xfrm>
            <a:off x="6376148" y="5524827"/>
            <a:ext cx="49680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لأن جسيمات السائل متراصة بإحكام </a:t>
            </a:r>
            <a:endParaRPr lang="ar-SA" sz="3200" dirty="0">
              <a:solidFill>
                <a:srgbClr val="0000CC"/>
              </a:solidFill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85B08-E5D9-4278-9E67-09A8AA8A11F9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AC70A799-5269-4A29-8101-B58D7CA8B3C9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9A0A732-EE52-4C34-B8EE-C1AE59D15979}"/>
              </a:ext>
            </a:extLst>
          </p:cNvPr>
          <p:cNvSpPr txBox="1"/>
          <p:nvPr/>
        </p:nvSpPr>
        <p:spPr>
          <a:xfrm>
            <a:off x="8650605" y="1808604"/>
            <a:ext cx="344872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كثافة المواد السائلة</a:t>
            </a:r>
          </a:p>
        </p:txBody>
      </p:sp>
    </p:spTree>
    <p:extLst>
      <p:ext uri="{BB962C8B-B14F-4D97-AF65-F5344CB8AC3E}">
        <p14:creationId xmlns:p14="http://schemas.microsoft.com/office/powerpoint/2010/main" val="80231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>
            <a:extLst>
              <a:ext uri="{FF2B5EF4-FFF2-40B4-BE49-F238E27FC236}">
                <a16:creationId xmlns:a16="http://schemas.microsoft.com/office/drawing/2014/main" id="{73B32A79-30E3-40AC-8E9F-9F9CD7D0ED1C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DF9B76C0-DE4F-46FD-B65A-9F60C9584CB0}"/>
              </a:ext>
            </a:extLst>
          </p:cNvPr>
          <p:cNvSpPr/>
          <p:nvPr/>
        </p:nvSpPr>
        <p:spPr>
          <a:xfrm>
            <a:off x="10532430" y="193344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C3CCB90-1A65-4390-B166-EFF311925337}"/>
              </a:ext>
            </a:extLst>
          </p:cNvPr>
          <p:cNvSpPr/>
          <p:nvPr/>
        </p:nvSpPr>
        <p:spPr>
          <a:xfrm>
            <a:off x="1247319" y="1904495"/>
            <a:ext cx="9039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 dirty="0"/>
              <a:t>كثافة </a:t>
            </a:r>
            <a:r>
              <a:rPr lang="ar-SA" sz="3600" b="1" dirty="0">
                <a:solidFill>
                  <a:srgbClr val="FF0000"/>
                </a:solidFill>
              </a:rPr>
              <a:t>السوائل</a:t>
            </a:r>
            <a:r>
              <a:rPr lang="ar-SA" sz="3600" b="1" dirty="0"/>
              <a:t> ...........من </a:t>
            </a:r>
            <a:r>
              <a:rPr lang="ar-SA" sz="3600" b="1" dirty="0">
                <a:solidFill>
                  <a:srgbClr val="FF0000"/>
                </a:solidFill>
              </a:rPr>
              <a:t>أبخرتها</a:t>
            </a:r>
            <a:r>
              <a:rPr lang="ar-SA" sz="3600" b="1" dirty="0"/>
              <a:t> عند </a:t>
            </a:r>
            <a:r>
              <a:rPr lang="ar-SA" sz="3600" b="1" dirty="0">
                <a:solidFill>
                  <a:srgbClr val="FF0000"/>
                </a:solidFill>
              </a:rPr>
              <a:t>نفس الظروف.</a:t>
            </a:r>
            <a:endParaRPr lang="ar-SA" sz="3600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1657E9A-E2F8-490A-BF44-9A3666C08253}"/>
              </a:ext>
            </a:extLst>
          </p:cNvPr>
          <p:cNvSpPr/>
          <p:nvPr/>
        </p:nvSpPr>
        <p:spPr>
          <a:xfrm>
            <a:off x="6949439" y="3721045"/>
            <a:ext cx="2158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 dirty="0"/>
              <a:t>أكبر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6BB5B1B4-7755-48B2-B018-60D6BFC2C649}"/>
              </a:ext>
            </a:extLst>
          </p:cNvPr>
          <p:cNvSpPr/>
          <p:nvPr/>
        </p:nvSpPr>
        <p:spPr>
          <a:xfrm>
            <a:off x="9272000" y="3624887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313FC10D-A0C1-4D87-9E71-204AD1F6AA37}"/>
              </a:ext>
            </a:extLst>
          </p:cNvPr>
          <p:cNvSpPr/>
          <p:nvPr/>
        </p:nvSpPr>
        <p:spPr>
          <a:xfrm>
            <a:off x="9272000" y="4621190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6F0CFD3A-F4B2-4E52-96E5-C1822432616B}"/>
              </a:ext>
            </a:extLst>
          </p:cNvPr>
          <p:cNvSpPr/>
          <p:nvPr/>
        </p:nvSpPr>
        <p:spPr>
          <a:xfrm>
            <a:off x="9272000" y="5699382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507C710A-669F-49D9-970A-31DD1229D759}"/>
              </a:ext>
            </a:extLst>
          </p:cNvPr>
          <p:cNvSpPr/>
          <p:nvPr/>
        </p:nvSpPr>
        <p:spPr>
          <a:xfrm>
            <a:off x="6553199" y="4610437"/>
            <a:ext cx="2543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 dirty="0"/>
              <a:t>أصغر</a:t>
            </a:r>
            <a:endParaRPr lang="ar-SA" sz="3600" dirty="0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9A7550D-FBF3-4BB5-99FE-8C75882F6CB4}"/>
              </a:ext>
            </a:extLst>
          </p:cNvPr>
          <p:cNvSpPr/>
          <p:nvPr/>
        </p:nvSpPr>
        <p:spPr>
          <a:xfrm>
            <a:off x="6451977" y="5743763"/>
            <a:ext cx="2644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 dirty="0"/>
              <a:t>جميع ما ذكر </a:t>
            </a:r>
            <a:endParaRPr lang="ar-SA" sz="3600" dirty="0">
              <a:solidFill>
                <a:srgbClr val="0000CC"/>
              </a:solidFill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16DADF3F-5C1A-469A-9225-19DE60174B43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140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5B7668D0-8DF3-4DEA-AE64-968ED93AEBA7}"/>
              </a:ext>
            </a:extLst>
          </p:cNvPr>
          <p:cNvSpPr txBox="1"/>
          <p:nvPr/>
        </p:nvSpPr>
        <p:spPr>
          <a:xfrm>
            <a:off x="6209955" y="3762412"/>
            <a:ext cx="532933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تصنف الغازات والسوائل بأنها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موائع</a:t>
            </a:r>
            <a:r>
              <a:rPr lang="ar-SA" sz="36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 بسبب قابليتها للانسياب و الانتشار 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CABBB3D-8441-4D23-8D89-92FB55CB4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5532" r="5489" b="5325"/>
          <a:stretch/>
        </p:blipFill>
        <p:spPr>
          <a:xfrm>
            <a:off x="259278" y="2249488"/>
            <a:ext cx="3207821" cy="2082491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D091920-B382-4F9E-B0E6-F0BD2D45F580}"/>
              </a:ext>
            </a:extLst>
          </p:cNvPr>
          <p:cNvSpPr txBox="1"/>
          <p:nvPr/>
        </p:nvSpPr>
        <p:spPr>
          <a:xfrm>
            <a:off x="9869169" y="1771341"/>
            <a:ext cx="22199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الميوعة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73B32A79-30E3-40AC-8E9F-9F9CD7D0ED1C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19" name="Picture 4" descr="صورة ذات صلة">
            <a:extLst>
              <a:ext uri="{FF2B5EF4-FFF2-40B4-BE49-F238E27FC236}">
                <a16:creationId xmlns:a16="http://schemas.microsoft.com/office/drawing/2014/main" id="{F204FBD9-A4D9-432D-9337-371B9592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8" y="4476750"/>
            <a:ext cx="4762500" cy="19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64573C9F-34B6-4A13-9D8B-E93CFE9E5FCE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789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B8E65CD-5EEC-4621-988C-D78F38DE7611}"/>
              </a:ext>
            </a:extLst>
          </p:cNvPr>
          <p:cNvSpPr/>
          <p:nvPr/>
        </p:nvSpPr>
        <p:spPr>
          <a:xfrm>
            <a:off x="4965392" y="3592816"/>
            <a:ext cx="6798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latin typeface="ae_AlMateen" panose="02060803050605020204" pitchFamily="18" charset="-78"/>
                <a:cs typeface="+mj-cs"/>
              </a:rPr>
              <a:t>هي مقياس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مقاومة</a:t>
            </a:r>
            <a:r>
              <a:rPr lang="ar-SA" sz="3600" b="1" dirty="0">
                <a:latin typeface="ae_AlMateen" panose="02060803050605020204" pitchFamily="18" charset="-78"/>
                <a:cs typeface="+mj-cs"/>
              </a:rPr>
              <a:t> السائل للتدفق والانسياب </a:t>
            </a:r>
            <a:endParaRPr lang="ar-SA" sz="3600" dirty="0">
              <a:latin typeface="ae_AlMateen" panose="02060803050605020204" pitchFamily="18" charset="-78"/>
              <a:cs typeface="+mj-cs"/>
            </a:endParaRPr>
          </a:p>
        </p:txBody>
      </p:sp>
      <p:pic>
        <p:nvPicPr>
          <p:cNvPr id="4" name="Picture 4" descr="http://n4hr.com/up/uploads/4d021a8c2c.jpg">
            <a:hlinkClick r:id="rId2"/>
            <a:extLst>
              <a:ext uri="{FF2B5EF4-FFF2-40B4-BE49-F238E27FC236}">
                <a16:creationId xmlns:a16="http://schemas.microsoft.com/office/drawing/2014/main" id="{4A76D9DD-8353-45D9-AE2A-E2632CFA6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3" y="2408858"/>
            <a:ext cx="2554199" cy="21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etrologia.com.ve/2014/wp-content/uploads/2014/02/head143.jpg">
            <a:hlinkClick r:id="rId4"/>
            <a:extLst>
              <a:ext uri="{FF2B5EF4-FFF2-40B4-BE49-F238E27FC236}">
                <a16:creationId xmlns:a16="http://schemas.microsoft.com/office/drawing/2014/main" id="{4B3C63D8-0561-4C96-94D4-B452086D7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1" y="4692398"/>
            <a:ext cx="3027663" cy="176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14944063-0D1D-411C-A38C-BDFFED990DE7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95E378-CC18-4DB8-85A8-DE68CC4F0595}"/>
              </a:ext>
            </a:extLst>
          </p:cNvPr>
          <p:cNvSpPr txBox="1"/>
          <p:nvPr/>
        </p:nvSpPr>
        <p:spPr>
          <a:xfrm>
            <a:off x="9859009" y="1768003"/>
            <a:ext cx="22199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اللزوجة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7A5385AD-A43C-48D8-9F34-2D2EAC53F036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6910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D091920-B382-4F9E-B0E6-F0BD2D45F580}"/>
              </a:ext>
            </a:extLst>
          </p:cNvPr>
          <p:cNvSpPr txBox="1"/>
          <p:nvPr/>
        </p:nvSpPr>
        <p:spPr>
          <a:xfrm>
            <a:off x="7738935" y="1810076"/>
            <a:ext cx="436312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العوامل المؤثرة على اللزوجة</a:t>
            </a:r>
            <a:endParaRPr lang="en-US" sz="3200" dirty="0">
              <a:solidFill>
                <a:srgbClr val="C00000"/>
              </a:solidFill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16A768A-819F-4161-A100-38D14E8DD3FA}"/>
              </a:ext>
            </a:extLst>
          </p:cNvPr>
          <p:cNvSpPr txBox="1"/>
          <p:nvPr/>
        </p:nvSpPr>
        <p:spPr>
          <a:xfrm>
            <a:off x="9171681" y="3200438"/>
            <a:ext cx="2771637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ae_AlMateen" panose="02060803050605020204" pitchFamily="18" charset="-78"/>
                <a:cs typeface="+mj-cs"/>
              </a:rPr>
              <a:t>1- قوى التجاذب</a:t>
            </a:r>
            <a:endParaRPr lang="en-US" sz="3600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557B814-5400-4D4D-83DA-7112C4ED1AE4}"/>
              </a:ext>
            </a:extLst>
          </p:cNvPr>
          <p:cNvSpPr/>
          <p:nvPr/>
        </p:nvSpPr>
        <p:spPr>
          <a:xfrm>
            <a:off x="7400925" y="3915212"/>
            <a:ext cx="4542393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كلما كانت القوى بين الجزيئية في السوائل كبيرة زادت درجة لزوجتها.</a:t>
            </a:r>
            <a:endParaRPr lang="ar-SA" sz="2800" dirty="0">
              <a:solidFill>
                <a:srgbClr val="0000CC"/>
              </a:solidFill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8DDA2A0-7CA4-456C-85D3-178E21B36B59}"/>
              </a:ext>
            </a:extLst>
          </p:cNvPr>
          <p:cNvSpPr/>
          <p:nvPr/>
        </p:nvSpPr>
        <p:spPr>
          <a:xfrm>
            <a:off x="7400925" y="5712339"/>
            <a:ext cx="3577185" cy="660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مثال: 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مادة </a:t>
            </a:r>
            <a:r>
              <a:rPr lang="ar-SA" sz="2800" b="1" dirty="0" err="1">
                <a:latin typeface="ae_AlMateen" panose="02060803050605020204" pitchFamily="18" charset="-78"/>
                <a:cs typeface="+mj-cs"/>
              </a:rPr>
              <a:t>الجلسرول</a:t>
            </a:r>
            <a:r>
              <a:rPr lang="ar-SA" sz="2800" b="1" dirty="0">
                <a:latin typeface="ae_AlMateen" panose="02060803050605020204" pitchFamily="18" charset="-78"/>
                <a:cs typeface="+mj-cs"/>
              </a:rPr>
              <a:t>  </a:t>
            </a:r>
            <a:endParaRPr lang="en-US" sz="2800" dirty="0">
              <a:latin typeface="ae_AlMateen" panose="02060803050605020204" pitchFamily="18" charset="-78"/>
              <a:cs typeface="+mj-cs"/>
            </a:endParaRPr>
          </a:p>
        </p:txBody>
      </p:sp>
      <p:pic>
        <p:nvPicPr>
          <p:cNvPr id="11" name="Picture 2" descr="http://www.uic.edu/classes/bios/bios100/lecturesf04am/waterattraction.jpg">
            <a:hlinkClick r:id="rId2"/>
            <a:extLst>
              <a:ext uri="{FF2B5EF4-FFF2-40B4-BE49-F238E27FC236}">
                <a16:creationId xmlns:a16="http://schemas.microsoft.com/office/drawing/2014/main" id="{D53AA86C-5B23-4BCD-86FC-08AD2DDE6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2" y="2461100"/>
            <a:ext cx="3709187" cy="207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38597B50-A2B9-4C36-961E-6DDB573DCC07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447C3514-245C-46C7-B1AA-351CAACABAA7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DBE6037-DC2E-4744-B580-ED82E335B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" y="4470223"/>
            <a:ext cx="2762250" cy="20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B1F3-8EF8-457F-AE84-6B4928A2E942}"/>
              </a:ext>
            </a:extLst>
          </p:cNvPr>
          <p:cNvSpPr txBox="1"/>
          <p:nvPr/>
        </p:nvSpPr>
        <p:spPr>
          <a:xfrm>
            <a:off x="6612625" y="3267397"/>
            <a:ext cx="53125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ae_AlMateen" panose="02060803050605020204" pitchFamily="18" charset="-78"/>
                <a:cs typeface="+mj-cs"/>
              </a:rPr>
              <a:t>2- حجم الجسيمات وشكلها</a:t>
            </a:r>
            <a:endParaRPr lang="en-US" sz="3600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882AE03-4474-48C1-AD8E-A244C3FED374}"/>
              </a:ext>
            </a:extLst>
          </p:cNvPr>
          <p:cNvSpPr txBox="1"/>
          <p:nvPr/>
        </p:nvSpPr>
        <p:spPr>
          <a:xfrm>
            <a:off x="4524517" y="4096625"/>
            <a:ext cx="7400651" cy="20842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0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يؤثر حجم جسيمات المادة وشكلها في لزوجتها .</a:t>
            </a:r>
          </a:p>
          <a:p>
            <a:pPr>
              <a:lnSpc>
                <a:spcPct val="150000"/>
              </a:lnSpc>
            </a:pPr>
            <a:r>
              <a:rPr lang="ar-SA" sz="30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ما الذي تحدد الطاقة الحركية الكلية للجسيمات ؟</a:t>
            </a:r>
          </a:p>
          <a:p>
            <a:pPr>
              <a:lnSpc>
                <a:spcPct val="150000"/>
              </a:lnSpc>
            </a:pPr>
            <a:r>
              <a:rPr lang="ar-SA" sz="30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 كتلة وسرعة الجسيمات</a:t>
            </a:r>
            <a:endParaRPr lang="en-US" sz="3000" dirty="0">
              <a:solidFill>
                <a:srgbClr val="0000CC"/>
              </a:solidFill>
              <a:latin typeface="ae_AlMateen" panose="02060803050605020204" pitchFamily="18" charset="-78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7F21732-D749-48E7-87C5-1829E4002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3059" r="4317" b="2862"/>
          <a:stretch/>
        </p:blipFill>
        <p:spPr>
          <a:xfrm>
            <a:off x="107504" y="2533288"/>
            <a:ext cx="3700281" cy="2973783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BE9C3140-4CB7-44A2-8E83-773B10F06642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3F91F52-85BD-41FB-B3F2-19506CF45E8F}"/>
              </a:ext>
            </a:extLst>
          </p:cNvPr>
          <p:cNvSpPr txBox="1"/>
          <p:nvPr/>
        </p:nvSpPr>
        <p:spPr>
          <a:xfrm>
            <a:off x="7738935" y="1810076"/>
            <a:ext cx="436312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العوامل المؤثرة على اللزوجة</a:t>
            </a:r>
            <a:endParaRPr lang="en-US" sz="3200" dirty="0">
              <a:solidFill>
                <a:srgbClr val="C00000"/>
              </a:solidFill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F0F2E429-0193-49FE-B054-B062E44F7D75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26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C207B2A-F62B-4F8D-9ADD-D2B1D41ED646}"/>
              </a:ext>
            </a:extLst>
          </p:cNvPr>
          <p:cNvSpPr txBox="1"/>
          <p:nvPr/>
        </p:nvSpPr>
        <p:spPr>
          <a:xfrm>
            <a:off x="8758619" y="3217039"/>
            <a:ext cx="30054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ae_AlMateen" panose="02060803050605020204" pitchFamily="18" charset="-78"/>
                <a:cs typeface="+mj-cs"/>
              </a:rPr>
              <a:t>3- درجة الحرارة</a:t>
            </a:r>
            <a:endParaRPr lang="en-US" sz="3600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3359C0F-78AB-4D0F-8991-28A3A7D130B0}"/>
              </a:ext>
            </a:extLst>
          </p:cNvPr>
          <p:cNvSpPr txBox="1"/>
          <p:nvPr/>
        </p:nvSpPr>
        <p:spPr>
          <a:xfrm>
            <a:off x="4990172" y="4254034"/>
            <a:ext cx="7078003" cy="2217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تنخفض اللزوجة مع ارتفاع درجة الحرارة (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علل</a:t>
            </a:r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+mj-cs"/>
              </a:rPr>
              <a:t>) . </a:t>
            </a:r>
          </a:p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لأن الزيادة تزيد من الطاقة الحركية للجسيمات التي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تتغلب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 على القوى بين الجزيئية</a:t>
            </a:r>
            <a:r>
              <a:rPr lang="ar-SA" sz="3200" b="1" dirty="0">
                <a:solidFill>
                  <a:srgbClr val="00B0F0"/>
                </a:solidFill>
                <a:latin typeface="ae_AlMateen" panose="02060803050605020204" pitchFamily="18" charset="-78"/>
                <a:cs typeface="+mj-cs"/>
              </a:rPr>
              <a:t>.</a:t>
            </a:r>
            <a:endParaRPr lang="en-US" sz="3200" dirty="0">
              <a:solidFill>
                <a:srgbClr val="00B0F0"/>
              </a:solidFill>
              <a:latin typeface="ae_AlMateen" panose="02060803050605020204" pitchFamily="18" charset="-78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E7AE2CF-F68C-455A-ACBB-2FF1C8556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1" y="2794492"/>
            <a:ext cx="3596800" cy="2568083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6898DC9-DC7F-4533-88BF-7DB6994E27B5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20B135B-A50D-4630-BFB8-DC81C8F4ACC8}"/>
              </a:ext>
            </a:extLst>
          </p:cNvPr>
          <p:cNvSpPr txBox="1"/>
          <p:nvPr/>
        </p:nvSpPr>
        <p:spPr>
          <a:xfrm>
            <a:off x="7738935" y="1810076"/>
            <a:ext cx="436312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+mj-cs"/>
              </a:rPr>
              <a:t>العوامل المؤثرة على اللزوجة</a:t>
            </a:r>
            <a:endParaRPr lang="en-US" sz="3200" dirty="0">
              <a:solidFill>
                <a:srgbClr val="C00000"/>
              </a:solidFill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861D7B1A-E81A-41C2-96BF-556553E03339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09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88C3C5FE-7C4B-45C5-A6B3-325CDE2E3587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9775F6-2929-4F54-812B-9B558F8988C1}"/>
              </a:ext>
            </a:extLst>
          </p:cNvPr>
          <p:cNvSpPr txBox="1"/>
          <p:nvPr/>
        </p:nvSpPr>
        <p:spPr>
          <a:xfrm>
            <a:off x="4758246" y="1784990"/>
            <a:ext cx="526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/>
              <a:t>صف العوامل المؤثرة في اللزوجة.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CEB68275-25DA-4333-BD36-3DBD6D32A0F6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94A6D2B6-6C8A-40F2-BF3F-FC5407637E15}"/>
              </a:ext>
            </a:extLst>
          </p:cNvPr>
          <p:cNvSpPr txBox="1"/>
          <p:nvPr/>
        </p:nvSpPr>
        <p:spPr>
          <a:xfrm>
            <a:off x="10054973" y="1806895"/>
            <a:ext cx="130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20">
            <a:extLst>
              <a:ext uri="{FF2B5EF4-FFF2-40B4-BE49-F238E27FC236}">
                <a16:creationId xmlns:a16="http://schemas.microsoft.com/office/drawing/2014/main" id="{ACFB34E2-C6AB-4938-8D85-6830C954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737" y="1806895"/>
            <a:ext cx="768263" cy="731520"/>
          </a:xfrm>
          <a:prstGeom prst="rect">
            <a:avLst/>
          </a:prstGeom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id="{81E83873-2715-44A0-9E86-4966290BA233}"/>
              </a:ext>
            </a:extLst>
          </p:cNvPr>
          <p:cNvSpPr txBox="1"/>
          <p:nvPr/>
        </p:nvSpPr>
        <p:spPr>
          <a:xfrm>
            <a:off x="10021126" y="2692914"/>
            <a:ext cx="215451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19ص 36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8514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5">
            <a:extLst>
              <a:ext uri="{FF2B5EF4-FFF2-40B4-BE49-F238E27FC236}">
                <a16:creationId xmlns:a16="http://schemas.microsoft.com/office/drawing/2014/main" id="{2E733902-4324-4840-90A0-BFC5A9376C07}"/>
              </a:ext>
            </a:extLst>
          </p:cNvPr>
          <p:cNvSpPr/>
          <p:nvPr/>
        </p:nvSpPr>
        <p:spPr>
          <a:xfrm>
            <a:off x="9622212" y="3319421"/>
            <a:ext cx="1896737" cy="7481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خواصها </a:t>
            </a:r>
          </a:p>
        </p:txBody>
      </p:sp>
      <p:sp>
        <p:nvSpPr>
          <p:cNvPr id="13" name="مستطيل مستدير الزوايا 17">
            <a:extLst>
              <a:ext uri="{FF2B5EF4-FFF2-40B4-BE49-F238E27FC236}">
                <a16:creationId xmlns:a16="http://schemas.microsoft.com/office/drawing/2014/main" id="{51076DF0-6CB6-4262-8013-29E686B7EA40}"/>
              </a:ext>
            </a:extLst>
          </p:cNvPr>
          <p:cNvSpPr/>
          <p:nvPr/>
        </p:nvSpPr>
        <p:spPr>
          <a:xfrm>
            <a:off x="5300831" y="3398279"/>
            <a:ext cx="1724849" cy="66928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ae_AlMateen" panose="02060803050605020204" pitchFamily="18" charset="-78"/>
              </a:rPr>
              <a:t>كثافتها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5" name="مستطيل مستدير الزوايا 18">
            <a:extLst>
              <a:ext uri="{FF2B5EF4-FFF2-40B4-BE49-F238E27FC236}">
                <a16:creationId xmlns:a16="http://schemas.microsoft.com/office/drawing/2014/main" id="{8323E65F-64FA-4D06-A6F0-A7BB7EA483AF}"/>
              </a:ext>
            </a:extLst>
          </p:cNvPr>
          <p:cNvSpPr/>
          <p:nvPr/>
        </p:nvSpPr>
        <p:spPr>
          <a:xfrm>
            <a:off x="933450" y="3319421"/>
            <a:ext cx="2242771" cy="7481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latin typeface="ae_AlMateen" panose="02060803050605020204" pitchFamily="18" charset="-78"/>
              </a:rPr>
              <a:t>العوامل المؤثرة على اللزوجة</a:t>
            </a:r>
            <a:endParaRPr lang="en-US" sz="2400" dirty="0">
              <a:solidFill>
                <a:schemeClr val="tx1"/>
              </a:solidFill>
              <a:latin typeface="ae_AlMateen" panose="02060803050605020204" pitchFamily="18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CD738979-537B-4748-85AA-B47182E17469}"/>
              </a:ext>
            </a:extLst>
          </p:cNvPr>
          <p:cNvSpPr/>
          <p:nvPr/>
        </p:nvSpPr>
        <p:spPr>
          <a:xfrm>
            <a:off x="4489321" y="2145700"/>
            <a:ext cx="3547236" cy="640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</a:rPr>
              <a:t>المواد السائلة</a:t>
            </a:r>
            <a:endParaRPr lang="ar-SA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EB286782-AFBC-4C09-BE76-95A295E28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893179"/>
            <a:ext cx="9696449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0372203-8D0D-44C6-B0E7-DEBC0AD3BBA6}"/>
              </a:ext>
            </a:extLst>
          </p:cNvPr>
          <p:cNvSpPr txBox="1"/>
          <p:nvPr/>
        </p:nvSpPr>
        <p:spPr>
          <a:xfrm>
            <a:off x="8553450" y="5855355"/>
            <a:ext cx="3349003" cy="9166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900" b="1" dirty="0">
                <a:latin typeface="ae_AlMateen" panose="02060803050605020204" pitchFamily="18" charset="-78"/>
                <a:cs typeface="+mj-cs"/>
              </a:rPr>
              <a:t>5- </a:t>
            </a:r>
            <a:r>
              <a:rPr lang="ar-SA" sz="19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قوى التجاذب </a:t>
            </a:r>
            <a:r>
              <a:rPr lang="ar-SA" sz="1900" b="1" dirty="0">
                <a:latin typeface="ae_AlMateen" panose="02060803050605020204" pitchFamily="18" charset="-78"/>
                <a:cs typeface="+mj-cs"/>
              </a:rPr>
              <a:t>بين جزيئاتها أقوى من الغازات وأضعف من المواد الصلبة.</a:t>
            </a:r>
            <a:endParaRPr lang="en-US" sz="1900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F4C920E-66B1-41B8-BB88-AE4E86812D1B}"/>
              </a:ext>
            </a:extLst>
          </p:cNvPr>
          <p:cNvSpPr txBox="1"/>
          <p:nvPr/>
        </p:nvSpPr>
        <p:spPr>
          <a:xfrm>
            <a:off x="9226490" y="4108714"/>
            <a:ext cx="2509741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1- لها حجم </a:t>
            </a:r>
            <a:r>
              <a:rPr lang="ar-SA" sz="19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ثابت</a:t>
            </a:r>
            <a:r>
              <a:rPr lang="ar-SA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 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AFCE228-ABA0-426E-9B19-6E004E071068}"/>
              </a:ext>
            </a:extLst>
          </p:cNvPr>
          <p:cNvSpPr txBox="1"/>
          <p:nvPr/>
        </p:nvSpPr>
        <p:spPr>
          <a:xfrm>
            <a:off x="9226489" y="4517284"/>
            <a:ext cx="2509741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2- تأخذ </a:t>
            </a:r>
            <a:r>
              <a:rPr lang="ar-SA" sz="19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شكل</a:t>
            </a:r>
            <a:r>
              <a:rPr lang="ar-SA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 الإناء.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F902473-3067-475B-95E8-B97AEE026BA1}"/>
              </a:ext>
            </a:extLst>
          </p:cNvPr>
          <p:cNvSpPr txBox="1"/>
          <p:nvPr/>
        </p:nvSpPr>
        <p:spPr>
          <a:xfrm>
            <a:off x="8036557" y="5012237"/>
            <a:ext cx="3967462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" b="1" dirty="0">
                <a:latin typeface="ae_AlMateen" panose="02060803050605020204" pitchFamily="18" charset="-78"/>
                <a:cs typeface="+mj-cs"/>
              </a:rPr>
              <a:t>3- </a:t>
            </a:r>
            <a:r>
              <a:rPr lang="ar-SA" sz="19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لا تتمدد </a:t>
            </a:r>
            <a:r>
              <a:rPr lang="ar-SA" sz="1900" b="1" dirty="0">
                <a:latin typeface="ae_AlMateen" panose="02060803050605020204" pitchFamily="18" charset="-78"/>
                <a:cs typeface="+mj-cs"/>
              </a:rPr>
              <a:t>لتأخذ حجم الوعاء كما في الغازات </a:t>
            </a:r>
            <a:endParaRPr lang="en-US" sz="1900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90EC081-3755-4709-A119-A3BA7959EB14}"/>
              </a:ext>
            </a:extLst>
          </p:cNvPr>
          <p:cNvSpPr txBox="1"/>
          <p:nvPr/>
        </p:nvSpPr>
        <p:spPr>
          <a:xfrm>
            <a:off x="8124825" y="5486023"/>
            <a:ext cx="3822963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" b="1" dirty="0">
                <a:latin typeface="ae_AlMateen" panose="02060803050605020204" pitchFamily="18" charset="-78"/>
                <a:cs typeface="+mj-cs"/>
              </a:rPr>
              <a:t>4- </a:t>
            </a:r>
            <a:r>
              <a:rPr lang="ar-SA" sz="19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جسيمات السائل </a:t>
            </a:r>
            <a:r>
              <a:rPr lang="ar-SA" sz="1900" b="1" dirty="0">
                <a:latin typeface="ae_AlMateen" panose="02060803050605020204" pitchFamily="18" charset="-78"/>
                <a:cs typeface="+mj-cs"/>
              </a:rPr>
              <a:t>لا تبقى في مكان ثابت.</a:t>
            </a:r>
            <a:endParaRPr lang="en-US" sz="1900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7A87F8E-9E8C-4E8E-B28C-138F1D9FB232}"/>
              </a:ext>
            </a:extLst>
          </p:cNvPr>
          <p:cNvSpPr txBox="1"/>
          <p:nvPr/>
        </p:nvSpPr>
        <p:spPr>
          <a:xfrm>
            <a:off x="5074733" y="4793526"/>
            <a:ext cx="21770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السوائل غير قابلة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للانضغاط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 </a:t>
            </a:r>
            <a:endParaRPr lang="ar-SA" sz="32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95811DC-19D7-4641-8DD7-DD19A60FDA13}"/>
              </a:ext>
            </a:extLst>
          </p:cNvPr>
          <p:cNvSpPr txBox="1"/>
          <p:nvPr/>
        </p:nvSpPr>
        <p:spPr>
          <a:xfrm>
            <a:off x="551556" y="4108714"/>
            <a:ext cx="27716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ae_AlMateen" panose="02060803050605020204" pitchFamily="18" charset="-78"/>
                <a:cs typeface="+mj-cs"/>
              </a:rPr>
              <a:t>1- قوى التجاذب</a:t>
            </a:r>
            <a:endParaRPr lang="en-US" sz="3200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488677B-099D-40EB-9AD6-996687AC70CC}"/>
              </a:ext>
            </a:extLst>
          </p:cNvPr>
          <p:cNvSpPr txBox="1"/>
          <p:nvPr/>
        </p:nvSpPr>
        <p:spPr>
          <a:xfrm>
            <a:off x="-45636" y="4989729"/>
            <a:ext cx="4055661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ae_AlMateen" panose="02060803050605020204" pitchFamily="18" charset="-78"/>
                <a:cs typeface="+mj-cs"/>
              </a:rPr>
              <a:t>2- حجم الجسيمات وشكلها</a:t>
            </a:r>
            <a:endParaRPr lang="en-US" sz="3200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7AEFCD2-E5D0-4257-BAF6-8CB7FC982C31}"/>
              </a:ext>
            </a:extLst>
          </p:cNvPr>
          <p:cNvSpPr txBox="1"/>
          <p:nvPr/>
        </p:nvSpPr>
        <p:spPr>
          <a:xfrm>
            <a:off x="352276" y="5870744"/>
            <a:ext cx="30054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ae_AlMateen" panose="02060803050605020204" pitchFamily="18" charset="-78"/>
                <a:cs typeface="+mj-cs"/>
              </a:rPr>
              <a:t>3- درجة الحرارة</a:t>
            </a:r>
            <a:endParaRPr lang="en-US" sz="2800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32929CE1-9EC4-4AA8-B4F7-2B097A303E16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59DFFDC3-7E00-44A0-AE23-A67A46297B20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435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6" grpId="0"/>
      <p:bldP spid="21" grpId="0"/>
      <p:bldP spid="22" grpId="0"/>
      <p:bldP spid="23" grpId="0"/>
      <p:bldP spid="24" grpId="0"/>
      <p:bldP spid="25" grpId="0"/>
      <p:bldP spid="9" grpId="0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2D72E33-4C30-4469-87EA-D47C034F259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DC67482-5CB7-4AB4-AA5D-C7D0913EB36C}"/>
              </a:ext>
            </a:extLst>
          </p:cNvPr>
          <p:cNvSpPr txBox="1"/>
          <p:nvPr/>
        </p:nvSpPr>
        <p:spPr>
          <a:xfrm>
            <a:off x="2134870" y="1924379"/>
            <a:ext cx="7922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/>
              <a:t>قارن بين القوى بين الجزيئات، ثم صف القوى الجزيئية.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1389901-7321-4955-8E54-1A3E87864B42}"/>
              </a:ext>
            </a:extLst>
          </p:cNvPr>
          <p:cNvSpPr txBox="1"/>
          <p:nvPr/>
        </p:nvSpPr>
        <p:spPr>
          <a:xfrm>
            <a:off x="3101340" y="4184631"/>
            <a:ext cx="7514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00CC"/>
                </a:solidFill>
              </a:rPr>
              <a:t>تتكـون القوى بين الجزيئات نفسـها. وتؤدي هـذه القوى إلى</a:t>
            </a:r>
          </a:p>
          <a:p>
            <a:r>
              <a:rPr lang="ar-SA" sz="2800" b="1" dirty="0">
                <a:solidFill>
                  <a:srgbClr val="0000CC"/>
                </a:solidFill>
              </a:rPr>
              <a:t>ربط الجسيمات معا.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F84692C7-BE53-4F7A-A235-F0EE2CA7CF12}"/>
              </a:ext>
            </a:extLst>
          </p:cNvPr>
          <p:cNvSpPr txBox="1"/>
          <p:nvPr/>
        </p:nvSpPr>
        <p:spPr>
          <a:xfrm>
            <a:off x="9511351" y="1841526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4F958D22-B6F0-41F4-85EA-CB0342D94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35" y="1798932"/>
            <a:ext cx="76826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0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3095624" y="3295803"/>
            <a:ext cx="8503855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الثاني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403379" y="2576732"/>
            <a:ext cx="2778369" cy="42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ACB84788-9536-4D3B-AC06-2AC773D1EE3F}"/>
              </a:ext>
            </a:extLst>
          </p:cNvPr>
          <p:cNvSpPr txBox="1"/>
          <p:nvPr/>
        </p:nvSpPr>
        <p:spPr>
          <a:xfrm>
            <a:off x="8905473" y="1947785"/>
            <a:ext cx="233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سنتعلم اليوم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54F3F8D-B05C-4C2E-AF6D-77C8E5C0F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280" y="1900618"/>
            <a:ext cx="740664" cy="74066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3298D60-315D-4D2A-BCF8-5003425A0FE8}"/>
              </a:ext>
            </a:extLst>
          </p:cNvPr>
          <p:cNvSpPr txBox="1"/>
          <p:nvPr/>
        </p:nvSpPr>
        <p:spPr>
          <a:xfrm>
            <a:off x="2781700" y="2521316"/>
            <a:ext cx="8382423" cy="369440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تُوضّح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كيف فسرت نظرية الحركة الجزيئية سلوك السوائل.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ar-SA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تُعدد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خواص السوائل.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تُوضّح</a:t>
            </a:r>
            <a:r>
              <a:rPr lang="ar-SA" sz="32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 كيف يمكن تحديد لزوجة السائل.  </a:t>
            </a:r>
            <a:endParaRPr lang="ar-SA" sz="32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706288B6-B96A-4C95-8590-7C5D8A4FFBE1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4CD8F160-BD43-48C5-B35D-F6C0B561C74C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5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4F20952-846A-42AA-A309-FCE8B393753F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DD331088-B77F-4EE7-957A-29BCFB10D8A5}"/>
              </a:ext>
            </a:extLst>
          </p:cNvPr>
          <p:cNvSpPr txBox="1"/>
          <p:nvPr/>
        </p:nvSpPr>
        <p:spPr>
          <a:xfrm>
            <a:off x="10452145" y="1719263"/>
            <a:ext cx="173985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+mj-cs"/>
              </a:rPr>
              <a:t>التمهيد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8" name="Picture 2" descr="corn syrup">
            <a:extLst>
              <a:ext uri="{FF2B5EF4-FFF2-40B4-BE49-F238E27FC236}">
                <a16:creationId xmlns:a16="http://schemas.microsoft.com/office/drawing/2014/main" id="{AF909016-D277-4BFD-883E-CA4A5BDF8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3"/>
          <a:stretch/>
        </p:blipFill>
        <p:spPr bwMode="auto">
          <a:xfrm>
            <a:off x="258460" y="2546224"/>
            <a:ext cx="3027663" cy="176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etrologia.com.ve/2014/wp-content/uploads/2014/02/head143.jpg">
            <a:hlinkClick r:id="rId3"/>
            <a:extLst>
              <a:ext uri="{FF2B5EF4-FFF2-40B4-BE49-F238E27FC236}">
                <a16:creationId xmlns:a16="http://schemas.microsoft.com/office/drawing/2014/main" id="{EF20A4FD-0A9E-4BEB-B81B-AE964C2C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1" y="4692398"/>
            <a:ext cx="3027663" cy="176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1D409FF7-E151-4923-A4E6-870796464FFD}"/>
              </a:ext>
            </a:extLst>
          </p:cNvPr>
          <p:cNvSpPr/>
          <p:nvPr/>
        </p:nvSpPr>
        <p:spPr>
          <a:xfrm>
            <a:off x="5623707" y="3429000"/>
            <a:ext cx="6139439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لماذا يكون سكب القطر(العسل) المحفوظ في الثلاجة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صعباً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 مقارنة بسكب القطر المحفوظ خارجها ؟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BAEB2768-7919-4B38-B166-B94CEB51C6D8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74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836FEC8-110A-462B-A8C3-DA590A398891}"/>
              </a:ext>
            </a:extLst>
          </p:cNvPr>
          <p:cNvSpPr txBox="1"/>
          <p:nvPr/>
        </p:nvSpPr>
        <p:spPr>
          <a:xfrm>
            <a:off x="4358781" y="1801108"/>
            <a:ext cx="7775747" cy="5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كيف فسرت نظرية الحركة الجزيئية سلوك السوائل ؟</a:t>
            </a:r>
            <a:endParaRPr lang="en-US" sz="3200" dirty="0">
              <a:solidFill>
                <a:srgbClr val="C00000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38018852-948B-4513-9D1F-133AA46A9894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2" name="Picture 2" descr="http://t2.gstatic.com/images?q=tbn:ANd9GcQaL4O8ZpEpkl79L0usjm84WHlX7EP6qXX9sHSjhx0GtQMvQeIR">
            <a:hlinkClick r:id="rId2"/>
            <a:extLst>
              <a:ext uri="{FF2B5EF4-FFF2-40B4-BE49-F238E27FC236}">
                <a16:creationId xmlns:a16="http://schemas.microsoft.com/office/drawing/2014/main" id="{1EC06C2F-EB75-4FF4-94E9-B2D1973EA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7" y="3695700"/>
            <a:ext cx="3352478" cy="29812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E8A3B638-0F39-4723-A98E-05022E39B15C}"/>
              </a:ext>
            </a:extLst>
          </p:cNvPr>
          <p:cNvSpPr/>
          <p:nvPr/>
        </p:nvSpPr>
        <p:spPr>
          <a:xfrm>
            <a:off x="5560219" y="3081050"/>
            <a:ext cx="63909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latin typeface="ae_AlMateen" panose="02060803050605020204" pitchFamily="18" charset="-78"/>
                <a:cs typeface="ae_AlMateen" panose="02060803050605020204" pitchFamily="18" charset="-78"/>
              </a:rPr>
              <a:t>شروط تطبيق نظرية الحركة الجزيئية سلوك السوائل :</a:t>
            </a:r>
            <a:endParaRPr lang="en-US" sz="2800" dirty="0"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C73D0B6-C9D5-446C-8F0A-E56E038698A6}"/>
              </a:ext>
            </a:extLst>
          </p:cNvPr>
          <p:cNvSpPr/>
          <p:nvPr/>
        </p:nvSpPr>
        <p:spPr>
          <a:xfrm>
            <a:off x="6378887" y="4491094"/>
            <a:ext cx="53587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1- قوى الترابط بين جسيماتها.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AE11318-CE01-4F3A-BE6E-96134F07D4D5}"/>
              </a:ext>
            </a:extLst>
          </p:cNvPr>
          <p:cNvSpPr/>
          <p:nvPr/>
        </p:nvSpPr>
        <p:spPr>
          <a:xfrm>
            <a:off x="7298317" y="5409393"/>
            <a:ext cx="4563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0000CC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2- الطاقة الحركية لجسيماتها.</a:t>
            </a:r>
            <a:endParaRPr lang="en-US" sz="3200" dirty="0">
              <a:solidFill>
                <a:srgbClr val="0000CC"/>
              </a:solidFill>
              <a:latin typeface="ae_AlMateen" panose="02060803050605020204" pitchFamily="18" charset="-78"/>
              <a:cs typeface="ae_AlMateen" panose="02060803050605020204" pitchFamily="18" charset="-78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AB1D15EF-CD52-43CA-BA98-9A8E86C015CE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637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010FFB9-5951-492B-B9F7-C3A812F1F41D}"/>
              </a:ext>
            </a:extLst>
          </p:cNvPr>
          <p:cNvSpPr txBox="1"/>
          <p:nvPr/>
        </p:nvSpPr>
        <p:spPr>
          <a:xfrm>
            <a:off x="7285192" y="3654433"/>
            <a:ext cx="43748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1- لها حجم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ثابت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 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5026F04-E7FD-49BD-8290-DE1B2930A952}"/>
              </a:ext>
            </a:extLst>
          </p:cNvPr>
          <p:cNvSpPr txBox="1"/>
          <p:nvPr/>
        </p:nvSpPr>
        <p:spPr>
          <a:xfrm>
            <a:off x="7285192" y="4846350"/>
            <a:ext cx="43748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2- تأخذ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شكل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e_AlMateen" panose="02060803050605020204" pitchFamily="18" charset="-78"/>
                <a:cs typeface="+mj-cs"/>
              </a:rPr>
              <a:t> الإناء.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27A5F42-BA2B-45EF-B66A-6669FB0594F1}"/>
              </a:ext>
            </a:extLst>
          </p:cNvPr>
          <p:cNvSpPr txBox="1"/>
          <p:nvPr/>
        </p:nvSpPr>
        <p:spPr>
          <a:xfrm>
            <a:off x="8660765" y="1801593"/>
            <a:ext cx="3448724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خواص المواد السائلة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10C1055-D66C-418B-BD5A-A088C1593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3" y="5067299"/>
            <a:ext cx="4566769" cy="1438275"/>
          </a:xfrm>
          <a:prstGeom prst="rect">
            <a:avLst/>
          </a:prstGeom>
        </p:spPr>
      </p:pic>
      <p:pic>
        <p:nvPicPr>
          <p:cNvPr id="12" name="Picture 2" descr="http://www.physics-chemistry-class.com/beaker-erlenmeyer-measuring-cylinder.jpg">
            <a:hlinkClick r:id="rId3"/>
            <a:extLst>
              <a:ext uri="{FF2B5EF4-FFF2-40B4-BE49-F238E27FC236}">
                <a16:creationId xmlns:a16="http://schemas.microsoft.com/office/drawing/2014/main" id="{BA8AA490-4C24-4154-9172-64ED71E4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5" y="2447924"/>
            <a:ext cx="3967660" cy="19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021A6653-D953-4B26-B2A5-0A257FBF14CB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8717A027-710A-4B75-B4C8-7824B90C3D1E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222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83F331B-D2D6-40D8-B28E-EE8ECBCF42BB}"/>
              </a:ext>
            </a:extLst>
          </p:cNvPr>
          <p:cNvSpPr txBox="1"/>
          <p:nvPr/>
        </p:nvSpPr>
        <p:spPr>
          <a:xfrm>
            <a:off x="4619625" y="3447693"/>
            <a:ext cx="7215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ae_AlMateen" panose="02060803050605020204" pitchFamily="18" charset="-78"/>
                <a:cs typeface="+mj-cs"/>
              </a:rPr>
              <a:t>3- </a:t>
            </a: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لا تتمدد </a:t>
            </a:r>
            <a:r>
              <a:rPr lang="ar-SA" sz="3600" b="1" dirty="0">
                <a:latin typeface="ae_AlMateen" panose="02060803050605020204" pitchFamily="18" charset="-78"/>
                <a:cs typeface="+mj-cs"/>
              </a:rPr>
              <a:t>لتأخذ حجم الوعاء كما في الغازات .</a:t>
            </a:r>
            <a:endParaRPr lang="en-US" sz="3600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703DB9F-2B98-4237-80C5-4D933D12C161}"/>
              </a:ext>
            </a:extLst>
          </p:cNvPr>
          <p:cNvSpPr txBox="1"/>
          <p:nvPr/>
        </p:nvSpPr>
        <p:spPr>
          <a:xfrm>
            <a:off x="5590883" y="4015341"/>
            <a:ext cx="61731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ae_AlMateen" panose="02060803050605020204" pitchFamily="18" charset="-78"/>
                <a:cs typeface="+mj-cs"/>
              </a:rPr>
              <a:t>4-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جسيمات السائل 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لا تبقى في مكان ثابت.</a:t>
            </a:r>
            <a:endParaRPr lang="en-US" sz="3200" dirty="0">
              <a:latin typeface="ae_AlMateen" panose="02060803050605020204" pitchFamily="18" charset="-78"/>
              <a:cs typeface="+mj-cs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E5362E7C-02EB-497F-89A7-2A330E108D38}"/>
              </a:ext>
            </a:extLst>
          </p:cNvPr>
          <p:cNvGrpSpPr/>
          <p:nvPr/>
        </p:nvGrpSpPr>
        <p:grpSpPr>
          <a:xfrm>
            <a:off x="244303" y="2428875"/>
            <a:ext cx="3003722" cy="3971926"/>
            <a:chOff x="135936" y="782513"/>
            <a:chExt cx="4148032" cy="5762333"/>
          </a:xfrm>
        </p:grpSpPr>
        <p:pic>
          <p:nvPicPr>
            <p:cNvPr id="6" name="irc_mi" descr="ballgob-fig08_008">
              <a:hlinkClick r:id="rId2"/>
              <a:extLst>
                <a:ext uri="{FF2B5EF4-FFF2-40B4-BE49-F238E27FC236}">
                  <a16:creationId xmlns:a16="http://schemas.microsoft.com/office/drawing/2014/main" id="{23073269-0841-4A8D-AB2C-2C90CDFA09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22" t="13638" r="36826" b="23729"/>
            <a:stretch>
              <a:fillRect/>
            </a:stretch>
          </p:blipFill>
          <p:spPr bwMode="auto">
            <a:xfrm>
              <a:off x="2340868" y="782513"/>
              <a:ext cx="1943100" cy="2343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7" name="irc_mi" descr="ballgob-fig08_008">
              <a:hlinkClick r:id="rId2"/>
              <a:extLst>
                <a:ext uri="{FF2B5EF4-FFF2-40B4-BE49-F238E27FC236}">
                  <a16:creationId xmlns:a16="http://schemas.microsoft.com/office/drawing/2014/main" id="{E2F08298-15D4-4E2C-8F8F-212194214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89" t="15112" r="10599" b="23729"/>
            <a:stretch>
              <a:fillRect/>
            </a:stretch>
          </p:blipFill>
          <p:spPr bwMode="auto">
            <a:xfrm>
              <a:off x="135936" y="860928"/>
              <a:ext cx="18288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8" name="Picture 5" descr="http://www.chemguide.co.uk/physical/phaseeqia/sealed2.gif">
              <a:hlinkClick r:id="rId4"/>
              <a:extLst>
                <a:ext uri="{FF2B5EF4-FFF2-40B4-BE49-F238E27FC236}">
                  <a16:creationId xmlns:a16="http://schemas.microsoft.com/office/drawing/2014/main" id="{68F02580-D659-45D9-AA30-28666A671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470856"/>
              <a:ext cx="3960440" cy="3073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3D13731-1755-4C33-B175-39E1DCC740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515"/>
            <a:stretch/>
          </p:blipFill>
          <p:spPr>
            <a:xfrm>
              <a:off x="360329" y="831339"/>
              <a:ext cx="3923639" cy="4973925"/>
            </a:xfrm>
            <a:prstGeom prst="rect">
              <a:avLst/>
            </a:prstGeom>
          </p:spPr>
        </p:pic>
      </p:grpSp>
      <p:sp>
        <p:nvSpPr>
          <p:cNvPr id="14" name="TextBox 2">
            <a:extLst>
              <a:ext uri="{FF2B5EF4-FFF2-40B4-BE49-F238E27FC236}">
                <a16:creationId xmlns:a16="http://schemas.microsoft.com/office/drawing/2014/main" id="{38018852-948B-4513-9D1F-133AA46A9894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8862DA2C-211F-4A91-90FF-B2420D8EC067}"/>
              </a:ext>
            </a:extLst>
          </p:cNvPr>
          <p:cNvSpPr txBox="1"/>
          <p:nvPr/>
        </p:nvSpPr>
        <p:spPr>
          <a:xfrm>
            <a:off x="5736608" y="4704011"/>
            <a:ext cx="58726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0000CC"/>
                </a:solidFill>
                <a:sym typeface="Wingdings"/>
              </a:rPr>
              <a:t></a:t>
            </a:r>
            <a:r>
              <a:rPr lang="ar-SA" sz="2800" b="1" dirty="0">
                <a:solidFill>
                  <a:srgbClr val="0000CC"/>
                </a:solidFill>
              </a:rPr>
              <a:t>لماذا جسيمات السائل </a:t>
            </a:r>
            <a:r>
              <a:rPr lang="ar-SA" sz="2800" b="1" dirty="0">
                <a:solidFill>
                  <a:srgbClr val="FF0000"/>
                </a:solidFill>
              </a:rPr>
              <a:t>لا تبقى </a:t>
            </a:r>
            <a:r>
              <a:rPr lang="ar-SA" sz="2800" b="1" dirty="0">
                <a:solidFill>
                  <a:srgbClr val="0000CC"/>
                </a:solidFill>
              </a:rPr>
              <a:t>في مكان ثابت؟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26D3584-98D4-42CC-8C50-BC66C4B7E226}"/>
              </a:ext>
            </a:extLst>
          </p:cNvPr>
          <p:cNvSpPr txBox="1"/>
          <p:nvPr/>
        </p:nvSpPr>
        <p:spPr>
          <a:xfrm>
            <a:off x="6487232" y="5415706"/>
            <a:ext cx="512206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0000CC"/>
                </a:solidFill>
              </a:rPr>
              <a:t>لأنه تحد </a:t>
            </a:r>
            <a:r>
              <a:rPr lang="ar-SA" sz="2800" b="1" dirty="0">
                <a:solidFill>
                  <a:srgbClr val="FF0000"/>
                </a:solidFill>
              </a:rPr>
              <a:t>قوى التجاذب </a:t>
            </a:r>
            <a:r>
              <a:rPr lang="ar-SA" sz="2800" b="1" dirty="0">
                <a:solidFill>
                  <a:srgbClr val="0000CC"/>
                </a:solidFill>
              </a:rPr>
              <a:t>بين جسيمات السائل من مدى حركتها، فتبقى الجسيمات قريبة ومتراصة معاً </a:t>
            </a:r>
            <a:r>
              <a:rPr lang="ar-SA" sz="2800" b="1" dirty="0">
                <a:solidFill>
                  <a:srgbClr val="FF0000"/>
                </a:solidFill>
              </a:rPr>
              <a:t>في حجم ثابت</a:t>
            </a:r>
            <a:r>
              <a:rPr lang="ar-SA" sz="28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C0C5745-58D1-4E7B-B01D-D807BA0BAF41}"/>
              </a:ext>
            </a:extLst>
          </p:cNvPr>
          <p:cNvSpPr txBox="1"/>
          <p:nvPr/>
        </p:nvSpPr>
        <p:spPr>
          <a:xfrm>
            <a:off x="8660765" y="1801593"/>
            <a:ext cx="3448724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خواص المواد السائلة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A8C6ADBC-A4FF-443D-BF72-DBA2B88062C4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174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1BC835-90BC-478D-9053-2836DDFF0B25}"/>
              </a:ext>
            </a:extLst>
          </p:cNvPr>
          <p:cNvSpPr txBox="1"/>
          <p:nvPr/>
        </p:nvSpPr>
        <p:spPr>
          <a:xfrm>
            <a:off x="6096000" y="3569355"/>
            <a:ext cx="5292103" cy="14784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>
                <a:latin typeface="ae_AlMateen" panose="02060803050605020204" pitchFamily="18" charset="-78"/>
                <a:cs typeface="+mj-cs"/>
              </a:rPr>
              <a:t>5- </a:t>
            </a:r>
            <a:r>
              <a:rPr lang="ar-SA" sz="32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قوى التجاذب </a:t>
            </a:r>
            <a:r>
              <a:rPr lang="ar-SA" sz="3200" b="1" dirty="0">
                <a:latin typeface="ae_AlMateen" panose="02060803050605020204" pitchFamily="18" charset="-78"/>
                <a:cs typeface="+mj-cs"/>
              </a:rPr>
              <a:t>بين جزيئاتها أقوى من الغازات وأضعف من المواد الصلبة.</a:t>
            </a:r>
            <a:endParaRPr lang="en-US" sz="3200" dirty="0">
              <a:latin typeface="ae_AlMateen" panose="02060803050605020204" pitchFamily="18" charset="-78"/>
              <a:cs typeface="+mj-cs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8D4C52B-2D04-4B76-887E-A4074B4401F3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pic>
        <p:nvPicPr>
          <p:cNvPr id="21" name="Picture 2" descr="صورة ذات صلة">
            <a:extLst>
              <a:ext uri="{FF2B5EF4-FFF2-40B4-BE49-F238E27FC236}">
                <a16:creationId xmlns:a16="http://schemas.microsoft.com/office/drawing/2014/main" id="{5CA91809-40DC-4954-9F2F-252306728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15033" r="65271" b="22238"/>
          <a:stretch/>
        </p:blipFill>
        <p:spPr bwMode="auto">
          <a:xfrm>
            <a:off x="197060" y="4775671"/>
            <a:ext cx="2307802" cy="19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نتيجة بحث الصور عن ‪liquids particles‬‏">
            <a:extLst>
              <a:ext uri="{FF2B5EF4-FFF2-40B4-BE49-F238E27FC236}">
                <a16:creationId xmlns:a16="http://schemas.microsoft.com/office/drawing/2014/main" id="{24E1E32A-D4AE-4187-A75B-EB2B2F64B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0" t="13346" r="10627" b="23155"/>
          <a:stretch/>
        </p:blipFill>
        <p:spPr bwMode="auto">
          <a:xfrm>
            <a:off x="1794794" y="2385241"/>
            <a:ext cx="2020638" cy="19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نتيجة بحث الصور عن ‪liquids particles‬‏">
            <a:extLst>
              <a:ext uri="{FF2B5EF4-FFF2-40B4-BE49-F238E27FC236}">
                <a16:creationId xmlns:a16="http://schemas.microsoft.com/office/drawing/2014/main" id="{911BD0E3-743E-4BDC-AD71-4BA31EEDB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2" t="15493" r="38248" b="22016"/>
          <a:stretch/>
        </p:blipFill>
        <p:spPr bwMode="auto">
          <a:xfrm>
            <a:off x="2901029" y="4876244"/>
            <a:ext cx="2134373" cy="198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386EB76-78FA-4085-8BF8-E9DFB457A0D9}"/>
              </a:ext>
            </a:extLst>
          </p:cNvPr>
          <p:cNvSpPr txBox="1"/>
          <p:nvPr/>
        </p:nvSpPr>
        <p:spPr>
          <a:xfrm>
            <a:off x="3399871" y="4876244"/>
            <a:ext cx="10372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00CC"/>
                </a:solidFill>
              </a:rPr>
              <a:t>سائل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E8C7FBB-C90E-4088-BD9E-89DA17537C40}"/>
              </a:ext>
            </a:extLst>
          </p:cNvPr>
          <p:cNvSpPr txBox="1"/>
          <p:nvPr/>
        </p:nvSpPr>
        <p:spPr>
          <a:xfrm>
            <a:off x="814885" y="4775671"/>
            <a:ext cx="10372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00CC"/>
                </a:solidFill>
              </a:rPr>
              <a:t>صلب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54CEAB5-EAAE-4EF8-953A-38AD51A72D38}"/>
              </a:ext>
            </a:extLst>
          </p:cNvPr>
          <p:cNvSpPr txBox="1"/>
          <p:nvPr/>
        </p:nvSpPr>
        <p:spPr>
          <a:xfrm>
            <a:off x="2286498" y="2401002"/>
            <a:ext cx="10372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00CC"/>
                </a:solidFill>
              </a:rPr>
              <a:t>غاز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3D64A53-F5D8-452B-9C80-6780C6EA63AF}"/>
              </a:ext>
            </a:extLst>
          </p:cNvPr>
          <p:cNvSpPr txBox="1"/>
          <p:nvPr/>
        </p:nvSpPr>
        <p:spPr>
          <a:xfrm>
            <a:off x="8660765" y="1801593"/>
            <a:ext cx="3448724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+mj-cs"/>
              </a:rPr>
              <a:t>خواص المواد السائلة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95EF4EC2-B44A-4294-ABF0-43095B6F2707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228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>
            <a:extLst>
              <a:ext uri="{FF2B5EF4-FFF2-40B4-BE49-F238E27FC236}">
                <a16:creationId xmlns:a16="http://schemas.microsoft.com/office/drawing/2014/main" id="{48D4C52B-2D04-4B76-887E-A4074B4401F3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الــمــواد الــســائـلـة	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" name="مستطيل مستدير الزوايا 14">
            <a:extLst>
              <a:ext uri="{FF2B5EF4-FFF2-40B4-BE49-F238E27FC236}">
                <a16:creationId xmlns:a16="http://schemas.microsoft.com/office/drawing/2014/main" id="{DF6D9312-9CF2-4FC9-A972-6254A61CAF4E}"/>
              </a:ext>
            </a:extLst>
          </p:cNvPr>
          <p:cNvSpPr/>
          <p:nvPr/>
        </p:nvSpPr>
        <p:spPr>
          <a:xfrm>
            <a:off x="10616018" y="175908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93B39F7-BD9B-470B-8357-F56D3C042E6A}"/>
              </a:ext>
            </a:extLst>
          </p:cNvPr>
          <p:cNvSpPr/>
          <p:nvPr/>
        </p:nvSpPr>
        <p:spPr>
          <a:xfrm>
            <a:off x="1421309" y="1763460"/>
            <a:ext cx="9039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حدد الخواص التي تتصف بها جسيمات</a:t>
            </a:r>
            <a:r>
              <a:rPr lang="ar-SA" sz="3600" b="1" dirty="0">
                <a:solidFill>
                  <a:srgbClr val="FF0000"/>
                </a:solidFill>
              </a:rPr>
              <a:t> السائل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من الآتي: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C09D9B4-70CD-4D3B-B40A-73C825D2287A}"/>
              </a:ext>
            </a:extLst>
          </p:cNvPr>
          <p:cNvSpPr/>
          <p:nvPr/>
        </p:nvSpPr>
        <p:spPr>
          <a:xfrm>
            <a:off x="4993830" y="3010222"/>
            <a:ext cx="4314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rgbClr val="0000CC"/>
                </a:solidFill>
              </a:rPr>
              <a:t>تأخذ </a:t>
            </a:r>
            <a:r>
              <a:rPr lang="ar-SA" sz="3600" b="1" dirty="0">
                <a:solidFill>
                  <a:srgbClr val="FF0000"/>
                </a:solidFill>
              </a:rPr>
              <a:t>شكل</a:t>
            </a:r>
            <a:r>
              <a:rPr lang="ar-SA" sz="3600" b="1" dirty="0">
                <a:solidFill>
                  <a:srgbClr val="0000CC"/>
                </a:solidFill>
              </a:rPr>
              <a:t> الإناء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AEFED5C2-FBF3-4908-B8A4-FD1A53F8174C}"/>
              </a:ext>
            </a:extLst>
          </p:cNvPr>
          <p:cNvSpPr/>
          <p:nvPr/>
        </p:nvSpPr>
        <p:spPr>
          <a:xfrm>
            <a:off x="9338675" y="2900416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E969DE0-67C6-423D-B5B7-C2FD953390B7}"/>
              </a:ext>
            </a:extLst>
          </p:cNvPr>
          <p:cNvSpPr/>
          <p:nvPr/>
        </p:nvSpPr>
        <p:spPr>
          <a:xfrm>
            <a:off x="4809737" y="4006525"/>
            <a:ext cx="4478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rgbClr val="0000CC"/>
                </a:solidFill>
              </a:rPr>
              <a:t>ليس لها </a:t>
            </a:r>
            <a:r>
              <a:rPr lang="ar-SA" sz="3600" b="1" dirty="0">
                <a:solidFill>
                  <a:srgbClr val="FF0000"/>
                </a:solidFill>
              </a:rPr>
              <a:t>حجم</a:t>
            </a:r>
            <a:r>
              <a:rPr lang="ar-SA" sz="3600" b="1" dirty="0">
                <a:solidFill>
                  <a:srgbClr val="0000CC"/>
                </a:solidFill>
              </a:rPr>
              <a:t> ثابت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470C2CCD-4528-490F-8A54-AB813FA0A4B3}"/>
              </a:ext>
            </a:extLst>
          </p:cNvPr>
          <p:cNvSpPr/>
          <p:nvPr/>
        </p:nvSpPr>
        <p:spPr>
          <a:xfrm>
            <a:off x="9338675" y="3896719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CCC3B1C-8E5B-4BF1-86B3-3E090078B818}"/>
              </a:ext>
            </a:extLst>
          </p:cNvPr>
          <p:cNvSpPr/>
          <p:nvPr/>
        </p:nvSpPr>
        <p:spPr>
          <a:xfrm>
            <a:off x="2834972" y="5064817"/>
            <a:ext cx="6493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rgbClr val="FF0000"/>
                </a:solidFill>
              </a:rPr>
              <a:t>لا تتمدد</a:t>
            </a:r>
            <a:r>
              <a:rPr lang="ar-SA" sz="3600" b="1" dirty="0">
                <a:solidFill>
                  <a:schemeClr val="tx2"/>
                </a:solidFill>
              </a:rPr>
              <a:t> </a:t>
            </a:r>
            <a:r>
              <a:rPr lang="ar-SA" sz="3600" b="1" dirty="0">
                <a:solidFill>
                  <a:srgbClr val="0000CC"/>
                </a:solidFill>
              </a:rPr>
              <a:t>لتأخذ حجم الوعاء كما في الغازات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836EABA-AEC7-4097-B425-2DFEB9ECBCE9}"/>
              </a:ext>
            </a:extLst>
          </p:cNvPr>
          <p:cNvSpPr/>
          <p:nvPr/>
        </p:nvSpPr>
        <p:spPr>
          <a:xfrm>
            <a:off x="9348835" y="4974911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B40180F-F8A2-4218-94B1-01E75976C42B}"/>
              </a:ext>
            </a:extLst>
          </p:cNvPr>
          <p:cNvSpPr/>
          <p:nvPr/>
        </p:nvSpPr>
        <p:spPr>
          <a:xfrm>
            <a:off x="3097768" y="6143429"/>
            <a:ext cx="6245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rgbClr val="FF0000"/>
                </a:solidFill>
              </a:rPr>
              <a:t>جسيمات السائل </a:t>
            </a:r>
            <a:r>
              <a:rPr lang="ar-SA" sz="3600" b="1" dirty="0">
                <a:solidFill>
                  <a:srgbClr val="0000CC"/>
                </a:solidFill>
              </a:rPr>
              <a:t>لا تبقى في مكان ثابت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A301FC54-E1A1-4882-8B02-DAE5CC368ADA}"/>
              </a:ext>
            </a:extLst>
          </p:cNvPr>
          <p:cNvSpPr/>
          <p:nvPr/>
        </p:nvSpPr>
        <p:spPr>
          <a:xfrm>
            <a:off x="9353254" y="6040903"/>
            <a:ext cx="746477" cy="756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84734511-845C-462F-8457-2F9165AE9C66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957973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3855</TotalTime>
  <Words>565</Words>
  <Application>Microsoft Office PowerPoint</Application>
  <PresentationFormat>شاشة عريضة</PresentationFormat>
  <Paragraphs>130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ae_AlMateen</vt:lpstr>
      <vt:lpstr>Arial</vt:lpstr>
      <vt:lpstr>Calibri</vt:lpstr>
      <vt:lpstr>Calibri Light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11</cp:revision>
  <dcterms:created xsi:type="dcterms:W3CDTF">2020-09-01T14:46:23Z</dcterms:created>
  <dcterms:modified xsi:type="dcterms:W3CDTF">2022-03-01T06:24:15Z</dcterms:modified>
</cp:coreProperties>
</file>