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0" r:id="rId2"/>
    <p:sldId id="322" r:id="rId3"/>
    <p:sldId id="287" r:id="rId4"/>
    <p:sldId id="288" r:id="rId5"/>
    <p:sldId id="294" r:id="rId6"/>
    <p:sldId id="327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24" r:id="rId20"/>
    <p:sldId id="325" r:id="rId21"/>
    <p:sldId id="326" r:id="rId22"/>
    <p:sldId id="307" r:id="rId23"/>
    <p:sldId id="323" r:id="rId24"/>
    <p:sldId id="328" r:id="rId25"/>
    <p:sldId id="309" r:id="rId26"/>
    <p:sldId id="28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BC1F6-DA00-4D90-8E1F-7BD1F881B77C}" v="187" dt="2020-12-24T14:37:30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8D6EA450-1487-441E-82D2-9F2B0D5D833B}"/>
    <pc:docChg chg="custSel addSld delSld modSld">
      <pc:chgData name="majed Al-hakami" userId="c15e6e485a5a4051" providerId="LiveId" clId="{8D6EA450-1487-441E-82D2-9F2B0D5D833B}" dt="2020-12-22T22:08:00.881" v="118" actId="207"/>
      <pc:docMkLst>
        <pc:docMk/>
      </pc:docMkLst>
      <pc:sldChg chg="modSp mod">
        <pc:chgData name="majed Al-hakami" userId="c15e6e485a5a4051" providerId="LiveId" clId="{8D6EA450-1487-441E-82D2-9F2B0D5D833B}" dt="2020-12-19T21:02:18.258" v="13" actId="20577"/>
        <pc:sldMkLst>
          <pc:docMk/>
          <pc:sldMk cId="3103782558" sldId="281"/>
        </pc:sldMkLst>
        <pc:spChg chg="mod">
          <ac:chgData name="majed Al-hakami" userId="c15e6e485a5a4051" providerId="LiveId" clId="{8D6EA450-1487-441E-82D2-9F2B0D5D833B}" dt="2020-12-19T21:02:18.258" v="13" actId="20577"/>
          <ac:spMkLst>
            <pc:docMk/>
            <pc:sldMk cId="3103782558" sldId="281"/>
            <ac:spMk id="8" creationId="{592F7DB0-8B0C-4D13-B0AF-9CCCDB155D0B}"/>
          </ac:spMkLst>
        </pc:spChg>
      </pc:sldChg>
      <pc:sldChg chg="modSp del mod">
        <pc:chgData name="majed Al-hakami" userId="c15e6e485a5a4051" providerId="LiveId" clId="{8D6EA450-1487-441E-82D2-9F2B0D5D833B}" dt="2020-12-22T21:52:39.477" v="24" actId="47"/>
        <pc:sldMkLst>
          <pc:docMk/>
          <pc:sldMk cId="2060638832" sldId="286"/>
        </pc:sldMkLst>
        <pc:spChg chg="mod">
          <ac:chgData name="majed Al-hakami" userId="c15e6e485a5a4051" providerId="LiveId" clId="{8D6EA450-1487-441E-82D2-9F2B0D5D833B}" dt="2020-12-19T21:02:07.006" v="7" actId="20577"/>
          <ac:spMkLst>
            <pc:docMk/>
            <pc:sldMk cId="2060638832" sldId="286"/>
            <ac:spMk id="25" creationId="{A7D01827-524E-41A7-B6F8-A9AA81C8CCBD}"/>
          </ac:spMkLst>
        </pc:spChg>
      </pc:sldChg>
      <pc:sldChg chg="delSp modSp mod delAnim">
        <pc:chgData name="majed Al-hakami" userId="c15e6e485a5a4051" providerId="LiveId" clId="{8D6EA450-1487-441E-82D2-9F2B0D5D833B}" dt="2020-12-22T21:58:10.667" v="83" actId="478"/>
        <pc:sldMkLst>
          <pc:docMk/>
          <pc:sldMk cId="2712208567" sldId="287"/>
        </pc:sldMkLst>
        <pc:spChg chg="mod">
          <ac:chgData name="majed Al-hakami" userId="c15e6e485a5a4051" providerId="LiveId" clId="{8D6EA450-1487-441E-82D2-9F2B0D5D833B}" dt="2020-12-22T21:52:47.923" v="26" actId="113"/>
          <ac:spMkLst>
            <pc:docMk/>
            <pc:sldMk cId="2712208567" sldId="287"/>
            <ac:spMk id="4" creationId="{031F1E8B-1C24-4F8F-A665-87A0427A0C51}"/>
          </ac:spMkLst>
        </pc:spChg>
        <pc:spChg chg="del">
          <ac:chgData name="majed Al-hakami" userId="c15e6e485a5a4051" providerId="LiveId" clId="{8D6EA450-1487-441E-82D2-9F2B0D5D833B}" dt="2020-12-22T21:58:10.667" v="83" actId="478"/>
          <ac:spMkLst>
            <pc:docMk/>
            <pc:sldMk cId="2712208567" sldId="287"/>
            <ac:spMk id="8" creationId="{8B1C320C-82D0-4142-B041-2EF89743A0D4}"/>
          </ac:spMkLst>
        </pc:spChg>
      </pc:sldChg>
      <pc:sldChg chg="modSp mod">
        <pc:chgData name="majed Al-hakami" userId="c15e6e485a5a4051" providerId="LiveId" clId="{8D6EA450-1487-441E-82D2-9F2B0D5D833B}" dt="2020-12-22T21:59:16.253" v="91" actId="14100"/>
        <pc:sldMkLst>
          <pc:docMk/>
          <pc:sldMk cId="2660527160" sldId="289"/>
        </pc:sldMkLst>
        <pc:spChg chg="mod">
          <ac:chgData name="majed Al-hakami" userId="c15e6e485a5a4051" providerId="LiveId" clId="{8D6EA450-1487-441E-82D2-9F2B0D5D833B}" dt="2020-12-22T21:58:45.468" v="89" actId="20577"/>
          <ac:spMkLst>
            <pc:docMk/>
            <pc:sldMk cId="2660527160" sldId="289"/>
            <ac:spMk id="4" creationId="{0AF9A701-663C-40F5-B7CA-9B68C51487E4}"/>
          </ac:spMkLst>
        </pc:spChg>
        <pc:spChg chg="mod">
          <ac:chgData name="majed Al-hakami" userId="c15e6e485a5a4051" providerId="LiveId" clId="{8D6EA450-1487-441E-82D2-9F2B0D5D833B}" dt="2020-12-22T21:58:18.239" v="84" actId="1076"/>
          <ac:spMkLst>
            <pc:docMk/>
            <pc:sldMk cId="2660527160" sldId="289"/>
            <ac:spMk id="5" creationId="{3830E632-2975-4EB4-9FAE-69EA947F1F2B}"/>
          </ac:spMkLst>
        </pc:spChg>
        <pc:spChg chg="mod">
          <ac:chgData name="majed Al-hakami" userId="c15e6e485a5a4051" providerId="LiveId" clId="{8D6EA450-1487-441E-82D2-9F2B0D5D833B}" dt="2020-12-22T21:58:52.822" v="90" actId="1076"/>
          <ac:spMkLst>
            <pc:docMk/>
            <pc:sldMk cId="2660527160" sldId="289"/>
            <ac:spMk id="7" creationId="{808C490C-F046-491B-9331-6CE522EE830B}"/>
          </ac:spMkLst>
        </pc:spChg>
        <pc:picChg chg="mod">
          <ac:chgData name="majed Al-hakami" userId="c15e6e485a5a4051" providerId="LiveId" clId="{8D6EA450-1487-441E-82D2-9F2B0D5D833B}" dt="2020-12-22T21:59:16.253" v="91" actId="14100"/>
          <ac:picMkLst>
            <pc:docMk/>
            <pc:sldMk cId="2660527160" sldId="289"/>
            <ac:picMk id="8" creationId="{43D0CEF6-0E02-44C9-A896-D5BDDC4D49F5}"/>
          </ac:picMkLst>
        </pc:picChg>
      </pc:sldChg>
      <pc:sldChg chg="modSp mod">
        <pc:chgData name="majed Al-hakami" userId="c15e6e485a5a4051" providerId="LiveId" clId="{8D6EA450-1487-441E-82D2-9F2B0D5D833B}" dt="2020-12-22T22:01:38.252" v="98" actId="1076"/>
        <pc:sldMkLst>
          <pc:docMk/>
          <pc:sldMk cId="108767496" sldId="290"/>
        </pc:sldMkLst>
        <pc:spChg chg="mod">
          <ac:chgData name="majed Al-hakami" userId="c15e6e485a5a4051" providerId="LiveId" clId="{8D6EA450-1487-441E-82D2-9F2B0D5D833B}" dt="2020-12-22T22:01:38.252" v="98" actId="1076"/>
          <ac:spMkLst>
            <pc:docMk/>
            <pc:sldMk cId="108767496" sldId="290"/>
            <ac:spMk id="6" creationId="{A3DC88FC-5796-407D-8F15-2D114596C176}"/>
          </ac:spMkLst>
        </pc:spChg>
        <pc:spChg chg="mod">
          <ac:chgData name="majed Al-hakami" userId="c15e6e485a5a4051" providerId="LiveId" clId="{8D6EA450-1487-441E-82D2-9F2B0D5D833B}" dt="2020-12-22T22:01:33.942" v="97" actId="2711"/>
          <ac:spMkLst>
            <pc:docMk/>
            <pc:sldMk cId="108767496" sldId="290"/>
            <ac:spMk id="9" creationId="{5EDADE60-6F0D-44AA-9A60-E9541A3B4701}"/>
          </ac:spMkLst>
        </pc:spChg>
      </pc:sldChg>
      <pc:sldChg chg="modSp mod">
        <pc:chgData name="majed Al-hakami" userId="c15e6e485a5a4051" providerId="LiveId" clId="{8D6EA450-1487-441E-82D2-9F2B0D5D833B}" dt="2020-12-22T22:04:50.611" v="103" actId="14100"/>
        <pc:sldMkLst>
          <pc:docMk/>
          <pc:sldMk cId="130729495" sldId="291"/>
        </pc:sldMkLst>
        <pc:spChg chg="mod">
          <ac:chgData name="majed Al-hakami" userId="c15e6e485a5a4051" providerId="LiveId" clId="{8D6EA450-1487-441E-82D2-9F2B0D5D833B}" dt="2020-12-22T22:04:50.611" v="103" actId="14100"/>
          <ac:spMkLst>
            <pc:docMk/>
            <pc:sldMk cId="130729495" sldId="291"/>
            <ac:spMk id="10" creationId="{688669C4-332B-4415-8515-911A8CF357AA}"/>
          </ac:spMkLst>
        </pc:spChg>
        <pc:spChg chg="mod">
          <ac:chgData name="majed Al-hakami" userId="c15e6e485a5a4051" providerId="LiveId" clId="{8D6EA450-1487-441E-82D2-9F2B0D5D833B}" dt="2020-12-22T22:01:49.142" v="101" actId="14100"/>
          <ac:spMkLst>
            <pc:docMk/>
            <pc:sldMk cId="130729495" sldId="291"/>
            <ac:spMk id="14" creationId="{FE208582-7EBC-4C62-A71E-7B2A3A22B5DE}"/>
          </ac:spMkLst>
        </pc:spChg>
      </pc:sldChg>
      <pc:sldChg chg="addSp delSp modSp mod delAnim">
        <pc:chgData name="majed Al-hakami" userId="c15e6e485a5a4051" providerId="LiveId" clId="{8D6EA450-1487-441E-82D2-9F2B0D5D833B}" dt="2020-12-22T22:07:21.238" v="117" actId="1076"/>
        <pc:sldMkLst>
          <pc:docMk/>
          <pc:sldMk cId="2738261648" sldId="292"/>
        </pc:sldMkLst>
        <pc:spChg chg="mod">
          <ac:chgData name="majed Al-hakami" userId="c15e6e485a5a4051" providerId="LiveId" clId="{8D6EA450-1487-441E-82D2-9F2B0D5D833B}" dt="2020-12-22T22:06:26.665" v="112" actId="2711"/>
          <ac:spMkLst>
            <pc:docMk/>
            <pc:sldMk cId="2738261648" sldId="292"/>
            <ac:spMk id="6" creationId="{8E8E2449-9D31-41A4-8E76-1208156068BD}"/>
          </ac:spMkLst>
        </pc:spChg>
        <pc:spChg chg="del mod">
          <ac:chgData name="majed Al-hakami" userId="c15e6e485a5a4051" providerId="LiveId" clId="{8D6EA450-1487-441E-82D2-9F2B0D5D833B}" dt="2020-12-22T22:06:08.663" v="106" actId="478"/>
          <ac:spMkLst>
            <pc:docMk/>
            <pc:sldMk cId="2738261648" sldId="292"/>
            <ac:spMk id="7" creationId="{4B2FB7EC-409B-4EF0-86A7-CDA3FCF176A5}"/>
          </ac:spMkLst>
        </pc:spChg>
        <pc:spChg chg="add mod">
          <ac:chgData name="majed Al-hakami" userId="c15e6e485a5a4051" providerId="LiveId" clId="{8D6EA450-1487-441E-82D2-9F2B0D5D833B}" dt="2020-12-22T22:06:09.190" v="107"/>
          <ac:spMkLst>
            <pc:docMk/>
            <pc:sldMk cId="2738261648" sldId="292"/>
            <ac:spMk id="8" creationId="{955DDC7E-7809-4E91-BD2C-5DF3F234B48C}"/>
          </ac:spMkLst>
        </pc:spChg>
        <pc:picChg chg="del">
          <ac:chgData name="majed Al-hakami" userId="c15e6e485a5a4051" providerId="LiveId" clId="{8D6EA450-1487-441E-82D2-9F2B0D5D833B}" dt="2020-12-22T22:07:13.985" v="113" actId="478"/>
          <ac:picMkLst>
            <pc:docMk/>
            <pc:sldMk cId="2738261648" sldId="292"/>
            <ac:picMk id="4" creationId="{C1DA082D-3E51-42DC-8757-AE77A579546E}"/>
          </ac:picMkLst>
        </pc:picChg>
        <pc:picChg chg="del">
          <ac:chgData name="majed Al-hakami" userId="c15e6e485a5a4051" providerId="LiveId" clId="{8D6EA450-1487-441E-82D2-9F2B0D5D833B}" dt="2020-12-22T22:07:13.985" v="113" actId="478"/>
          <ac:picMkLst>
            <pc:docMk/>
            <pc:sldMk cId="2738261648" sldId="292"/>
            <ac:picMk id="5" creationId="{DF8F2B14-54EE-4867-A3F1-68AFEA6627A8}"/>
          </ac:picMkLst>
        </pc:picChg>
        <pc:picChg chg="add mod">
          <ac:chgData name="majed Al-hakami" userId="c15e6e485a5a4051" providerId="LiveId" clId="{8D6EA450-1487-441E-82D2-9F2B0D5D833B}" dt="2020-12-22T22:07:21.238" v="117" actId="1076"/>
          <ac:picMkLst>
            <pc:docMk/>
            <pc:sldMk cId="2738261648" sldId="292"/>
            <ac:picMk id="9" creationId="{18AC50F6-C7D3-4F45-B26D-C63C16FDE1D1}"/>
          </ac:picMkLst>
        </pc:picChg>
      </pc:sldChg>
      <pc:sldChg chg="modSp mod">
        <pc:chgData name="majed Al-hakami" userId="c15e6e485a5a4051" providerId="LiveId" clId="{8D6EA450-1487-441E-82D2-9F2B0D5D833B}" dt="2020-12-22T22:08:00.881" v="118" actId="207"/>
        <pc:sldMkLst>
          <pc:docMk/>
          <pc:sldMk cId="1091945696" sldId="293"/>
        </pc:sldMkLst>
        <pc:spChg chg="mod">
          <ac:chgData name="majed Al-hakami" userId="c15e6e485a5a4051" providerId="LiveId" clId="{8D6EA450-1487-441E-82D2-9F2B0D5D833B}" dt="2020-12-22T22:08:00.881" v="118" actId="207"/>
          <ac:spMkLst>
            <pc:docMk/>
            <pc:sldMk cId="1091945696" sldId="293"/>
            <ac:spMk id="4" creationId="{BC747A1E-2D1C-45B1-9663-768366F53F3D}"/>
          </ac:spMkLst>
        </pc:spChg>
      </pc:sldChg>
      <pc:sldChg chg="addSp modSp">
        <pc:chgData name="majed Al-hakami" userId="c15e6e485a5a4051" providerId="LiveId" clId="{8D6EA450-1487-441E-82D2-9F2B0D5D833B}" dt="2020-11-27T21:16:42.409" v="1" actId="571"/>
        <pc:sldMkLst>
          <pc:docMk/>
          <pc:sldMk cId="1681318863" sldId="295"/>
        </pc:sldMkLst>
        <pc:spChg chg="add mod">
          <ac:chgData name="majed Al-hakami" userId="c15e6e485a5a4051" providerId="LiveId" clId="{8D6EA450-1487-441E-82D2-9F2B0D5D833B}" dt="2020-11-27T21:16:42.409" v="1" actId="571"/>
          <ac:spMkLst>
            <pc:docMk/>
            <pc:sldMk cId="1681318863" sldId="295"/>
            <ac:spMk id="7" creationId="{2E02D694-F5C6-4B7D-B384-871C4D069DAD}"/>
          </ac:spMkLst>
        </pc:spChg>
        <pc:spChg chg="add mod">
          <ac:chgData name="majed Al-hakami" userId="c15e6e485a5a4051" providerId="LiveId" clId="{8D6EA450-1487-441E-82D2-9F2B0D5D833B}" dt="2020-11-27T21:16:42.409" v="1" actId="571"/>
          <ac:spMkLst>
            <pc:docMk/>
            <pc:sldMk cId="1681318863" sldId="295"/>
            <ac:spMk id="9" creationId="{B0779260-781D-43F1-8F51-D3A1EE529B21}"/>
          </ac:spMkLst>
        </pc:spChg>
        <pc:picChg chg="add mod">
          <ac:chgData name="majed Al-hakami" userId="c15e6e485a5a4051" providerId="LiveId" clId="{8D6EA450-1487-441E-82D2-9F2B0D5D833B}" dt="2020-11-27T21:16:42.409" v="1" actId="571"/>
          <ac:picMkLst>
            <pc:docMk/>
            <pc:sldMk cId="1681318863" sldId="295"/>
            <ac:picMk id="10" creationId="{02FC5920-0938-47E5-AE7F-922628E96574}"/>
          </ac:picMkLst>
        </pc:picChg>
      </pc:sldChg>
      <pc:sldChg chg="modSp">
        <pc:chgData name="majed Al-hakami" userId="c15e6e485a5a4051" providerId="LiveId" clId="{8D6EA450-1487-441E-82D2-9F2B0D5D833B}" dt="2020-12-22T11:13:58.725" v="14" actId="20577"/>
        <pc:sldMkLst>
          <pc:docMk/>
          <pc:sldMk cId="2033075968" sldId="300"/>
        </pc:sldMkLst>
        <pc:spChg chg="mod">
          <ac:chgData name="majed Al-hakami" userId="c15e6e485a5a4051" providerId="LiveId" clId="{8D6EA450-1487-441E-82D2-9F2B0D5D833B}" dt="2020-12-22T11:13:58.725" v="14" actId="20577"/>
          <ac:spMkLst>
            <pc:docMk/>
            <pc:sldMk cId="2033075968" sldId="300"/>
            <ac:spMk id="8" creationId="{A67D697E-093C-4F1A-B749-840C77BB5283}"/>
          </ac:spMkLst>
        </pc:spChg>
      </pc:sldChg>
      <pc:sldChg chg="modSp mod">
        <pc:chgData name="majed Al-hakami" userId="c15e6e485a5a4051" providerId="LiveId" clId="{8D6EA450-1487-441E-82D2-9F2B0D5D833B}" dt="2020-12-22T11:14:19.489" v="15" actId="20577"/>
        <pc:sldMkLst>
          <pc:docMk/>
          <pc:sldMk cId="3086423235" sldId="301"/>
        </pc:sldMkLst>
        <pc:spChg chg="mod">
          <ac:chgData name="majed Al-hakami" userId="c15e6e485a5a4051" providerId="LiveId" clId="{8D6EA450-1487-441E-82D2-9F2B0D5D833B}" dt="2020-12-22T11:14:19.489" v="15" actId="20577"/>
          <ac:spMkLst>
            <pc:docMk/>
            <pc:sldMk cId="3086423235" sldId="301"/>
            <ac:spMk id="7" creationId="{45B34EC9-94B2-48F1-B251-03D4FA8FF452}"/>
          </ac:spMkLst>
        </pc:spChg>
      </pc:sldChg>
      <pc:sldChg chg="modSp add mod">
        <pc:chgData name="majed Al-hakami" userId="c15e6e485a5a4051" providerId="LiveId" clId="{8D6EA450-1487-441E-82D2-9F2B0D5D833B}" dt="2020-12-22T21:52:21.431" v="23" actId="20577"/>
        <pc:sldMkLst>
          <pc:docMk/>
          <pc:sldMk cId="512736973" sldId="310"/>
        </pc:sldMkLst>
        <pc:spChg chg="mod">
          <ac:chgData name="majed Al-hakami" userId="c15e6e485a5a4051" providerId="LiveId" clId="{8D6EA450-1487-441E-82D2-9F2B0D5D833B}" dt="2020-12-22T21:52:21.431" v="23" actId="20577"/>
          <ac:spMkLst>
            <pc:docMk/>
            <pc:sldMk cId="512736973" sldId="310"/>
            <ac:spMk id="19" creationId="{EA6D929D-48F8-4DAF-A4FE-3BE268AF2D56}"/>
          </ac:spMkLst>
        </pc:spChg>
      </pc:sldChg>
      <pc:sldChg chg="addSp modSp add mod modAnim">
        <pc:chgData name="majed Al-hakami" userId="c15e6e485a5a4051" providerId="LiveId" clId="{8D6EA450-1487-441E-82D2-9F2B0D5D833B}" dt="2020-12-22T21:57:47.078" v="82"/>
        <pc:sldMkLst>
          <pc:docMk/>
          <pc:sldMk cId="520304203" sldId="311"/>
        </pc:sldMkLst>
        <pc:spChg chg="add mod">
          <ac:chgData name="majed Al-hakami" userId="c15e6e485a5a4051" providerId="LiveId" clId="{8D6EA450-1487-441E-82D2-9F2B0D5D833B}" dt="2020-12-22T21:57:45.130" v="81" actId="404"/>
          <ac:spMkLst>
            <pc:docMk/>
            <pc:sldMk cId="520304203" sldId="311"/>
            <ac:spMk id="9" creationId="{2C0CF5DB-C311-4EE6-980B-4542C500A452}"/>
          </ac:spMkLst>
        </pc:spChg>
      </pc:sldChg>
    </pc:docChg>
  </pc:docChgLst>
  <pc:docChgLst>
    <pc:chgData name="majed Al-hakami" userId="c15e6e485a5a4051" providerId="LiveId" clId="{5CDBC1F6-DA00-4D90-8E1F-7BD1F881B77C}"/>
    <pc:docChg chg="undo custSel addSld delSld modSld sldOrd">
      <pc:chgData name="majed Al-hakami" userId="c15e6e485a5a4051" providerId="LiveId" clId="{5CDBC1F6-DA00-4D90-8E1F-7BD1F881B77C}" dt="2020-12-24T14:37:30.520" v="589"/>
      <pc:docMkLst>
        <pc:docMk/>
      </pc:docMkLst>
      <pc:sldChg chg="delSp mod">
        <pc:chgData name="majed Al-hakami" userId="c15e6e485a5a4051" providerId="LiveId" clId="{5CDBC1F6-DA00-4D90-8E1F-7BD1F881B77C}" dt="2020-12-24T12:18:24.316" v="398" actId="478"/>
        <pc:sldMkLst>
          <pc:docMk/>
          <pc:sldMk cId="3103782558" sldId="281"/>
        </pc:sldMkLst>
        <pc:spChg chg="del">
          <ac:chgData name="majed Al-hakami" userId="c15e6e485a5a4051" providerId="LiveId" clId="{5CDBC1F6-DA00-4D90-8E1F-7BD1F881B77C}" dt="2020-12-24T12:18:24.316" v="398" actId="478"/>
          <ac:spMkLst>
            <pc:docMk/>
            <pc:sldMk cId="3103782558" sldId="281"/>
            <ac:spMk id="3" creationId="{749A0EA9-CB70-4AD8-9DAC-8C4FD049537F}"/>
          </ac:spMkLst>
        </pc:spChg>
      </pc:sldChg>
      <pc:sldChg chg="addSp delSp modSp mod modAnim">
        <pc:chgData name="majed Al-hakami" userId="c15e6e485a5a4051" providerId="LiveId" clId="{5CDBC1F6-DA00-4D90-8E1F-7BD1F881B77C}" dt="2020-12-24T12:17:30.789" v="374"/>
        <pc:sldMkLst>
          <pc:docMk/>
          <pc:sldMk cId="2712208567" sldId="287"/>
        </pc:sldMkLst>
        <pc:spChg chg="mod">
          <ac:chgData name="majed Al-hakami" userId="c15e6e485a5a4051" providerId="LiveId" clId="{5CDBC1F6-DA00-4D90-8E1F-7BD1F881B77C}" dt="2020-12-23T21:41:04.973" v="105" actId="14100"/>
          <ac:spMkLst>
            <pc:docMk/>
            <pc:sldMk cId="2712208567" sldId="287"/>
            <ac:spMk id="4" creationId="{031F1E8B-1C24-4F8F-A665-87A0427A0C51}"/>
          </ac:spMkLst>
        </pc:spChg>
        <pc:spChg chg="mod">
          <ac:chgData name="majed Al-hakami" userId="c15e6e485a5a4051" providerId="LiveId" clId="{5CDBC1F6-DA00-4D90-8E1F-7BD1F881B77C}" dt="2020-12-24T09:56:36.445" v="135" actId="1076"/>
          <ac:spMkLst>
            <pc:docMk/>
            <pc:sldMk cId="2712208567" sldId="287"/>
            <ac:spMk id="6" creationId="{961901CD-FB54-41C5-870A-A33CEAE869CE}"/>
          </ac:spMkLst>
        </pc:spChg>
        <pc:spChg chg="mod">
          <ac:chgData name="majed Al-hakami" userId="c15e6e485a5a4051" providerId="LiveId" clId="{5CDBC1F6-DA00-4D90-8E1F-7BD1F881B77C}" dt="2020-12-24T09:56:39.470" v="136" actId="1076"/>
          <ac:spMkLst>
            <pc:docMk/>
            <pc:sldMk cId="2712208567" sldId="287"/>
            <ac:spMk id="7" creationId="{9B32283C-7619-4F8B-8D6F-BAECEA77A934}"/>
          </ac:spMkLst>
        </pc:spChg>
        <pc:spChg chg="add del mod">
          <ac:chgData name="majed Al-hakami" userId="c15e6e485a5a4051" providerId="LiveId" clId="{5CDBC1F6-DA00-4D90-8E1F-7BD1F881B77C}" dt="2020-12-23T21:41:06.901" v="106" actId="478"/>
          <ac:spMkLst>
            <pc:docMk/>
            <pc:sldMk cId="2712208567" sldId="287"/>
            <ac:spMk id="8" creationId="{6F261B3C-D3D0-43CC-A55D-316E28E635B4}"/>
          </ac:spMkLst>
        </pc:spChg>
        <pc:spChg chg="add mod">
          <ac:chgData name="majed Al-hakami" userId="c15e6e485a5a4051" providerId="LiveId" clId="{5CDBC1F6-DA00-4D90-8E1F-7BD1F881B77C}" dt="2020-12-24T12:17:30.789" v="374"/>
          <ac:spMkLst>
            <pc:docMk/>
            <pc:sldMk cId="2712208567" sldId="287"/>
            <ac:spMk id="9" creationId="{A7E51045-E483-46AC-8A78-D7C0A82DEAB4}"/>
          </ac:spMkLst>
        </pc:spChg>
      </pc:sldChg>
      <pc:sldChg chg="addSp delSp modSp mod delAnim modAnim">
        <pc:chgData name="majed Al-hakami" userId="c15e6e485a5a4051" providerId="LiveId" clId="{5CDBC1F6-DA00-4D90-8E1F-7BD1F881B77C}" dt="2020-12-24T12:21:47.780" v="475" actId="1076"/>
        <pc:sldMkLst>
          <pc:docMk/>
          <pc:sldMk cId="3535819652" sldId="288"/>
        </pc:sldMkLst>
        <pc:spChg chg="add mod">
          <ac:chgData name="majed Al-hakami" userId="c15e6e485a5a4051" providerId="LiveId" clId="{5CDBC1F6-DA00-4D90-8E1F-7BD1F881B77C}" dt="2020-12-24T12:17:32.681" v="375"/>
          <ac:spMkLst>
            <pc:docMk/>
            <pc:sldMk cId="3535819652" sldId="288"/>
            <ac:spMk id="7" creationId="{F55FD8F5-EF16-4BDF-8272-8250AA277D2E}"/>
          </ac:spMkLst>
        </pc:spChg>
        <pc:spChg chg="add del mod">
          <ac:chgData name="majed Al-hakami" userId="c15e6e485a5a4051" providerId="LiveId" clId="{5CDBC1F6-DA00-4D90-8E1F-7BD1F881B77C}" dt="2020-12-24T12:21:47.780" v="475" actId="1076"/>
          <ac:spMkLst>
            <pc:docMk/>
            <pc:sldMk cId="3535819652" sldId="288"/>
            <ac:spMk id="10" creationId="{F3E46774-A64D-40D8-AF04-64829FB2E08B}"/>
          </ac:spMkLst>
        </pc:spChg>
        <pc:spChg chg="add mod">
          <ac:chgData name="majed Al-hakami" userId="c15e6e485a5a4051" providerId="LiveId" clId="{5CDBC1F6-DA00-4D90-8E1F-7BD1F881B77C}" dt="2020-12-24T12:19:16.555" v="400"/>
          <ac:spMkLst>
            <pc:docMk/>
            <pc:sldMk cId="3535819652" sldId="288"/>
            <ac:spMk id="13" creationId="{EAA8C002-85E8-4D90-9795-0C0BA5886028}"/>
          </ac:spMkLst>
        </pc:spChg>
        <pc:spChg chg="add mod">
          <ac:chgData name="majed Al-hakami" userId="c15e6e485a5a4051" providerId="LiveId" clId="{5CDBC1F6-DA00-4D90-8E1F-7BD1F881B77C}" dt="2020-12-24T12:19:16.555" v="400"/>
          <ac:spMkLst>
            <pc:docMk/>
            <pc:sldMk cId="3535819652" sldId="288"/>
            <ac:spMk id="14" creationId="{1DC37B85-07DD-48C0-9706-771869765F9D}"/>
          </ac:spMkLst>
        </pc:spChg>
        <pc:spChg chg="add mod">
          <ac:chgData name="majed Al-hakami" userId="c15e6e485a5a4051" providerId="LiveId" clId="{5CDBC1F6-DA00-4D90-8E1F-7BD1F881B77C}" dt="2020-12-24T12:19:16.555" v="400"/>
          <ac:spMkLst>
            <pc:docMk/>
            <pc:sldMk cId="3535819652" sldId="288"/>
            <ac:spMk id="15" creationId="{04C14C31-45B2-4E55-8E98-53CA7FA726BF}"/>
          </ac:spMkLst>
        </pc:spChg>
        <pc:spChg chg="add del mod">
          <ac:chgData name="majed Al-hakami" userId="c15e6e485a5a4051" providerId="LiveId" clId="{5CDBC1F6-DA00-4D90-8E1F-7BD1F881B77C}" dt="2020-12-24T12:21:27.780" v="470" actId="478"/>
          <ac:spMkLst>
            <pc:docMk/>
            <pc:sldMk cId="3535819652" sldId="288"/>
            <ac:spMk id="16" creationId="{65C7192F-19D9-42A2-A0C1-C25DAE01F7D1}"/>
          </ac:spMkLst>
        </pc:spChg>
        <pc:picChg chg="del">
          <ac:chgData name="majed Al-hakami" userId="c15e6e485a5a4051" providerId="LiveId" clId="{5CDBC1F6-DA00-4D90-8E1F-7BD1F881B77C}" dt="2020-12-24T12:19:15.539" v="399" actId="478"/>
          <ac:picMkLst>
            <pc:docMk/>
            <pc:sldMk cId="3535819652" sldId="288"/>
            <ac:picMk id="6" creationId="{161B64FC-4122-4C9E-9176-601C3E08CBA1}"/>
          </ac:picMkLst>
        </pc:picChg>
        <pc:picChg chg="del">
          <ac:chgData name="majed Al-hakami" userId="c15e6e485a5a4051" providerId="LiveId" clId="{5CDBC1F6-DA00-4D90-8E1F-7BD1F881B77C}" dt="2020-12-24T12:19:15.539" v="399" actId="478"/>
          <ac:picMkLst>
            <pc:docMk/>
            <pc:sldMk cId="3535819652" sldId="288"/>
            <ac:picMk id="8" creationId="{E4DE0BE3-DF9D-4FC4-94A4-40D07EC381CE}"/>
          </ac:picMkLst>
        </pc:picChg>
        <pc:picChg chg="add mod">
          <ac:chgData name="majed Al-hakami" userId="c15e6e485a5a4051" providerId="LiveId" clId="{5CDBC1F6-DA00-4D90-8E1F-7BD1F881B77C}" dt="2020-12-24T12:19:16.555" v="400"/>
          <ac:picMkLst>
            <pc:docMk/>
            <pc:sldMk cId="3535819652" sldId="288"/>
            <ac:picMk id="9" creationId="{18126071-E5DA-4634-ADF3-599BE66C9A6A}"/>
          </ac:picMkLst>
        </pc:picChg>
        <pc:picChg chg="add mod">
          <ac:chgData name="majed Al-hakami" userId="c15e6e485a5a4051" providerId="LiveId" clId="{5CDBC1F6-DA00-4D90-8E1F-7BD1F881B77C}" dt="2020-12-24T12:19:16.555" v="400"/>
          <ac:picMkLst>
            <pc:docMk/>
            <pc:sldMk cId="3535819652" sldId="288"/>
            <ac:picMk id="11" creationId="{852BF508-284C-4300-8193-8BDDDFA56C81}"/>
          </ac:picMkLst>
        </pc:picChg>
        <pc:picChg chg="add mod">
          <ac:chgData name="majed Al-hakami" userId="c15e6e485a5a4051" providerId="LiveId" clId="{5CDBC1F6-DA00-4D90-8E1F-7BD1F881B77C}" dt="2020-12-24T12:19:16.555" v="400"/>
          <ac:picMkLst>
            <pc:docMk/>
            <pc:sldMk cId="3535819652" sldId="288"/>
            <ac:picMk id="12" creationId="{FAF3FAD1-0525-41E0-B0E7-A6E9C08058CB}"/>
          </ac:picMkLst>
        </pc:picChg>
      </pc:sldChg>
      <pc:sldChg chg="del">
        <pc:chgData name="majed Al-hakami" userId="c15e6e485a5a4051" providerId="LiveId" clId="{5CDBC1F6-DA00-4D90-8E1F-7BD1F881B77C}" dt="2020-12-23T21:39:42.939" v="86" actId="47"/>
        <pc:sldMkLst>
          <pc:docMk/>
          <pc:sldMk cId="2660527160" sldId="289"/>
        </pc:sldMkLst>
      </pc:sldChg>
      <pc:sldChg chg="del">
        <pc:chgData name="majed Al-hakami" userId="c15e6e485a5a4051" providerId="LiveId" clId="{5CDBC1F6-DA00-4D90-8E1F-7BD1F881B77C}" dt="2020-12-23T21:39:45.359" v="87" actId="47"/>
        <pc:sldMkLst>
          <pc:docMk/>
          <pc:sldMk cId="108767496" sldId="290"/>
        </pc:sldMkLst>
      </pc:sldChg>
      <pc:sldChg chg="del">
        <pc:chgData name="majed Al-hakami" userId="c15e6e485a5a4051" providerId="LiveId" clId="{5CDBC1F6-DA00-4D90-8E1F-7BD1F881B77C}" dt="2020-12-23T21:39:46.497" v="88" actId="47"/>
        <pc:sldMkLst>
          <pc:docMk/>
          <pc:sldMk cId="130729495" sldId="291"/>
        </pc:sldMkLst>
      </pc:sldChg>
      <pc:sldChg chg="del">
        <pc:chgData name="majed Al-hakami" userId="c15e6e485a5a4051" providerId="LiveId" clId="{5CDBC1F6-DA00-4D90-8E1F-7BD1F881B77C}" dt="2020-12-23T21:39:47.017" v="89" actId="47"/>
        <pc:sldMkLst>
          <pc:docMk/>
          <pc:sldMk cId="2738261648" sldId="292"/>
        </pc:sldMkLst>
      </pc:sldChg>
      <pc:sldChg chg="del">
        <pc:chgData name="majed Al-hakami" userId="c15e6e485a5a4051" providerId="LiveId" clId="{5CDBC1F6-DA00-4D90-8E1F-7BD1F881B77C}" dt="2020-12-23T21:39:47.917" v="90" actId="47"/>
        <pc:sldMkLst>
          <pc:docMk/>
          <pc:sldMk cId="1091945696" sldId="293"/>
        </pc:sldMkLst>
      </pc:sldChg>
      <pc:sldChg chg="addSp modSp add del ord">
        <pc:chgData name="majed Al-hakami" userId="c15e6e485a5a4051" providerId="LiveId" clId="{5CDBC1F6-DA00-4D90-8E1F-7BD1F881B77C}" dt="2020-12-24T12:22:25.465" v="481"/>
        <pc:sldMkLst>
          <pc:docMk/>
          <pc:sldMk cId="2189869869" sldId="294"/>
        </pc:sldMkLst>
        <pc:spChg chg="add mod">
          <ac:chgData name="majed Al-hakami" userId="c15e6e485a5a4051" providerId="LiveId" clId="{5CDBC1F6-DA00-4D90-8E1F-7BD1F881B77C}" dt="2020-12-24T12:17:34.512" v="376"/>
          <ac:spMkLst>
            <pc:docMk/>
            <pc:sldMk cId="2189869869" sldId="294"/>
            <ac:spMk id="8" creationId="{56B97FC5-ABE0-4D08-B986-40D2AD7C539E}"/>
          </ac:spMkLst>
        </pc:spChg>
      </pc:sldChg>
      <pc:sldChg chg="addSp modSp del">
        <pc:chgData name="majed Al-hakami" userId="c15e6e485a5a4051" providerId="LiveId" clId="{5CDBC1F6-DA00-4D90-8E1F-7BD1F881B77C}" dt="2020-12-24T12:22:46.159" v="483" actId="47"/>
        <pc:sldMkLst>
          <pc:docMk/>
          <pc:sldMk cId="1681318863" sldId="295"/>
        </pc:sldMkLst>
        <pc:spChg chg="add mod">
          <ac:chgData name="majed Al-hakami" userId="c15e6e485a5a4051" providerId="LiveId" clId="{5CDBC1F6-DA00-4D90-8E1F-7BD1F881B77C}" dt="2020-12-24T12:17:36.242" v="377"/>
          <ac:spMkLst>
            <pc:docMk/>
            <pc:sldMk cId="1681318863" sldId="295"/>
            <ac:spMk id="7" creationId="{26181BA1-4463-4637-B425-4DD62842324E}"/>
          </ac:spMkLst>
        </pc:spChg>
      </pc:sldChg>
      <pc:sldChg chg="addSp modSp">
        <pc:chgData name="majed Al-hakami" userId="c15e6e485a5a4051" providerId="LiveId" clId="{5CDBC1F6-DA00-4D90-8E1F-7BD1F881B77C}" dt="2020-12-24T12:17:38.494" v="378"/>
        <pc:sldMkLst>
          <pc:docMk/>
          <pc:sldMk cId="34802669" sldId="296"/>
        </pc:sldMkLst>
        <pc:spChg chg="add mod">
          <ac:chgData name="majed Al-hakami" userId="c15e6e485a5a4051" providerId="LiveId" clId="{5CDBC1F6-DA00-4D90-8E1F-7BD1F881B77C}" dt="2020-12-24T12:17:38.494" v="378"/>
          <ac:spMkLst>
            <pc:docMk/>
            <pc:sldMk cId="34802669" sldId="296"/>
            <ac:spMk id="11" creationId="{A6BDDBD5-74E1-4D87-BD8B-E9B4FD242783}"/>
          </ac:spMkLst>
        </pc:spChg>
      </pc:sldChg>
      <pc:sldChg chg="addSp modSp">
        <pc:chgData name="majed Al-hakami" userId="c15e6e485a5a4051" providerId="LiveId" clId="{5CDBC1F6-DA00-4D90-8E1F-7BD1F881B77C}" dt="2020-12-24T12:17:40.384" v="379"/>
        <pc:sldMkLst>
          <pc:docMk/>
          <pc:sldMk cId="3122235958" sldId="297"/>
        </pc:sldMkLst>
        <pc:spChg chg="add mod">
          <ac:chgData name="majed Al-hakami" userId="c15e6e485a5a4051" providerId="LiveId" clId="{5CDBC1F6-DA00-4D90-8E1F-7BD1F881B77C}" dt="2020-12-24T12:17:40.384" v="379"/>
          <ac:spMkLst>
            <pc:docMk/>
            <pc:sldMk cId="3122235958" sldId="297"/>
            <ac:spMk id="12" creationId="{6E6B60E5-0624-411F-9F80-A42053FB51F4}"/>
          </ac:spMkLst>
        </pc:spChg>
      </pc:sldChg>
      <pc:sldChg chg="addSp delSp modSp mod">
        <pc:chgData name="majed Al-hakami" userId="c15e6e485a5a4051" providerId="LiveId" clId="{5CDBC1F6-DA00-4D90-8E1F-7BD1F881B77C}" dt="2020-12-24T12:17:43.944" v="380"/>
        <pc:sldMkLst>
          <pc:docMk/>
          <pc:sldMk cId="2548746753" sldId="298"/>
        </pc:sldMkLst>
        <pc:spChg chg="del mod">
          <ac:chgData name="majed Al-hakami" userId="c15e6e485a5a4051" providerId="LiveId" clId="{5CDBC1F6-DA00-4D90-8E1F-7BD1F881B77C}" dt="2020-12-24T10:21:03.961" v="192" actId="478"/>
          <ac:spMkLst>
            <pc:docMk/>
            <pc:sldMk cId="2548746753" sldId="298"/>
            <ac:spMk id="8" creationId="{60BCD526-C4F4-450B-9C45-B88B58DEDA7E}"/>
          </ac:spMkLst>
        </pc:spChg>
        <pc:spChg chg="add mod">
          <ac:chgData name="majed Al-hakami" userId="c15e6e485a5a4051" providerId="LiveId" clId="{5CDBC1F6-DA00-4D90-8E1F-7BD1F881B77C}" dt="2020-12-24T10:21:04.855" v="193"/>
          <ac:spMkLst>
            <pc:docMk/>
            <pc:sldMk cId="2548746753" sldId="298"/>
            <ac:spMk id="9" creationId="{E838CE9B-43EE-40EC-9B90-C2437B3B3ECE}"/>
          </ac:spMkLst>
        </pc:spChg>
        <pc:spChg chg="add mod">
          <ac:chgData name="majed Al-hakami" userId="c15e6e485a5a4051" providerId="LiveId" clId="{5CDBC1F6-DA00-4D90-8E1F-7BD1F881B77C}" dt="2020-12-24T12:17:43.944" v="380"/>
          <ac:spMkLst>
            <pc:docMk/>
            <pc:sldMk cId="2548746753" sldId="298"/>
            <ac:spMk id="10" creationId="{67FE0296-A708-4EC6-8165-14829A1B748F}"/>
          </ac:spMkLst>
        </pc:spChg>
      </pc:sldChg>
      <pc:sldChg chg="addSp modSp mod">
        <pc:chgData name="majed Al-hakami" userId="c15e6e485a5a4051" providerId="LiveId" clId="{5CDBC1F6-DA00-4D90-8E1F-7BD1F881B77C}" dt="2020-12-24T12:17:51.470" v="383" actId="14100"/>
        <pc:sldMkLst>
          <pc:docMk/>
          <pc:sldMk cId="2968539572" sldId="299"/>
        </pc:sldMkLst>
        <pc:spChg chg="mod">
          <ac:chgData name="majed Al-hakami" userId="c15e6e485a5a4051" providerId="LiveId" clId="{5CDBC1F6-DA00-4D90-8E1F-7BD1F881B77C}" dt="2020-12-24T10:20:49.633" v="190" actId="1038"/>
          <ac:spMkLst>
            <pc:docMk/>
            <pc:sldMk cId="2968539572" sldId="299"/>
            <ac:spMk id="2" creationId="{C4E3FFFB-BC8D-4F4A-8D43-9D0B1AFEC35B}"/>
          </ac:spMkLst>
        </pc:spChg>
        <pc:spChg chg="mod">
          <ac:chgData name="majed Al-hakami" userId="c15e6e485a5a4051" providerId="LiveId" clId="{5CDBC1F6-DA00-4D90-8E1F-7BD1F881B77C}" dt="2020-12-24T10:02:21.767" v="139" actId="14100"/>
          <ac:spMkLst>
            <pc:docMk/>
            <pc:sldMk cId="2968539572" sldId="299"/>
            <ac:spMk id="7" creationId="{91B1D771-83CA-4CBD-B3C4-01BFD52415D9}"/>
          </ac:spMkLst>
        </pc:spChg>
        <pc:spChg chg="add mod">
          <ac:chgData name="majed Al-hakami" userId="c15e6e485a5a4051" providerId="LiveId" clId="{5CDBC1F6-DA00-4D90-8E1F-7BD1F881B77C}" dt="2020-12-24T12:17:51.470" v="383" actId="14100"/>
          <ac:spMkLst>
            <pc:docMk/>
            <pc:sldMk cId="2968539572" sldId="299"/>
            <ac:spMk id="8" creationId="{5CD3CAE7-8AEA-45F6-AC9B-A5C31FC9A995}"/>
          </ac:spMkLst>
        </pc:spChg>
      </pc:sldChg>
      <pc:sldChg chg="addSp delSp modSp mod">
        <pc:chgData name="majed Al-hakami" userId="c15e6e485a5a4051" providerId="LiveId" clId="{5CDBC1F6-DA00-4D90-8E1F-7BD1F881B77C}" dt="2020-12-24T12:17:53.906" v="384"/>
        <pc:sldMkLst>
          <pc:docMk/>
          <pc:sldMk cId="2033075968" sldId="300"/>
        </pc:sldMkLst>
        <pc:spChg chg="mod">
          <ac:chgData name="majed Al-hakami" userId="c15e6e485a5a4051" providerId="LiveId" clId="{5CDBC1F6-DA00-4D90-8E1F-7BD1F881B77C}" dt="2020-12-24T10:02:45.362" v="144" actId="207"/>
          <ac:spMkLst>
            <pc:docMk/>
            <pc:sldMk cId="2033075968" sldId="300"/>
            <ac:spMk id="4" creationId="{688DCF3D-F457-43E4-AF30-6BCBF529A8DF}"/>
          </ac:spMkLst>
        </pc:spChg>
        <pc:spChg chg="mod">
          <ac:chgData name="majed Al-hakami" userId="c15e6e485a5a4051" providerId="LiveId" clId="{5CDBC1F6-DA00-4D90-8E1F-7BD1F881B77C}" dt="2020-12-24T10:02:30.557" v="141" actId="1076"/>
          <ac:spMkLst>
            <pc:docMk/>
            <pc:sldMk cId="2033075968" sldId="300"/>
            <ac:spMk id="7" creationId="{F9975823-2A81-4405-8847-3E3339C9E512}"/>
          </ac:spMkLst>
        </pc:spChg>
        <pc:spChg chg="del">
          <ac:chgData name="majed Al-hakami" userId="c15e6e485a5a4051" providerId="LiveId" clId="{5CDBC1F6-DA00-4D90-8E1F-7BD1F881B77C}" dt="2020-12-24T10:21:14.167" v="194" actId="478"/>
          <ac:spMkLst>
            <pc:docMk/>
            <pc:sldMk cId="2033075968" sldId="300"/>
            <ac:spMk id="9" creationId="{62E0A55A-76BA-4119-9A7E-DB8D9907741E}"/>
          </ac:spMkLst>
        </pc:spChg>
        <pc:spChg chg="add mod">
          <ac:chgData name="majed Al-hakami" userId="c15e6e485a5a4051" providerId="LiveId" clId="{5CDBC1F6-DA00-4D90-8E1F-7BD1F881B77C}" dt="2020-12-24T10:21:14.574" v="195"/>
          <ac:spMkLst>
            <pc:docMk/>
            <pc:sldMk cId="2033075968" sldId="300"/>
            <ac:spMk id="10" creationId="{E4E85C59-2F68-4247-B3AA-57AAFCA92904}"/>
          </ac:spMkLst>
        </pc:spChg>
        <pc:spChg chg="add mod">
          <ac:chgData name="majed Al-hakami" userId="c15e6e485a5a4051" providerId="LiveId" clId="{5CDBC1F6-DA00-4D90-8E1F-7BD1F881B77C}" dt="2020-12-24T12:17:53.906" v="384"/>
          <ac:spMkLst>
            <pc:docMk/>
            <pc:sldMk cId="2033075968" sldId="300"/>
            <ac:spMk id="11" creationId="{56BE8CEA-3AC2-4EA7-87E3-F4178E4B7CA1}"/>
          </ac:spMkLst>
        </pc:spChg>
      </pc:sldChg>
      <pc:sldChg chg="addSp modSp mod">
        <pc:chgData name="majed Al-hakami" userId="c15e6e485a5a4051" providerId="LiveId" clId="{5CDBC1F6-DA00-4D90-8E1F-7BD1F881B77C}" dt="2020-12-24T12:17:55.584" v="385"/>
        <pc:sldMkLst>
          <pc:docMk/>
          <pc:sldMk cId="3086423235" sldId="301"/>
        </pc:sldMkLst>
        <pc:spChg chg="add mod">
          <ac:chgData name="majed Al-hakami" userId="c15e6e485a5a4051" providerId="LiveId" clId="{5CDBC1F6-DA00-4D90-8E1F-7BD1F881B77C}" dt="2020-12-23T21:06:24.981" v="14" actId="1037"/>
          <ac:spMkLst>
            <pc:docMk/>
            <pc:sldMk cId="3086423235" sldId="301"/>
            <ac:spMk id="2" creationId="{861A9996-56DE-497B-A765-8C8DA92C5D43}"/>
          </ac:spMkLst>
        </pc:spChg>
        <pc:spChg chg="mod">
          <ac:chgData name="majed Al-hakami" userId="c15e6e485a5a4051" providerId="LiveId" clId="{5CDBC1F6-DA00-4D90-8E1F-7BD1F881B77C}" dt="2020-12-24T10:05:13.288" v="147" actId="1076"/>
          <ac:spMkLst>
            <pc:docMk/>
            <pc:sldMk cId="3086423235" sldId="301"/>
            <ac:spMk id="5" creationId="{9B7EE3A5-485E-4282-B21F-EB6CA4408086}"/>
          </ac:spMkLst>
        </pc:spChg>
        <pc:spChg chg="mod">
          <ac:chgData name="majed Al-hakami" userId="c15e6e485a5a4051" providerId="LiveId" clId="{5CDBC1F6-DA00-4D90-8E1F-7BD1F881B77C}" dt="2020-12-24T11:55:53.776" v="235" actId="20577"/>
          <ac:spMkLst>
            <pc:docMk/>
            <pc:sldMk cId="3086423235" sldId="301"/>
            <ac:spMk id="6" creationId="{4FEC2467-4442-4A42-B18F-4F68BF7B1D05}"/>
          </ac:spMkLst>
        </pc:spChg>
        <pc:spChg chg="mod">
          <ac:chgData name="majed Al-hakami" userId="c15e6e485a5a4051" providerId="LiveId" clId="{5CDBC1F6-DA00-4D90-8E1F-7BD1F881B77C}" dt="2020-12-24T10:05:19.823" v="149" actId="207"/>
          <ac:spMkLst>
            <pc:docMk/>
            <pc:sldMk cId="3086423235" sldId="301"/>
            <ac:spMk id="7" creationId="{45B34EC9-94B2-48F1-B251-03D4FA8FF452}"/>
          </ac:spMkLst>
        </pc:spChg>
        <pc:spChg chg="mod">
          <ac:chgData name="majed Al-hakami" userId="c15e6e485a5a4051" providerId="LiveId" clId="{5CDBC1F6-DA00-4D90-8E1F-7BD1F881B77C}" dt="2020-12-24T10:05:23.437" v="150" actId="1076"/>
          <ac:spMkLst>
            <pc:docMk/>
            <pc:sldMk cId="3086423235" sldId="301"/>
            <ac:spMk id="8" creationId="{2659D34C-DED2-44C4-9102-F14FC7F0079C}"/>
          </ac:spMkLst>
        </pc:spChg>
        <pc:spChg chg="add mod">
          <ac:chgData name="majed Al-hakami" userId="c15e6e485a5a4051" providerId="LiveId" clId="{5CDBC1F6-DA00-4D90-8E1F-7BD1F881B77C}" dt="2020-12-24T12:17:55.584" v="385"/>
          <ac:spMkLst>
            <pc:docMk/>
            <pc:sldMk cId="3086423235" sldId="301"/>
            <ac:spMk id="9" creationId="{38BB76EE-41A2-4F4C-B5F8-9F00FF6D2015}"/>
          </ac:spMkLst>
        </pc:spChg>
        <pc:picChg chg="mod">
          <ac:chgData name="majed Al-hakami" userId="c15e6e485a5a4051" providerId="LiveId" clId="{5CDBC1F6-DA00-4D90-8E1F-7BD1F881B77C}" dt="2020-12-24T10:05:34.369" v="151" actId="14100"/>
          <ac:picMkLst>
            <pc:docMk/>
            <pc:sldMk cId="3086423235" sldId="301"/>
            <ac:picMk id="4" creationId="{784C86CA-D5EF-4243-83CE-CEA7625807B1}"/>
          </ac:picMkLst>
        </pc:picChg>
      </pc:sldChg>
      <pc:sldChg chg="addSp delSp modSp mod modAnim">
        <pc:chgData name="majed Al-hakami" userId="c15e6e485a5a4051" providerId="LiveId" clId="{5CDBC1F6-DA00-4D90-8E1F-7BD1F881B77C}" dt="2020-12-24T12:17:57.172" v="386"/>
        <pc:sldMkLst>
          <pc:docMk/>
          <pc:sldMk cId="4128851325" sldId="302"/>
        </pc:sldMkLst>
        <pc:spChg chg="mod">
          <ac:chgData name="majed Al-hakami" userId="c15e6e485a5a4051" providerId="LiveId" clId="{5CDBC1F6-DA00-4D90-8E1F-7BD1F881B77C}" dt="2020-12-24T10:05:48.072" v="153" actId="1076"/>
          <ac:spMkLst>
            <pc:docMk/>
            <pc:sldMk cId="4128851325" sldId="302"/>
            <ac:spMk id="6" creationId="{27BD12BB-5277-49C1-BD88-1579EF0A6331}"/>
          </ac:spMkLst>
        </pc:spChg>
        <pc:spChg chg="mod">
          <ac:chgData name="majed Al-hakami" userId="c15e6e485a5a4051" providerId="LiveId" clId="{5CDBC1F6-DA00-4D90-8E1F-7BD1F881B77C}" dt="2020-12-24T10:09:52.035" v="165" actId="1076"/>
          <ac:spMkLst>
            <pc:docMk/>
            <pc:sldMk cId="4128851325" sldId="302"/>
            <ac:spMk id="7" creationId="{091FB497-434F-4D03-B81C-805932B7FB28}"/>
          </ac:spMkLst>
        </pc:spChg>
        <pc:spChg chg="mod">
          <ac:chgData name="majed Al-hakami" userId="c15e6e485a5a4051" providerId="LiveId" clId="{5CDBC1F6-DA00-4D90-8E1F-7BD1F881B77C}" dt="2020-12-24T10:09:57.931" v="167" actId="1076"/>
          <ac:spMkLst>
            <pc:docMk/>
            <pc:sldMk cId="4128851325" sldId="302"/>
            <ac:spMk id="8" creationId="{7D501E0F-5F4A-4DF8-8187-4203A10C5DDF}"/>
          </ac:spMkLst>
        </pc:spChg>
        <pc:spChg chg="mod">
          <ac:chgData name="majed Al-hakami" userId="c15e6e485a5a4051" providerId="LiveId" clId="{5CDBC1F6-DA00-4D90-8E1F-7BD1F881B77C}" dt="2020-12-24T10:05:44.346" v="152" actId="1076"/>
          <ac:spMkLst>
            <pc:docMk/>
            <pc:sldMk cId="4128851325" sldId="302"/>
            <ac:spMk id="9" creationId="{9719CB20-162D-4F68-BCC5-E75CE2B6A21A}"/>
          </ac:spMkLst>
        </pc:spChg>
        <pc:spChg chg="mod">
          <ac:chgData name="majed Al-hakami" userId="c15e6e485a5a4051" providerId="LiveId" clId="{5CDBC1F6-DA00-4D90-8E1F-7BD1F881B77C}" dt="2020-12-24T10:19:50.250" v="182" actId="20577"/>
          <ac:spMkLst>
            <pc:docMk/>
            <pc:sldMk cId="4128851325" sldId="302"/>
            <ac:spMk id="10" creationId="{1F3B46D8-097F-45D0-BF31-F1F5ECC907A2}"/>
          </ac:spMkLst>
        </pc:spChg>
        <pc:spChg chg="add mod">
          <ac:chgData name="majed Al-hakami" userId="c15e6e485a5a4051" providerId="LiveId" clId="{5CDBC1F6-DA00-4D90-8E1F-7BD1F881B77C}" dt="2020-12-24T12:17:57.172" v="386"/>
          <ac:spMkLst>
            <pc:docMk/>
            <pc:sldMk cId="4128851325" sldId="302"/>
            <ac:spMk id="12" creationId="{144A2F62-C57F-4959-9ECE-BA14D986B83A}"/>
          </ac:spMkLst>
        </pc:spChg>
        <pc:picChg chg="del">
          <ac:chgData name="majed Al-hakami" userId="c15e6e485a5a4051" providerId="LiveId" clId="{5CDBC1F6-DA00-4D90-8E1F-7BD1F881B77C}" dt="2020-12-24T10:07:33.868" v="155" actId="478"/>
          <ac:picMkLst>
            <pc:docMk/>
            <pc:sldMk cId="4128851325" sldId="302"/>
            <ac:picMk id="4" creationId="{1B854742-9016-4C31-AA21-54C555FBA2B8}"/>
          </ac:picMkLst>
        </pc:picChg>
        <pc:picChg chg="del">
          <ac:chgData name="majed Al-hakami" userId="c15e6e485a5a4051" providerId="LiveId" clId="{5CDBC1F6-DA00-4D90-8E1F-7BD1F881B77C}" dt="2020-12-24T10:07:32.839" v="154" actId="478"/>
          <ac:picMkLst>
            <pc:docMk/>
            <pc:sldMk cId="4128851325" sldId="302"/>
            <ac:picMk id="5" creationId="{990C69C9-2DD7-4B51-88B9-6D393A919066}"/>
          </ac:picMkLst>
        </pc:picChg>
        <pc:picChg chg="add mod">
          <ac:chgData name="majed Al-hakami" userId="c15e6e485a5a4051" providerId="LiveId" clId="{5CDBC1F6-DA00-4D90-8E1F-7BD1F881B77C}" dt="2020-12-24T10:19:13.147" v="181" actId="14100"/>
          <ac:picMkLst>
            <pc:docMk/>
            <pc:sldMk cId="4128851325" sldId="302"/>
            <ac:picMk id="11" creationId="{C7A0ADDC-176D-46C6-AA9A-4BB18DBB1FDA}"/>
          </ac:picMkLst>
        </pc:picChg>
      </pc:sldChg>
      <pc:sldChg chg="addSp delSp modSp mod modAnim">
        <pc:chgData name="majed Al-hakami" userId="c15e6e485a5a4051" providerId="LiveId" clId="{5CDBC1F6-DA00-4D90-8E1F-7BD1F881B77C}" dt="2020-12-24T12:17:58.568" v="387"/>
        <pc:sldMkLst>
          <pc:docMk/>
          <pc:sldMk cId="1493135419" sldId="303"/>
        </pc:sldMkLst>
        <pc:spChg chg="mod">
          <ac:chgData name="majed Al-hakami" userId="c15e6e485a5a4051" providerId="LiveId" clId="{5CDBC1F6-DA00-4D90-8E1F-7BD1F881B77C}" dt="2020-12-24T10:15:30.515" v="175" actId="20577"/>
          <ac:spMkLst>
            <pc:docMk/>
            <pc:sldMk cId="1493135419" sldId="303"/>
            <ac:spMk id="5" creationId="{6EF80FC1-D597-4BF6-8CE4-3808EB5B80AC}"/>
          </ac:spMkLst>
        </pc:spChg>
        <pc:spChg chg="mod">
          <ac:chgData name="majed Al-hakami" userId="c15e6e485a5a4051" providerId="LiveId" clId="{5CDBC1F6-DA00-4D90-8E1F-7BD1F881B77C}" dt="2020-12-24T10:15:34.469" v="176" actId="20577"/>
          <ac:spMkLst>
            <pc:docMk/>
            <pc:sldMk cId="1493135419" sldId="303"/>
            <ac:spMk id="6" creationId="{F7360F2C-0FA3-4F35-93C8-23AC3A758130}"/>
          </ac:spMkLst>
        </pc:spChg>
        <pc:spChg chg="del">
          <ac:chgData name="majed Al-hakami" userId="c15e6e485a5a4051" providerId="LiveId" clId="{5CDBC1F6-DA00-4D90-8E1F-7BD1F881B77C}" dt="2020-12-24T10:21:30.346" v="197" actId="478"/>
          <ac:spMkLst>
            <pc:docMk/>
            <pc:sldMk cId="1493135419" sldId="303"/>
            <ac:spMk id="13" creationId="{1753F1CA-E4F4-4175-9AFF-28CAFED86BEB}"/>
          </ac:spMkLst>
        </pc:spChg>
        <pc:spChg chg="add mod">
          <ac:chgData name="majed Al-hakami" userId="c15e6e485a5a4051" providerId="LiveId" clId="{5CDBC1F6-DA00-4D90-8E1F-7BD1F881B77C}" dt="2020-12-24T10:21:27.634" v="196"/>
          <ac:spMkLst>
            <pc:docMk/>
            <pc:sldMk cId="1493135419" sldId="303"/>
            <ac:spMk id="14" creationId="{160C2D76-5A97-4296-8C31-7BAB0E32F7C5}"/>
          </ac:spMkLst>
        </pc:spChg>
        <pc:spChg chg="add mod">
          <ac:chgData name="majed Al-hakami" userId="c15e6e485a5a4051" providerId="LiveId" clId="{5CDBC1F6-DA00-4D90-8E1F-7BD1F881B77C}" dt="2020-12-24T12:17:58.568" v="387"/>
          <ac:spMkLst>
            <pc:docMk/>
            <pc:sldMk cId="1493135419" sldId="303"/>
            <ac:spMk id="15" creationId="{C3B389A8-D9B9-4033-BD2A-273D1E242E84}"/>
          </ac:spMkLst>
        </pc:spChg>
      </pc:sldChg>
      <pc:sldChg chg="addSp delSp modSp mod">
        <pc:chgData name="majed Al-hakami" userId="c15e6e485a5a4051" providerId="LiveId" clId="{5CDBC1F6-DA00-4D90-8E1F-7BD1F881B77C}" dt="2020-12-24T12:17:59.996" v="388"/>
        <pc:sldMkLst>
          <pc:docMk/>
          <pc:sldMk cId="3213180879" sldId="304"/>
        </pc:sldMkLst>
        <pc:spChg chg="mod">
          <ac:chgData name="majed Al-hakami" userId="c15e6e485a5a4051" providerId="LiveId" clId="{5CDBC1F6-DA00-4D90-8E1F-7BD1F881B77C}" dt="2020-12-24T10:16:38.951" v="179" actId="2711"/>
          <ac:spMkLst>
            <pc:docMk/>
            <pc:sldMk cId="3213180879" sldId="304"/>
            <ac:spMk id="6" creationId="{BC19FB31-636F-4E5B-A7E9-F998E5991A54}"/>
          </ac:spMkLst>
        </pc:spChg>
        <pc:spChg chg="mod">
          <ac:chgData name="majed Al-hakami" userId="c15e6e485a5a4051" providerId="LiveId" clId="{5CDBC1F6-DA00-4D90-8E1F-7BD1F881B77C}" dt="2020-12-24T10:15:56.060" v="178" actId="403"/>
          <ac:spMkLst>
            <pc:docMk/>
            <pc:sldMk cId="3213180879" sldId="304"/>
            <ac:spMk id="7" creationId="{5DBD756F-C6B9-4EC2-9FD2-6C25FADFC5A7}"/>
          </ac:spMkLst>
        </pc:spChg>
        <pc:spChg chg="del">
          <ac:chgData name="majed Al-hakami" userId="c15e6e485a5a4051" providerId="LiveId" clId="{5CDBC1F6-DA00-4D90-8E1F-7BD1F881B77C}" dt="2020-12-24T10:21:41.342" v="198" actId="478"/>
          <ac:spMkLst>
            <pc:docMk/>
            <pc:sldMk cId="3213180879" sldId="304"/>
            <ac:spMk id="9" creationId="{12564071-2DF5-4C28-919C-C5C36FDF63E6}"/>
          </ac:spMkLst>
        </pc:spChg>
        <pc:spChg chg="add mod">
          <ac:chgData name="majed Al-hakami" userId="c15e6e485a5a4051" providerId="LiveId" clId="{5CDBC1F6-DA00-4D90-8E1F-7BD1F881B77C}" dt="2020-12-24T10:21:41.907" v="199"/>
          <ac:spMkLst>
            <pc:docMk/>
            <pc:sldMk cId="3213180879" sldId="304"/>
            <ac:spMk id="10" creationId="{94ACE4EB-779A-4C37-9B74-027D2C0B2BFC}"/>
          </ac:spMkLst>
        </pc:spChg>
        <pc:spChg chg="add mod">
          <ac:chgData name="majed Al-hakami" userId="c15e6e485a5a4051" providerId="LiveId" clId="{5CDBC1F6-DA00-4D90-8E1F-7BD1F881B77C}" dt="2020-12-24T12:17:59.996" v="388"/>
          <ac:spMkLst>
            <pc:docMk/>
            <pc:sldMk cId="3213180879" sldId="304"/>
            <ac:spMk id="11" creationId="{AC36C47D-E72B-4316-A591-B6825625EAED}"/>
          </ac:spMkLst>
        </pc:spChg>
      </pc:sldChg>
      <pc:sldChg chg="addSp delSp modSp mod">
        <pc:chgData name="majed Al-hakami" userId="c15e6e485a5a4051" providerId="LiveId" clId="{5CDBC1F6-DA00-4D90-8E1F-7BD1F881B77C}" dt="2020-12-24T12:18:02.347" v="389"/>
        <pc:sldMkLst>
          <pc:docMk/>
          <pc:sldMk cId="3829478412" sldId="305"/>
        </pc:sldMkLst>
        <pc:spChg chg="del">
          <ac:chgData name="majed Al-hakami" userId="c15e6e485a5a4051" providerId="LiveId" clId="{5CDBC1F6-DA00-4D90-8E1F-7BD1F881B77C}" dt="2020-12-24T10:21:46.765" v="200" actId="478"/>
          <ac:spMkLst>
            <pc:docMk/>
            <pc:sldMk cId="3829478412" sldId="305"/>
            <ac:spMk id="7" creationId="{C61DCFB8-8B31-41B5-ABE2-A085C6F054FE}"/>
          </ac:spMkLst>
        </pc:spChg>
        <pc:spChg chg="add mod">
          <ac:chgData name="majed Al-hakami" userId="c15e6e485a5a4051" providerId="LiveId" clId="{5CDBC1F6-DA00-4D90-8E1F-7BD1F881B77C}" dt="2020-12-24T10:21:47.495" v="201"/>
          <ac:spMkLst>
            <pc:docMk/>
            <pc:sldMk cId="3829478412" sldId="305"/>
            <ac:spMk id="9" creationId="{F552474B-E54D-4258-B467-56AE4A1D0FFB}"/>
          </ac:spMkLst>
        </pc:spChg>
        <pc:spChg chg="add mod">
          <ac:chgData name="majed Al-hakami" userId="c15e6e485a5a4051" providerId="LiveId" clId="{5CDBC1F6-DA00-4D90-8E1F-7BD1F881B77C}" dt="2020-12-24T12:18:02.347" v="389"/>
          <ac:spMkLst>
            <pc:docMk/>
            <pc:sldMk cId="3829478412" sldId="305"/>
            <ac:spMk id="11" creationId="{3138544F-24DE-4EDA-B0BF-FE8926FE5F70}"/>
          </ac:spMkLst>
        </pc:spChg>
      </pc:sldChg>
      <pc:sldChg chg="addSp delSp modSp mod">
        <pc:chgData name="majed Al-hakami" userId="c15e6e485a5a4051" providerId="LiveId" clId="{5CDBC1F6-DA00-4D90-8E1F-7BD1F881B77C}" dt="2020-12-24T12:18:04.272" v="390"/>
        <pc:sldMkLst>
          <pc:docMk/>
          <pc:sldMk cId="516885688" sldId="306"/>
        </pc:sldMkLst>
        <pc:spChg chg="del">
          <ac:chgData name="majed Al-hakami" userId="c15e6e485a5a4051" providerId="LiveId" clId="{5CDBC1F6-DA00-4D90-8E1F-7BD1F881B77C}" dt="2020-12-24T10:21:54.565" v="202" actId="478"/>
          <ac:spMkLst>
            <pc:docMk/>
            <pc:sldMk cId="516885688" sldId="306"/>
            <ac:spMk id="7" creationId="{9826A7AE-2107-414D-8FB1-6479B1E62940}"/>
          </ac:spMkLst>
        </pc:spChg>
        <pc:spChg chg="add mod">
          <ac:chgData name="majed Al-hakami" userId="c15e6e485a5a4051" providerId="LiveId" clId="{5CDBC1F6-DA00-4D90-8E1F-7BD1F881B77C}" dt="2020-12-24T10:21:55.006" v="203"/>
          <ac:spMkLst>
            <pc:docMk/>
            <pc:sldMk cId="516885688" sldId="306"/>
            <ac:spMk id="8" creationId="{AE5838F1-D88E-48B9-B771-CB1B925FACBD}"/>
          </ac:spMkLst>
        </pc:spChg>
        <pc:spChg chg="add mod">
          <ac:chgData name="majed Al-hakami" userId="c15e6e485a5a4051" providerId="LiveId" clId="{5CDBC1F6-DA00-4D90-8E1F-7BD1F881B77C}" dt="2020-12-24T12:18:04.272" v="390"/>
          <ac:spMkLst>
            <pc:docMk/>
            <pc:sldMk cId="516885688" sldId="306"/>
            <ac:spMk id="10" creationId="{5A18C91E-3186-4E24-8425-9590711F734C}"/>
          </ac:spMkLst>
        </pc:spChg>
      </pc:sldChg>
      <pc:sldChg chg="addSp modSp mod modAnim">
        <pc:chgData name="majed Al-hakami" userId="c15e6e485a5a4051" providerId="LiveId" clId="{5CDBC1F6-DA00-4D90-8E1F-7BD1F881B77C}" dt="2020-12-24T12:18:14.724" v="395"/>
        <pc:sldMkLst>
          <pc:docMk/>
          <pc:sldMk cId="676212360" sldId="307"/>
        </pc:sldMkLst>
        <pc:spChg chg="mod">
          <ac:chgData name="majed Al-hakami" userId="c15e6e485a5a4051" providerId="LiveId" clId="{5CDBC1F6-DA00-4D90-8E1F-7BD1F881B77C}" dt="2020-12-24T11:51:39.462" v="213" actId="1076"/>
          <ac:spMkLst>
            <pc:docMk/>
            <pc:sldMk cId="676212360" sldId="307"/>
            <ac:spMk id="4" creationId="{F3C77A99-259A-4E9A-8BC9-1E1410CEE305}"/>
          </ac:spMkLst>
        </pc:spChg>
        <pc:spChg chg="mod">
          <ac:chgData name="majed Al-hakami" userId="c15e6e485a5a4051" providerId="LiveId" clId="{5CDBC1F6-DA00-4D90-8E1F-7BD1F881B77C}" dt="2020-12-24T11:54:38.852" v="222" actId="1076"/>
          <ac:spMkLst>
            <pc:docMk/>
            <pc:sldMk cId="676212360" sldId="307"/>
            <ac:spMk id="6" creationId="{8EF7320D-5BA0-4B3B-ABDB-53A12D799224}"/>
          </ac:spMkLst>
        </pc:spChg>
        <pc:spChg chg="mod">
          <ac:chgData name="majed Al-hakami" userId="c15e6e485a5a4051" providerId="LiveId" clId="{5CDBC1F6-DA00-4D90-8E1F-7BD1F881B77C}" dt="2020-12-24T11:53:17.864" v="215" actId="14100"/>
          <ac:spMkLst>
            <pc:docMk/>
            <pc:sldMk cId="676212360" sldId="307"/>
            <ac:spMk id="11" creationId="{BA9254FB-7FB3-40A3-B1A9-A6077DFA5041}"/>
          </ac:spMkLst>
        </pc:spChg>
        <pc:spChg chg="mod">
          <ac:chgData name="majed Al-hakami" userId="c15e6e485a5a4051" providerId="LiveId" clId="{5CDBC1F6-DA00-4D90-8E1F-7BD1F881B77C}" dt="2020-12-24T11:53:17.864" v="215" actId="14100"/>
          <ac:spMkLst>
            <pc:docMk/>
            <pc:sldMk cId="676212360" sldId="307"/>
            <ac:spMk id="12" creationId="{BA34F248-0322-4C58-A40A-7541B243BBA1}"/>
          </ac:spMkLst>
        </pc:spChg>
        <pc:spChg chg="add mod">
          <ac:chgData name="majed Al-hakami" userId="c15e6e485a5a4051" providerId="LiveId" clId="{5CDBC1F6-DA00-4D90-8E1F-7BD1F881B77C}" dt="2020-12-24T11:54:57.934" v="229" actId="14100"/>
          <ac:spMkLst>
            <pc:docMk/>
            <pc:sldMk cId="676212360" sldId="307"/>
            <ac:spMk id="13" creationId="{DF256689-9BFB-4D6F-9797-52464ADC2F28}"/>
          </ac:spMkLst>
        </pc:spChg>
        <pc:spChg chg="add mod">
          <ac:chgData name="majed Al-hakami" userId="c15e6e485a5a4051" providerId="LiveId" clId="{5CDBC1F6-DA00-4D90-8E1F-7BD1F881B77C}" dt="2020-12-24T12:18:14.724" v="395"/>
          <ac:spMkLst>
            <pc:docMk/>
            <pc:sldMk cId="676212360" sldId="307"/>
            <ac:spMk id="14" creationId="{49B7B80E-1395-4B59-A447-49530D5591B2}"/>
          </ac:spMkLst>
        </pc:spChg>
        <pc:grpChg chg="mod">
          <ac:chgData name="majed Al-hakami" userId="c15e6e485a5a4051" providerId="LiveId" clId="{5CDBC1F6-DA00-4D90-8E1F-7BD1F881B77C}" dt="2020-12-24T11:53:17.864" v="215" actId="14100"/>
          <ac:grpSpMkLst>
            <pc:docMk/>
            <pc:sldMk cId="676212360" sldId="307"/>
            <ac:grpSpMk id="7" creationId="{D00F3B3E-0D88-4563-9448-9D6D648F6EBB}"/>
          </ac:grpSpMkLst>
        </pc:grpChg>
        <pc:picChg chg="mod">
          <ac:chgData name="majed Al-hakami" userId="c15e6e485a5a4051" providerId="LiveId" clId="{5CDBC1F6-DA00-4D90-8E1F-7BD1F881B77C}" dt="2020-12-24T11:53:17.864" v="215" actId="14100"/>
          <ac:picMkLst>
            <pc:docMk/>
            <pc:sldMk cId="676212360" sldId="307"/>
            <ac:picMk id="8" creationId="{AD513138-9AB5-4139-8B39-37879B50D8C4}"/>
          </ac:picMkLst>
        </pc:picChg>
        <pc:picChg chg="mod">
          <ac:chgData name="majed Al-hakami" userId="c15e6e485a5a4051" providerId="LiveId" clId="{5CDBC1F6-DA00-4D90-8E1F-7BD1F881B77C}" dt="2020-12-24T11:53:17.864" v="215" actId="14100"/>
          <ac:picMkLst>
            <pc:docMk/>
            <pc:sldMk cId="676212360" sldId="307"/>
            <ac:picMk id="9" creationId="{6B5EE800-AFF4-463B-837E-A897667CCFCB}"/>
          </ac:picMkLst>
        </pc:picChg>
        <pc:picChg chg="mod">
          <ac:chgData name="majed Al-hakami" userId="c15e6e485a5a4051" providerId="LiveId" clId="{5CDBC1F6-DA00-4D90-8E1F-7BD1F881B77C}" dt="2020-12-24T11:53:17.864" v="215" actId="14100"/>
          <ac:picMkLst>
            <pc:docMk/>
            <pc:sldMk cId="676212360" sldId="307"/>
            <ac:picMk id="10" creationId="{311AD8BD-1846-468A-BCE9-EC4D40B744FA}"/>
          </ac:picMkLst>
        </pc:picChg>
      </pc:sldChg>
      <pc:sldChg chg="addSp delSp modSp mod ord">
        <pc:chgData name="majed Al-hakami" userId="c15e6e485a5a4051" providerId="LiveId" clId="{5CDBC1F6-DA00-4D90-8E1F-7BD1F881B77C}" dt="2020-12-24T12:18:06.025" v="391"/>
        <pc:sldMkLst>
          <pc:docMk/>
          <pc:sldMk cId="2445565255" sldId="308"/>
        </pc:sldMkLst>
        <pc:spChg chg="add mod">
          <ac:chgData name="majed Al-hakami" userId="c15e6e485a5a4051" providerId="LiveId" clId="{5CDBC1F6-DA00-4D90-8E1F-7BD1F881B77C}" dt="2020-12-24T11:51:30.617" v="212"/>
          <ac:spMkLst>
            <pc:docMk/>
            <pc:sldMk cId="2445565255" sldId="308"/>
            <ac:spMk id="9" creationId="{8BB1B81C-75F6-471A-B36A-1B944EEDA36C}"/>
          </ac:spMkLst>
        </pc:spChg>
        <pc:spChg chg="del">
          <ac:chgData name="majed Al-hakami" userId="c15e6e485a5a4051" providerId="LiveId" clId="{5CDBC1F6-DA00-4D90-8E1F-7BD1F881B77C}" dt="2020-12-24T11:50:09.535" v="205" actId="478"/>
          <ac:spMkLst>
            <pc:docMk/>
            <pc:sldMk cId="2445565255" sldId="308"/>
            <ac:spMk id="10" creationId="{6848F31A-102F-40BB-92EB-9085D06B9B64}"/>
          </ac:spMkLst>
        </pc:spChg>
        <pc:spChg chg="add mod">
          <ac:chgData name="majed Al-hakami" userId="c15e6e485a5a4051" providerId="LiveId" clId="{5CDBC1F6-DA00-4D90-8E1F-7BD1F881B77C}" dt="2020-12-24T12:18:06.025" v="391"/>
          <ac:spMkLst>
            <pc:docMk/>
            <pc:sldMk cId="2445565255" sldId="308"/>
            <ac:spMk id="11" creationId="{B6D8F234-1ABD-4B75-B404-0CF5E0344A4C}"/>
          </ac:spMkLst>
        </pc:spChg>
        <pc:spChg chg="del">
          <ac:chgData name="majed Al-hakami" userId="c15e6e485a5a4051" providerId="LiveId" clId="{5CDBC1F6-DA00-4D90-8E1F-7BD1F881B77C}" dt="2020-12-24T11:50:56.144" v="209" actId="478"/>
          <ac:spMkLst>
            <pc:docMk/>
            <pc:sldMk cId="2445565255" sldId="308"/>
            <ac:spMk id="12" creationId="{013BB1A8-7209-4ED8-A519-0AC4B53E40E8}"/>
          </ac:spMkLst>
        </pc:spChg>
        <pc:picChg chg="add mod">
          <ac:chgData name="majed Al-hakami" userId="c15e6e485a5a4051" providerId="LiveId" clId="{5CDBC1F6-DA00-4D90-8E1F-7BD1F881B77C}" dt="2020-12-24T11:50:48.130" v="207" actId="14100"/>
          <ac:picMkLst>
            <pc:docMk/>
            <pc:sldMk cId="2445565255" sldId="308"/>
            <ac:picMk id="4" creationId="{3944F19F-64BE-4BD2-BB10-A356AEC48967}"/>
          </ac:picMkLst>
        </pc:picChg>
        <pc:picChg chg="del">
          <ac:chgData name="majed Al-hakami" userId="c15e6e485a5a4051" providerId="LiveId" clId="{5CDBC1F6-DA00-4D90-8E1F-7BD1F881B77C}" dt="2020-12-24T11:50:09.535" v="205" actId="478"/>
          <ac:picMkLst>
            <pc:docMk/>
            <pc:sldMk cId="2445565255" sldId="308"/>
            <ac:picMk id="8" creationId="{01B971EC-B7BC-4A23-80D2-C8A8B80A083C}"/>
          </ac:picMkLst>
        </pc:picChg>
        <pc:picChg chg="del">
          <ac:chgData name="majed Al-hakami" userId="c15e6e485a5a4051" providerId="LiveId" clId="{5CDBC1F6-DA00-4D90-8E1F-7BD1F881B77C}" dt="2020-12-24T11:50:55.035" v="208" actId="478"/>
          <ac:picMkLst>
            <pc:docMk/>
            <pc:sldMk cId="2445565255" sldId="308"/>
            <ac:picMk id="14" creationId="{06E32AF2-EC87-4892-A14C-9ACB2934E4B4}"/>
          </ac:picMkLst>
        </pc:picChg>
      </pc:sldChg>
      <pc:sldChg chg="addSp modSp modAnim">
        <pc:chgData name="majed Al-hakami" userId="c15e6e485a5a4051" providerId="LiveId" clId="{5CDBC1F6-DA00-4D90-8E1F-7BD1F881B77C}" dt="2020-12-24T14:37:30.520" v="589"/>
        <pc:sldMkLst>
          <pc:docMk/>
          <pc:sldMk cId="3570681597" sldId="309"/>
        </pc:sldMkLst>
        <pc:spChg chg="add mod">
          <ac:chgData name="majed Al-hakami" userId="c15e6e485a5a4051" providerId="LiveId" clId="{5CDBC1F6-DA00-4D90-8E1F-7BD1F881B77C}" dt="2020-12-24T12:18:18.939" v="397"/>
          <ac:spMkLst>
            <pc:docMk/>
            <pc:sldMk cId="3570681597" sldId="309"/>
            <ac:spMk id="42" creationId="{032A14FF-BEBB-43F8-AE00-41CC306D10A4}"/>
          </ac:spMkLst>
        </pc:spChg>
      </pc:sldChg>
      <pc:sldChg chg="modSp mod">
        <pc:chgData name="majed Al-hakami" userId="c15e6e485a5a4051" providerId="LiveId" clId="{5CDBC1F6-DA00-4D90-8E1F-7BD1F881B77C}" dt="2020-12-24T12:13:48.468" v="372" actId="20577"/>
        <pc:sldMkLst>
          <pc:docMk/>
          <pc:sldMk cId="512736973" sldId="310"/>
        </pc:sldMkLst>
        <pc:spChg chg="mod">
          <ac:chgData name="majed Al-hakami" userId="c15e6e485a5a4051" providerId="LiveId" clId="{5CDBC1F6-DA00-4D90-8E1F-7BD1F881B77C}" dt="2020-12-24T12:13:48.468" v="372" actId="20577"/>
          <ac:spMkLst>
            <pc:docMk/>
            <pc:sldMk cId="512736973" sldId="310"/>
            <ac:spMk id="19" creationId="{EA6D929D-48F8-4DAF-A4FE-3BE268AF2D56}"/>
          </ac:spMkLst>
        </pc:spChg>
      </pc:sldChg>
      <pc:sldChg chg="del">
        <pc:chgData name="majed Al-hakami" userId="c15e6e485a5a4051" providerId="LiveId" clId="{5CDBC1F6-DA00-4D90-8E1F-7BD1F881B77C}" dt="2020-12-23T21:26:26.795" v="19" actId="47"/>
        <pc:sldMkLst>
          <pc:docMk/>
          <pc:sldMk cId="520304203" sldId="311"/>
        </pc:sldMkLst>
      </pc:sldChg>
      <pc:sldChg chg="addSp modSp add mod">
        <pc:chgData name="majed Al-hakami" userId="c15e6e485a5a4051" providerId="LiveId" clId="{5CDBC1F6-DA00-4D90-8E1F-7BD1F881B77C}" dt="2020-12-24T12:17:22.147" v="373" actId="14100"/>
        <pc:sldMkLst>
          <pc:docMk/>
          <pc:sldMk cId="3991420797" sldId="322"/>
        </pc:sldMkLst>
        <pc:spChg chg="mod">
          <ac:chgData name="majed Al-hakami" userId="c15e6e485a5a4051" providerId="LiveId" clId="{5CDBC1F6-DA00-4D90-8E1F-7BD1F881B77C}" dt="2020-12-23T21:26:36.561" v="21" actId="404"/>
          <ac:spMkLst>
            <pc:docMk/>
            <pc:sldMk cId="3991420797" sldId="322"/>
            <ac:spMk id="9" creationId="{3369B362-4B3D-4E5C-98EF-794EA055A539}"/>
          </ac:spMkLst>
        </pc:spChg>
        <pc:spChg chg="mod">
          <ac:chgData name="majed Al-hakami" userId="c15e6e485a5a4051" providerId="LiveId" clId="{5CDBC1F6-DA00-4D90-8E1F-7BD1F881B77C}" dt="2020-12-24T12:17:22.147" v="373" actId="14100"/>
          <ac:spMkLst>
            <pc:docMk/>
            <pc:sldMk cId="3991420797" sldId="322"/>
            <ac:spMk id="11" creationId="{F833F6CE-650D-4490-8D7E-8D087B7199AD}"/>
          </ac:spMkLst>
        </pc:spChg>
        <pc:spChg chg="add mod">
          <ac:chgData name="majed Al-hakami" userId="c15e6e485a5a4051" providerId="LiveId" clId="{5CDBC1F6-DA00-4D90-8E1F-7BD1F881B77C}" dt="2020-12-23T21:28:02.945" v="34" actId="20577"/>
          <ac:spMkLst>
            <pc:docMk/>
            <pc:sldMk cId="3991420797" sldId="322"/>
            <ac:spMk id="13" creationId="{9DCE9918-C9C2-4697-9AA8-D7F927AF0CC5}"/>
          </ac:spMkLst>
        </pc:spChg>
      </pc:sldChg>
      <pc:sldChg chg="addSp delSp modSp add mod modAnim">
        <pc:chgData name="majed Al-hakami" userId="c15e6e485a5a4051" providerId="LiveId" clId="{5CDBC1F6-DA00-4D90-8E1F-7BD1F881B77C}" dt="2020-12-24T14:33:20.837" v="581" actId="20577"/>
        <pc:sldMkLst>
          <pc:docMk/>
          <pc:sldMk cId="2713652654" sldId="323"/>
        </pc:sldMkLst>
        <pc:spChg chg="add mod">
          <ac:chgData name="majed Al-hakami" userId="c15e6e485a5a4051" providerId="LiveId" clId="{5CDBC1F6-DA00-4D90-8E1F-7BD1F881B77C}" dt="2020-12-24T14:29:03.180" v="493" actId="20577"/>
          <ac:spMkLst>
            <pc:docMk/>
            <pc:sldMk cId="2713652654" sldId="323"/>
            <ac:spMk id="9" creationId="{3F124CAB-D13C-4961-AE52-B92F2D88B603}"/>
          </ac:spMkLst>
        </pc:spChg>
        <pc:spChg chg="del mod">
          <ac:chgData name="majed Al-hakami" userId="c15e6e485a5a4051" providerId="LiveId" clId="{5CDBC1F6-DA00-4D90-8E1F-7BD1F881B77C}" dt="2020-12-24T14:28:36.894" v="485" actId="478"/>
          <ac:spMkLst>
            <pc:docMk/>
            <pc:sldMk cId="2713652654" sldId="323"/>
            <ac:spMk id="10" creationId="{6848F31A-102F-40BB-92EB-9085D06B9B64}"/>
          </ac:spMkLst>
        </pc:spChg>
        <pc:spChg chg="add mod">
          <ac:chgData name="majed Al-hakami" userId="c15e6e485a5a4051" providerId="LiveId" clId="{5CDBC1F6-DA00-4D90-8E1F-7BD1F881B77C}" dt="2020-12-24T12:18:16.941" v="396"/>
          <ac:spMkLst>
            <pc:docMk/>
            <pc:sldMk cId="2713652654" sldId="323"/>
            <ac:spMk id="11" creationId="{41CC0A62-A4B9-457F-867E-135B437C548F}"/>
          </ac:spMkLst>
        </pc:spChg>
        <pc:spChg chg="del mod">
          <ac:chgData name="majed Al-hakami" userId="c15e6e485a5a4051" providerId="LiveId" clId="{5CDBC1F6-DA00-4D90-8E1F-7BD1F881B77C}" dt="2020-12-24T14:28:36.894" v="485" actId="478"/>
          <ac:spMkLst>
            <pc:docMk/>
            <pc:sldMk cId="2713652654" sldId="323"/>
            <ac:spMk id="12" creationId="{013BB1A8-7209-4ED8-A519-0AC4B53E40E8}"/>
          </ac:spMkLst>
        </pc:spChg>
        <pc:spChg chg="add mod">
          <ac:chgData name="majed Al-hakami" userId="c15e6e485a5a4051" providerId="LiveId" clId="{5CDBC1F6-DA00-4D90-8E1F-7BD1F881B77C}" dt="2020-12-24T14:29:53.373" v="505" actId="113"/>
          <ac:spMkLst>
            <pc:docMk/>
            <pc:sldMk cId="2713652654" sldId="323"/>
            <ac:spMk id="13" creationId="{43AFE1F9-32A3-47A9-8C88-07E25F5B3A91}"/>
          </ac:spMkLst>
        </pc:spChg>
        <pc:spChg chg="add mod">
          <ac:chgData name="majed Al-hakami" userId="c15e6e485a5a4051" providerId="LiveId" clId="{5CDBC1F6-DA00-4D90-8E1F-7BD1F881B77C}" dt="2020-12-24T14:33:20.837" v="581" actId="20577"/>
          <ac:spMkLst>
            <pc:docMk/>
            <pc:sldMk cId="2713652654" sldId="323"/>
            <ac:spMk id="15" creationId="{A99C1F7F-E63C-4109-84C3-92627119C36E}"/>
          </ac:spMkLst>
        </pc:spChg>
        <pc:picChg chg="add del mod">
          <ac:chgData name="majed Al-hakami" userId="c15e6e485a5a4051" providerId="LiveId" clId="{5CDBC1F6-DA00-4D90-8E1F-7BD1F881B77C}" dt="2020-12-24T12:09:16.171" v="343" actId="478"/>
          <ac:picMkLst>
            <pc:docMk/>
            <pc:sldMk cId="2713652654" sldId="323"/>
            <ac:picMk id="4" creationId="{004804BD-AD56-4A1C-80AB-3E847F881C14}"/>
          </ac:picMkLst>
        </pc:picChg>
        <pc:picChg chg="del mod">
          <ac:chgData name="majed Al-hakami" userId="c15e6e485a5a4051" providerId="LiveId" clId="{5CDBC1F6-DA00-4D90-8E1F-7BD1F881B77C}" dt="2020-12-24T12:09:20.841" v="344" actId="478"/>
          <ac:picMkLst>
            <pc:docMk/>
            <pc:sldMk cId="2713652654" sldId="323"/>
            <ac:picMk id="8" creationId="{01B971EC-B7BC-4A23-80D2-C8A8B80A083C}"/>
          </ac:picMkLst>
        </pc:picChg>
        <pc:picChg chg="del">
          <ac:chgData name="majed Al-hakami" userId="c15e6e485a5a4051" providerId="LiveId" clId="{5CDBC1F6-DA00-4D90-8E1F-7BD1F881B77C}" dt="2020-12-24T14:28:40.172" v="486" actId="478"/>
          <ac:picMkLst>
            <pc:docMk/>
            <pc:sldMk cId="2713652654" sldId="323"/>
            <ac:picMk id="14" creationId="{06E32AF2-EC87-4892-A14C-9ACB2934E4B4}"/>
          </ac:picMkLst>
        </pc:picChg>
      </pc:sldChg>
      <pc:sldChg chg="addSp delSp modSp add mod">
        <pc:chgData name="majed Al-hakami" userId="c15e6e485a5a4051" providerId="LiveId" clId="{5CDBC1F6-DA00-4D90-8E1F-7BD1F881B77C}" dt="2020-12-24T12:18:07.867" v="392"/>
        <pc:sldMkLst>
          <pc:docMk/>
          <pc:sldMk cId="4114573421" sldId="324"/>
        </pc:sldMkLst>
        <pc:spChg chg="add mod">
          <ac:chgData name="majed Al-hakami" userId="c15e6e485a5a4051" providerId="LiveId" clId="{5CDBC1F6-DA00-4D90-8E1F-7BD1F881B77C}" dt="2020-12-24T11:56:53.448" v="258" actId="14100"/>
          <ac:spMkLst>
            <pc:docMk/>
            <pc:sldMk cId="4114573421" sldId="324"/>
            <ac:spMk id="5" creationId="{2F2054E2-99CC-4B74-B9CF-63AE21DFFA8C}"/>
          </ac:spMkLst>
        </pc:spChg>
        <pc:spChg chg="add mod">
          <ac:chgData name="majed Al-hakami" userId="c15e6e485a5a4051" providerId="LiveId" clId="{5CDBC1F6-DA00-4D90-8E1F-7BD1F881B77C}" dt="2020-12-24T11:56:26.073" v="247" actId="14100"/>
          <ac:spMkLst>
            <pc:docMk/>
            <pc:sldMk cId="4114573421" sldId="324"/>
            <ac:spMk id="7" creationId="{E33DC12F-2271-4422-B838-BD853E17AECF}"/>
          </ac:spMkLst>
        </pc:spChg>
        <pc:spChg chg="del">
          <ac:chgData name="majed Al-hakami" userId="c15e6e485a5a4051" providerId="LiveId" clId="{5CDBC1F6-DA00-4D90-8E1F-7BD1F881B77C}" dt="2020-12-24T11:55:47.261" v="233" actId="478"/>
          <ac:spMkLst>
            <pc:docMk/>
            <pc:sldMk cId="4114573421" sldId="324"/>
            <ac:spMk id="9" creationId="{8BB1B81C-75F6-471A-B36A-1B944EEDA36C}"/>
          </ac:spMkLst>
        </pc:spChg>
        <pc:spChg chg="add mod">
          <ac:chgData name="majed Al-hakami" userId="c15e6e485a5a4051" providerId="LiveId" clId="{5CDBC1F6-DA00-4D90-8E1F-7BD1F881B77C}" dt="2020-12-24T12:00:22.472" v="314" actId="207"/>
          <ac:spMkLst>
            <pc:docMk/>
            <pc:sldMk cId="4114573421" sldId="324"/>
            <ac:spMk id="10" creationId="{01E18F35-A9FB-4B90-B6DE-94CC3BA8B7C9}"/>
          </ac:spMkLst>
        </pc:spChg>
        <pc:spChg chg="add mod">
          <ac:chgData name="majed Al-hakami" userId="c15e6e485a5a4051" providerId="LiveId" clId="{5CDBC1F6-DA00-4D90-8E1F-7BD1F881B77C}" dt="2020-12-24T12:18:07.867" v="392"/>
          <ac:spMkLst>
            <pc:docMk/>
            <pc:sldMk cId="4114573421" sldId="324"/>
            <ac:spMk id="11" creationId="{616BCA9D-28B2-46A2-9219-10AC0AA6CF03}"/>
          </ac:spMkLst>
        </pc:spChg>
        <pc:picChg chg="del">
          <ac:chgData name="majed Al-hakami" userId="c15e6e485a5a4051" providerId="LiveId" clId="{5CDBC1F6-DA00-4D90-8E1F-7BD1F881B77C}" dt="2020-12-24T11:55:48.090" v="234" actId="478"/>
          <ac:picMkLst>
            <pc:docMk/>
            <pc:sldMk cId="4114573421" sldId="324"/>
            <ac:picMk id="4" creationId="{3944F19F-64BE-4BD2-BB10-A356AEC48967}"/>
          </ac:picMkLst>
        </pc:picChg>
      </pc:sldChg>
      <pc:sldChg chg="addSp delSp modSp add mod ord">
        <pc:chgData name="majed Al-hakami" userId="c15e6e485a5a4051" providerId="LiveId" clId="{5CDBC1F6-DA00-4D90-8E1F-7BD1F881B77C}" dt="2020-12-24T12:18:10.215" v="393"/>
        <pc:sldMkLst>
          <pc:docMk/>
          <pc:sldMk cId="2022207802" sldId="325"/>
        </pc:sldMkLst>
        <pc:spChg chg="add mod">
          <ac:chgData name="majed Al-hakami" userId="c15e6e485a5a4051" providerId="LiveId" clId="{5CDBC1F6-DA00-4D90-8E1F-7BD1F881B77C}" dt="2020-12-24T12:10:44.659" v="356" actId="1076"/>
          <ac:spMkLst>
            <pc:docMk/>
            <pc:sldMk cId="2022207802" sldId="325"/>
            <ac:spMk id="7" creationId="{D15776C3-CFE0-4B52-B15F-31E333622BF6}"/>
          </ac:spMkLst>
        </pc:spChg>
        <pc:spChg chg="add mod">
          <ac:chgData name="majed Al-hakami" userId="c15e6e485a5a4051" providerId="LiveId" clId="{5CDBC1F6-DA00-4D90-8E1F-7BD1F881B77C}" dt="2020-12-24T12:10:42.258" v="355" actId="20577"/>
          <ac:spMkLst>
            <pc:docMk/>
            <pc:sldMk cId="2022207802" sldId="325"/>
            <ac:spMk id="9" creationId="{9F8136F8-9EFC-45F1-AA7E-B71FEA8C110A}"/>
          </ac:spMkLst>
        </pc:spChg>
        <pc:spChg chg="del">
          <ac:chgData name="majed Al-hakami" userId="c15e6e485a5a4051" providerId="LiveId" clId="{5CDBC1F6-DA00-4D90-8E1F-7BD1F881B77C}" dt="2020-12-24T12:09:27.666" v="347" actId="478"/>
          <ac:spMkLst>
            <pc:docMk/>
            <pc:sldMk cId="2022207802" sldId="325"/>
            <ac:spMk id="10" creationId="{6848F31A-102F-40BB-92EB-9085D06B9B64}"/>
          </ac:spMkLst>
        </pc:spChg>
        <pc:spChg chg="add mod">
          <ac:chgData name="majed Al-hakami" userId="c15e6e485a5a4051" providerId="LiveId" clId="{5CDBC1F6-DA00-4D90-8E1F-7BD1F881B77C}" dt="2020-12-24T12:18:10.215" v="393"/>
          <ac:spMkLst>
            <pc:docMk/>
            <pc:sldMk cId="2022207802" sldId="325"/>
            <ac:spMk id="11" creationId="{B4E432E8-AD16-4A4E-90D7-7B146CC590D3}"/>
          </ac:spMkLst>
        </pc:spChg>
        <pc:spChg chg="del mod">
          <ac:chgData name="majed Al-hakami" userId="c15e6e485a5a4051" providerId="LiveId" clId="{5CDBC1F6-DA00-4D90-8E1F-7BD1F881B77C}" dt="2020-12-24T12:10:30.671" v="352" actId="478"/>
          <ac:spMkLst>
            <pc:docMk/>
            <pc:sldMk cId="2022207802" sldId="325"/>
            <ac:spMk id="12" creationId="{013BB1A8-7209-4ED8-A519-0AC4B53E40E8}"/>
          </ac:spMkLst>
        </pc:spChg>
        <pc:picChg chg="mod">
          <ac:chgData name="majed Al-hakami" userId="c15e6e485a5a4051" providerId="LiveId" clId="{5CDBC1F6-DA00-4D90-8E1F-7BD1F881B77C}" dt="2020-12-24T12:11:27.840" v="357" actId="14100"/>
          <ac:picMkLst>
            <pc:docMk/>
            <pc:sldMk cId="2022207802" sldId="325"/>
            <ac:picMk id="8" creationId="{01B971EC-B7BC-4A23-80D2-C8A8B80A083C}"/>
          </ac:picMkLst>
        </pc:picChg>
        <pc:picChg chg="del">
          <ac:chgData name="majed Al-hakami" userId="c15e6e485a5a4051" providerId="LiveId" clId="{5CDBC1F6-DA00-4D90-8E1F-7BD1F881B77C}" dt="2020-12-24T12:10:28.975" v="351" actId="478"/>
          <ac:picMkLst>
            <pc:docMk/>
            <pc:sldMk cId="2022207802" sldId="325"/>
            <ac:picMk id="14" creationId="{06E32AF2-EC87-4892-A14C-9ACB2934E4B4}"/>
          </ac:picMkLst>
        </pc:picChg>
      </pc:sldChg>
      <pc:sldChg chg="addSp delSp modSp add mod modAnim">
        <pc:chgData name="majed Al-hakami" userId="c15e6e485a5a4051" providerId="LiveId" clId="{5CDBC1F6-DA00-4D90-8E1F-7BD1F881B77C}" dt="2020-12-24T12:18:12.308" v="394"/>
        <pc:sldMkLst>
          <pc:docMk/>
          <pc:sldMk cId="993835081" sldId="326"/>
        </pc:sldMkLst>
        <pc:spChg chg="add mod">
          <ac:chgData name="majed Al-hakami" userId="c15e6e485a5a4051" providerId="LiveId" clId="{5CDBC1F6-DA00-4D90-8E1F-7BD1F881B77C}" dt="2020-12-24T12:12:09.496" v="363" actId="1076"/>
          <ac:spMkLst>
            <pc:docMk/>
            <pc:sldMk cId="993835081" sldId="326"/>
            <ac:spMk id="6" creationId="{5FB5D911-B686-4F3A-B8E7-536B5A948C29}"/>
          </ac:spMkLst>
        </pc:spChg>
        <pc:spChg chg="del">
          <ac:chgData name="majed Al-hakami" userId="c15e6e485a5a4051" providerId="LiveId" clId="{5CDBC1F6-DA00-4D90-8E1F-7BD1F881B77C}" dt="2020-12-24T12:12:01.908" v="361" actId="478"/>
          <ac:spMkLst>
            <pc:docMk/>
            <pc:sldMk cId="993835081" sldId="326"/>
            <ac:spMk id="7" creationId="{D15776C3-CFE0-4B52-B15F-31E333622BF6}"/>
          </ac:spMkLst>
        </pc:spChg>
        <pc:spChg chg="add mod">
          <ac:chgData name="majed Al-hakami" userId="c15e6e485a5a4051" providerId="LiveId" clId="{5CDBC1F6-DA00-4D90-8E1F-7BD1F881B77C}" dt="2020-12-24T12:12:09.496" v="363" actId="1076"/>
          <ac:spMkLst>
            <pc:docMk/>
            <pc:sldMk cId="993835081" sldId="326"/>
            <ac:spMk id="10" creationId="{161C35B7-550A-48C9-B042-A1F8319F1CAC}"/>
          </ac:spMkLst>
        </pc:spChg>
        <pc:spChg chg="add mod">
          <ac:chgData name="majed Al-hakami" userId="c15e6e485a5a4051" providerId="LiveId" clId="{5CDBC1F6-DA00-4D90-8E1F-7BD1F881B77C}" dt="2020-12-24T12:12:09.496" v="363" actId="1076"/>
          <ac:spMkLst>
            <pc:docMk/>
            <pc:sldMk cId="993835081" sldId="326"/>
            <ac:spMk id="11" creationId="{44A33C3B-47E2-465E-B296-BD362D957BE5}"/>
          </ac:spMkLst>
        </pc:spChg>
        <pc:spChg chg="add mod">
          <ac:chgData name="majed Al-hakami" userId="c15e6e485a5a4051" providerId="LiveId" clId="{5CDBC1F6-DA00-4D90-8E1F-7BD1F881B77C}" dt="2020-12-24T12:12:09.496" v="363" actId="1076"/>
          <ac:spMkLst>
            <pc:docMk/>
            <pc:sldMk cId="993835081" sldId="326"/>
            <ac:spMk id="12" creationId="{E309DA25-5C7C-4C0E-9F22-8E6AE3A6CE21}"/>
          </ac:spMkLst>
        </pc:spChg>
        <pc:spChg chg="add mod">
          <ac:chgData name="majed Al-hakami" userId="c15e6e485a5a4051" providerId="LiveId" clId="{5CDBC1F6-DA00-4D90-8E1F-7BD1F881B77C}" dt="2020-12-24T12:18:12.308" v="394"/>
          <ac:spMkLst>
            <pc:docMk/>
            <pc:sldMk cId="993835081" sldId="326"/>
            <ac:spMk id="13" creationId="{1D562759-148F-4111-B739-B998BD5387FF}"/>
          </ac:spMkLst>
        </pc:spChg>
        <pc:picChg chg="del">
          <ac:chgData name="majed Al-hakami" userId="c15e6e485a5a4051" providerId="LiveId" clId="{5CDBC1F6-DA00-4D90-8E1F-7BD1F881B77C}" dt="2020-12-24T12:12:01.908" v="361" actId="478"/>
          <ac:picMkLst>
            <pc:docMk/>
            <pc:sldMk cId="993835081" sldId="326"/>
            <ac:picMk id="8" creationId="{01B971EC-B7BC-4A23-80D2-C8A8B80A083C}"/>
          </ac:picMkLst>
        </pc:picChg>
      </pc:sldChg>
      <pc:sldChg chg="add">
        <pc:chgData name="majed Al-hakami" userId="c15e6e485a5a4051" providerId="LiveId" clId="{5CDBC1F6-DA00-4D90-8E1F-7BD1F881B77C}" dt="2020-12-24T12:22:39.203" v="482"/>
        <pc:sldMkLst>
          <pc:docMk/>
          <pc:sldMk cId="366535878" sldId="327"/>
        </pc:sldMkLst>
      </pc:sldChg>
      <pc:sldChg chg="modSp add mod">
        <pc:chgData name="majed Al-hakami" userId="c15e6e485a5a4051" providerId="LiveId" clId="{5CDBC1F6-DA00-4D90-8E1F-7BD1F881B77C}" dt="2020-12-24T14:29:22.478" v="494" actId="20577"/>
        <pc:sldMkLst>
          <pc:docMk/>
          <pc:sldMk cId="1372199153" sldId="328"/>
        </pc:sldMkLst>
        <pc:spChg chg="mod">
          <ac:chgData name="majed Al-hakami" userId="c15e6e485a5a4051" providerId="LiveId" clId="{5CDBC1F6-DA00-4D90-8E1F-7BD1F881B77C}" dt="2020-12-24T14:29:22.478" v="494" actId="20577"/>
          <ac:spMkLst>
            <pc:docMk/>
            <pc:sldMk cId="1372199153" sldId="328"/>
            <ac:spMk id="9" creationId="{3F124CAB-D13C-4961-AE52-B92F2D88B6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rct=j&amp;q=&amp;esrc=s&amp;frm=1&amp;source=images&amp;cd=&amp;cad=rja&amp;uact=8&amp;docid=hzKwvCMqCwoerM&amp;tbnid=wx1d58g0nNTLGM:&amp;ved=0CAUQjRw&amp;url=http://www.kisr.edu.kw/Default.aspx?pageid=13&amp;nid=322&amp;ei=noUyU8emFs3M0AW2iICYDQ&amp;psig=AFQjCNEJXfg5em2RD98o6tGHT_izMHYGxg&amp;ust=1395906296503711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sa/url?sa=i&amp;rct=j&amp;q=&amp;esrc=s&amp;frm=1&amp;source=images&amp;cd=&amp;cad=rja&amp;uact=8&amp;docid=uqfHQ-jcJC2wFM&amp;tbnid=dClIKeESUTaNJM:&amp;ved=0CAUQjRw&amp;url=http://www.altibbi.com/%D8%B5%D9%88%D8%B1-%D8%B7%D8%A8%D9%8A%D8%A9/%D9%83%D9%8A%D9%85%D9%8A%D8%A7%D8%A1&amp;ei=WYcyU7mbBaeP0AWquIBY&amp;psig=AFQjCNFN4mwPzk5t4vvj1OVTIqsCDtVsVw&amp;ust=139590676189970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sa/url?sa=i&amp;rct=j&amp;q=&amp;esrc=s&amp;frm=1&amp;source=images&amp;cd=&amp;cad=rja&amp;uact=8&amp;docid=OB3_8wWzuvh5pM&amp;tbnid=4UDrDI_WycZNXM:&amp;ved=0CAUQjRw&amp;url=http://www.takkad.com/health-food/168.article.htm&amp;ei=gIgyU7KkPKGc0QXe44HoBg&amp;psig=AFQjCNE3j6Ms3beSj_tsZ8X-EF8tFnneMA&amp;ust=139590705576566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.sa/url?sa=i&amp;rct=j&amp;q=&amp;esrc=s&amp;frm=1&amp;source=images&amp;cd=&amp;cad=rja&amp;uact=8&amp;docid=nglYEEGaHvaYdM&amp;tbnid=wRDCIJJTLIG84M:&amp;ved=0CAUQjRw&amp;url=http://projects.edte.utwente.nl/deeltjesmodel/FS-register.html&amp;ei=GjwxU_XDD4KN0AXmxYDgBA&amp;psig=AFQjCNGmD6xictjl-ozPVGuYLaVmoagYsQ&amp;ust=139582191390278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.sa/url?sa=i&amp;rct=j&amp;q=&amp;esrc=s&amp;frm=1&amp;source=images&amp;cd=&amp;cad=rja&amp;uact=8&amp;docid=hU-alaRW5BtelM&amp;tbnid=jh0RKnYClJp8rM:&amp;ved=0CAUQjRw&amp;url=http://www.picstopin.com/500/atomic-number-19-mass-390983in-its-pure-form-potassium-/http:||24*media*tumblr*com|tumblr_ly4g1xXqPf1qk01v6o1_500*jpg/&amp;ei=9UUxU_feO-md0QXT4YCYDQ&amp;psig=AFQjCNHbs_sHjapK8pWJTlPDj13lWWQecg&amp;ust=139582436897466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amasgate.com/vb/t110746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://www.google.com.sa/url?sa=i&amp;rct=j&amp;q=&amp;esrc=s&amp;frm=1&amp;source=images&amp;cd=&amp;cad=rja&amp;uact=8&amp;docid=uqfHQ-jcJC2wFM&amp;tbnid=dClIKeESUTaNJM:&amp;ved=0CAUQjRw&amp;url=http://www.altibbi.com/%D8%B5%D9%88%D8%B1-%D8%B7%D8%A8%D9%8A%D8%A9/%D9%83%D9%8A%D9%85%D9%8A%D8%A7%D8%A1&amp;ei=WYcyU7mbBaeP0AWquIBY&amp;psig=AFQjCNFN4mwPzk5t4vvj1OVTIqsCDtVsVw&amp;ust=1395906761899705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frm=1&amp;source=images&amp;cd=&amp;cad=rja&amp;uact=8&amp;docid=o16i8PKZYN2S6M&amp;tbnid=HMKq7fs0f9YzzM:&amp;ved=0CAUQjRw&amp;url=http://www.pitt.edu/~cejones/GeoImages/1Minerals/1IgneousMineralz/Feldspars.html&amp;ei=DyYxU4ifGaOa0QX5h4GQCg&amp;psig=AFQjCNG_d5hNwpEvTrfeM5NOxBgSlOnKFQ&amp;ust=1395816314322143" TargetMode="External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14.jpeg"/><Relationship Id="rId9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docid=yZwwMTL-Si-AfM&amp;tbnid=cifuuN0Ua5IrGM:&amp;ved=0CAYQjRw&amp;url=http://ar.wikipedia.org/wiki/%D8%A8%D9%86%D9%8A%D8%A9_%D8%A8%D9%84%D9%88%D8%B1%D9%8A%D8%A9&amp;ei=qHQwU6KnGqvM0AXVzoCADw&amp;psig=AFQjCNE7gXZ0httAz0WDUeUnm4t8MZ6e_Q&amp;ust=139577067511608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.sa/url?sa=i&amp;rct=j&amp;q=&amp;esrc=s&amp;source=images&amp;cd=&amp;cad=rja&amp;uact=8&amp;ved=0ahUKEwiU_NqFwL7KAhWCThQKHS_IA3YQjRwIBw&amp;url=http://farsacom.blogspot.com/2013_02_01_archive.html&amp;psig=AFQjCNGXN9v9Z354Bmajg9E0zglG2En_ig&amp;ust=145358920121342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المواد الصلبة(2) </a:t>
            </a:r>
            <a:r>
              <a:rPr lang="ar-SA" sz="2800" b="1" dirty="0">
                <a:solidFill>
                  <a:srgbClr val="FF0000"/>
                </a:solidFill>
              </a:rPr>
              <a:t>ص34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4" descr="http://www.kisr.edu.kw/Data/site1/images/news_urnb.jpg">
            <a:hlinkClick r:id="rId2"/>
            <a:extLst>
              <a:ext uri="{FF2B5EF4-FFF2-40B4-BE49-F238E27FC236}">
                <a16:creationId xmlns:a16="http://schemas.microsoft.com/office/drawing/2014/main" id="{BBF966F7-7219-49C3-A35E-2DA82479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" y="2542217"/>
            <a:ext cx="4429156" cy="3602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FEE3824-141F-4FD3-9D29-E7FDE0F4B220}"/>
              </a:ext>
            </a:extLst>
          </p:cNvPr>
          <p:cNvSpPr/>
          <p:nvPr/>
        </p:nvSpPr>
        <p:spPr>
          <a:xfrm>
            <a:off x="7418199" y="3788212"/>
            <a:ext cx="44826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مثل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الغازات النبيلة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AEAE9B-ED12-4454-8920-948AFE5CF877}"/>
              </a:ext>
            </a:extLst>
          </p:cNvPr>
          <p:cNvSpPr/>
          <p:nvPr/>
        </p:nvSpPr>
        <p:spPr>
          <a:xfrm>
            <a:off x="8250051" y="3049141"/>
            <a:ext cx="372570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1- المواد الصلبة الذرية</a:t>
            </a:r>
            <a:endParaRPr lang="ar-SA" sz="36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1B1D771-83CA-4CBD-B3C4-01BFD52415D9}"/>
              </a:ext>
            </a:extLst>
          </p:cNvPr>
          <p:cNvSpPr/>
          <p:nvPr/>
        </p:nvSpPr>
        <p:spPr>
          <a:xfrm>
            <a:off x="7891520" y="4906743"/>
            <a:ext cx="3980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حيث تعكس خواصها قوى التشتت الضعيفة بين ذراتها.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4E3FFFB-BC8D-4F4A-8D43-9D0B1AFEC35B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D3CAE7-8AEA-45F6-AC9B-A5C31FC9A995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5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88DCF3D-F457-43E4-AF30-6BCBF529A8DF}"/>
              </a:ext>
            </a:extLst>
          </p:cNvPr>
          <p:cNvSpPr/>
          <p:nvPr/>
        </p:nvSpPr>
        <p:spPr>
          <a:xfrm>
            <a:off x="7948670" y="2965219"/>
            <a:ext cx="4059125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2- المواد الصلبة الجزيئية</a:t>
            </a:r>
            <a:endParaRPr lang="ar-SA" sz="36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Picture 2" descr="http://www.altibbi.com/global/img/website/med/sugar_def_10630_1.jpg">
            <a:hlinkClick r:id="rId2"/>
            <a:extLst>
              <a:ext uri="{FF2B5EF4-FFF2-40B4-BE49-F238E27FC236}">
                <a16:creationId xmlns:a16="http://schemas.microsoft.com/office/drawing/2014/main" id="{0B13498D-3875-450C-811D-7DD6355D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" y="4782466"/>
            <a:ext cx="2572533" cy="17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akkad.com/upload/images/Iced%20water.jpg">
            <a:hlinkClick r:id="rId4"/>
            <a:extLst>
              <a:ext uri="{FF2B5EF4-FFF2-40B4-BE49-F238E27FC236}">
                <a16:creationId xmlns:a16="http://schemas.microsoft.com/office/drawing/2014/main" id="{3C008F64-52B3-4BA7-908A-D6697C09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" y="2458634"/>
            <a:ext cx="2572533" cy="19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9975823-2A81-4405-8847-3E3339C9E512}"/>
              </a:ext>
            </a:extLst>
          </p:cNvPr>
          <p:cNvSpPr/>
          <p:nvPr/>
        </p:nvSpPr>
        <p:spPr>
          <a:xfrm>
            <a:off x="7059930" y="3974763"/>
            <a:ext cx="4838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حيث ترتبط الجسيمات في هذه المواد إما بواسطة قوى التشتت أو القوى الثنائية القطبية أو الروابط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الهيدروجينية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67D697E-093C-4F1A-B749-840C77BB5283}"/>
              </a:ext>
            </a:extLst>
          </p:cNvPr>
          <p:cNvSpPr/>
          <p:nvPr/>
        </p:nvSpPr>
        <p:spPr>
          <a:xfrm>
            <a:off x="9029298" y="5866343"/>
            <a:ext cx="266395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مثل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: الماء و السكر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4E85C59-2F68-4247-B3AA-57AAFCA92904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BE8CEA-3AC2-4EA7-87E3-F4178E4B7CA1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30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C86CA-D5EF-4243-83CE-CEA76258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6" y="2648075"/>
            <a:ext cx="3442138" cy="3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B7EE3A5-485E-4282-B21F-EB6CA4408086}"/>
              </a:ext>
            </a:extLst>
          </p:cNvPr>
          <p:cNvSpPr txBox="1"/>
          <p:nvPr/>
        </p:nvSpPr>
        <p:spPr>
          <a:xfrm>
            <a:off x="6096000" y="1795234"/>
            <a:ext cx="44378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أذكر السبب فيما يلي :</a:t>
            </a:r>
          </a:p>
        </p:txBody>
      </p:sp>
      <p:sp>
        <p:nvSpPr>
          <p:cNvPr id="6" name="مستطيل مستدير الزوايا 20">
            <a:extLst>
              <a:ext uri="{FF2B5EF4-FFF2-40B4-BE49-F238E27FC236}">
                <a16:creationId xmlns:a16="http://schemas.microsoft.com/office/drawing/2014/main" id="{4FEC2467-4442-4A42-B18F-4F68BF7B1D05}"/>
              </a:ext>
            </a:extLst>
          </p:cNvPr>
          <p:cNvSpPr/>
          <p:nvPr/>
        </p:nvSpPr>
        <p:spPr>
          <a:xfrm>
            <a:off x="10616018" y="172977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B34EC9-94B2-48F1-B251-03D4FA8FF452}"/>
              </a:ext>
            </a:extLst>
          </p:cNvPr>
          <p:cNvSpPr txBox="1"/>
          <p:nvPr/>
        </p:nvSpPr>
        <p:spPr>
          <a:xfrm>
            <a:off x="6252696" y="2780512"/>
            <a:ext cx="446411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المواد الصلبة الجزيئية رديئة التوصيل للكهرباء والحرارة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659D34C-DED2-44C4-9102-F14FC7F0079C}"/>
              </a:ext>
            </a:extLst>
          </p:cNvPr>
          <p:cNvSpPr txBox="1"/>
          <p:nvPr/>
        </p:nvSpPr>
        <p:spPr>
          <a:xfrm>
            <a:off x="6607824" y="4559759"/>
            <a:ext cx="3926052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</a:rPr>
              <a:t>بسبب عدم احتواء المواد الصلبة الجزيئية على </a:t>
            </a:r>
            <a:r>
              <a:rPr lang="ar-SA" sz="2800" b="1" dirty="0">
                <a:solidFill>
                  <a:srgbClr val="FF0000"/>
                </a:solidFill>
              </a:rPr>
              <a:t>أيونات</a:t>
            </a:r>
            <a:r>
              <a:rPr lang="ar-S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1A9996-56DE-497B-A765-8C8DA92C5D43}"/>
              </a:ext>
            </a:extLst>
          </p:cNvPr>
          <p:cNvSpPr/>
          <p:nvPr/>
        </p:nvSpPr>
        <p:spPr>
          <a:xfrm>
            <a:off x="3281680" y="4856480"/>
            <a:ext cx="545574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38BB76EE-41A2-4F4C-B5F8-9F00FF6D2015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4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7BD12BB-5277-49C1-BD88-1579EF0A6331}"/>
              </a:ext>
            </a:extLst>
          </p:cNvPr>
          <p:cNvSpPr/>
          <p:nvPr/>
        </p:nvSpPr>
        <p:spPr>
          <a:xfrm>
            <a:off x="7177401" y="2745071"/>
            <a:ext cx="4927952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3- المواد الصلبة التساهمية الشبكية</a:t>
            </a:r>
            <a:endParaRPr lang="ar-SA" sz="3200" dirty="0">
              <a:solidFill>
                <a:srgbClr val="00206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91FB497-434F-4D03-B81C-805932B7FB28}"/>
              </a:ext>
            </a:extLst>
          </p:cNvPr>
          <p:cNvSpPr/>
          <p:nvPr/>
        </p:nvSpPr>
        <p:spPr>
          <a:xfrm>
            <a:off x="8232087" y="6135634"/>
            <a:ext cx="30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مثل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: الكوارتز والألماس </a:t>
            </a:r>
            <a:endParaRPr lang="en-US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D501E0F-5F4A-4DF8-8187-4203A10C5DDF}"/>
              </a:ext>
            </a:extLst>
          </p:cNvPr>
          <p:cNvSpPr/>
          <p:nvPr/>
        </p:nvSpPr>
        <p:spPr>
          <a:xfrm>
            <a:off x="6815806" y="3604034"/>
            <a:ext cx="5187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تستطيع ذرات الكربون والسليكون تكوين مواد صلبة تساهمية شبكية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19CB20-162D-4F68-BCC5-E75CE2B6A21A}"/>
              </a:ext>
            </a:extLst>
          </p:cNvPr>
          <p:cNvSpPr/>
          <p:nvPr/>
        </p:nvSpPr>
        <p:spPr>
          <a:xfrm>
            <a:off x="8039901" y="173080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F3B46D8-097F-45D0-BF31-F1F5ECC907A2}"/>
              </a:ext>
            </a:extLst>
          </p:cNvPr>
          <p:cNvSpPr/>
          <p:nvPr/>
        </p:nvSpPr>
        <p:spPr>
          <a:xfrm>
            <a:off x="8039901" y="4832330"/>
            <a:ext cx="349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بسبب قدرتها على تكوين </a:t>
            </a:r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روابط تساهمية متعددة.</a:t>
            </a:r>
            <a:endParaRPr lang="en-US" sz="28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7A0ADDC-176D-46C6-AA9A-4BB18DBB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9" y="2501519"/>
            <a:ext cx="3325391" cy="4157335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144A2F62-C57F-4959-9ECE-BA14D986B83A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88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2D4CC68-9262-4F1C-8B5B-6D4DA6D2C0A1}"/>
              </a:ext>
            </a:extLst>
          </p:cNvPr>
          <p:cNvSpPr/>
          <p:nvPr/>
        </p:nvSpPr>
        <p:spPr>
          <a:xfrm>
            <a:off x="9421569" y="2807794"/>
            <a:ext cx="224131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ظاهرة التآصل</a:t>
            </a:r>
            <a:endParaRPr lang="ar-SA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EF80FC1-D597-4BF6-8CE4-3808EB5B80AC}"/>
              </a:ext>
            </a:extLst>
          </p:cNvPr>
          <p:cNvSpPr/>
          <p:nvPr/>
        </p:nvSpPr>
        <p:spPr>
          <a:xfrm>
            <a:off x="7345680" y="3561391"/>
            <a:ext cx="4317207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ظاهرة وجود عنصر مثل الكربون بثلاث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أشكال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في الحالة الفيزيائية نفسها.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7360F2C-0FA3-4F35-93C8-23AC3A758130}"/>
              </a:ext>
            </a:extLst>
          </p:cNvPr>
          <p:cNvSpPr/>
          <p:nvPr/>
        </p:nvSpPr>
        <p:spPr>
          <a:xfrm>
            <a:off x="8170830" y="5815293"/>
            <a:ext cx="349205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(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صلبة ، سائلة ، غازية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)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7" name="Picture 2" descr="نتيجة بحث الصور عن ‪diamonds‬‏">
            <a:extLst>
              <a:ext uri="{FF2B5EF4-FFF2-40B4-BE49-F238E27FC236}">
                <a16:creationId xmlns:a16="http://schemas.microsoft.com/office/drawing/2014/main" id="{C4275AAA-177E-4061-83B4-37F55277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1" y="2407071"/>
            <a:ext cx="2439005" cy="9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نتيجة بحث الصور عن ‪graphite‬‏">
            <a:extLst>
              <a:ext uri="{FF2B5EF4-FFF2-40B4-BE49-F238E27FC236}">
                <a16:creationId xmlns:a16="http://schemas.microsoft.com/office/drawing/2014/main" id="{797A8D87-6101-40ED-BE09-2E354D6E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0" y="3728294"/>
            <a:ext cx="2205528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صورة ذات صلة">
            <a:extLst>
              <a:ext uri="{FF2B5EF4-FFF2-40B4-BE49-F238E27FC236}">
                <a16:creationId xmlns:a16="http://schemas.microsoft.com/office/drawing/2014/main" id="{1D39C87E-02E2-4ADF-BF98-88526E07F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9736" r="11111" b="15816"/>
          <a:stretch/>
        </p:blipFill>
        <p:spPr bwMode="auto">
          <a:xfrm>
            <a:off x="667007" y="5360817"/>
            <a:ext cx="1987462" cy="1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CA4996-7F6D-4992-86C0-B608D4996A62}"/>
              </a:ext>
            </a:extLst>
          </p:cNvPr>
          <p:cNvSpPr txBox="1"/>
          <p:nvPr/>
        </p:nvSpPr>
        <p:spPr>
          <a:xfrm>
            <a:off x="2895361" y="2507303"/>
            <a:ext cx="13498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الألماس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1C01A61-815E-4273-B36F-07DDD2B9640A}"/>
              </a:ext>
            </a:extLst>
          </p:cNvPr>
          <p:cNvSpPr txBox="1"/>
          <p:nvPr/>
        </p:nvSpPr>
        <p:spPr>
          <a:xfrm>
            <a:off x="2887801" y="3885446"/>
            <a:ext cx="13498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الجرافيت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5DBB6C-94C1-4B97-B4F9-161E79C2FB41}"/>
              </a:ext>
            </a:extLst>
          </p:cNvPr>
          <p:cNvSpPr txBox="1"/>
          <p:nvPr/>
        </p:nvSpPr>
        <p:spPr>
          <a:xfrm>
            <a:off x="2895361" y="5595292"/>
            <a:ext cx="134988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البكمنستر فوليرين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60C2D76-5A97-4296-8C31-7BAB0E32F7C5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C3B389A8-D9B9-4033-BD2A-273D1E242E84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564EEE8-E053-4F07-B30B-F6B256206B2F}"/>
              </a:ext>
            </a:extLst>
          </p:cNvPr>
          <p:cNvSpPr/>
          <p:nvPr/>
        </p:nvSpPr>
        <p:spPr>
          <a:xfrm>
            <a:off x="8555696" y="2757623"/>
            <a:ext cx="3530134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4- المواد الصلبة الأيونية</a:t>
            </a:r>
            <a:endParaRPr lang="ar-SA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Picture 4" descr="http://projects.edte.utwente.nl/deeltjesmodel/NaCl08.gif">
            <a:hlinkClick r:id="rId2"/>
            <a:extLst>
              <a:ext uri="{FF2B5EF4-FFF2-40B4-BE49-F238E27FC236}">
                <a16:creationId xmlns:a16="http://schemas.microsoft.com/office/drawing/2014/main" id="{29B0A5BA-A23E-4104-8EAB-7F311793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1" y="2279765"/>
            <a:ext cx="3092277" cy="22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C19FB31-636F-4E5B-A7E9-F998E5991A54}"/>
              </a:ext>
            </a:extLst>
          </p:cNvPr>
          <p:cNvSpPr/>
          <p:nvPr/>
        </p:nvSpPr>
        <p:spPr>
          <a:xfrm>
            <a:off x="6359584" y="3704585"/>
            <a:ext cx="5703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+mj-cs"/>
              </a:rPr>
              <a:t>يمكن تحديد شكل البلورة وتركيب الشبكة البلورية من خلال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نوع الايونات ونسبة وجودها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، اذ تعطي قوى التجاذب بين بلورات هذه المركبات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الصلابة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ودرجة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انصهارها العالية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.</a:t>
            </a:r>
            <a:endParaRPr lang="en-US" sz="28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DBD756F-C6B9-4EC2-9FD2-6C25FADFC5A7}"/>
              </a:ext>
            </a:extLst>
          </p:cNvPr>
          <p:cNvSpPr/>
          <p:nvPr/>
        </p:nvSpPr>
        <p:spPr>
          <a:xfrm>
            <a:off x="8491577" y="5943898"/>
            <a:ext cx="33009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مثل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: ملح الطعام (</a:t>
            </a:r>
            <a:r>
              <a:rPr lang="en-US" sz="2800" b="1" dirty="0" err="1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NaCl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00FB7E-9C22-47EF-A381-D42F5456A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0" y="4963966"/>
            <a:ext cx="2982155" cy="178907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94ACE4EB-779A-4C37-9B74-027D2C0B2BFC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C36C47D-E72B-4316-A591-B6825625EAED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31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62D714-7C6D-47E2-AC98-D3335B039879}"/>
              </a:ext>
            </a:extLst>
          </p:cNvPr>
          <p:cNvSpPr/>
          <p:nvPr/>
        </p:nvSpPr>
        <p:spPr>
          <a:xfrm>
            <a:off x="8545308" y="3035375"/>
            <a:ext cx="3422732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5- المواد الصلبة الفلزية</a:t>
            </a:r>
            <a:endParaRPr lang="ar-SA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5D50943-C99B-4C95-A1AC-1DDE83B9621F}"/>
              </a:ext>
            </a:extLst>
          </p:cNvPr>
          <p:cNvSpPr/>
          <p:nvPr/>
        </p:nvSpPr>
        <p:spPr>
          <a:xfrm>
            <a:off x="8428288" y="4597399"/>
            <a:ext cx="35397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مثل : الصوديوم و البوتاسيوم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F1B870-295F-46CB-9C44-FAF0E32D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493809"/>
            <a:ext cx="2605118" cy="25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نتيجة بحث الصور عن ‪Metallic solids‬‏">
            <a:extLst>
              <a:ext uri="{FF2B5EF4-FFF2-40B4-BE49-F238E27FC236}">
                <a16:creationId xmlns:a16="http://schemas.microsoft.com/office/drawing/2014/main" id="{F77D862C-02D9-42CE-96C7-CB4AA68F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3" y="2346477"/>
            <a:ext cx="2789595" cy="21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D9CAD45-5C96-4959-B031-1FDD11B9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02" y="4443689"/>
            <a:ext cx="2328325" cy="256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552474B-E54D-4258-B467-56AE4A1D0FFB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3138544F-24DE-4EDA-B0BF-FE8926FE5F70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4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B667D26-C91F-4672-9110-239CF1BD4214}"/>
              </a:ext>
            </a:extLst>
          </p:cNvPr>
          <p:cNvSpPr/>
          <p:nvPr/>
        </p:nvSpPr>
        <p:spPr>
          <a:xfrm>
            <a:off x="6083012" y="4549023"/>
            <a:ext cx="5777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تتكون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الفلزات الصلبة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أيونات موجبة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محاطة ببحر من الالكترونات المتحركة.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Picture 2" descr="http://www.flw.com/datatools/periodic/e_model/19.gif">
            <a:hlinkClick r:id="rId2"/>
            <a:extLst>
              <a:ext uri="{FF2B5EF4-FFF2-40B4-BE49-F238E27FC236}">
                <a16:creationId xmlns:a16="http://schemas.microsoft.com/office/drawing/2014/main" id="{0E195BAC-EB1A-4114-AE61-3748ABB1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21001" r="21667" b="21666"/>
          <a:stretch>
            <a:fillRect/>
          </a:stretch>
        </p:blipFill>
        <p:spPr bwMode="auto">
          <a:xfrm>
            <a:off x="1180126" y="4726909"/>
            <a:ext cx="2186170" cy="22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بحث الصور عن ‪Metallic solids‬‏">
            <a:extLst>
              <a:ext uri="{FF2B5EF4-FFF2-40B4-BE49-F238E27FC236}">
                <a16:creationId xmlns:a16="http://schemas.microsoft.com/office/drawing/2014/main" id="{35482FA4-EEE5-4AA6-916F-8DCA376A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" y="2189806"/>
            <a:ext cx="3981450" cy="23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5334B7F-ED76-47AB-B73A-5D3DADBD7B56}"/>
              </a:ext>
            </a:extLst>
          </p:cNvPr>
          <p:cNvSpPr/>
          <p:nvPr/>
        </p:nvSpPr>
        <p:spPr>
          <a:xfrm>
            <a:off x="8545308" y="3035375"/>
            <a:ext cx="3422732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5- المواد الصلبة الفلزية</a:t>
            </a:r>
            <a:endParaRPr lang="ar-SA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E5838F1-D88E-48B9-B771-CB1B925FACBD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5A18C91E-3186-4E24-8425-9590711F734C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8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944F19F-64BE-4BD2-BB10-A356AEC4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502760"/>
            <a:ext cx="10887075" cy="418378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BB1B81C-75F6-471A-B36A-1B944EEDA36C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B6D8F234-1ABD-4B75-B404-0CF5E0344A4C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56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20">
            <a:extLst>
              <a:ext uri="{FF2B5EF4-FFF2-40B4-BE49-F238E27FC236}">
                <a16:creationId xmlns:a16="http://schemas.microsoft.com/office/drawing/2014/main" id="{2F2054E2-99CC-4B74-B9CF-63AE21DFFA8C}"/>
              </a:ext>
            </a:extLst>
          </p:cNvPr>
          <p:cNvSpPr/>
          <p:nvPr/>
        </p:nvSpPr>
        <p:spPr>
          <a:xfrm>
            <a:off x="10616018" y="1729776"/>
            <a:ext cx="1575982" cy="1077218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rgbClr val="C00000"/>
                </a:solidFill>
              </a:rPr>
              <a:t>تدريب22</a:t>
            </a:r>
          </a:p>
          <a:p>
            <a:pPr algn="ctr" rtl="1"/>
            <a:r>
              <a:rPr lang="ar-SA" sz="2800" b="1" dirty="0">
                <a:solidFill>
                  <a:srgbClr val="C00000"/>
                </a:solidFill>
              </a:rPr>
              <a:t>ص36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3DC12F-2271-4422-B838-BD853E17AECF}"/>
              </a:ext>
            </a:extLst>
          </p:cNvPr>
          <p:cNvSpPr txBox="1"/>
          <p:nvPr/>
        </p:nvSpPr>
        <p:spPr>
          <a:xfrm>
            <a:off x="3048000" y="1729776"/>
            <a:ext cx="7495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صف الفرق بين المواد الصلبة الجزيئية والمواد الصلبة التساهمية الشبكية.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E18F35-A9FB-4B90-B6DE-94CC3BA8B7C9}"/>
              </a:ext>
            </a:extLst>
          </p:cNvPr>
          <p:cNvSpPr txBox="1"/>
          <p:nvPr/>
        </p:nvSpPr>
        <p:spPr>
          <a:xfrm>
            <a:off x="3487420" y="3536553"/>
            <a:ext cx="76073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</a:rPr>
              <a:t>تتكون المادة الصُّلبة </a:t>
            </a:r>
            <a:r>
              <a:rPr lang="ar-SA" sz="3200" b="1" dirty="0">
                <a:solidFill>
                  <a:srgbClr val="FF0000"/>
                </a:solidFill>
              </a:rPr>
              <a:t>الجزيئية</a:t>
            </a:r>
            <a:r>
              <a:rPr lang="ar-SA" sz="3200" b="1" dirty="0">
                <a:solidFill>
                  <a:srgbClr val="0000CC"/>
                </a:solidFill>
              </a:rPr>
              <a:t> من جزيئات ترتبط معا بواسطة قوى تجاذب جزيئية، وهي أضعف من الروابط التساهمية.</a:t>
            </a:r>
          </a:p>
          <a:p>
            <a:r>
              <a:rPr lang="ar-SA" sz="3200" b="1" dirty="0">
                <a:solidFill>
                  <a:srgbClr val="0000CC"/>
                </a:solidFill>
              </a:rPr>
              <a:t>في حين تتكون المواد الصُّلبة </a:t>
            </a:r>
            <a:r>
              <a:rPr lang="ar-SA" sz="3200" b="1" dirty="0">
                <a:solidFill>
                  <a:srgbClr val="FF0000"/>
                </a:solidFill>
              </a:rPr>
              <a:t>التساهمية</a:t>
            </a:r>
            <a:r>
              <a:rPr lang="ar-SA" sz="3200" b="1" dirty="0">
                <a:solidFill>
                  <a:srgbClr val="0000CC"/>
                </a:solidFill>
              </a:rPr>
              <a:t> الشبكية من جزيئات ترتبط معا بواسطة روابط تساهمية.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616BCA9D-28B2-46A2-9219-10AC0AA6CF03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457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48F31A-102F-40BB-92EB-9085D06B9B64}"/>
              </a:ext>
            </a:extLst>
          </p:cNvPr>
          <p:cNvSpPr/>
          <p:nvPr/>
        </p:nvSpPr>
        <p:spPr>
          <a:xfrm>
            <a:off x="3629585" y="1875801"/>
            <a:ext cx="6056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Lotus-Bold"/>
              </a:rPr>
              <a:t>قارن</a:t>
            </a:r>
            <a:r>
              <a:rPr lang="ar-SA" sz="3600" b="1" dirty="0">
                <a:solidFill>
                  <a:srgbClr val="002060"/>
                </a:solidFill>
                <a:latin typeface="Lotus-Bold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Lotus-Light"/>
              </a:rPr>
              <a:t>بين وحدة البناء والشبكة البلورية.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13BB1A8-7209-4ED8-A519-0AC4B53E40E8}"/>
              </a:ext>
            </a:extLst>
          </p:cNvPr>
          <p:cNvSpPr txBox="1"/>
          <p:nvPr/>
        </p:nvSpPr>
        <p:spPr>
          <a:xfrm>
            <a:off x="10139681" y="1856430"/>
            <a:ext cx="137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06E32AF2-EC87-4892-A14C-9ACB2934E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771651"/>
            <a:ext cx="768263" cy="731520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3369B362-4B3D-4E5C-98EF-794EA055A539}"/>
              </a:ext>
            </a:extLst>
          </p:cNvPr>
          <p:cNvSpPr txBox="1"/>
          <p:nvPr/>
        </p:nvSpPr>
        <p:spPr>
          <a:xfrm>
            <a:off x="9992528" y="2522132"/>
            <a:ext cx="191868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تدريب 21ص36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833F6CE-650D-4490-8D7E-8D087B7199AD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CE9918-C9C2-4697-9AA8-D7F927AF0CC5}"/>
              </a:ext>
            </a:extLst>
          </p:cNvPr>
          <p:cNvSpPr txBox="1"/>
          <p:nvPr/>
        </p:nvSpPr>
        <p:spPr>
          <a:xfrm>
            <a:off x="3629584" y="4077454"/>
            <a:ext cx="7719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وحدات البناء هي وحدات بناء الشبكة البلورية.</a:t>
            </a:r>
          </a:p>
        </p:txBody>
      </p:sp>
    </p:spTree>
    <p:extLst>
      <p:ext uri="{BB962C8B-B14F-4D97-AF65-F5344CB8AC3E}">
        <p14:creationId xmlns:p14="http://schemas.microsoft.com/office/powerpoint/2010/main" val="399142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B971EC-B7BC-4A23-80D2-C8A8B80A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3"/>
          <a:stretch/>
        </p:blipFill>
        <p:spPr>
          <a:xfrm>
            <a:off x="2097651" y="2791480"/>
            <a:ext cx="8397363" cy="378204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15776C3-CFE0-4B52-B15F-31E333622BF6}"/>
              </a:ext>
            </a:extLst>
          </p:cNvPr>
          <p:cNvSpPr/>
          <p:nvPr/>
        </p:nvSpPr>
        <p:spPr>
          <a:xfrm>
            <a:off x="1998319" y="1845023"/>
            <a:ext cx="854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ضع رقم اسم المادة الصلبة البلورية أمام الصورة المناسب لها ؟</a:t>
            </a:r>
          </a:p>
        </p:txBody>
      </p:sp>
      <p:sp>
        <p:nvSpPr>
          <p:cNvPr id="9" name="مستطيل مستدير الزوايا 20">
            <a:extLst>
              <a:ext uri="{FF2B5EF4-FFF2-40B4-BE49-F238E27FC236}">
                <a16:creationId xmlns:a16="http://schemas.microsoft.com/office/drawing/2014/main" id="{9F8136F8-9EFC-45F1-AA7E-B71FEA8C110A}"/>
              </a:ext>
            </a:extLst>
          </p:cNvPr>
          <p:cNvSpPr/>
          <p:nvPr/>
        </p:nvSpPr>
        <p:spPr>
          <a:xfrm>
            <a:off x="10616018" y="177470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B4E432E8-AD16-4A4E-90D7-7B146CC590D3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20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20">
            <a:extLst>
              <a:ext uri="{FF2B5EF4-FFF2-40B4-BE49-F238E27FC236}">
                <a16:creationId xmlns:a16="http://schemas.microsoft.com/office/drawing/2014/main" id="{9F8136F8-9EFC-45F1-AA7E-B71FEA8C110A}"/>
              </a:ext>
            </a:extLst>
          </p:cNvPr>
          <p:cNvSpPr/>
          <p:nvPr/>
        </p:nvSpPr>
        <p:spPr>
          <a:xfrm>
            <a:off x="10616018" y="177470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FB5D911-B686-4F3A-B8E7-536B5A948C29}"/>
              </a:ext>
            </a:extLst>
          </p:cNvPr>
          <p:cNvSpPr txBox="1"/>
          <p:nvPr/>
        </p:nvSpPr>
        <p:spPr>
          <a:xfrm>
            <a:off x="2530384" y="1566162"/>
            <a:ext cx="7797326" cy="221599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اذكر السبب فيما يلي :</a:t>
            </a:r>
          </a:p>
          <a:p>
            <a:pPr algn="r" rtl="1">
              <a:lnSpc>
                <a:spcPct val="150000"/>
              </a:lnSpc>
            </a:pPr>
            <a:r>
              <a:rPr lang="ar-SA" sz="30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1- السكر مركب صلب عند درجة حرارة الغرفة .</a:t>
            </a:r>
          </a:p>
          <a:p>
            <a:pPr algn="r" rtl="1">
              <a:lnSpc>
                <a:spcPct val="150000"/>
              </a:lnSpc>
            </a:pPr>
            <a:r>
              <a:rPr lang="ar-SA" sz="30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2- المواد الصلبة الجزيئية رديئة التوصيل للكهرباء والحرارة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1C35B7-550A-48C9-B042-A1F8319F1CAC}"/>
              </a:ext>
            </a:extLst>
          </p:cNvPr>
          <p:cNvSpPr txBox="1"/>
          <p:nvPr/>
        </p:nvSpPr>
        <p:spPr>
          <a:xfrm>
            <a:off x="3074898" y="4734337"/>
            <a:ext cx="72528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1- بسبب </a:t>
            </a:r>
            <a:r>
              <a:rPr lang="ar-SA" sz="2800" b="1" dirty="0">
                <a:solidFill>
                  <a:srgbClr val="FF0000"/>
                </a:solidFill>
              </a:rPr>
              <a:t>كتلتها الجزيئية الكبيرة</a:t>
            </a:r>
            <a:r>
              <a:rPr lang="ar-S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ar-SA" sz="2800" b="1" dirty="0">
                <a:solidFill>
                  <a:srgbClr val="0000CC"/>
                </a:solidFill>
              </a:rPr>
              <a:t>فالجزيئات الكبيرة تحتوي على الكثير من الروابط الضعيفة.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A33C3B-47E2-465E-B296-BD362D957BE5}"/>
              </a:ext>
            </a:extLst>
          </p:cNvPr>
          <p:cNvSpPr txBox="1"/>
          <p:nvPr/>
        </p:nvSpPr>
        <p:spPr>
          <a:xfrm>
            <a:off x="5994400" y="3857673"/>
            <a:ext cx="2133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الحل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309DA25-5C7C-4C0E-9F22-8E6AE3A6CE21}"/>
              </a:ext>
            </a:extLst>
          </p:cNvPr>
          <p:cNvSpPr txBox="1"/>
          <p:nvPr/>
        </p:nvSpPr>
        <p:spPr>
          <a:xfrm>
            <a:off x="3077170" y="5691969"/>
            <a:ext cx="725281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SA" sz="2400" b="1" dirty="0">
              <a:solidFill>
                <a:srgbClr val="0000CC"/>
              </a:solidFill>
            </a:endParaRPr>
          </a:p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2- بسبب عدم احتواء المواد الصلبة الجزيئية على </a:t>
            </a:r>
            <a:r>
              <a:rPr lang="ar-SA" sz="2800" b="1" dirty="0">
                <a:solidFill>
                  <a:srgbClr val="FF0000"/>
                </a:solidFill>
              </a:rPr>
              <a:t>أيونات</a:t>
            </a:r>
            <a:r>
              <a:rPr lang="ar-SA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D562759-148F-4111-B739-B998BD5387FF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38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3C77A99-259A-4E9A-8BC9-1E1410CEE305}"/>
              </a:ext>
            </a:extLst>
          </p:cNvPr>
          <p:cNvSpPr/>
          <p:nvPr/>
        </p:nvSpPr>
        <p:spPr>
          <a:xfrm>
            <a:off x="7355555" y="1811145"/>
            <a:ext cx="47115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ثانياً : المواد الصلبة الغير متبلورة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13F111D-FC96-4D7E-BEB8-F9EF29F8B4AA}"/>
              </a:ext>
            </a:extLst>
          </p:cNvPr>
          <p:cNvSpPr/>
          <p:nvPr/>
        </p:nvSpPr>
        <p:spPr>
          <a:xfrm>
            <a:off x="6372226" y="3072578"/>
            <a:ext cx="5442928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المواد التي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لا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تترتب فيها الجسيمات بنمط مكرر ومنتظم ولا تحتوى على بلورات .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EF7320D-5BA0-4B3B-ABDB-53A12D799224}"/>
              </a:ext>
            </a:extLst>
          </p:cNvPr>
          <p:cNvSpPr/>
          <p:nvPr/>
        </p:nvSpPr>
        <p:spPr>
          <a:xfrm>
            <a:off x="5901602" y="5133854"/>
            <a:ext cx="589060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هذه المواد عادة عندما تبرد المواد المنصهرة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بسرعة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 كبيرة بحيث لا تسمح للبلورات بالتكوين.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00F3B3E-0D88-4563-9448-9D6D648F6EBB}"/>
              </a:ext>
            </a:extLst>
          </p:cNvPr>
          <p:cNvGrpSpPr/>
          <p:nvPr/>
        </p:nvGrpSpPr>
        <p:grpSpPr>
          <a:xfrm>
            <a:off x="560541" y="2565840"/>
            <a:ext cx="4108144" cy="4053684"/>
            <a:chOff x="35496" y="1015743"/>
            <a:chExt cx="4108144" cy="5323194"/>
          </a:xfrm>
        </p:grpSpPr>
        <p:pic>
          <p:nvPicPr>
            <p:cNvPr id="8" name="Picture 4" descr="حالات المادة">
              <a:hlinkClick r:id="rId2"/>
              <a:extLst>
                <a:ext uri="{FF2B5EF4-FFF2-40B4-BE49-F238E27FC236}">
                  <a16:creationId xmlns:a16="http://schemas.microsoft.com/office/drawing/2014/main" id="{AD513138-9AB5-4139-8B39-37879B50D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748" y="1015743"/>
              <a:ext cx="1944216" cy="1639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حالات المادة">
              <a:hlinkClick r:id="rId2"/>
              <a:extLst>
                <a:ext uri="{FF2B5EF4-FFF2-40B4-BE49-F238E27FC236}">
                  <a16:creationId xmlns:a16="http://schemas.microsoft.com/office/drawing/2014/main" id="{6B5EE800-AFF4-463B-837E-A897667CC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015743"/>
              <a:ext cx="1988692" cy="160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حالات المادة">
              <a:hlinkClick r:id="rId2"/>
              <a:extLst>
                <a:ext uri="{FF2B5EF4-FFF2-40B4-BE49-F238E27FC236}">
                  <a16:creationId xmlns:a16="http://schemas.microsoft.com/office/drawing/2014/main" id="{311AD8BD-1846-468A-BCE9-EC4D40B74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191170"/>
              <a:ext cx="4036136" cy="269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BA9254FB-7FB3-40A3-B1A9-A6077DFA5041}"/>
                </a:ext>
              </a:extLst>
            </p:cNvPr>
            <p:cNvSpPr txBox="1"/>
            <p:nvPr/>
          </p:nvSpPr>
          <p:spPr>
            <a:xfrm>
              <a:off x="2699792" y="5877272"/>
              <a:ext cx="122413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solidFill>
                    <a:srgbClr val="C00000"/>
                  </a:solidFill>
                </a:rPr>
                <a:t>زجاج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A34F248-0322-4C58-A40A-7541B243BBA1}"/>
                </a:ext>
              </a:extLst>
            </p:cNvPr>
            <p:cNvSpPr txBox="1"/>
            <p:nvPr/>
          </p:nvSpPr>
          <p:spPr>
            <a:xfrm>
              <a:off x="323528" y="5847655"/>
              <a:ext cx="122413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solidFill>
                    <a:srgbClr val="C00000"/>
                  </a:solidFill>
                </a:rPr>
                <a:t>كوارتز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256689-9BFB-4D6F-9797-52464ADC2F28}"/>
              </a:ext>
            </a:extLst>
          </p:cNvPr>
          <p:cNvSpPr txBox="1"/>
          <p:nvPr/>
        </p:nvSpPr>
        <p:spPr>
          <a:xfrm>
            <a:off x="8401049" y="4426381"/>
            <a:ext cx="327040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 تتكون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: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49B7B80E-1395-4B59-A447-49530D5591B2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62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F124CAB-D13C-4961-AE52-B92F2D88B603}"/>
              </a:ext>
            </a:extLst>
          </p:cNvPr>
          <p:cNvSpPr txBox="1"/>
          <p:nvPr/>
        </p:nvSpPr>
        <p:spPr>
          <a:xfrm>
            <a:off x="10589615" y="1732824"/>
            <a:ext cx="159222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تدريب 18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ص36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1CC0A62-A4B9-457F-867E-135B437C548F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3AFE1F9-32A3-47A9-8C88-07E25F5B3A91}"/>
              </a:ext>
            </a:extLst>
          </p:cNvPr>
          <p:cNvSpPr txBox="1"/>
          <p:nvPr/>
        </p:nvSpPr>
        <p:spPr>
          <a:xfrm>
            <a:off x="2814320" y="1732824"/>
            <a:ext cx="7622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قارن بين ترتيب الجسيمات في المواد الصلبة والسائلة.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9C1F7F-E63C-4109-84C3-92627119C36E}"/>
              </a:ext>
            </a:extLst>
          </p:cNvPr>
          <p:cNvSpPr txBox="1"/>
          <p:nvPr/>
        </p:nvSpPr>
        <p:spPr>
          <a:xfrm>
            <a:off x="3004820" y="3534013"/>
            <a:ext cx="78663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الجسيمات </a:t>
            </a:r>
            <a:r>
              <a:rPr lang="ar-SA" sz="3600" b="1" dirty="0">
                <a:solidFill>
                  <a:srgbClr val="FF0000"/>
                </a:solidFill>
              </a:rPr>
              <a:t>متقاربة</a:t>
            </a:r>
            <a:r>
              <a:rPr lang="ar-SA" sz="3600" b="1" dirty="0">
                <a:solidFill>
                  <a:srgbClr val="0000CC"/>
                </a:solidFill>
              </a:rPr>
              <a:t> في المواد </a:t>
            </a:r>
            <a:r>
              <a:rPr lang="ar-SA" sz="3600" b="1" dirty="0">
                <a:solidFill>
                  <a:srgbClr val="FF0000"/>
                </a:solidFill>
              </a:rPr>
              <a:t>الصُّلبة</a:t>
            </a:r>
            <a:r>
              <a:rPr lang="ar-SA" sz="3600" b="1" dirty="0">
                <a:solidFill>
                  <a:srgbClr val="0000CC"/>
                </a:solidFill>
              </a:rPr>
              <a:t> أكثر مما هي عليه في المواد السائلة؛ بسبب </a:t>
            </a:r>
            <a:r>
              <a:rPr lang="ar-SA" sz="3600" b="1" dirty="0">
                <a:solidFill>
                  <a:srgbClr val="FF0000"/>
                </a:solidFill>
              </a:rPr>
              <a:t>قوى</a:t>
            </a:r>
            <a:r>
              <a:rPr lang="ar-SA" sz="3600" b="1" dirty="0">
                <a:solidFill>
                  <a:srgbClr val="0000CC"/>
                </a:solidFill>
              </a:rPr>
              <a:t> التجاذب بين الجزيئات؛ حيث َّ تتكرر جسيمات المواد الصُّلبة بصورة </a:t>
            </a:r>
            <a:r>
              <a:rPr lang="ar-SA" sz="3600" b="1" dirty="0">
                <a:solidFill>
                  <a:srgbClr val="FF0000"/>
                </a:solidFill>
              </a:rPr>
              <a:t>منتظمة</a:t>
            </a:r>
            <a:r>
              <a:rPr lang="ar-SA" sz="3600" b="1" dirty="0">
                <a:solidFill>
                  <a:srgbClr val="0000CC"/>
                </a:solidFill>
              </a:rPr>
              <a:t> ومرتبة، في حين لا يحدث ذلك في المواد السائلة. </a:t>
            </a:r>
          </a:p>
        </p:txBody>
      </p:sp>
    </p:spTree>
    <p:extLst>
      <p:ext uri="{BB962C8B-B14F-4D97-AF65-F5344CB8AC3E}">
        <p14:creationId xmlns:p14="http://schemas.microsoft.com/office/powerpoint/2010/main" val="27136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48F31A-102F-40BB-92EB-9085D06B9B64}"/>
              </a:ext>
            </a:extLst>
          </p:cNvPr>
          <p:cNvSpPr/>
          <p:nvPr/>
        </p:nvSpPr>
        <p:spPr>
          <a:xfrm>
            <a:off x="1063256" y="1917986"/>
            <a:ext cx="932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توقع</a:t>
            </a:r>
            <a:r>
              <a:rPr lang="ar-SA" sz="2800" b="1" dirty="0"/>
              <a:t>  أي المواد الصلبة تكون غير متبلورة: المادة الصلبة ّالتي يتم  تبريد مصهورها ببطء شديد حتى درجة حرارة الغرفة، أم المادة ُّ الصلبة التي يتم تبريد مصهورها بسرعة كبيرة في حوض من الثلج؟ </a:t>
            </a:r>
            <a:endParaRPr lang="ar-SA" sz="28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13BB1A8-7209-4ED8-A519-0AC4B53E40E8}"/>
              </a:ext>
            </a:extLst>
          </p:cNvPr>
          <p:cNvSpPr txBox="1"/>
          <p:nvPr/>
        </p:nvSpPr>
        <p:spPr>
          <a:xfrm>
            <a:off x="10391237" y="1856430"/>
            <a:ext cx="112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06E32AF2-EC87-4892-A14C-9ACB2934E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771651"/>
            <a:ext cx="768263" cy="7315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F124CAB-D13C-4961-AE52-B92F2D88B603}"/>
              </a:ext>
            </a:extLst>
          </p:cNvPr>
          <p:cNvSpPr txBox="1"/>
          <p:nvPr/>
        </p:nvSpPr>
        <p:spPr>
          <a:xfrm>
            <a:off x="10522584" y="2502761"/>
            <a:ext cx="159222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تدريب 25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ص36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1CC0A62-A4B9-457F-867E-135B437C548F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19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CE8E03AF-CC1A-435E-829E-ACAC5C530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8" y="1842070"/>
            <a:ext cx="742686" cy="608591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0F5787D4-B769-4D27-9E49-6873F979BA34}"/>
              </a:ext>
            </a:extLst>
          </p:cNvPr>
          <p:cNvSpPr txBox="1"/>
          <p:nvPr/>
        </p:nvSpPr>
        <p:spPr>
          <a:xfrm>
            <a:off x="9424906" y="1736748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 إلى اليمين 43">
            <a:extLst>
              <a:ext uri="{FF2B5EF4-FFF2-40B4-BE49-F238E27FC236}">
                <a16:creationId xmlns:a16="http://schemas.microsoft.com/office/drawing/2014/main" id="{FA1B18F4-ED30-4849-8AD5-5426191D51F5}"/>
              </a:ext>
            </a:extLst>
          </p:cNvPr>
          <p:cNvSpPr/>
          <p:nvPr/>
        </p:nvSpPr>
        <p:spPr>
          <a:xfrm rot="1922525">
            <a:off x="7758844" y="2318110"/>
            <a:ext cx="862932" cy="4920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44">
            <a:extLst>
              <a:ext uri="{FF2B5EF4-FFF2-40B4-BE49-F238E27FC236}">
                <a16:creationId xmlns:a16="http://schemas.microsoft.com/office/drawing/2014/main" id="{BB59C42E-6010-475A-AE31-6D5426E1ACE6}"/>
              </a:ext>
            </a:extLst>
          </p:cNvPr>
          <p:cNvSpPr/>
          <p:nvPr/>
        </p:nvSpPr>
        <p:spPr>
          <a:xfrm rot="9299776">
            <a:off x="3483298" y="2390394"/>
            <a:ext cx="1186157" cy="5647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FBD4BA1-C7DD-4DF2-8290-46CAEBC7547A}"/>
              </a:ext>
            </a:extLst>
          </p:cNvPr>
          <p:cNvSpPr/>
          <p:nvPr/>
        </p:nvSpPr>
        <p:spPr>
          <a:xfrm>
            <a:off x="8528250" y="2469706"/>
            <a:ext cx="2286000" cy="1003198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المواد الصلبة البلورية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CE820FD-DDBB-487B-B6B3-E707C9A487F5}"/>
              </a:ext>
            </a:extLst>
          </p:cNvPr>
          <p:cNvSpPr/>
          <p:nvPr/>
        </p:nvSpPr>
        <p:spPr>
          <a:xfrm>
            <a:off x="1074470" y="2516348"/>
            <a:ext cx="2264845" cy="77166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المواد الصلبة الغير بلورية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618B2BF-205C-4389-A4A4-0E5A49114472}"/>
              </a:ext>
            </a:extLst>
          </p:cNvPr>
          <p:cNvSpPr/>
          <p:nvPr/>
        </p:nvSpPr>
        <p:spPr>
          <a:xfrm>
            <a:off x="5003830" y="1967622"/>
            <a:ext cx="2690209" cy="83912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ar-SA" sz="2800" b="1" dirty="0">
              <a:solidFill>
                <a:srgbClr val="0000CC"/>
              </a:solidFill>
            </a:endParaRPr>
          </a:p>
          <a:p>
            <a:pPr lvl="0" algn="ctr" rtl="1"/>
            <a:r>
              <a:rPr lang="ar-SA" sz="2800" b="1" dirty="0">
                <a:solidFill>
                  <a:srgbClr val="0000CC"/>
                </a:solidFill>
              </a:rPr>
              <a:t>المواد الصلبة</a:t>
            </a:r>
            <a:endParaRPr lang="ar-SA" sz="4800" b="1" dirty="0">
              <a:solidFill>
                <a:srgbClr val="0000CC"/>
              </a:solidFill>
            </a:endParaRPr>
          </a:p>
          <a:p>
            <a:pPr lvl="0" algn="ctr" rtl="1"/>
            <a:endParaRPr lang="ar-S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1A9F574-2AEC-485F-B56D-F4FD94F5B32D}"/>
              </a:ext>
            </a:extLst>
          </p:cNvPr>
          <p:cNvGrpSpPr/>
          <p:nvPr/>
        </p:nvGrpSpPr>
        <p:grpSpPr>
          <a:xfrm>
            <a:off x="10257888" y="4236769"/>
            <a:ext cx="1587076" cy="650262"/>
            <a:chOff x="5715456" y="3601"/>
            <a:chExt cx="1587076" cy="793538"/>
          </a:xfrm>
        </p:grpSpPr>
        <p:sp>
          <p:nvSpPr>
            <p:cNvPr id="12" name="مستطيل مستدير الزوايا 82">
              <a:extLst>
                <a:ext uri="{FF2B5EF4-FFF2-40B4-BE49-F238E27FC236}">
                  <a16:creationId xmlns:a16="http://schemas.microsoft.com/office/drawing/2014/main" id="{BD893AA5-6B81-43D2-8D7A-69153A0264D3}"/>
                </a:ext>
              </a:extLst>
            </p:cNvPr>
            <p:cNvSpPr/>
            <p:nvPr/>
          </p:nvSpPr>
          <p:spPr>
            <a:xfrm>
              <a:off x="5715456" y="3601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42D2087E-BA42-42D7-9CF6-27DB4EC0979B}"/>
                </a:ext>
              </a:extLst>
            </p:cNvPr>
            <p:cNvSpPr/>
            <p:nvPr/>
          </p:nvSpPr>
          <p:spPr>
            <a:xfrm>
              <a:off x="5738698" y="26843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الذرية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3FC217-91C3-47EB-B84B-C5ACE47CC445}"/>
              </a:ext>
            </a:extLst>
          </p:cNvPr>
          <p:cNvGrpSpPr/>
          <p:nvPr/>
        </p:nvGrpSpPr>
        <p:grpSpPr>
          <a:xfrm>
            <a:off x="8505008" y="4236180"/>
            <a:ext cx="1587076" cy="650262"/>
            <a:chOff x="5715456" y="916169"/>
            <a:chExt cx="1587076" cy="793538"/>
          </a:xfrm>
        </p:grpSpPr>
        <p:sp>
          <p:nvSpPr>
            <p:cNvPr id="15" name="مستطيل مستدير الزوايا 78">
              <a:extLst>
                <a:ext uri="{FF2B5EF4-FFF2-40B4-BE49-F238E27FC236}">
                  <a16:creationId xmlns:a16="http://schemas.microsoft.com/office/drawing/2014/main" id="{C3CEA6A7-0593-4693-8403-89209A93461E}"/>
                </a:ext>
              </a:extLst>
            </p:cNvPr>
            <p:cNvSpPr/>
            <p:nvPr/>
          </p:nvSpPr>
          <p:spPr>
            <a:xfrm>
              <a:off x="5715456" y="916169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B7D92AD2-725F-4260-A844-91230F13763F}"/>
                </a:ext>
              </a:extLst>
            </p:cNvPr>
            <p:cNvSpPr/>
            <p:nvPr/>
          </p:nvSpPr>
          <p:spPr>
            <a:xfrm>
              <a:off x="5738698" y="939411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الجزيئية</a:t>
              </a:r>
              <a:endParaRPr lang="ar-SA" sz="2400" b="1" kern="1200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4C354E6-CF0F-4177-A625-E46A75892766}"/>
              </a:ext>
            </a:extLst>
          </p:cNvPr>
          <p:cNvGrpSpPr/>
          <p:nvPr/>
        </p:nvGrpSpPr>
        <p:grpSpPr>
          <a:xfrm>
            <a:off x="6752128" y="4236844"/>
            <a:ext cx="1587076" cy="650262"/>
            <a:chOff x="5715456" y="1828738"/>
            <a:chExt cx="1587076" cy="793538"/>
          </a:xfrm>
        </p:grpSpPr>
        <p:sp>
          <p:nvSpPr>
            <p:cNvPr id="18" name="مستطيل مستدير الزوايا 74">
              <a:extLst>
                <a:ext uri="{FF2B5EF4-FFF2-40B4-BE49-F238E27FC236}">
                  <a16:creationId xmlns:a16="http://schemas.microsoft.com/office/drawing/2014/main" id="{1B74BCE0-FED8-4429-AF2D-14FF63DA6CF3}"/>
                </a:ext>
              </a:extLst>
            </p:cNvPr>
            <p:cNvSpPr/>
            <p:nvPr/>
          </p:nvSpPr>
          <p:spPr>
            <a:xfrm>
              <a:off x="5715456" y="1828738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A92D1C5-26E3-455F-B07A-BF1B59ED92FF}"/>
                </a:ext>
              </a:extLst>
            </p:cNvPr>
            <p:cNvSpPr/>
            <p:nvPr/>
          </p:nvSpPr>
          <p:spPr>
            <a:xfrm>
              <a:off x="5738698" y="1851980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التساهمية الشبكية</a:t>
              </a:r>
              <a:endParaRPr lang="ar-SA" sz="2400" b="1" kern="1200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4F9ACB4-671A-4114-B09E-90B687E67999}"/>
              </a:ext>
            </a:extLst>
          </p:cNvPr>
          <p:cNvGrpSpPr/>
          <p:nvPr/>
        </p:nvGrpSpPr>
        <p:grpSpPr>
          <a:xfrm>
            <a:off x="5045711" y="4237089"/>
            <a:ext cx="1587076" cy="650262"/>
            <a:chOff x="5715456" y="2741307"/>
            <a:chExt cx="1587076" cy="793538"/>
          </a:xfrm>
        </p:grpSpPr>
        <p:sp>
          <p:nvSpPr>
            <p:cNvPr id="21" name="مستطيل مستدير الزوايا 70">
              <a:extLst>
                <a:ext uri="{FF2B5EF4-FFF2-40B4-BE49-F238E27FC236}">
                  <a16:creationId xmlns:a16="http://schemas.microsoft.com/office/drawing/2014/main" id="{19F4FDD1-844F-4ACA-8793-B20429C44497}"/>
                </a:ext>
              </a:extLst>
            </p:cNvPr>
            <p:cNvSpPr/>
            <p:nvPr/>
          </p:nvSpPr>
          <p:spPr>
            <a:xfrm>
              <a:off x="5715456" y="2741307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F3543232-5D9D-4AEA-AB81-CD8A1A6A7E74}"/>
                </a:ext>
              </a:extLst>
            </p:cNvPr>
            <p:cNvSpPr/>
            <p:nvPr/>
          </p:nvSpPr>
          <p:spPr>
            <a:xfrm>
              <a:off x="5738698" y="2764549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الأيونية</a:t>
              </a:r>
              <a:endParaRPr lang="ar-SA" sz="2400" b="1" kern="1200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E4BC4C4-7912-47ED-8170-5BC116004AA9}"/>
              </a:ext>
            </a:extLst>
          </p:cNvPr>
          <p:cNvGrpSpPr/>
          <p:nvPr/>
        </p:nvGrpSpPr>
        <p:grpSpPr>
          <a:xfrm>
            <a:off x="3316073" y="4236292"/>
            <a:ext cx="1587076" cy="650262"/>
            <a:chOff x="5715456" y="3653876"/>
            <a:chExt cx="1587076" cy="793538"/>
          </a:xfrm>
        </p:grpSpPr>
        <p:sp>
          <p:nvSpPr>
            <p:cNvPr id="24" name="مستطيل مستدير الزوايا 66">
              <a:extLst>
                <a:ext uri="{FF2B5EF4-FFF2-40B4-BE49-F238E27FC236}">
                  <a16:creationId xmlns:a16="http://schemas.microsoft.com/office/drawing/2014/main" id="{303A8E8A-0283-4444-B838-CC7C86ADA5A2}"/>
                </a:ext>
              </a:extLst>
            </p:cNvPr>
            <p:cNvSpPr/>
            <p:nvPr/>
          </p:nvSpPr>
          <p:spPr>
            <a:xfrm>
              <a:off x="5715456" y="3653876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4D5B35BA-E56D-4ED7-B0BC-EFA9996AD1D1}"/>
                </a:ext>
              </a:extLst>
            </p:cNvPr>
            <p:cNvSpPr/>
            <p:nvPr/>
          </p:nvSpPr>
          <p:spPr>
            <a:xfrm>
              <a:off x="5738698" y="3677118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الفلزية</a:t>
              </a:r>
              <a:endParaRPr lang="ar-SA" sz="2400" b="1" kern="1200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0A46309-729F-4A38-8BFB-E6463037AE62}"/>
              </a:ext>
            </a:extLst>
          </p:cNvPr>
          <p:cNvGrpSpPr/>
          <p:nvPr/>
        </p:nvGrpSpPr>
        <p:grpSpPr>
          <a:xfrm>
            <a:off x="1282700" y="4236180"/>
            <a:ext cx="1709830" cy="650262"/>
            <a:chOff x="5715456" y="4566445"/>
            <a:chExt cx="1587076" cy="793538"/>
          </a:xfrm>
        </p:grpSpPr>
        <p:sp>
          <p:nvSpPr>
            <p:cNvPr id="27" name="مستطيل مستدير الزوايا 87">
              <a:extLst>
                <a:ext uri="{FF2B5EF4-FFF2-40B4-BE49-F238E27FC236}">
                  <a16:creationId xmlns:a16="http://schemas.microsoft.com/office/drawing/2014/main" id="{B90DFAC2-E24A-4D38-93DA-F0ED68845EE3}"/>
                </a:ext>
              </a:extLst>
            </p:cNvPr>
            <p:cNvSpPr/>
            <p:nvPr/>
          </p:nvSpPr>
          <p:spPr>
            <a:xfrm>
              <a:off x="5715456" y="4566445"/>
              <a:ext cx="1587076" cy="7935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241E7C6B-E8E9-47D1-97BE-91F29E41F915}"/>
                </a:ext>
              </a:extLst>
            </p:cNvPr>
            <p:cNvSpPr/>
            <p:nvPr/>
          </p:nvSpPr>
          <p:spPr>
            <a:xfrm>
              <a:off x="5738698" y="4589687"/>
              <a:ext cx="1540592" cy="747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>
                  <a:solidFill>
                    <a:schemeClr val="bg2">
                      <a:lumMod val="10000"/>
                    </a:schemeClr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مثل : الزجاج - المطاط</a:t>
              </a:r>
            </a:p>
          </p:txBody>
        </p:sp>
      </p:grpSp>
      <p:pic>
        <p:nvPicPr>
          <p:cNvPr id="29" name="Picture 2" descr="http://www.altibbi.com/global/img/website/med/sugar_def_10630_1.jpg">
            <a:hlinkClick r:id="rId3"/>
            <a:extLst>
              <a:ext uri="{FF2B5EF4-FFF2-40B4-BE49-F238E27FC236}">
                <a16:creationId xmlns:a16="http://schemas.microsoft.com/office/drawing/2014/main" id="{9A763464-0412-4FB6-938E-A7236DB0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32" y="5315752"/>
            <a:ext cx="1635604" cy="115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0B27E3D-30E5-48A1-800E-BBC81EEDC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02383" y="5311990"/>
            <a:ext cx="1439428" cy="121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http://www.pitt.edu/~cejones/GeoImages/1Minerals/1IgneousMineralz/Feldspars/PlagioclaseCleavage.JPG">
            <a:hlinkClick r:id="rId6"/>
            <a:extLst>
              <a:ext uri="{FF2B5EF4-FFF2-40B4-BE49-F238E27FC236}">
                <a16:creationId xmlns:a16="http://schemas.microsoft.com/office/drawing/2014/main" id="{78056F07-C034-41DA-9217-5947CC5E3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30" y="5303066"/>
            <a:ext cx="1755255" cy="117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8F974E5-0006-4B81-8E08-84C6E64904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10725"/>
          <a:stretch/>
        </p:blipFill>
        <p:spPr>
          <a:xfrm>
            <a:off x="3325462" y="5321973"/>
            <a:ext cx="1615892" cy="108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A09054C-33E3-414C-AE56-1F1D14BC75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9" y="5135812"/>
            <a:ext cx="2013168" cy="123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06680562-C3D9-41B4-A609-54D742E1AA6E}"/>
              </a:ext>
            </a:extLst>
          </p:cNvPr>
          <p:cNvCxnSpPr/>
          <p:nvPr/>
        </p:nvCxnSpPr>
        <p:spPr>
          <a:xfrm flipH="1">
            <a:off x="4229100" y="363220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BFBDD37A-0A55-43D1-8BD0-F3878043E066}"/>
              </a:ext>
            </a:extLst>
          </p:cNvPr>
          <p:cNvCxnSpPr>
            <a:stCxn id="8" idx="4"/>
          </p:cNvCxnSpPr>
          <p:nvPr/>
        </p:nvCxnSpPr>
        <p:spPr>
          <a:xfrm flipH="1">
            <a:off x="9664700" y="3472904"/>
            <a:ext cx="6550" cy="159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18EEB788-0BEE-432D-B45B-E9D7C7C2F529}"/>
              </a:ext>
            </a:extLst>
          </p:cNvPr>
          <p:cNvCxnSpPr/>
          <p:nvPr/>
        </p:nvCxnSpPr>
        <p:spPr>
          <a:xfrm>
            <a:off x="10998200" y="3684939"/>
            <a:ext cx="0" cy="23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729547A5-4AB4-4624-A4A3-1648227BFD28}"/>
              </a:ext>
            </a:extLst>
          </p:cNvPr>
          <p:cNvCxnSpPr/>
          <p:nvPr/>
        </p:nvCxnSpPr>
        <p:spPr>
          <a:xfrm>
            <a:off x="9298546" y="3687232"/>
            <a:ext cx="0" cy="24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34742013-C5FA-432D-8DA9-E00677009BE7}"/>
              </a:ext>
            </a:extLst>
          </p:cNvPr>
          <p:cNvCxnSpPr/>
          <p:nvPr/>
        </p:nvCxnSpPr>
        <p:spPr>
          <a:xfrm>
            <a:off x="7559401" y="3684939"/>
            <a:ext cx="0" cy="23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09E4A98-BD7C-423A-A4D8-A1E346F189B3}"/>
              </a:ext>
            </a:extLst>
          </p:cNvPr>
          <p:cNvCxnSpPr/>
          <p:nvPr/>
        </p:nvCxnSpPr>
        <p:spPr>
          <a:xfrm>
            <a:off x="6007100" y="3687232"/>
            <a:ext cx="0" cy="24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AC3B9C79-8A70-4C14-8850-9295C0CD437B}"/>
              </a:ext>
            </a:extLst>
          </p:cNvPr>
          <p:cNvCxnSpPr/>
          <p:nvPr/>
        </p:nvCxnSpPr>
        <p:spPr>
          <a:xfrm>
            <a:off x="4229100" y="3684939"/>
            <a:ext cx="0" cy="23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0FBA13E3-6866-4009-9E37-FFFCB99F7057}"/>
              </a:ext>
            </a:extLst>
          </p:cNvPr>
          <p:cNvCxnSpPr>
            <a:stCxn id="9" idx="4"/>
          </p:cNvCxnSpPr>
          <p:nvPr/>
        </p:nvCxnSpPr>
        <p:spPr>
          <a:xfrm>
            <a:off x="2206893" y="3288015"/>
            <a:ext cx="2907" cy="63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2">
            <a:extLst>
              <a:ext uri="{FF2B5EF4-FFF2-40B4-BE49-F238E27FC236}">
                <a16:creationId xmlns:a16="http://schemas.microsoft.com/office/drawing/2014/main" id="{18222BE0-9CC5-4F7A-B710-C692639E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01" y="5030170"/>
            <a:ext cx="1507591" cy="159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19">
            <a:extLst>
              <a:ext uri="{FF2B5EF4-FFF2-40B4-BE49-F238E27FC236}">
                <a16:creationId xmlns:a16="http://schemas.microsoft.com/office/drawing/2014/main" id="{032A14FF-BEBB-43F8-AE00-41CC306D10A4}"/>
              </a:ext>
            </a:extLst>
          </p:cNvPr>
          <p:cNvSpPr txBox="1"/>
          <p:nvPr/>
        </p:nvSpPr>
        <p:spPr>
          <a:xfrm>
            <a:off x="11684000" y="6396335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06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031F1E8B-1C24-4F8F-A665-87A0427A0C51}"/>
              </a:ext>
            </a:extLst>
          </p:cNvPr>
          <p:cNvSpPr txBox="1"/>
          <p:nvPr/>
        </p:nvSpPr>
        <p:spPr>
          <a:xfrm>
            <a:off x="7670800" y="2109710"/>
            <a:ext cx="349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9E9A1B7-8F0C-4891-B32B-122B4BF7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05" y="2062543"/>
            <a:ext cx="740664" cy="74066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61901CD-FB54-41C5-870A-A33CEAE869CE}"/>
              </a:ext>
            </a:extLst>
          </p:cNvPr>
          <p:cNvSpPr txBox="1"/>
          <p:nvPr/>
        </p:nvSpPr>
        <p:spPr>
          <a:xfrm>
            <a:off x="5474353" y="3330090"/>
            <a:ext cx="522130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1-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تصنف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+mj-cs"/>
              </a:rPr>
              <a:t> المواد الصلبة البلورية.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B32283C-7619-4F8B-8D6F-BAECEA77A934}"/>
              </a:ext>
            </a:extLst>
          </p:cNvPr>
          <p:cNvSpPr txBox="1"/>
          <p:nvPr/>
        </p:nvSpPr>
        <p:spPr>
          <a:xfrm>
            <a:off x="5560219" y="4766574"/>
            <a:ext cx="5207817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2. تتعرف </a:t>
            </a:r>
            <a:r>
              <a:rPr lang="ar-SA" sz="3600" b="1" dirty="0">
                <a:latin typeface="Sakkal Majalla" panose="02000000000000000000" pitchFamily="2" charset="-78"/>
              </a:rPr>
              <a:t>على</a:t>
            </a:r>
            <a:r>
              <a:rPr lang="ar-SA" sz="36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 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ظاهرة </a:t>
            </a:r>
            <a:r>
              <a:rPr lang="ar-SA" sz="3600" b="1" dirty="0" err="1">
                <a:latin typeface="ae_AlMateen" panose="02060803050605020204" pitchFamily="18" charset="-78"/>
                <a:cs typeface="ae_AlMateen" panose="02060803050605020204" pitchFamily="18" charset="-78"/>
              </a:rPr>
              <a:t>التآصل</a:t>
            </a:r>
            <a:r>
              <a:rPr lang="ar-SA" sz="3600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A7E51045-E483-46AC-8A78-D7C0A82DEAB4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5D39FC-4EC2-42C8-A9B4-9EE934A3B0D1}"/>
              </a:ext>
            </a:extLst>
          </p:cNvPr>
          <p:cNvSpPr txBox="1"/>
          <p:nvPr/>
        </p:nvSpPr>
        <p:spPr>
          <a:xfrm>
            <a:off x="9568954" y="1979440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E46774-A64D-40D8-AF04-64829FB2E08B}"/>
              </a:ext>
            </a:extLst>
          </p:cNvPr>
          <p:cNvSpPr txBox="1"/>
          <p:nvPr/>
        </p:nvSpPr>
        <p:spPr>
          <a:xfrm>
            <a:off x="6258560" y="3885446"/>
            <a:ext cx="5296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هل يمكن أن تكون الأشكال المقابلة مكونة من عنصر واحد فقط ؟ 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55FD8F5-EF16-4BDF-8272-8250AA277D2E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" descr="نتيجة بحث الصور عن ‪diamonds‬‏">
            <a:extLst>
              <a:ext uri="{FF2B5EF4-FFF2-40B4-BE49-F238E27FC236}">
                <a16:creationId xmlns:a16="http://schemas.microsoft.com/office/drawing/2014/main" id="{18126071-E5DA-4634-ADF3-599BE66C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1" y="2407071"/>
            <a:ext cx="2439005" cy="9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نتيجة بحث الصور عن ‪graphite‬‏">
            <a:extLst>
              <a:ext uri="{FF2B5EF4-FFF2-40B4-BE49-F238E27FC236}">
                <a16:creationId xmlns:a16="http://schemas.microsoft.com/office/drawing/2014/main" id="{852BF508-284C-4300-8193-8BDDDFA5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0" y="3728294"/>
            <a:ext cx="2205528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صورة ذات صلة">
            <a:extLst>
              <a:ext uri="{FF2B5EF4-FFF2-40B4-BE49-F238E27FC236}">
                <a16:creationId xmlns:a16="http://schemas.microsoft.com/office/drawing/2014/main" id="{FAF3FAD1-0525-41E0-B0E7-A6E9C080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9736" r="11111" b="15816"/>
          <a:stretch/>
        </p:blipFill>
        <p:spPr bwMode="auto">
          <a:xfrm>
            <a:off x="667007" y="5360817"/>
            <a:ext cx="1987462" cy="1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AA8C002-85E8-4D90-9795-0C0BA5886028}"/>
              </a:ext>
            </a:extLst>
          </p:cNvPr>
          <p:cNvSpPr txBox="1"/>
          <p:nvPr/>
        </p:nvSpPr>
        <p:spPr>
          <a:xfrm>
            <a:off x="2895361" y="2507303"/>
            <a:ext cx="13498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الألماس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C37B85-07DD-48C0-9706-771869765F9D}"/>
              </a:ext>
            </a:extLst>
          </p:cNvPr>
          <p:cNvSpPr txBox="1"/>
          <p:nvPr/>
        </p:nvSpPr>
        <p:spPr>
          <a:xfrm>
            <a:off x="2887801" y="3885446"/>
            <a:ext cx="13498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الجرافيت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C14C31-45B2-4E55-8E98-53CA7FA726BF}"/>
              </a:ext>
            </a:extLst>
          </p:cNvPr>
          <p:cNvSpPr txBox="1"/>
          <p:nvPr/>
        </p:nvSpPr>
        <p:spPr>
          <a:xfrm>
            <a:off x="2895361" y="5595292"/>
            <a:ext cx="134988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البكمنستر فوليرين</a:t>
            </a:r>
          </a:p>
        </p:txBody>
      </p:sp>
    </p:spTree>
    <p:extLst>
      <p:ext uri="{BB962C8B-B14F-4D97-AF65-F5344CB8AC3E}">
        <p14:creationId xmlns:p14="http://schemas.microsoft.com/office/powerpoint/2010/main" val="35358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6EA7669-B7C5-4B21-B968-5584799C3D82}"/>
              </a:ext>
            </a:extLst>
          </p:cNvPr>
          <p:cNvSpPr/>
          <p:nvPr/>
        </p:nvSpPr>
        <p:spPr>
          <a:xfrm>
            <a:off x="8318462" y="1719263"/>
            <a:ext cx="37818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المادة الصلبة البلورية</a:t>
            </a:r>
            <a:endParaRPr lang="en-US" sz="40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9C04F2-5B63-41B1-9FBB-06D96997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2" y="2616761"/>
            <a:ext cx="2428186" cy="1740471"/>
          </a:xfrm>
          <a:prstGeom prst="rect">
            <a:avLst/>
          </a:prstGeom>
        </p:spPr>
      </p:pic>
      <p:pic>
        <p:nvPicPr>
          <p:cNvPr id="6" name="Picture 2" descr="http://upload.wikimedia.org/wikipedia/commons/2/2e/NaCl-Ionengitter.png">
            <a:hlinkClick r:id="rId3"/>
            <a:extLst>
              <a:ext uri="{FF2B5EF4-FFF2-40B4-BE49-F238E27FC236}">
                <a16:creationId xmlns:a16="http://schemas.microsoft.com/office/drawing/2014/main" id="{EF34518B-8685-4B8C-BA29-0EBBDCFB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1" y="4577760"/>
            <a:ext cx="2536487" cy="19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9A0C507-7C2A-4AFE-BF9E-32591F1E5C73}"/>
              </a:ext>
            </a:extLst>
          </p:cNvPr>
          <p:cNvSpPr/>
          <p:nvPr/>
        </p:nvSpPr>
        <p:spPr>
          <a:xfrm>
            <a:off x="6916773" y="3429000"/>
            <a:ext cx="4888855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مادة ذراتها أو أيوناتها أو جزيئاتها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مرتبة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في شكل هندسي منتظم .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2C4C666-355C-41C7-8639-E8739669286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88F51A-F5FB-45CC-9144-53E4A681E864}"/>
              </a:ext>
            </a:extLst>
          </p:cNvPr>
          <p:cNvSpPr/>
          <p:nvPr/>
        </p:nvSpPr>
        <p:spPr>
          <a:xfrm>
            <a:off x="9861282" y="1778827"/>
            <a:ext cx="22001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وحدة البناء</a:t>
            </a:r>
            <a:endParaRPr lang="ar-SA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5BC0E8-F404-40DF-AB35-1590F251571A}"/>
              </a:ext>
            </a:extLst>
          </p:cNvPr>
          <p:cNvSpPr/>
          <p:nvPr/>
        </p:nvSpPr>
        <p:spPr>
          <a:xfrm>
            <a:off x="6756884" y="3590144"/>
            <a:ext cx="482980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أصغر ترتيب للذرات في الشبكة البلورية يحمل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التماثل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نفسه .</a:t>
            </a: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8" name="Picture 2" descr="http://upload.wikimedia.org/wikipedia/commons/thumb/1/13/Carbon_lattice_diamond.png/220px-Carbon_lattice_diamond.png">
            <a:hlinkClick r:id="rId2"/>
            <a:extLst>
              <a:ext uri="{FF2B5EF4-FFF2-40B4-BE49-F238E27FC236}">
                <a16:creationId xmlns:a16="http://schemas.microsoft.com/office/drawing/2014/main" id="{4E8665A5-FD8C-4F65-86C1-FE0D8FE4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" y="2425158"/>
            <a:ext cx="2854016" cy="31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F03D4393-0E08-4256-A5F8-6151F5FAFFE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3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70C6-1E9A-4AC2-A843-C18B3D066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26434" r="31189" b="20196"/>
          <a:stretch/>
        </p:blipFill>
        <p:spPr bwMode="auto">
          <a:xfrm>
            <a:off x="271959" y="2858256"/>
            <a:ext cx="6824330" cy="31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5718950-4486-4A51-8743-8E8E6F744EDD}"/>
              </a:ext>
            </a:extLst>
          </p:cNvPr>
          <p:cNvSpPr txBox="1"/>
          <p:nvPr/>
        </p:nvSpPr>
        <p:spPr>
          <a:xfrm>
            <a:off x="5453809" y="5716908"/>
            <a:ext cx="11327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مكعب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DF130F-47DD-487A-971E-5BADB60E52B5}"/>
              </a:ext>
            </a:extLst>
          </p:cNvPr>
          <p:cNvSpPr txBox="1"/>
          <p:nvPr/>
        </p:nvSpPr>
        <p:spPr>
          <a:xfrm>
            <a:off x="2601434" y="5817014"/>
            <a:ext cx="1965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رباعي الأوجه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437B5E-252C-446A-86C8-54A618B93716}"/>
              </a:ext>
            </a:extLst>
          </p:cNvPr>
          <p:cNvSpPr txBox="1"/>
          <p:nvPr/>
        </p:nvSpPr>
        <p:spPr>
          <a:xfrm>
            <a:off x="226738" y="5766992"/>
            <a:ext cx="2088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متوازي مستطيلات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927813-4982-4EE1-AF3A-B58FF532B81B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6BDDBD5-74E1-4D87-BD8B-E9B4FD242783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5581108-5712-4088-B519-9571A19C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530" r="30875" b="11494"/>
          <a:stretch/>
        </p:blipFill>
        <p:spPr bwMode="auto">
          <a:xfrm>
            <a:off x="0" y="2724149"/>
            <a:ext cx="6981175" cy="29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030C099-CB3D-40D5-90C7-C176FF117F47}"/>
              </a:ext>
            </a:extLst>
          </p:cNvPr>
          <p:cNvSpPr txBox="1"/>
          <p:nvPr/>
        </p:nvSpPr>
        <p:spPr>
          <a:xfrm>
            <a:off x="5647393" y="5289463"/>
            <a:ext cx="11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ثلاثي الميل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A2CA60-D563-4D88-BC2B-326D2147E2D7}"/>
              </a:ext>
            </a:extLst>
          </p:cNvPr>
          <p:cNvSpPr txBox="1"/>
          <p:nvPr/>
        </p:nvSpPr>
        <p:spPr>
          <a:xfrm>
            <a:off x="3627067" y="5431883"/>
            <a:ext cx="1555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سداسي الأوجه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6BD3111-D7AE-43FA-980E-812A57E67DA1}"/>
              </a:ext>
            </a:extLst>
          </p:cNvPr>
          <p:cNvSpPr txBox="1"/>
          <p:nvPr/>
        </p:nvSpPr>
        <p:spPr>
          <a:xfrm>
            <a:off x="2146995" y="5194619"/>
            <a:ext cx="12154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معيني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0850707-8B84-4568-9E35-0EEA385986D5}"/>
              </a:ext>
            </a:extLst>
          </p:cNvPr>
          <p:cNvSpPr txBox="1"/>
          <p:nvPr/>
        </p:nvSpPr>
        <p:spPr>
          <a:xfrm>
            <a:off x="277653" y="5377291"/>
            <a:ext cx="11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أحادي الميل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A8634A8-5C4B-4C7F-A797-D871E0B54879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6E6B60E5-0624-411F-9F80-A42053FB51F4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2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79DA459-ACB2-4331-BC70-587DD4F82457}"/>
              </a:ext>
            </a:extLst>
          </p:cNvPr>
          <p:cNvSpPr/>
          <p:nvPr/>
        </p:nvSpPr>
        <p:spPr>
          <a:xfrm>
            <a:off x="6096000" y="3199379"/>
            <a:ext cx="58381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 تم تصنيف المواد الصلبة البلورية؟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7B3D438-0398-42F3-A267-260DF948B5B6}"/>
              </a:ext>
            </a:extLst>
          </p:cNvPr>
          <p:cNvSpPr/>
          <p:nvPr/>
        </p:nvSpPr>
        <p:spPr>
          <a:xfrm>
            <a:off x="7703479" y="4226024"/>
            <a:ext cx="4230645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1-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نوع الجسيمات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المكونة لها.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773EC79-7873-4E40-ABF2-E79EDAA4B2E6}"/>
              </a:ext>
            </a:extLst>
          </p:cNvPr>
          <p:cNvSpPr/>
          <p:nvPr/>
        </p:nvSpPr>
        <p:spPr>
          <a:xfrm>
            <a:off x="5544234" y="4976664"/>
            <a:ext cx="638989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2-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كيفية ارتباط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هذه الجسيمات بعضها ببعض.  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7" name="Picture 2" descr="صورة ذات صلة">
            <a:extLst>
              <a:ext uri="{FF2B5EF4-FFF2-40B4-BE49-F238E27FC236}">
                <a16:creationId xmlns:a16="http://schemas.microsoft.com/office/drawing/2014/main" id="{5B277D4F-D4A7-474A-B24A-3F5378A8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1" y="2658916"/>
            <a:ext cx="3572017" cy="35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838CE9B-43EE-40EC-9B90-C2437B3B3ECE}"/>
              </a:ext>
            </a:extLst>
          </p:cNvPr>
          <p:cNvSpPr/>
          <p:nvPr/>
        </p:nvSpPr>
        <p:spPr>
          <a:xfrm>
            <a:off x="8043920" y="1725724"/>
            <a:ext cx="415209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المواد الصلبة البلورية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67FE0296-A708-4EC6-8165-14829A1B748F}"/>
              </a:ext>
            </a:extLst>
          </p:cNvPr>
          <p:cNvSpPr txBox="1"/>
          <p:nvPr/>
        </p:nvSpPr>
        <p:spPr>
          <a:xfrm>
            <a:off x="11795760" y="6396335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7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822</Words>
  <Application>Microsoft Office PowerPoint</Application>
  <PresentationFormat>شاشة عريضة</PresentationFormat>
  <Paragraphs>173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ae_AlMateen</vt:lpstr>
      <vt:lpstr>Arial</vt:lpstr>
      <vt:lpstr>Calibri</vt:lpstr>
      <vt:lpstr>Calibri Light</vt:lpstr>
      <vt:lpstr>Lotus-Bold</vt:lpstr>
      <vt:lpstr>Lotus-Light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2020-12-24T14:37:48Z</dcterms:modified>
</cp:coreProperties>
</file>