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81" r:id="rId3"/>
    <p:sldId id="260" r:id="rId4"/>
    <p:sldId id="261" r:id="rId5"/>
    <p:sldId id="276" r:id="rId6"/>
    <p:sldId id="277" r:id="rId7"/>
    <p:sldId id="257" r:id="rId8"/>
    <p:sldId id="285" r:id="rId9"/>
    <p:sldId id="284" r:id="rId10"/>
    <p:sldId id="263" r:id="rId11"/>
    <p:sldId id="264" r:id="rId12"/>
    <p:sldId id="265" r:id="rId13"/>
    <p:sldId id="278" r:id="rId14"/>
    <p:sldId id="279" r:id="rId15"/>
    <p:sldId id="280" r:id="rId16"/>
    <p:sldId id="266" r:id="rId17"/>
    <p:sldId id="282" r:id="rId18"/>
    <p:sldId id="283" r:id="rId1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01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4F8B04-3178-4BBF-9EA5-19DB1720303E}" v="1" dt="2020-12-07T08:16:52.1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ed Al-hakami" userId="c15e6e485a5a4051" providerId="LiveId" clId="{514F8B04-3178-4BBF-9EA5-19DB1720303E}"/>
    <pc:docChg chg="modSld">
      <pc:chgData name="majed Al-hakami" userId="c15e6e485a5a4051" providerId="LiveId" clId="{514F8B04-3178-4BBF-9EA5-19DB1720303E}" dt="2020-12-07T08:16:52.141" v="0" actId="20577"/>
      <pc:docMkLst>
        <pc:docMk/>
      </pc:docMkLst>
      <pc:sldChg chg="modSp">
        <pc:chgData name="majed Al-hakami" userId="c15e6e485a5a4051" providerId="LiveId" clId="{514F8B04-3178-4BBF-9EA5-19DB1720303E}" dt="2020-12-07T08:16:52.141" v="0" actId="20577"/>
        <pc:sldMkLst>
          <pc:docMk/>
          <pc:sldMk cId="3985106440" sldId="257"/>
        </pc:sldMkLst>
        <pc:spChg chg="mod">
          <ac:chgData name="majed Al-hakami" userId="c15e6e485a5a4051" providerId="LiveId" clId="{514F8B04-3178-4BBF-9EA5-19DB1720303E}" dt="2020-12-07T08:16:52.141" v="0" actId="20577"/>
          <ac:spMkLst>
            <pc:docMk/>
            <pc:sldMk cId="3985106440" sldId="257"/>
            <ac:spMk id="41" creationId="{B7CE2C9C-5AD4-4BA6-9889-1077874A6B76}"/>
          </ac:spMkLst>
        </pc:spChg>
      </pc:sldChg>
    </pc:docChg>
  </pc:docChgLst>
  <pc:docChgLst>
    <pc:chgData name="majed Al-hakami" userId="c15e6e485a5a4051" providerId="LiveId" clId="{005F6686-E5B4-4CD0-9187-EF34765585C2}"/>
    <pc:docChg chg="undo custSel mod addSld delSld modSld sldOrd">
      <pc:chgData name="majed Al-hakami" userId="c15e6e485a5a4051" providerId="LiveId" clId="{005F6686-E5B4-4CD0-9187-EF34765585C2}" dt="2020-10-20T09:47:34.991" v="227" actId="1076"/>
      <pc:docMkLst>
        <pc:docMk/>
      </pc:docMkLst>
      <pc:sldChg chg="del">
        <pc:chgData name="majed Al-hakami" userId="c15e6e485a5a4051" providerId="LiveId" clId="{005F6686-E5B4-4CD0-9187-EF34765585C2}" dt="2020-10-20T09:08:38.957" v="77" actId="47"/>
        <pc:sldMkLst>
          <pc:docMk/>
          <pc:sldMk cId="2447272190" sldId="256"/>
        </pc:sldMkLst>
      </pc:sldChg>
      <pc:sldChg chg="addSp delSp modSp add del mod modAnim">
        <pc:chgData name="majed Al-hakami" userId="c15e6e485a5a4051" providerId="LiveId" clId="{005F6686-E5B4-4CD0-9187-EF34765585C2}" dt="2020-10-20T09:47:34.991" v="227" actId="1076"/>
        <pc:sldMkLst>
          <pc:docMk/>
          <pc:sldMk cId="3985106440" sldId="257"/>
        </pc:sldMkLst>
        <pc:spChg chg="del">
          <ac:chgData name="majed Al-hakami" userId="c15e6e485a5a4051" providerId="LiveId" clId="{005F6686-E5B4-4CD0-9187-EF34765585C2}" dt="2020-10-20T09:46:51.863" v="220" actId="478"/>
          <ac:spMkLst>
            <pc:docMk/>
            <pc:sldMk cId="3985106440" sldId="257"/>
            <ac:spMk id="8" creationId="{052A04EA-E9A8-4CFA-9C62-69080A71C428}"/>
          </ac:spMkLst>
        </pc:spChg>
        <pc:spChg chg="del">
          <ac:chgData name="majed Al-hakami" userId="c15e6e485a5a4051" providerId="LiveId" clId="{005F6686-E5B4-4CD0-9187-EF34765585C2}" dt="2020-10-20T09:46:51.863" v="220" actId="478"/>
          <ac:spMkLst>
            <pc:docMk/>
            <pc:sldMk cId="3985106440" sldId="257"/>
            <ac:spMk id="9" creationId="{A96780A7-5F2D-4AB9-B01B-73314C4B3DE4}"/>
          </ac:spMkLst>
        </pc:spChg>
        <pc:spChg chg="del mod">
          <ac:chgData name="majed Al-hakami" userId="c15e6e485a5a4051" providerId="LiveId" clId="{005F6686-E5B4-4CD0-9187-EF34765585C2}" dt="2020-10-20T09:46:51.863" v="220" actId="478"/>
          <ac:spMkLst>
            <pc:docMk/>
            <pc:sldMk cId="3985106440" sldId="257"/>
            <ac:spMk id="10" creationId="{88E822D1-21A7-44A7-8DB9-542DDCA0B188}"/>
          </ac:spMkLst>
        </pc:spChg>
        <pc:spChg chg="del">
          <ac:chgData name="majed Al-hakami" userId="c15e6e485a5a4051" providerId="LiveId" clId="{005F6686-E5B4-4CD0-9187-EF34765585C2}" dt="2020-10-20T09:46:51.863" v="220" actId="478"/>
          <ac:spMkLst>
            <pc:docMk/>
            <pc:sldMk cId="3985106440" sldId="257"/>
            <ac:spMk id="15" creationId="{423677E5-66FC-4E76-91B5-B9EA2D5186C2}"/>
          </ac:spMkLst>
        </pc:spChg>
        <pc:spChg chg="del">
          <ac:chgData name="majed Al-hakami" userId="c15e6e485a5a4051" providerId="LiveId" clId="{005F6686-E5B4-4CD0-9187-EF34765585C2}" dt="2020-10-20T09:22:41.307" v="143" actId="478"/>
          <ac:spMkLst>
            <pc:docMk/>
            <pc:sldMk cId="3985106440" sldId="257"/>
            <ac:spMk id="16" creationId="{A0C7AFEF-E106-40E1-B7E0-AC50E37DB0AA}"/>
          </ac:spMkLst>
        </pc:spChg>
        <pc:spChg chg="add">
          <ac:chgData name="majed Al-hakami" userId="c15e6e485a5a4051" providerId="LiveId" clId="{005F6686-E5B4-4CD0-9187-EF34765585C2}" dt="2020-10-20T09:08:57.530" v="79" actId="22"/>
          <ac:spMkLst>
            <pc:docMk/>
            <pc:sldMk cId="3985106440" sldId="257"/>
            <ac:spMk id="18" creationId="{080A620D-BF63-42DF-8FEA-6D087D8BC861}"/>
          </ac:spMkLst>
        </pc:spChg>
        <pc:spChg chg="add del">
          <ac:chgData name="majed Al-hakami" userId="c15e6e485a5a4051" providerId="LiveId" clId="{005F6686-E5B4-4CD0-9187-EF34765585C2}" dt="2020-10-20T09:12:15.526" v="109" actId="22"/>
          <ac:spMkLst>
            <pc:docMk/>
            <pc:sldMk cId="3985106440" sldId="257"/>
            <ac:spMk id="20" creationId="{3BE2EFE1-CEA4-4F4E-818E-37A810B4729B}"/>
          </ac:spMkLst>
        </pc:spChg>
        <pc:spChg chg="add del">
          <ac:chgData name="majed Al-hakami" userId="c15e6e485a5a4051" providerId="LiveId" clId="{005F6686-E5B4-4CD0-9187-EF34765585C2}" dt="2020-10-20T09:12:15.526" v="109" actId="22"/>
          <ac:spMkLst>
            <pc:docMk/>
            <pc:sldMk cId="3985106440" sldId="257"/>
            <ac:spMk id="22" creationId="{E9717CC2-2825-4441-A770-23FD9859C8A4}"/>
          </ac:spMkLst>
        </pc:spChg>
        <pc:spChg chg="add del">
          <ac:chgData name="majed Al-hakami" userId="c15e6e485a5a4051" providerId="LiveId" clId="{005F6686-E5B4-4CD0-9187-EF34765585C2}" dt="2020-10-20T09:12:15.526" v="109" actId="22"/>
          <ac:spMkLst>
            <pc:docMk/>
            <pc:sldMk cId="3985106440" sldId="257"/>
            <ac:spMk id="24" creationId="{86577D1C-7BE7-4E72-B1EB-C1B5833FE333}"/>
          </ac:spMkLst>
        </pc:spChg>
        <pc:spChg chg="add del mod">
          <ac:chgData name="majed Al-hakami" userId="c15e6e485a5a4051" providerId="LiveId" clId="{005F6686-E5B4-4CD0-9187-EF34765585C2}" dt="2020-10-20T09:46:29.679" v="215" actId="478"/>
          <ac:spMkLst>
            <pc:docMk/>
            <pc:sldMk cId="3985106440" sldId="257"/>
            <ac:spMk id="27" creationId="{A6C00246-317D-4619-850E-F20BFF88B92A}"/>
          </ac:spMkLst>
        </pc:spChg>
        <pc:spChg chg="add del mod">
          <ac:chgData name="majed Al-hakami" userId="c15e6e485a5a4051" providerId="LiveId" clId="{005F6686-E5B4-4CD0-9187-EF34765585C2}" dt="2020-10-20T09:46:29.679" v="215" actId="478"/>
          <ac:spMkLst>
            <pc:docMk/>
            <pc:sldMk cId="3985106440" sldId="257"/>
            <ac:spMk id="28" creationId="{AB7745F0-4985-433A-A532-15D0373620A9}"/>
          </ac:spMkLst>
        </pc:spChg>
        <pc:spChg chg="add del mod">
          <ac:chgData name="majed Al-hakami" userId="c15e6e485a5a4051" providerId="LiveId" clId="{005F6686-E5B4-4CD0-9187-EF34765585C2}" dt="2020-10-20T09:46:29.679" v="215" actId="478"/>
          <ac:spMkLst>
            <pc:docMk/>
            <pc:sldMk cId="3985106440" sldId="257"/>
            <ac:spMk id="29" creationId="{DCA05830-B563-4DF3-BA77-27A718208060}"/>
          </ac:spMkLst>
        </pc:spChg>
        <pc:spChg chg="add del mod">
          <ac:chgData name="majed Al-hakami" userId="c15e6e485a5a4051" providerId="LiveId" clId="{005F6686-E5B4-4CD0-9187-EF34765585C2}" dt="2020-10-20T09:46:36.677" v="217" actId="478"/>
          <ac:spMkLst>
            <pc:docMk/>
            <pc:sldMk cId="3985106440" sldId="257"/>
            <ac:spMk id="32" creationId="{54B6C9B2-AFEB-47D4-9BBC-81447E1350F9}"/>
          </ac:spMkLst>
        </pc:spChg>
        <pc:spChg chg="add del mod">
          <ac:chgData name="majed Al-hakami" userId="c15e6e485a5a4051" providerId="LiveId" clId="{005F6686-E5B4-4CD0-9187-EF34765585C2}" dt="2020-10-20T09:46:36.677" v="217" actId="478"/>
          <ac:spMkLst>
            <pc:docMk/>
            <pc:sldMk cId="3985106440" sldId="257"/>
            <ac:spMk id="33" creationId="{9EDFF1C8-CF3D-4A35-A214-3FC5D0019C25}"/>
          </ac:spMkLst>
        </pc:spChg>
        <pc:spChg chg="add del mod">
          <ac:chgData name="majed Al-hakami" userId="c15e6e485a5a4051" providerId="LiveId" clId="{005F6686-E5B4-4CD0-9187-EF34765585C2}" dt="2020-10-20T09:46:36.677" v="217" actId="478"/>
          <ac:spMkLst>
            <pc:docMk/>
            <pc:sldMk cId="3985106440" sldId="257"/>
            <ac:spMk id="34" creationId="{2E6C9C57-62CD-4C79-A168-DA6B1819BA57}"/>
          </ac:spMkLst>
        </pc:spChg>
        <pc:spChg chg="add del mod">
          <ac:chgData name="majed Al-hakami" userId="c15e6e485a5a4051" providerId="LiveId" clId="{005F6686-E5B4-4CD0-9187-EF34765585C2}" dt="2020-10-20T09:46:45.893" v="219" actId="478"/>
          <ac:spMkLst>
            <pc:docMk/>
            <pc:sldMk cId="3985106440" sldId="257"/>
            <ac:spMk id="36" creationId="{64085285-4949-4AB9-B119-3778485160BE}"/>
          </ac:spMkLst>
        </pc:spChg>
        <pc:spChg chg="add del mod">
          <ac:chgData name="majed Al-hakami" userId="c15e6e485a5a4051" providerId="LiveId" clId="{005F6686-E5B4-4CD0-9187-EF34765585C2}" dt="2020-10-20T09:46:45.893" v="219" actId="478"/>
          <ac:spMkLst>
            <pc:docMk/>
            <pc:sldMk cId="3985106440" sldId="257"/>
            <ac:spMk id="37" creationId="{CA10CB4A-04F1-414A-867D-A170A1781F26}"/>
          </ac:spMkLst>
        </pc:spChg>
        <pc:spChg chg="add del mod">
          <ac:chgData name="majed Al-hakami" userId="c15e6e485a5a4051" providerId="LiveId" clId="{005F6686-E5B4-4CD0-9187-EF34765585C2}" dt="2020-10-20T09:46:45.893" v="219" actId="478"/>
          <ac:spMkLst>
            <pc:docMk/>
            <pc:sldMk cId="3985106440" sldId="257"/>
            <ac:spMk id="38" creationId="{7FBA8A65-B7BD-4962-BBF8-FB2724FE6EED}"/>
          </ac:spMkLst>
        </pc:spChg>
        <pc:spChg chg="add mod">
          <ac:chgData name="majed Al-hakami" userId="c15e6e485a5a4051" providerId="LiveId" clId="{005F6686-E5B4-4CD0-9187-EF34765585C2}" dt="2020-10-20T09:47:18.337" v="224" actId="1076"/>
          <ac:spMkLst>
            <pc:docMk/>
            <pc:sldMk cId="3985106440" sldId="257"/>
            <ac:spMk id="41" creationId="{B7CE2C9C-5AD4-4BA6-9889-1077874A6B76}"/>
          </ac:spMkLst>
        </pc:spChg>
        <pc:spChg chg="add">
          <ac:chgData name="majed Al-hakami" userId="c15e6e485a5a4051" providerId="LiveId" clId="{005F6686-E5B4-4CD0-9187-EF34765585C2}" dt="2020-10-20T09:47:24.921" v="225" actId="22"/>
          <ac:spMkLst>
            <pc:docMk/>
            <pc:sldMk cId="3985106440" sldId="257"/>
            <ac:spMk id="43" creationId="{FCA07A5B-14BF-47F2-B4C1-DB21669CBED9}"/>
          </ac:spMkLst>
        </pc:spChg>
        <pc:picChg chg="del mod">
          <ac:chgData name="majed Al-hakami" userId="c15e6e485a5a4051" providerId="LiveId" clId="{005F6686-E5B4-4CD0-9187-EF34765585C2}" dt="2020-10-20T09:39:01.185" v="206" actId="478"/>
          <ac:picMkLst>
            <pc:docMk/>
            <pc:sldMk cId="3985106440" sldId="257"/>
            <ac:picMk id="11" creationId="{682BF43E-B259-41C5-86FA-B7BAB0CFC7C7}"/>
          </ac:picMkLst>
        </pc:picChg>
        <pc:picChg chg="del mod">
          <ac:chgData name="majed Al-hakami" userId="c15e6e485a5a4051" providerId="LiveId" clId="{005F6686-E5B4-4CD0-9187-EF34765585C2}" dt="2020-10-20T09:46:36.677" v="217" actId="478"/>
          <ac:picMkLst>
            <pc:docMk/>
            <pc:sldMk cId="3985106440" sldId="257"/>
            <ac:picMk id="12" creationId="{3519C98F-72E0-4C94-BC2F-1EDB3BCA2AE4}"/>
          </ac:picMkLst>
        </pc:picChg>
        <pc:picChg chg="add del mod">
          <ac:chgData name="majed Al-hakami" userId="c15e6e485a5a4051" providerId="LiveId" clId="{005F6686-E5B4-4CD0-9187-EF34765585C2}" dt="2020-10-20T09:46:51.863" v="220" actId="478"/>
          <ac:picMkLst>
            <pc:docMk/>
            <pc:sldMk cId="3985106440" sldId="257"/>
            <ac:picMk id="26" creationId="{1F6F21AD-7790-42C9-96C0-F914B9CFF25E}"/>
          </ac:picMkLst>
        </pc:picChg>
        <pc:picChg chg="add del mod">
          <ac:chgData name="majed Al-hakami" userId="c15e6e485a5a4051" providerId="LiveId" clId="{005F6686-E5B4-4CD0-9187-EF34765585C2}" dt="2020-10-20T09:46:29.679" v="215" actId="478"/>
          <ac:picMkLst>
            <pc:docMk/>
            <pc:sldMk cId="3985106440" sldId="257"/>
            <ac:picMk id="30" creationId="{7393C147-7D51-417B-990E-F3079E27CF09}"/>
          </ac:picMkLst>
        </pc:picChg>
        <pc:picChg chg="add del mod">
          <ac:chgData name="majed Al-hakami" userId="c15e6e485a5a4051" providerId="LiveId" clId="{005F6686-E5B4-4CD0-9187-EF34765585C2}" dt="2020-10-20T09:46:29.679" v="215" actId="478"/>
          <ac:picMkLst>
            <pc:docMk/>
            <pc:sldMk cId="3985106440" sldId="257"/>
            <ac:picMk id="31" creationId="{DD863128-4EBA-4EE8-9EB1-7E280CAB2B73}"/>
          </ac:picMkLst>
        </pc:picChg>
        <pc:picChg chg="add del mod">
          <ac:chgData name="majed Al-hakami" userId="c15e6e485a5a4051" providerId="LiveId" clId="{005F6686-E5B4-4CD0-9187-EF34765585C2}" dt="2020-10-20T09:46:36.677" v="217" actId="478"/>
          <ac:picMkLst>
            <pc:docMk/>
            <pc:sldMk cId="3985106440" sldId="257"/>
            <ac:picMk id="35" creationId="{BF419497-3DD0-4F6E-86E4-83812E5DF70B}"/>
          </ac:picMkLst>
        </pc:picChg>
        <pc:picChg chg="add del mod">
          <ac:chgData name="majed Al-hakami" userId="c15e6e485a5a4051" providerId="LiveId" clId="{005F6686-E5B4-4CD0-9187-EF34765585C2}" dt="2020-10-20T09:46:45.893" v="219" actId="478"/>
          <ac:picMkLst>
            <pc:docMk/>
            <pc:sldMk cId="3985106440" sldId="257"/>
            <ac:picMk id="39" creationId="{AAD2C5D7-68DD-4199-89B4-0E50CACEF640}"/>
          </ac:picMkLst>
        </pc:picChg>
        <pc:picChg chg="add mod">
          <ac:chgData name="majed Al-hakami" userId="c15e6e485a5a4051" providerId="LiveId" clId="{005F6686-E5B4-4CD0-9187-EF34765585C2}" dt="2020-10-20T09:47:34.991" v="227" actId="1076"/>
          <ac:picMkLst>
            <pc:docMk/>
            <pc:sldMk cId="3985106440" sldId="257"/>
            <ac:picMk id="40" creationId="{CF1D8698-030C-41A1-81D5-477230FA9084}"/>
          </ac:picMkLst>
        </pc:picChg>
      </pc:sldChg>
      <pc:sldChg chg="del">
        <pc:chgData name="majed Al-hakami" userId="c15e6e485a5a4051" providerId="LiveId" clId="{005F6686-E5B4-4CD0-9187-EF34765585C2}" dt="2020-10-20T09:09:51.385" v="99" actId="47"/>
        <pc:sldMkLst>
          <pc:docMk/>
          <pc:sldMk cId="3855509451" sldId="258"/>
        </pc:sldMkLst>
      </pc:sldChg>
      <pc:sldChg chg="modSp mod">
        <pc:chgData name="majed Al-hakami" userId="c15e6e485a5a4051" providerId="LiveId" clId="{005F6686-E5B4-4CD0-9187-EF34765585C2}" dt="2020-10-20T09:04:23.234" v="63" actId="403"/>
        <pc:sldMkLst>
          <pc:docMk/>
          <pc:sldMk cId="1031796878" sldId="259"/>
        </pc:sldMkLst>
        <pc:spChg chg="mod">
          <ac:chgData name="majed Al-hakami" userId="c15e6e485a5a4051" providerId="LiveId" clId="{005F6686-E5B4-4CD0-9187-EF34765585C2}" dt="2020-10-20T09:04:23.234" v="63" actId="403"/>
          <ac:spMkLst>
            <pc:docMk/>
            <pc:sldMk cId="1031796878" sldId="259"/>
            <ac:spMk id="19" creationId="{EA6D929D-48F8-4DAF-A4FE-3BE268AF2D56}"/>
          </ac:spMkLst>
        </pc:spChg>
      </pc:sldChg>
      <pc:sldChg chg="addSp delSp modSp del mod">
        <pc:chgData name="majed Al-hakami" userId="c15e6e485a5a4051" providerId="LiveId" clId="{005F6686-E5B4-4CD0-9187-EF34765585C2}" dt="2020-10-20T09:23:06.802" v="150" actId="47"/>
        <pc:sldMkLst>
          <pc:docMk/>
          <pc:sldMk cId="1185606964" sldId="262"/>
        </pc:sldMkLst>
        <pc:spChg chg="add">
          <ac:chgData name="majed Al-hakami" userId="c15e6e485a5a4051" providerId="LiveId" clId="{005F6686-E5B4-4CD0-9187-EF34765585C2}" dt="2020-10-20T09:08:55.436" v="78" actId="22"/>
          <ac:spMkLst>
            <pc:docMk/>
            <pc:sldMk cId="1185606964" sldId="262"/>
            <ac:spMk id="10" creationId="{3DC9AF60-9DB9-4052-98D2-4E94BC6007CB}"/>
          </ac:spMkLst>
        </pc:spChg>
        <pc:picChg chg="del">
          <ac:chgData name="majed Al-hakami" userId="c15e6e485a5a4051" providerId="LiveId" clId="{005F6686-E5B4-4CD0-9187-EF34765585C2}" dt="2020-10-20T09:19:07.856" v="136" actId="478"/>
          <ac:picMkLst>
            <pc:docMk/>
            <pc:sldMk cId="1185606964" sldId="262"/>
            <ac:picMk id="8" creationId="{DA6FA449-20C1-48C3-988F-E175C0465C34}"/>
          </ac:picMkLst>
        </pc:picChg>
        <pc:picChg chg="add mod">
          <ac:chgData name="majed Al-hakami" userId="c15e6e485a5a4051" providerId="LiveId" clId="{005F6686-E5B4-4CD0-9187-EF34765585C2}" dt="2020-10-20T09:19:44.801" v="138" actId="1076"/>
          <ac:picMkLst>
            <pc:docMk/>
            <pc:sldMk cId="1185606964" sldId="262"/>
            <ac:picMk id="12" creationId="{1ED28DBD-15B1-4014-B139-F3E8DF5BE4EA}"/>
          </ac:picMkLst>
        </pc:picChg>
      </pc:sldChg>
      <pc:sldChg chg="addSp modSp mod modAnim">
        <pc:chgData name="majed Al-hakami" userId="c15e6e485a5a4051" providerId="LiveId" clId="{005F6686-E5B4-4CD0-9187-EF34765585C2}" dt="2020-10-20T09:34:54.491" v="151"/>
        <pc:sldMkLst>
          <pc:docMk/>
          <pc:sldMk cId="531009345" sldId="263"/>
        </pc:sldMkLst>
        <pc:spChg chg="mod">
          <ac:chgData name="majed Al-hakami" userId="c15e6e485a5a4051" providerId="LiveId" clId="{005F6686-E5B4-4CD0-9187-EF34765585C2}" dt="2020-10-20T09:13:33.370" v="124" actId="1076"/>
          <ac:spMkLst>
            <pc:docMk/>
            <pc:sldMk cId="531009345" sldId="263"/>
            <ac:spMk id="6" creationId="{DA82FACF-F554-40A9-8558-DFCD9C2E9E7F}"/>
          </ac:spMkLst>
        </pc:spChg>
        <pc:spChg chg="add">
          <ac:chgData name="majed Al-hakami" userId="c15e6e485a5a4051" providerId="LiveId" clId="{005F6686-E5B4-4CD0-9187-EF34765585C2}" dt="2020-10-20T09:09:01.782" v="80" actId="22"/>
          <ac:spMkLst>
            <pc:docMk/>
            <pc:sldMk cId="531009345" sldId="263"/>
            <ac:spMk id="11" creationId="{46DF596F-8590-4E9E-B7ED-7FB634665C71}"/>
          </ac:spMkLst>
        </pc:spChg>
      </pc:sldChg>
      <pc:sldChg chg="addSp modSp mod">
        <pc:chgData name="majed Al-hakami" userId="c15e6e485a5a4051" providerId="LiveId" clId="{005F6686-E5B4-4CD0-9187-EF34765585C2}" dt="2020-10-20T09:09:03.593" v="81" actId="22"/>
        <pc:sldMkLst>
          <pc:docMk/>
          <pc:sldMk cId="1635508135" sldId="264"/>
        </pc:sldMkLst>
        <pc:spChg chg="add">
          <ac:chgData name="majed Al-hakami" userId="c15e6e485a5a4051" providerId="LiveId" clId="{005F6686-E5B4-4CD0-9187-EF34765585C2}" dt="2020-10-20T09:09:03.593" v="81" actId="22"/>
          <ac:spMkLst>
            <pc:docMk/>
            <pc:sldMk cId="1635508135" sldId="264"/>
            <ac:spMk id="12" creationId="{B7015CA0-9460-4996-926F-1522655A1071}"/>
          </ac:spMkLst>
        </pc:spChg>
        <pc:picChg chg="mod">
          <ac:chgData name="majed Al-hakami" userId="c15e6e485a5a4051" providerId="LiveId" clId="{005F6686-E5B4-4CD0-9187-EF34765585C2}" dt="2020-10-20T08:46:09.015" v="0" actId="1076"/>
          <ac:picMkLst>
            <pc:docMk/>
            <pc:sldMk cId="1635508135" sldId="264"/>
            <ac:picMk id="3" creationId="{84F7379A-BD9A-4255-B5BB-868A75B6B79D}"/>
          </ac:picMkLst>
        </pc:picChg>
        <pc:picChg chg="add mod">
          <ac:chgData name="majed Al-hakami" userId="c15e6e485a5a4051" providerId="LiveId" clId="{005F6686-E5B4-4CD0-9187-EF34765585C2}" dt="2020-10-20T08:46:46.469" v="5" actId="14100"/>
          <ac:picMkLst>
            <pc:docMk/>
            <pc:sldMk cId="1635508135" sldId="264"/>
            <ac:picMk id="10" creationId="{668CE5CF-7C18-4336-B397-20E0CC723806}"/>
          </ac:picMkLst>
        </pc:picChg>
      </pc:sldChg>
      <pc:sldChg chg="addSp delSp modSp mod modAnim">
        <pc:chgData name="majed Al-hakami" userId="c15e6e485a5a4051" providerId="LiveId" clId="{005F6686-E5B4-4CD0-9187-EF34765585C2}" dt="2020-10-20T09:36:58.626" v="197"/>
        <pc:sldMkLst>
          <pc:docMk/>
          <pc:sldMk cId="78749619" sldId="265"/>
        </pc:sldMkLst>
        <pc:spChg chg="add">
          <ac:chgData name="majed Al-hakami" userId="c15e6e485a5a4051" providerId="LiveId" clId="{005F6686-E5B4-4CD0-9187-EF34765585C2}" dt="2020-10-20T09:09:05.216" v="82" actId="22"/>
          <ac:spMkLst>
            <pc:docMk/>
            <pc:sldMk cId="78749619" sldId="265"/>
            <ac:spMk id="13" creationId="{76903F79-3953-485A-BAE1-89FD425CBC9B}"/>
          </ac:spMkLst>
        </pc:spChg>
        <pc:spChg chg="add mod">
          <ac:chgData name="majed Al-hakami" userId="c15e6e485a5a4051" providerId="LiveId" clId="{005F6686-E5B4-4CD0-9187-EF34765585C2}" dt="2020-10-20T09:36:30.162" v="193" actId="1076"/>
          <ac:spMkLst>
            <pc:docMk/>
            <pc:sldMk cId="78749619" sldId="265"/>
            <ac:spMk id="14" creationId="{A58CB2AC-579A-4813-81EF-A8AC1691D83E}"/>
          </ac:spMkLst>
        </pc:spChg>
        <pc:picChg chg="add mod">
          <ac:chgData name="majed Al-hakami" userId="c15e6e485a5a4051" providerId="LiveId" clId="{005F6686-E5B4-4CD0-9187-EF34765585C2}" dt="2020-10-20T08:47:34.123" v="10" actId="1035"/>
          <ac:picMkLst>
            <pc:docMk/>
            <pc:sldMk cId="78749619" sldId="265"/>
            <ac:picMk id="3" creationId="{28206929-BBA7-484F-9B8B-338BCDA487F2}"/>
          </ac:picMkLst>
        </pc:picChg>
        <pc:picChg chg="add mod">
          <ac:chgData name="majed Al-hakami" userId="c15e6e485a5a4051" providerId="LiveId" clId="{005F6686-E5B4-4CD0-9187-EF34765585C2}" dt="2020-10-20T08:48:27.326" v="16" actId="1076"/>
          <ac:picMkLst>
            <pc:docMk/>
            <pc:sldMk cId="78749619" sldId="265"/>
            <ac:picMk id="4" creationId="{12F4627A-EBEB-46E3-9D32-FEF5511B2CD4}"/>
          </ac:picMkLst>
        </pc:picChg>
        <pc:picChg chg="add mod">
          <ac:chgData name="majed Al-hakami" userId="c15e6e485a5a4051" providerId="LiveId" clId="{005F6686-E5B4-4CD0-9187-EF34765585C2}" dt="2020-10-20T08:48:43.763" v="21" actId="1076"/>
          <ac:picMkLst>
            <pc:docMk/>
            <pc:sldMk cId="78749619" sldId="265"/>
            <ac:picMk id="8" creationId="{D346D1DB-E279-494C-A7AE-CEFCE7F810EA}"/>
          </ac:picMkLst>
        </pc:picChg>
        <pc:picChg chg="add mod">
          <ac:chgData name="majed Al-hakami" userId="c15e6e485a5a4051" providerId="LiveId" clId="{005F6686-E5B4-4CD0-9187-EF34765585C2}" dt="2020-10-20T08:49:13.051" v="24" actId="14100"/>
          <ac:picMkLst>
            <pc:docMk/>
            <pc:sldMk cId="78749619" sldId="265"/>
            <ac:picMk id="10" creationId="{F15E8259-0E7B-498E-8148-47720F46DD01}"/>
          </ac:picMkLst>
        </pc:picChg>
        <pc:picChg chg="add del mod">
          <ac:chgData name="majed Al-hakami" userId="c15e6e485a5a4051" providerId="LiveId" clId="{005F6686-E5B4-4CD0-9187-EF34765585C2}" dt="2020-10-20T09:36:23.394" v="192" actId="478"/>
          <ac:picMkLst>
            <pc:docMk/>
            <pc:sldMk cId="78749619" sldId="265"/>
            <ac:picMk id="11" creationId="{36690CAD-5E2E-4100-9839-D6E4AC810580}"/>
          </ac:picMkLst>
        </pc:picChg>
        <pc:picChg chg="add mod modCrop">
          <ac:chgData name="majed Al-hakami" userId="c15e6e485a5a4051" providerId="LiveId" clId="{005F6686-E5B4-4CD0-9187-EF34765585C2}" dt="2020-10-20T09:36:49.740" v="195" actId="1076"/>
          <ac:picMkLst>
            <pc:docMk/>
            <pc:sldMk cId="78749619" sldId="265"/>
            <ac:picMk id="16" creationId="{2618D3F6-A082-4284-8B8A-11028A25EA71}"/>
          </ac:picMkLst>
        </pc:picChg>
      </pc:sldChg>
      <pc:sldChg chg="addSp delSp modSp mod">
        <pc:chgData name="majed Al-hakami" userId="c15e6e485a5a4051" providerId="LiveId" clId="{005F6686-E5B4-4CD0-9187-EF34765585C2}" dt="2020-10-20T09:16:02.959" v="135" actId="20577"/>
        <pc:sldMkLst>
          <pc:docMk/>
          <pc:sldMk cId="1177028967" sldId="266"/>
        </pc:sldMkLst>
        <pc:spChg chg="add mod">
          <ac:chgData name="majed Al-hakami" userId="c15e6e485a5a4051" providerId="LiveId" clId="{005F6686-E5B4-4CD0-9187-EF34765585C2}" dt="2020-10-20T09:01:02.185" v="61" actId="1076"/>
          <ac:spMkLst>
            <pc:docMk/>
            <pc:sldMk cId="1177028967" sldId="266"/>
            <ac:spMk id="2" creationId="{F475B1B4-D638-4803-8BDB-65379AB1B969}"/>
          </ac:spMkLst>
        </pc:spChg>
        <pc:spChg chg="add del mod">
          <ac:chgData name="majed Al-hakami" userId="c15e6e485a5a4051" providerId="LiveId" clId="{005F6686-E5B4-4CD0-9187-EF34765585C2}" dt="2020-10-20T09:09:28.645" v="88" actId="478"/>
          <ac:spMkLst>
            <pc:docMk/>
            <pc:sldMk cId="1177028967" sldId="266"/>
            <ac:spMk id="3" creationId="{8838DF4B-38D1-4826-9EC3-480904BF346B}"/>
          </ac:spMkLst>
        </pc:spChg>
        <pc:spChg chg="add mod">
          <ac:chgData name="majed Al-hakami" userId="c15e6e485a5a4051" providerId="LiveId" clId="{005F6686-E5B4-4CD0-9187-EF34765585C2}" dt="2020-10-20T09:16:02.959" v="135" actId="20577"/>
          <ac:spMkLst>
            <pc:docMk/>
            <pc:sldMk cId="1177028967" sldId="266"/>
            <ac:spMk id="4" creationId="{922DD8AD-C53C-4AB4-A938-DE7D8CC2FB2B}"/>
          </ac:spMkLst>
        </pc:spChg>
        <pc:spChg chg="add del mod">
          <ac:chgData name="majed Al-hakami" userId="c15e6e485a5a4051" providerId="LiveId" clId="{005F6686-E5B4-4CD0-9187-EF34765585C2}" dt="2020-10-20T09:09:22.240" v="87" actId="478"/>
          <ac:spMkLst>
            <pc:docMk/>
            <pc:sldMk cId="1177028967" sldId="266"/>
            <ac:spMk id="6" creationId="{3ABEE75F-A81F-4483-BD68-4E5DAC79ACAB}"/>
          </ac:spMkLst>
        </pc:spChg>
        <pc:spChg chg="add mod">
          <ac:chgData name="majed Al-hakami" userId="c15e6e485a5a4051" providerId="LiveId" clId="{005F6686-E5B4-4CD0-9187-EF34765585C2}" dt="2020-10-20T09:00:59.207" v="60" actId="14100"/>
          <ac:spMkLst>
            <pc:docMk/>
            <pc:sldMk cId="1177028967" sldId="266"/>
            <ac:spMk id="7" creationId="{6949560B-78FA-44CE-ADDD-8339DEA3E02E}"/>
          </ac:spMkLst>
        </pc:spChg>
        <pc:spChg chg="add">
          <ac:chgData name="majed Al-hakami" userId="c15e6e485a5a4051" providerId="LiveId" clId="{005F6686-E5B4-4CD0-9187-EF34765585C2}" dt="2020-10-20T09:09:19.155" v="86" actId="22"/>
          <ac:spMkLst>
            <pc:docMk/>
            <pc:sldMk cId="1177028967" sldId="266"/>
            <ac:spMk id="12" creationId="{40AC804B-CBE7-480E-ABEE-26DB7B2DDFFB}"/>
          </ac:spMkLst>
        </pc:spChg>
        <pc:picChg chg="add mod">
          <ac:chgData name="majed Al-hakami" userId="c15e6e485a5a4051" providerId="LiveId" clId="{005F6686-E5B4-4CD0-9187-EF34765585C2}" dt="2020-10-20T09:00:32.126" v="53" actId="1076"/>
          <ac:picMkLst>
            <pc:docMk/>
            <pc:sldMk cId="1177028967" sldId="266"/>
            <ac:picMk id="10" creationId="{2B6F7E1B-E21E-41A5-8126-6C0D00D3D0AB}"/>
          </ac:picMkLst>
        </pc:picChg>
      </pc:sldChg>
      <pc:sldChg chg="del">
        <pc:chgData name="majed Al-hakami" userId="c15e6e485a5a4051" providerId="LiveId" clId="{005F6686-E5B4-4CD0-9187-EF34765585C2}" dt="2020-10-20T09:09:31.695" v="89" actId="47"/>
        <pc:sldMkLst>
          <pc:docMk/>
          <pc:sldMk cId="3699347625" sldId="267"/>
        </pc:sldMkLst>
      </pc:sldChg>
      <pc:sldChg chg="del">
        <pc:chgData name="majed Al-hakami" userId="c15e6e485a5a4051" providerId="LiveId" clId="{005F6686-E5B4-4CD0-9187-EF34765585C2}" dt="2020-10-20T09:09:34.678" v="90" actId="47"/>
        <pc:sldMkLst>
          <pc:docMk/>
          <pc:sldMk cId="2444351602" sldId="268"/>
        </pc:sldMkLst>
      </pc:sldChg>
      <pc:sldChg chg="del">
        <pc:chgData name="majed Al-hakami" userId="c15e6e485a5a4051" providerId="LiveId" clId="{005F6686-E5B4-4CD0-9187-EF34765585C2}" dt="2020-10-20T09:09:36.571" v="92" actId="47"/>
        <pc:sldMkLst>
          <pc:docMk/>
          <pc:sldMk cId="1262500613" sldId="269"/>
        </pc:sldMkLst>
      </pc:sldChg>
      <pc:sldChg chg="del">
        <pc:chgData name="majed Al-hakami" userId="c15e6e485a5a4051" providerId="LiveId" clId="{005F6686-E5B4-4CD0-9187-EF34765585C2}" dt="2020-10-20T09:09:36.987" v="93" actId="47"/>
        <pc:sldMkLst>
          <pc:docMk/>
          <pc:sldMk cId="4266931824" sldId="270"/>
        </pc:sldMkLst>
      </pc:sldChg>
      <pc:sldChg chg="del">
        <pc:chgData name="majed Al-hakami" userId="c15e6e485a5a4051" providerId="LiveId" clId="{005F6686-E5B4-4CD0-9187-EF34765585C2}" dt="2020-10-20T09:09:37.403" v="94" actId="47"/>
        <pc:sldMkLst>
          <pc:docMk/>
          <pc:sldMk cId="2911798558" sldId="271"/>
        </pc:sldMkLst>
      </pc:sldChg>
      <pc:sldChg chg="del">
        <pc:chgData name="majed Al-hakami" userId="c15e6e485a5a4051" providerId="LiveId" clId="{005F6686-E5B4-4CD0-9187-EF34765585C2}" dt="2020-10-20T09:09:37.851" v="95" actId="47"/>
        <pc:sldMkLst>
          <pc:docMk/>
          <pc:sldMk cId="3640823611" sldId="272"/>
        </pc:sldMkLst>
      </pc:sldChg>
      <pc:sldChg chg="del">
        <pc:chgData name="majed Al-hakami" userId="c15e6e485a5a4051" providerId="LiveId" clId="{005F6686-E5B4-4CD0-9187-EF34765585C2}" dt="2020-10-20T09:09:38.512" v="96" actId="47"/>
        <pc:sldMkLst>
          <pc:docMk/>
          <pc:sldMk cId="2689809016" sldId="273"/>
        </pc:sldMkLst>
      </pc:sldChg>
      <pc:sldChg chg="del">
        <pc:chgData name="majed Al-hakami" userId="c15e6e485a5a4051" providerId="LiveId" clId="{005F6686-E5B4-4CD0-9187-EF34765585C2}" dt="2020-10-20T09:09:39.155" v="97" actId="47"/>
        <pc:sldMkLst>
          <pc:docMk/>
          <pc:sldMk cId="3333165016" sldId="274"/>
        </pc:sldMkLst>
      </pc:sldChg>
      <pc:sldChg chg="del">
        <pc:chgData name="majed Al-hakami" userId="c15e6e485a5a4051" providerId="LiveId" clId="{005F6686-E5B4-4CD0-9187-EF34765585C2}" dt="2020-10-20T09:09:39.878" v="98" actId="47"/>
        <pc:sldMkLst>
          <pc:docMk/>
          <pc:sldMk cId="2581630518" sldId="275"/>
        </pc:sldMkLst>
      </pc:sldChg>
      <pc:sldChg chg="addSp delSp modSp add mod ord setBg">
        <pc:chgData name="majed Al-hakami" userId="c15e6e485a5a4051" providerId="LiveId" clId="{005F6686-E5B4-4CD0-9187-EF34765585C2}" dt="2020-10-20T09:09:11.969" v="83" actId="22"/>
        <pc:sldMkLst>
          <pc:docMk/>
          <pc:sldMk cId="488084117" sldId="278"/>
        </pc:sldMkLst>
        <pc:spChg chg="mod">
          <ac:chgData name="majed Al-hakami" userId="c15e6e485a5a4051" providerId="LiveId" clId="{005F6686-E5B4-4CD0-9187-EF34765585C2}" dt="2020-10-20T08:52:30.596" v="35" actId="26606"/>
          <ac:spMkLst>
            <pc:docMk/>
            <pc:sldMk cId="488084117" sldId="278"/>
            <ac:spMk id="5" creationId="{6AC7A84D-4BEE-4CC8-A005-DC272F74AF15}"/>
          </ac:spMkLst>
        </pc:spChg>
        <pc:spChg chg="add">
          <ac:chgData name="majed Al-hakami" userId="c15e6e485a5a4051" providerId="LiveId" clId="{005F6686-E5B4-4CD0-9187-EF34765585C2}" dt="2020-10-20T09:09:11.969" v="83" actId="22"/>
          <ac:spMkLst>
            <pc:docMk/>
            <pc:sldMk cId="488084117" sldId="278"/>
            <ac:spMk id="7" creationId="{B809F4EC-71F7-4972-93E2-DDEF14211AB9}"/>
          </ac:spMkLst>
        </pc:spChg>
        <pc:spChg chg="add del">
          <ac:chgData name="majed Al-hakami" userId="c15e6e485a5a4051" providerId="LiveId" clId="{005F6686-E5B4-4CD0-9187-EF34765585C2}" dt="2020-10-20T08:52:30.596" v="35" actId="26606"/>
          <ac:spMkLst>
            <pc:docMk/>
            <pc:sldMk cId="488084117" sldId="278"/>
            <ac:spMk id="13" creationId="{BC8B11F9-68C5-43F4-9117-FB32EF89D956}"/>
          </ac:spMkLst>
        </pc:spChg>
        <pc:spChg chg="add del">
          <ac:chgData name="majed Al-hakami" userId="c15e6e485a5a4051" providerId="LiveId" clId="{005F6686-E5B4-4CD0-9187-EF34765585C2}" dt="2020-10-20T08:52:30.596" v="35" actId="26606"/>
          <ac:spMkLst>
            <pc:docMk/>
            <pc:sldMk cId="488084117" sldId="278"/>
            <ac:spMk id="15" creationId="{6F4628CF-3763-4060-B3DC-91BFE8FEDF7D}"/>
          </ac:spMkLst>
        </pc:spChg>
        <pc:picChg chg="mod ord">
          <ac:chgData name="majed Al-hakami" userId="c15e6e485a5a4051" providerId="LiveId" clId="{005F6686-E5B4-4CD0-9187-EF34765585C2}" dt="2020-10-20T08:52:30.596" v="35" actId="26606"/>
          <ac:picMkLst>
            <pc:docMk/>
            <pc:sldMk cId="488084117" sldId="278"/>
            <ac:picMk id="3" creationId="{28206929-BBA7-484F-9B8B-338BCDA487F2}"/>
          </ac:picMkLst>
        </pc:picChg>
        <pc:picChg chg="mod">
          <ac:chgData name="majed Al-hakami" userId="c15e6e485a5a4051" providerId="LiveId" clId="{005F6686-E5B4-4CD0-9187-EF34765585C2}" dt="2020-10-20T08:52:30.596" v="35" actId="26606"/>
          <ac:picMkLst>
            <pc:docMk/>
            <pc:sldMk cId="488084117" sldId="278"/>
            <ac:picMk id="4" creationId="{12F4627A-EBEB-46E3-9D32-FEF5511B2CD4}"/>
          </ac:picMkLst>
        </pc:picChg>
        <pc:picChg chg="add mod">
          <ac:chgData name="majed Al-hakami" userId="c15e6e485a5a4051" providerId="LiveId" clId="{005F6686-E5B4-4CD0-9187-EF34765585C2}" dt="2020-10-20T08:52:30.596" v="35" actId="26606"/>
          <ac:picMkLst>
            <pc:docMk/>
            <pc:sldMk cId="488084117" sldId="278"/>
            <ac:picMk id="6" creationId="{4EBBFF89-721C-4A3B-8E37-383FD489F3C0}"/>
          </ac:picMkLst>
        </pc:picChg>
        <pc:picChg chg="mod">
          <ac:chgData name="majed Al-hakami" userId="c15e6e485a5a4051" providerId="LiveId" clId="{005F6686-E5B4-4CD0-9187-EF34765585C2}" dt="2020-10-20T08:52:30.596" v="35" actId="26606"/>
          <ac:picMkLst>
            <pc:docMk/>
            <pc:sldMk cId="488084117" sldId="278"/>
            <ac:picMk id="8" creationId="{D346D1DB-E279-494C-A7AE-CEFCE7F810EA}"/>
          </ac:picMkLst>
        </pc:picChg>
        <pc:picChg chg="del">
          <ac:chgData name="majed Al-hakami" userId="c15e6e485a5a4051" providerId="LiveId" clId="{005F6686-E5B4-4CD0-9187-EF34765585C2}" dt="2020-10-20T08:50:09.871" v="30" actId="478"/>
          <ac:picMkLst>
            <pc:docMk/>
            <pc:sldMk cId="488084117" sldId="278"/>
            <ac:picMk id="10" creationId="{F15E8259-0E7B-498E-8148-47720F46DD01}"/>
          </ac:picMkLst>
        </pc:picChg>
        <pc:picChg chg="del">
          <ac:chgData name="majed Al-hakami" userId="c15e6e485a5a4051" providerId="LiveId" clId="{005F6686-E5B4-4CD0-9187-EF34765585C2}" dt="2020-10-20T08:51:46.984" v="33" actId="478"/>
          <ac:picMkLst>
            <pc:docMk/>
            <pc:sldMk cId="488084117" sldId="278"/>
            <ac:picMk id="11" creationId="{36690CAD-5E2E-4100-9839-D6E4AC810580}"/>
          </ac:picMkLst>
        </pc:picChg>
      </pc:sldChg>
      <pc:sldChg chg="addSp delSp add mod">
        <pc:chgData name="majed Al-hakami" userId="c15e6e485a5a4051" providerId="LiveId" clId="{005F6686-E5B4-4CD0-9187-EF34765585C2}" dt="2020-10-20T09:09:15.948" v="84" actId="22"/>
        <pc:sldMkLst>
          <pc:docMk/>
          <pc:sldMk cId="2386596334" sldId="279"/>
        </pc:sldMkLst>
        <pc:spChg chg="add">
          <ac:chgData name="majed Al-hakami" userId="c15e6e485a5a4051" providerId="LiveId" clId="{005F6686-E5B4-4CD0-9187-EF34765585C2}" dt="2020-10-20T09:09:15.948" v="84" actId="22"/>
          <ac:spMkLst>
            <pc:docMk/>
            <pc:sldMk cId="2386596334" sldId="279"/>
            <ac:spMk id="10" creationId="{CB2BD944-F18F-470F-9355-C19DB84E7B05}"/>
          </ac:spMkLst>
        </pc:spChg>
        <pc:picChg chg="del">
          <ac:chgData name="majed Al-hakami" userId="c15e6e485a5a4051" providerId="LiveId" clId="{005F6686-E5B4-4CD0-9187-EF34765585C2}" dt="2020-10-20T08:53:08.026" v="37" actId="478"/>
          <ac:picMkLst>
            <pc:docMk/>
            <pc:sldMk cId="2386596334" sldId="279"/>
            <ac:picMk id="6" creationId="{4EBBFF89-721C-4A3B-8E37-383FD489F3C0}"/>
          </ac:picMkLst>
        </pc:picChg>
        <pc:picChg chg="add">
          <ac:chgData name="majed Al-hakami" userId="c15e6e485a5a4051" providerId="LiveId" clId="{005F6686-E5B4-4CD0-9187-EF34765585C2}" dt="2020-10-20T08:53:08.595" v="38" actId="22"/>
          <ac:picMkLst>
            <pc:docMk/>
            <pc:sldMk cId="2386596334" sldId="279"/>
            <ac:picMk id="7" creationId="{60D09AB1-E3A3-493C-82AB-E04631C030B0}"/>
          </ac:picMkLst>
        </pc:picChg>
      </pc:sldChg>
      <pc:sldChg chg="addSp delSp modSp add mod">
        <pc:chgData name="majed Al-hakami" userId="c15e6e485a5a4051" providerId="LiveId" clId="{005F6686-E5B4-4CD0-9187-EF34765585C2}" dt="2020-10-20T09:15:07.678" v="129" actId="14100"/>
        <pc:sldMkLst>
          <pc:docMk/>
          <pc:sldMk cId="1615904210" sldId="280"/>
        </pc:sldMkLst>
        <pc:spChg chg="add">
          <ac:chgData name="majed Al-hakami" userId="c15e6e485a5a4051" providerId="LiveId" clId="{005F6686-E5B4-4CD0-9187-EF34765585C2}" dt="2020-10-20T09:09:17.366" v="85" actId="22"/>
          <ac:spMkLst>
            <pc:docMk/>
            <pc:sldMk cId="1615904210" sldId="280"/>
            <ac:spMk id="2" creationId="{1EB1DC6E-BDBC-41B0-97E8-D2ACE2F8B01B}"/>
          </ac:spMkLst>
        </pc:spChg>
        <pc:picChg chg="del mod">
          <ac:chgData name="majed Al-hakami" userId="c15e6e485a5a4051" providerId="LiveId" clId="{005F6686-E5B4-4CD0-9187-EF34765585C2}" dt="2020-10-20T09:14:58.768" v="125" actId="478"/>
          <ac:picMkLst>
            <pc:docMk/>
            <pc:sldMk cId="1615904210" sldId="280"/>
            <ac:picMk id="7" creationId="{60D09AB1-E3A3-493C-82AB-E04631C030B0}"/>
          </ac:picMkLst>
        </pc:picChg>
        <pc:picChg chg="add mod">
          <ac:chgData name="majed Al-hakami" userId="c15e6e485a5a4051" providerId="LiveId" clId="{005F6686-E5B4-4CD0-9187-EF34765585C2}" dt="2020-10-20T09:15:07.678" v="129" actId="14100"/>
          <ac:picMkLst>
            <pc:docMk/>
            <pc:sldMk cId="1615904210" sldId="280"/>
            <ac:picMk id="10" creationId="{311C1CA3-26CC-42F7-9F15-9CEDBAB4C78D}"/>
          </ac:picMkLst>
        </pc:picChg>
      </pc:sldChg>
      <pc:sldChg chg="modSp add mod ord">
        <pc:chgData name="majed Al-hakami" userId="c15e6e485a5a4051" providerId="LiveId" clId="{005F6686-E5B4-4CD0-9187-EF34765585C2}" dt="2020-10-20T09:10:48.186" v="103" actId="1076"/>
        <pc:sldMkLst>
          <pc:docMk/>
          <pc:sldMk cId="2534078359" sldId="281"/>
        </pc:sldMkLst>
        <pc:spChg chg="mod">
          <ac:chgData name="majed Al-hakami" userId="c15e6e485a5a4051" providerId="LiveId" clId="{005F6686-E5B4-4CD0-9187-EF34765585C2}" dt="2020-10-20T09:10:48.186" v="103" actId="1076"/>
          <ac:spMkLst>
            <pc:docMk/>
            <pc:sldMk cId="2534078359" sldId="281"/>
            <ac:spMk id="29" creationId="{AFD59393-A8BB-4B71-8A8B-3187145F6F1C}"/>
          </ac:spMkLst>
        </pc:spChg>
      </pc:sldChg>
      <pc:sldChg chg="addSp delSp modSp add mod modAnim">
        <pc:chgData name="majed Al-hakami" userId="c15e6e485a5a4051" providerId="LiveId" clId="{005F6686-E5B4-4CD0-9187-EF34765585C2}" dt="2020-10-20T09:20:32.723" v="142" actId="1076"/>
        <pc:sldMkLst>
          <pc:docMk/>
          <pc:sldMk cId="112117071" sldId="282"/>
        </pc:sldMkLst>
        <pc:spChg chg="del">
          <ac:chgData name="majed Al-hakami" userId="c15e6e485a5a4051" providerId="LiveId" clId="{005F6686-E5B4-4CD0-9187-EF34765585C2}" dt="2020-10-20T09:07:38.875" v="68" actId="478"/>
          <ac:spMkLst>
            <pc:docMk/>
            <pc:sldMk cId="112117071" sldId="282"/>
            <ac:spMk id="9" creationId="{0D74EE61-08DC-48A3-B868-EECBC20206FE}"/>
          </ac:spMkLst>
        </pc:spChg>
        <pc:spChg chg="del">
          <ac:chgData name="majed Al-hakami" userId="c15e6e485a5a4051" providerId="LiveId" clId="{005F6686-E5B4-4CD0-9187-EF34765585C2}" dt="2020-10-20T09:07:38.875" v="68" actId="478"/>
          <ac:spMkLst>
            <pc:docMk/>
            <pc:sldMk cId="112117071" sldId="282"/>
            <ac:spMk id="13" creationId="{4DDD5020-6B50-41DE-946B-0004993DD653}"/>
          </ac:spMkLst>
        </pc:spChg>
        <pc:spChg chg="add mod">
          <ac:chgData name="majed Al-hakami" userId="c15e6e485a5a4051" providerId="LiveId" clId="{005F6686-E5B4-4CD0-9187-EF34765585C2}" dt="2020-10-20T09:08:28.188" v="76" actId="207"/>
          <ac:spMkLst>
            <pc:docMk/>
            <pc:sldMk cId="112117071" sldId="282"/>
            <ac:spMk id="16" creationId="{9259786C-DB57-406D-9D02-6794E5042A25}"/>
          </ac:spMkLst>
        </pc:spChg>
        <pc:spChg chg="add mod">
          <ac:chgData name="majed Al-hakami" userId="c15e6e485a5a4051" providerId="LiveId" clId="{005F6686-E5B4-4CD0-9187-EF34765585C2}" dt="2020-10-20T09:20:29.900" v="141" actId="1076"/>
          <ac:spMkLst>
            <pc:docMk/>
            <pc:sldMk cId="112117071" sldId="282"/>
            <ac:spMk id="18" creationId="{7AB5559B-590A-40F2-8EA3-7F2BAE48463E}"/>
          </ac:spMkLst>
        </pc:spChg>
        <pc:spChg chg="add mod">
          <ac:chgData name="majed Al-hakami" userId="c15e6e485a5a4051" providerId="LiveId" clId="{005F6686-E5B4-4CD0-9187-EF34765585C2}" dt="2020-10-20T09:20:32.723" v="142" actId="1076"/>
          <ac:spMkLst>
            <pc:docMk/>
            <pc:sldMk cId="112117071" sldId="282"/>
            <ac:spMk id="20" creationId="{CE4AE573-493B-45FC-A4C6-308355527451}"/>
          </ac:spMkLst>
        </pc:spChg>
        <pc:picChg chg="del">
          <ac:chgData name="majed Al-hakami" userId="c15e6e485a5a4051" providerId="LiveId" clId="{005F6686-E5B4-4CD0-9187-EF34765585C2}" dt="2020-10-20T09:07:38.875" v="68" actId="478"/>
          <ac:picMkLst>
            <pc:docMk/>
            <pc:sldMk cId="112117071" sldId="282"/>
            <ac:picMk id="15" creationId="{4346D361-C6B1-4BF5-9774-6FDBCEE2E823}"/>
          </ac:picMkLst>
        </pc:picChg>
      </pc:sldChg>
      <pc:sldChg chg="add del">
        <pc:chgData name="majed Al-hakami" userId="c15e6e485a5a4051" providerId="LiveId" clId="{005F6686-E5B4-4CD0-9187-EF34765585C2}" dt="2020-10-20T09:09:35.904" v="91" actId="47"/>
        <pc:sldMkLst>
          <pc:docMk/>
          <pc:sldMk cId="2567115247" sldId="283"/>
        </pc:sldMkLst>
      </pc:sldChg>
      <pc:sldChg chg="add">
        <pc:chgData name="majed Al-hakami" userId="c15e6e485a5a4051" providerId="LiveId" clId="{005F6686-E5B4-4CD0-9187-EF34765585C2}" dt="2020-10-20T09:09:52.572" v="100"/>
        <pc:sldMkLst>
          <pc:docMk/>
          <pc:sldMk cId="3103782558" sldId="283"/>
        </pc:sldMkLst>
      </pc:sldChg>
      <pc:sldChg chg="add del">
        <pc:chgData name="majed Al-hakami" userId="c15e6e485a5a4051" providerId="LiveId" clId="{005F6686-E5B4-4CD0-9187-EF34765585C2}" dt="2020-10-20T09:07:46.710" v="70"/>
        <pc:sldMkLst>
          <pc:docMk/>
          <pc:sldMk cId="3426712853" sldId="283"/>
        </pc:sldMkLst>
      </pc:sldChg>
      <pc:sldChg chg="addSp delSp modSp add mod">
        <pc:chgData name="majed Al-hakami" userId="c15e6e485a5a4051" providerId="LiveId" clId="{005F6686-E5B4-4CD0-9187-EF34765585C2}" dt="2020-10-20T09:22:48.137" v="149" actId="20577"/>
        <pc:sldMkLst>
          <pc:docMk/>
          <pc:sldMk cId="414625149" sldId="284"/>
        </pc:sldMkLst>
        <pc:spChg chg="add mod">
          <ac:chgData name="majed Al-hakami" userId="c15e6e485a5a4051" providerId="LiveId" clId="{005F6686-E5B4-4CD0-9187-EF34765585C2}" dt="2020-10-20T09:22:48.137" v="149" actId="20577"/>
          <ac:spMkLst>
            <pc:docMk/>
            <pc:sldMk cId="414625149" sldId="284"/>
            <ac:spMk id="2" creationId="{F395E4C4-1483-410A-89B9-666E07319F04}"/>
          </ac:spMkLst>
        </pc:spChg>
        <pc:spChg chg="add mod">
          <ac:chgData name="majed Al-hakami" userId="c15e6e485a5a4051" providerId="LiveId" clId="{005F6686-E5B4-4CD0-9187-EF34765585C2}" dt="2020-10-20T09:12:40.455" v="114" actId="403"/>
          <ac:spMkLst>
            <pc:docMk/>
            <pc:sldMk cId="414625149" sldId="284"/>
            <ac:spMk id="3" creationId="{7CE9A0EA-9EB7-4AD1-8E91-246A40B861BF}"/>
          </ac:spMkLst>
        </pc:spChg>
        <pc:spChg chg="add mod">
          <ac:chgData name="majed Al-hakami" userId="c15e6e485a5a4051" providerId="LiveId" clId="{005F6686-E5B4-4CD0-9187-EF34765585C2}" dt="2020-10-20T09:12:40.455" v="114" actId="403"/>
          <ac:spMkLst>
            <pc:docMk/>
            <pc:sldMk cId="414625149" sldId="284"/>
            <ac:spMk id="4" creationId="{FB38E45D-715C-4B70-8B7C-348930E58AEF}"/>
          </ac:spMkLst>
        </pc:spChg>
        <pc:spChg chg="add mod">
          <ac:chgData name="majed Al-hakami" userId="c15e6e485a5a4051" providerId="LiveId" clId="{005F6686-E5B4-4CD0-9187-EF34765585C2}" dt="2020-10-20T09:13:12.122" v="118" actId="207"/>
          <ac:spMkLst>
            <pc:docMk/>
            <pc:sldMk cId="414625149" sldId="284"/>
            <ac:spMk id="6" creationId="{E1C7C432-39A8-4219-B81C-E4F085AB63A2}"/>
          </ac:spMkLst>
        </pc:spChg>
        <pc:spChg chg="del">
          <ac:chgData name="majed Al-hakami" userId="c15e6e485a5a4051" providerId="LiveId" clId="{005F6686-E5B4-4CD0-9187-EF34765585C2}" dt="2020-10-20T09:12:26.948" v="111" actId="478"/>
          <ac:spMkLst>
            <pc:docMk/>
            <pc:sldMk cId="414625149" sldId="284"/>
            <ac:spMk id="9" creationId="{A96780A7-5F2D-4AB9-B01B-73314C4B3DE4}"/>
          </ac:spMkLst>
        </pc:spChg>
        <pc:spChg chg="del">
          <ac:chgData name="majed Al-hakami" userId="c15e6e485a5a4051" providerId="LiveId" clId="{005F6686-E5B4-4CD0-9187-EF34765585C2}" dt="2020-10-20T09:12:26.948" v="111" actId="478"/>
          <ac:spMkLst>
            <pc:docMk/>
            <pc:sldMk cId="414625149" sldId="284"/>
            <ac:spMk id="10" creationId="{88E822D1-21A7-44A7-8DB9-542DDCA0B188}"/>
          </ac:spMkLst>
        </pc:spChg>
        <pc:spChg chg="del">
          <ac:chgData name="majed Al-hakami" userId="c15e6e485a5a4051" providerId="LiveId" clId="{005F6686-E5B4-4CD0-9187-EF34765585C2}" dt="2020-10-20T09:12:26.948" v="111" actId="478"/>
          <ac:spMkLst>
            <pc:docMk/>
            <pc:sldMk cId="414625149" sldId="284"/>
            <ac:spMk id="16" creationId="{A0C7AFEF-E106-40E1-B7E0-AC50E37DB0AA}"/>
          </ac:spMkLst>
        </pc:spChg>
        <pc:picChg chg="del">
          <ac:chgData name="majed Al-hakami" userId="c15e6e485a5a4051" providerId="LiveId" clId="{005F6686-E5B4-4CD0-9187-EF34765585C2}" dt="2020-10-20T09:12:26.948" v="111" actId="478"/>
          <ac:picMkLst>
            <pc:docMk/>
            <pc:sldMk cId="414625149" sldId="284"/>
            <ac:picMk id="11" creationId="{682BF43E-B259-41C5-86FA-B7BAB0CFC7C7}"/>
          </ac:picMkLst>
        </pc:picChg>
        <pc:picChg chg="del">
          <ac:chgData name="majed Al-hakami" userId="c15e6e485a5a4051" providerId="LiveId" clId="{005F6686-E5B4-4CD0-9187-EF34765585C2}" dt="2020-10-20T09:12:26.948" v="111" actId="478"/>
          <ac:picMkLst>
            <pc:docMk/>
            <pc:sldMk cId="414625149" sldId="284"/>
            <ac:picMk id="12" creationId="{3519C98F-72E0-4C94-BC2F-1EDB3BCA2AE4}"/>
          </ac:picMkLst>
        </pc:picChg>
      </pc:sldChg>
      <pc:sldChg chg="add del">
        <pc:chgData name="majed Al-hakami" userId="c15e6e485a5a4051" providerId="LiveId" clId="{005F6686-E5B4-4CD0-9187-EF34765585C2}" dt="2020-10-20T09:12:13.452" v="108"/>
        <pc:sldMkLst>
          <pc:docMk/>
          <pc:sldMk cId="3319641863" sldId="284"/>
        </pc:sldMkLst>
      </pc:sldChg>
      <pc:sldChg chg="add">
        <pc:chgData name="majed Al-hakami" userId="c15e6e485a5a4051" providerId="LiveId" clId="{005F6686-E5B4-4CD0-9187-EF34765585C2}" dt="2020-10-20T09:45:28.615" v="211"/>
        <pc:sldMkLst>
          <pc:docMk/>
          <pc:sldMk cId="2137626715" sldId="285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39FD27-2DE2-4443-A62C-FCEB0704104A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588EAA50-F6AA-4266-B117-4904E8672889}">
      <dgm:prSet phldrT="[نص]" custT="1"/>
      <dgm:spPr/>
      <dgm:t>
        <a:bodyPr/>
        <a:lstStyle/>
        <a:p>
          <a:pPr rtl="1"/>
          <a:r>
            <a:rPr lang="ar-SA" sz="3600" b="1" dirty="0">
              <a:latin typeface="ae_AlMateen" panose="02060803050605020204" pitchFamily="18" charset="-78"/>
              <a:cs typeface="+mj-cs"/>
            </a:rPr>
            <a:t>أنواعه</a:t>
          </a:r>
        </a:p>
      </dgm:t>
    </dgm:pt>
    <dgm:pt modelId="{28B940D2-F474-4732-9360-597F6DC4BF8F}" type="parTrans" cxnId="{3129669A-7C75-490F-91B1-825D53CAD5FE}">
      <dgm:prSet/>
      <dgm:spPr/>
      <dgm:t>
        <a:bodyPr/>
        <a:lstStyle/>
        <a:p>
          <a:pPr rtl="1"/>
          <a:endParaRPr lang="ar-SA" sz="2000">
            <a:latin typeface="ae_AlMateen" panose="02060803050605020204" pitchFamily="18" charset="-78"/>
            <a:cs typeface="ae_AlMateen" panose="02060803050605020204" pitchFamily="18" charset="-78"/>
          </a:endParaRPr>
        </a:p>
      </dgm:t>
    </dgm:pt>
    <dgm:pt modelId="{D781DAAA-9A1F-413D-86B8-CDB02585348D}" type="sibTrans" cxnId="{3129669A-7C75-490F-91B1-825D53CAD5FE}">
      <dgm:prSet/>
      <dgm:spPr/>
      <dgm:t>
        <a:bodyPr/>
        <a:lstStyle/>
        <a:p>
          <a:pPr rtl="1"/>
          <a:endParaRPr lang="ar-SA" sz="2000">
            <a:latin typeface="ae_AlMateen" panose="02060803050605020204" pitchFamily="18" charset="-78"/>
            <a:cs typeface="ae_AlMateen" panose="02060803050605020204" pitchFamily="18" charset="-78"/>
          </a:endParaRPr>
        </a:p>
      </dgm:t>
    </dgm:pt>
    <dgm:pt modelId="{3AD7140F-0257-46A0-814C-59B0C703211C}">
      <dgm:prSet phldrT="[نص]" custT="1"/>
      <dgm:spPr/>
      <dgm:t>
        <a:bodyPr/>
        <a:lstStyle/>
        <a:p>
          <a:pPr rtl="1"/>
          <a:r>
            <a:rPr lang="ar-SA" sz="2800" b="1" dirty="0">
              <a:solidFill>
                <a:schemeClr val="tx1"/>
              </a:solidFill>
              <a:latin typeface="ae_AlMateen" panose="02060803050605020204" pitchFamily="18" charset="-78"/>
              <a:cs typeface="+mj-cs"/>
            </a:rPr>
            <a:t>الاتزان</a:t>
          </a:r>
          <a:r>
            <a:rPr lang="ar-SA" sz="2800" b="1" dirty="0">
              <a:solidFill>
                <a:srgbClr val="0070C0"/>
              </a:solidFill>
              <a:latin typeface="ae_AlMateen" panose="02060803050605020204" pitchFamily="18" charset="-78"/>
              <a:cs typeface="+mj-cs"/>
            </a:rPr>
            <a:t> </a:t>
          </a:r>
          <a:r>
            <a:rPr lang="ar-SA" sz="2800" b="1" dirty="0">
              <a:solidFill>
                <a:srgbClr val="FF0000"/>
              </a:solidFill>
              <a:latin typeface="ae_AlMateen" panose="02060803050605020204" pitchFamily="18" charset="-78"/>
              <a:cs typeface="+mj-cs"/>
            </a:rPr>
            <a:t>الغير</a:t>
          </a:r>
          <a:r>
            <a:rPr lang="ar-SA" sz="2800" b="1" dirty="0">
              <a:solidFill>
                <a:srgbClr val="0070C0"/>
              </a:solidFill>
              <a:latin typeface="ae_AlMateen" panose="02060803050605020204" pitchFamily="18" charset="-78"/>
              <a:cs typeface="+mj-cs"/>
            </a:rPr>
            <a:t> </a:t>
          </a:r>
          <a:r>
            <a:rPr lang="ar-SA" sz="2800" b="1" dirty="0">
              <a:solidFill>
                <a:schemeClr val="tx1"/>
              </a:solidFill>
              <a:latin typeface="ae_AlMateen" panose="02060803050605020204" pitchFamily="18" charset="-78"/>
              <a:cs typeface="+mj-cs"/>
            </a:rPr>
            <a:t>متجانس</a:t>
          </a:r>
        </a:p>
      </dgm:t>
    </dgm:pt>
    <dgm:pt modelId="{50B12C5E-593B-451C-88AD-D5A648ADF101}" type="parTrans" cxnId="{D7B8FBEB-02DF-482C-850A-34330BEFB1DA}">
      <dgm:prSet/>
      <dgm:spPr/>
      <dgm:t>
        <a:bodyPr/>
        <a:lstStyle/>
        <a:p>
          <a:pPr rtl="1"/>
          <a:endParaRPr lang="ar-SA" sz="2000">
            <a:latin typeface="ae_AlMateen" panose="02060803050605020204" pitchFamily="18" charset="-78"/>
            <a:cs typeface="ae_AlMateen" panose="02060803050605020204" pitchFamily="18" charset="-78"/>
          </a:endParaRPr>
        </a:p>
      </dgm:t>
    </dgm:pt>
    <dgm:pt modelId="{DAF9253F-68D9-4088-ABF7-22CE7034D3BD}" type="sibTrans" cxnId="{D7B8FBEB-02DF-482C-850A-34330BEFB1DA}">
      <dgm:prSet/>
      <dgm:spPr/>
      <dgm:t>
        <a:bodyPr/>
        <a:lstStyle/>
        <a:p>
          <a:pPr rtl="1"/>
          <a:endParaRPr lang="ar-SA" sz="2000">
            <a:latin typeface="ae_AlMateen" panose="02060803050605020204" pitchFamily="18" charset="-78"/>
            <a:cs typeface="ae_AlMateen" panose="02060803050605020204" pitchFamily="18" charset="-78"/>
          </a:endParaRPr>
        </a:p>
      </dgm:t>
    </dgm:pt>
    <dgm:pt modelId="{276F4EAC-E240-4B50-9BCA-6D111A6BDB4D}">
      <dgm:prSet phldrT="[نص]" custT="1"/>
      <dgm:spPr/>
      <dgm:t>
        <a:bodyPr/>
        <a:lstStyle/>
        <a:p>
          <a:pPr rtl="1"/>
          <a:r>
            <a:rPr lang="ar-SA" sz="2800" b="1" dirty="0">
              <a:solidFill>
                <a:schemeClr val="tx1"/>
              </a:solidFill>
              <a:latin typeface="ae_AlMateen" panose="02060803050605020204" pitchFamily="18" charset="-78"/>
              <a:cs typeface="+mj-cs"/>
            </a:rPr>
            <a:t>الاتزان المتجانس</a:t>
          </a:r>
        </a:p>
      </dgm:t>
    </dgm:pt>
    <dgm:pt modelId="{39D2D22B-4A27-467B-9FD6-5595241BC4BF}" type="parTrans" cxnId="{FE96C12F-BB9D-4081-BF63-6E1D9427D872}">
      <dgm:prSet/>
      <dgm:spPr/>
      <dgm:t>
        <a:bodyPr/>
        <a:lstStyle/>
        <a:p>
          <a:pPr rtl="1"/>
          <a:endParaRPr lang="ar-SA" sz="2000">
            <a:latin typeface="ae_AlMateen" panose="02060803050605020204" pitchFamily="18" charset="-78"/>
            <a:cs typeface="ae_AlMateen" panose="02060803050605020204" pitchFamily="18" charset="-78"/>
          </a:endParaRPr>
        </a:p>
      </dgm:t>
    </dgm:pt>
    <dgm:pt modelId="{8A3A78DD-770E-43FE-BA81-27E553F25F26}" type="sibTrans" cxnId="{FE96C12F-BB9D-4081-BF63-6E1D9427D872}">
      <dgm:prSet/>
      <dgm:spPr/>
      <dgm:t>
        <a:bodyPr/>
        <a:lstStyle/>
        <a:p>
          <a:pPr rtl="1"/>
          <a:endParaRPr lang="ar-SA" sz="2000">
            <a:latin typeface="ae_AlMateen" panose="02060803050605020204" pitchFamily="18" charset="-78"/>
            <a:cs typeface="ae_AlMateen" panose="02060803050605020204" pitchFamily="18" charset="-78"/>
          </a:endParaRPr>
        </a:p>
      </dgm:t>
    </dgm:pt>
    <dgm:pt modelId="{6CA140D1-25D9-4257-84EA-CEF3C69D11DC}" type="pres">
      <dgm:prSet presAssocID="{AA39FD27-2DE2-4443-A62C-FCEB0704104A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4A7D5D7-116E-4673-80CF-1432275FEC58}" type="pres">
      <dgm:prSet presAssocID="{588EAA50-F6AA-4266-B117-4904E8672889}" presName="hierRoot1" presStyleCnt="0">
        <dgm:presLayoutVars>
          <dgm:hierBranch val="init"/>
        </dgm:presLayoutVars>
      </dgm:prSet>
      <dgm:spPr/>
    </dgm:pt>
    <dgm:pt modelId="{9AC6FB57-2D61-4E1C-B4D7-1E8D14BB59AE}" type="pres">
      <dgm:prSet presAssocID="{588EAA50-F6AA-4266-B117-4904E8672889}" presName="rootComposite1" presStyleCnt="0"/>
      <dgm:spPr/>
    </dgm:pt>
    <dgm:pt modelId="{539C0589-5B73-4D52-9AEB-85AB9CF2A8CD}" type="pres">
      <dgm:prSet presAssocID="{588EAA50-F6AA-4266-B117-4904E8672889}" presName="rootText1" presStyleLbl="alignAcc1" presStyleIdx="0" presStyleCnt="0">
        <dgm:presLayoutVars>
          <dgm:chPref val="3"/>
        </dgm:presLayoutVars>
      </dgm:prSet>
      <dgm:spPr/>
    </dgm:pt>
    <dgm:pt modelId="{AFD80510-6CF0-417B-A7F2-9519E91041B1}" type="pres">
      <dgm:prSet presAssocID="{588EAA50-F6AA-4266-B117-4904E8672889}" presName="topArc1" presStyleLbl="parChTrans1D1" presStyleIdx="0" presStyleCnt="6"/>
      <dgm:spPr/>
    </dgm:pt>
    <dgm:pt modelId="{4112A5CF-BD94-4656-BF3D-C83C4FFD3782}" type="pres">
      <dgm:prSet presAssocID="{588EAA50-F6AA-4266-B117-4904E8672889}" presName="bottomArc1" presStyleLbl="parChTrans1D1" presStyleIdx="1" presStyleCnt="6"/>
      <dgm:spPr/>
    </dgm:pt>
    <dgm:pt modelId="{EB7640A1-10F0-4FDF-B0AF-FB23522A2519}" type="pres">
      <dgm:prSet presAssocID="{588EAA50-F6AA-4266-B117-4904E8672889}" presName="topConnNode1" presStyleLbl="node1" presStyleIdx="0" presStyleCnt="0"/>
      <dgm:spPr/>
    </dgm:pt>
    <dgm:pt modelId="{B29BEE8E-0F45-4CD4-92EA-6BC918BA3640}" type="pres">
      <dgm:prSet presAssocID="{588EAA50-F6AA-4266-B117-4904E8672889}" presName="hierChild2" presStyleCnt="0"/>
      <dgm:spPr/>
    </dgm:pt>
    <dgm:pt modelId="{D3622428-A34B-4B0B-B291-C6879ABD17F4}" type="pres">
      <dgm:prSet presAssocID="{50B12C5E-593B-451C-88AD-D5A648ADF101}" presName="Name28" presStyleLbl="parChTrans1D2" presStyleIdx="0" presStyleCnt="2"/>
      <dgm:spPr/>
    </dgm:pt>
    <dgm:pt modelId="{956D7FC3-AD06-4F29-A266-6E306D99DFB8}" type="pres">
      <dgm:prSet presAssocID="{3AD7140F-0257-46A0-814C-59B0C703211C}" presName="hierRoot2" presStyleCnt="0">
        <dgm:presLayoutVars>
          <dgm:hierBranch val="init"/>
        </dgm:presLayoutVars>
      </dgm:prSet>
      <dgm:spPr/>
    </dgm:pt>
    <dgm:pt modelId="{0F20ACD9-12BD-4395-B0A6-0BD39EBE1427}" type="pres">
      <dgm:prSet presAssocID="{3AD7140F-0257-46A0-814C-59B0C703211C}" presName="rootComposite2" presStyleCnt="0"/>
      <dgm:spPr/>
    </dgm:pt>
    <dgm:pt modelId="{0B4F940E-C6A3-4CB1-AC65-ED71F021592C}" type="pres">
      <dgm:prSet presAssocID="{3AD7140F-0257-46A0-814C-59B0C703211C}" presName="rootText2" presStyleLbl="alignAcc1" presStyleIdx="0" presStyleCnt="0">
        <dgm:presLayoutVars>
          <dgm:chPref val="3"/>
        </dgm:presLayoutVars>
      </dgm:prSet>
      <dgm:spPr/>
    </dgm:pt>
    <dgm:pt modelId="{181083CA-69E0-4C82-BD64-7D699CFD14BA}" type="pres">
      <dgm:prSet presAssocID="{3AD7140F-0257-46A0-814C-59B0C703211C}" presName="topArc2" presStyleLbl="parChTrans1D1" presStyleIdx="2" presStyleCnt="6"/>
      <dgm:spPr/>
    </dgm:pt>
    <dgm:pt modelId="{0ABBEDFD-4AEC-4467-9378-A317D5EA41C4}" type="pres">
      <dgm:prSet presAssocID="{3AD7140F-0257-46A0-814C-59B0C703211C}" presName="bottomArc2" presStyleLbl="parChTrans1D1" presStyleIdx="3" presStyleCnt="6"/>
      <dgm:spPr/>
    </dgm:pt>
    <dgm:pt modelId="{E7D6B7E8-347F-408C-B1DC-F99C91BDABC5}" type="pres">
      <dgm:prSet presAssocID="{3AD7140F-0257-46A0-814C-59B0C703211C}" presName="topConnNode2" presStyleLbl="node2" presStyleIdx="0" presStyleCnt="0"/>
      <dgm:spPr/>
    </dgm:pt>
    <dgm:pt modelId="{5A41E06C-3B5E-4B01-8E24-5A80D4AC9228}" type="pres">
      <dgm:prSet presAssocID="{3AD7140F-0257-46A0-814C-59B0C703211C}" presName="hierChild4" presStyleCnt="0"/>
      <dgm:spPr/>
    </dgm:pt>
    <dgm:pt modelId="{07439A97-393F-4218-8056-D6BFEF7615A0}" type="pres">
      <dgm:prSet presAssocID="{3AD7140F-0257-46A0-814C-59B0C703211C}" presName="hierChild5" presStyleCnt="0"/>
      <dgm:spPr/>
    </dgm:pt>
    <dgm:pt modelId="{F9922C7B-64E7-4C64-99AC-50A936203F36}" type="pres">
      <dgm:prSet presAssocID="{39D2D22B-4A27-467B-9FD6-5595241BC4BF}" presName="Name28" presStyleLbl="parChTrans1D2" presStyleIdx="1" presStyleCnt="2"/>
      <dgm:spPr/>
    </dgm:pt>
    <dgm:pt modelId="{8321D3E8-95CA-4E34-BEFB-F2A4557D5074}" type="pres">
      <dgm:prSet presAssocID="{276F4EAC-E240-4B50-9BCA-6D111A6BDB4D}" presName="hierRoot2" presStyleCnt="0">
        <dgm:presLayoutVars>
          <dgm:hierBranch val="init"/>
        </dgm:presLayoutVars>
      </dgm:prSet>
      <dgm:spPr/>
    </dgm:pt>
    <dgm:pt modelId="{E411DD12-6021-4CFF-AAAE-96843B84C98F}" type="pres">
      <dgm:prSet presAssocID="{276F4EAC-E240-4B50-9BCA-6D111A6BDB4D}" presName="rootComposite2" presStyleCnt="0"/>
      <dgm:spPr/>
    </dgm:pt>
    <dgm:pt modelId="{9B0DEE4C-0D36-4366-B98B-48A06B3057F9}" type="pres">
      <dgm:prSet presAssocID="{276F4EAC-E240-4B50-9BCA-6D111A6BDB4D}" presName="rootText2" presStyleLbl="alignAcc1" presStyleIdx="0" presStyleCnt="0">
        <dgm:presLayoutVars>
          <dgm:chPref val="3"/>
        </dgm:presLayoutVars>
      </dgm:prSet>
      <dgm:spPr/>
    </dgm:pt>
    <dgm:pt modelId="{37403294-3D1A-4FF2-A2BF-4AAE93284084}" type="pres">
      <dgm:prSet presAssocID="{276F4EAC-E240-4B50-9BCA-6D111A6BDB4D}" presName="topArc2" presStyleLbl="parChTrans1D1" presStyleIdx="4" presStyleCnt="6"/>
      <dgm:spPr/>
    </dgm:pt>
    <dgm:pt modelId="{7F1E0D5E-662B-4ED6-877E-F3DF135EF864}" type="pres">
      <dgm:prSet presAssocID="{276F4EAC-E240-4B50-9BCA-6D111A6BDB4D}" presName="bottomArc2" presStyleLbl="parChTrans1D1" presStyleIdx="5" presStyleCnt="6"/>
      <dgm:spPr/>
    </dgm:pt>
    <dgm:pt modelId="{B863EAF6-3354-419E-89D4-A102801AE2F9}" type="pres">
      <dgm:prSet presAssocID="{276F4EAC-E240-4B50-9BCA-6D111A6BDB4D}" presName="topConnNode2" presStyleLbl="node2" presStyleIdx="0" presStyleCnt="0"/>
      <dgm:spPr/>
    </dgm:pt>
    <dgm:pt modelId="{07602886-1D90-4AF8-B91B-3D8162FD2B9C}" type="pres">
      <dgm:prSet presAssocID="{276F4EAC-E240-4B50-9BCA-6D111A6BDB4D}" presName="hierChild4" presStyleCnt="0"/>
      <dgm:spPr/>
    </dgm:pt>
    <dgm:pt modelId="{305F123D-D084-40CC-928B-8CC0E3A450DA}" type="pres">
      <dgm:prSet presAssocID="{276F4EAC-E240-4B50-9BCA-6D111A6BDB4D}" presName="hierChild5" presStyleCnt="0"/>
      <dgm:spPr/>
    </dgm:pt>
    <dgm:pt modelId="{C310F92F-839B-40C7-8EDC-9DC72595808F}" type="pres">
      <dgm:prSet presAssocID="{588EAA50-F6AA-4266-B117-4904E8672889}" presName="hierChild3" presStyleCnt="0"/>
      <dgm:spPr/>
    </dgm:pt>
  </dgm:ptLst>
  <dgm:cxnLst>
    <dgm:cxn modelId="{BE325B0F-7C3A-4571-9273-AA883FAC28DA}" type="presOf" srcId="{39D2D22B-4A27-467B-9FD6-5595241BC4BF}" destId="{F9922C7B-64E7-4C64-99AC-50A936203F36}" srcOrd="0" destOrd="0" presId="urn:microsoft.com/office/officeart/2008/layout/HalfCircleOrganizationChart"/>
    <dgm:cxn modelId="{97658C18-5604-441B-A2CE-303C1B770641}" type="presOf" srcId="{276F4EAC-E240-4B50-9BCA-6D111A6BDB4D}" destId="{9B0DEE4C-0D36-4366-B98B-48A06B3057F9}" srcOrd="0" destOrd="0" presId="urn:microsoft.com/office/officeart/2008/layout/HalfCircleOrganizationChart"/>
    <dgm:cxn modelId="{FE96C12F-BB9D-4081-BF63-6E1D9427D872}" srcId="{588EAA50-F6AA-4266-B117-4904E8672889}" destId="{276F4EAC-E240-4B50-9BCA-6D111A6BDB4D}" srcOrd="1" destOrd="0" parTransId="{39D2D22B-4A27-467B-9FD6-5595241BC4BF}" sibTransId="{8A3A78DD-770E-43FE-BA81-27E553F25F26}"/>
    <dgm:cxn modelId="{1A9ECE38-CDEB-4F25-8058-193F30342B31}" type="presOf" srcId="{3AD7140F-0257-46A0-814C-59B0C703211C}" destId="{0B4F940E-C6A3-4CB1-AC65-ED71F021592C}" srcOrd="0" destOrd="0" presId="urn:microsoft.com/office/officeart/2008/layout/HalfCircleOrganizationChart"/>
    <dgm:cxn modelId="{B606064C-4FA9-4EB7-8AFA-0EAD7AB28F45}" type="presOf" srcId="{AA39FD27-2DE2-4443-A62C-FCEB0704104A}" destId="{6CA140D1-25D9-4257-84EA-CEF3C69D11DC}" srcOrd="0" destOrd="0" presId="urn:microsoft.com/office/officeart/2008/layout/HalfCircleOrganizationChart"/>
    <dgm:cxn modelId="{F6547399-BACD-49A1-9F5B-827E66C2069F}" type="presOf" srcId="{588EAA50-F6AA-4266-B117-4904E8672889}" destId="{EB7640A1-10F0-4FDF-B0AF-FB23522A2519}" srcOrd="1" destOrd="0" presId="urn:microsoft.com/office/officeart/2008/layout/HalfCircleOrganizationChart"/>
    <dgm:cxn modelId="{3129669A-7C75-490F-91B1-825D53CAD5FE}" srcId="{AA39FD27-2DE2-4443-A62C-FCEB0704104A}" destId="{588EAA50-F6AA-4266-B117-4904E8672889}" srcOrd="0" destOrd="0" parTransId="{28B940D2-F474-4732-9360-597F6DC4BF8F}" sibTransId="{D781DAAA-9A1F-413D-86B8-CDB02585348D}"/>
    <dgm:cxn modelId="{8C87009E-0375-42BB-9739-4BA3A2AAD616}" type="presOf" srcId="{50B12C5E-593B-451C-88AD-D5A648ADF101}" destId="{D3622428-A34B-4B0B-B291-C6879ABD17F4}" srcOrd="0" destOrd="0" presId="urn:microsoft.com/office/officeart/2008/layout/HalfCircleOrganizationChart"/>
    <dgm:cxn modelId="{EEEBE7AC-C9CF-41D2-941D-3DED685EE5E0}" type="presOf" srcId="{588EAA50-F6AA-4266-B117-4904E8672889}" destId="{539C0589-5B73-4D52-9AEB-85AB9CF2A8CD}" srcOrd="0" destOrd="0" presId="urn:microsoft.com/office/officeart/2008/layout/HalfCircleOrganizationChart"/>
    <dgm:cxn modelId="{936739C0-CC57-44FE-8B1A-F3E87094C639}" type="presOf" srcId="{3AD7140F-0257-46A0-814C-59B0C703211C}" destId="{E7D6B7E8-347F-408C-B1DC-F99C91BDABC5}" srcOrd="1" destOrd="0" presId="urn:microsoft.com/office/officeart/2008/layout/HalfCircleOrganizationChart"/>
    <dgm:cxn modelId="{2E09FAEA-BA87-482D-9FC4-6CB7C907B255}" type="presOf" srcId="{276F4EAC-E240-4B50-9BCA-6D111A6BDB4D}" destId="{B863EAF6-3354-419E-89D4-A102801AE2F9}" srcOrd="1" destOrd="0" presId="urn:microsoft.com/office/officeart/2008/layout/HalfCircleOrganizationChart"/>
    <dgm:cxn modelId="{D7B8FBEB-02DF-482C-850A-34330BEFB1DA}" srcId="{588EAA50-F6AA-4266-B117-4904E8672889}" destId="{3AD7140F-0257-46A0-814C-59B0C703211C}" srcOrd="0" destOrd="0" parTransId="{50B12C5E-593B-451C-88AD-D5A648ADF101}" sibTransId="{DAF9253F-68D9-4088-ABF7-22CE7034D3BD}"/>
    <dgm:cxn modelId="{5B7B2D58-9503-435A-9F6C-E5B5A482D3CB}" type="presParOf" srcId="{6CA140D1-25D9-4257-84EA-CEF3C69D11DC}" destId="{54A7D5D7-116E-4673-80CF-1432275FEC58}" srcOrd="0" destOrd="0" presId="urn:microsoft.com/office/officeart/2008/layout/HalfCircleOrganizationChart"/>
    <dgm:cxn modelId="{C9770114-8EA4-48C7-9765-7DD571AF9BEF}" type="presParOf" srcId="{54A7D5D7-116E-4673-80CF-1432275FEC58}" destId="{9AC6FB57-2D61-4E1C-B4D7-1E8D14BB59AE}" srcOrd="0" destOrd="0" presId="urn:microsoft.com/office/officeart/2008/layout/HalfCircleOrganizationChart"/>
    <dgm:cxn modelId="{6917A443-69C6-4986-B961-8A660F5F3618}" type="presParOf" srcId="{9AC6FB57-2D61-4E1C-B4D7-1E8D14BB59AE}" destId="{539C0589-5B73-4D52-9AEB-85AB9CF2A8CD}" srcOrd="0" destOrd="0" presId="urn:microsoft.com/office/officeart/2008/layout/HalfCircleOrganizationChart"/>
    <dgm:cxn modelId="{3C7FF1B9-B67B-4A17-B6DD-1E792126D18B}" type="presParOf" srcId="{9AC6FB57-2D61-4E1C-B4D7-1E8D14BB59AE}" destId="{AFD80510-6CF0-417B-A7F2-9519E91041B1}" srcOrd="1" destOrd="0" presId="urn:microsoft.com/office/officeart/2008/layout/HalfCircleOrganizationChart"/>
    <dgm:cxn modelId="{8EB86BA9-04CF-4C69-8221-57F2C403E3A2}" type="presParOf" srcId="{9AC6FB57-2D61-4E1C-B4D7-1E8D14BB59AE}" destId="{4112A5CF-BD94-4656-BF3D-C83C4FFD3782}" srcOrd="2" destOrd="0" presId="urn:microsoft.com/office/officeart/2008/layout/HalfCircleOrganizationChart"/>
    <dgm:cxn modelId="{E5488B66-F7A6-4D2C-8284-0ED538CABA7A}" type="presParOf" srcId="{9AC6FB57-2D61-4E1C-B4D7-1E8D14BB59AE}" destId="{EB7640A1-10F0-4FDF-B0AF-FB23522A2519}" srcOrd="3" destOrd="0" presId="urn:microsoft.com/office/officeart/2008/layout/HalfCircleOrganizationChart"/>
    <dgm:cxn modelId="{B6B33941-CE94-419E-AE76-3050C6BB9F0C}" type="presParOf" srcId="{54A7D5D7-116E-4673-80CF-1432275FEC58}" destId="{B29BEE8E-0F45-4CD4-92EA-6BC918BA3640}" srcOrd="1" destOrd="0" presId="urn:microsoft.com/office/officeart/2008/layout/HalfCircleOrganizationChart"/>
    <dgm:cxn modelId="{2DB5C304-CC96-4C46-9CF0-35EB76DB7CC5}" type="presParOf" srcId="{B29BEE8E-0F45-4CD4-92EA-6BC918BA3640}" destId="{D3622428-A34B-4B0B-B291-C6879ABD17F4}" srcOrd="0" destOrd="0" presId="urn:microsoft.com/office/officeart/2008/layout/HalfCircleOrganizationChart"/>
    <dgm:cxn modelId="{C7196694-61AE-49B7-8016-E63D7930AFB1}" type="presParOf" srcId="{B29BEE8E-0F45-4CD4-92EA-6BC918BA3640}" destId="{956D7FC3-AD06-4F29-A266-6E306D99DFB8}" srcOrd="1" destOrd="0" presId="urn:microsoft.com/office/officeart/2008/layout/HalfCircleOrganizationChart"/>
    <dgm:cxn modelId="{99BEA5AD-A54C-424F-AA98-597996EC1972}" type="presParOf" srcId="{956D7FC3-AD06-4F29-A266-6E306D99DFB8}" destId="{0F20ACD9-12BD-4395-B0A6-0BD39EBE1427}" srcOrd="0" destOrd="0" presId="urn:microsoft.com/office/officeart/2008/layout/HalfCircleOrganizationChart"/>
    <dgm:cxn modelId="{7B22CFDA-6AF6-4C96-8650-54DABB5F0DEB}" type="presParOf" srcId="{0F20ACD9-12BD-4395-B0A6-0BD39EBE1427}" destId="{0B4F940E-C6A3-4CB1-AC65-ED71F021592C}" srcOrd="0" destOrd="0" presId="urn:microsoft.com/office/officeart/2008/layout/HalfCircleOrganizationChart"/>
    <dgm:cxn modelId="{8374C79E-8A64-4718-8492-CDAF8C4F6B85}" type="presParOf" srcId="{0F20ACD9-12BD-4395-B0A6-0BD39EBE1427}" destId="{181083CA-69E0-4C82-BD64-7D699CFD14BA}" srcOrd="1" destOrd="0" presId="urn:microsoft.com/office/officeart/2008/layout/HalfCircleOrganizationChart"/>
    <dgm:cxn modelId="{0892FC27-5DEF-49DF-88E3-62A4762F7126}" type="presParOf" srcId="{0F20ACD9-12BD-4395-B0A6-0BD39EBE1427}" destId="{0ABBEDFD-4AEC-4467-9378-A317D5EA41C4}" srcOrd="2" destOrd="0" presId="urn:microsoft.com/office/officeart/2008/layout/HalfCircleOrganizationChart"/>
    <dgm:cxn modelId="{55DBBC37-3914-47AD-8E6A-27B44F9C684A}" type="presParOf" srcId="{0F20ACD9-12BD-4395-B0A6-0BD39EBE1427}" destId="{E7D6B7E8-347F-408C-B1DC-F99C91BDABC5}" srcOrd="3" destOrd="0" presId="urn:microsoft.com/office/officeart/2008/layout/HalfCircleOrganizationChart"/>
    <dgm:cxn modelId="{0B700B74-ED6D-4913-969C-9A263AF6F08E}" type="presParOf" srcId="{956D7FC3-AD06-4F29-A266-6E306D99DFB8}" destId="{5A41E06C-3B5E-4B01-8E24-5A80D4AC9228}" srcOrd="1" destOrd="0" presId="urn:microsoft.com/office/officeart/2008/layout/HalfCircleOrganizationChart"/>
    <dgm:cxn modelId="{18FC034A-6787-41DD-829D-66D4471DBDB2}" type="presParOf" srcId="{956D7FC3-AD06-4F29-A266-6E306D99DFB8}" destId="{07439A97-393F-4218-8056-D6BFEF7615A0}" srcOrd="2" destOrd="0" presId="urn:microsoft.com/office/officeart/2008/layout/HalfCircleOrganizationChart"/>
    <dgm:cxn modelId="{6F034B2A-4FB6-4086-BFFB-2F73E84D474D}" type="presParOf" srcId="{B29BEE8E-0F45-4CD4-92EA-6BC918BA3640}" destId="{F9922C7B-64E7-4C64-99AC-50A936203F36}" srcOrd="2" destOrd="0" presId="urn:microsoft.com/office/officeart/2008/layout/HalfCircleOrganizationChart"/>
    <dgm:cxn modelId="{3901CCDB-C185-4EB6-BD42-7B93E1F2BF05}" type="presParOf" srcId="{B29BEE8E-0F45-4CD4-92EA-6BC918BA3640}" destId="{8321D3E8-95CA-4E34-BEFB-F2A4557D5074}" srcOrd="3" destOrd="0" presId="urn:microsoft.com/office/officeart/2008/layout/HalfCircleOrganizationChart"/>
    <dgm:cxn modelId="{A328757C-33DA-4563-AE43-B0D4F9A54F64}" type="presParOf" srcId="{8321D3E8-95CA-4E34-BEFB-F2A4557D5074}" destId="{E411DD12-6021-4CFF-AAAE-96843B84C98F}" srcOrd="0" destOrd="0" presId="urn:microsoft.com/office/officeart/2008/layout/HalfCircleOrganizationChart"/>
    <dgm:cxn modelId="{881491A4-FFB8-4635-89C0-157C6A4ED06F}" type="presParOf" srcId="{E411DD12-6021-4CFF-AAAE-96843B84C98F}" destId="{9B0DEE4C-0D36-4366-B98B-48A06B3057F9}" srcOrd="0" destOrd="0" presId="urn:microsoft.com/office/officeart/2008/layout/HalfCircleOrganizationChart"/>
    <dgm:cxn modelId="{3F664E40-19D0-434A-B4E4-0A003609D041}" type="presParOf" srcId="{E411DD12-6021-4CFF-AAAE-96843B84C98F}" destId="{37403294-3D1A-4FF2-A2BF-4AAE93284084}" srcOrd="1" destOrd="0" presId="urn:microsoft.com/office/officeart/2008/layout/HalfCircleOrganizationChart"/>
    <dgm:cxn modelId="{D4AFAA19-A156-4400-8EF6-E5F809815DC5}" type="presParOf" srcId="{E411DD12-6021-4CFF-AAAE-96843B84C98F}" destId="{7F1E0D5E-662B-4ED6-877E-F3DF135EF864}" srcOrd="2" destOrd="0" presId="urn:microsoft.com/office/officeart/2008/layout/HalfCircleOrganizationChart"/>
    <dgm:cxn modelId="{3FD0B4A8-207A-42E5-90DE-EEA51D64A3C4}" type="presParOf" srcId="{E411DD12-6021-4CFF-AAAE-96843B84C98F}" destId="{B863EAF6-3354-419E-89D4-A102801AE2F9}" srcOrd="3" destOrd="0" presId="urn:microsoft.com/office/officeart/2008/layout/HalfCircleOrganizationChart"/>
    <dgm:cxn modelId="{80E53284-B8EE-451D-9938-76A85E743100}" type="presParOf" srcId="{8321D3E8-95CA-4E34-BEFB-F2A4557D5074}" destId="{07602886-1D90-4AF8-B91B-3D8162FD2B9C}" srcOrd="1" destOrd="0" presId="urn:microsoft.com/office/officeart/2008/layout/HalfCircleOrganizationChart"/>
    <dgm:cxn modelId="{2791B4A0-8017-40CC-9921-F11A730D1DCC}" type="presParOf" srcId="{8321D3E8-95CA-4E34-BEFB-F2A4557D5074}" destId="{305F123D-D084-40CC-928B-8CC0E3A450DA}" srcOrd="2" destOrd="0" presId="urn:microsoft.com/office/officeart/2008/layout/HalfCircleOrganizationChart"/>
    <dgm:cxn modelId="{5C796283-F36F-45DE-B320-6BD0D36D719A}" type="presParOf" srcId="{54A7D5D7-116E-4673-80CF-1432275FEC58}" destId="{C310F92F-839B-40C7-8EDC-9DC72595808F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922C7B-64E7-4C64-99AC-50A936203F36}">
      <dsp:nvSpPr>
        <dsp:cNvPr id="0" name=""/>
        <dsp:cNvSpPr/>
      </dsp:nvSpPr>
      <dsp:spPr>
        <a:xfrm>
          <a:off x="4095749" y="1295012"/>
          <a:ext cx="1566854" cy="543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933"/>
              </a:lnTo>
              <a:lnTo>
                <a:pt x="1566854" y="271933"/>
              </a:lnTo>
              <a:lnTo>
                <a:pt x="1566854" y="54386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622428-A34B-4B0B-B291-C6879ABD17F4}">
      <dsp:nvSpPr>
        <dsp:cNvPr id="0" name=""/>
        <dsp:cNvSpPr/>
      </dsp:nvSpPr>
      <dsp:spPr>
        <a:xfrm>
          <a:off x="2528895" y="1295012"/>
          <a:ext cx="1566854" cy="543866"/>
        </a:xfrm>
        <a:custGeom>
          <a:avLst/>
          <a:gdLst/>
          <a:ahLst/>
          <a:cxnLst/>
          <a:rect l="0" t="0" r="0" b="0"/>
          <a:pathLst>
            <a:path>
              <a:moveTo>
                <a:pt x="1566854" y="0"/>
              </a:moveTo>
              <a:lnTo>
                <a:pt x="1566854" y="271933"/>
              </a:lnTo>
              <a:lnTo>
                <a:pt x="0" y="271933"/>
              </a:lnTo>
              <a:lnTo>
                <a:pt x="0" y="54386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D80510-6CF0-417B-A7F2-9519E91041B1}">
      <dsp:nvSpPr>
        <dsp:cNvPr id="0" name=""/>
        <dsp:cNvSpPr/>
      </dsp:nvSpPr>
      <dsp:spPr>
        <a:xfrm>
          <a:off x="3448289" y="91"/>
          <a:ext cx="1294920" cy="129492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2A5CF-BD94-4656-BF3D-C83C4FFD3782}">
      <dsp:nvSpPr>
        <dsp:cNvPr id="0" name=""/>
        <dsp:cNvSpPr/>
      </dsp:nvSpPr>
      <dsp:spPr>
        <a:xfrm>
          <a:off x="3448289" y="91"/>
          <a:ext cx="1294920" cy="129492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9C0589-5B73-4D52-9AEB-85AB9CF2A8CD}">
      <dsp:nvSpPr>
        <dsp:cNvPr id="0" name=""/>
        <dsp:cNvSpPr/>
      </dsp:nvSpPr>
      <dsp:spPr>
        <a:xfrm>
          <a:off x="2800829" y="233177"/>
          <a:ext cx="2589841" cy="82874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b="1" kern="1200" dirty="0">
              <a:latin typeface="ae_AlMateen" panose="02060803050605020204" pitchFamily="18" charset="-78"/>
              <a:cs typeface="+mj-cs"/>
            </a:rPr>
            <a:t>أنواعه</a:t>
          </a:r>
        </a:p>
      </dsp:txBody>
      <dsp:txXfrm>
        <a:off x="2800829" y="233177"/>
        <a:ext cx="2589841" cy="828749"/>
      </dsp:txXfrm>
    </dsp:sp>
    <dsp:sp modelId="{181083CA-69E0-4C82-BD64-7D699CFD14BA}">
      <dsp:nvSpPr>
        <dsp:cNvPr id="0" name=""/>
        <dsp:cNvSpPr/>
      </dsp:nvSpPr>
      <dsp:spPr>
        <a:xfrm>
          <a:off x="1881435" y="1838879"/>
          <a:ext cx="1294920" cy="129492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BBEDFD-4AEC-4467-9378-A317D5EA41C4}">
      <dsp:nvSpPr>
        <dsp:cNvPr id="0" name=""/>
        <dsp:cNvSpPr/>
      </dsp:nvSpPr>
      <dsp:spPr>
        <a:xfrm>
          <a:off x="1881435" y="1838879"/>
          <a:ext cx="1294920" cy="129492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4F940E-C6A3-4CB1-AC65-ED71F021592C}">
      <dsp:nvSpPr>
        <dsp:cNvPr id="0" name=""/>
        <dsp:cNvSpPr/>
      </dsp:nvSpPr>
      <dsp:spPr>
        <a:xfrm>
          <a:off x="1233974" y="2071965"/>
          <a:ext cx="2589841" cy="82874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>
              <a:solidFill>
                <a:schemeClr val="tx1"/>
              </a:solidFill>
              <a:latin typeface="ae_AlMateen" panose="02060803050605020204" pitchFamily="18" charset="-78"/>
              <a:cs typeface="+mj-cs"/>
            </a:rPr>
            <a:t>الاتزان</a:t>
          </a:r>
          <a:r>
            <a:rPr lang="ar-SA" sz="2800" b="1" kern="1200" dirty="0">
              <a:solidFill>
                <a:srgbClr val="0070C0"/>
              </a:solidFill>
              <a:latin typeface="ae_AlMateen" panose="02060803050605020204" pitchFamily="18" charset="-78"/>
              <a:cs typeface="+mj-cs"/>
            </a:rPr>
            <a:t> </a:t>
          </a:r>
          <a:r>
            <a:rPr lang="ar-SA" sz="2800" b="1" kern="1200" dirty="0">
              <a:solidFill>
                <a:srgbClr val="FF0000"/>
              </a:solidFill>
              <a:latin typeface="ae_AlMateen" panose="02060803050605020204" pitchFamily="18" charset="-78"/>
              <a:cs typeface="+mj-cs"/>
            </a:rPr>
            <a:t>الغير</a:t>
          </a:r>
          <a:r>
            <a:rPr lang="ar-SA" sz="2800" b="1" kern="1200" dirty="0">
              <a:solidFill>
                <a:srgbClr val="0070C0"/>
              </a:solidFill>
              <a:latin typeface="ae_AlMateen" panose="02060803050605020204" pitchFamily="18" charset="-78"/>
              <a:cs typeface="+mj-cs"/>
            </a:rPr>
            <a:t> </a:t>
          </a:r>
          <a:r>
            <a:rPr lang="ar-SA" sz="2800" b="1" kern="1200" dirty="0">
              <a:solidFill>
                <a:schemeClr val="tx1"/>
              </a:solidFill>
              <a:latin typeface="ae_AlMateen" panose="02060803050605020204" pitchFamily="18" charset="-78"/>
              <a:cs typeface="+mj-cs"/>
            </a:rPr>
            <a:t>متجانس</a:t>
          </a:r>
        </a:p>
      </dsp:txBody>
      <dsp:txXfrm>
        <a:off x="1233974" y="2071965"/>
        <a:ext cx="2589841" cy="828749"/>
      </dsp:txXfrm>
    </dsp:sp>
    <dsp:sp modelId="{37403294-3D1A-4FF2-A2BF-4AAE93284084}">
      <dsp:nvSpPr>
        <dsp:cNvPr id="0" name=""/>
        <dsp:cNvSpPr/>
      </dsp:nvSpPr>
      <dsp:spPr>
        <a:xfrm>
          <a:off x="5015143" y="1838879"/>
          <a:ext cx="1294920" cy="129492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1E0D5E-662B-4ED6-877E-F3DF135EF864}">
      <dsp:nvSpPr>
        <dsp:cNvPr id="0" name=""/>
        <dsp:cNvSpPr/>
      </dsp:nvSpPr>
      <dsp:spPr>
        <a:xfrm>
          <a:off x="5015143" y="1838879"/>
          <a:ext cx="1294920" cy="129492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0DEE4C-0D36-4366-B98B-48A06B3057F9}">
      <dsp:nvSpPr>
        <dsp:cNvPr id="0" name=""/>
        <dsp:cNvSpPr/>
      </dsp:nvSpPr>
      <dsp:spPr>
        <a:xfrm>
          <a:off x="4367683" y="2071965"/>
          <a:ext cx="2589841" cy="82874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>
              <a:solidFill>
                <a:schemeClr val="tx1"/>
              </a:solidFill>
              <a:latin typeface="ae_AlMateen" panose="02060803050605020204" pitchFamily="18" charset="-78"/>
              <a:cs typeface="+mj-cs"/>
            </a:rPr>
            <a:t>الاتزان المتجانس</a:t>
          </a:r>
        </a:p>
      </dsp:txBody>
      <dsp:txXfrm>
        <a:off x="4367683" y="2071965"/>
        <a:ext cx="2589841" cy="8287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22/04/42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22/04/42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22/04/42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22/04/42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22/04/42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22/04/42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22/04/42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22/04/42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22/04/42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22/04/42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22/04/42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22/04/42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png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tmp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4268E26B-AE6A-44CE-AEB3-9461599278B4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الثالث الثانوي  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ounded Rectangle 20">
            <a:extLst>
              <a:ext uri="{FF2B5EF4-FFF2-40B4-BE49-F238E27FC236}">
                <a16:creationId xmlns:a16="http://schemas.microsoft.com/office/drawing/2014/main" id="{4EECC26D-8E73-40AC-B85D-3EE46FB89FE6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كــــــــيــــــمــــــــيــــــــاء 3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Rounded Rectangle 21">
            <a:extLst>
              <a:ext uri="{FF2B5EF4-FFF2-40B4-BE49-F238E27FC236}">
                <a16:creationId xmlns:a16="http://schemas.microsoft.com/office/drawing/2014/main" id="{EA6D929D-48F8-4DAF-A4FE-3BE268AF2D56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تعابير الاتزان الكيميائي 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ص127</a:t>
            </a:r>
            <a:endParaRPr lang="en-US" sz="32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7367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مــــــــــاجــــــــــد الـــــــــحــــــــــــكـــــــــــمــــــي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D01827-524E-41A7-B6F8-A9AA81C8CCBD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الأول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1796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>
            <a:extLst>
              <a:ext uri="{FF2B5EF4-FFF2-40B4-BE49-F238E27FC236}">
                <a16:creationId xmlns:a16="http://schemas.microsoft.com/office/drawing/2014/main" id="{6AC7A84D-4BEE-4CC8-A005-DC272F74AF15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1CC98AAE-EDC3-42CC-AFDD-18BFAF804E4C}"/>
              </a:ext>
            </a:extLst>
          </p:cNvPr>
          <p:cNvSpPr/>
          <p:nvPr/>
        </p:nvSpPr>
        <p:spPr>
          <a:xfrm>
            <a:off x="4506136" y="1822765"/>
            <a:ext cx="5522666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altLang="ar-SA" sz="3200" b="1" dirty="0">
                <a:latin typeface="ae_AlMateen" panose="02060803050605020204" pitchFamily="18" charset="-78"/>
                <a:cs typeface="+mj-cs"/>
              </a:rPr>
              <a:t>اكتب تعابير ثابت الاتزان للمعاملات الآتية</a:t>
            </a:r>
            <a:endParaRPr lang="ar-SA" altLang="ar-SA" sz="38300" b="1" dirty="0">
              <a:latin typeface="ae_AlMateen" panose="02060803050605020204" pitchFamily="18" charset="-78"/>
              <a:cs typeface="+mj-cs"/>
            </a:endParaRPr>
          </a:p>
        </p:txBody>
      </p:sp>
      <p:grpSp>
        <p:nvGrpSpPr>
          <p:cNvPr id="4" name="مجموعة 3">
            <a:extLst>
              <a:ext uri="{FF2B5EF4-FFF2-40B4-BE49-F238E27FC236}">
                <a16:creationId xmlns:a16="http://schemas.microsoft.com/office/drawing/2014/main" id="{304662B7-8D5E-4816-A445-7AAC311F802D}"/>
              </a:ext>
            </a:extLst>
          </p:cNvPr>
          <p:cNvGrpSpPr/>
          <p:nvPr/>
        </p:nvGrpSpPr>
        <p:grpSpPr>
          <a:xfrm>
            <a:off x="4590387" y="2842722"/>
            <a:ext cx="5285421" cy="523220"/>
            <a:chOff x="1893292" y="3037602"/>
            <a:chExt cx="5285421" cy="523220"/>
          </a:xfrm>
        </p:grpSpPr>
        <p:sp>
          <p:nvSpPr>
            <p:cNvPr id="7" name="مربع نص 14">
              <a:extLst>
                <a:ext uri="{FF2B5EF4-FFF2-40B4-BE49-F238E27FC236}">
                  <a16:creationId xmlns:a16="http://schemas.microsoft.com/office/drawing/2014/main" id="{13870444-CFD5-42F4-BA74-BA632B456CCE}"/>
                </a:ext>
              </a:extLst>
            </p:cNvPr>
            <p:cNvSpPr txBox="1"/>
            <p:nvPr/>
          </p:nvSpPr>
          <p:spPr>
            <a:xfrm>
              <a:off x="1893292" y="3037602"/>
              <a:ext cx="5285421" cy="52322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b="1" dirty="0" err="1">
                  <a:latin typeface="ae_AlMateen" panose="02060803050605020204" pitchFamily="18" charset="-78"/>
                  <a:cs typeface="+mj-cs"/>
                </a:rPr>
                <a:t>FeO</a:t>
              </a:r>
              <a:r>
                <a:rPr lang="en-US" sz="2800" b="1" baseline="-25000" dirty="0">
                  <a:latin typeface="ae_AlMateen" panose="02060803050605020204" pitchFamily="18" charset="-78"/>
                  <a:cs typeface="+mj-cs"/>
                </a:rPr>
                <a:t>(s) </a:t>
              </a:r>
              <a:r>
                <a:rPr lang="en-US" sz="2800" b="1" dirty="0">
                  <a:latin typeface="ae_AlMateen" panose="02060803050605020204" pitchFamily="18" charset="-78"/>
                  <a:cs typeface="+mj-cs"/>
                </a:rPr>
                <a:t>+ CO</a:t>
              </a:r>
              <a:r>
                <a:rPr lang="en-US" sz="2800" b="1" baseline="-25000" dirty="0">
                  <a:latin typeface="ae_AlMateen" panose="02060803050605020204" pitchFamily="18" charset="-78"/>
                  <a:cs typeface="+mj-cs"/>
                </a:rPr>
                <a:t>(g)         </a:t>
              </a:r>
              <a:r>
                <a:rPr lang="en-US" sz="2800" b="1" dirty="0">
                  <a:latin typeface="ae_AlMateen" panose="02060803050605020204" pitchFamily="18" charset="-78"/>
                  <a:cs typeface="+mj-cs"/>
                </a:rPr>
                <a:t>Fe</a:t>
              </a:r>
              <a:r>
                <a:rPr lang="en-US" sz="2800" b="1" baseline="-25000" dirty="0">
                  <a:latin typeface="ae_AlMateen" panose="02060803050605020204" pitchFamily="18" charset="-78"/>
                  <a:cs typeface="+mj-cs"/>
                </a:rPr>
                <a:t>(s)  </a:t>
              </a:r>
              <a:r>
                <a:rPr lang="en-US" sz="2800" b="1" dirty="0">
                  <a:latin typeface="ae_AlMateen" panose="02060803050605020204" pitchFamily="18" charset="-78"/>
                  <a:cs typeface="+mj-cs"/>
                </a:rPr>
                <a:t>+  CO</a:t>
              </a:r>
              <a:r>
                <a:rPr lang="en-US" sz="2800" b="1" baseline="-25000" dirty="0">
                  <a:latin typeface="ae_AlMateen" panose="02060803050605020204" pitchFamily="18" charset="-78"/>
                  <a:cs typeface="+mj-cs"/>
                </a:rPr>
                <a:t>2(g) </a:t>
              </a:r>
              <a:endParaRPr lang="ar-SA" sz="2800" b="1" baseline="-25000" dirty="0">
                <a:latin typeface="ae_AlMateen" panose="02060803050605020204" pitchFamily="18" charset="-78"/>
                <a:cs typeface="+mj-cs"/>
              </a:endParaRPr>
            </a:p>
          </p:txBody>
        </p:sp>
        <p:pic>
          <p:nvPicPr>
            <p:cNvPr id="8" name="Picture 2" descr="image">
              <a:extLst>
                <a:ext uri="{FF2B5EF4-FFF2-40B4-BE49-F238E27FC236}">
                  <a16:creationId xmlns:a16="http://schemas.microsoft.com/office/drawing/2014/main" id="{B592551C-FA22-451F-B34F-ABF0DF739C3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217" t="1" r="45032" b="-2889"/>
            <a:stretch/>
          </p:blipFill>
          <p:spPr bwMode="auto">
            <a:xfrm>
              <a:off x="4231851" y="3037602"/>
              <a:ext cx="440715" cy="462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مربع نص 21">
                <a:extLst>
                  <a:ext uri="{FF2B5EF4-FFF2-40B4-BE49-F238E27FC236}">
                    <a16:creationId xmlns:a16="http://schemas.microsoft.com/office/drawing/2014/main" id="{DA82FACF-F554-40A9-8558-DFCD9C2E9E7F}"/>
                  </a:ext>
                </a:extLst>
              </p:cNvPr>
              <p:cNvSpPr txBox="1"/>
              <p:nvPr/>
            </p:nvSpPr>
            <p:spPr>
              <a:xfrm>
                <a:off x="3138681" y="3740212"/>
                <a:ext cx="7198335" cy="193649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ar-SA" sz="3600" b="1" dirty="0">
                  <a:solidFill>
                    <a:srgbClr val="FF0000"/>
                  </a:solidFill>
                  <a:latin typeface="ae_AlMateen" panose="02060803050605020204" pitchFamily="18" charset="-78"/>
                  <a:cs typeface="+mj-cs"/>
                </a:endParaRPr>
              </a:p>
              <a:p>
                <a:endParaRPr lang="ar-SA" sz="2000" b="1" dirty="0">
                  <a:cs typeface="+mj-cs"/>
                </a:endParaRPr>
              </a:p>
              <a:p>
                <a:pPr algn="ctr"/>
                <a:r>
                  <a:rPr lang="en-US" sz="4000" b="1" dirty="0">
                    <a:cs typeface="+mj-cs"/>
                  </a:rPr>
                  <a:t>K</a:t>
                </a:r>
                <a:r>
                  <a:rPr lang="en-US" sz="4000" b="1" baseline="-25000" dirty="0">
                    <a:cs typeface="+mj-cs"/>
                  </a:rPr>
                  <a:t>eq</a:t>
                </a:r>
                <a:r>
                  <a:rPr lang="en-US" sz="4000" b="1" dirty="0">
                    <a:cs typeface="+mj-cs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+mj-cs"/>
                          </a:rPr>
                        </m:ctrlPr>
                      </m:fPr>
                      <m:num>
                        <m:d>
                          <m:dPr>
                            <m:begChr m:val="["/>
                            <m:endChr m:val="]"/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cs typeface="+mj-cs"/>
                              </a:rPr>
                            </m:ctrlPr>
                          </m:dPr>
                          <m:e>
                            <m:r>
                              <a:rPr lang="en-US" sz="4000" b="1" i="0" smtClean="0">
                                <a:latin typeface="Cambria Math"/>
                                <a:cs typeface="+mj-cs"/>
                              </a:rPr>
                              <m:t>𝐂𝐎</m:t>
                            </m:r>
                            <m:r>
                              <a:rPr lang="en-US" sz="4000" b="1" i="0" baseline="-25000" smtClean="0">
                                <a:latin typeface="Cambria Math"/>
                                <a:cs typeface="+mj-cs"/>
                              </a:rPr>
                              <m:t>𝟐</m:t>
                            </m:r>
                          </m:e>
                        </m:d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cs typeface="+mj-cs"/>
                              </a:rPr>
                            </m:ctrlPr>
                          </m:dPr>
                          <m:e>
                            <m:r>
                              <a:rPr lang="en-US" sz="4000" b="1" i="0" smtClean="0">
                                <a:latin typeface="Cambria Math"/>
                                <a:cs typeface="+mj-cs"/>
                              </a:rPr>
                              <m:t>𝐂𝐎</m:t>
                            </m:r>
                          </m:e>
                        </m:d>
                      </m:den>
                    </m:f>
                  </m:oMath>
                </a14:m>
                <a:endParaRPr lang="ar-SA" sz="4000" b="1" dirty="0">
                  <a:cs typeface="+mj-cs"/>
                </a:endParaRPr>
              </a:p>
            </p:txBody>
          </p:sp>
        </mc:Choice>
        <mc:Fallback xmlns="">
          <p:sp>
            <p:nvSpPr>
              <p:cNvPr id="6" name="مربع نص 21">
                <a:extLst>
                  <a:ext uri="{FF2B5EF4-FFF2-40B4-BE49-F238E27FC236}">
                    <a16:creationId xmlns:a16="http://schemas.microsoft.com/office/drawing/2014/main" id="{DA82FACF-F554-40A9-8558-DFCD9C2E9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8681" y="3740212"/>
                <a:ext cx="7198335" cy="1936492"/>
              </a:xfrm>
              <a:prstGeom prst="rect">
                <a:avLst/>
              </a:prstGeom>
              <a:blipFill>
                <a:blip r:embed="rId3"/>
                <a:stretch>
                  <a:fillRect b="-3155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مستطيل مستدير الزوايا 14">
            <a:extLst>
              <a:ext uri="{FF2B5EF4-FFF2-40B4-BE49-F238E27FC236}">
                <a16:creationId xmlns:a16="http://schemas.microsoft.com/office/drawing/2014/main" id="{C0D636FB-0033-4B70-B9A6-94A03E16CAD3}"/>
              </a:ext>
            </a:extLst>
          </p:cNvPr>
          <p:cNvSpPr/>
          <p:nvPr/>
        </p:nvSpPr>
        <p:spPr>
          <a:xfrm>
            <a:off x="10616018" y="182276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  <p:sp>
        <p:nvSpPr>
          <p:cNvPr id="11" name="TextBox 19">
            <a:extLst>
              <a:ext uri="{FF2B5EF4-FFF2-40B4-BE49-F238E27FC236}">
                <a16:creationId xmlns:a16="http://schemas.microsoft.com/office/drawing/2014/main" id="{46DF596F-8590-4E9E-B7ED-7FB634665C71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10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53100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>
            <a:extLst>
              <a:ext uri="{FF2B5EF4-FFF2-40B4-BE49-F238E27FC236}">
                <a16:creationId xmlns:a16="http://schemas.microsoft.com/office/drawing/2014/main" id="{6AC7A84D-4BEE-4CC8-A005-DC272F74AF15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4F7379A-BD9A-4255-B5BB-868A75B6B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4880" y="1736983"/>
            <a:ext cx="8626157" cy="31242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FA45F4CB-B4DA-469D-AD05-F8831F4688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50" y="2185987"/>
            <a:ext cx="3152775" cy="2965133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067F38B3-960C-4FF0-A030-8F30FE6CF9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8777" y="1736983"/>
            <a:ext cx="542925" cy="6096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668CE5CF-7C18-4336-B397-20E0CC7238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4075" y="5557520"/>
            <a:ext cx="3220085" cy="962660"/>
          </a:xfrm>
          <a:prstGeom prst="rect">
            <a:avLst/>
          </a:prstGeom>
        </p:spPr>
      </p:pic>
      <p:sp>
        <p:nvSpPr>
          <p:cNvPr id="12" name="TextBox 19">
            <a:extLst>
              <a:ext uri="{FF2B5EF4-FFF2-40B4-BE49-F238E27FC236}">
                <a16:creationId xmlns:a16="http://schemas.microsoft.com/office/drawing/2014/main" id="{B7015CA0-9460-4996-926F-1522655A1071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11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635508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>
            <a:extLst>
              <a:ext uri="{FF2B5EF4-FFF2-40B4-BE49-F238E27FC236}">
                <a16:creationId xmlns:a16="http://schemas.microsoft.com/office/drawing/2014/main" id="{6AC7A84D-4BEE-4CC8-A005-DC272F74AF15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28206929-BBA7-484F-9B8B-338BCDA487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3025" y="1728470"/>
            <a:ext cx="3228975" cy="80010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2F4627A-EBEB-46E3-9D32-FEF5511B2C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49075" y="2528570"/>
            <a:ext cx="542925" cy="6096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D346D1DB-E279-494C-A7AE-CEFCE7F810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0770" y="1837689"/>
            <a:ext cx="6565265" cy="8001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F15E8259-0E7B-498E-8148-47720F46DD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1795" y="2700396"/>
            <a:ext cx="6572250" cy="800100"/>
          </a:xfrm>
          <a:prstGeom prst="rect">
            <a:avLst/>
          </a:prstGeom>
        </p:spPr>
      </p:pic>
      <p:sp>
        <p:nvSpPr>
          <p:cNvPr id="13" name="TextBox 19">
            <a:extLst>
              <a:ext uri="{FF2B5EF4-FFF2-40B4-BE49-F238E27FC236}">
                <a16:creationId xmlns:a16="http://schemas.microsoft.com/office/drawing/2014/main" id="{76903F79-3953-485A-BAE1-89FD425CBC9B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12</a:t>
            </a:fld>
            <a:endParaRPr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مربع نص 21">
                <a:extLst>
                  <a:ext uri="{FF2B5EF4-FFF2-40B4-BE49-F238E27FC236}">
                    <a16:creationId xmlns:a16="http://schemas.microsoft.com/office/drawing/2014/main" id="{A58CB2AC-579A-4813-81EF-A8AC1691D83E}"/>
                  </a:ext>
                </a:extLst>
              </p:cNvPr>
              <p:cNvSpPr txBox="1"/>
              <p:nvPr/>
            </p:nvSpPr>
            <p:spPr>
              <a:xfrm>
                <a:off x="2496832" y="4257407"/>
                <a:ext cx="7198335" cy="156966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ar-SA" sz="3600" b="1" dirty="0">
                  <a:solidFill>
                    <a:srgbClr val="FF0000"/>
                  </a:solidFill>
                  <a:latin typeface="ae_AlMateen" panose="02060803050605020204" pitchFamily="18" charset="-78"/>
                  <a:cs typeface="+mj-cs"/>
                </a:endParaRPr>
              </a:p>
              <a:p>
                <a:endParaRPr lang="ar-SA" sz="2000" b="1" dirty="0">
                  <a:cs typeface="+mj-cs"/>
                </a:endParaRPr>
              </a:p>
              <a:p>
                <a:pPr algn="ctr"/>
                <a:r>
                  <a:rPr lang="en-US" sz="4000" b="1" dirty="0">
                    <a:cs typeface="+mj-cs"/>
                  </a:rPr>
                  <a:t>K</a:t>
                </a:r>
                <a:r>
                  <a:rPr lang="en-US" sz="4000" b="1" baseline="-25000" dirty="0">
                    <a:cs typeface="+mj-cs"/>
                  </a:rPr>
                  <a:t>eq</a:t>
                </a:r>
                <a:r>
                  <a:rPr lang="en-US" sz="4000" b="1" dirty="0">
                    <a:cs typeface="+mj-cs"/>
                  </a:rPr>
                  <a:t> =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                 </m:t>
                        </m:r>
                      </m:e>
                    </m:d>
                  </m:oMath>
                </a14:m>
                <a:endParaRPr lang="ar-SA" sz="4000" b="1" dirty="0">
                  <a:cs typeface="+mj-cs"/>
                </a:endParaRPr>
              </a:p>
            </p:txBody>
          </p:sp>
        </mc:Choice>
        <mc:Fallback xmlns="">
          <p:sp>
            <p:nvSpPr>
              <p:cNvPr id="14" name="مربع نص 21">
                <a:extLst>
                  <a:ext uri="{FF2B5EF4-FFF2-40B4-BE49-F238E27FC236}">
                    <a16:creationId xmlns:a16="http://schemas.microsoft.com/office/drawing/2014/main" id="{A58CB2AC-579A-4813-81EF-A8AC1691D8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832" y="4257407"/>
                <a:ext cx="7198335" cy="1569660"/>
              </a:xfrm>
              <a:prstGeom prst="rect">
                <a:avLst/>
              </a:prstGeom>
              <a:blipFill>
                <a:blip r:embed="rId6"/>
                <a:stretch>
                  <a:fillRect b="-15891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صورة 15">
            <a:extLst>
              <a:ext uri="{FF2B5EF4-FFF2-40B4-BE49-F238E27FC236}">
                <a16:creationId xmlns:a16="http://schemas.microsoft.com/office/drawing/2014/main" id="{2618D3F6-A082-4284-8B8A-11028A25EA7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0870" r="25478"/>
          <a:stretch/>
        </p:blipFill>
        <p:spPr>
          <a:xfrm>
            <a:off x="5884545" y="5229333"/>
            <a:ext cx="1449706" cy="54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4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>
            <a:extLst>
              <a:ext uri="{FF2B5EF4-FFF2-40B4-BE49-F238E27FC236}">
                <a16:creationId xmlns:a16="http://schemas.microsoft.com/office/drawing/2014/main" id="{6AC7A84D-4BEE-4CC8-A005-DC272F74AF15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28206929-BBA7-484F-9B8B-338BCDA487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3025" y="1728470"/>
            <a:ext cx="3228975" cy="80010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2F4627A-EBEB-46E3-9D32-FEF5511B2C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49075" y="2528570"/>
            <a:ext cx="542925" cy="6096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D346D1DB-E279-494C-A7AE-CEFCE7F810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0770" y="1837689"/>
            <a:ext cx="6565265" cy="8001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4EBBFF89-721C-4A3B-8E37-383FD489F3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65525" y="2788125"/>
            <a:ext cx="5772150" cy="1019175"/>
          </a:xfrm>
          <a:prstGeom prst="rect">
            <a:avLst/>
          </a:prstGeom>
        </p:spPr>
      </p:pic>
      <p:sp>
        <p:nvSpPr>
          <p:cNvPr id="7" name="TextBox 19">
            <a:extLst>
              <a:ext uri="{FF2B5EF4-FFF2-40B4-BE49-F238E27FC236}">
                <a16:creationId xmlns:a16="http://schemas.microsoft.com/office/drawing/2014/main" id="{B809F4EC-71F7-4972-93E2-DDEF14211AB9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13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488084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>
            <a:extLst>
              <a:ext uri="{FF2B5EF4-FFF2-40B4-BE49-F238E27FC236}">
                <a16:creationId xmlns:a16="http://schemas.microsoft.com/office/drawing/2014/main" id="{6AC7A84D-4BEE-4CC8-A005-DC272F74AF15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28206929-BBA7-484F-9B8B-338BCDA487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3025" y="1728470"/>
            <a:ext cx="3228975" cy="80010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2F4627A-EBEB-46E3-9D32-FEF5511B2C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49075" y="2528570"/>
            <a:ext cx="542925" cy="6096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D346D1DB-E279-494C-A7AE-CEFCE7F810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0770" y="1837689"/>
            <a:ext cx="6565265" cy="8001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60D09AB1-E3A3-493C-82AB-E04631C030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8300" y="2895600"/>
            <a:ext cx="8915400" cy="1066800"/>
          </a:xfrm>
          <a:prstGeom prst="rect">
            <a:avLst/>
          </a:prstGeom>
        </p:spPr>
      </p:pic>
      <p:sp>
        <p:nvSpPr>
          <p:cNvPr id="10" name="TextBox 19">
            <a:extLst>
              <a:ext uri="{FF2B5EF4-FFF2-40B4-BE49-F238E27FC236}">
                <a16:creationId xmlns:a16="http://schemas.microsoft.com/office/drawing/2014/main" id="{CB2BD944-F18F-470F-9355-C19DB84E7B05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14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2386596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>
            <a:extLst>
              <a:ext uri="{FF2B5EF4-FFF2-40B4-BE49-F238E27FC236}">
                <a16:creationId xmlns:a16="http://schemas.microsoft.com/office/drawing/2014/main" id="{6AC7A84D-4BEE-4CC8-A005-DC272F74AF15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28206929-BBA7-484F-9B8B-338BCDA487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3025" y="1728470"/>
            <a:ext cx="3228975" cy="80010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2F4627A-EBEB-46E3-9D32-FEF5511B2C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49075" y="2528570"/>
            <a:ext cx="542925" cy="6096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D346D1DB-E279-494C-A7AE-CEFCE7F810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0770" y="1837689"/>
            <a:ext cx="6565265" cy="800100"/>
          </a:xfrm>
          <a:prstGeom prst="rect">
            <a:avLst/>
          </a:prstGeom>
        </p:spPr>
      </p:pic>
      <p:sp>
        <p:nvSpPr>
          <p:cNvPr id="2" name="TextBox 19">
            <a:extLst>
              <a:ext uri="{FF2B5EF4-FFF2-40B4-BE49-F238E27FC236}">
                <a16:creationId xmlns:a16="http://schemas.microsoft.com/office/drawing/2014/main" id="{1EB1DC6E-BDBC-41B0-97E8-D2ACE2F8B01B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15</a:t>
            </a:fld>
            <a:endParaRPr b="1" dirty="0"/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311C1CA3-26CC-42F7-9F15-9CEDBAB4C7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24187" y="2809615"/>
            <a:ext cx="7044373" cy="962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904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>
            <a:extLst>
              <a:ext uri="{FF2B5EF4-FFF2-40B4-BE49-F238E27FC236}">
                <a16:creationId xmlns:a16="http://schemas.microsoft.com/office/drawing/2014/main" id="{6AC7A84D-4BEE-4CC8-A005-DC272F74AF15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922DD8AD-C53C-4AB4-A938-DE7D8CC2FB2B}"/>
              </a:ext>
            </a:extLst>
          </p:cNvPr>
          <p:cNvSpPr/>
          <p:nvPr/>
        </p:nvSpPr>
        <p:spPr>
          <a:xfrm>
            <a:off x="2461545" y="2857093"/>
            <a:ext cx="8490935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4000" b="1" dirty="0">
                <a:solidFill>
                  <a:srgbClr val="0000FF"/>
                </a:solidFill>
              </a:rPr>
              <a:t>H</a:t>
            </a:r>
            <a:r>
              <a:rPr lang="en-US" sz="2400" b="1" dirty="0">
                <a:solidFill>
                  <a:srgbClr val="0000FF"/>
                </a:solidFill>
              </a:rPr>
              <a:t>2</a:t>
            </a:r>
            <a:r>
              <a:rPr lang="en-US" sz="4000" b="1" dirty="0">
                <a:solidFill>
                  <a:srgbClr val="0000FF"/>
                </a:solidFill>
              </a:rPr>
              <a:t>O</a:t>
            </a:r>
            <a:r>
              <a:rPr lang="en-US" sz="2400" b="1" dirty="0">
                <a:solidFill>
                  <a:srgbClr val="0000FF"/>
                </a:solidFill>
              </a:rPr>
              <a:t>(g)                                       </a:t>
            </a:r>
            <a:r>
              <a:rPr lang="en-US" sz="4000" b="1" dirty="0">
                <a:solidFill>
                  <a:srgbClr val="0000FF"/>
                </a:solidFill>
              </a:rPr>
              <a:t>H</a:t>
            </a:r>
            <a:r>
              <a:rPr lang="en-US" sz="2400" b="1" dirty="0">
                <a:solidFill>
                  <a:srgbClr val="0000FF"/>
                </a:solidFill>
              </a:rPr>
              <a:t>2</a:t>
            </a:r>
            <a:r>
              <a:rPr lang="en-US" sz="4000" b="1" dirty="0">
                <a:solidFill>
                  <a:srgbClr val="0000FF"/>
                </a:solidFill>
              </a:rPr>
              <a:t>O</a:t>
            </a:r>
            <a:r>
              <a:rPr lang="en-US" sz="2400" b="1" dirty="0">
                <a:solidFill>
                  <a:srgbClr val="0000FF"/>
                </a:solidFill>
              </a:rPr>
              <a:t>(l)</a:t>
            </a: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7" name="مربع نص 31">
            <a:extLst>
              <a:ext uri="{FF2B5EF4-FFF2-40B4-BE49-F238E27FC236}">
                <a16:creationId xmlns:a16="http://schemas.microsoft.com/office/drawing/2014/main" id="{6949560B-78FA-44CE-ADDD-8339DEA3E02E}"/>
              </a:ext>
            </a:extLst>
          </p:cNvPr>
          <p:cNvSpPr txBox="1"/>
          <p:nvPr/>
        </p:nvSpPr>
        <p:spPr>
          <a:xfrm>
            <a:off x="10344150" y="1803946"/>
            <a:ext cx="158149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§"/>
            </a:pPr>
            <a:r>
              <a:rPr lang="ar-SA" sz="3600" b="1" dirty="0">
                <a:solidFill>
                  <a:srgbClr val="C00000"/>
                </a:solidFill>
              </a:rPr>
              <a:t>التقويم</a:t>
            </a: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F475B1B4-D638-4803-8BDB-65379AB1B969}"/>
              </a:ext>
            </a:extLst>
          </p:cNvPr>
          <p:cNvSpPr txBox="1"/>
          <p:nvPr/>
        </p:nvSpPr>
        <p:spPr>
          <a:xfrm>
            <a:off x="4872333" y="1865502"/>
            <a:ext cx="534916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solidFill>
                  <a:srgbClr val="FF0000"/>
                </a:solidFill>
              </a:rPr>
              <a:t>أكتب تعبير الاتزان للتفاعلات التالية:</a:t>
            </a:r>
            <a:endParaRPr lang="ar-SA" sz="3200" b="1" dirty="0"/>
          </a:p>
        </p:txBody>
      </p:sp>
      <p:pic>
        <p:nvPicPr>
          <p:cNvPr id="10" name="صورة 9" descr="mech6.gif">
            <a:extLst>
              <a:ext uri="{FF2B5EF4-FFF2-40B4-BE49-F238E27FC236}">
                <a16:creationId xmlns:a16="http://schemas.microsoft.com/office/drawing/2014/main" id="{2B6F7E1B-E21E-41A5-8126-6C0D00D3D0A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46232" y="2987392"/>
            <a:ext cx="939800" cy="171450"/>
          </a:xfrm>
          <a:prstGeom prst="rect">
            <a:avLst/>
          </a:prstGeom>
        </p:spPr>
      </p:pic>
      <p:sp>
        <p:nvSpPr>
          <p:cNvPr id="12" name="TextBox 19">
            <a:extLst>
              <a:ext uri="{FF2B5EF4-FFF2-40B4-BE49-F238E27FC236}">
                <a16:creationId xmlns:a16="http://schemas.microsoft.com/office/drawing/2014/main" id="{40AC804B-CBE7-480E-ABEE-26DB7B2DDFFB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16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177028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CC3227EF-FD23-44D8-96FF-F9600F0BE61B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17</a:t>
            </a:fld>
            <a:endParaRPr b="1" dirty="0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0A80ED13-A23A-40EB-8996-3942159BA588}"/>
              </a:ext>
            </a:extLst>
          </p:cNvPr>
          <p:cNvSpPr/>
          <p:nvPr/>
        </p:nvSpPr>
        <p:spPr>
          <a:xfrm>
            <a:off x="8483299" y="2252691"/>
            <a:ext cx="3432476" cy="6612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1- قانون الاتزان الكيميائي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5A5E4BD2-2838-42E0-A526-2A2861B6A3D5}"/>
              </a:ext>
            </a:extLst>
          </p:cNvPr>
          <p:cNvSpPr/>
          <p:nvPr/>
        </p:nvSpPr>
        <p:spPr>
          <a:xfrm>
            <a:off x="8637758" y="3837920"/>
            <a:ext cx="3123557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altLang="ar-SA" sz="2000" b="1" dirty="0">
                <a:solidFill>
                  <a:srgbClr val="000000"/>
                </a:solidFill>
                <a:latin typeface="ae_AlMateen" panose="02060803050605020204" pitchFamily="18" charset="-78"/>
                <a:cs typeface="+mj-cs"/>
              </a:rPr>
              <a:t>ينص على أنه عند درجة حرارة معينة يمكن للتفاعل الكيميائي أن يصل إلى حالة تصبح فيها نسب تراكيز المتفاعلات والنواتج ثابتة . 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7D583107-3749-4914-8655-8F1252D81217}"/>
              </a:ext>
            </a:extLst>
          </p:cNvPr>
          <p:cNvSpPr/>
          <p:nvPr/>
        </p:nvSpPr>
        <p:spPr>
          <a:xfrm>
            <a:off x="4836775" y="2251818"/>
            <a:ext cx="2903838" cy="6612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2- الاتزان المتجانس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4270FF65-E356-47C8-91E1-F08B4E2ED683}"/>
              </a:ext>
            </a:extLst>
          </p:cNvPr>
          <p:cNvSpPr/>
          <p:nvPr/>
        </p:nvSpPr>
        <p:spPr>
          <a:xfrm>
            <a:off x="4592270" y="3873731"/>
            <a:ext cx="3370693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000" b="1" dirty="0">
                <a:latin typeface="ae_AlMateen" panose="02060803050605020204" pitchFamily="18" charset="-78"/>
                <a:cs typeface="+mj-cs"/>
              </a:rPr>
              <a:t>هي حالة اتزان تكون فيها المواد المتفاعلة والناتجة في الحالة الفيزيائية نفسها .</a:t>
            </a:r>
          </a:p>
        </p:txBody>
      </p:sp>
      <p:sp>
        <p:nvSpPr>
          <p:cNvPr id="11" name="سهم للأسفل 1">
            <a:extLst>
              <a:ext uri="{FF2B5EF4-FFF2-40B4-BE49-F238E27FC236}">
                <a16:creationId xmlns:a16="http://schemas.microsoft.com/office/drawing/2014/main" id="{68193779-6B10-42FF-98C7-6A41F8BF4AD7}"/>
              </a:ext>
            </a:extLst>
          </p:cNvPr>
          <p:cNvSpPr/>
          <p:nvPr/>
        </p:nvSpPr>
        <p:spPr>
          <a:xfrm>
            <a:off x="9839840" y="3016069"/>
            <a:ext cx="682324" cy="797137"/>
          </a:xfrm>
          <a:prstGeom prst="downArrow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/>
          </a:p>
        </p:txBody>
      </p:sp>
      <p:sp>
        <p:nvSpPr>
          <p:cNvPr id="12" name="سهم للأسفل 19">
            <a:extLst>
              <a:ext uri="{FF2B5EF4-FFF2-40B4-BE49-F238E27FC236}">
                <a16:creationId xmlns:a16="http://schemas.microsoft.com/office/drawing/2014/main" id="{C575C077-4303-4C07-A6EE-56D2524D44F8}"/>
              </a:ext>
            </a:extLst>
          </p:cNvPr>
          <p:cNvSpPr/>
          <p:nvPr/>
        </p:nvSpPr>
        <p:spPr>
          <a:xfrm>
            <a:off x="5936454" y="3048714"/>
            <a:ext cx="682324" cy="797137"/>
          </a:xfrm>
          <a:prstGeom prst="downArrow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/>
          </a:p>
        </p:txBody>
      </p:sp>
      <p:pic>
        <p:nvPicPr>
          <p:cNvPr id="17" name="Picture 19">
            <a:extLst>
              <a:ext uri="{FF2B5EF4-FFF2-40B4-BE49-F238E27FC236}">
                <a16:creationId xmlns:a16="http://schemas.microsoft.com/office/drawing/2014/main" id="{4724D472-E588-40BA-82B4-164EA90EF2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763" y="1782061"/>
            <a:ext cx="742686" cy="469757"/>
          </a:xfrm>
          <a:prstGeom prst="rect">
            <a:avLst/>
          </a:prstGeom>
        </p:spPr>
      </p:pic>
      <p:sp>
        <p:nvSpPr>
          <p:cNvPr id="19" name="TextBox 20">
            <a:extLst>
              <a:ext uri="{FF2B5EF4-FFF2-40B4-BE49-F238E27FC236}">
                <a16:creationId xmlns:a16="http://schemas.microsoft.com/office/drawing/2014/main" id="{FA6328DC-C13E-4AAA-84BB-34D73D32512A}"/>
              </a:ext>
            </a:extLst>
          </p:cNvPr>
          <p:cNvSpPr txBox="1"/>
          <p:nvPr/>
        </p:nvSpPr>
        <p:spPr>
          <a:xfrm>
            <a:off x="9429079" y="1740461"/>
            <a:ext cx="1918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تعلمنا اليوم: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9259786C-DB57-406D-9D02-6794E5042A25}"/>
              </a:ext>
            </a:extLst>
          </p:cNvPr>
          <p:cNvSpPr/>
          <p:nvPr/>
        </p:nvSpPr>
        <p:spPr>
          <a:xfrm>
            <a:off x="355392" y="2277405"/>
            <a:ext cx="3625552" cy="7419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3-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الاتزان غير المتجانس</a:t>
            </a:r>
            <a:endParaRPr lang="ar-SA" sz="3200" b="1" dirty="0">
              <a:solidFill>
                <a:srgbClr val="FF0000"/>
              </a:solidFill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7AB5559B-590A-40F2-8EA3-7F2BAE48463E}"/>
              </a:ext>
            </a:extLst>
          </p:cNvPr>
          <p:cNvSpPr/>
          <p:nvPr/>
        </p:nvSpPr>
        <p:spPr>
          <a:xfrm>
            <a:off x="503353" y="3874196"/>
            <a:ext cx="3625552" cy="16879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400" b="1" dirty="0">
                <a:latin typeface="ae_AlMateen" panose="02060803050605020204" pitchFamily="18" charset="-78"/>
                <a:cs typeface="+mj-cs"/>
              </a:rPr>
              <a:t>هي حالة اتزان تكون فيها المواد المتفاعلة والناتجة في الحالة الفيزيائية مختلفة .</a:t>
            </a:r>
          </a:p>
        </p:txBody>
      </p:sp>
      <p:sp>
        <p:nvSpPr>
          <p:cNvPr id="20" name="سهم للأسفل 20">
            <a:extLst>
              <a:ext uri="{FF2B5EF4-FFF2-40B4-BE49-F238E27FC236}">
                <a16:creationId xmlns:a16="http://schemas.microsoft.com/office/drawing/2014/main" id="{CE4AE573-493B-45FC-A4C6-308355527451}"/>
              </a:ext>
            </a:extLst>
          </p:cNvPr>
          <p:cNvSpPr/>
          <p:nvPr/>
        </p:nvSpPr>
        <p:spPr>
          <a:xfrm>
            <a:off x="2075164" y="3076594"/>
            <a:ext cx="682324" cy="797137"/>
          </a:xfrm>
          <a:prstGeom prst="downArrow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 sz="2000"/>
          </a:p>
        </p:txBody>
      </p:sp>
    </p:spTree>
    <p:extLst>
      <p:ext uri="{BB962C8B-B14F-4D97-AF65-F5344CB8AC3E}">
        <p14:creationId xmlns:p14="http://schemas.microsoft.com/office/powerpoint/2010/main" val="11211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6" grpId="0" animBg="1"/>
      <p:bldP spid="18" grpId="0" animBg="1"/>
      <p:bldP spid="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E74F5A55-5693-41B2-9077-B6D98CFC4F20}"/>
              </a:ext>
            </a:extLst>
          </p:cNvPr>
          <p:cNvSpPr txBox="1"/>
          <p:nvPr/>
        </p:nvSpPr>
        <p:spPr>
          <a:xfrm>
            <a:off x="8608834" y="1869300"/>
            <a:ext cx="266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المــــراجـــــــــع: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B672A4F0-906B-49BD-A8C8-0CC15EE1F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698" y="1822133"/>
            <a:ext cx="740664" cy="740664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592F7DB0-8B0C-4D13-B0AF-9CCCDB155D0B}"/>
              </a:ext>
            </a:extLst>
          </p:cNvPr>
          <p:cNvSpPr/>
          <p:nvPr/>
        </p:nvSpPr>
        <p:spPr>
          <a:xfrm>
            <a:off x="2719388" y="3295803"/>
            <a:ext cx="8880092" cy="2679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كتاب </a:t>
            </a:r>
            <a:r>
              <a:rPr lang="ar-SA" sz="3600" b="1" dirty="0">
                <a:solidFill>
                  <a:srgbClr val="FF0000"/>
                </a:solidFill>
              </a:rPr>
              <a:t>كيمياء3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التعليم الثانوي نظام المقررات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(مسار العلوم الطبيعية)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طبعة 1442 – 2020م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الفصل الدراسي الأول</a:t>
            </a:r>
          </a:p>
        </p:txBody>
      </p:sp>
      <p:pic>
        <p:nvPicPr>
          <p:cNvPr id="10" name="صورة 9" descr="صورة تحتوي على لقطة شاشة&#10;&#10;تم إنشاء الوصف تلقائياً">
            <a:extLst>
              <a:ext uri="{FF2B5EF4-FFF2-40B4-BE49-F238E27FC236}">
                <a16:creationId xmlns:a16="http://schemas.microsoft.com/office/drawing/2014/main" id="{3932B043-151C-46C0-AA1B-F2CB55F65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1" t="23977" r="28433" b="18469"/>
          <a:stretch/>
        </p:blipFill>
        <p:spPr>
          <a:xfrm>
            <a:off x="403379" y="2576732"/>
            <a:ext cx="2778369" cy="42812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819B392-E993-49FB-8487-C88D891DEB77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378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ماذا سنتعلم ؟">
            <a:extLst>
              <a:ext uri="{FF2B5EF4-FFF2-40B4-BE49-F238E27FC236}">
                <a16:creationId xmlns:a16="http://schemas.microsoft.com/office/drawing/2014/main" id="{28C24536-D2DF-41B5-B65F-57209DB13F99}"/>
              </a:ext>
            </a:extLst>
          </p:cNvPr>
          <p:cNvSpPr/>
          <p:nvPr/>
        </p:nvSpPr>
        <p:spPr>
          <a:xfrm>
            <a:off x="9020175" y="1933576"/>
            <a:ext cx="2525366" cy="4731406"/>
          </a:xfrm>
          <a:prstGeom prst="roundRect">
            <a:avLst>
              <a:gd name="adj" fmla="val 15000"/>
            </a:avLst>
          </a:prstGeom>
          <a:gradFill>
            <a:gsLst>
              <a:gs pos="0">
                <a:srgbClr val="51CAA3"/>
              </a:gs>
              <a:gs pos="100000">
                <a:srgbClr val="87E0C5"/>
              </a:gs>
            </a:gsLst>
            <a:lin ang="16200000"/>
          </a:gradFill>
          <a:ln>
            <a:solidFill>
              <a:srgbClr val="4AA386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45719" rIns="45719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rtl="1">
              <a:defRPr sz="1400">
                <a:solidFill>
                  <a:srgbClr val="FFFFFF"/>
                </a:solidFill>
              </a:defRPr>
            </a:pPr>
            <a:endParaRPr dirty="0"/>
          </a:p>
          <a:p>
            <a:pPr rtl="1">
              <a:defRPr sz="1400">
                <a:solidFill>
                  <a:srgbClr val="FFFFFF"/>
                </a:solidFill>
              </a:defRPr>
            </a:pPr>
            <a:endParaRPr dirty="0"/>
          </a:p>
          <a:p>
            <a:pPr rtl="1">
              <a:defRPr sz="1400">
                <a:solidFill>
                  <a:srgbClr val="FFFFFF"/>
                </a:solidFill>
              </a:defRPr>
            </a:pPr>
            <a:endParaRPr dirty="0"/>
          </a:p>
          <a:p>
            <a:pPr rtl="1">
              <a:defRPr sz="1400">
                <a:solidFill>
                  <a:srgbClr val="FFFFFF"/>
                </a:solidFill>
              </a:defRPr>
            </a:pPr>
            <a:endParaRPr dirty="0"/>
          </a:p>
          <a:p>
            <a:pPr rtl="1">
              <a:defRPr sz="1400">
                <a:solidFill>
                  <a:srgbClr val="FFFFFF"/>
                </a:solidFill>
              </a:defRPr>
            </a:pPr>
            <a:endParaRPr dirty="0"/>
          </a:p>
          <a:p>
            <a:pPr rtl="1">
              <a:defRPr sz="1400">
                <a:solidFill>
                  <a:srgbClr val="FFFFFF"/>
                </a:solidFill>
              </a:defRPr>
            </a:pPr>
            <a:endParaRPr dirty="0"/>
          </a:p>
          <a:p>
            <a:pPr rtl="1">
              <a:defRPr sz="1400">
                <a:solidFill>
                  <a:srgbClr val="FFFFFF"/>
                </a:solidFill>
              </a:defRPr>
            </a:pPr>
            <a:endParaRPr dirty="0"/>
          </a:p>
          <a:p>
            <a:pPr algn="ctr" rtl="1">
              <a:defRPr sz="3000" b="1">
                <a:solidFill>
                  <a:srgbClr val="FFFFFF"/>
                </a:solidFill>
              </a:defRPr>
            </a:pPr>
            <a:r>
              <a:rPr sz="3200" dirty="0" err="1"/>
              <a:t>سنتعلم</a:t>
            </a:r>
            <a:r>
              <a:rPr lang="ar-SA" sz="3200" dirty="0"/>
              <a:t> اليوم</a:t>
            </a:r>
            <a:r>
              <a:rPr sz="3200" dirty="0"/>
              <a:t> ؟</a:t>
            </a:r>
          </a:p>
        </p:txBody>
      </p:sp>
      <p:sp>
        <p:nvSpPr>
          <p:cNvPr id="28" name="Arrow">
            <a:extLst>
              <a:ext uri="{FF2B5EF4-FFF2-40B4-BE49-F238E27FC236}">
                <a16:creationId xmlns:a16="http://schemas.microsoft.com/office/drawing/2014/main" id="{0FD21C75-D48D-4B71-99F7-388901A11548}"/>
              </a:ext>
            </a:extLst>
          </p:cNvPr>
          <p:cNvSpPr/>
          <p:nvPr/>
        </p:nvSpPr>
        <p:spPr>
          <a:xfrm>
            <a:off x="7838329" y="3429000"/>
            <a:ext cx="1181846" cy="12603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55" y="14256"/>
                </a:moveTo>
                <a:lnTo>
                  <a:pt x="14855" y="21600"/>
                </a:lnTo>
                <a:lnTo>
                  <a:pt x="0" y="10800"/>
                </a:lnTo>
                <a:lnTo>
                  <a:pt x="14855" y="0"/>
                </a:lnTo>
                <a:lnTo>
                  <a:pt x="14855" y="7344"/>
                </a:lnTo>
                <a:lnTo>
                  <a:pt x="21600" y="7344"/>
                </a:lnTo>
                <a:lnTo>
                  <a:pt x="21600" y="14256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4FA592"/>
            </a:solidFill>
          </a:ln>
        </p:spPr>
        <p:txBody>
          <a:bodyPr lIns="45719" rIns="45719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 sz="14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9" name="٢ - أن نبين منشأ الضلال في القدر عند القدرية والجبرية .">
            <a:extLst>
              <a:ext uri="{FF2B5EF4-FFF2-40B4-BE49-F238E27FC236}">
                <a16:creationId xmlns:a16="http://schemas.microsoft.com/office/drawing/2014/main" id="{AFD59393-A8BB-4B71-8A8B-3187145F6F1C}"/>
              </a:ext>
            </a:extLst>
          </p:cNvPr>
          <p:cNvSpPr txBox="1"/>
          <p:nvPr/>
        </p:nvSpPr>
        <p:spPr>
          <a:xfrm>
            <a:off x="3138009" y="4059167"/>
            <a:ext cx="4349907" cy="739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none" lIns="45719" rIns="4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rtl="1"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</a:rPr>
              <a:t>2-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تعرف</a:t>
            </a:r>
            <a:r>
              <a:rPr lang="ar-SA" sz="3200" b="1" dirty="0">
                <a:latin typeface="ae_AlMateen" panose="02060803050605020204" pitchFamily="18" charset="-78"/>
              </a:rPr>
              <a:t> </a:t>
            </a:r>
            <a:r>
              <a:rPr lang="ar-SA" sz="2800" b="1" dirty="0">
                <a:latin typeface="ae_AlMateen" panose="02060803050605020204" pitchFamily="18" charset="-78"/>
              </a:rPr>
              <a:t>الاتزان الغير متجانس </a:t>
            </a:r>
            <a:r>
              <a:rPr lang="ar-SA" sz="3200" b="1" baseline="-25000" dirty="0">
                <a:latin typeface="ae_AlMateen" panose="02060803050605020204" pitchFamily="18" charset="-78"/>
              </a:rPr>
              <a:t> </a:t>
            </a:r>
            <a:r>
              <a:rPr lang="ar-SA" sz="3200" b="1" dirty="0">
                <a:latin typeface="ae_AlMateen" panose="02060803050605020204" pitchFamily="18" charset="-78"/>
              </a:rPr>
              <a:t>.</a:t>
            </a:r>
          </a:p>
        </p:txBody>
      </p:sp>
      <p:sp>
        <p:nvSpPr>
          <p:cNvPr id="30" name="٣- أن نستدل بدليل من القرآن على اثبات القدر .">
            <a:extLst>
              <a:ext uri="{FF2B5EF4-FFF2-40B4-BE49-F238E27FC236}">
                <a16:creationId xmlns:a16="http://schemas.microsoft.com/office/drawing/2014/main" id="{FF3497FD-7572-47D3-9EE2-A21163CB154C}"/>
              </a:ext>
            </a:extLst>
          </p:cNvPr>
          <p:cNvSpPr txBox="1"/>
          <p:nvPr/>
        </p:nvSpPr>
        <p:spPr>
          <a:xfrm>
            <a:off x="1027696" y="5640777"/>
            <a:ext cx="6597317" cy="658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none" lIns="45719" rIns="4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>
                <a:latin typeface="ae_AlMateen" panose="02060803050605020204" pitchFamily="18" charset="-78"/>
              </a:rPr>
              <a:t>3- </a:t>
            </a: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تفرق</a:t>
            </a:r>
            <a:r>
              <a:rPr lang="ar-SA" sz="2800" b="1" dirty="0">
                <a:latin typeface="ae_AlMateen" panose="02060803050605020204" pitchFamily="18" charset="-78"/>
              </a:rPr>
              <a:t> بين الاتزان </a:t>
            </a:r>
            <a:r>
              <a:rPr lang="ar-SA" sz="2800" b="1">
                <a:latin typeface="ae_AlMateen" panose="02060803050605020204" pitchFamily="18" charset="-78"/>
              </a:rPr>
              <a:t>المتجانس والاتزان الغير متجانس .</a:t>
            </a:r>
            <a:endParaRPr lang="ar-SA" sz="2800" b="1" dirty="0">
              <a:latin typeface="ae_AlMateen" panose="02060803050605020204" pitchFamily="18" charset="-78"/>
            </a:endParaRPr>
          </a:p>
        </p:txBody>
      </p:sp>
      <p:sp>
        <p:nvSpPr>
          <p:cNvPr id="31" name="١ - أن نتعرف على مذهب أهل السنة والجماعة في القدر .">
            <a:extLst>
              <a:ext uri="{FF2B5EF4-FFF2-40B4-BE49-F238E27FC236}">
                <a16:creationId xmlns:a16="http://schemas.microsoft.com/office/drawing/2014/main" id="{75754C95-460E-4B4F-AD2A-506033282796}"/>
              </a:ext>
            </a:extLst>
          </p:cNvPr>
          <p:cNvSpPr txBox="1"/>
          <p:nvPr/>
        </p:nvSpPr>
        <p:spPr>
          <a:xfrm>
            <a:off x="2133803" y="2779054"/>
            <a:ext cx="5113603" cy="739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</a:rPr>
              <a:t>1-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تعرف</a:t>
            </a:r>
            <a:r>
              <a:rPr lang="ar-SA" sz="3200" b="1" dirty="0">
                <a:latin typeface="ae_AlMateen" panose="02060803050605020204" pitchFamily="18" charset="-78"/>
              </a:rPr>
              <a:t> قانون الاتزان الكيميائي .</a:t>
            </a:r>
          </a:p>
        </p:txBody>
      </p:sp>
      <p:sp>
        <p:nvSpPr>
          <p:cNvPr id="35" name="TextBox 19">
            <a:extLst>
              <a:ext uri="{FF2B5EF4-FFF2-40B4-BE49-F238E27FC236}">
                <a16:creationId xmlns:a16="http://schemas.microsoft.com/office/drawing/2014/main" id="{1B389F58-3F65-4243-BAEF-FAD252BB29F6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2</a:t>
            </a:fld>
            <a:endParaRPr b="1" dirty="0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E0D4CA8D-D2C7-4824-8C6A-E4545BBAAB43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3407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E4072586-2BD6-4E75-8ECC-61A58465E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7488" y="2873975"/>
            <a:ext cx="8907121" cy="2219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e_AlMateen" panose="02060803050605020204" pitchFamily="18" charset="-78"/>
                <a:cs typeface="+mj-cs"/>
              </a:rPr>
              <a:t>ينص على أنه عند درجة حرارة معينة يمكن للتفاعل الكيميائي أن يصل إلى </a:t>
            </a:r>
            <a:r>
              <a:rPr kumimoji="0" lang="ar-SA" altLang="ar-SA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حالة</a:t>
            </a:r>
            <a:r>
              <a:rPr kumimoji="0" lang="ar-SA" altLang="ar-SA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e_AlMateen" panose="02060803050605020204" pitchFamily="18" charset="-78"/>
                <a:cs typeface="+mj-cs"/>
              </a:rPr>
              <a:t> تصبح فيها نسب تراكيز المتفاعلات والنواتج </a:t>
            </a:r>
            <a:r>
              <a:rPr kumimoji="0" lang="ar-SA" altLang="ar-SA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ثابتة</a:t>
            </a:r>
            <a:r>
              <a:rPr kumimoji="0" lang="ar-SA" altLang="ar-SA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e_AlMateen" panose="02060803050605020204" pitchFamily="18" charset="-78"/>
                <a:cs typeface="+mj-cs"/>
              </a:rPr>
              <a:t> .</a:t>
            </a:r>
          </a:p>
          <a:p>
            <a:pPr marL="0" marR="0" lvl="0" indent="0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32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 وتكون معادلة التفاعل العامة للتفاعل الذي في حالة اتزان كما يلي :  </a:t>
            </a:r>
          </a:p>
        </p:txBody>
      </p:sp>
      <p:pic>
        <p:nvPicPr>
          <p:cNvPr id="6" name="Picture 2" descr="image">
            <a:extLst>
              <a:ext uri="{FF2B5EF4-FFF2-40B4-BE49-F238E27FC236}">
                <a16:creationId xmlns:a16="http://schemas.microsoft.com/office/drawing/2014/main" id="{ACCC054C-2B98-4EE7-A70C-A603CDB98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5776912"/>
            <a:ext cx="4740149" cy="50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429001EE-B0A4-47C9-970A-C95AE701062E}"/>
              </a:ext>
            </a:extLst>
          </p:cNvPr>
          <p:cNvSpPr txBox="1"/>
          <p:nvPr/>
        </p:nvSpPr>
        <p:spPr>
          <a:xfrm>
            <a:off x="7600950" y="1781004"/>
            <a:ext cx="397129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قانون الاتزان الكيميائي </a:t>
            </a:r>
          </a:p>
        </p:txBody>
      </p:sp>
      <p:sp>
        <p:nvSpPr>
          <p:cNvPr id="11" name="TextBox 19">
            <a:extLst>
              <a:ext uri="{FF2B5EF4-FFF2-40B4-BE49-F238E27FC236}">
                <a16:creationId xmlns:a16="http://schemas.microsoft.com/office/drawing/2014/main" id="{062AE9BC-FCCC-4E3D-B784-CE2094F1D419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3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3408163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6E75C322-5FA5-467E-8DD4-93289A84C74A}"/>
              </a:ext>
            </a:extLst>
          </p:cNvPr>
          <p:cNvSpPr txBox="1"/>
          <p:nvPr/>
        </p:nvSpPr>
        <p:spPr>
          <a:xfrm>
            <a:off x="7181850" y="1781004"/>
            <a:ext cx="4390389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ثابت الاتزان </a:t>
            </a:r>
            <a:r>
              <a:rPr lang="en-US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K</a:t>
            </a:r>
            <a:r>
              <a:rPr lang="en-US" sz="28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eq</a:t>
            </a:r>
            <a:endParaRPr lang="ar-SA" sz="3600" b="1" dirty="0">
              <a:solidFill>
                <a:srgbClr val="C00000"/>
              </a:solidFill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601F52A-CA98-4D4A-8235-96BB31438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4822901"/>
            <a:ext cx="6267450" cy="1687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- تمثل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[A]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 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[B ] 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التراكيز المولارية  للمتفاعلات</a:t>
            </a:r>
          </a:p>
          <a:p>
            <a:pPr marL="0" marR="0" lvl="0" indent="0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- 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[</a:t>
            </a:r>
            <a:r>
              <a:rPr kumimoji="0" lang="en-US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C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]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و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[</a:t>
            </a:r>
            <a:r>
              <a:rPr kumimoji="0" lang="en-US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D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] 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التراكيز المولارية للنواتج</a:t>
            </a:r>
          </a:p>
          <a:p>
            <a:pPr marL="0" marR="0" lvl="0" indent="0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- تمثل الاسس </a:t>
            </a:r>
            <a:r>
              <a:rPr kumimoji="0" lang="en-US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a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 و</a:t>
            </a:r>
            <a:r>
              <a:rPr kumimoji="0" lang="en-US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b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 و</a:t>
            </a:r>
            <a:r>
              <a:rPr kumimoji="0" lang="en-US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 </a:t>
            </a:r>
            <a:r>
              <a:rPr kumimoji="0" lang="en-US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c</a:t>
            </a:r>
            <a:r>
              <a:rPr kumimoji="0" lang="en-US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 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و</a:t>
            </a:r>
            <a:r>
              <a:rPr kumimoji="0" lang="en-US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d</a:t>
            </a:r>
            <a:r>
              <a:rPr kumimoji="0" lang="en-US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 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 معاملات المعادلة الموزونة </a:t>
            </a:r>
          </a:p>
        </p:txBody>
      </p:sp>
      <p:pic>
        <p:nvPicPr>
          <p:cNvPr id="6" name="Picture 2" descr="image">
            <a:extLst>
              <a:ext uri="{FF2B5EF4-FFF2-40B4-BE49-F238E27FC236}">
                <a16:creationId xmlns:a16="http://schemas.microsoft.com/office/drawing/2014/main" id="{DA10AFA0-8561-4FFC-9837-666242EF4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344" y="5228436"/>
            <a:ext cx="3594288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مربع نص 14">
            <a:extLst>
              <a:ext uri="{FF2B5EF4-FFF2-40B4-BE49-F238E27FC236}">
                <a16:creationId xmlns:a16="http://schemas.microsoft.com/office/drawing/2014/main" id="{864FF3BE-4956-4452-98D9-6EA4EDC99446}"/>
              </a:ext>
            </a:extLst>
          </p:cNvPr>
          <p:cNvSpPr txBox="1"/>
          <p:nvPr/>
        </p:nvSpPr>
        <p:spPr>
          <a:xfrm>
            <a:off x="438150" y="2609455"/>
            <a:ext cx="10991997" cy="14811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هو القيمة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العددية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لنسبة تراكيز النواتج إلى تراكيز المتفاعلات ويرفع كل تركيز إلى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أس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مساو للمعامل الخاص به في المعادلة الموزونة. </a:t>
            </a:r>
          </a:p>
        </p:txBody>
      </p:sp>
      <p:sp>
        <p:nvSpPr>
          <p:cNvPr id="11" name="TextBox 19">
            <a:extLst>
              <a:ext uri="{FF2B5EF4-FFF2-40B4-BE49-F238E27FC236}">
                <a16:creationId xmlns:a16="http://schemas.microsoft.com/office/drawing/2014/main" id="{5DC66A16-12AF-4539-9C63-F78CEA07D4E5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4</a:t>
            </a:fld>
            <a:endParaRPr b="1" dirty="0"/>
          </a:p>
        </p:txBody>
      </p:sp>
      <p:pic>
        <p:nvPicPr>
          <p:cNvPr id="13" name="Picture 2" descr="image">
            <a:extLst>
              <a:ext uri="{FF2B5EF4-FFF2-40B4-BE49-F238E27FC236}">
                <a16:creationId xmlns:a16="http://schemas.microsoft.com/office/drawing/2014/main" id="{1A5C15A9-FAD1-4539-8384-6291A9B04A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650" y="4202283"/>
            <a:ext cx="4740149" cy="50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22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graphicFrame>
        <p:nvGraphicFramePr>
          <p:cNvPr id="6" name="رسم تخطيطي 5">
            <a:extLst>
              <a:ext uri="{FF2B5EF4-FFF2-40B4-BE49-F238E27FC236}">
                <a16:creationId xmlns:a16="http://schemas.microsoft.com/office/drawing/2014/main" id="{7922F4C8-84C8-4E20-BE8E-6E28B4C877C7}"/>
              </a:ext>
            </a:extLst>
          </p:cNvPr>
          <p:cNvGraphicFramePr/>
          <p:nvPr/>
        </p:nvGraphicFramePr>
        <p:xfrm>
          <a:off x="1857375" y="2781133"/>
          <a:ext cx="8191500" cy="3133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مربع نص 1">
            <a:extLst>
              <a:ext uri="{FF2B5EF4-FFF2-40B4-BE49-F238E27FC236}">
                <a16:creationId xmlns:a16="http://schemas.microsoft.com/office/drawing/2014/main" id="{0F66AF09-9BDD-4ADA-8A1B-93F57A8E9F64}"/>
              </a:ext>
            </a:extLst>
          </p:cNvPr>
          <p:cNvSpPr txBox="1"/>
          <p:nvPr/>
        </p:nvSpPr>
        <p:spPr>
          <a:xfrm>
            <a:off x="7181850" y="1781004"/>
            <a:ext cx="4390389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تعابير ثابت الاتزان </a:t>
            </a:r>
            <a:r>
              <a:rPr lang="en-US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K</a:t>
            </a:r>
            <a:r>
              <a:rPr lang="en-US" sz="28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eq</a:t>
            </a:r>
            <a:endParaRPr lang="ar-SA" sz="3600" b="1" dirty="0">
              <a:solidFill>
                <a:srgbClr val="C00000"/>
              </a:solidFill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DF4DA245-F554-4C5B-B51B-4A3F7BE59C9B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5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96696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5" name="مربع نص 14">
            <a:extLst>
              <a:ext uri="{FF2B5EF4-FFF2-40B4-BE49-F238E27FC236}">
                <a16:creationId xmlns:a16="http://schemas.microsoft.com/office/drawing/2014/main" id="{31011B02-7D5A-4FCC-8D95-1D21F7365DDC}"/>
              </a:ext>
            </a:extLst>
          </p:cNvPr>
          <p:cNvSpPr txBox="1"/>
          <p:nvPr/>
        </p:nvSpPr>
        <p:spPr>
          <a:xfrm>
            <a:off x="1331923" y="2910944"/>
            <a:ext cx="10556095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latin typeface="ae_AlMateen" panose="02060803050605020204" pitchFamily="18" charset="-78"/>
                <a:cs typeface="+mj-cs"/>
              </a:rPr>
              <a:t>هي حالة اتزان تكون فيها المواد المتفاعلة والناتجة في الحالة الفيزيائية </a:t>
            </a:r>
            <a:r>
              <a:rPr lang="ar-SA" sz="3200" b="1" dirty="0">
                <a:solidFill>
                  <a:srgbClr val="2800F0"/>
                </a:solidFill>
                <a:latin typeface="ae_AlMateen" panose="02060803050605020204" pitchFamily="18" charset="-78"/>
                <a:cs typeface="+mj-cs"/>
              </a:rPr>
              <a:t>نفسها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.</a:t>
            </a:r>
          </a:p>
        </p:txBody>
      </p:sp>
      <p:sp>
        <p:nvSpPr>
          <p:cNvPr id="6" name="مربع نص 19">
            <a:extLst>
              <a:ext uri="{FF2B5EF4-FFF2-40B4-BE49-F238E27FC236}">
                <a16:creationId xmlns:a16="http://schemas.microsoft.com/office/drawing/2014/main" id="{A8E74053-0A0A-43C9-BAAB-91C837E5D610}"/>
              </a:ext>
            </a:extLst>
          </p:cNvPr>
          <p:cNvSpPr txBox="1"/>
          <p:nvPr/>
        </p:nvSpPr>
        <p:spPr>
          <a:xfrm>
            <a:off x="10278534" y="4016707"/>
            <a:ext cx="987771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مثال :</a:t>
            </a:r>
          </a:p>
        </p:txBody>
      </p:sp>
      <p:sp>
        <p:nvSpPr>
          <p:cNvPr id="8" name="مربع نص 21">
            <a:extLst>
              <a:ext uri="{FF2B5EF4-FFF2-40B4-BE49-F238E27FC236}">
                <a16:creationId xmlns:a16="http://schemas.microsoft.com/office/drawing/2014/main" id="{2EA056E0-0FB7-4CE4-A4D0-BB80AF7AF892}"/>
              </a:ext>
            </a:extLst>
          </p:cNvPr>
          <p:cNvSpPr txBox="1"/>
          <p:nvPr/>
        </p:nvSpPr>
        <p:spPr>
          <a:xfrm>
            <a:off x="8739613" y="5394915"/>
            <a:ext cx="2634055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تعبير ثابت الاتزان </a:t>
            </a:r>
          </a:p>
        </p:txBody>
      </p:sp>
      <p:pic>
        <p:nvPicPr>
          <p:cNvPr id="9" name="Picture 4" descr="image">
            <a:extLst>
              <a:ext uri="{FF2B5EF4-FFF2-40B4-BE49-F238E27FC236}">
                <a16:creationId xmlns:a16="http://schemas.microsoft.com/office/drawing/2014/main" id="{3F6AECF2-D476-45AC-AAD4-24A54660B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576" y="5687302"/>
            <a:ext cx="2634055" cy="852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>
            <a:extLst>
              <a:ext uri="{FF2B5EF4-FFF2-40B4-BE49-F238E27FC236}">
                <a16:creationId xmlns:a16="http://schemas.microsoft.com/office/drawing/2014/main" id="{53B55A31-F4C9-48EF-9692-A20CAAD821B6}"/>
              </a:ext>
            </a:extLst>
          </p:cNvPr>
          <p:cNvSpPr txBox="1"/>
          <p:nvPr/>
        </p:nvSpPr>
        <p:spPr>
          <a:xfrm>
            <a:off x="7991474" y="1781004"/>
            <a:ext cx="358076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2800F0"/>
                </a:solidFill>
                <a:latin typeface="ae_AlMateen" panose="02060803050605020204" pitchFamily="18" charset="-78"/>
                <a:cs typeface="+mj-cs"/>
              </a:rPr>
              <a:t>1- الاتزان المتجانس </a:t>
            </a: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D0E61B7E-4C6D-48E8-AC5E-6ECBEE105C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2025" y="3979329"/>
            <a:ext cx="4086225" cy="1051984"/>
          </a:xfrm>
          <a:prstGeom prst="rect">
            <a:avLst/>
          </a:prstGeom>
        </p:spPr>
      </p:pic>
      <p:sp>
        <p:nvSpPr>
          <p:cNvPr id="14" name="TextBox 19">
            <a:extLst>
              <a:ext uri="{FF2B5EF4-FFF2-40B4-BE49-F238E27FC236}">
                <a16:creationId xmlns:a16="http://schemas.microsoft.com/office/drawing/2014/main" id="{C4B2C304-C3F2-479F-B147-92928A411195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6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254944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>
            <a:extLst>
              <a:ext uri="{FF2B5EF4-FFF2-40B4-BE49-F238E27FC236}">
                <a16:creationId xmlns:a16="http://schemas.microsoft.com/office/drawing/2014/main" id="{6AC7A84D-4BEE-4CC8-A005-DC272F74AF15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080A620D-BF63-42DF-8FEA-6D087D8BC861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7</a:t>
            </a:fld>
            <a:endParaRPr b="1" dirty="0"/>
          </a:p>
        </p:txBody>
      </p:sp>
      <p:pic>
        <p:nvPicPr>
          <p:cNvPr id="40" name="Picture 2" descr="image">
            <a:extLst>
              <a:ext uri="{FF2B5EF4-FFF2-40B4-BE49-F238E27FC236}">
                <a16:creationId xmlns:a16="http://schemas.microsoft.com/office/drawing/2014/main" id="{CF1D8698-030C-41A1-81D5-477230FA90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41" y="2395120"/>
            <a:ext cx="4500485" cy="338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1" name="مستطيل 40">
                <a:extLst>
                  <a:ext uri="{FF2B5EF4-FFF2-40B4-BE49-F238E27FC236}">
                    <a16:creationId xmlns:a16="http://schemas.microsoft.com/office/drawing/2014/main" id="{B7CE2C9C-5AD4-4BA6-9889-1077874A6B76}"/>
                  </a:ext>
                </a:extLst>
              </p:cNvPr>
              <p:cNvSpPr/>
              <p:nvPr/>
            </p:nvSpPr>
            <p:spPr>
              <a:xfrm>
                <a:off x="4715126" y="3429000"/>
                <a:ext cx="7200649" cy="26237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ar-SA" sz="2800" b="1" dirty="0">
                    <a:latin typeface="ae_AlMateen" panose="02060803050605020204" pitchFamily="18" charset="-78"/>
                    <a:cs typeface="+mj-cs"/>
                  </a:rPr>
                  <a:t>عند الاتزان تكون سرعة </a:t>
                </a:r>
                <a:r>
                  <a:rPr lang="ar-SA" sz="2800" b="1" dirty="0">
                    <a:solidFill>
                      <a:srgbClr val="FF0000"/>
                    </a:solidFill>
                    <a:latin typeface="ae_AlMateen" panose="02060803050605020204" pitchFamily="18" charset="-78"/>
                    <a:cs typeface="+mj-cs"/>
                  </a:rPr>
                  <a:t>تبخر</a:t>
                </a:r>
                <a:r>
                  <a:rPr lang="ar-SA" sz="2800" b="1" dirty="0">
                    <a:latin typeface="ae_AlMateen" panose="02060803050605020204" pitchFamily="18" charset="-78"/>
                    <a:cs typeface="+mj-cs"/>
                  </a:rPr>
                  <a:t> الإيثانول   </a:t>
                </a:r>
                <a:r>
                  <a:rPr lang="en-US" sz="2800" b="1" dirty="0">
                    <a:latin typeface="ae_AlMateen" panose="02060803050605020204" pitchFamily="18" charset="-78"/>
                    <a:cs typeface="+mj-cs"/>
                  </a:rPr>
                  <a:t> C</a:t>
                </a:r>
                <a:r>
                  <a:rPr lang="en-US" sz="2800" b="1" baseline="-25000" dirty="0">
                    <a:latin typeface="ae_AlMateen" panose="02060803050605020204" pitchFamily="18" charset="-78"/>
                    <a:cs typeface="+mj-cs"/>
                  </a:rPr>
                  <a:t>2</a:t>
                </a:r>
                <a:r>
                  <a:rPr lang="en-US" sz="2800" b="1" dirty="0">
                    <a:latin typeface="ae_AlMateen" panose="02060803050605020204" pitchFamily="18" charset="-78"/>
                    <a:cs typeface="+mj-cs"/>
                  </a:rPr>
                  <a:t>H</a:t>
                </a:r>
                <a:r>
                  <a:rPr lang="en-US" sz="2800" b="1" baseline="-25000" dirty="0">
                    <a:latin typeface="ae_AlMateen" panose="02060803050605020204" pitchFamily="18" charset="-78"/>
                    <a:cs typeface="+mj-cs"/>
                  </a:rPr>
                  <a:t>5</a:t>
                </a:r>
                <a:r>
                  <a:rPr lang="en-US" sz="2800" b="1" dirty="0">
                    <a:latin typeface="ae_AlMateen" panose="02060803050605020204" pitchFamily="18" charset="-78"/>
                    <a:cs typeface="+mj-cs"/>
                  </a:rPr>
                  <a:t>OH </a:t>
                </a:r>
                <a:r>
                  <a:rPr lang="ar-SA" sz="2800" b="1" dirty="0">
                    <a:latin typeface="ae_AlMateen" panose="02060803050605020204" pitchFamily="18" charset="-78"/>
                    <a:cs typeface="+mj-cs"/>
                  </a:rPr>
                  <a:t>مساويةً لسرعة </a:t>
                </a:r>
                <a:r>
                  <a:rPr lang="ar-SA" sz="2800" b="1" dirty="0">
                    <a:solidFill>
                      <a:srgbClr val="FF0000"/>
                    </a:solidFill>
                    <a:latin typeface="ae_AlMateen" panose="02060803050605020204" pitchFamily="18" charset="-78"/>
                    <a:cs typeface="+mj-cs"/>
                  </a:rPr>
                  <a:t>التكثف</a:t>
                </a:r>
                <a:r>
                  <a:rPr lang="ar-SA" sz="2800" b="1" dirty="0">
                    <a:latin typeface="ae_AlMateen" panose="02060803050605020204" pitchFamily="18" charset="-78"/>
                    <a:cs typeface="+mj-cs"/>
                  </a:rPr>
                  <a:t> يسمى هذا الاتزان المكون بين حالتين فيزيائيتين للمادة </a:t>
                </a:r>
                <a:r>
                  <a:rPr lang="ar-SA" sz="2800" b="1" dirty="0">
                    <a:solidFill>
                      <a:srgbClr val="FF0000"/>
                    </a:solidFill>
                    <a:latin typeface="ae_AlMateen" panose="02060803050605020204" pitchFamily="18" charset="-78"/>
                    <a:cs typeface="+mj-cs"/>
                  </a:rPr>
                  <a:t>الاتزان غير المتجانس</a:t>
                </a:r>
                <a:r>
                  <a:rPr lang="ar-SA" sz="2800" b="1" dirty="0">
                    <a:latin typeface="ae_AlMateen" panose="02060803050605020204" pitchFamily="18" charset="-78"/>
                    <a:cs typeface="+mj-cs"/>
                  </a:rPr>
                  <a:t>. </a:t>
                </a:r>
              </a:p>
              <a:p>
                <a:pPr>
                  <a:lnSpc>
                    <a:spcPct val="150000"/>
                  </a:lnSpc>
                </a:pPr>
                <a:r>
                  <a:rPr lang="ar-SA" sz="2800" b="1" dirty="0">
                    <a:solidFill>
                      <a:srgbClr val="0070C0"/>
                    </a:solidFill>
                    <a:latin typeface="ae_AlMateen" panose="02060803050605020204" pitchFamily="18" charset="-78"/>
                    <a:cs typeface="+mj-cs"/>
                  </a:rPr>
                  <a:t>تعتمد قيمة </a:t>
                </a:r>
                <a:r>
                  <a:rPr lang="en-US" sz="2800" b="1" dirty="0">
                    <a:solidFill>
                      <a:srgbClr val="0070C0"/>
                    </a:solidFill>
                    <a:latin typeface="ae_AlMateen" panose="02060803050605020204" pitchFamily="18" charset="-78"/>
                    <a:cs typeface="+mj-cs"/>
                  </a:rPr>
                  <a:t>K</a:t>
                </a:r>
                <a:r>
                  <a:rPr lang="en-US" sz="2800" b="1" baseline="-25000" dirty="0">
                    <a:solidFill>
                      <a:srgbClr val="0070C0"/>
                    </a:solidFill>
                    <a:latin typeface="ae_AlMateen" panose="02060803050605020204" pitchFamily="18" charset="-78"/>
                    <a:cs typeface="+mj-cs"/>
                  </a:rPr>
                  <a:t>eq </a:t>
                </a:r>
                <a:r>
                  <a:rPr lang="ar-SA" sz="2800" b="1" dirty="0">
                    <a:solidFill>
                      <a:srgbClr val="0070C0"/>
                    </a:solidFill>
                    <a:latin typeface="ae_AlMateen" panose="02060803050605020204" pitchFamily="18" charset="-78"/>
                    <a:cs typeface="+mj-cs"/>
                  </a:rPr>
                  <a:t>على 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ar-SA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+mj-cs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2800" b="1" dirty="0" smtClean="0">
                            <a:solidFill>
                              <a:srgbClr val="0070C0"/>
                            </a:solidFill>
                            <a:latin typeface="ae_AlMateen" panose="02060803050605020204" pitchFamily="18" charset="-78"/>
                            <a:cs typeface="+mj-cs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sz="2800" b="1" baseline="-25000" dirty="0" smtClean="0">
                            <a:solidFill>
                              <a:srgbClr val="0070C0"/>
                            </a:solidFill>
                            <a:latin typeface="ae_AlMateen" panose="02060803050605020204" pitchFamily="18" charset="-78"/>
                            <a:cs typeface="+mj-cs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sz="2800" b="1" dirty="0" smtClean="0">
                            <a:solidFill>
                              <a:srgbClr val="0070C0"/>
                            </a:solidFill>
                            <a:latin typeface="ae_AlMateen" panose="02060803050605020204" pitchFamily="18" charset="-78"/>
                            <a:cs typeface="+mj-cs"/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en-US" sz="2800" b="1" baseline="-25000" dirty="0" smtClean="0">
                            <a:solidFill>
                              <a:srgbClr val="0070C0"/>
                            </a:solidFill>
                            <a:latin typeface="ae_AlMateen" panose="02060803050605020204" pitchFamily="18" charset="-78"/>
                            <a:cs typeface="+mj-cs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en-US" sz="2800" b="1" dirty="0" smtClean="0">
                            <a:solidFill>
                              <a:srgbClr val="0070C0"/>
                            </a:solidFill>
                            <a:latin typeface="ae_AlMateen" panose="02060803050605020204" pitchFamily="18" charset="-78"/>
                            <a:cs typeface="+mj-cs"/>
                          </a:rPr>
                          <m:t>OH</m:t>
                        </m:r>
                        <m:r>
                          <m:rPr>
                            <m:nor/>
                          </m:rPr>
                          <a:rPr lang="en-US" sz="2800" b="1" baseline="-25000" dirty="0" smtClean="0">
                            <a:solidFill>
                              <a:srgbClr val="0070C0"/>
                            </a:solidFill>
                            <a:latin typeface="ae_AlMateen" panose="02060803050605020204" pitchFamily="18" charset="-78"/>
                            <a:cs typeface="+mj-cs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800" b="1" baseline="-25000" dirty="0" smtClean="0">
                            <a:solidFill>
                              <a:srgbClr val="0070C0"/>
                            </a:solidFill>
                            <a:latin typeface="ae_AlMateen" panose="02060803050605020204" pitchFamily="18" charset="-78"/>
                            <a:cs typeface="+mj-cs"/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en-US" sz="2800" b="1" baseline="-25000" dirty="0" smtClean="0">
                            <a:solidFill>
                              <a:srgbClr val="0070C0"/>
                            </a:solidFill>
                            <a:latin typeface="ae_AlMateen" panose="02060803050605020204" pitchFamily="18" charset="-78"/>
                            <a:cs typeface="+mj-cs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800" b="1" dirty="0">
                    <a:solidFill>
                      <a:srgbClr val="0070C0"/>
                    </a:solidFill>
                    <a:latin typeface="ae_AlMateen" panose="02060803050605020204" pitchFamily="18" charset="-78"/>
                    <a:cs typeface="+mj-cs"/>
                  </a:rPr>
                  <a:t> </a:t>
                </a:r>
                <a:r>
                  <a:rPr lang="ar-SA" sz="2800" b="1" dirty="0">
                    <a:solidFill>
                      <a:srgbClr val="0070C0"/>
                    </a:solidFill>
                    <a:latin typeface="ae_AlMateen" panose="02060803050605020204" pitchFamily="18" charset="-78"/>
                    <a:cs typeface="+mj-cs"/>
                  </a:rPr>
                  <a:t> فقط .</a:t>
                </a:r>
              </a:p>
            </p:txBody>
          </p:sp>
        </mc:Choice>
        <mc:Fallback>
          <p:sp>
            <p:nvSpPr>
              <p:cNvPr id="41" name="مستطيل 40">
                <a:extLst>
                  <a:ext uri="{FF2B5EF4-FFF2-40B4-BE49-F238E27FC236}">
                    <a16:creationId xmlns:a16="http://schemas.microsoft.com/office/drawing/2014/main" id="{B7CE2C9C-5AD4-4BA6-9889-1077874A6B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126" y="3429000"/>
                <a:ext cx="7200649" cy="2623795"/>
              </a:xfrm>
              <a:prstGeom prst="rect">
                <a:avLst/>
              </a:prstGeom>
              <a:blipFill>
                <a:blip r:embed="rId3"/>
                <a:stretch>
                  <a:fillRect l="-254" r="-1692" b="-4651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مربع نص 42">
            <a:extLst>
              <a:ext uri="{FF2B5EF4-FFF2-40B4-BE49-F238E27FC236}">
                <a16:creationId xmlns:a16="http://schemas.microsoft.com/office/drawing/2014/main" id="{FCA07A5B-14BF-47F2-B4C1-DB21669CBED9}"/>
              </a:ext>
            </a:extLst>
          </p:cNvPr>
          <p:cNvSpPr txBox="1"/>
          <p:nvPr/>
        </p:nvSpPr>
        <p:spPr>
          <a:xfrm>
            <a:off x="7496176" y="1781004"/>
            <a:ext cx="4076064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2A01BF"/>
                </a:solidFill>
                <a:latin typeface="ae_AlMateen" panose="02060803050605020204" pitchFamily="18" charset="-78"/>
                <a:cs typeface="+mj-cs"/>
              </a:rPr>
              <a:t>2- الاتزان غير المتجانس </a:t>
            </a:r>
          </a:p>
        </p:txBody>
      </p:sp>
    </p:spTree>
    <p:extLst>
      <p:ext uri="{BB962C8B-B14F-4D97-AF65-F5344CB8AC3E}">
        <p14:creationId xmlns:p14="http://schemas.microsoft.com/office/powerpoint/2010/main" val="398510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>
            <a:extLst>
              <a:ext uri="{FF2B5EF4-FFF2-40B4-BE49-F238E27FC236}">
                <a16:creationId xmlns:a16="http://schemas.microsoft.com/office/drawing/2014/main" id="{6AC7A84D-4BEE-4CC8-A005-DC272F74AF15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052A04EA-E9A8-4CFA-9C62-69080A71C428}"/>
              </a:ext>
            </a:extLst>
          </p:cNvPr>
          <p:cNvSpPr/>
          <p:nvPr/>
        </p:nvSpPr>
        <p:spPr>
          <a:xfrm>
            <a:off x="1287409" y="2852203"/>
            <a:ext cx="10714091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latin typeface="ae_AlMateen" panose="02060803050605020204" pitchFamily="18" charset="-78"/>
                <a:cs typeface="+mj-cs"/>
              </a:rPr>
              <a:t>هي حالة اتزان تكون فيها المواد المتفاعلة والناتجة في الحالة الفيزيائية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مختلفة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.</a:t>
            </a:r>
          </a:p>
        </p:txBody>
      </p:sp>
      <p:sp>
        <p:nvSpPr>
          <p:cNvPr id="9" name="مربع نص 20">
            <a:extLst>
              <a:ext uri="{FF2B5EF4-FFF2-40B4-BE49-F238E27FC236}">
                <a16:creationId xmlns:a16="http://schemas.microsoft.com/office/drawing/2014/main" id="{A96780A7-5F2D-4AB9-B01B-73314C4B3DE4}"/>
              </a:ext>
            </a:extLst>
          </p:cNvPr>
          <p:cNvSpPr txBox="1"/>
          <p:nvPr/>
        </p:nvSpPr>
        <p:spPr>
          <a:xfrm>
            <a:off x="10154578" y="3887870"/>
            <a:ext cx="987771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مثال :</a:t>
            </a:r>
          </a:p>
        </p:txBody>
      </p:sp>
      <p:sp>
        <p:nvSpPr>
          <p:cNvPr id="10" name="مربع نص 21">
            <a:extLst>
              <a:ext uri="{FF2B5EF4-FFF2-40B4-BE49-F238E27FC236}">
                <a16:creationId xmlns:a16="http://schemas.microsoft.com/office/drawing/2014/main" id="{88E822D1-21A7-44A7-8DB9-542DDCA0B188}"/>
              </a:ext>
            </a:extLst>
          </p:cNvPr>
          <p:cNvSpPr txBox="1"/>
          <p:nvPr/>
        </p:nvSpPr>
        <p:spPr>
          <a:xfrm>
            <a:off x="8837527" y="5489242"/>
            <a:ext cx="2930610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تعبير ثابت الاتزان </a:t>
            </a:r>
          </a:p>
        </p:txBody>
      </p:sp>
      <p:pic>
        <p:nvPicPr>
          <p:cNvPr id="12" name="Picture 6" descr="image">
            <a:extLst>
              <a:ext uri="{FF2B5EF4-FFF2-40B4-BE49-F238E27FC236}">
                <a16:creationId xmlns:a16="http://schemas.microsoft.com/office/drawing/2014/main" id="{3519C98F-72E0-4C94-BC2F-1EDB3BCA2A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575" y="5489242"/>
            <a:ext cx="3905250" cy="64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مربع نص 14">
            <a:extLst>
              <a:ext uri="{FF2B5EF4-FFF2-40B4-BE49-F238E27FC236}">
                <a16:creationId xmlns:a16="http://schemas.microsoft.com/office/drawing/2014/main" id="{423677E5-66FC-4E76-91B5-B9EA2D5186C2}"/>
              </a:ext>
            </a:extLst>
          </p:cNvPr>
          <p:cNvSpPr txBox="1"/>
          <p:nvPr/>
        </p:nvSpPr>
        <p:spPr>
          <a:xfrm>
            <a:off x="7496176" y="1781004"/>
            <a:ext cx="4076064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2A01BF"/>
                </a:solidFill>
                <a:latin typeface="ae_AlMateen" panose="02060803050605020204" pitchFamily="18" charset="-78"/>
                <a:cs typeface="+mj-cs"/>
              </a:rPr>
              <a:t>2- الاتزان غير المتجانس 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080A620D-BF63-42DF-8FEA-6D087D8BC861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8</a:t>
            </a:fld>
            <a:endParaRPr b="1" dirty="0"/>
          </a:p>
        </p:txBody>
      </p:sp>
      <p:pic>
        <p:nvPicPr>
          <p:cNvPr id="26" name="صورة 25">
            <a:extLst>
              <a:ext uri="{FF2B5EF4-FFF2-40B4-BE49-F238E27FC236}">
                <a16:creationId xmlns:a16="http://schemas.microsoft.com/office/drawing/2014/main" id="{1F6F21AD-7790-42C9-96C0-F914B9CFF2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75" y="3718127"/>
            <a:ext cx="5781675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626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>
            <a:extLst>
              <a:ext uri="{FF2B5EF4-FFF2-40B4-BE49-F238E27FC236}">
                <a16:creationId xmlns:a16="http://schemas.microsoft.com/office/drawing/2014/main" id="{6AC7A84D-4BEE-4CC8-A005-DC272F74AF15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052A04EA-E9A8-4CFA-9C62-69080A71C428}"/>
              </a:ext>
            </a:extLst>
          </p:cNvPr>
          <p:cNvSpPr/>
          <p:nvPr/>
        </p:nvSpPr>
        <p:spPr>
          <a:xfrm>
            <a:off x="1287409" y="2852203"/>
            <a:ext cx="10714091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latin typeface="ae_AlMateen" panose="02060803050605020204" pitchFamily="18" charset="-78"/>
                <a:cs typeface="+mj-cs"/>
              </a:rPr>
              <a:t>هي حالة اتزان تكون فيها المواد المتفاعلة والناتجة في الحالة الفيزيائية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مختلفة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.</a:t>
            </a: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423677E5-66FC-4E76-91B5-B9EA2D5186C2}"/>
              </a:ext>
            </a:extLst>
          </p:cNvPr>
          <p:cNvSpPr txBox="1"/>
          <p:nvPr/>
        </p:nvSpPr>
        <p:spPr>
          <a:xfrm>
            <a:off x="7496176" y="1781004"/>
            <a:ext cx="4076064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2A01BF"/>
                </a:solidFill>
                <a:latin typeface="ae_AlMateen" panose="02060803050605020204" pitchFamily="18" charset="-78"/>
                <a:cs typeface="+mj-cs"/>
              </a:rPr>
              <a:t>2- الاتزان غير المتجانس 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080A620D-BF63-42DF-8FEA-6D087D8BC861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9</a:t>
            </a:fld>
            <a:endParaRPr b="1" dirty="0"/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F395E4C4-1483-410A-89B9-666E07319F04}"/>
              </a:ext>
            </a:extLst>
          </p:cNvPr>
          <p:cNvSpPr txBox="1"/>
          <p:nvPr/>
        </p:nvSpPr>
        <p:spPr>
          <a:xfrm>
            <a:off x="4319755" y="3472656"/>
            <a:ext cx="768085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3200" b="1" dirty="0">
                <a:solidFill>
                  <a:srgbClr val="FF0000"/>
                </a:solidFill>
              </a:rPr>
              <a:t> ملاحظة مهمة:</a:t>
            </a: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7CE9A0EA-9EB7-4AD1-8E91-246A40B861BF}"/>
              </a:ext>
            </a:extLst>
          </p:cNvPr>
          <p:cNvSpPr/>
          <p:nvPr/>
        </p:nvSpPr>
        <p:spPr>
          <a:xfrm>
            <a:off x="767360" y="4264744"/>
            <a:ext cx="11329259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buFont typeface="Wingdings" pitchFamily="2" charset="2"/>
              <a:buChar char="v"/>
            </a:pPr>
            <a:r>
              <a:rPr lang="ar-SA" sz="3200" b="1" u="sng" dirty="0">
                <a:solidFill>
                  <a:schemeClr val="tx1"/>
                </a:solidFill>
              </a:rPr>
              <a:t> </a:t>
            </a:r>
            <a:r>
              <a:rPr lang="ar-SA" sz="3200" b="1" u="sng" dirty="0" err="1">
                <a:solidFill>
                  <a:schemeClr val="tx1"/>
                </a:solidFill>
              </a:rPr>
              <a:t>تراكيز</a:t>
            </a:r>
            <a:r>
              <a:rPr lang="ar-SA" sz="3200" b="1" u="sng" dirty="0">
                <a:solidFill>
                  <a:schemeClr val="tx1"/>
                </a:solidFill>
              </a:rPr>
              <a:t> السوائل والمواد الصلبة النقية تحذف من تعبير ثابت الاتزان؟</a:t>
            </a:r>
            <a:endParaRPr lang="en-US" sz="3200" b="1" u="sng" dirty="0">
              <a:solidFill>
                <a:schemeClr val="tx1"/>
              </a:solidFill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FB38E45D-715C-4B70-8B7C-348930E58AEF}"/>
              </a:ext>
            </a:extLst>
          </p:cNvPr>
          <p:cNvSpPr/>
          <p:nvPr/>
        </p:nvSpPr>
        <p:spPr>
          <a:xfrm>
            <a:off x="874548" y="4912816"/>
            <a:ext cx="11041227" cy="1728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sz="3200" b="1" dirty="0">
                <a:solidFill>
                  <a:srgbClr val="0000FF"/>
                </a:solidFill>
              </a:rPr>
              <a:t>لأن تركيزها يبقى </a:t>
            </a:r>
            <a:r>
              <a:rPr lang="ar-SA" sz="3200" b="1" dirty="0">
                <a:solidFill>
                  <a:srgbClr val="FF0000"/>
                </a:solidFill>
              </a:rPr>
              <a:t>ثابتا</a:t>
            </a:r>
            <a:r>
              <a:rPr lang="ar-SA" sz="3200" b="1" dirty="0">
                <a:solidFill>
                  <a:srgbClr val="0000FF"/>
                </a:solidFill>
              </a:rPr>
              <a:t> مهما كانت كميتها صغيرة أو كبيرة، حيث يدمج</a:t>
            </a:r>
          </a:p>
          <a:p>
            <a:pPr algn="ctr" rtl="0"/>
            <a:endParaRPr lang="ar-SA" sz="3200" b="1" dirty="0">
              <a:solidFill>
                <a:srgbClr val="0000FF"/>
              </a:solidFill>
            </a:endParaRPr>
          </a:p>
          <a:p>
            <a:pPr algn="ctr" rtl="0"/>
            <a:r>
              <a:rPr lang="ar-SA" sz="3200" b="1" dirty="0">
                <a:solidFill>
                  <a:srgbClr val="0000FF"/>
                </a:solidFill>
              </a:rPr>
              <a:t> تركيزها مع قيمة 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E1C7C432-39A8-4219-B81C-E4F085AB63A2}"/>
              </a:ext>
            </a:extLst>
          </p:cNvPr>
          <p:cNvSpPr/>
          <p:nvPr/>
        </p:nvSpPr>
        <p:spPr>
          <a:xfrm>
            <a:off x="4412393" y="5915486"/>
            <a:ext cx="8275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FF0000"/>
                </a:solidFill>
              </a:rPr>
              <a:t>K</a:t>
            </a:r>
            <a:r>
              <a:rPr lang="en-US" altLang="en-US" sz="2000" b="1" dirty="0">
                <a:solidFill>
                  <a:srgbClr val="FF0000"/>
                </a:solidFill>
              </a:rPr>
              <a:t>eq</a:t>
            </a:r>
            <a:endParaRPr lang="ar-SA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2514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477</Words>
  <Application>Microsoft Office PowerPoint</Application>
  <PresentationFormat>شاشة عريضة</PresentationFormat>
  <Paragraphs>109</Paragraphs>
  <Slides>18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26" baseType="lpstr">
      <vt:lpstr>ae_AlMateen</vt:lpstr>
      <vt:lpstr>Arial</vt:lpstr>
      <vt:lpstr>Calibri</vt:lpstr>
      <vt:lpstr>Calibri Light</vt:lpstr>
      <vt:lpstr>Cambria Math</vt:lpstr>
      <vt:lpstr>Sakkal Majalla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majed Al-hakami</cp:lastModifiedBy>
  <cp:revision>2</cp:revision>
  <dcterms:created xsi:type="dcterms:W3CDTF">2020-09-01T14:46:23Z</dcterms:created>
  <dcterms:modified xsi:type="dcterms:W3CDTF">2020-12-07T08:17:06Z</dcterms:modified>
</cp:coreProperties>
</file>