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5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84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08F83-A386-49CF-BE45-429290D0E78C}" v="77" dt="2020-12-14T09:47:30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2A908F83-A386-49CF-BE45-429290D0E78C}"/>
    <pc:docChg chg="undo custSel addSld delSld modSld sldOrd">
      <pc:chgData name="majed Al-hakami" userId="c15e6e485a5a4051" providerId="LiveId" clId="{2A908F83-A386-49CF-BE45-429290D0E78C}" dt="2020-12-14T09:47:33.297" v="283" actId="14100"/>
      <pc:docMkLst>
        <pc:docMk/>
      </pc:docMkLst>
      <pc:sldChg chg="del">
        <pc:chgData name="majed Al-hakami" userId="c15e6e485a5a4051" providerId="LiveId" clId="{2A908F83-A386-49CF-BE45-429290D0E78C}" dt="2020-12-12T18:41:17.075" v="111" actId="47"/>
        <pc:sldMkLst>
          <pc:docMk/>
          <pc:sldMk cId="2447272190" sldId="256"/>
        </pc:sldMkLst>
      </pc:sldChg>
      <pc:sldChg chg="addSp modSp mod modAnim">
        <pc:chgData name="majed Al-hakami" userId="c15e6e485a5a4051" providerId="LiveId" clId="{2A908F83-A386-49CF-BE45-429290D0E78C}" dt="2020-12-11T22:32:03.969" v="5"/>
        <pc:sldMkLst>
          <pc:docMk/>
          <pc:sldMk cId="3985106440" sldId="257"/>
        </pc:sldMkLst>
        <pc:spChg chg="add mod">
          <ac:chgData name="majed Al-hakami" userId="c15e6e485a5a4051" providerId="LiveId" clId="{2A908F83-A386-49CF-BE45-429290D0E78C}" dt="2020-12-11T22:32:03.969" v="5"/>
          <ac:spMkLst>
            <pc:docMk/>
            <pc:sldMk cId="3985106440" sldId="257"/>
            <ac:spMk id="4" creationId="{186F2A27-6945-4782-B886-9F49757614CD}"/>
          </ac:spMkLst>
        </pc:spChg>
        <pc:spChg chg="add mod">
          <ac:chgData name="majed Al-hakami" userId="c15e6e485a5a4051" providerId="LiveId" clId="{2A908F83-A386-49CF-BE45-429290D0E78C}" dt="2020-12-11T22:32:03.969" v="5"/>
          <ac:spMkLst>
            <pc:docMk/>
            <pc:sldMk cId="3985106440" sldId="257"/>
            <ac:spMk id="7" creationId="{B05E831A-EC03-437C-84C2-4BE1CE65FC68}"/>
          </ac:spMkLst>
        </pc:spChg>
        <pc:spChg chg="add mod">
          <ac:chgData name="majed Al-hakami" userId="c15e6e485a5a4051" providerId="LiveId" clId="{2A908F83-A386-49CF-BE45-429290D0E78C}" dt="2020-12-11T22:32:03.969" v="5"/>
          <ac:spMkLst>
            <pc:docMk/>
            <pc:sldMk cId="3985106440" sldId="257"/>
            <ac:spMk id="8" creationId="{C357ACA8-88FE-4FE5-B337-BECEF9E8527C}"/>
          </ac:spMkLst>
        </pc:spChg>
        <pc:spChg chg="add mod">
          <ac:chgData name="majed Al-hakami" userId="c15e6e485a5a4051" providerId="LiveId" clId="{2A908F83-A386-49CF-BE45-429290D0E78C}" dt="2020-12-11T22:32:03.969" v="5"/>
          <ac:spMkLst>
            <pc:docMk/>
            <pc:sldMk cId="3985106440" sldId="257"/>
            <ac:spMk id="9" creationId="{ED3CCEF1-9FC0-44AF-AC75-0E9C2C768353}"/>
          </ac:spMkLst>
        </pc:spChg>
        <pc:picChg chg="add mod">
          <ac:chgData name="majed Al-hakami" userId="c15e6e485a5a4051" providerId="LiveId" clId="{2A908F83-A386-49CF-BE45-429290D0E78C}" dt="2020-12-11T22:32:03.969" v="5"/>
          <ac:picMkLst>
            <pc:docMk/>
            <pc:sldMk cId="3985106440" sldId="257"/>
            <ac:picMk id="6" creationId="{3816FFC2-DE75-46C2-9E29-BB49D692AD4E}"/>
          </ac:picMkLst>
        </pc:picChg>
      </pc:sldChg>
      <pc:sldChg chg="del">
        <pc:chgData name="majed Al-hakami" userId="c15e6e485a5a4051" providerId="LiveId" clId="{2A908F83-A386-49CF-BE45-429290D0E78C}" dt="2020-12-11T22:45:49.903" v="93" actId="47"/>
        <pc:sldMkLst>
          <pc:docMk/>
          <pc:sldMk cId="3855509451" sldId="258"/>
        </pc:sldMkLst>
      </pc:sldChg>
      <pc:sldChg chg="modSp mod">
        <pc:chgData name="majed Al-hakami" userId="c15e6e485a5a4051" providerId="LiveId" clId="{2A908F83-A386-49CF-BE45-429290D0E78C}" dt="2020-12-12T18:41:39.040" v="119" actId="207"/>
        <pc:sldMkLst>
          <pc:docMk/>
          <pc:sldMk cId="512736973" sldId="260"/>
        </pc:sldMkLst>
        <pc:spChg chg="mod">
          <ac:chgData name="majed Al-hakami" userId="c15e6e485a5a4051" providerId="LiveId" clId="{2A908F83-A386-49CF-BE45-429290D0E78C}" dt="2020-12-12T18:41:39.040" v="119" actId="207"/>
          <ac:spMkLst>
            <pc:docMk/>
            <pc:sldMk cId="512736973" sldId="260"/>
            <ac:spMk id="17" creationId="{4EECC26D-8E73-40AC-B85D-3EE46FB89FE6}"/>
          </ac:spMkLst>
        </pc:spChg>
        <pc:spChg chg="mod">
          <ac:chgData name="majed Al-hakami" userId="c15e6e485a5a4051" providerId="LiveId" clId="{2A908F83-A386-49CF-BE45-429290D0E78C}" dt="2020-12-12T18:41:22.668" v="117" actId="20577"/>
          <ac:spMkLst>
            <pc:docMk/>
            <pc:sldMk cId="512736973" sldId="260"/>
            <ac:spMk id="25" creationId="{A7D01827-524E-41A7-B6F8-A9AA81C8CCBD}"/>
          </ac:spMkLst>
        </pc:spChg>
      </pc:sldChg>
      <pc:sldChg chg="addSp modSp mod">
        <pc:chgData name="majed Al-hakami" userId="c15e6e485a5a4051" providerId="LiveId" clId="{2A908F83-A386-49CF-BE45-429290D0E78C}" dt="2020-12-11T22:32:32.293" v="10" actId="14100"/>
        <pc:sldMkLst>
          <pc:docMk/>
          <pc:sldMk cId="991960379" sldId="261"/>
        </pc:sldMkLst>
        <pc:spChg chg="add mod">
          <ac:chgData name="majed Al-hakami" userId="c15e6e485a5a4051" providerId="LiveId" clId="{2A908F83-A386-49CF-BE45-429290D0E78C}" dt="2020-12-11T22:32:25.050" v="7" actId="1076"/>
          <ac:spMkLst>
            <pc:docMk/>
            <pc:sldMk cId="991960379" sldId="261"/>
            <ac:spMk id="4" creationId="{F0B8AFC1-FA1B-4C13-8CF3-80E40301E9D2}"/>
          </ac:spMkLst>
        </pc:spChg>
        <pc:spChg chg="add mod">
          <ac:chgData name="majed Al-hakami" userId="c15e6e485a5a4051" providerId="LiveId" clId="{2A908F83-A386-49CF-BE45-429290D0E78C}" dt="2020-12-11T22:32:25.050" v="7" actId="1076"/>
          <ac:spMkLst>
            <pc:docMk/>
            <pc:sldMk cId="991960379" sldId="261"/>
            <ac:spMk id="8" creationId="{AAD3042A-8328-4478-9044-21945FCEED36}"/>
          </ac:spMkLst>
        </pc:spChg>
        <pc:picChg chg="add mod">
          <ac:chgData name="majed Al-hakami" userId="c15e6e485a5a4051" providerId="LiveId" clId="{2A908F83-A386-49CF-BE45-429290D0E78C}" dt="2020-12-11T22:32:28.358" v="8" actId="14100"/>
          <ac:picMkLst>
            <pc:docMk/>
            <pc:sldMk cId="991960379" sldId="261"/>
            <ac:picMk id="6" creationId="{0ECC0F7D-A22C-4090-8A5C-807737F9DCE6}"/>
          </ac:picMkLst>
        </pc:picChg>
        <pc:picChg chg="add mod">
          <ac:chgData name="majed Al-hakami" userId="c15e6e485a5a4051" providerId="LiveId" clId="{2A908F83-A386-49CF-BE45-429290D0E78C}" dt="2020-12-11T22:32:32.293" v="10" actId="14100"/>
          <ac:picMkLst>
            <pc:docMk/>
            <pc:sldMk cId="991960379" sldId="261"/>
            <ac:picMk id="7" creationId="{68E4FD8A-9D50-404E-80D6-715276550A34}"/>
          </ac:picMkLst>
        </pc:picChg>
      </pc:sldChg>
      <pc:sldChg chg="addSp delSp modSp mod modAnim">
        <pc:chgData name="majed Al-hakami" userId="c15e6e485a5a4051" providerId="LiveId" clId="{2A908F83-A386-49CF-BE45-429290D0E78C}" dt="2020-12-12T18:43:07.809" v="135"/>
        <pc:sldMkLst>
          <pc:docMk/>
          <pc:sldMk cId="1003267594" sldId="262"/>
        </pc:sldMkLst>
        <pc:spChg chg="add mod">
          <ac:chgData name="majed Al-hakami" userId="c15e6e485a5a4051" providerId="LiveId" clId="{2A908F83-A386-49CF-BE45-429290D0E78C}" dt="2020-12-11T22:33:02.448" v="12" actId="1076"/>
          <ac:spMkLst>
            <pc:docMk/>
            <pc:sldMk cId="1003267594" sldId="262"/>
            <ac:spMk id="6" creationId="{EB7FA959-4726-49D3-9D88-328D5BE48C9A}"/>
          </ac:spMkLst>
        </pc:spChg>
        <pc:spChg chg="add mod">
          <ac:chgData name="majed Al-hakami" userId="c15e6e485a5a4051" providerId="LiveId" clId="{2A908F83-A386-49CF-BE45-429290D0E78C}" dt="2020-12-11T22:33:02.448" v="12" actId="1076"/>
          <ac:spMkLst>
            <pc:docMk/>
            <pc:sldMk cId="1003267594" sldId="262"/>
            <ac:spMk id="7" creationId="{DF0251E5-CE72-49F6-AE6D-EBA25136E5A9}"/>
          </ac:spMkLst>
        </pc:spChg>
        <pc:spChg chg="add del mod">
          <ac:chgData name="majed Al-hakami" userId="c15e6e485a5a4051" providerId="LiveId" clId="{2A908F83-A386-49CF-BE45-429290D0E78C}" dt="2020-12-12T18:43:06.545" v="134" actId="478"/>
          <ac:spMkLst>
            <pc:docMk/>
            <pc:sldMk cId="1003267594" sldId="262"/>
            <ac:spMk id="8" creationId="{C68AA2A2-CDED-4EA0-B86F-15D3A920956A}"/>
          </ac:spMkLst>
        </pc:spChg>
        <pc:spChg chg="add mod">
          <ac:chgData name="majed Al-hakami" userId="c15e6e485a5a4051" providerId="LiveId" clId="{2A908F83-A386-49CF-BE45-429290D0E78C}" dt="2020-12-11T22:33:02.448" v="12" actId="1076"/>
          <ac:spMkLst>
            <pc:docMk/>
            <pc:sldMk cId="1003267594" sldId="262"/>
            <ac:spMk id="9" creationId="{CB5B12FC-DAE8-4873-ABFD-F1C0F45CA1B0}"/>
          </ac:spMkLst>
        </pc:spChg>
        <pc:spChg chg="add mod">
          <ac:chgData name="majed Al-hakami" userId="c15e6e485a5a4051" providerId="LiveId" clId="{2A908F83-A386-49CF-BE45-429290D0E78C}" dt="2020-12-12T18:43:07.809" v="135"/>
          <ac:spMkLst>
            <pc:docMk/>
            <pc:sldMk cId="1003267594" sldId="262"/>
            <ac:spMk id="15" creationId="{08D55A1E-4D10-4EA6-ADCF-D61B126DE168}"/>
          </ac:spMkLst>
        </pc:spChg>
        <pc:picChg chg="add mod">
          <ac:chgData name="majed Al-hakami" userId="c15e6e485a5a4051" providerId="LiveId" clId="{2A908F83-A386-49CF-BE45-429290D0E78C}" dt="2020-12-11T22:33:08.731" v="13" actId="1076"/>
          <ac:picMkLst>
            <pc:docMk/>
            <pc:sldMk cId="1003267594" sldId="262"/>
            <ac:picMk id="4" creationId="{2ADE3ABA-BFAF-436C-82A3-152255366D7B}"/>
          </ac:picMkLst>
        </pc:picChg>
        <pc:picChg chg="add mod">
          <ac:chgData name="majed Al-hakami" userId="c15e6e485a5a4051" providerId="LiveId" clId="{2A908F83-A386-49CF-BE45-429290D0E78C}" dt="2020-12-11T22:33:08.731" v="13" actId="1076"/>
          <ac:picMkLst>
            <pc:docMk/>
            <pc:sldMk cId="1003267594" sldId="262"/>
            <ac:picMk id="10" creationId="{1876EFE2-B3C1-4135-AA8A-100EE6CD3194}"/>
          </ac:picMkLst>
        </pc:picChg>
        <pc:picChg chg="add mod">
          <ac:chgData name="majed Al-hakami" userId="c15e6e485a5a4051" providerId="LiveId" clId="{2A908F83-A386-49CF-BE45-429290D0E78C}" dt="2020-12-11T22:33:08.731" v="13" actId="1076"/>
          <ac:picMkLst>
            <pc:docMk/>
            <pc:sldMk cId="1003267594" sldId="262"/>
            <ac:picMk id="11" creationId="{A4B1A4F0-CEBA-4B05-A4C0-8F4F9C88F7CE}"/>
          </ac:picMkLst>
        </pc:picChg>
        <pc:picChg chg="add mod">
          <ac:chgData name="majed Al-hakami" userId="c15e6e485a5a4051" providerId="LiveId" clId="{2A908F83-A386-49CF-BE45-429290D0E78C}" dt="2020-12-11T22:33:08.731" v="13" actId="1076"/>
          <ac:picMkLst>
            <pc:docMk/>
            <pc:sldMk cId="1003267594" sldId="262"/>
            <ac:picMk id="12" creationId="{1F950CEB-6285-482B-BB3A-7FDB3523D3EE}"/>
          </ac:picMkLst>
        </pc:picChg>
        <pc:picChg chg="add mod">
          <ac:chgData name="majed Al-hakami" userId="c15e6e485a5a4051" providerId="LiveId" clId="{2A908F83-A386-49CF-BE45-429290D0E78C}" dt="2020-12-11T22:33:08.731" v="13" actId="1076"/>
          <ac:picMkLst>
            <pc:docMk/>
            <pc:sldMk cId="1003267594" sldId="262"/>
            <ac:picMk id="13" creationId="{4E07EBBB-1279-4851-91FD-2D0D88F53683}"/>
          </ac:picMkLst>
        </pc:picChg>
        <pc:picChg chg="add mod">
          <ac:chgData name="majed Al-hakami" userId="c15e6e485a5a4051" providerId="LiveId" clId="{2A908F83-A386-49CF-BE45-429290D0E78C}" dt="2020-12-11T22:33:17.682" v="15" actId="1076"/>
          <ac:picMkLst>
            <pc:docMk/>
            <pc:sldMk cId="1003267594" sldId="262"/>
            <ac:picMk id="14" creationId="{5521DF30-CCA0-4B18-AB68-1237FACFF5C9}"/>
          </ac:picMkLst>
        </pc:picChg>
      </pc:sldChg>
      <pc:sldChg chg="addSp delSp modSp mod modAnim">
        <pc:chgData name="majed Al-hakami" userId="c15e6e485a5a4051" providerId="LiveId" clId="{2A908F83-A386-49CF-BE45-429290D0E78C}" dt="2020-12-13T21:13:36.757" v="143" actId="1076"/>
        <pc:sldMkLst>
          <pc:docMk/>
          <pc:sldMk cId="1579738659" sldId="263"/>
        </pc:sldMkLst>
        <pc:spChg chg="add mod">
          <ac:chgData name="majed Al-hakami" userId="c15e6e485a5a4051" providerId="LiveId" clId="{2A908F83-A386-49CF-BE45-429290D0E78C}" dt="2020-12-11T22:33:37.609" v="17" actId="1076"/>
          <ac:spMkLst>
            <pc:docMk/>
            <pc:sldMk cId="1579738659" sldId="263"/>
            <ac:spMk id="7" creationId="{C4648FEE-A7D2-4B18-A291-3DB14F986B34}"/>
          </ac:spMkLst>
        </pc:spChg>
        <pc:spChg chg="add mod">
          <ac:chgData name="majed Al-hakami" userId="c15e6e485a5a4051" providerId="LiveId" clId="{2A908F83-A386-49CF-BE45-429290D0E78C}" dt="2020-12-13T21:13:27.555" v="141" actId="1076"/>
          <ac:spMkLst>
            <pc:docMk/>
            <pc:sldMk cId="1579738659" sldId="263"/>
            <ac:spMk id="9" creationId="{5C0340F5-70B4-4DFB-BA09-512AFB1FA14A}"/>
          </ac:spMkLst>
        </pc:spChg>
        <pc:spChg chg="add mod">
          <ac:chgData name="majed Al-hakami" userId="c15e6e485a5a4051" providerId="LiveId" clId="{2A908F83-A386-49CF-BE45-429290D0E78C}" dt="2020-12-13T21:13:29.892" v="142" actId="1076"/>
          <ac:spMkLst>
            <pc:docMk/>
            <pc:sldMk cId="1579738659" sldId="263"/>
            <ac:spMk id="10" creationId="{AFD07C5D-FBC4-4BCB-8732-DD951C04B41E}"/>
          </ac:spMkLst>
        </pc:spChg>
        <pc:spChg chg="add mod">
          <ac:chgData name="majed Al-hakami" userId="c15e6e485a5a4051" providerId="LiveId" clId="{2A908F83-A386-49CF-BE45-429290D0E78C}" dt="2020-12-13T21:13:20.445" v="140" actId="1076"/>
          <ac:spMkLst>
            <pc:docMk/>
            <pc:sldMk cId="1579738659" sldId="263"/>
            <ac:spMk id="11" creationId="{AB9DAC87-ED4E-4331-88FE-2450D5B892A1}"/>
          </ac:spMkLst>
        </pc:spChg>
        <pc:spChg chg="add mod">
          <ac:chgData name="majed Al-hakami" userId="c15e6e485a5a4051" providerId="LiveId" clId="{2A908F83-A386-49CF-BE45-429290D0E78C}" dt="2020-12-13T21:13:20.445" v="140" actId="1076"/>
          <ac:spMkLst>
            <pc:docMk/>
            <pc:sldMk cId="1579738659" sldId="263"/>
            <ac:spMk id="12" creationId="{BF9CD6A3-FBF6-49BB-95D5-5098ADC41698}"/>
          </ac:spMkLst>
        </pc:spChg>
        <pc:spChg chg="add mod">
          <ac:chgData name="majed Al-hakami" userId="c15e6e485a5a4051" providerId="LiveId" clId="{2A908F83-A386-49CF-BE45-429290D0E78C}" dt="2020-12-13T21:13:36.757" v="143" actId="1076"/>
          <ac:spMkLst>
            <pc:docMk/>
            <pc:sldMk cId="1579738659" sldId="263"/>
            <ac:spMk id="13" creationId="{9673D4C6-7D3B-4EE5-9373-42A34CBC07DF}"/>
          </ac:spMkLst>
        </pc:spChg>
        <pc:spChg chg="add mod">
          <ac:chgData name="majed Al-hakami" userId="c15e6e485a5a4051" providerId="LiveId" clId="{2A908F83-A386-49CF-BE45-429290D0E78C}" dt="2020-12-11T22:33:37.609" v="17" actId="1076"/>
          <ac:spMkLst>
            <pc:docMk/>
            <pc:sldMk cId="1579738659" sldId="263"/>
            <ac:spMk id="14" creationId="{70313E79-30E9-41FE-BDCF-3D96A2128E70}"/>
          </ac:spMkLst>
        </pc:spChg>
        <pc:spChg chg="add mod">
          <ac:chgData name="majed Al-hakami" userId="c15e6e485a5a4051" providerId="LiveId" clId="{2A908F83-A386-49CF-BE45-429290D0E78C}" dt="2020-12-11T22:33:37.609" v="17" actId="1076"/>
          <ac:spMkLst>
            <pc:docMk/>
            <pc:sldMk cId="1579738659" sldId="263"/>
            <ac:spMk id="15" creationId="{24B05168-408B-4279-88FF-0F22143B5E1D}"/>
          </ac:spMkLst>
        </pc:spChg>
        <pc:spChg chg="add del mod">
          <ac:chgData name="majed Al-hakami" userId="c15e6e485a5a4051" providerId="LiveId" clId="{2A908F83-A386-49CF-BE45-429290D0E78C}" dt="2020-12-11T22:34:42.433" v="29"/>
          <ac:spMkLst>
            <pc:docMk/>
            <pc:sldMk cId="1579738659" sldId="263"/>
            <ac:spMk id="16" creationId="{088B6DEE-EF5C-4905-B9DC-9EFE74B08F52}"/>
          </ac:spMkLst>
        </pc:spChg>
        <pc:graphicFrameChg chg="add mod">
          <ac:chgData name="majed Al-hakami" userId="c15e6e485a5a4051" providerId="LiveId" clId="{2A908F83-A386-49CF-BE45-429290D0E78C}" dt="2020-12-13T21:13:20.445" v="140" actId="1076"/>
          <ac:graphicFrameMkLst>
            <pc:docMk/>
            <pc:sldMk cId="1579738659" sldId="263"/>
            <ac:graphicFrameMk id="8" creationId="{B0DA9A0A-B9E7-4D64-8D90-F548B8B8E2D8}"/>
          </ac:graphicFrameMkLst>
        </pc:graphicFrameChg>
        <pc:picChg chg="add mod">
          <ac:chgData name="majed Al-hakami" userId="c15e6e485a5a4051" providerId="LiveId" clId="{2A908F83-A386-49CF-BE45-429290D0E78C}" dt="2020-12-11T22:33:37.609" v="17" actId="1076"/>
          <ac:picMkLst>
            <pc:docMk/>
            <pc:sldMk cId="1579738659" sldId="263"/>
            <ac:picMk id="4" creationId="{F880BFA2-BC20-4121-B502-8E985B18C303}"/>
          </ac:picMkLst>
        </pc:picChg>
        <pc:picChg chg="add mod">
          <ac:chgData name="majed Al-hakami" userId="c15e6e485a5a4051" providerId="LiveId" clId="{2A908F83-A386-49CF-BE45-429290D0E78C}" dt="2020-12-11T22:33:44.626" v="19" actId="14100"/>
          <ac:picMkLst>
            <pc:docMk/>
            <pc:sldMk cId="1579738659" sldId="263"/>
            <ac:picMk id="6" creationId="{A7E4B686-67EE-4F27-98F3-EC6FB43AB630}"/>
          </ac:picMkLst>
        </pc:picChg>
      </pc:sldChg>
      <pc:sldChg chg="addSp modSp mod">
        <pc:chgData name="majed Al-hakami" userId="c15e6e485a5a4051" providerId="LiveId" clId="{2A908F83-A386-49CF-BE45-429290D0E78C}" dt="2020-12-13T21:20:42.440" v="158" actId="1037"/>
        <pc:sldMkLst>
          <pc:docMk/>
          <pc:sldMk cId="3350250605" sldId="264"/>
        </pc:sldMkLst>
        <pc:spChg chg="add mod">
          <ac:chgData name="majed Al-hakami" userId="c15e6e485a5a4051" providerId="LiveId" clId="{2A908F83-A386-49CF-BE45-429290D0E78C}" dt="2020-12-11T22:35:21.344" v="34" actId="1076"/>
          <ac:spMkLst>
            <pc:docMk/>
            <pc:sldMk cId="3350250605" sldId="264"/>
            <ac:spMk id="4" creationId="{5FE65E81-EAAA-4B43-91FA-76A3DDEDA026}"/>
          </ac:spMkLst>
        </pc:spChg>
        <pc:spChg chg="add mod">
          <ac:chgData name="majed Al-hakami" userId="c15e6e485a5a4051" providerId="LiveId" clId="{2A908F83-A386-49CF-BE45-429290D0E78C}" dt="2020-12-11T22:35:42.606" v="37" actId="1076"/>
          <ac:spMkLst>
            <pc:docMk/>
            <pc:sldMk cId="3350250605" sldId="264"/>
            <ac:spMk id="6" creationId="{1DCC987E-7D9B-407F-8C78-A188E2E8C5D8}"/>
          </ac:spMkLst>
        </pc:spChg>
        <pc:spChg chg="add mod">
          <ac:chgData name="majed Al-hakami" userId="c15e6e485a5a4051" providerId="LiveId" clId="{2A908F83-A386-49CF-BE45-429290D0E78C}" dt="2020-12-11T22:35:45.166" v="38" actId="1076"/>
          <ac:spMkLst>
            <pc:docMk/>
            <pc:sldMk cId="3350250605" sldId="264"/>
            <ac:spMk id="7" creationId="{E5CFEE46-909F-4C5B-8A8F-E0A90604C0AD}"/>
          </ac:spMkLst>
        </pc:spChg>
        <pc:spChg chg="add mod">
          <ac:chgData name="majed Al-hakami" userId="c15e6e485a5a4051" providerId="LiveId" clId="{2A908F83-A386-49CF-BE45-429290D0E78C}" dt="2020-12-13T21:20:42.440" v="158" actId="1037"/>
          <ac:spMkLst>
            <pc:docMk/>
            <pc:sldMk cId="3350250605" sldId="264"/>
            <ac:spMk id="8" creationId="{D71BF926-3833-40E9-9874-9874F9B84809}"/>
          </ac:spMkLst>
        </pc:spChg>
      </pc:sldChg>
      <pc:sldChg chg="addSp delSp modSp mod modAnim">
        <pc:chgData name="majed Al-hakami" userId="c15e6e485a5a4051" providerId="LiveId" clId="{2A908F83-A386-49CF-BE45-429290D0E78C}" dt="2020-12-13T21:30:21.091" v="182" actId="403"/>
        <pc:sldMkLst>
          <pc:docMk/>
          <pc:sldMk cId="31947356" sldId="265"/>
        </pc:sldMkLst>
        <pc:spChg chg="add mod">
          <ac:chgData name="majed Al-hakami" userId="c15e6e485a5a4051" providerId="LiveId" clId="{2A908F83-A386-49CF-BE45-429290D0E78C}" dt="2020-12-13T21:21:46.467" v="163" actId="403"/>
          <ac:spMkLst>
            <pc:docMk/>
            <pc:sldMk cId="31947356" sldId="265"/>
            <ac:spMk id="4" creationId="{CAE2D27D-CCC4-4EEC-9DFA-33AC250F26A8}"/>
          </ac:spMkLst>
        </pc:spChg>
        <pc:spChg chg="add del mod">
          <ac:chgData name="majed Al-hakami" userId="c15e6e485a5a4051" providerId="LiveId" clId="{2A908F83-A386-49CF-BE45-429290D0E78C}" dt="2020-12-12T18:42:59.489" v="132" actId="478"/>
          <ac:spMkLst>
            <pc:docMk/>
            <pc:sldMk cId="31947356" sldId="265"/>
            <ac:spMk id="6" creationId="{B437D335-EC9A-450A-9923-7F06FFF427BD}"/>
          </ac:spMkLst>
        </pc:spChg>
        <pc:spChg chg="add mod">
          <ac:chgData name="majed Al-hakami" userId="c15e6e485a5a4051" providerId="LiveId" clId="{2A908F83-A386-49CF-BE45-429290D0E78C}" dt="2020-12-13T21:20:08.686" v="145" actId="14100"/>
          <ac:spMkLst>
            <pc:docMk/>
            <pc:sldMk cId="31947356" sldId="265"/>
            <ac:spMk id="8" creationId="{6C4B7A39-225D-41B0-A8DA-ADFF9809F79A}"/>
          </ac:spMkLst>
        </pc:spChg>
        <pc:spChg chg="add mod">
          <ac:chgData name="majed Al-hakami" userId="c15e6e485a5a4051" providerId="LiveId" clId="{2A908F83-A386-49CF-BE45-429290D0E78C}" dt="2020-12-13T21:30:21.091" v="182" actId="403"/>
          <ac:spMkLst>
            <pc:docMk/>
            <pc:sldMk cId="31947356" sldId="265"/>
            <ac:spMk id="9" creationId="{5E67208C-47B5-472A-9B9F-8B43A33FF8FD}"/>
          </ac:spMkLst>
        </pc:spChg>
        <pc:picChg chg="add mod">
          <ac:chgData name="majed Al-hakami" userId="c15e6e485a5a4051" providerId="LiveId" clId="{2A908F83-A386-49CF-BE45-429290D0E78C}" dt="2020-12-13T21:20:27.187" v="148" actId="14100"/>
          <ac:picMkLst>
            <pc:docMk/>
            <pc:sldMk cId="31947356" sldId="265"/>
            <ac:picMk id="7" creationId="{B0A266D2-E728-4D50-B7C6-E78066C90816}"/>
          </ac:picMkLst>
        </pc:picChg>
      </pc:sldChg>
      <pc:sldChg chg="addSp delSp modSp mod modAnim">
        <pc:chgData name="majed Al-hakami" userId="c15e6e485a5a4051" providerId="LiveId" clId="{2A908F83-A386-49CF-BE45-429290D0E78C}" dt="2020-12-13T21:30:15.833" v="181" actId="403"/>
        <pc:sldMkLst>
          <pc:docMk/>
          <pc:sldMk cId="2680387598" sldId="266"/>
        </pc:sldMkLst>
        <pc:spChg chg="add mod">
          <ac:chgData name="majed Al-hakami" userId="c15e6e485a5a4051" providerId="LiveId" clId="{2A908F83-A386-49CF-BE45-429290D0E78C}" dt="2020-12-13T21:21:41.492" v="162" actId="403"/>
          <ac:spMkLst>
            <pc:docMk/>
            <pc:sldMk cId="2680387598" sldId="266"/>
            <ac:spMk id="4" creationId="{A1D845A1-77B5-449A-A8FD-C68D9C6D752A}"/>
          </ac:spMkLst>
        </pc:spChg>
        <pc:spChg chg="add mod">
          <ac:chgData name="majed Al-hakami" userId="c15e6e485a5a4051" providerId="LiveId" clId="{2A908F83-A386-49CF-BE45-429290D0E78C}" dt="2020-12-11T22:36:19.818" v="42" actId="1076"/>
          <ac:spMkLst>
            <pc:docMk/>
            <pc:sldMk cId="2680387598" sldId="266"/>
            <ac:spMk id="6" creationId="{8478CB38-5249-4D24-B5B4-D559DD8B365F}"/>
          </ac:spMkLst>
        </pc:spChg>
        <pc:spChg chg="add del mod">
          <ac:chgData name="majed Al-hakami" userId="c15e6e485a5a4051" providerId="LiveId" clId="{2A908F83-A386-49CF-BE45-429290D0E78C}" dt="2020-12-12T18:42:55.570" v="130" actId="478"/>
          <ac:spMkLst>
            <pc:docMk/>
            <pc:sldMk cId="2680387598" sldId="266"/>
            <ac:spMk id="7" creationId="{7A8DB122-E6B9-40D6-8269-F558940E3300}"/>
          </ac:spMkLst>
        </pc:spChg>
        <pc:spChg chg="add mod">
          <ac:chgData name="majed Al-hakami" userId="c15e6e485a5a4051" providerId="LiveId" clId="{2A908F83-A386-49CF-BE45-429290D0E78C}" dt="2020-12-13T21:21:04.567" v="160" actId="14100"/>
          <ac:spMkLst>
            <pc:docMk/>
            <pc:sldMk cId="2680387598" sldId="266"/>
            <ac:spMk id="8" creationId="{D2AA033D-BC09-46F1-97F1-EEE359FE652E}"/>
          </ac:spMkLst>
        </pc:spChg>
        <pc:spChg chg="add mod">
          <ac:chgData name="majed Al-hakami" userId="c15e6e485a5a4051" providerId="LiveId" clId="{2A908F83-A386-49CF-BE45-429290D0E78C}" dt="2020-12-13T21:30:15.833" v="181" actId="403"/>
          <ac:spMkLst>
            <pc:docMk/>
            <pc:sldMk cId="2680387598" sldId="266"/>
            <ac:spMk id="10" creationId="{64919519-2212-4298-99F7-2C9B69482BAE}"/>
          </ac:spMkLst>
        </pc:spChg>
        <pc:picChg chg="add mod">
          <ac:chgData name="majed Al-hakami" userId="c15e6e485a5a4051" providerId="LiveId" clId="{2A908F83-A386-49CF-BE45-429290D0E78C}" dt="2020-12-11T22:36:19.818" v="42" actId="1076"/>
          <ac:picMkLst>
            <pc:docMk/>
            <pc:sldMk cId="2680387598" sldId="266"/>
            <ac:picMk id="9" creationId="{94355C6B-07A6-40FB-B1A5-18B3C36E6B2D}"/>
          </ac:picMkLst>
        </pc:picChg>
      </pc:sldChg>
      <pc:sldChg chg="addSp delSp modSp mod modAnim">
        <pc:chgData name="majed Al-hakami" userId="c15e6e485a5a4051" providerId="LiveId" clId="{2A908F83-A386-49CF-BE45-429290D0E78C}" dt="2020-12-13T21:30:11.161" v="180" actId="403"/>
        <pc:sldMkLst>
          <pc:docMk/>
          <pc:sldMk cId="1448454890" sldId="267"/>
        </pc:sldMkLst>
        <pc:spChg chg="add mod">
          <ac:chgData name="majed Al-hakami" userId="c15e6e485a5a4051" providerId="LiveId" clId="{2A908F83-A386-49CF-BE45-429290D0E78C}" dt="2020-12-13T21:21:36.764" v="161" actId="403"/>
          <ac:spMkLst>
            <pc:docMk/>
            <pc:sldMk cId="1448454890" sldId="267"/>
            <ac:spMk id="6" creationId="{1FC26780-0E73-4444-A4BF-91E3A4E4E5DF}"/>
          </ac:spMkLst>
        </pc:spChg>
        <pc:spChg chg="add mod">
          <ac:chgData name="majed Al-hakami" userId="c15e6e485a5a4051" providerId="LiveId" clId="{2A908F83-A386-49CF-BE45-429290D0E78C}" dt="2020-12-11T22:37:04.586" v="44" actId="1076"/>
          <ac:spMkLst>
            <pc:docMk/>
            <pc:sldMk cId="1448454890" sldId="267"/>
            <ac:spMk id="7" creationId="{70C55D36-45A1-4416-AD20-02D8D720DC82}"/>
          </ac:spMkLst>
        </pc:spChg>
        <pc:spChg chg="add del mod">
          <ac:chgData name="majed Al-hakami" userId="c15e6e485a5a4051" providerId="LiveId" clId="{2A908F83-A386-49CF-BE45-429290D0E78C}" dt="2020-12-12T18:42:35.928" v="128" actId="478"/>
          <ac:spMkLst>
            <pc:docMk/>
            <pc:sldMk cId="1448454890" sldId="267"/>
            <ac:spMk id="8" creationId="{7733F0BD-5D85-46B5-920B-96FA81555A96}"/>
          </ac:spMkLst>
        </pc:spChg>
        <pc:spChg chg="add mod">
          <ac:chgData name="majed Al-hakami" userId="c15e6e485a5a4051" providerId="LiveId" clId="{2A908F83-A386-49CF-BE45-429290D0E78C}" dt="2020-12-11T22:37:04.586" v="44" actId="1076"/>
          <ac:spMkLst>
            <pc:docMk/>
            <pc:sldMk cId="1448454890" sldId="267"/>
            <ac:spMk id="9" creationId="{46A08139-56A3-4C96-9DFB-23DA3C22AB27}"/>
          </ac:spMkLst>
        </pc:spChg>
        <pc:spChg chg="add mod">
          <ac:chgData name="majed Al-hakami" userId="c15e6e485a5a4051" providerId="LiveId" clId="{2A908F83-A386-49CF-BE45-429290D0E78C}" dt="2020-12-13T21:30:11.161" v="180" actId="403"/>
          <ac:spMkLst>
            <pc:docMk/>
            <pc:sldMk cId="1448454890" sldId="267"/>
            <ac:spMk id="10" creationId="{41F346DD-C64B-4D61-B0E9-46EAA77A34D6}"/>
          </ac:spMkLst>
        </pc:spChg>
        <pc:picChg chg="add mod">
          <ac:chgData name="majed Al-hakami" userId="c15e6e485a5a4051" providerId="LiveId" clId="{2A908F83-A386-49CF-BE45-429290D0E78C}" dt="2020-12-11T22:37:04.586" v="44" actId="1076"/>
          <ac:picMkLst>
            <pc:docMk/>
            <pc:sldMk cId="1448454890" sldId="267"/>
            <ac:picMk id="4" creationId="{561A23F2-7425-403B-A9D5-161DB0D15735}"/>
          </ac:picMkLst>
        </pc:picChg>
      </pc:sldChg>
      <pc:sldChg chg="addSp delSp modSp mod modAnim">
        <pc:chgData name="majed Al-hakami" userId="c15e6e485a5a4051" providerId="LiveId" clId="{2A908F83-A386-49CF-BE45-429290D0E78C}" dt="2020-12-13T21:30:02.463" v="179" actId="403"/>
        <pc:sldMkLst>
          <pc:docMk/>
          <pc:sldMk cId="3070549202" sldId="268"/>
        </pc:sldMkLst>
        <pc:spChg chg="add mod">
          <ac:chgData name="majed Al-hakami" userId="c15e6e485a5a4051" providerId="LiveId" clId="{2A908F83-A386-49CF-BE45-429290D0E78C}" dt="2020-12-13T21:22:07.501" v="164" actId="403"/>
          <ac:spMkLst>
            <pc:docMk/>
            <pc:sldMk cId="3070549202" sldId="268"/>
            <ac:spMk id="6" creationId="{FD35851B-3400-47D0-9A02-2463520FE846}"/>
          </ac:spMkLst>
        </pc:spChg>
        <pc:spChg chg="add mod">
          <ac:chgData name="majed Al-hakami" userId="c15e6e485a5a4051" providerId="LiveId" clId="{2A908F83-A386-49CF-BE45-429290D0E78C}" dt="2020-12-13T21:22:11.825" v="165" actId="403"/>
          <ac:spMkLst>
            <pc:docMk/>
            <pc:sldMk cId="3070549202" sldId="268"/>
            <ac:spMk id="7" creationId="{ADCD4513-8AD9-43E0-A3B2-4A3AAEB83E7B}"/>
          </ac:spMkLst>
        </pc:spChg>
        <pc:spChg chg="add del mod">
          <ac:chgData name="majed Al-hakami" userId="c15e6e485a5a4051" providerId="LiveId" clId="{2A908F83-A386-49CF-BE45-429290D0E78C}" dt="2020-12-12T18:42:31.239" v="126" actId="478"/>
          <ac:spMkLst>
            <pc:docMk/>
            <pc:sldMk cId="3070549202" sldId="268"/>
            <ac:spMk id="8" creationId="{16AE63DE-9E6F-412F-90AC-CCCAB282A3A5}"/>
          </ac:spMkLst>
        </pc:spChg>
        <pc:spChg chg="add mod">
          <ac:chgData name="majed Al-hakami" userId="c15e6e485a5a4051" providerId="LiveId" clId="{2A908F83-A386-49CF-BE45-429290D0E78C}" dt="2020-12-13T21:22:19.252" v="167" actId="1076"/>
          <ac:spMkLst>
            <pc:docMk/>
            <pc:sldMk cId="3070549202" sldId="268"/>
            <ac:spMk id="9" creationId="{E3F0EE37-7357-42A8-9C51-49DC081D6B0C}"/>
          </ac:spMkLst>
        </pc:spChg>
        <pc:spChg chg="add mod">
          <ac:chgData name="majed Al-hakami" userId="c15e6e485a5a4051" providerId="LiveId" clId="{2A908F83-A386-49CF-BE45-429290D0E78C}" dt="2020-12-13T21:30:02.463" v="179" actId="403"/>
          <ac:spMkLst>
            <pc:docMk/>
            <pc:sldMk cId="3070549202" sldId="268"/>
            <ac:spMk id="10" creationId="{91741352-5F55-4B60-8BF3-DC6DF6AAB025}"/>
          </ac:spMkLst>
        </pc:spChg>
        <pc:picChg chg="add mod">
          <ac:chgData name="majed Al-hakami" userId="c15e6e485a5a4051" providerId="LiveId" clId="{2A908F83-A386-49CF-BE45-429290D0E78C}" dt="2020-12-13T21:22:22.292" v="168" actId="1076"/>
          <ac:picMkLst>
            <pc:docMk/>
            <pc:sldMk cId="3070549202" sldId="268"/>
            <ac:picMk id="4" creationId="{077479F3-322A-458E-83F3-2BB5FB73BFA1}"/>
          </ac:picMkLst>
        </pc:picChg>
      </pc:sldChg>
      <pc:sldChg chg="addSp delSp modSp mod modAnim">
        <pc:chgData name="majed Al-hakami" userId="c15e6e485a5a4051" providerId="LiveId" clId="{2A908F83-A386-49CF-BE45-429290D0E78C}" dt="2020-12-13T21:29:57.897" v="178" actId="403"/>
        <pc:sldMkLst>
          <pc:docMk/>
          <pc:sldMk cId="2661925731" sldId="269"/>
        </pc:sldMkLst>
        <pc:spChg chg="add mod">
          <ac:chgData name="majed Al-hakami" userId="c15e6e485a5a4051" providerId="LiveId" clId="{2A908F83-A386-49CF-BE45-429290D0E78C}" dt="2020-12-13T21:22:27.585" v="169" actId="403"/>
          <ac:spMkLst>
            <pc:docMk/>
            <pc:sldMk cId="2661925731" sldId="269"/>
            <ac:spMk id="6" creationId="{44AF67A2-EC3B-4D66-BCAD-9F2B2A5751F4}"/>
          </ac:spMkLst>
        </pc:spChg>
        <pc:spChg chg="add del mod">
          <ac:chgData name="majed Al-hakami" userId="c15e6e485a5a4051" providerId="LiveId" clId="{2A908F83-A386-49CF-BE45-429290D0E78C}" dt="2020-12-12T18:42:23.198" v="124" actId="478"/>
          <ac:spMkLst>
            <pc:docMk/>
            <pc:sldMk cId="2661925731" sldId="269"/>
            <ac:spMk id="7" creationId="{7C791301-1C60-4CC9-AAB6-8E5E6F134A24}"/>
          </ac:spMkLst>
        </pc:spChg>
        <pc:spChg chg="add mod">
          <ac:chgData name="majed Al-hakami" userId="c15e6e485a5a4051" providerId="LiveId" clId="{2A908F83-A386-49CF-BE45-429290D0E78C}" dt="2020-12-11T22:37:51.640" v="48" actId="1076"/>
          <ac:spMkLst>
            <pc:docMk/>
            <pc:sldMk cId="2661925731" sldId="269"/>
            <ac:spMk id="8" creationId="{B260BFCF-9AC0-4117-8713-9C7FD435FAD3}"/>
          </ac:spMkLst>
        </pc:spChg>
        <pc:spChg chg="add mod">
          <ac:chgData name="majed Al-hakami" userId="c15e6e485a5a4051" providerId="LiveId" clId="{2A908F83-A386-49CF-BE45-429290D0E78C}" dt="2020-12-11T22:37:51.640" v="48" actId="1076"/>
          <ac:spMkLst>
            <pc:docMk/>
            <pc:sldMk cId="2661925731" sldId="269"/>
            <ac:spMk id="9" creationId="{9AC57EA4-D58C-4A86-B49B-2F795AB447F1}"/>
          </ac:spMkLst>
        </pc:spChg>
        <pc:spChg chg="add mod">
          <ac:chgData name="majed Al-hakami" userId="c15e6e485a5a4051" providerId="LiveId" clId="{2A908F83-A386-49CF-BE45-429290D0E78C}" dt="2020-12-13T21:29:57.897" v="178" actId="403"/>
          <ac:spMkLst>
            <pc:docMk/>
            <pc:sldMk cId="2661925731" sldId="269"/>
            <ac:spMk id="10" creationId="{CFEA2F30-6C36-4CC5-902D-53B304232259}"/>
          </ac:spMkLst>
        </pc:spChg>
        <pc:picChg chg="add mod">
          <ac:chgData name="majed Al-hakami" userId="c15e6e485a5a4051" providerId="LiveId" clId="{2A908F83-A386-49CF-BE45-429290D0E78C}" dt="2020-12-11T22:37:51.640" v="48" actId="1076"/>
          <ac:picMkLst>
            <pc:docMk/>
            <pc:sldMk cId="2661925731" sldId="269"/>
            <ac:picMk id="4" creationId="{6F28F65C-5D5B-4F16-9253-A75778282E06}"/>
          </ac:picMkLst>
        </pc:picChg>
      </pc:sldChg>
      <pc:sldChg chg="addSp delSp modSp mod">
        <pc:chgData name="majed Al-hakami" userId="c15e6e485a5a4051" providerId="LiveId" clId="{2A908F83-A386-49CF-BE45-429290D0E78C}" dt="2020-12-13T21:29:53.382" v="177" actId="403"/>
        <pc:sldMkLst>
          <pc:docMk/>
          <pc:sldMk cId="3771051344" sldId="270"/>
        </pc:sldMkLst>
        <pc:spChg chg="mod">
          <ac:chgData name="majed Al-hakami" userId="c15e6e485a5a4051" providerId="LiveId" clId="{2A908F83-A386-49CF-BE45-429290D0E78C}" dt="2020-12-11T22:38:09.782" v="50" actId="1076"/>
          <ac:spMkLst>
            <pc:docMk/>
            <pc:sldMk cId="3771051344" sldId="270"/>
            <ac:spMk id="7" creationId="{1E0F8C66-052A-44FF-BDFB-E06147EC187E}"/>
          </ac:spMkLst>
        </pc:spChg>
        <pc:spChg chg="add mod">
          <ac:chgData name="majed Al-hakami" userId="c15e6e485a5a4051" providerId="LiveId" clId="{2A908F83-A386-49CF-BE45-429290D0E78C}" dt="2020-12-11T22:38:09.782" v="50" actId="1076"/>
          <ac:spMkLst>
            <pc:docMk/>
            <pc:sldMk cId="3771051344" sldId="270"/>
            <ac:spMk id="8" creationId="{8C197D07-24E2-4EDF-9AE0-004C223ECA53}"/>
          </ac:spMkLst>
        </pc:spChg>
        <pc:spChg chg="add del mod">
          <ac:chgData name="majed Al-hakami" userId="c15e6e485a5a4051" providerId="LiveId" clId="{2A908F83-A386-49CF-BE45-429290D0E78C}" dt="2020-12-12T18:42:19.354" v="122" actId="478"/>
          <ac:spMkLst>
            <pc:docMk/>
            <pc:sldMk cId="3771051344" sldId="270"/>
            <ac:spMk id="9" creationId="{AFEB66FB-F8EE-4F6D-8F73-4211EDC3D1F3}"/>
          </ac:spMkLst>
        </pc:spChg>
        <pc:spChg chg="add mod">
          <ac:chgData name="majed Al-hakami" userId="c15e6e485a5a4051" providerId="LiveId" clId="{2A908F83-A386-49CF-BE45-429290D0E78C}" dt="2020-12-13T21:29:53.382" v="177" actId="403"/>
          <ac:spMkLst>
            <pc:docMk/>
            <pc:sldMk cId="3771051344" sldId="270"/>
            <ac:spMk id="12" creationId="{CCC85B00-3F5F-4AF4-B0EA-4E31C26222F4}"/>
          </ac:spMkLst>
        </pc:spChg>
        <pc:grpChg chg="add mod">
          <ac:chgData name="majed Al-hakami" userId="c15e6e485a5a4051" providerId="LiveId" clId="{2A908F83-A386-49CF-BE45-429290D0E78C}" dt="2020-12-11T22:38:09.782" v="50" actId="1076"/>
          <ac:grpSpMkLst>
            <pc:docMk/>
            <pc:sldMk cId="3771051344" sldId="270"/>
            <ac:grpSpMk id="4" creationId="{DE06CC0B-FE7C-4989-BE7D-6683C5A3A4B2}"/>
          </ac:grpSpMkLst>
        </pc:grpChg>
        <pc:picChg chg="mod">
          <ac:chgData name="majed Al-hakami" userId="c15e6e485a5a4051" providerId="LiveId" clId="{2A908F83-A386-49CF-BE45-429290D0E78C}" dt="2020-12-11T22:38:09.782" v="50" actId="1076"/>
          <ac:picMkLst>
            <pc:docMk/>
            <pc:sldMk cId="3771051344" sldId="270"/>
            <ac:picMk id="6" creationId="{68E08DA3-31B5-44D6-A201-ACE1A55245A2}"/>
          </ac:picMkLst>
        </pc:picChg>
        <pc:picChg chg="add mod">
          <ac:chgData name="majed Al-hakami" userId="c15e6e485a5a4051" providerId="LiveId" clId="{2A908F83-A386-49CF-BE45-429290D0E78C}" dt="2020-12-11T22:38:12.505" v="51" actId="14100"/>
          <ac:picMkLst>
            <pc:docMk/>
            <pc:sldMk cId="3771051344" sldId="270"/>
            <ac:picMk id="10" creationId="{A45D0901-44C3-4CEB-8BC4-E3638ED15BE6}"/>
          </ac:picMkLst>
        </pc:picChg>
        <pc:picChg chg="add mod">
          <ac:chgData name="majed Al-hakami" userId="c15e6e485a5a4051" providerId="LiveId" clId="{2A908F83-A386-49CF-BE45-429290D0E78C}" dt="2020-12-11T22:38:09.782" v="50" actId="1076"/>
          <ac:picMkLst>
            <pc:docMk/>
            <pc:sldMk cId="3771051344" sldId="270"/>
            <ac:picMk id="11" creationId="{E3DCB26C-2C5A-478B-A9DA-C3EA5C50217C}"/>
          </ac:picMkLst>
        </pc:picChg>
      </pc:sldChg>
      <pc:sldChg chg="addSp modSp mod modAnim">
        <pc:chgData name="majed Al-hakami" userId="c15e6e485a5a4051" providerId="LiveId" clId="{2A908F83-A386-49CF-BE45-429290D0E78C}" dt="2020-12-14T09:47:33.297" v="283" actId="14100"/>
        <pc:sldMkLst>
          <pc:docMk/>
          <pc:sldMk cId="1388206716" sldId="271"/>
        </pc:sldMkLst>
        <pc:spChg chg="add mod">
          <ac:chgData name="majed Al-hakami" userId="c15e6e485a5a4051" providerId="LiveId" clId="{2A908F83-A386-49CF-BE45-429290D0E78C}" dt="2020-12-11T22:38:36.829" v="53" actId="1076"/>
          <ac:spMkLst>
            <pc:docMk/>
            <pc:sldMk cId="1388206716" sldId="271"/>
            <ac:spMk id="8" creationId="{5D8D7464-B45D-49CE-92BC-24C66BE9DA40}"/>
          </ac:spMkLst>
        </pc:spChg>
        <pc:spChg chg="add mod">
          <ac:chgData name="majed Al-hakami" userId="c15e6e485a5a4051" providerId="LiveId" clId="{2A908F83-A386-49CF-BE45-429290D0E78C}" dt="2020-12-13T21:29:49.267" v="176" actId="403"/>
          <ac:spMkLst>
            <pc:docMk/>
            <pc:sldMk cId="1388206716" sldId="271"/>
            <ac:spMk id="9" creationId="{1F352CDF-5988-4EAC-8022-D83507797739}"/>
          </ac:spMkLst>
        </pc:spChg>
        <pc:spChg chg="add mod">
          <ac:chgData name="majed Al-hakami" userId="c15e6e485a5a4051" providerId="LiveId" clId="{2A908F83-A386-49CF-BE45-429290D0E78C}" dt="2020-12-14T09:47:33.297" v="283" actId="14100"/>
          <ac:spMkLst>
            <pc:docMk/>
            <pc:sldMk cId="1388206716" sldId="271"/>
            <ac:spMk id="10" creationId="{221F1573-F4CD-4ABD-870F-3100A25D087A}"/>
          </ac:spMkLst>
        </pc:spChg>
        <pc:picChg chg="add mod">
          <ac:chgData name="majed Al-hakami" userId="c15e6e485a5a4051" providerId="LiveId" clId="{2A908F83-A386-49CF-BE45-429290D0E78C}" dt="2020-12-11T22:38:43.028" v="56" actId="1076"/>
          <ac:picMkLst>
            <pc:docMk/>
            <pc:sldMk cId="1388206716" sldId="271"/>
            <ac:picMk id="4" creationId="{97FE62D6-D0B7-4638-8B20-0780383739B3}"/>
          </ac:picMkLst>
        </pc:picChg>
        <pc:picChg chg="add mod">
          <ac:chgData name="majed Al-hakami" userId="c15e6e485a5a4051" providerId="LiveId" clId="{2A908F83-A386-49CF-BE45-429290D0E78C}" dt="2020-12-12T18:36:34.156" v="95" actId="14100"/>
          <ac:picMkLst>
            <pc:docMk/>
            <pc:sldMk cId="1388206716" sldId="271"/>
            <ac:picMk id="6" creationId="{33138E2E-216F-4B0D-9CC9-0D480959330F}"/>
          </ac:picMkLst>
        </pc:picChg>
        <pc:picChg chg="add mod">
          <ac:chgData name="majed Al-hakami" userId="c15e6e485a5a4051" providerId="LiveId" clId="{2A908F83-A386-49CF-BE45-429290D0E78C}" dt="2020-12-12T18:36:30.668" v="94" actId="14100"/>
          <ac:picMkLst>
            <pc:docMk/>
            <pc:sldMk cId="1388206716" sldId="271"/>
            <ac:picMk id="7" creationId="{6A29AAFA-4D9E-4FE0-AB9D-25FE2077A223}"/>
          </ac:picMkLst>
        </pc:picChg>
      </pc:sldChg>
      <pc:sldChg chg="addSp delSp modSp mod modAnim">
        <pc:chgData name="majed Al-hakami" userId="c15e6e485a5a4051" providerId="LiveId" clId="{2A908F83-A386-49CF-BE45-429290D0E78C}" dt="2020-12-13T21:29:45.045" v="175" actId="403"/>
        <pc:sldMkLst>
          <pc:docMk/>
          <pc:sldMk cId="3977023010" sldId="272"/>
        </pc:sldMkLst>
        <pc:spChg chg="add mod">
          <ac:chgData name="majed Al-hakami" userId="c15e6e485a5a4051" providerId="LiveId" clId="{2A908F83-A386-49CF-BE45-429290D0E78C}" dt="2020-12-13T21:29:25.617" v="171" actId="1076"/>
          <ac:spMkLst>
            <pc:docMk/>
            <pc:sldMk cId="3977023010" sldId="272"/>
            <ac:spMk id="4" creationId="{4637D08A-5214-4F33-86CD-0DA98134160C}"/>
          </ac:spMkLst>
        </pc:spChg>
        <pc:spChg chg="add del mod">
          <ac:chgData name="majed Al-hakami" userId="c15e6e485a5a4051" providerId="LiveId" clId="{2A908F83-A386-49CF-BE45-429290D0E78C}" dt="2020-12-12T18:42:14.634" v="120" actId="478"/>
          <ac:spMkLst>
            <pc:docMk/>
            <pc:sldMk cId="3977023010" sldId="272"/>
            <ac:spMk id="6" creationId="{95F491F1-4366-4A40-ADF4-AC92F6D69461}"/>
          </ac:spMkLst>
        </pc:spChg>
        <pc:spChg chg="add mod">
          <ac:chgData name="majed Al-hakami" userId="c15e6e485a5a4051" providerId="LiveId" clId="{2A908F83-A386-49CF-BE45-429290D0E78C}" dt="2020-12-13T21:29:29.360" v="172" actId="403"/>
          <ac:spMkLst>
            <pc:docMk/>
            <pc:sldMk cId="3977023010" sldId="272"/>
            <ac:spMk id="7" creationId="{454E43F5-3BA6-42C1-A181-6762E011C6D3}"/>
          </ac:spMkLst>
        </pc:spChg>
        <pc:spChg chg="add mod">
          <ac:chgData name="majed Al-hakami" userId="c15e6e485a5a4051" providerId="LiveId" clId="{2A908F83-A386-49CF-BE45-429290D0E78C}" dt="2020-12-13T21:29:36.023" v="174" actId="14100"/>
          <ac:spMkLst>
            <pc:docMk/>
            <pc:sldMk cId="3977023010" sldId="272"/>
            <ac:spMk id="8" creationId="{0C1FC9F8-AF46-4961-AD00-7FA46443198F}"/>
          </ac:spMkLst>
        </pc:spChg>
        <pc:spChg chg="add mod">
          <ac:chgData name="majed Al-hakami" userId="c15e6e485a5a4051" providerId="LiveId" clId="{2A908F83-A386-49CF-BE45-429290D0E78C}" dt="2020-12-11T22:39:05.044" v="58" actId="1076"/>
          <ac:spMkLst>
            <pc:docMk/>
            <pc:sldMk cId="3977023010" sldId="272"/>
            <ac:spMk id="9" creationId="{2D72D74B-F958-4A7B-BAE1-BFDC1D0CA910}"/>
          </ac:spMkLst>
        </pc:spChg>
        <pc:spChg chg="add mod">
          <ac:chgData name="majed Al-hakami" userId="c15e6e485a5a4051" providerId="LiveId" clId="{2A908F83-A386-49CF-BE45-429290D0E78C}" dt="2020-12-11T22:39:05.044" v="58" actId="1076"/>
          <ac:spMkLst>
            <pc:docMk/>
            <pc:sldMk cId="3977023010" sldId="272"/>
            <ac:spMk id="10" creationId="{C635105D-22C3-4A6D-8A4B-D279E2AA83AD}"/>
          </ac:spMkLst>
        </pc:spChg>
        <pc:spChg chg="add mod">
          <ac:chgData name="majed Al-hakami" userId="c15e6e485a5a4051" providerId="LiveId" clId="{2A908F83-A386-49CF-BE45-429290D0E78C}" dt="2020-12-11T22:39:05.044" v="58" actId="1076"/>
          <ac:spMkLst>
            <pc:docMk/>
            <pc:sldMk cId="3977023010" sldId="272"/>
            <ac:spMk id="11" creationId="{74B02757-8E2B-4527-A287-F6E6D88EDD7E}"/>
          </ac:spMkLst>
        </pc:spChg>
        <pc:spChg chg="add mod">
          <ac:chgData name="majed Al-hakami" userId="c15e6e485a5a4051" providerId="LiveId" clId="{2A908F83-A386-49CF-BE45-429290D0E78C}" dt="2020-12-11T22:39:05.044" v="58" actId="1076"/>
          <ac:spMkLst>
            <pc:docMk/>
            <pc:sldMk cId="3977023010" sldId="272"/>
            <ac:spMk id="12" creationId="{610ECCEF-97E8-4076-AA43-2B88D7CFD293}"/>
          </ac:spMkLst>
        </pc:spChg>
        <pc:spChg chg="add mod">
          <ac:chgData name="majed Al-hakami" userId="c15e6e485a5a4051" providerId="LiveId" clId="{2A908F83-A386-49CF-BE45-429290D0E78C}" dt="2020-12-11T22:39:05.044" v="58" actId="1076"/>
          <ac:spMkLst>
            <pc:docMk/>
            <pc:sldMk cId="3977023010" sldId="272"/>
            <ac:spMk id="13" creationId="{5956281D-3DDE-433C-8A82-2A2475741554}"/>
          </ac:spMkLst>
        </pc:spChg>
        <pc:spChg chg="add mod">
          <ac:chgData name="majed Al-hakami" userId="c15e6e485a5a4051" providerId="LiveId" clId="{2A908F83-A386-49CF-BE45-429290D0E78C}" dt="2020-12-13T21:29:45.045" v="175" actId="403"/>
          <ac:spMkLst>
            <pc:docMk/>
            <pc:sldMk cId="3977023010" sldId="272"/>
            <ac:spMk id="14" creationId="{8C723581-CBCB-4273-A6CB-2B879890AA96}"/>
          </ac:spMkLst>
        </pc:spChg>
      </pc:sldChg>
      <pc:sldChg chg="addSp modSp mod modAnim">
        <pc:chgData name="majed Al-hakami" userId="c15e6e485a5a4051" providerId="LiveId" clId="{2A908F83-A386-49CF-BE45-429290D0E78C}" dt="2020-12-14T09:34:48.311" v="197" actId="207"/>
        <pc:sldMkLst>
          <pc:docMk/>
          <pc:sldMk cId="4225481833" sldId="273"/>
        </pc:sldMkLst>
        <pc:spChg chg="add mod">
          <ac:chgData name="majed Al-hakami" userId="c15e6e485a5a4051" providerId="LiveId" clId="{2A908F83-A386-49CF-BE45-429290D0E78C}" dt="2020-12-11T22:39:37.404" v="60" actId="1076"/>
          <ac:spMkLst>
            <pc:docMk/>
            <pc:sldMk cId="4225481833" sldId="273"/>
            <ac:spMk id="4" creationId="{74D14230-2DA0-4618-AEA6-408DBBC297C2}"/>
          </ac:spMkLst>
        </pc:spChg>
        <pc:spChg chg="add mod">
          <ac:chgData name="majed Al-hakami" userId="c15e6e485a5a4051" providerId="LiveId" clId="{2A908F83-A386-49CF-BE45-429290D0E78C}" dt="2020-12-14T09:34:48.311" v="197" actId="207"/>
          <ac:spMkLst>
            <pc:docMk/>
            <pc:sldMk cId="4225481833" sldId="273"/>
            <ac:spMk id="6" creationId="{6AA314CF-0D59-44E3-8EB7-88A397EDAF60}"/>
          </ac:spMkLst>
        </pc:spChg>
        <pc:spChg chg="add mod">
          <ac:chgData name="majed Al-hakami" userId="c15e6e485a5a4051" providerId="LiveId" clId="{2A908F83-A386-49CF-BE45-429290D0E78C}" dt="2020-12-11T22:39:37.404" v="60" actId="1076"/>
          <ac:spMkLst>
            <pc:docMk/>
            <pc:sldMk cId="4225481833" sldId="273"/>
            <ac:spMk id="7" creationId="{5139C642-1397-402B-B4FB-8864F63A66B9}"/>
          </ac:spMkLst>
        </pc:spChg>
        <pc:spChg chg="add mod">
          <ac:chgData name="majed Al-hakami" userId="c15e6e485a5a4051" providerId="LiveId" clId="{2A908F83-A386-49CF-BE45-429290D0E78C}" dt="2020-12-11T22:39:57.676" v="62" actId="1076"/>
          <ac:spMkLst>
            <pc:docMk/>
            <pc:sldMk cId="4225481833" sldId="273"/>
            <ac:spMk id="8" creationId="{0144621F-C0BD-4B88-8794-9DEAE65401EF}"/>
          </ac:spMkLst>
        </pc:spChg>
        <pc:spChg chg="add mod">
          <ac:chgData name="majed Al-hakami" userId="c15e6e485a5a4051" providerId="LiveId" clId="{2A908F83-A386-49CF-BE45-429290D0E78C}" dt="2020-12-11T22:39:37.404" v="60" actId="1076"/>
          <ac:spMkLst>
            <pc:docMk/>
            <pc:sldMk cId="4225481833" sldId="273"/>
            <ac:spMk id="9" creationId="{C6AD2F8F-3965-4860-BA98-B7FB77426A24}"/>
          </ac:spMkLst>
        </pc:spChg>
        <pc:spChg chg="add mod">
          <ac:chgData name="majed Al-hakami" userId="c15e6e485a5a4051" providerId="LiveId" clId="{2A908F83-A386-49CF-BE45-429290D0E78C}" dt="2020-12-11T22:39:37.404" v="60" actId="1076"/>
          <ac:spMkLst>
            <pc:docMk/>
            <pc:sldMk cId="4225481833" sldId="273"/>
            <ac:spMk id="10" creationId="{B04126F9-7C26-4C63-B93C-353B4A48380B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12" creationId="{8463AE94-CE67-4ACB-B725-8C3DED62127D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13" creationId="{5D764D8B-FB40-44CB-9445-5FB295FCAADA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16" creationId="{9AF81BEC-A01B-45FB-8D79-62C89490DEF0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17" creationId="{9A9F70BE-2E2F-4126-B0F9-685AD76CA73E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18" creationId="{9BDDA9CB-4304-4DCF-B23D-0D256F9F6A9C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23" creationId="{CF6A1023-A599-4BBD-8152-0F491654A721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24" creationId="{AEA87E93-0EA8-4BC2-BFDE-2041B00AD0A2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25" creationId="{6833CEEB-A9AC-4114-AF8F-F5BFE75FCE91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28" creationId="{7E66A8BC-7C1B-48A8-8384-EBE23EB1CC43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29" creationId="{DEF08F89-DE5B-489D-8DCA-063CC93FEA3D}"/>
          </ac:spMkLst>
        </pc:spChg>
        <pc:spChg chg="add mod">
          <ac:chgData name="majed Al-hakami" userId="c15e6e485a5a4051" providerId="LiveId" clId="{2A908F83-A386-49CF-BE45-429290D0E78C}" dt="2020-12-11T22:41:28.796" v="70" actId="403"/>
          <ac:spMkLst>
            <pc:docMk/>
            <pc:sldMk cId="4225481833" sldId="273"/>
            <ac:spMk id="31" creationId="{12EC9DA7-5D35-40D1-8800-105EEFD7C7CD}"/>
          </ac:spMkLst>
        </pc:spChg>
        <pc:spChg chg="add mod">
          <ac:chgData name="majed Al-hakami" userId="c15e6e485a5a4051" providerId="LiveId" clId="{2A908F83-A386-49CF-BE45-429290D0E78C}" dt="2020-12-11T22:41:24.733" v="69" actId="403"/>
          <ac:spMkLst>
            <pc:docMk/>
            <pc:sldMk cId="4225481833" sldId="273"/>
            <ac:spMk id="32" creationId="{1E89842E-BCCE-4A1A-AC3B-0321930FCF44}"/>
          </ac:spMkLst>
        </pc:spChg>
        <pc:spChg chg="add mod">
          <ac:chgData name="majed Al-hakami" userId="c15e6e485a5a4051" providerId="LiveId" clId="{2A908F83-A386-49CF-BE45-429290D0E78C}" dt="2020-12-11T22:39:52.819" v="61" actId="1076"/>
          <ac:spMkLst>
            <pc:docMk/>
            <pc:sldMk cId="4225481833" sldId="273"/>
            <ac:spMk id="33" creationId="{4304D2DA-8079-4D53-A4E1-75738A8DB698}"/>
          </ac:spMkLst>
        </pc:spChg>
        <pc:spChg chg="add mod">
          <ac:chgData name="majed Al-hakami" userId="c15e6e485a5a4051" providerId="LiveId" clId="{2A908F83-A386-49CF-BE45-429290D0E78C}" dt="2020-12-11T22:40:00.367" v="63" actId="1076"/>
          <ac:spMkLst>
            <pc:docMk/>
            <pc:sldMk cId="4225481833" sldId="273"/>
            <ac:spMk id="34" creationId="{C9E29B37-12DB-49AE-B0EB-4104D5CF49B4}"/>
          </ac:spMkLst>
        </pc:spChg>
        <pc:spChg chg="add mod">
          <ac:chgData name="majed Al-hakami" userId="c15e6e485a5a4051" providerId="LiveId" clId="{2A908F83-A386-49CF-BE45-429290D0E78C}" dt="2020-12-11T22:40:02.250" v="64" actId="1076"/>
          <ac:spMkLst>
            <pc:docMk/>
            <pc:sldMk cId="4225481833" sldId="273"/>
            <ac:spMk id="38" creationId="{B28184C8-5741-4D4C-A2A7-834361311A7A}"/>
          </ac:spMkLst>
        </pc:spChg>
        <pc:picChg chg="add mod">
          <ac:chgData name="majed Al-hakami" userId="c15e6e485a5a4051" providerId="LiveId" clId="{2A908F83-A386-49CF-BE45-429290D0E78C}" dt="2020-12-11T22:41:18.972" v="68" actId="1076"/>
          <ac:picMkLst>
            <pc:docMk/>
            <pc:sldMk cId="4225481833" sldId="273"/>
            <ac:picMk id="11" creationId="{1FF51046-6351-4471-9A2D-24CF9D342BC9}"/>
          </ac:picMkLst>
        </pc:picChg>
        <pc:picChg chg="add mod">
          <ac:chgData name="majed Al-hakami" userId="c15e6e485a5a4051" providerId="LiveId" clId="{2A908F83-A386-49CF-BE45-429290D0E78C}" dt="2020-12-11T22:39:52.819" v="61" actId="1076"/>
          <ac:picMkLst>
            <pc:docMk/>
            <pc:sldMk cId="4225481833" sldId="273"/>
            <ac:picMk id="26" creationId="{AB328897-451E-47A9-98F5-20A0B33C901E}"/>
          </ac:picMkLst>
        </pc:pic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14" creationId="{DE35A19F-1C30-4DAF-B515-F6CBEB1E701B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15" creationId="{D28D3CE1-BFE0-4FED-BE8B-0BB3C0FE5767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19" creationId="{9877FF47-4FC7-461B-9DDC-08D64876FE0C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20" creationId="{5C08E71E-4F1D-4ACB-96B9-E4968CD19DDC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21" creationId="{E1D12DC6-73D8-4704-8153-6D3A0D772C20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22" creationId="{194D8444-275D-45BF-ACB5-533410235D0E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27" creationId="{6687B87F-5FC2-409B-AE00-8182171C95CA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30" creationId="{7B98D6F4-816D-4F2C-8CF8-7D37DB916EB3}"/>
          </ac:cxnSpMkLst>
        </pc:cxnChg>
        <pc:cxnChg chg="add mod">
          <ac:chgData name="majed Al-hakami" userId="c15e6e485a5a4051" providerId="LiveId" clId="{2A908F83-A386-49CF-BE45-429290D0E78C}" dt="2020-12-13T21:53:52.822" v="196" actId="1038"/>
          <ac:cxnSpMkLst>
            <pc:docMk/>
            <pc:sldMk cId="4225481833" sldId="273"/>
            <ac:cxnSpMk id="35" creationId="{1B9EC908-5587-4580-BE8C-5B611430B83F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36" creationId="{F554E4BB-0734-4E6D-A26D-DBC52555098D}"/>
          </ac:cxnSpMkLst>
        </pc:cxnChg>
        <pc:cxnChg chg="add mod">
          <ac:chgData name="majed Al-hakami" userId="c15e6e485a5a4051" providerId="LiveId" clId="{2A908F83-A386-49CF-BE45-429290D0E78C}" dt="2020-12-11T22:39:52.819" v="61" actId="1076"/>
          <ac:cxnSpMkLst>
            <pc:docMk/>
            <pc:sldMk cId="4225481833" sldId="273"/>
            <ac:cxnSpMk id="37" creationId="{D346E616-7376-4CB4-BC95-886A0B5B569F}"/>
          </ac:cxnSpMkLst>
        </pc:cxnChg>
      </pc:sldChg>
      <pc:sldChg chg="addSp delSp modSp mod ord">
        <pc:chgData name="majed Al-hakami" userId="c15e6e485a5a4051" providerId="LiveId" clId="{2A908F83-A386-49CF-BE45-429290D0E78C}" dt="2020-12-14T09:47:21.147" v="281" actId="478"/>
        <pc:sldMkLst>
          <pc:docMk/>
          <pc:sldMk cId="3778577576" sldId="274"/>
        </pc:sldMkLst>
        <pc:spChg chg="add mod">
          <ac:chgData name="majed Al-hakami" userId="c15e6e485a5a4051" providerId="LiveId" clId="{2A908F83-A386-49CF-BE45-429290D0E78C}" dt="2020-12-14T09:43:59.615" v="269" actId="20577"/>
          <ac:spMkLst>
            <pc:docMk/>
            <pc:sldMk cId="3778577576" sldId="274"/>
            <ac:spMk id="4" creationId="{B750FEB9-50C7-4A20-9607-D8C630959A20}"/>
          </ac:spMkLst>
        </pc:spChg>
        <pc:spChg chg="add del mod">
          <ac:chgData name="majed Al-hakami" userId="c15e6e485a5a4051" providerId="LiveId" clId="{2A908F83-A386-49CF-BE45-429290D0E78C}" dt="2020-12-14T09:42:08.829" v="217" actId="478"/>
          <ac:spMkLst>
            <pc:docMk/>
            <pc:sldMk cId="3778577576" sldId="274"/>
            <ac:spMk id="6" creationId="{09C782A2-A2E6-4F37-8698-99836B1953B8}"/>
          </ac:spMkLst>
        </pc:spChg>
        <pc:spChg chg="add mod">
          <ac:chgData name="majed Al-hakami" userId="c15e6e485a5a4051" providerId="LiveId" clId="{2A908F83-A386-49CF-BE45-429290D0E78C}" dt="2020-12-14T09:43:53.934" v="268" actId="113"/>
          <ac:spMkLst>
            <pc:docMk/>
            <pc:sldMk cId="3778577576" sldId="274"/>
            <ac:spMk id="7" creationId="{50089307-1031-4B92-B21D-486B3F4F8093}"/>
          </ac:spMkLst>
        </pc:spChg>
        <pc:spChg chg="add mod">
          <ac:chgData name="majed Al-hakami" userId="c15e6e485a5a4051" providerId="LiveId" clId="{2A908F83-A386-49CF-BE45-429290D0E78C}" dt="2020-12-11T22:40:59.702" v="66" actId="1076"/>
          <ac:spMkLst>
            <pc:docMk/>
            <pc:sldMk cId="3778577576" sldId="274"/>
            <ac:spMk id="8" creationId="{E350DFE9-466B-4BCE-B16E-C9476F98CA1F}"/>
          </ac:spMkLst>
        </pc:spChg>
        <pc:picChg chg="add mod">
          <ac:chgData name="majed Al-hakami" userId="c15e6e485a5a4051" providerId="LiveId" clId="{2A908F83-A386-49CF-BE45-429290D0E78C}" dt="2020-12-11T22:40:59.702" v="66" actId="1076"/>
          <ac:picMkLst>
            <pc:docMk/>
            <pc:sldMk cId="3778577576" sldId="274"/>
            <ac:picMk id="9" creationId="{7CECC6B0-D8F2-465B-A51A-D9A867A52EE0}"/>
          </ac:picMkLst>
        </pc:picChg>
        <pc:picChg chg="add del mod">
          <ac:chgData name="majed Al-hakami" userId="c15e6e485a5a4051" providerId="LiveId" clId="{2A908F83-A386-49CF-BE45-429290D0E78C}" dt="2020-12-14T09:47:21.147" v="281" actId="478"/>
          <ac:picMkLst>
            <pc:docMk/>
            <pc:sldMk cId="3778577576" sldId="274"/>
            <ac:picMk id="10" creationId="{D1C5EC18-1824-4E69-B24D-1F87E41D0EF9}"/>
          </ac:picMkLst>
        </pc:picChg>
        <pc:picChg chg="add del mod">
          <ac:chgData name="majed Al-hakami" userId="c15e6e485a5a4051" providerId="LiveId" clId="{2A908F83-A386-49CF-BE45-429290D0E78C}" dt="2020-12-14T09:47:21.147" v="281" actId="478"/>
          <ac:picMkLst>
            <pc:docMk/>
            <pc:sldMk cId="3778577576" sldId="274"/>
            <ac:picMk id="12" creationId="{CE132A4E-AE67-493A-A022-D8C2C8D004D1}"/>
          </ac:picMkLst>
        </pc:picChg>
      </pc:sldChg>
      <pc:sldChg chg="addSp delSp modSp add del mod">
        <pc:chgData name="majed Al-hakami" userId="c15e6e485a5a4051" providerId="LiveId" clId="{2A908F83-A386-49CF-BE45-429290D0E78C}" dt="2020-12-14T09:37:07.670" v="199" actId="1076"/>
        <pc:sldMkLst>
          <pc:docMk/>
          <pc:sldMk cId="1010722624" sldId="275"/>
        </pc:sldMkLst>
        <pc:spChg chg="add del mod">
          <ac:chgData name="majed Al-hakami" userId="c15e6e485a5a4051" providerId="LiveId" clId="{2A908F83-A386-49CF-BE45-429290D0E78C}" dt="2020-12-12T18:38:15.492" v="106" actId="478"/>
          <ac:spMkLst>
            <pc:docMk/>
            <pc:sldMk cId="1010722624" sldId="275"/>
            <ac:spMk id="4" creationId="{2ECA3AFE-3330-4855-BDA1-BC69F295DF83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7" creationId="{3D609646-EA1D-4879-BE9F-C643ABCBBC7F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8" creationId="{CF7F20F4-F7A2-414C-BE62-832CA45A3512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9" creationId="{4B6AD0FE-C1D8-444E-BC46-F9058E103D15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10" creationId="{CB0DF9F2-A422-496C-BA5D-63688C4E373C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11" creationId="{2C4EC86E-5F7B-4355-AF50-79856264D58E}"/>
          </ac:spMkLst>
        </pc:spChg>
        <pc:spChg chg="add mod">
          <ac:chgData name="majed Al-hakami" userId="c15e6e485a5a4051" providerId="LiveId" clId="{2A908F83-A386-49CF-BE45-429290D0E78C}" dt="2020-12-14T09:37:07.670" v="199" actId="1076"/>
          <ac:spMkLst>
            <pc:docMk/>
            <pc:sldMk cId="1010722624" sldId="275"/>
            <ac:spMk id="12" creationId="{C84020A5-CE95-49A9-8A14-B877C8A99FC7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13" creationId="{73690E59-9765-468C-83A4-F7DA6E8F7083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14" creationId="{687114F4-9E63-404C-A05A-8AC311D33FE9}"/>
          </ac:spMkLst>
        </pc:spChg>
        <pc:spChg chg="add mod">
          <ac:chgData name="majed Al-hakami" userId="c15e6e485a5a4051" providerId="LiveId" clId="{2A908F83-A386-49CF-BE45-429290D0E78C}" dt="2020-12-11T22:42:46.657" v="76" actId="1076"/>
          <ac:spMkLst>
            <pc:docMk/>
            <pc:sldMk cId="1010722624" sldId="275"/>
            <ac:spMk id="15" creationId="{EEC1E263-3FE6-427B-98E1-2CBD70B48D25}"/>
          </ac:spMkLst>
        </pc:spChg>
        <pc:spChg chg="add mod">
          <ac:chgData name="majed Al-hakami" userId="c15e6e485a5a4051" providerId="LiveId" clId="{2A908F83-A386-49CF-BE45-429290D0E78C}" dt="2020-12-12T18:38:23.259" v="108" actId="20577"/>
          <ac:spMkLst>
            <pc:docMk/>
            <pc:sldMk cId="1010722624" sldId="275"/>
            <ac:spMk id="16" creationId="{CFAABC4D-E74C-4867-87F3-A171A3DA3644}"/>
          </ac:spMkLst>
        </pc:spChg>
        <pc:picChg chg="add del mod">
          <ac:chgData name="majed Al-hakami" userId="c15e6e485a5a4051" providerId="LiveId" clId="{2A908F83-A386-49CF-BE45-429290D0E78C}" dt="2020-12-12T18:38:15.492" v="106" actId="478"/>
          <ac:picMkLst>
            <pc:docMk/>
            <pc:sldMk cId="1010722624" sldId="275"/>
            <ac:picMk id="6" creationId="{86C70D11-10A0-40EC-B909-6CE0441988DA}"/>
          </ac:picMkLst>
        </pc:picChg>
      </pc:sldChg>
      <pc:sldChg chg="addSp delSp modSp mod modAnim">
        <pc:chgData name="majed Al-hakami" userId="c15e6e485a5a4051" providerId="LiveId" clId="{2A908F83-A386-49CF-BE45-429290D0E78C}" dt="2020-12-14T09:37:02.721" v="198" actId="1076"/>
        <pc:sldMkLst>
          <pc:docMk/>
          <pc:sldMk cId="2527025128" sldId="276"/>
        </pc:sldMkLst>
        <pc:spChg chg="add mod">
          <ac:chgData name="majed Al-hakami" userId="c15e6e485a5a4051" providerId="LiveId" clId="{2A908F83-A386-49CF-BE45-429290D0E78C}" dt="2020-12-11T22:43:19.139" v="78" actId="1076"/>
          <ac:spMkLst>
            <pc:docMk/>
            <pc:sldMk cId="2527025128" sldId="276"/>
            <ac:spMk id="4" creationId="{65BE418F-F5A0-4C51-9106-AE069F04F278}"/>
          </ac:spMkLst>
        </pc:spChg>
        <pc:spChg chg="add mod">
          <ac:chgData name="majed Al-hakami" userId="c15e6e485a5a4051" providerId="LiveId" clId="{2A908F83-A386-49CF-BE45-429290D0E78C}" dt="2020-12-11T22:43:19.139" v="78" actId="1076"/>
          <ac:spMkLst>
            <pc:docMk/>
            <pc:sldMk cId="2527025128" sldId="276"/>
            <ac:spMk id="7" creationId="{ACBC0E2D-E1DE-4A73-867D-54774A2746B9}"/>
          </ac:spMkLst>
        </pc:spChg>
        <pc:spChg chg="add del mod">
          <ac:chgData name="majed Al-hakami" userId="c15e6e485a5a4051" providerId="LiveId" clId="{2A908F83-A386-49CF-BE45-429290D0E78C}" dt="2020-12-12T18:38:28.362" v="109" actId="478"/>
          <ac:spMkLst>
            <pc:docMk/>
            <pc:sldMk cId="2527025128" sldId="276"/>
            <ac:spMk id="11" creationId="{5830D220-C186-42DF-A9BB-FA2A4AFDB317}"/>
          </ac:spMkLst>
        </pc:spChg>
        <pc:spChg chg="add mod">
          <ac:chgData name="majed Al-hakami" userId="c15e6e485a5a4051" providerId="LiveId" clId="{2A908F83-A386-49CF-BE45-429290D0E78C}" dt="2020-12-14T09:37:02.721" v="198" actId="1076"/>
          <ac:spMkLst>
            <pc:docMk/>
            <pc:sldMk cId="2527025128" sldId="276"/>
            <ac:spMk id="13" creationId="{673CEEAF-275B-4C28-B7E2-0F3869DD613C}"/>
          </ac:spMkLst>
        </pc:spChg>
        <pc:spChg chg="add mod">
          <ac:chgData name="majed Al-hakami" userId="c15e6e485a5a4051" providerId="LiveId" clId="{2A908F83-A386-49CF-BE45-429290D0E78C}" dt="2020-12-12T18:38:29.443" v="110"/>
          <ac:spMkLst>
            <pc:docMk/>
            <pc:sldMk cId="2527025128" sldId="276"/>
            <ac:spMk id="14" creationId="{1765E153-248F-4D12-8A17-0562E6A92C2D}"/>
          </ac:spMkLst>
        </pc:spChg>
        <pc:picChg chg="add mod">
          <ac:chgData name="majed Al-hakami" userId="c15e6e485a5a4051" providerId="LiveId" clId="{2A908F83-A386-49CF-BE45-429290D0E78C}" dt="2020-12-11T22:43:19.139" v="78" actId="1076"/>
          <ac:picMkLst>
            <pc:docMk/>
            <pc:sldMk cId="2527025128" sldId="276"/>
            <ac:picMk id="6" creationId="{9A9212F1-037D-42C1-A3D7-A00AA55EEF03}"/>
          </ac:picMkLst>
        </pc:picChg>
        <pc:picChg chg="add mod">
          <ac:chgData name="majed Al-hakami" userId="c15e6e485a5a4051" providerId="LiveId" clId="{2A908F83-A386-49CF-BE45-429290D0E78C}" dt="2020-12-11T22:43:19.139" v="78" actId="1076"/>
          <ac:picMkLst>
            <pc:docMk/>
            <pc:sldMk cId="2527025128" sldId="276"/>
            <ac:picMk id="8" creationId="{21D11C34-1B88-4300-87AB-5D2458927F1A}"/>
          </ac:picMkLst>
        </pc:picChg>
        <pc:picChg chg="add mod">
          <ac:chgData name="majed Al-hakami" userId="c15e6e485a5a4051" providerId="LiveId" clId="{2A908F83-A386-49CF-BE45-429290D0E78C}" dt="2020-12-11T22:43:19.139" v="78" actId="1076"/>
          <ac:picMkLst>
            <pc:docMk/>
            <pc:sldMk cId="2527025128" sldId="276"/>
            <ac:picMk id="9" creationId="{E1E2C556-809A-40D2-95C6-FB80D3A3E20F}"/>
          </ac:picMkLst>
        </pc:picChg>
        <pc:picChg chg="add mod">
          <ac:chgData name="majed Al-hakami" userId="c15e6e485a5a4051" providerId="LiveId" clId="{2A908F83-A386-49CF-BE45-429290D0E78C}" dt="2020-12-11T22:43:19.139" v="78" actId="1076"/>
          <ac:picMkLst>
            <pc:docMk/>
            <pc:sldMk cId="2527025128" sldId="276"/>
            <ac:picMk id="10" creationId="{C63313FB-9D86-40D3-BF4F-C12F85E2B6B3}"/>
          </ac:picMkLst>
        </pc:picChg>
        <pc:picChg chg="add del mod">
          <ac:chgData name="majed Al-hakami" userId="c15e6e485a5a4051" providerId="LiveId" clId="{2A908F83-A386-49CF-BE45-429290D0E78C}" dt="2020-12-12T18:38:28.362" v="109" actId="478"/>
          <ac:picMkLst>
            <pc:docMk/>
            <pc:sldMk cId="2527025128" sldId="276"/>
            <ac:picMk id="12" creationId="{E2AA85BD-7312-43F5-B99C-BA3215406B6B}"/>
          </ac:picMkLst>
        </pc:picChg>
      </pc:sldChg>
      <pc:sldChg chg="addSp modSp mod modAnim">
        <pc:chgData name="majed Al-hakami" userId="c15e6e485a5a4051" providerId="LiveId" clId="{2A908F83-A386-49CF-BE45-429290D0E78C}" dt="2020-12-12T18:37:44.603" v="103" actId="1076"/>
        <pc:sldMkLst>
          <pc:docMk/>
          <pc:sldMk cId="1094000684" sldId="277"/>
        </pc:sldMkLst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6" creationId="{59C4A0D4-D69F-4F71-978B-64DDA44247A4}"/>
          </ac:spMkLst>
        </pc:spChg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7" creationId="{E60C8C21-516E-4392-9848-F1500BC87E46}"/>
          </ac:spMkLst>
        </pc:spChg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16" creationId="{283158AA-4B45-49C3-8AA4-808918F02085}"/>
          </ac:spMkLst>
        </pc:spChg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17" creationId="{A73DDA11-041B-46F4-9D9E-6D97B5573EF2}"/>
          </ac:spMkLst>
        </pc:spChg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18" creationId="{9FE672AC-D456-4244-A847-43CC57BA3035}"/>
          </ac:spMkLst>
        </pc:spChg>
        <pc:spChg chg="add mod">
          <ac:chgData name="majed Al-hakami" userId="c15e6e485a5a4051" providerId="LiveId" clId="{2A908F83-A386-49CF-BE45-429290D0E78C}" dt="2020-12-11T22:44:57.431" v="82" actId="1076"/>
          <ac:spMkLst>
            <pc:docMk/>
            <pc:sldMk cId="1094000684" sldId="277"/>
            <ac:spMk id="20" creationId="{39FAEDCC-43AB-447E-AE40-644F1604D855}"/>
          </ac:spMkLst>
        </pc:spChg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24" creationId="{A47DEAD5-2208-40BD-B3D6-294602F4983E}"/>
          </ac:spMkLst>
        </pc:spChg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25" creationId="{389435F7-5486-4348-AE9C-E7D51FBD79E3}"/>
          </ac:spMkLst>
        </pc:spChg>
        <pc:spChg chg="add mod">
          <ac:chgData name="majed Al-hakami" userId="c15e6e485a5a4051" providerId="LiveId" clId="{2A908F83-A386-49CF-BE45-429290D0E78C}" dt="2020-12-11T22:44:49.876" v="80" actId="1076"/>
          <ac:spMkLst>
            <pc:docMk/>
            <pc:sldMk cId="1094000684" sldId="277"/>
            <ac:spMk id="27" creationId="{6EE328C0-34B6-48EC-8DE6-0503E45AFC33}"/>
          </ac:spMkLst>
        </pc:spChg>
        <pc:spChg chg="add mod">
          <ac:chgData name="majed Al-hakami" userId="c15e6e485a5a4051" providerId="LiveId" clId="{2A908F83-A386-49CF-BE45-429290D0E78C}" dt="2020-12-11T22:45:08.319" v="84" actId="1076"/>
          <ac:spMkLst>
            <pc:docMk/>
            <pc:sldMk cId="1094000684" sldId="277"/>
            <ac:spMk id="31" creationId="{B7A44A62-2652-408C-9A0A-E9E8CE8ED2CE}"/>
          </ac:spMkLst>
        </pc:spChg>
        <pc:picChg chg="add mod">
          <ac:chgData name="majed Al-hakami" userId="c15e6e485a5a4051" providerId="LiveId" clId="{2A908F83-A386-49CF-BE45-429290D0E78C}" dt="2020-12-11T22:44:49.876" v="80" actId="1076"/>
          <ac:picMkLst>
            <pc:docMk/>
            <pc:sldMk cId="1094000684" sldId="277"/>
            <ac:picMk id="4" creationId="{C3704414-7B4B-4C3A-A35E-7CE5DF009D9A}"/>
          </ac:picMkLst>
        </pc:picChg>
        <pc:picChg chg="add mod">
          <ac:chgData name="majed Al-hakami" userId="c15e6e485a5a4051" providerId="LiveId" clId="{2A908F83-A386-49CF-BE45-429290D0E78C}" dt="2020-12-11T22:44:49.876" v="80" actId="1076"/>
          <ac:picMkLst>
            <pc:docMk/>
            <pc:sldMk cId="1094000684" sldId="277"/>
            <ac:picMk id="19" creationId="{32140D24-7D40-4670-BC35-9425FDDB75ED}"/>
          </ac:picMkLst>
        </pc:picChg>
        <pc:picChg chg="add mod">
          <ac:chgData name="majed Al-hakami" userId="c15e6e485a5a4051" providerId="LiveId" clId="{2A908F83-A386-49CF-BE45-429290D0E78C}" dt="2020-12-11T22:44:54.187" v="81" actId="1076"/>
          <ac:picMkLst>
            <pc:docMk/>
            <pc:sldMk cId="1094000684" sldId="277"/>
            <ac:picMk id="21" creationId="{628EDF99-9734-4AE7-990F-DE07B88B2E8D}"/>
          </ac:picMkLst>
        </pc:picChg>
        <pc:picChg chg="add mod">
          <ac:chgData name="majed Al-hakami" userId="c15e6e485a5a4051" providerId="LiveId" clId="{2A908F83-A386-49CF-BE45-429290D0E78C}" dt="2020-12-11T22:44:49.876" v="80" actId="1076"/>
          <ac:picMkLst>
            <pc:docMk/>
            <pc:sldMk cId="1094000684" sldId="277"/>
            <ac:picMk id="22" creationId="{777AEC0F-C6F5-4994-ADFF-B728BC10B0FE}"/>
          </ac:picMkLst>
        </pc:picChg>
        <pc:picChg chg="add mod">
          <ac:chgData name="majed Al-hakami" userId="c15e6e485a5a4051" providerId="LiveId" clId="{2A908F83-A386-49CF-BE45-429290D0E78C}" dt="2020-12-11T22:44:49.876" v="80" actId="1076"/>
          <ac:picMkLst>
            <pc:docMk/>
            <pc:sldMk cId="1094000684" sldId="277"/>
            <ac:picMk id="23" creationId="{B0DBC804-310B-4C5F-9AB8-6772B7B21416}"/>
          </ac:picMkLst>
        </pc:picChg>
        <pc:picChg chg="add mod">
          <ac:chgData name="majed Al-hakami" userId="c15e6e485a5a4051" providerId="LiveId" clId="{2A908F83-A386-49CF-BE45-429290D0E78C}" dt="2020-12-11T22:45:10.224" v="85" actId="1076"/>
          <ac:picMkLst>
            <pc:docMk/>
            <pc:sldMk cId="1094000684" sldId="277"/>
            <ac:picMk id="28" creationId="{45E9B7FF-CB66-4D91-96F9-1D6725977156}"/>
          </ac:picMkLst>
        </pc:picChg>
        <pc:picChg chg="add mod">
          <ac:chgData name="majed Al-hakami" userId="c15e6e485a5a4051" providerId="LiveId" clId="{2A908F83-A386-49CF-BE45-429290D0E78C}" dt="2020-12-12T18:37:44.603" v="103" actId="1076"/>
          <ac:picMkLst>
            <pc:docMk/>
            <pc:sldMk cId="1094000684" sldId="277"/>
            <ac:picMk id="30" creationId="{1047429A-9BDE-42EC-99EC-37707BC56887}"/>
          </ac:picMkLst>
        </pc:pic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8" creationId="{A9B28C7C-F92A-4725-9B81-5F61DC4FBC80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9" creationId="{DE8474FA-528D-4B25-BFD7-CC962FEBD7CF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10" creationId="{C8995B37-9B5E-4EF1-8429-9516953DD878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11" creationId="{5B16AA76-D99A-43C6-8522-4A299CA7C770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12" creationId="{34FF433C-B834-48DA-98B9-E08542DCD7A9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13" creationId="{121D634B-2EE5-4C89-B5FB-EBDB7B73DB3D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14" creationId="{608F2EC2-1F41-4CF5-91AF-9255C2D5898C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15" creationId="{C44B645A-CCCB-48BF-89D7-C7EFA6935B5F}"/>
          </ac:cxnSpMkLst>
        </pc:cxnChg>
        <pc:cxnChg chg="add mod">
          <ac:chgData name="majed Al-hakami" userId="c15e6e485a5a4051" providerId="LiveId" clId="{2A908F83-A386-49CF-BE45-429290D0E78C}" dt="2020-12-11T22:44:49.876" v="80" actId="1076"/>
          <ac:cxnSpMkLst>
            <pc:docMk/>
            <pc:sldMk cId="1094000684" sldId="277"/>
            <ac:cxnSpMk id="26" creationId="{51CFCD39-F991-4A69-91BF-8A20990F16D0}"/>
          </ac:cxnSpMkLst>
        </pc:cxnChg>
        <pc:cxnChg chg="add mod">
          <ac:chgData name="majed Al-hakami" userId="c15e6e485a5a4051" providerId="LiveId" clId="{2A908F83-A386-49CF-BE45-429290D0E78C}" dt="2020-12-11T22:45:05.429" v="83" actId="14100"/>
          <ac:cxnSpMkLst>
            <pc:docMk/>
            <pc:sldMk cId="1094000684" sldId="277"/>
            <ac:cxnSpMk id="29" creationId="{F7FFD52C-1F92-489B-98B4-767BE1322467}"/>
          </ac:cxnSpMkLst>
        </pc:cxnChg>
      </pc:sldChg>
      <pc:sldChg chg="del">
        <pc:chgData name="majed Al-hakami" userId="c15e6e485a5a4051" providerId="LiveId" clId="{2A908F83-A386-49CF-BE45-429290D0E78C}" dt="2020-12-11T22:45:44.974" v="88" actId="47"/>
        <pc:sldMkLst>
          <pc:docMk/>
          <pc:sldMk cId="431285602" sldId="278"/>
        </pc:sldMkLst>
      </pc:sldChg>
      <pc:sldChg chg="del">
        <pc:chgData name="majed Al-hakami" userId="c15e6e485a5a4051" providerId="LiveId" clId="{2A908F83-A386-49CF-BE45-429290D0E78C}" dt="2020-12-11T22:45:46.124" v="89" actId="47"/>
        <pc:sldMkLst>
          <pc:docMk/>
          <pc:sldMk cId="1711638210" sldId="279"/>
        </pc:sldMkLst>
      </pc:sldChg>
      <pc:sldChg chg="del">
        <pc:chgData name="majed Al-hakami" userId="c15e6e485a5a4051" providerId="LiveId" clId="{2A908F83-A386-49CF-BE45-429290D0E78C}" dt="2020-12-11T22:45:46.995" v="90" actId="47"/>
        <pc:sldMkLst>
          <pc:docMk/>
          <pc:sldMk cId="1845594769" sldId="280"/>
        </pc:sldMkLst>
      </pc:sldChg>
      <pc:sldChg chg="del">
        <pc:chgData name="majed Al-hakami" userId="c15e6e485a5a4051" providerId="LiveId" clId="{2A908F83-A386-49CF-BE45-429290D0E78C}" dt="2020-12-11T22:45:47.913" v="91" actId="47"/>
        <pc:sldMkLst>
          <pc:docMk/>
          <pc:sldMk cId="532731542" sldId="281"/>
        </pc:sldMkLst>
      </pc:sldChg>
      <pc:sldChg chg="del">
        <pc:chgData name="majed Al-hakami" userId="c15e6e485a5a4051" providerId="LiveId" clId="{2A908F83-A386-49CF-BE45-429290D0E78C}" dt="2020-12-11T22:45:48.916" v="92" actId="47"/>
        <pc:sldMkLst>
          <pc:docMk/>
          <pc:sldMk cId="3073716748" sldId="282"/>
        </pc:sldMkLst>
      </pc:sldChg>
      <pc:sldChg chg="modSp add mod">
        <pc:chgData name="majed Al-hakami" userId="c15e6e485a5a4051" providerId="LiveId" clId="{2A908F83-A386-49CF-BE45-429290D0E78C}" dt="2020-12-13T21:32:30.384" v="190" actId="20577"/>
        <pc:sldMkLst>
          <pc:docMk/>
          <pc:sldMk cId="3103782558" sldId="284"/>
        </pc:sldMkLst>
        <pc:spChg chg="mod">
          <ac:chgData name="majed Al-hakami" userId="c15e6e485a5a4051" providerId="LiveId" clId="{2A908F83-A386-49CF-BE45-429290D0E78C}" dt="2020-12-13T21:32:30.384" v="190" actId="20577"/>
          <ac:spMkLst>
            <pc:docMk/>
            <pc:sldMk cId="3103782558" sldId="284"/>
            <ac:spMk id="8" creationId="{592F7DB0-8B0C-4D13-B0AF-9CCCDB155D0B}"/>
          </ac:spMkLst>
        </pc:spChg>
      </pc:sldChg>
      <pc:sldChg chg="addSp modSp add mod modAnim">
        <pc:chgData name="majed Al-hakami" userId="c15e6e485a5a4051" providerId="LiveId" clId="{2A908F83-A386-49CF-BE45-429290D0E78C}" dt="2020-12-13T09:39:30.355" v="138" actId="1076"/>
        <pc:sldMkLst>
          <pc:docMk/>
          <pc:sldMk cId="586797620" sldId="285"/>
        </pc:sldMkLst>
        <pc:spChg chg="add mod">
          <ac:chgData name="majed Al-hakami" userId="c15e6e485a5a4051" providerId="LiveId" clId="{2A908F83-A386-49CF-BE45-429290D0E78C}" dt="2020-12-13T09:39:30.355" v="138" actId="1076"/>
          <ac:spMkLst>
            <pc:docMk/>
            <pc:sldMk cId="586797620" sldId="285"/>
            <ac:spMk id="19" creationId="{7FD2BA78-73BF-41FB-ABE0-FC0FE108E5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sa/url?sa=i&amp;rct=j&amp;q=&amp;esrc=s&amp;source=images&amp;cd=&amp;cad=rja&amp;docid=fLQlk8f-GsOFGM&amp;tbnid=YkCzut_-48nszM:&amp;ved=&amp;url=http://forum.te3p.com/642403.html&amp;ei=PxcTU8aSLIaf0QWthoGIDg&amp;psig=AFQjCNG-rh2-eyPir8PzQ713g23jwYIAGQ&amp;ust=139384646429035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docid=5R77yMLb0J8NkM&amp;tbnid=TRaMDgzrnbFRQM:&amp;ved=0CAUQjRw&amp;url=http://5bre.com/626872-%D9%85%D8%B5%D8%B1%D8%B9_%D8%B7%D9%81%D9%84%D8%A9_%D9%88%D8%A5%D8%B5%D8%A7%D8%A8%D8%A9_%D8%B4%D9%82%D9%8A%D9%82%D8%AA%D9%8A%D9%87%D8%A7_%D8%A8%D8%AA%D8%B3%D9%85%D9%85_%D8%B9%D9%82%D8%A8_%D8%B1%D8%B4_%D9%85%D9%86%D8%B2%D9%84%D9%87%D9%86_%D9%85%D8%A8%D9%8A%D8%AF_%D9%84%D9%84%D8%AA%D8%AE%D9%84%D8%B5_%D9%85%D9%86_%D8%A7%D9%84%D8%AD%D8%B4%D8%B1%D8%A7%D8%AA_%D8%A8%D9%83%D9%81%D8%B1_%D8%A7%D9%84%D8%B4%D9%8A%D8%AE.html&amp;ei=MI4TU6TKBoOAogTW64DwBQ&amp;bvm=bv.61965928,d.cGU&amp;psig=AFQjCNH4YI92Q1NjOCDzt7N3HZEEWgMe2w&amp;ust=139387671566954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5.png"/><Relationship Id="rId7" Type="http://schemas.openxmlformats.org/officeDocument/2006/relationships/hyperlink" Target="http://www.google.com/url?sa=i&amp;rct=j&amp;q=&amp;esrc=s&amp;source=images&amp;cd=&amp;cad=rja&amp;docid=5R77yMLb0J8NkM&amp;tbnid=TRaMDgzrnbFRQM:&amp;ved=0CAUQjRw&amp;url=http://5bre.com/626872-%D9%85%D8%B5%D8%B1%D8%B9_%D8%B7%D9%81%D9%84%D8%A9_%D9%88%D8%A5%D8%B5%D8%A7%D8%A8%D8%A9_%D8%B4%D9%82%D9%8A%D9%82%D8%AA%D9%8A%D9%87%D8%A7_%D8%A8%D8%AA%D8%B3%D9%85%D9%85_%D8%B9%D9%82%D8%A8_%D8%B1%D8%B4_%D9%85%D9%86%D8%B2%D9%84%D9%87%D9%86_%D9%85%D8%A8%D9%8A%D8%AF_%D9%84%D9%84%D8%AA%D8%AE%D9%84%D8%B5_%D9%85%D9%86_%D8%A7%D9%84%D8%AD%D8%B4%D8%B1%D8%A7%D8%AA_%D8%A8%D9%83%D9%81%D8%B1_%D8%A7%D9%84%D8%B4%D9%8A%D8%AE.html&amp;ei=MI4TU6TKBoOAogTW64DwBQ&amp;bvm=bv.61965928,d.cGU&amp;psig=AFQjCNH4YI92Q1NjOCDzt7N3HZEEWgMe2w&amp;ust=139387671566954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.sa/url?sa=i&amp;rct=j&amp;q=&amp;esrc=s&amp;source=images&amp;cd=&amp;cad=rja&amp;docid=fLQlk8f-GsOFGM&amp;tbnid=YkCzut_-48nszM:&amp;ved=&amp;url=http://forum.te3p.com/642403.html&amp;ei=PxcTU8aSLIaf0QWthoGIDg&amp;psig=AFQjCNG-rh2-eyPir8PzQ713g23jwYIAGQ&amp;ust=1393846464290351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0000CC"/>
                </a:solidFill>
                <a:latin typeface="Sakkal Majalla" panose="02000000000000000000" pitchFamily="2" charset="-78"/>
                <a:cs typeface="+mj-cs"/>
              </a:rPr>
              <a:t>تفسير سلوك الغازات</a:t>
            </a:r>
            <a:r>
              <a:rPr lang="ar-SA" sz="28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ص13</a:t>
            </a:r>
            <a:r>
              <a:rPr lang="ar-SA" sz="2800" b="1" dirty="0">
                <a:solidFill>
                  <a:schemeClr val="tx1"/>
                </a:solidFill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1A23F2-7425-403B-A9D5-161DB0D15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6" y="2307116"/>
            <a:ext cx="4072429" cy="322400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FC26780-0E73-4444-A4BF-91E3A4E4E5DF}"/>
              </a:ext>
            </a:extLst>
          </p:cNvPr>
          <p:cNvSpPr txBox="1"/>
          <p:nvPr/>
        </p:nvSpPr>
        <p:spPr>
          <a:xfrm>
            <a:off x="8494391" y="2739626"/>
            <a:ext cx="355257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3- الانتشار و التدفق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0C55D36-45A1-4416-AD20-02D8D720DC82}"/>
              </a:ext>
            </a:extLst>
          </p:cNvPr>
          <p:cNvSpPr txBox="1"/>
          <p:nvPr/>
        </p:nvSpPr>
        <p:spPr>
          <a:xfrm>
            <a:off x="8100053" y="3595955"/>
            <a:ext cx="394691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0000CC"/>
                </a:solidFill>
              </a:rPr>
              <a:t>لماذا نشم رائحة البخور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6A08139-56A3-4C96-9DFB-23DA3C22AB27}"/>
              </a:ext>
            </a:extLst>
          </p:cNvPr>
          <p:cNvSpPr txBox="1"/>
          <p:nvPr/>
        </p:nvSpPr>
        <p:spPr>
          <a:xfrm>
            <a:off x="5723575" y="5171723"/>
            <a:ext cx="632339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بسبب انتشار جسيمات الغاز من منطقة ذات تركيز عال إلى منطقة ذات تركيز منخفض.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1F346DD-C64B-4D61-B0E9-46EAA77A34D6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14484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4" descr="http://www4.0zz0.com/2011/01/30/20/616137363.jpg">
            <a:hlinkClick r:id="rId2"/>
            <a:extLst>
              <a:ext uri="{FF2B5EF4-FFF2-40B4-BE49-F238E27FC236}">
                <a16:creationId xmlns:a16="http://schemas.microsoft.com/office/drawing/2014/main" id="{077479F3-322A-458E-83F3-2BB5FB73B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3823" r="9263" b="2337"/>
          <a:stretch/>
        </p:blipFill>
        <p:spPr bwMode="auto">
          <a:xfrm>
            <a:off x="506850" y="2376081"/>
            <a:ext cx="3008540" cy="341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D35851B-3400-47D0-9A02-2463520FE846}"/>
              </a:ext>
            </a:extLst>
          </p:cNvPr>
          <p:cNvSpPr txBox="1"/>
          <p:nvPr/>
        </p:nvSpPr>
        <p:spPr>
          <a:xfrm>
            <a:off x="7053325" y="2756404"/>
            <a:ext cx="49199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ما الفرق بين الانتشار والتدفق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CD4513-8AD9-43E0-A3B2-4A3AAEB83E7B}"/>
              </a:ext>
            </a:extLst>
          </p:cNvPr>
          <p:cNvSpPr txBox="1"/>
          <p:nvPr/>
        </p:nvSpPr>
        <p:spPr>
          <a:xfrm>
            <a:off x="10102560" y="3995139"/>
            <a:ext cx="1724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الانتشار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3F0EE37-7357-42A8-9C51-49DC081D6B0C}"/>
              </a:ext>
            </a:extLst>
          </p:cNvPr>
          <p:cNvSpPr txBox="1"/>
          <p:nvPr/>
        </p:nvSpPr>
        <p:spPr>
          <a:xfrm>
            <a:off x="6096000" y="4866320"/>
            <a:ext cx="5409274" cy="1305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هو انتقال مادة من خلال أخرى من منطقة ذات تركيز مرتفع إلى منطقة ذات تركيز منخفض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741352-5F55-4B60-8BF3-DC6DF6AAB025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30705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28F65C-5D5B-4F16-9253-A75778282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6" y="2792372"/>
            <a:ext cx="4048080" cy="269602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4AF67A2-EC3B-4D66-BCAD-9F2B2A5751F4}"/>
              </a:ext>
            </a:extLst>
          </p:cNvPr>
          <p:cNvSpPr txBox="1"/>
          <p:nvPr/>
        </p:nvSpPr>
        <p:spPr>
          <a:xfrm>
            <a:off x="7003581" y="2783578"/>
            <a:ext cx="49199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ما الفرق بين الانتشار والتدفق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60BFCF-9AC0-4117-8713-9C7FD435FAD3}"/>
              </a:ext>
            </a:extLst>
          </p:cNvPr>
          <p:cNvSpPr txBox="1"/>
          <p:nvPr/>
        </p:nvSpPr>
        <p:spPr>
          <a:xfrm>
            <a:off x="10118458" y="4203770"/>
            <a:ext cx="1925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التدفق :</a:t>
            </a:r>
            <a:endParaRPr lang="ar-SA" sz="32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AC57EA4-D58C-4A86-B49B-2F795AB447F1}"/>
              </a:ext>
            </a:extLst>
          </p:cNvPr>
          <p:cNvSpPr txBox="1"/>
          <p:nvPr/>
        </p:nvSpPr>
        <p:spPr>
          <a:xfrm>
            <a:off x="7350744" y="5011340"/>
            <a:ext cx="469300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هو عملية ذات صلة بالانتشار و تحدث عندما يخرج الغاز من خلال ثقب صغير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FEA2F30-6C36-4CC5-902D-53B304232259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26619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E06CC0B-FE7C-4989-BE7D-6683C5A3A4B2}"/>
              </a:ext>
            </a:extLst>
          </p:cNvPr>
          <p:cNvGrpSpPr/>
          <p:nvPr/>
        </p:nvGrpSpPr>
        <p:grpSpPr>
          <a:xfrm>
            <a:off x="7974926" y="4623932"/>
            <a:ext cx="3875787" cy="1828173"/>
            <a:chOff x="1712063" y="1214438"/>
            <a:chExt cx="8996953" cy="497582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8E08DA3-31B5-44D6-A201-ACE1A5524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"/>
            <a:stretch/>
          </p:blipFill>
          <p:spPr>
            <a:xfrm>
              <a:off x="1712063" y="1214438"/>
              <a:ext cx="8996953" cy="4975820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1E0F8C66-052A-44FF-BDFB-E06147EC187E}"/>
                </a:ext>
              </a:extLst>
            </p:cNvPr>
            <p:cNvSpPr/>
            <p:nvPr/>
          </p:nvSpPr>
          <p:spPr>
            <a:xfrm>
              <a:off x="6443663" y="1249471"/>
              <a:ext cx="3692867" cy="736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C197D07-24E2-4EDF-9AE0-004C223ECA53}"/>
              </a:ext>
            </a:extLst>
          </p:cNvPr>
          <p:cNvSpPr txBox="1"/>
          <p:nvPr/>
        </p:nvSpPr>
        <p:spPr>
          <a:xfrm>
            <a:off x="8551412" y="3068117"/>
            <a:ext cx="32993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تجربة جراهام للانتشار </a:t>
            </a:r>
          </a:p>
        </p:txBody>
      </p:sp>
      <p:pic>
        <p:nvPicPr>
          <p:cNvPr id="10" name="Picture 2" descr="نتيجة بحث الصور عن ‪graham law‬‏">
            <a:extLst>
              <a:ext uri="{FF2B5EF4-FFF2-40B4-BE49-F238E27FC236}">
                <a16:creationId xmlns:a16="http://schemas.microsoft.com/office/drawing/2014/main" id="{A45D0901-44C3-4CEB-8BC4-E3638ED15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9" t="19304" r="52306" b="13054"/>
          <a:stretch/>
        </p:blipFill>
        <p:spPr bwMode="auto">
          <a:xfrm>
            <a:off x="724579" y="2235199"/>
            <a:ext cx="2867360" cy="20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نتيجة بحث الصور عن ‪graham law‬‏">
            <a:extLst>
              <a:ext uri="{FF2B5EF4-FFF2-40B4-BE49-F238E27FC236}">
                <a16:creationId xmlns:a16="http://schemas.microsoft.com/office/drawing/2014/main" id="{E3DCB26C-2C5A-478B-A9DA-C3EA5C502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094" r="1684" b="15602"/>
          <a:stretch/>
        </p:blipFill>
        <p:spPr bwMode="auto">
          <a:xfrm>
            <a:off x="724579" y="4397541"/>
            <a:ext cx="2761265" cy="24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C85B00-3F5F-4AF4-B0EA-4E31C26222F4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377105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http://5bre.com/news/2013-635048410620432070-43_main.jpg">
            <a:hlinkClick r:id="rId2"/>
            <a:extLst>
              <a:ext uri="{FF2B5EF4-FFF2-40B4-BE49-F238E27FC236}">
                <a16:creationId xmlns:a16="http://schemas.microsoft.com/office/drawing/2014/main" id="{97FE62D6-D0B7-4638-8B20-07803837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6" y="2900628"/>
            <a:ext cx="3637464" cy="30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138E2E-216F-4B0D-9CC9-0D480959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01" y="4319941"/>
            <a:ext cx="3335507" cy="116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A29AAFA-4D9E-4FE0-AB9D-25FE2077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01" y="5659120"/>
            <a:ext cx="3427159" cy="11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D8D7464-B45D-49CE-92BC-24C66BE9DA40}"/>
              </a:ext>
            </a:extLst>
          </p:cNvPr>
          <p:cNvSpPr txBox="1"/>
          <p:nvPr/>
        </p:nvSpPr>
        <p:spPr>
          <a:xfrm>
            <a:off x="4001920" y="2432696"/>
            <a:ext cx="8026486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قانون جراهام للانتشار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352CDF-5988-4EAC-8022-D83507797739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21F1573-F4CD-4ABD-870F-3100A25D087A}"/>
              </a:ext>
            </a:extLst>
          </p:cNvPr>
          <p:cNvSpPr txBox="1"/>
          <p:nvPr/>
        </p:nvSpPr>
        <p:spPr>
          <a:xfrm>
            <a:off x="5974080" y="3429000"/>
            <a:ext cx="60952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نص القانون :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أن معدل سرعة تدفق الغاز يتناسب تناسباً عكسياً مع الجذر التربيعي للكتلة المولية .</a:t>
            </a:r>
          </a:p>
        </p:txBody>
      </p:sp>
    </p:spTree>
    <p:extLst>
      <p:ext uri="{BB962C8B-B14F-4D97-AF65-F5344CB8AC3E}">
        <p14:creationId xmlns:p14="http://schemas.microsoft.com/office/powerpoint/2010/main" val="13882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637D08A-5214-4F33-86CD-0DA98134160C}"/>
              </a:ext>
            </a:extLst>
          </p:cNvPr>
          <p:cNvSpPr txBox="1"/>
          <p:nvPr/>
        </p:nvSpPr>
        <p:spPr>
          <a:xfrm>
            <a:off x="7898689" y="2353477"/>
            <a:ext cx="3865162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تعتمد سرعة الانتشار على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4E43F5-3BA6-42C1-A181-6762E011C6D3}"/>
              </a:ext>
            </a:extLst>
          </p:cNvPr>
          <p:cNvSpPr txBox="1"/>
          <p:nvPr/>
        </p:nvSpPr>
        <p:spPr>
          <a:xfrm>
            <a:off x="3247150" y="3099582"/>
            <a:ext cx="8638903" cy="7514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/>
              <a:t>كتلة الجسم </a:t>
            </a: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ar-SA" sz="3200" b="1" dirty="0"/>
              <a:t> حيث تنتشر الجسيمات الخفيفة أسرع من الثقيلة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C1FC9F8-AF46-4961-AD00-7FA46443198F}"/>
              </a:ext>
            </a:extLst>
          </p:cNvPr>
          <p:cNvSpPr txBox="1"/>
          <p:nvPr/>
        </p:nvSpPr>
        <p:spPr>
          <a:xfrm>
            <a:off x="5516880" y="4068260"/>
            <a:ext cx="6246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كيف يمكن </a:t>
            </a:r>
            <a:r>
              <a:rPr lang="ar-SA" sz="3200" b="1" dirty="0">
                <a:solidFill>
                  <a:srgbClr val="FF0000"/>
                </a:solidFill>
              </a:rPr>
              <a:t>وصف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 متوسط الطاقة الحركية للغازات المختلفة عند درجة الحرارة نفسها ؟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D72D74B-F958-4A7B-BAE1-BFDC1D0CA910}"/>
              </a:ext>
            </a:extLst>
          </p:cNvPr>
          <p:cNvSpPr/>
          <p:nvPr/>
        </p:nvSpPr>
        <p:spPr>
          <a:xfrm>
            <a:off x="8231264" y="5527334"/>
            <a:ext cx="896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4000" b="1" dirty="0">
                <a:solidFill>
                  <a:srgbClr val="0000CC"/>
                </a:solidFill>
              </a:rPr>
              <a:t>KE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635105D-22C3-4A6D-8A4B-D279E2AA83AD}"/>
              </a:ext>
            </a:extLst>
          </p:cNvPr>
          <p:cNvSpPr/>
          <p:nvPr/>
        </p:nvSpPr>
        <p:spPr>
          <a:xfrm>
            <a:off x="9050144" y="552733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4000" b="1" dirty="0"/>
              <a:t>=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4B02757-8E2B-4527-A287-F6E6D88EDD7E}"/>
              </a:ext>
            </a:extLst>
          </p:cNvPr>
          <p:cNvSpPr/>
          <p:nvPr/>
        </p:nvSpPr>
        <p:spPr>
          <a:xfrm>
            <a:off x="9445936" y="5527334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4000" b="1" dirty="0">
                <a:solidFill>
                  <a:srgbClr val="FF0000"/>
                </a:solidFill>
              </a:rPr>
              <a:t>1/2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10ECCEF-97E8-4076-AA43-2B88D7CFD293}"/>
              </a:ext>
            </a:extLst>
          </p:cNvPr>
          <p:cNvSpPr/>
          <p:nvPr/>
        </p:nvSpPr>
        <p:spPr>
          <a:xfrm>
            <a:off x="10305760" y="552733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4000" b="1" dirty="0"/>
              <a:t>m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956281D-3DDE-433C-8A82-2A2475741554}"/>
              </a:ext>
            </a:extLst>
          </p:cNvPr>
          <p:cNvSpPr/>
          <p:nvPr/>
        </p:nvSpPr>
        <p:spPr>
          <a:xfrm>
            <a:off x="10865328" y="5554630"/>
            <a:ext cx="660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4000" b="1" dirty="0"/>
              <a:t>v</a:t>
            </a:r>
            <a:r>
              <a:rPr lang="en-US" sz="4000" b="1" baseline="30000" dirty="0"/>
              <a:t>2</a:t>
            </a:r>
            <a:endParaRPr lang="en-US" sz="40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723581-CBCB-4273-A6CB-2B879890AA96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39770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8">
            <a:extLst>
              <a:ext uri="{FF2B5EF4-FFF2-40B4-BE49-F238E27FC236}">
                <a16:creationId xmlns:a16="http://schemas.microsoft.com/office/drawing/2014/main" id="{74D14230-2DA0-4618-AEA6-408DBBC297C2}"/>
              </a:ext>
            </a:extLst>
          </p:cNvPr>
          <p:cNvSpPr/>
          <p:nvPr/>
        </p:nvSpPr>
        <p:spPr>
          <a:xfrm>
            <a:off x="10616018" y="1768322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AA314CF-0D59-44E3-8EB7-88A397EDAF60}"/>
              </a:ext>
            </a:extLst>
          </p:cNvPr>
          <p:cNvSpPr txBox="1"/>
          <p:nvPr/>
        </p:nvSpPr>
        <p:spPr>
          <a:xfrm>
            <a:off x="1178328" y="1721486"/>
            <a:ext cx="92069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/>
              <a:t>إذا كانت الكتلة المولية للأمونيا هي </a:t>
            </a:r>
            <a:r>
              <a:rPr lang="en-US" sz="2800" b="1" dirty="0"/>
              <a:t>17 g/</a:t>
            </a:r>
            <a:r>
              <a:rPr lang="en-US" sz="2800" b="1" dirty="0" err="1"/>
              <a:t>mol</a:t>
            </a:r>
            <a:r>
              <a:rPr lang="ar-SA" sz="2800" b="1" dirty="0"/>
              <a:t> والكتلة المولية لكلوريد الهيدروجين هي </a:t>
            </a:r>
            <a:r>
              <a:rPr lang="en-US" sz="2800" b="1" dirty="0"/>
              <a:t>36 g/</a:t>
            </a:r>
            <a:r>
              <a:rPr lang="en-US" sz="2800" b="1" dirty="0" err="1"/>
              <a:t>mol</a:t>
            </a:r>
            <a:r>
              <a:rPr lang="ar-SA" sz="2800" b="1" dirty="0"/>
              <a:t> فاحسب نسبة معدل انتشارها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139C642-1397-402B-B4FB-8864F63A66B9}"/>
              </a:ext>
            </a:extLst>
          </p:cNvPr>
          <p:cNvSpPr txBox="1"/>
          <p:nvPr/>
        </p:nvSpPr>
        <p:spPr>
          <a:xfrm>
            <a:off x="7115030" y="4919507"/>
            <a:ext cx="50275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الكتلة المولية </a:t>
            </a:r>
            <a:r>
              <a:rPr lang="en-US" sz="2400" b="1" dirty="0" err="1">
                <a:solidFill>
                  <a:srgbClr val="0000CC"/>
                </a:solidFill>
              </a:rPr>
              <a:t>HCl</a:t>
            </a:r>
            <a:r>
              <a:rPr lang="ar-SA" sz="2400" b="1" dirty="0">
                <a:solidFill>
                  <a:srgbClr val="0000CC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36</a:t>
            </a:r>
            <a:r>
              <a:rPr lang="en-US" sz="2400" b="1" dirty="0">
                <a:solidFill>
                  <a:srgbClr val="0000CC"/>
                </a:solidFill>
              </a:rPr>
              <a:t> g/</a:t>
            </a:r>
            <a:r>
              <a:rPr lang="en-US" sz="2400" b="1" dirty="0" err="1">
                <a:solidFill>
                  <a:srgbClr val="0000CC"/>
                </a:solidFill>
              </a:rPr>
              <a:t>mol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44621F-C0BD-4B88-8794-9DEAE65401EF}"/>
              </a:ext>
            </a:extLst>
          </p:cNvPr>
          <p:cNvSpPr txBox="1"/>
          <p:nvPr/>
        </p:nvSpPr>
        <p:spPr>
          <a:xfrm>
            <a:off x="8588508" y="2855845"/>
            <a:ext cx="11568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الحل: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AD2F8F-3965-4860-BA98-B7FB77426A24}"/>
              </a:ext>
            </a:extLst>
          </p:cNvPr>
          <p:cNvSpPr txBox="1"/>
          <p:nvPr/>
        </p:nvSpPr>
        <p:spPr>
          <a:xfrm>
            <a:off x="10052595" y="3682428"/>
            <a:ext cx="19552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المعطيات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4126F9-7C26-4C63-B93C-353B4A48380B}"/>
              </a:ext>
            </a:extLst>
          </p:cNvPr>
          <p:cNvSpPr txBox="1"/>
          <p:nvPr/>
        </p:nvSpPr>
        <p:spPr>
          <a:xfrm>
            <a:off x="7164449" y="5404049"/>
            <a:ext cx="50275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الكتلة المولية </a:t>
            </a:r>
            <a:r>
              <a:rPr lang="en-US" sz="2400" b="1" dirty="0">
                <a:solidFill>
                  <a:srgbClr val="0000CC"/>
                </a:solidFill>
              </a:rPr>
              <a:t> NH</a:t>
            </a:r>
            <a:r>
              <a:rPr lang="en-US" sz="2400" b="1" baseline="-25000" dirty="0">
                <a:solidFill>
                  <a:srgbClr val="0000CC"/>
                </a:solidFill>
              </a:rPr>
              <a:t>3</a:t>
            </a:r>
            <a:r>
              <a:rPr lang="ar-SA" sz="2400" b="1" dirty="0">
                <a:solidFill>
                  <a:srgbClr val="0000CC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17</a:t>
            </a:r>
            <a:r>
              <a:rPr lang="en-US" sz="2400" b="1" dirty="0">
                <a:solidFill>
                  <a:srgbClr val="0000CC"/>
                </a:solidFill>
              </a:rPr>
              <a:t> g/</a:t>
            </a:r>
            <a:r>
              <a:rPr lang="en-US" sz="2400" b="1" dirty="0" err="1">
                <a:solidFill>
                  <a:srgbClr val="0000CC"/>
                </a:solidFill>
              </a:rPr>
              <a:t>mol</a:t>
            </a:r>
            <a:endParaRPr lang="ar-SA" sz="2400" dirty="0">
              <a:solidFill>
                <a:srgbClr val="0000CC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FF51046-6351-4471-9A2D-24CF9D34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4" t="31323" b="59002"/>
          <a:stretch/>
        </p:blipFill>
        <p:spPr>
          <a:xfrm>
            <a:off x="9100548" y="6113992"/>
            <a:ext cx="2628981" cy="39989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463AE94-CE67-4ACB-B725-8C3DED62127D}"/>
              </a:ext>
            </a:extLst>
          </p:cNvPr>
          <p:cNvSpPr txBox="1"/>
          <p:nvPr/>
        </p:nvSpPr>
        <p:spPr>
          <a:xfrm>
            <a:off x="5694844" y="3372561"/>
            <a:ext cx="2145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معدل انتشار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A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D764D8B-FB40-44CB-9445-5FB295FCAADA}"/>
              </a:ext>
            </a:extLst>
          </p:cNvPr>
          <p:cNvSpPr txBox="1"/>
          <p:nvPr/>
        </p:nvSpPr>
        <p:spPr>
          <a:xfrm>
            <a:off x="5710764" y="3893457"/>
            <a:ext cx="2145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معدل انتشار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B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E35A19F-1C30-4DAF-B515-F6CBEB1E701B}"/>
              </a:ext>
            </a:extLst>
          </p:cNvPr>
          <p:cNvCxnSpPr/>
          <p:nvPr/>
        </p:nvCxnSpPr>
        <p:spPr>
          <a:xfrm flipH="1">
            <a:off x="5710764" y="3893457"/>
            <a:ext cx="2145720" cy="2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D28D3CE1-BFE0-4FED-BE8B-0BB3C0FE5767}"/>
              </a:ext>
            </a:extLst>
          </p:cNvPr>
          <p:cNvCxnSpPr/>
          <p:nvPr/>
        </p:nvCxnSpPr>
        <p:spPr>
          <a:xfrm flipH="1">
            <a:off x="2573996" y="3895729"/>
            <a:ext cx="2145720" cy="2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AF81BEC-A01B-45FB-8D79-62C89490DEF0}"/>
              </a:ext>
            </a:extLst>
          </p:cNvPr>
          <p:cNvSpPr txBox="1"/>
          <p:nvPr/>
        </p:nvSpPr>
        <p:spPr>
          <a:xfrm>
            <a:off x="2446680" y="3254287"/>
            <a:ext cx="24231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الكتلة المولية لـ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B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A9F70BE-2E2F-4126-B0F9-685AD76CA73E}"/>
              </a:ext>
            </a:extLst>
          </p:cNvPr>
          <p:cNvSpPr txBox="1"/>
          <p:nvPr/>
        </p:nvSpPr>
        <p:spPr>
          <a:xfrm>
            <a:off x="2430820" y="3979917"/>
            <a:ext cx="24231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الكتلة المولية لـ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A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BDDA9CB-4304-4DCF-B23D-0D256F9F6A9C}"/>
              </a:ext>
            </a:extLst>
          </p:cNvPr>
          <p:cNvSpPr txBox="1"/>
          <p:nvPr/>
        </p:nvSpPr>
        <p:spPr>
          <a:xfrm>
            <a:off x="5285412" y="3586435"/>
            <a:ext cx="466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=</a:t>
            </a:r>
            <a:endParaRPr lang="ar-SA" sz="3200" b="1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9877FF47-4FC7-461B-9DDC-08D64876FE0C}"/>
              </a:ext>
            </a:extLst>
          </p:cNvPr>
          <p:cNvCxnSpPr/>
          <p:nvPr/>
        </p:nvCxnSpPr>
        <p:spPr>
          <a:xfrm>
            <a:off x="2460328" y="3112269"/>
            <a:ext cx="227303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5C08E71E-4F1D-4ACB-96B9-E4968CD19DDC}"/>
              </a:ext>
            </a:extLst>
          </p:cNvPr>
          <p:cNvCxnSpPr/>
          <p:nvPr/>
        </p:nvCxnSpPr>
        <p:spPr>
          <a:xfrm>
            <a:off x="4739117" y="3108653"/>
            <a:ext cx="368874" cy="120859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E1D12DC6-73D8-4704-8153-6D3A0D772C20}"/>
              </a:ext>
            </a:extLst>
          </p:cNvPr>
          <p:cNvCxnSpPr/>
          <p:nvPr/>
        </p:nvCxnSpPr>
        <p:spPr>
          <a:xfrm flipH="1">
            <a:off x="5107991" y="3931392"/>
            <a:ext cx="120555" cy="38323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194D8444-275D-45BF-ACB5-533410235D0E}"/>
              </a:ext>
            </a:extLst>
          </p:cNvPr>
          <p:cNvCxnSpPr/>
          <p:nvPr/>
        </p:nvCxnSpPr>
        <p:spPr>
          <a:xfrm flipH="1">
            <a:off x="5808572" y="5478897"/>
            <a:ext cx="2145720" cy="2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F6A1023-A599-4BBD-8152-0F491654A721}"/>
              </a:ext>
            </a:extLst>
          </p:cNvPr>
          <p:cNvSpPr txBox="1"/>
          <p:nvPr/>
        </p:nvSpPr>
        <p:spPr>
          <a:xfrm>
            <a:off x="5314980" y="5171875"/>
            <a:ext cx="466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=</a:t>
            </a:r>
            <a:endParaRPr lang="ar-SA" sz="32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EA87E93-0EA8-4BC2-BFDE-2041B00AD0A2}"/>
              </a:ext>
            </a:extLst>
          </p:cNvPr>
          <p:cNvSpPr txBox="1"/>
          <p:nvPr/>
        </p:nvSpPr>
        <p:spPr>
          <a:xfrm>
            <a:off x="5697115" y="4930705"/>
            <a:ext cx="2399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معدل انتشار </a:t>
            </a:r>
            <a:r>
              <a:rPr lang="en-US" sz="2800" b="1" dirty="0">
                <a:solidFill>
                  <a:srgbClr val="0000CC"/>
                </a:solidFill>
              </a:rPr>
              <a:t>NH</a:t>
            </a:r>
            <a:r>
              <a:rPr lang="en-US" sz="2800" b="1" baseline="-25000" dirty="0">
                <a:solidFill>
                  <a:srgbClr val="0000CC"/>
                </a:solidFill>
              </a:rPr>
              <a:t>3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33CEEB-A9AC-4114-AF8F-F5BFE75FCE91}"/>
              </a:ext>
            </a:extLst>
          </p:cNvPr>
          <p:cNvSpPr txBox="1"/>
          <p:nvPr/>
        </p:nvSpPr>
        <p:spPr>
          <a:xfrm>
            <a:off x="5699387" y="5547137"/>
            <a:ext cx="2399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معدل انتشار </a:t>
            </a:r>
            <a:r>
              <a:rPr lang="en-US" sz="2800" b="1" dirty="0" err="1">
                <a:solidFill>
                  <a:srgbClr val="0000CC"/>
                </a:solidFill>
              </a:rPr>
              <a:t>HCl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AB328897-451E-47A9-98F5-20A0B33C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22" y="4730581"/>
            <a:ext cx="2786062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6687B87F-5FC2-409B-AE00-8182171C95CA}"/>
              </a:ext>
            </a:extLst>
          </p:cNvPr>
          <p:cNvCxnSpPr/>
          <p:nvPr/>
        </p:nvCxnSpPr>
        <p:spPr>
          <a:xfrm flipH="1">
            <a:off x="2502706" y="5494335"/>
            <a:ext cx="2145720" cy="2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E66A8BC-7C1B-48A8-8384-EBE23EB1CC43}"/>
              </a:ext>
            </a:extLst>
          </p:cNvPr>
          <p:cNvSpPr txBox="1"/>
          <p:nvPr/>
        </p:nvSpPr>
        <p:spPr>
          <a:xfrm>
            <a:off x="2391249" y="5560303"/>
            <a:ext cx="2399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معدل انتشار </a:t>
            </a:r>
            <a:r>
              <a:rPr lang="en-US" sz="2800" b="1" dirty="0">
                <a:solidFill>
                  <a:srgbClr val="0000CC"/>
                </a:solidFill>
              </a:rPr>
              <a:t>NH</a:t>
            </a:r>
            <a:r>
              <a:rPr lang="en-US" sz="2800" b="1" baseline="-25000" dirty="0">
                <a:solidFill>
                  <a:srgbClr val="0000CC"/>
                </a:solidFill>
              </a:rPr>
              <a:t>3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F08F89-DE5B-489D-8DCA-063CC93FEA3D}"/>
              </a:ext>
            </a:extLst>
          </p:cNvPr>
          <p:cNvSpPr txBox="1"/>
          <p:nvPr/>
        </p:nvSpPr>
        <p:spPr>
          <a:xfrm>
            <a:off x="2375698" y="4910265"/>
            <a:ext cx="2399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معدل انتشار </a:t>
            </a:r>
            <a:r>
              <a:rPr lang="en-US" sz="2800" b="1" dirty="0" err="1">
                <a:solidFill>
                  <a:srgbClr val="0000CC"/>
                </a:solidFill>
              </a:rPr>
              <a:t>HCl</a:t>
            </a:r>
            <a:endParaRPr lang="ar-S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7B98D6F4-816D-4F2C-8CF8-7D37DB916EB3}"/>
              </a:ext>
            </a:extLst>
          </p:cNvPr>
          <p:cNvCxnSpPr/>
          <p:nvPr/>
        </p:nvCxnSpPr>
        <p:spPr>
          <a:xfrm flipH="1">
            <a:off x="457778" y="5498931"/>
            <a:ext cx="1415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2EC9DA7-5D35-40D1-8800-105EEFD7C7CD}"/>
              </a:ext>
            </a:extLst>
          </p:cNvPr>
          <p:cNvSpPr/>
          <p:nvPr/>
        </p:nvSpPr>
        <p:spPr>
          <a:xfrm>
            <a:off x="475337" y="5571984"/>
            <a:ext cx="13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17.0</a:t>
            </a:r>
            <a:r>
              <a:rPr lang="en-US" sz="2000" b="1" dirty="0">
                <a:solidFill>
                  <a:srgbClr val="0000CC"/>
                </a:solidFill>
              </a:rPr>
              <a:t> g/</a:t>
            </a:r>
            <a:r>
              <a:rPr lang="en-US" sz="2000" b="1" dirty="0" err="1">
                <a:solidFill>
                  <a:srgbClr val="0000CC"/>
                </a:solidFill>
              </a:rPr>
              <a:t>mol</a:t>
            </a:r>
            <a:endParaRPr lang="ar-SA" sz="2000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1E89842E-BCCE-4A1A-AC3B-0321930FCF44}"/>
              </a:ext>
            </a:extLst>
          </p:cNvPr>
          <p:cNvSpPr/>
          <p:nvPr/>
        </p:nvSpPr>
        <p:spPr>
          <a:xfrm>
            <a:off x="517929" y="5008922"/>
            <a:ext cx="14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36.5</a:t>
            </a:r>
            <a:r>
              <a:rPr lang="en-US" sz="2000" b="1" dirty="0">
                <a:solidFill>
                  <a:srgbClr val="0000CC"/>
                </a:solidFill>
              </a:rPr>
              <a:t> g/</a:t>
            </a:r>
            <a:r>
              <a:rPr lang="en-US" sz="2000" b="1" dirty="0" err="1">
                <a:solidFill>
                  <a:srgbClr val="0000CC"/>
                </a:solidFill>
              </a:rPr>
              <a:t>mol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endParaRPr lang="ar-SA" sz="2000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304D2DA-8079-4D53-A4E1-75738A8DB698}"/>
              </a:ext>
            </a:extLst>
          </p:cNvPr>
          <p:cNvSpPr txBox="1"/>
          <p:nvPr/>
        </p:nvSpPr>
        <p:spPr>
          <a:xfrm>
            <a:off x="2005468" y="5202481"/>
            <a:ext cx="4662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=</a:t>
            </a:r>
            <a:endParaRPr lang="ar-SA" sz="3200" b="1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9E29B37-12DB-49AE-B0EB-4104D5CF49B4}"/>
              </a:ext>
            </a:extLst>
          </p:cNvPr>
          <p:cNvSpPr txBox="1"/>
          <p:nvPr/>
        </p:nvSpPr>
        <p:spPr>
          <a:xfrm>
            <a:off x="5137483" y="6228033"/>
            <a:ext cx="2789438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نسبة معدل الانتشار =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1B9EC908-5587-4580-BE8C-5B611430B83F}"/>
              </a:ext>
            </a:extLst>
          </p:cNvPr>
          <p:cNvCxnSpPr/>
          <p:nvPr/>
        </p:nvCxnSpPr>
        <p:spPr>
          <a:xfrm>
            <a:off x="8399036" y="3477569"/>
            <a:ext cx="0" cy="336140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F554E4BB-0734-4E6D-A26D-DBC52555098D}"/>
              </a:ext>
            </a:extLst>
          </p:cNvPr>
          <p:cNvCxnSpPr/>
          <p:nvPr/>
        </p:nvCxnSpPr>
        <p:spPr>
          <a:xfrm flipH="1">
            <a:off x="1313135" y="5008922"/>
            <a:ext cx="308341" cy="45534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346E616-7376-4CB4-BC95-886A0B5B569F}"/>
              </a:ext>
            </a:extLst>
          </p:cNvPr>
          <p:cNvCxnSpPr/>
          <p:nvPr/>
        </p:nvCxnSpPr>
        <p:spPr>
          <a:xfrm flipH="1">
            <a:off x="1165279" y="5584410"/>
            <a:ext cx="308341" cy="45534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28184C8-5741-4D4C-A2A7-834361311A7A}"/>
              </a:ext>
            </a:extLst>
          </p:cNvPr>
          <p:cNvSpPr txBox="1"/>
          <p:nvPr/>
        </p:nvSpPr>
        <p:spPr>
          <a:xfrm>
            <a:off x="3596847" y="6252274"/>
            <a:ext cx="157142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1">
            <a:spAutoFit/>
          </a:bodyPr>
          <a:lstStyle/>
          <a:p>
            <a:pPr algn="ctr" rtl="1"/>
            <a:r>
              <a:rPr lang="en-US" sz="2800" b="1" dirty="0">
                <a:solidFill>
                  <a:srgbClr val="FF0000"/>
                </a:solidFill>
              </a:rPr>
              <a:t>1.47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3" grpId="0"/>
      <p:bldP spid="34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D609646-EA1D-4879-BE9F-C643ABCBBC7F}"/>
              </a:ext>
            </a:extLst>
          </p:cNvPr>
          <p:cNvSpPr/>
          <p:nvPr/>
        </p:nvSpPr>
        <p:spPr>
          <a:xfrm>
            <a:off x="1421815" y="3357426"/>
            <a:ext cx="8156718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نسبة معدل التدفق= 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2.82</a:t>
            </a:r>
            <a:r>
              <a:rPr lang="ar-SA" sz="2800" b="1" dirty="0">
                <a:solidFill>
                  <a:srgbClr val="0000CC"/>
                </a:solidFill>
              </a:rPr>
              <a:t>و الهليوم أقل في التدفق من الأكسجين </a:t>
            </a:r>
          </a:p>
        </p:txBody>
      </p:sp>
      <p:sp>
        <p:nvSpPr>
          <p:cNvPr id="8" name="مستطيل مستدير الزوايا 1">
            <a:extLst>
              <a:ext uri="{FF2B5EF4-FFF2-40B4-BE49-F238E27FC236}">
                <a16:creationId xmlns:a16="http://schemas.microsoft.com/office/drawing/2014/main" id="{CF7F20F4-F7A2-414C-BE62-832CA45A3512}"/>
              </a:ext>
            </a:extLst>
          </p:cNvPr>
          <p:cNvSpPr/>
          <p:nvPr/>
        </p:nvSpPr>
        <p:spPr>
          <a:xfrm>
            <a:off x="9701365" y="346592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35">
            <a:extLst>
              <a:ext uri="{FF2B5EF4-FFF2-40B4-BE49-F238E27FC236}">
                <a16:creationId xmlns:a16="http://schemas.microsoft.com/office/drawing/2014/main" id="{4B6AD0FE-C1D8-444E-BC46-F9058E103D15}"/>
              </a:ext>
            </a:extLst>
          </p:cNvPr>
          <p:cNvSpPr/>
          <p:nvPr/>
        </p:nvSpPr>
        <p:spPr>
          <a:xfrm>
            <a:off x="9717285" y="436896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36">
            <a:extLst>
              <a:ext uri="{FF2B5EF4-FFF2-40B4-BE49-F238E27FC236}">
                <a16:creationId xmlns:a16="http://schemas.microsoft.com/office/drawing/2014/main" id="{CB0DF9F2-A422-496C-BA5D-63688C4E373C}"/>
              </a:ext>
            </a:extLst>
          </p:cNvPr>
          <p:cNvSpPr/>
          <p:nvPr/>
        </p:nvSpPr>
        <p:spPr>
          <a:xfrm>
            <a:off x="9733205" y="527200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7">
            <a:extLst>
              <a:ext uri="{FF2B5EF4-FFF2-40B4-BE49-F238E27FC236}">
                <a16:creationId xmlns:a16="http://schemas.microsoft.com/office/drawing/2014/main" id="{2C4EC86E-5F7B-4355-AF50-79856264D58E}"/>
              </a:ext>
            </a:extLst>
          </p:cNvPr>
          <p:cNvSpPr/>
          <p:nvPr/>
        </p:nvSpPr>
        <p:spPr>
          <a:xfrm>
            <a:off x="9749125" y="6175045"/>
            <a:ext cx="709098" cy="48209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84020A5-CE95-49A9-8A14-B877C8A99FC7}"/>
              </a:ext>
            </a:extLst>
          </p:cNvPr>
          <p:cNvSpPr/>
          <p:nvPr/>
        </p:nvSpPr>
        <p:spPr>
          <a:xfrm>
            <a:off x="789880" y="1741644"/>
            <a:ext cx="96814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احسب نسبة معدل التدفق لكل من الهليوم والأكسجين عند نفس درجة الحرارة والضغط (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O=16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He=4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) ؟ وأيهم أسرع في التدفق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3690E59-9765-468C-83A4-F7DA6E8F7083}"/>
              </a:ext>
            </a:extLst>
          </p:cNvPr>
          <p:cNvSpPr/>
          <p:nvPr/>
        </p:nvSpPr>
        <p:spPr>
          <a:xfrm>
            <a:off x="1424087" y="4233170"/>
            <a:ext cx="8156718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نسبة معدل التدفق= 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8.22</a:t>
            </a:r>
            <a:r>
              <a:rPr lang="ar-SA" sz="2800" b="1" dirty="0">
                <a:solidFill>
                  <a:srgbClr val="0000CC"/>
                </a:solidFill>
              </a:rPr>
              <a:t>و الهليوم أسرع في التدفق من الأكسجين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87114F4-9E63-404C-A05A-8AC311D33FE9}"/>
              </a:ext>
            </a:extLst>
          </p:cNvPr>
          <p:cNvSpPr/>
          <p:nvPr/>
        </p:nvSpPr>
        <p:spPr>
          <a:xfrm>
            <a:off x="1437735" y="5147586"/>
            <a:ext cx="8156718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نسبة معدل التدفق= 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2.82</a:t>
            </a:r>
            <a:r>
              <a:rPr lang="ar-SA" sz="2800" b="1" dirty="0">
                <a:solidFill>
                  <a:srgbClr val="0000CC"/>
                </a:solidFill>
              </a:rPr>
              <a:t>و الهليوم أسرع في التدفق من الأكسجين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EC1E263-3FE6-427B-98E1-2CBD70B48D25}"/>
              </a:ext>
            </a:extLst>
          </p:cNvPr>
          <p:cNvSpPr/>
          <p:nvPr/>
        </p:nvSpPr>
        <p:spPr>
          <a:xfrm>
            <a:off x="1440007" y="6050626"/>
            <a:ext cx="8156718" cy="6588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</a:rPr>
              <a:t>نسبة معدل التدفق= 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3.82</a:t>
            </a:r>
            <a:r>
              <a:rPr lang="ar-SA" sz="2800" b="1" dirty="0">
                <a:solidFill>
                  <a:srgbClr val="0000CC"/>
                </a:solidFill>
              </a:rPr>
              <a:t>و الهليوم أسرع في التدفق من الأكسجين </a:t>
            </a:r>
          </a:p>
        </p:txBody>
      </p:sp>
      <p:sp>
        <p:nvSpPr>
          <p:cNvPr id="16" name="مستطيل مستدير الزوايا 18">
            <a:extLst>
              <a:ext uri="{FF2B5EF4-FFF2-40B4-BE49-F238E27FC236}">
                <a16:creationId xmlns:a16="http://schemas.microsoft.com/office/drawing/2014/main" id="{CFAABC4D-E74C-4867-87F3-A171A3DA3644}"/>
              </a:ext>
            </a:extLst>
          </p:cNvPr>
          <p:cNvSpPr/>
          <p:nvPr/>
        </p:nvSpPr>
        <p:spPr>
          <a:xfrm>
            <a:off x="10616018" y="1768322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2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5BE418F-F5A0-4C51-9106-AE069F04F278}"/>
              </a:ext>
            </a:extLst>
          </p:cNvPr>
          <p:cNvSpPr/>
          <p:nvPr/>
        </p:nvSpPr>
        <p:spPr>
          <a:xfrm>
            <a:off x="323864" y="4075889"/>
            <a:ext cx="4155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</a:rPr>
              <a:t>يتدفق الهليوم أسرع من الأكسجين بحوالي </a:t>
            </a:r>
            <a:r>
              <a:rPr lang="en-US" sz="2800" b="1" dirty="0">
                <a:solidFill>
                  <a:srgbClr val="0000CC"/>
                </a:solidFill>
              </a:rPr>
              <a:t>2.8</a:t>
            </a:r>
            <a:r>
              <a:rPr lang="ar-SA" sz="2800" b="1" dirty="0">
                <a:solidFill>
                  <a:srgbClr val="0000CC"/>
                </a:solidFill>
              </a:rPr>
              <a:t> مرة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9212F1-037D-42C1-A3D7-A00AA55EE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3" b="-12760"/>
          <a:stretch/>
        </p:blipFill>
        <p:spPr bwMode="auto">
          <a:xfrm>
            <a:off x="8890719" y="5270891"/>
            <a:ext cx="3182479" cy="17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CBC0E2D-E1DE-4A73-867D-54774A2746B9}"/>
              </a:ext>
            </a:extLst>
          </p:cNvPr>
          <p:cNvSpPr txBox="1"/>
          <p:nvPr/>
        </p:nvSpPr>
        <p:spPr>
          <a:xfrm>
            <a:off x="5526186" y="3078859"/>
            <a:ext cx="11568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الحل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1D11C34-1B88-4300-87AB-5D245892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31" y="3628396"/>
            <a:ext cx="4626069" cy="14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1E2C556-809A-40D2-95C6-FB80D3A3E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r="44166" b="10151"/>
          <a:stretch/>
        </p:blipFill>
        <p:spPr bwMode="auto">
          <a:xfrm>
            <a:off x="7204426" y="5270892"/>
            <a:ext cx="1686293" cy="142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3313FB-9D86-40D3-BF4F-C12F85E2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9"/>
          <a:stretch/>
        </p:blipFill>
        <p:spPr bwMode="auto">
          <a:xfrm>
            <a:off x="4867536" y="5270892"/>
            <a:ext cx="2336891" cy="15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73CEEAF-275B-4C28-B7E2-0F3869DD613C}"/>
              </a:ext>
            </a:extLst>
          </p:cNvPr>
          <p:cNvSpPr/>
          <p:nvPr/>
        </p:nvSpPr>
        <p:spPr>
          <a:xfrm>
            <a:off x="589868" y="1723448"/>
            <a:ext cx="9892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احسب نسبة معدل التدفق لكل من الهليوم والأكسجين عند </a:t>
            </a:r>
          </a:p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نفس درجة الحرارة والضغط (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O=16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He=4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) ؟ وأيهم أسرع في التدفق.</a:t>
            </a:r>
          </a:p>
        </p:txBody>
      </p:sp>
      <p:sp>
        <p:nvSpPr>
          <p:cNvPr id="14" name="مستطيل مستدير الزوايا 18">
            <a:extLst>
              <a:ext uri="{FF2B5EF4-FFF2-40B4-BE49-F238E27FC236}">
                <a16:creationId xmlns:a16="http://schemas.microsoft.com/office/drawing/2014/main" id="{1765E153-248F-4D12-8A17-0562E6A92C2D}"/>
              </a:ext>
            </a:extLst>
          </p:cNvPr>
          <p:cNvSpPr/>
          <p:nvPr/>
        </p:nvSpPr>
        <p:spPr>
          <a:xfrm>
            <a:off x="10616018" y="1768322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50FEB9-50C7-4A20-9607-D8C630959A20}"/>
              </a:ext>
            </a:extLst>
          </p:cNvPr>
          <p:cNvSpPr txBox="1"/>
          <p:nvPr/>
        </p:nvSpPr>
        <p:spPr>
          <a:xfrm>
            <a:off x="1584960" y="1900244"/>
            <a:ext cx="860800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/>
              <a:t>ما نسـبة سرعة انتشـار أكسـيد النيتروجـين </a:t>
            </a:r>
            <a:r>
              <a:rPr lang="en-US" sz="3200" b="1" dirty="0"/>
              <a:t> NO </a:t>
            </a:r>
            <a:r>
              <a:rPr lang="ar-SA" sz="3200" b="1" dirty="0"/>
              <a:t>ورابع أكسيد النيتروجين </a:t>
            </a:r>
            <a:r>
              <a:rPr lang="en-US" sz="3200" b="1" dirty="0"/>
              <a:t>N</a:t>
            </a:r>
            <a:r>
              <a:rPr lang="en-US" sz="2400" b="1" dirty="0"/>
              <a:t>2</a:t>
            </a:r>
            <a:r>
              <a:rPr lang="en-US" sz="3200" b="1" dirty="0"/>
              <a:t>O</a:t>
            </a:r>
            <a:r>
              <a:rPr lang="en-US" sz="2400" b="1" dirty="0"/>
              <a:t>4</a:t>
            </a:r>
            <a:r>
              <a:rPr lang="ar-SA" sz="3200" b="1" dirty="0"/>
              <a:t>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0089307-1031-4B92-B21D-486B3F4F8093}"/>
              </a:ext>
            </a:extLst>
          </p:cNvPr>
          <p:cNvSpPr txBox="1"/>
          <p:nvPr/>
        </p:nvSpPr>
        <p:spPr>
          <a:xfrm>
            <a:off x="7526209" y="3429000"/>
            <a:ext cx="258329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en-US" sz="3600" b="1" dirty="0"/>
              <a:t>0.326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</a:t>
            </a:r>
          </a:p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0.571</a:t>
            </a:r>
            <a:endParaRPr lang="ar-SA" sz="3600" b="1" dirty="0">
              <a:solidFill>
                <a:schemeClr val="bg2">
                  <a:lumMod val="10000"/>
                </a:schemeClr>
              </a:solidFill>
              <a:sym typeface="Wingdings 2"/>
            </a:endParaRPr>
          </a:p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1.751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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3.066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E350DFE9-466B-4BCE-B16E-C9476F98CA1F}"/>
              </a:ext>
            </a:extLst>
          </p:cNvPr>
          <p:cNvSpPr txBox="1"/>
          <p:nvPr/>
        </p:nvSpPr>
        <p:spPr>
          <a:xfrm>
            <a:off x="9451121" y="18906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7CECC6B0-D8F2-465B-A51A-D9A867A52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986" y="1848040"/>
            <a:ext cx="76826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62D6B225-15FA-4059-B25F-00B6A1D73132}"/>
              </a:ext>
            </a:extLst>
          </p:cNvPr>
          <p:cNvSpPr txBox="1"/>
          <p:nvPr/>
        </p:nvSpPr>
        <p:spPr>
          <a:xfrm>
            <a:off x="2961843" y="1955811"/>
            <a:ext cx="712887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الذي يحدد </a:t>
            </a:r>
            <a:r>
              <a:rPr lang="ar-SA" sz="3200" b="1" dirty="0">
                <a:solidFill>
                  <a:srgbClr val="FF0000"/>
                </a:solidFill>
              </a:rPr>
              <a:t>الخصائص الكيميائية والفيزيائية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للمادة...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06CF0A-1A34-49A1-85DC-93FB5636A68E}"/>
              </a:ext>
            </a:extLst>
          </p:cNvPr>
          <p:cNvSpPr txBox="1"/>
          <p:nvPr/>
        </p:nvSpPr>
        <p:spPr>
          <a:xfrm>
            <a:off x="3250745" y="3203258"/>
            <a:ext cx="56617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تركيب المادة(نوع الذرات)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C3AA9C-304A-4387-ADB2-F9D4D242328F}"/>
              </a:ext>
            </a:extLst>
          </p:cNvPr>
          <p:cNvSpPr txBox="1"/>
          <p:nvPr/>
        </p:nvSpPr>
        <p:spPr>
          <a:xfrm>
            <a:off x="3841409" y="4796597"/>
            <a:ext cx="51567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بنيتها(ترتيب الذرات)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5B9273-FD0F-413B-B1EE-E16F9907E67B}"/>
              </a:ext>
            </a:extLst>
          </p:cNvPr>
          <p:cNvSpPr txBox="1"/>
          <p:nvPr/>
        </p:nvSpPr>
        <p:spPr>
          <a:xfrm>
            <a:off x="4915774" y="3961797"/>
            <a:ext cx="39967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حجمها(كبر الذرات)</a:t>
            </a:r>
          </a:p>
        </p:txBody>
      </p:sp>
      <p:sp>
        <p:nvSpPr>
          <p:cNvPr id="10" name="مستطيل مستدير الزوايا 1">
            <a:extLst>
              <a:ext uri="{FF2B5EF4-FFF2-40B4-BE49-F238E27FC236}">
                <a16:creationId xmlns:a16="http://schemas.microsoft.com/office/drawing/2014/main" id="{061911A1-19EF-4A08-845D-89CBD0D18437}"/>
              </a:ext>
            </a:extLst>
          </p:cNvPr>
          <p:cNvSpPr/>
          <p:nvPr/>
        </p:nvSpPr>
        <p:spPr>
          <a:xfrm>
            <a:off x="9052775" y="319390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7">
            <a:extLst>
              <a:ext uri="{FF2B5EF4-FFF2-40B4-BE49-F238E27FC236}">
                <a16:creationId xmlns:a16="http://schemas.microsoft.com/office/drawing/2014/main" id="{63572C28-0102-4656-90D8-A14CEB54D284}"/>
              </a:ext>
            </a:extLst>
          </p:cNvPr>
          <p:cNvSpPr/>
          <p:nvPr/>
        </p:nvSpPr>
        <p:spPr>
          <a:xfrm>
            <a:off x="9055047" y="4015054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8">
            <a:extLst>
              <a:ext uri="{FF2B5EF4-FFF2-40B4-BE49-F238E27FC236}">
                <a16:creationId xmlns:a16="http://schemas.microsoft.com/office/drawing/2014/main" id="{16E73221-9DAE-497D-AAE8-E559C1045116}"/>
              </a:ext>
            </a:extLst>
          </p:cNvPr>
          <p:cNvSpPr/>
          <p:nvPr/>
        </p:nvSpPr>
        <p:spPr>
          <a:xfrm>
            <a:off x="9057319" y="4863502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39">
            <a:extLst>
              <a:ext uri="{FF2B5EF4-FFF2-40B4-BE49-F238E27FC236}">
                <a16:creationId xmlns:a16="http://schemas.microsoft.com/office/drawing/2014/main" id="{488F2F67-BC4D-4AB5-B70D-352188736022}"/>
              </a:ext>
            </a:extLst>
          </p:cNvPr>
          <p:cNvSpPr/>
          <p:nvPr/>
        </p:nvSpPr>
        <p:spPr>
          <a:xfrm>
            <a:off x="9059591" y="5739246"/>
            <a:ext cx="626067" cy="4509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6540CA-EAE8-4619-81A7-BA7F9B7B3A56}"/>
              </a:ext>
            </a:extLst>
          </p:cNvPr>
          <p:cNvSpPr txBox="1"/>
          <p:nvPr/>
        </p:nvSpPr>
        <p:spPr>
          <a:xfrm>
            <a:off x="4986286" y="5646822"/>
            <a:ext cx="39967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قوى التجاذب(بين الذرات)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CA6C879B-F644-48E2-A550-325D41FEE7D0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+mj-cs"/>
              </a:rPr>
              <a:t>نظرية الحركة الجزيئية</a:t>
            </a:r>
            <a:endParaRPr lang="en-US" sz="36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E28A1FF9-FDAD-4EEF-AB18-F72DD9A021A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D1D7B71-942A-486B-BB83-66E3778C4BF7}"/>
              </a:ext>
            </a:extLst>
          </p:cNvPr>
          <p:cNvSpPr txBox="1"/>
          <p:nvPr/>
        </p:nvSpPr>
        <p:spPr>
          <a:xfrm>
            <a:off x="9505053" y="18930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20">
            <a:extLst>
              <a:ext uri="{FF2B5EF4-FFF2-40B4-BE49-F238E27FC236}">
                <a16:creationId xmlns:a16="http://schemas.microsoft.com/office/drawing/2014/main" id="{6B7A65A5-71BE-470C-8218-A5E107D22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868360"/>
            <a:ext cx="768263" cy="731520"/>
          </a:xfrm>
          <a:prstGeom prst="rect">
            <a:avLst/>
          </a:prstGeom>
        </p:spPr>
      </p:pic>
      <p:sp>
        <p:nvSpPr>
          <p:cNvPr id="19" name="مستطيل مستدير الزوايا 35">
            <a:extLst>
              <a:ext uri="{FF2B5EF4-FFF2-40B4-BE49-F238E27FC236}">
                <a16:creationId xmlns:a16="http://schemas.microsoft.com/office/drawing/2014/main" id="{7FD2BA78-73BF-41FB-ABE0-FC0FE108E5F9}"/>
              </a:ext>
            </a:extLst>
          </p:cNvPr>
          <p:cNvSpPr/>
          <p:nvPr/>
        </p:nvSpPr>
        <p:spPr>
          <a:xfrm>
            <a:off x="9052775" y="3193902"/>
            <a:ext cx="709098" cy="482096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C3704414-7B4B-4C3A-A35E-7CE5DF009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314" y="1846186"/>
            <a:ext cx="742686" cy="742686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59C4A0D4-D69F-4F71-978B-64DDA44247A4}"/>
              </a:ext>
            </a:extLst>
          </p:cNvPr>
          <p:cNvSpPr txBox="1"/>
          <p:nvPr/>
        </p:nvSpPr>
        <p:spPr>
          <a:xfrm>
            <a:off x="9504872" y="1874959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60C8C21-516E-4392-9848-F1500BC87E46}"/>
              </a:ext>
            </a:extLst>
          </p:cNvPr>
          <p:cNvSpPr/>
          <p:nvPr/>
        </p:nvSpPr>
        <p:spPr>
          <a:xfrm>
            <a:off x="9746749" y="4312587"/>
            <a:ext cx="2298411" cy="7078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scene3d>
            <a:camera prst="perspectiveAbove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tx2">
                    <a:lumMod val="50000"/>
                  </a:schemeClr>
                </a:solidFill>
              </a:rPr>
              <a:t>الكثافة</a:t>
            </a:r>
            <a:r>
              <a:rPr lang="ar-SA" sz="2000" b="1" dirty="0">
                <a:solidFill>
                  <a:srgbClr val="0000CC"/>
                </a:solidFill>
              </a:rPr>
              <a:t> :هي كتلة الجسم في وحدة الحجم .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A9B28C7C-F92A-4725-9B81-5F61DC4FBC80}"/>
              </a:ext>
            </a:extLst>
          </p:cNvPr>
          <p:cNvCxnSpPr/>
          <p:nvPr/>
        </p:nvCxnSpPr>
        <p:spPr>
          <a:xfrm>
            <a:off x="6900570" y="2510754"/>
            <a:ext cx="0" cy="78996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بشكل مرفق 4">
            <a:extLst>
              <a:ext uri="{FF2B5EF4-FFF2-40B4-BE49-F238E27FC236}">
                <a16:creationId xmlns:a16="http://schemas.microsoft.com/office/drawing/2014/main" id="{DE8474FA-528D-4B25-BFD7-CC962FEBD7CF}"/>
              </a:ext>
            </a:extLst>
          </p:cNvPr>
          <p:cNvCxnSpPr/>
          <p:nvPr/>
        </p:nvCxnSpPr>
        <p:spPr>
          <a:xfrm rot="16200000" flipH="1">
            <a:off x="8268882" y="2129412"/>
            <a:ext cx="1234688" cy="1107929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C8995B37-9B5E-4EF1-8429-9516953DD878}"/>
              </a:ext>
            </a:extLst>
          </p:cNvPr>
          <p:cNvCxnSpPr/>
          <p:nvPr/>
        </p:nvCxnSpPr>
        <p:spPr>
          <a:xfrm flipH="1">
            <a:off x="7371408" y="2079680"/>
            <a:ext cx="974501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بشكل مرفق 44">
            <a:extLst>
              <a:ext uri="{FF2B5EF4-FFF2-40B4-BE49-F238E27FC236}">
                <a16:creationId xmlns:a16="http://schemas.microsoft.com/office/drawing/2014/main" id="{5B16AA76-D99A-43C6-8522-4A299CA7C770}"/>
              </a:ext>
            </a:extLst>
          </p:cNvPr>
          <p:cNvCxnSpPr/>
          <p:nvPr/>
        </p:nvCxnSpPr>
        <p:spPr>
          <a:xfrm rot="5400000">
            <a:off x="2510531" y="2087989"/>
            <a:ext cx="1021324" cy="975786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34FF433C-B834-48DA-98B9-E08542DCD7A9}"/>
              </a:ext>
            </a:extLst>
          </p:cNvPr>
          <p:cNvCxnSpPr/>
          <p:nvPr/>
        </p:nvCxnSpPr>
        <p:spPr>
          <a:xfrm flipH="1">
            <a:off x="3538592" y="2081952"/>
            <a:ext cx="974501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121D634B-2EE5-4C89-B5FB-EBDB7B73DB3D}"/>
              </a:ext>
            </a:extLst>
          </p:cNvPr>
          <p:cNvCxnSpPr/>
          <p:nvPr/>
        </p:nvCxnSpPr>
        <p:spPr>
          <a:xfrm>
            <a:off x="10691682" y="3474741"/>
            <a:ext cx="4548" cy="66468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608F2EC2-1F41-4CF5-91AF-9255C2D5898C}"/>
              </a:ext>
            </a:extLst>
          </p:cNvPr>
          <p:cNvCxnSpPr/>
          <p:nvPr/>
        </p:nvCxnSpPr>
        <p:spPr>
          <a:xfrm>
            <a:off x="7626160" y="4059661"/>
            <a:ext cx="4548" cy="66468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C44B645A-CCCB-48BF-89D7-C7EFA6935B5F}"/>
              </a:ext>
            </a:extLst>
          </p:cNvPr>
          <p:cNvCxnSpPr/>
          <p:nvPr/>
        </p:nvCxnSpPr>
        <p:spPr>
          <a:xfrm>
            <a:off x="3423800" y="3311900"/>
            <a:ext cx="0" cy="62705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مستدير الزوايا 39">
            <a:extLst>
              <a:ext uri="{FF2B5EF4-FFF2-40B4-BE49-F238E27FC236}">
                <a16:creationId xmlns:a16="http://schemas.microsoft.com/office/drawing/2014/main" id="{283158AA-4B45-49C3-8AA4-808918F02085}"/>
              </a:ext>
            </a:extLst>
          </p:cNvPr>
          <p:cNvSpPr/>
          <p:nvPr/>
        </p:nvSpPr>
        <p:spPr>
          <a:xfrm>
            <a:off x="5992725" y="3259436"/>
            <a:ext cx="2757366" cy="82907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</a:rPr>
              <a:t>الانضغاط و التمدد</a:t>
            </a:r>
          </a:p>
        </p:txBody>
      </p:sp>
      <p:sp>
        <p:nvSpPr>
          <p:cNvPr id="17" name="مستطيل مستدير الزوايا 36">
            <a:extLst>
              <a:ext uri="{FF2B5EF4-FFF2-40B4-BE49-F238E27FC236}">
                <a16:creationId xmlns:a16="http://schemas.microsoft.com/office/drawing/2014/main" id="{A73DDA11-041B-46F4-9D9E-6D97B5573EF2}"/>
              </a:ext>
            </a:extLst>
          </p:cNvPr>
          <p:cNvSpPr/>
          <p:nvPr/>
        </p:nvSpPr>
        <p:spPr>
          <a:xfrm>
            <a:off x="9309741" y="2697015"/>
            <a:ext cx="2251881" cy="73198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00CC"/>
                </a:solidFill>
              </a:rPr>
              <a:t>كثافة منخفضة</a:t>
            </a:r>
            <a:endParaRPr lang="ar-SA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FE672AC-D456-4244-A847-43CC57BA3035}"/>
              </a:ext>
            </a:extLst>
          </p:cNvPr>
          <p:cNvSpPr/>
          <p:nvPr/>
        </p:nvSpPr>
        <p:spPr>
          <a:xfrm>
            <a:off x="3980666" y="1556647"/>
            <a:ext cx="3650042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تفسير سلوك الغازات </a:t>
            </a:r>
            <a:r>
              <a:rPr lang="ar-SA" sz="2800" b="1" dirty="0">
                <a:solidFill>
                  <a:srgbClr val="FF0000"/>
                </a:solidFill>
              </a:rPr>
              <a:t>بالاعتماد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على نظرية الحركة الجزيئية.</a:t>
            </a:r>
            <a:endParaRPr lang="ar-SA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2140D24-7D40-4670-BC35-9425FDDB7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75" y="5337273"/>
            <a:ext cx="1727643" cy="72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9FAEDCC-43AB-447E-AE40-644F1604D855}"/>
              </a:ext>
            </a:extLst>
          </p:cNvPr>
          <p:cNvSpPr txBox="1"/>
          <p:nvPr/>
        </p:nvSpPr>
        <p:spPr>
          <a:xfrm>
            <a:off x="6483339" y="5903893"/>
            <a:ext cx="300315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نوع العلاقة بين الضغط والحجم </a:t>
            </a:r>
            <a:r>
              <a:rPr lang="ar-SA" sz="2800" b="1" dirty="0">
                <a:solidFill>
                  <a:srgbClr val="FF0000"/>
                </a:solidFill>
              </a:rPr>
              <a:t>عكسية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628EDF99-9734-4AE7-990F-DE07B88B2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30322" r="27310" b="24627"/>
          <a:stretch/>
        </p:blipFill>
        <p:spPr bwMode="auto">
          <a:xfrm>
            <a:off x="6483339" y="4730898"/>
            <a:ext cx="2778264" cy="10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http://www4.0zz0.com/2011/01/30/20/616137363.jpg">
            <a:hlinkClick r:id="rId5"/>
            <a:extLst>
              <a:ext uri="{FF2B5EF4-FFF2-40B4-BE49-F238E27FC236}">
                <a16:creationId xmlns:a16="http://schemas.microsoft.com/office/drawing/2014/main" id="{777AEC0F-C6F5-4994-ADFF-B728BC10B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3823" r="9263" b="2337"/>
          <a:stretch/>
        </p:blipFill>
        <p:spPr bwMode="auto">
          <a:xfrm>
            <a:off x="3133133" y="3927776"/>
            <a:ext cx="892709" cy="101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5bre.com/news/2013-635048410620432070-43_main.jpg">
            <a:hlinkClick r:id="rId7"/>
            <a:extLst>
              <a:ext uri="{FF2B5EF4-FFF2-40B4-BE49-F238E27FC236}">
                <a16:creationId xmlns:a16="http://schemas.microsoft.com/office/drawing/2014/main" id="{B0DBC804-310B-4C5F-9AB8-6772B7B2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2" y="3875201"/>
            <a:ext cx="1277426" cy="10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47DEAD5-2208-40BD-B3D6-294602F4983E}"/>
              </a:ext>
            </a:extLst>
          </p:cNvPr>
          <p:cNvSpPr txBox="1"/>
          <p:nvPr/>
        </p:nvSpPr>
        <p:spPr>
          <a:xfrm>
            <a:off x="300881" y="4943894"/>
            <a:ext cx="203725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b="1" dirty="0">
                <a:solidFill>
                  <a:schemeClr val="bg2">
                    <a:lumMod val="10000"/>
                  </a:schemeClr>
                </a:solidFill>
              </a:rPr>
              <a:t>التدفق :</a:t>
            </a:r>
            <a:r>
              <a:rPr lang="ar-SA" sz="1400" b="1" dirty="0">
                <a:solidFill>
                  <a:srgbClr val="0000CC"/>
                </a:solidFill>
              </a:rPr>
              <a:t>هو عملية ذات صلة بالانتشار و تحدث عندما يخرج الغاز من خلال ثقب صغي</a:t>
            </a:r>
            <a:endParaRPr lang="ar-SA" sz="14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89435F7-5486-4348-AE9C-E7D51FBD79E3}"/>
              </a:ext>
            </a:extLst>
          </p:cNvPr>
          <p:cNvSpPr txBox="1"/>
          <p:nvPr/>
        </p:nvSpPr>
        <p:spPr>
          <a:xfrm>
            <a:off x="2705547" y="4943894"/>
            <a:ext cx="23064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b="1" dirty="0">
                <a:solidFill>
                  <a:schemeClr val="bg2">
                    <a:lumMod val="10000"/>
                  </a:schemeClr>
                </a:solidFill>
              </a:rPr>
              <a:t>الانتشار :</a:t>
            </a:r>
            <a:r>
              <a:rPr lang="ar-SA" sz="1400" b="1" dirty="0">
                <a:solidFill>
                  <a:srgbClr val="0000CC"/>
                </a:solidFill>
              </a:rPr>
              <a:t>هو انتقال مادة من خلال أخرى من منطقة ذات تركيز مرتفع إلى منطقة ذات تركيز منخفض .</a:t>
            </a: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51CFCD39-F991-4A69-91BF-8A20990F16D0}"/>
              </a:ext>
            </a:extLst>
          </p:cNvPr>
          <p:cNvCxnSpPr/>
          <p:nvPr/>
        </p:nvCxnSpPr>
        <p:spPr>
          <a:xfrm>
            <a:off x="1481130" y="3300721"/>
            <a:ext cx="0" cy="62705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مستدير الزوايا 38">
            <a:extLst>
              <a:ext uri="{FF2B5EF4-FFF2-40B4-BE49-F238E27FC236}">
                <a16:creationId xmlns:a16="http://schemas.microsoft.com/office/drawing/2014/main" id="{6EE328C0-34B6-48EC-8DE6-0503E45AFC33}"/>
              </a:ext>
            </a:extLst>
          </p:cNvPr>
          <p:cNvSpPr/>
          <p:nvPr/>
        </p:nvSpPr>
        <p:spPr>
          <a:xfrm>
            <a:off x="1065537" y="2510754"/>
            <a:ext cx="2797798" cy="829077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0000CC"/>
                </a:solidFill>
              </a:rPr>
              <a:t>الانتشار و التدفق </a:t>
            </a:r>
            <a:endParaRPr lang="ar-SA" sz="3200" dirty="0">
              <a:solidFill>
                <a:srgbClr val="0000CC"/>
              </a:solidFill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45E9B7FF-CB66-4D91-96F9-1D672597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7" y="6225809"/>
            <a:ext cx="2189220" cy="66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F7FFD52C-1F92-489B-98B4-767BE1322467}"/>
              </a:ext>
            </a:extLst>
          </p:cNvPr>
          <p:cNvCxnSpPr>
            <a:cxnSpLocks/>
          </p:cNvCxnSpPr>
          <p:nvPr/>
        </p:nvCxnSpPr>
        <p:spPr>
          <a:xfrm>
            <a:off x="2533300" y="3339831"/>
            <a:ext cx="0" cy="222784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نتيجة بحث الصور عن ‪graham law‬‏">
            <a:extLst>
              <a:ext uri="{FF2B5EF4-FFF2-40B4-BE49-F238E27FC236}">
                <a16:creationId xmlns:a16="http://schemas.microsoft.com/office/drawing/2014/main" id="{1047429A-9BDE-42EC-99EC-37707BC56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9" t="19304" r="52306" b="13054"/>
          <a:stretch/>
        </p:blipFill>
        <p:spPr bwMode="auto">
          <a:xfrm>
            <a:off x="3579487" y="5897360"/>
            <a:ext cx="1029931" cy="9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4A62-2652-408C-9A0A-E9E8CE8ED2CE}"/>
              </a:ext>
            </a:extLst>
          </p:cNvPr>
          <p:cNvSpPr txBox="1"/>
          <p:nvPr/>
        </p:nvSpPr>
        <p:spPr>
          <a:xfrm>
            <a:off x="1383184" y="5691950"/>
            <a:ext cx="212590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2000" b="1" dirty="0">
                <a:solidFill>
                  <a:srgbClr val="0000CC"/>
                </a:solidFill>
              </a:rPr>
              <a:t>تجربة جراهام للانتشار </a:t>
            </a:r>
          </a:p>
        </p:txBody>
      </p:sp>
    </p:spTree>
    <p:extLst>
      <p:ext uri="{BB962C8B-B14F-4D97-AF65-F5344CB8AC3E}">
        <p14:creationId xmlns:p14="http://schemas.microsoft.com/office/powerpoint/2010/main" val="10940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0" grpId="0"/>
      <p:bldP spid="24" grpId="0"/>
      <p:bldP spid="25" grpId="0"/>
      <p:bldP spid="27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393854" y="2494995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186F2A27-6945-4782-B886-9F49757614CD}"/>
              </a:ext>
            </a:extLst>
          </p:cNvPr>
          <p:cNvSpPr txBox="1"/>
          <p:nvPr/>
        </p:nvSpPr>
        <p:spPr>
          <a:xfrm>
            <a:off x="8927063" y="1833528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816FFC2-DE75-46C2-9E29-BB49D692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870" y="1786361"/>
            <a:ext cx="740664" cy="7406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05E831A-EC03-437C-84C2-4BE1CE65FC68}"/>
              </a:ext>
            </a:extLst>
          </p:cNvPr>
          <p:cNvSpPr txBox="1"/>
          <p:nvPr/>
        </p:nvSpPr>
        <p:spPr>
          <a:xfrm>
            <a:off x="2462050" y="3043191"/>
            <a:ext cx="8834470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latin typeface="Sakkal Majalla" panose="02000000000000000000" pitchFamily="2" charset="-78"/>
              </a:rPr>
              <a:t>1 )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تفسير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</a:rPr>
              <a:t> </a:t>
            </a:r>
            <a:r>
              <a:rPr lang="ar-SA" sz="3200" b="1" dirty="0">
                <a:latin typeface="Sakkal Majalla" panose="02000000000000000000" pitchFamily="2" charset="-78"/>
              </a:rPr>
              <a:t>سلوك الغازات بالاعتماد على نظرية الحركة الجزيئية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357ACA8-88FE-4FE5-B337-BECEF9E8527C}"/>
              </a:ext>
            </a:extLst>
          </p:cNvPr>
          <p:cNvSpPr txBox="1"/>
          <p:nvPr/>
        </p:nvSpPr>
        <p:spPr>
          <a:xfrm>
            <a:off x="8441250" y="4051369"/>
            <a:ext cx="2855270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/>
              <a:t>2 )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مفهوم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</a:rPr>
              <a:t> </a:t>
            </a:r>
            <a:r>
              <a:rPr lang="ar-SA" sz="3200" b="1" dirty="0">
                <a:latin typeface="Sakkal Majalla" panose="02000000000000000000" pitchFamily="2" charset="-78"/>
              </a:rPr>
              <a:t>الكثافة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3CCEF1-9FC0-44AF-AC75-0E9C2C768353}"/>
              </a:ext>
            </a:extLst>
          </p:cNvPr>
          <p:cNvSpPr txBox="1"/>
          <p:nvPr/>
        </p:nvSpPr>
        <p:spPr>
          <a:xfrm>
            <a:off x="6096057" y="4965763"/>
            <a:ext cx="5200463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/>
              <a:t>3 )</a:t>
            </a:r>
            <a:r>
              <a:rPr lang="ar-SA" sz="3600" b="1" dirty="0">
                <a:solidFill>
                  <a:srgbClr val="0000CC"/>
                </a:solidFill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تفسير</a:t>
            </a:r>
            <a:r>
              <a:rPr lang="ar-SA" sz="3600" b="1" dirty="0">
                <a:solidFill>
                  <a:srgbClr val="0000CC"/>
                </a:solidFill>
              </a:rPr>
              <a:t> </a:t>
            </a:r>
            <a:r>
              <a:rPr lang="ar-SA" sz="3200" b="1" dirty="0">
                <a:latin typeface="Sakkal Majalla" panose="02000000000000000000" pitchFamily="2" charset="-78"/>
              </a:rPr>
              <a:t>مفهوم الانتشار و التدفق .</a:t>
            </a: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B8AFC1-FA1B-4C13-8CF3-80E40301E9D2}"/>
              </a:ext>
            </a:extLst>
          </p:cNvPr>
          <p:cNvSpPr txBox="1"/>
          <p:nvPr/>
        </p:nvSpPr>
        <p:spPr>
          <a:xfrm>
            <a:off x="9649406" y="1934571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ECC0F7D-A22C-4090-8A5C-807737F9D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9" y="2265680"/>
            <a:ext cx="2692527" cy="21461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8E4FD8A-9D50-404E-80D6-715276550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9" y="4711890"/>
            <a:ext cx="2509497" cy="214611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AD3042A-8328-4478-9044-21945FCEED36}"/>
              </a:ext>
            </a:extLst>
          </p:cNvPr>
          <p:cNvSpPr txBox="1"/>
          <p:nvPr/>
        </p:nvSpPr>
        <p:spPr>
          <a:xfrm>
            <a:off x="7144021" y="3382318"/>
            <a:ext cx="4846835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كيف تساعد نظرية الحركة الجزيئية على تفسير سلوك الغازات ؟</a:t>
            </a:r>
          </a:p>
        </p:txBody>
      </p:sp>
    </p:spTree>
    <p:extLst>
      <p:ext uri="{BB962C8B-B14F-4D97-AF65-F5344CB8AC3E}">
        <p14:creationId xmlns:p14="http://schemas.microsoft.com/office/powerpoint/2010/main" val="99196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DE3ABA-BFAF-436C-82A3-152255366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2" t="21215" r="8627" b="17424"/>
          <a:stretch/>
        </p:blipFill>
        <p:spPr>
          <a:xfrm>
            <a:off x="9771317" y="5783476"/>
            <a:ext cx="1060498" cy="6321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B7FA959-4726-49D3-9D88-328D5BE48C9A}"/>
              </a:ext>
            </a:extLst>
          </p:cNvPr>
          <p:cNvSpPr txBox="1"/>
          <p:nvPr/>
        </p:nvSpPr>
        <p:spPr>
          <a:xfrm>
            <a:off x="8978099" y="2901125"/>
            <a:ext cx="27975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1- كثافة منخفضة 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F0251E5-CE72-49F6-AE6D-EBA25136E5A9}"/>
              </a:ext>
            </a:extLst>
          </p:cNvPr>
          <p:cNvSpPr txBox="1"/>
          <p:nvPr/>
        </p:nvSpPr>
        <p:spPr>
          <a:xfrm>
            <a:off x="10309149" y="3946879"/>
            <a:ext cx="127150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الكثافة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5B12FC-DAE8-4873-ABFD-F1C0F45CA1B0}"/>
              </a:ext>
            </a:extLst>
          </p:cNvPr>
          <p:cNvSpPr txBox="1"/>
          <p:nvPr/>
        </p:nvSpPr>
        <p:spPr>
          <a:xfrm>
            <a:off x="7232430" y="4779407"/>
            <a:ext cx="454323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هي كتلة الجسم في وحدة الحجم 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876EFE2-B3C1-4135-AA8A-100EE6CD3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2" t="31813" r="48078" b="34093"/>
          <a:stretch/>
        </p:blipFill>
        <p:spPr>
          <a:xfrm>
            <a:off x="9412447" y="5892658"/>
            <a:ext cx="358870" cy="3512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4B1A4F0-CEBA-4B05-A4C0-8F4F9C88F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48860" r="61428" b="46702"/>
          <a:stretch/>
        </p:blipFill>
        <p:spPr>
          <a:xfrm>
            <a:off x="8440267" y="6068262"/>
            <a:ext cx="972180" cy="4571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F950CEB-6285-482B-BB3A-7FDB3523D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9291" r="61428" b="58712"/>
          <a:stretch/>
        </p:blipFill>
        <p:spPr>
          <a:xfrm>
            <a:off x="8440267" y="5660646"/>
            <a:ext cx="972180" cy="32961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4E07EBBB-1279-4851-91FD-2D0D88F5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01" y="6124872"/>
            <a:ext cx="993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521DF30-CCA0-4B18-AB68-1237FACFF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9" r="50000"/>
          <a:stretch/>
        </p:blipFill>
        <p:spPr bwMode="auto">
          <a:xfrm>
            <a:off x="945062" y="3035903"/>
            <a:ext cx="1929606" cy="210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D55A1E-4D10-4EA6-ADCF-D61B126DE168}"/>
              </a:ext>
            </a:extLst>
          </p:cNvPr>
          <p:cNvSpPr txBox="1"/>
          <p:nvPr/>
        </p:nvSpPr>
        <p:spPr>
          <a:xfrm>
            <a:off x="9010229" y="1779485"/>
            <a:ext cx="2916183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10032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80BFA2-BC20-4121-B502-8E985B18C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1" y="4336156"/>
            <a:ext cx="2663035" cy="18722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E4B686-67EE-4F27-98F3-EC6FB43AB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4" y="2304037"/>
            <a:ext cx="2663035" cy="1446505"/>
          </a:xfrm>
          <a:prstGeom prst="rect">
            <a:avLst/>
          </a:prstGeom>
          <a:ln w="6350"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4648FEE-A7D2-4B18-A291-3DB14F986B34}"/>
              </a:ext>
            </a:extLst>
          </p:cNvPr>
          <p:cNvSpPr txBox="1"/>
          <p:nvPr/>
        </p:nvSpPr>
        <p:spPr>
          <a:xfrm>
            <a:off x="6416215" y="1719263"/>
            <a:ext cx="551465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200" b="1" dirty="0"/>
              <a:t>الفرق بين كثافة غاز الكلور و الذهب :</a:t>
            </a: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B0DA9A0A-B9E7-4D64-8D90-F548B8B8E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41463"/>
              </p:ext>
            </p:extLst>
          </p:nvPr>
        </p:nvGraphicFramePr>
        <p:xfrm>
          <a:off x="7016922" y="2803122"/>
          <a:ext cx="4019828" cy="1894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الكثافة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endParaRPr lang="ar-SA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250000"/>
                        </a:lnSpc>
                      </a:pP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>
                        <a:lnSpc>
                          <a:spcPct val="250000"/>
                        </a:lnSpc>
                      </a:pP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250000"/>
                        </a:lnSpc>
                      </a:pP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id="{5C0340F5-70B4-4DFB-BA09-512AFB1FA14A}"/>
              </a:ext>
            </a:extLst>
          </p:cNvPr>
          <p:cNvSpPr/>
          <p:nvPr/>
        </p:nvSpPr>
        <p:spPr>
          <a:xfrm>
            <a:off x="9903014" y="4113187"/>
            <a:ext cx="970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</a:rPr>
              <a:t>الذهب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FD07C5D-FBC4-4BCB-8732-DD951C04B41E}"/>
              </a:ext>
            </a:extLst>
          </p:cNvPr>
          <p:cNvSpPr/>
          <p:nvPr/>
        </p:nvSpPr>
        <p:spPr>
          <a:xfrm>
            <a:off x="9903014" y="3402954"/>
            <a:ext cx="97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</a:rPr>
              <a:t>الكلور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B9DAC87-ED4E-4331-88FE-2450D5B892A1}"/>
              </a:ext>
            </a:extLst>
          </p:cNvPr>
          <p:cNvSpPr/>
          <p:nvPr/>
        </p:nvSpPr>
        <p:spPr>
          <a:xfrm>
            <a:off x="6958948" y="3473737"/>
            <a:ext cx="2539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</a:rPr>
              <a:t>20.95</a:t>
            </a:r>
            <a:r>
              <a:rPr lang="en-US" sz="2400" b="1" dirty="0">
                <a:solidFill>
                  <a:srgbClr val="0000CC"/>
                </a:solidFill>
              </a:rPr>
              <a:t> x </a:t>
            </a:r>
            <a:r>
              <a:rPr lang="en-US" sz="2400" b="1" dirty="0">
                <a:solidFill>
                  <a:srgbClr val="FF0000"/>
                </a:solidFill>
              </a:rPr>
              <a:t>10</a:t>
            </a:r>
            <a:r>
              <a:rPr lang="en-US" sz="2400" b="1" baseline="30000" dirty="0">
                <a:solidFill>
                  <a:srgbClr val="FF0000"/>
                </a:solidFill>
              </a:rPr>
              <a:t>-3</a:t>
            </a:r>
            <a:r>
              <a:rPr lang="en-US" sz="2400" b="1" dirty="0">
                <a:solidFill>
                  <a:srgbClr val="0000CC"/>
                </a:solidFill>
              </a:rPr>
              <a:t> g/ml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F9CD6A3-FBF6-49BB-95D5-5098ADC41698}"/>
              </a:ext>
            </a:extLst>
          </p:cNvPr>
          <p:cNvSpPr/>
          <p:nvPr/>
        </p:nvSpPr>
        <p:spPr>
          <a:xfrm>
            <a:off x="7573045" y="4236297"/>
            <a:ext cx="1500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</a:rPr>
              <a:t>19.3</a:t>
            </a:r>
            <a:r>
              <a:rPr lang="en-US" sz="2400" b="1" dirty="0">
                <a:solidFill>
                  <a:srgbClr val="0000CC"/>
                </a:solidFill>
              </a:rPr>
              <a:t> g/ml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673D4C6-7D3B-4EE5-9373-42A34CBC07DF}"/>
              </a:ext>
            </a:extLst>
          </p:cNvPr>
          <p:cNvSpPr/>
          <p:nvPr/>
        </p:nvSpPr>
        <p:spPr>
          <a:xfrm>
            <a:off x="7220981" y="5309383"/>
            <a:ext cx="3905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00CC"/>
                </a:solidFill>
              </a:rPr>
              <a:t>كثافة الذهب تزيد على كثافة الكلور بـ </a:t>
            </a:r>
            <a:r>
              <a:rPr lang="en-US" sz="2800" b="1" dirty="0">
                <a:solidFill>
                  <a:srgbClr val="FF0000"/>
                </a:solidFill>
              </a:rPr>
              <a:t>6500</a:t>
            </a:r>
            <a:r>
              <a:rPr lang="ar-SA" sz="2800" b="1" dirty="0">
                <a:solidFill>
                  <a:srgbClr val="0000CC"/>
                </a:solidFill>
              </a:rPr>
              <a:t> مرة تقريباً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0313E79-30E9-41FE-BDCF-3D96A2128E70}"/>
              </a:ext>
            </a:extLst>
          </p:cNvPr>
          <p:cNvSpPr/>
          <p:nvPr/>
        </p:nvSpPr>
        <p:spPr>
          <a:xfrm>
            <a:off x="1272534" y="3495287"/>
            <a:ext cx="67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الذهب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4B05168-408B-4279-88FF-0F22143B5E1D}"/>
              </a:ext>
            </a:extLst>
          </p:cNvPr>
          <p:cNvSpPr/>
          <p:nvPr/>
        </p:nvSpPr>
        <p:spPr>
          <a:xfrm>
            <a:off x="988238" y="6339533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غاز الكلور</a:t>
            </a:r>
          </a:p>
        </p:txBody>
      </p:sp>
    </p:spTree>
    <p:extLst>
      <p:ext uri="{BB962C8B-B14F-4D97-AF65-F5344CB8AC3E}">
        <p14:creationId xmlns:p14="http://schemas.microsoft.com/office/powerpoint/2010/main" val="15797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FE65E81-EAAA-4B43-91FA-76A3DDEDA026}"/>
              </a:ext>
            </a:extLst>
          </p:cNvPr>
          <p:cNvSpPr txBox="1"/>
          <p:nvPr/>
        </p:nvSpPr>
        <p:spPr>
          <a:xfrm>
            <a:off x="3138813" y="1860212"/>
            <a:ext cx="73052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يعزى الفرق الكبير بين </a:t>
            </a:r>
            <a:r>
              <a:rPr lang="ar-SA" sz="3200" b="1" dirty="0">
                <a:solidFill>
                  <a:srgbClr val="FF0000"/>
                </a:solidFill>
              </a:rPr>
              <a:t>كثافة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 الذهب وغاز الكلور إلى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CC987E-7D9B-407F-8C78-A188E2E8C5D8}"/>
              </a:ext>
            </a:extLst>
          </p:cNvPr>
          <p:cNvSpPr txBox="1"/>
          <p:nvPr/>
        </p:nvSpPr>
        <p:spPr>
          <a:xfrm>
            <a:off x="2719388" y="2409585"/>
            <a:ext cx="7633821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1) الاختلاف بين </a:t>
            </a:r>
            <a:r>
              <a:rPr lang="ar-SA" sz="3200" b="1" dirty="0">
                <a:solidFill>
                  <a:srgbClr val="FF0000"/>
                </a:solidFill>
              </a:rPr>
              <a:t>........</a:t>
            </a:r>
            <a:r>
              <a:rPr lang="ar-SA" sz="3200" b="1" dirty="0">
                <a:solidFill>
                  <a:srgbClr val="0000CC"/>
                </a:solidFill>
              </a:rPr>
              <a:t> ذرات الذهب وجسيمات الكلور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5CFEE46-909F-4C5B-8A8F-E0A90604C0AD}"/>
              </a:ext>
            </a:extLst>
          </p:cNvPr>
          <p:cNvSpPr txBox="1"/>
          <p:nvPr/>
        </p:nvSpPr>
        <p:spPr>
          <a:xfrm>
            <a:off x="7582354" y="3257014"/>
            <a:ext cx="2416954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 لون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 حجم</a:t>
            </a:r>
          </a:p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كتلة</a:t>
            </a:r>
          </a:p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وزن</a:t>
            </a:r>
            <a:r>
              <a:rPr lang="ar-SA" sz="44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</a:t>
            </a:r>
            <a:endParaRPr lang="ar-SA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ستطيل مستدير الزوايا 22">
            <a:extLst>
              <a:ext uri="{FF2B5EF4-FFF2-40B4-BE49-F238E27FC236}">
                <a16:creationId xmlns:a16="http://schemas.microsoft.com/office/drawing/2014/main" id="{D71BF926-3833-40E9-9874-9874F9B84809}"/>
              </a:ext>
            </a:extLst>
          </p:cNvPr>
          <p:cNvSpPr/>
          <p:nvPr/>
        </p:nvSpPr>
        <p:spPr>
          <a:xfrm>
            <a:off x="10534738" y="180939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5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E2D27D-CCC4-4EEC-9DFA-33AC250F26A8}"/>
              </a:ext>
            </a:extLst>
          </p:cNvPr>
          <p:cNvSpPr txBox="1"/>
          <p:nvPr/>
        </p:nvSpPr>
        <p:spPr>
          <a:xfrm>
            <a:off x="8589655" y="2748406"/>
            <a:ext cx="335700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2- الانضغاط و التمدد</a:t>
            </a:r>
          </a:p>
        </p:txBody>
      </p:sp>
      <p:pic>
        <p:nvPicPr>
          <p:cNvPr id="7" name="Picture 2" descr="نتيجة بحث الصور عن وسادة البوليسترين">
            <a:extLst>
              <a:ext uri="{FF2B5EF4-FFF2-40B4-BE49-F238E27FC236}">
                <a16:creationId xmlns:a16="http://schemas.microsoft.com/office/drawing/2014/main" id="{B0A266D2-E728-4D50-B7C6-E78066C90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6493" r="9061" b="32657"/>
          <a:stretch/>
        </p:blipFill>
        <p:spPr bwMode="auto">
          <a:xfrm>
            <a:off x="623481" y="2486209"/>
            <a:ext cx="3338919" cy="28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C4B7A39-225D-41B0-A8DA-ADFF9809F79A}"/>
              </a:ext>
            </a:extLst>
          </p:cNvPr>
          <p:cNvSpPr txBox="1"/>
          <p:nvPr/>
        </p:nvSpPr>
        <p:spPr>
          <a:xfrm>
            <a:off x="7508240" y="3929222"/>
            <a:ext cx="4565993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ماذا يحدث لو عصرت وسادة من البولسترين بالضغط عليها؟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67208C-47B5-472A-9B9F-8B43A33FF8FD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319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1D845A1-77B5-449A-A8FD-C68D9C6D752A}"/>
              </a:ext>
            </a:extLst>
          </p:cNvPr>
          <p:cNvSpPr txBox="1"/>
          <p:nvPr/>
        </p:nvSpPr>
        <p:spPr>
          <a:xfrm>
            <a:off x="8538855" y="2844225"/>
            <a:ext cx="335700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2- الانضغاط و التمدد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478CB38-5249-4D24-B5B4-D559DD8B365F}"/>
              </a:ext>
            </a:extLst>
          </p:cNvPr>
          <p:cNvSpPr txBox="1"/>
          <p:nvPr/>
        </p:nvSpPr>
        <p:spPr>
          <a:xfrm>
            <a:off x="7381316" y="5691556"/>
            <a:ext cx="4423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ما نوع العلاقة بين الضغط والحجم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2AA033D-BC09-46F1-97F1-EEE359FE652E}"/>
              </a:ext>
            </a:extLst>
          </p:cNvPr>
          <p:cNvSpPr txBox="1"/>
          <p:nvPr/>
        </p:nvSpPr>
        <p:spPr>
          <a:xfrm>
            <a:off x="6949440" y="3841301"/>
            <a:ext cx="4962343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وهذا ما يحدث لكثافة الغاز الموجود في وعاء أثناء انضغاطه وتمدده.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4355C6B-07A6-40FB-B1A5-18B3C36E6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30322" r="27310" b="24627"/>
          <a:stretch/>
        </p:blipFill>
        <p:spPr bwMode="auto">
          <a:xfrm>
            <a:off x="582840" y="2307111"/>
            <a:ext cx="5556529" cy="217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919519-2212-4298-99F7-2C9B69482BAE}"/>
              </a:ext>
            </a:extLst>
          </p:cNvPr>
          <p:cNvSpPr txBox="1"/>
          <p:nvPr/>
        </p:nvSpPr>
        <p:spPr>
          <a:xfrm>
            <a:off x="8673597" y="1779485"/>
            <a:ext cx="325281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تفسير سلوك الغازات</a:t>
            </a:r>
          </a:p>
        </p:txBody>
      </p:sp>
    </p:spTree>
    <p:extLst>
      <p:ext uri="{BB962C8B-B14F-4D97-AF65-F5344CB8AC3E}">
        <p14:creationId xmlns:p14="http://schemas.microsoft.com/office/powerpoint/2010/main" val="26803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755</Words>
  <Application>Microsoft Office PowerPoint</Application>
  <PresentationFormat>شاشة عريضة</PresentationFormat>
  <Paragraphs>167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ae_AlMateen</vt:lpstr>
      <vt:lpstr>Arial</vt:lpstr>
      <vt:lpstr>Calibri</vt:lpstr>
      <vt:lpstr>Calibri Light</vt:lpstr>
      <vt:lpstr>Sakkal Majalla</vt:lpstr>
      <vt:lpstr>Wingdings</vt:lpstr>
      <vt:lpstr>Wingdings 2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2020-12-14T09:47:47Z</dcterms:modified>
</cp:coreProperties>
</file>