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1FEDD3-C22A-405F-8B7D-326E4ADF1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C404100-C8F2-4E64-8000-B7E565F90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15FFCDB-EE76-434F-8BA9-A7A05FD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B166D8-4667-4419-B1E9-7A27387B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F47970-CD47-4C2A-82F9-23605711F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049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0F5FD1-8B19-4FB7-8340-CCE8718E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4BE03D5-D1AF-4DE6-83B8-E6F70E3B4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B4D507-FD24-4F38-BC22-2F65CD677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578D4-B349-441B-8199-D4FE7078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EB13B0-3F7B-47E3-AA26-D540E381B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521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B250764-C568-473F-9EAB-DEA6BE9B6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E79DA17-5533-4327-BD67-A11112B9F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9CE91A-DFB7-4B37-A2D0-CBA6DDF39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C8CBFF-08EF-449D-BEC5-40317218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ECC23C-2750-43D1-A90B-6EC5C390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649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4CF1C4-611D-44A6-873B-807FA490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3B91EA-03ED-4A84-B240-6D0577028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DF0E53-C30B-4C02-BCF2-304A3A71E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9519DD-F1B2-4549-AAAC-512035D1E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AE8732-4F09-40E3-B4F3-709FA8AA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598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DBD360-8B85-4D7E-8250-53756C1A5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8153646-2121-477D-A5C6-383F903E7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C44740-CC21-408F-BCE6-A30F97F4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907413-E640-4244-B6DC-BD5BBF62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598146-A3BA-4375-B0FA-D664DE6E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51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5C76E5-8C21-4145-830F-A457CE8D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31DDBC0-331B-46F2-83F2-D8FBBE814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5AD039-0766-4AB9-AD51-DA429A7F2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E925526-6749-4010-A994-B025AD279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59B19AA-3377-4DF9-9A71-DC522F88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6B65E70-F4FC-494A-85F3-569B519B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41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817D43-6D79-455A-8574-3B1A8DC3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2AFCC7-0223-40CB-BF22-CCD8778A4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76DAD96-31BD-4177-B4F2-0CB6316AA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8A99037-5413-4296-90FE-258443847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1131344-0FA6-49F0-AC00-F972CC7EE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1F6C9BC-9270-448B-83F0-D08289DD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CE726EB-10FA-4EED-8081-A3E7A033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BABB83E-1EDF-46B3-A2C9-414BC5F4F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884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AA1466-73A2-4EF2-85B2-7CF3FF9D0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2C76034-DF28-4DF0-BB71-C73EE872C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AD083AB-7DBB-4DDF-A3C4-9B29A377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3ED4FAE-1A03-4E5A-9326-6FCC1316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700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34FDCCE-5C97-402C-A850-161A1C0C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FCBA1E5-ECAF-45B4-9FF2-400B3095C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1FDF19-DD55-4591-86F7-4AE392BE6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223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CD7909-5953-4B04-95FA-6E06ED49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A3AA3AA-C6AB-4034-B27F-3DD0DCF41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8907E0D-B50E-4E9C-90FF-73D99D454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97494D0-74B4-4047-A602-DAADFADA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1C4264B-B208-4FD9-B7C1-F24A9464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86B5BBB-EB2B-4E3B-B9D9-B2972595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720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D5AA6D-525E-4C53-B37D-8132BCCC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905C2C0-ED7E-4BE3-8FD0-6112D476E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F04D338-DF20-4FD2-8F14-2E5A62347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C4435B8-3063-4D25-807E-C5643EB8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2655D7E-4714-4B20-BDF5-56B21F75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D2FBED9-1627-4788-B700-FCC6EE474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025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54A3A35-58D4-45E7-A1DE-23051F362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9A4DC2-FC39-42AC-9B99-266502CE8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C37C22-AD40-434E-8FB7-05BA8225A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8FDE6-8E0C-49F1-BFFA-529CB7A83A7E}" type="datetimeFigureOut">
              <a:rPr lang="ar-SA" smtClean="0"/>
              <a:t>06/07/43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CB3B7A-F8B8-4287-8DB9-DE7935943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34A31E-909C-4781-B2CA-EC33F41B1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2035-3852-49BA-80C7-5983786D3B9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161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32181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762954E-233E-4927-8B65-D2BBEC227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794" y="1757362"/>
            <a:ext cx="8672512" cy="364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1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32181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26D97D3-F323-4B04-984B-A5EFCB26AD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919" y="1822549"/>
            <a:ext cx="8529637" cy="365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5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32181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67BF354B-91AA-49FD-BB04-EB916A69FA6E}"/>
              </a:ext>
            </a:extLst>
          </p:cNvPr>
          <p:cNvGrpSpPr/>
          <p:nvPr/>
        </p:nvGrpSpPr>
        <p:grpSpPr>
          <a:xfrm>
            <a:off x="2986088" y="1695449"/>
            <a:ext cx="8822531" cy="3609975"/>
            <a:chOff x="2986088" y="1695449"/>
            <a:chExt cx="8822531" cy="3609975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96953226-D20C-41E9-8921-653491423C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86088" y="1695449"/>
              <a:ext cx="8822531" cy="3609975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A6EB801C-C0E3-4A25-AE12-D76F6B43D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93232" y="4636294"/>
              <a:ext cx="104775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016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27EA2DD-DC39-4851-92C6-CB71D0DDC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7581" y="1664494"/>
            <a:ext cx="7931943" cy="389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4C8B993-710B-40BA-8278-A514A3A1D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3119" y="1683543"/>
            <a:ext cx="2152650" cy="5619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BF5F085-2C3C-40FF-B873-F80886938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0361" y="2388393"/>
            <a:ext cx="9077325" cy="270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50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56459C5-4E08-4DB4-87CB-FF8F77081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057" y="1869281"/>
            <a:ext cx="916305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13281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شاشة عريضة</PresentationFormat>
  <Paragraphs>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2022-02-07T17:50:10Z</dcterms:created>
  <dcterms:modified xsi:type="dcterms:W3CDTF">2022-02-07T17:56:29Z</dcterms:modified>
</cp:coreProperties>
</file>