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90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3" r:id="rId13"/>
    <p:sldId id="269" r:id="rId14"/>
    <p:sldId id="270" r:id="rId15"/>
    <p:sldId id="271" r:id="rId16"/>
    <p:sldId id="291" r:id="rId17"/>
    <p:sldId id="274" r:id="rId18"/>
    <p:sldId id="284" r:id="rId1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A4747F-D68B-4820-AB0F-2BB6BB87031A}" v="81" dt="2020-12-16T11:51:16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18A4747F-D68B-4820-AB0F-2BB6BB87031A}"/>
    <pc:docChg chg="undo custSel addSld delSld modSld sldOrd">
      <pc:chgData name="majed Al-hakami" userId="c15e6e485a5a4051" providerId="LiveId" clId="{18A4747F-D68B-4820-AB0F-2BB6BB87031A}" dt="2020-12-16T11:51:20.078" v="223" actId="20577"/>
      <pc:docMkLst>
        <pc:docMk/>
      </pc:docMkLst>
      <pc:sldChg chg="del">
        <pc:chgData name="majed Al-hakami" userId="c15e6e485a5a4051" providerId="LiveId" clId="{18A4747F-D68B-4820-AB0F-2BB6BB87031A}" dt="2020-12-12T20:42:54.928" v="111" actId="47"/>
        <pc:sldMkLst>
          <pc:docMk/>
          <pc:sldMk cId="2447272190" sldId="256"/>
        </pc:sldMkLst>
      </pc:sldChg>
      <pc:sldChg chg="addSp modSp mod modAnim">
        <pc:chgData name="majed Al-hakami" userId="c15e6e485a5a4051" providerId="LiveId" clId="{18A4747F-D68B-4820-AB0F-2BB6BB87031A}" dt="2020-12-12T20:02:37.698" v="23" actId="1076"/>
        <pc:sldMkLst>
          <pc:docMk/>
          <pc:sldMk cId="3985106440" sldId="257"/>
        </pc:sldMkLst>
        <pc:spChg chg="mod">
          <ac:chgData name="majed Al-hakami" userId="c15e6e485a5a4051" providerId="LiveId" clId="{18A4747F-D68B-4820-AB0F-2BB6BB87031A}" dt="2020-12-12T20:02:13.218" v="1" actId="1076"/>
          <ac:spMkLst>
            <pc:docMk/>
            <pc:sldMk cId="3985106440" sldId="257"/>
            <ac:spMk id="3" creationId="{FB7C2AD4-C262-4CD6-BE19-6549FC922CA8}"/>
          </ac:spMkLst>
        </pc:spChg>
        <pc:spChg chg="add mod">
          <ac:chgData name="majed Al-hakami" userId="c15e6e485a5a4051" providerId="LiveId" clId="{18A4747F-D68B-4820-AB0F-2BB6BB87031A}" dt="2020-12-12T20:02:37.698" v="23" actId="1076"/>
          <ac:spMkLst>
            <pc:docMk/>
            <pc:sldMk cId="3985106440" sldId="257"/>
            <ac:spMk id="4" creationId="{12DA205A-8EEB-4E44-9206-9B34E64F1317}"/>
          </ac:spMkLst>
        </pc:spChg>
        <pc:spChg chg="add mod">
          <ac:chgData name="majed Al-hakami" userId="c15e6e485a5a4051" providerId="LiveId" clId="{18A4747F-D68B-4820-AB0F-2BB6BB87031A}" dt="2020-12-12T20:02:37.698" v="23" actId="1076"/>
          <ac:spMkLst>
            <pc:docMk/>
            <pc:sldMk cId="3985106440" sldId="257"/>
            <ac:spMk id="7" creationId="{7F96EF78-F0D8-4306-8121-77091D1F4FD9}"/>
          </ac:spMkLst>
        </pc:spChg>
        <pc:spChg chg="add mod">
          <ac:chgData name="majed Al-hakami" userId="c15e6e485a5a4051" providerId="LiveId" clId="{18A4747F-D68B-4820-AB0F-2BB6BB87031A}" dt="2020-12-12T20:02:37.698" v="23" actId="1076"/>
          <ac:spMkLst>
            <pc:docMk/>
            <pc:sldMk cId="3985106440" sldId="257"/>
            <ac:spMk id="8" creationId="{F55327E6-B1D9-4FF7-B6B3-8204D5B84F20}"/>
          </ac:spMkLst>
        </pc:spChg>
        <pc:spChg chg="add mod">
          <ac:chgData name="majed Al-hakami" userId="c15e6e485a5a4051" providerId="LiveId" clId="{18A4747F-D68B-4820-AB0F-2BB6BB87031A}" dt="2020-12-12T20:02:37.698" v="23" actId="1076"/>
          <ac:spMkLst>
            <pc:docMk/>
            <pc:sldMk cId="3985106440" sldId="257"/>
            <ac:spMk id="9" creationId="{71FA7BC8-D2AB-4139-B8AC-40FAA3876840}"/>
          </ac:spMkLst>
        </pc:spChg>
        <pc:picChg chg="add mod">
          <ac:chgData name="majed Al-hakami" userId="c15e6e485a5a4051" providerId="LiveId" clId="{18A4747F-D68B-4820-AB0F-2BB6BB87031A}" dt="2020-12-12T20:02:37.698" v="23" actId="1076"/>
          <ac:picMkLst>
            <pc:docMk/>
            <pc:sldMk cId="3985106440" sldId="257"/>
            <ac:picMk id="6" creationId="{77EB6D75-F408-42C1-91D6-CFE4D75590A2}"/>
          </ac:picMkLst>
        </pc:picChg>
      </pc:sldChg>
      <pc:sldChg chg="del">
        <pc:chgData name="majed Al-hakami" userId="c15e6e485a5a4051" providerId="LiveId" clId="{18A4747F-D68B-4820-AB0F-2BB6BB87031A}" dt="2020-12-12T20:14:29.793" v="102" actId="47"/>
        <pc:sldMkLst>
          <pc:docMk/>
          <pc:sldMk cId="3855509451" sldId="258"/>
        </pc:sldMkLst>
      </pc:sldChg>
      <pc:sldChg chg="addSp delSp modSp add modAnim">
        <pc:chgData name="majed Al-hakami" userId="c15e6e485a5a4051" providerId="LiveId" clId="{18A4747F-D68B-4820-AB0F-2BB6BB87031A}" dt="2020-12-12T20:02:58.910" v="28" actId="1076"/>
        <pc:sldMkLst>
          <pc:docMk/>
          <pc:sldMk cId="358138887" sldId="261"/>
        </pc:sldMkLst>
        <pc:spChg chg="add del mod">
          <ac:chgData name="majed Al-hakami" userId="c15e6e485a5a4051" providerId="LiveId" clId="{18A4747F-D68B-4820-AB0F-2BB6BB87031A}" dt="2020-12-12T20:02:54.031" v="26"/>
          <ac:spMkLst>
            <pc:docMk/>
            <pc:sldMk cId="358138887" sldId="261"/>
            <ac:spMk id="4" creationId="{A6F17B56-B374-463B-A04C-15925A920354}"/>
          </ac:spMkLst>
        </pc:spChg>
        <pc:spChg chg="add del mod">
          <ac:chgData name="majed Al-hakami" userId="c15e6e485a5a4051" providerId="LiveId" clId="{18A4747F-D68B-4820-AB0F-2BB6BB87031A}" dt="2020-12-12T20:02:54.031" v="26"/>
          <ac:spMkLst>
            <pc:docMk/>
            <pc:sldMk cId="358138887" sldId="261"/>
            <ac:spMk id="6" creationId="{5D1BBB4C-C627-4173-A8F6-E6566F224C6A}"/>
          </ac:spMkLst>
        </pc:spChg>
        <pc:spChg chg="add mod">
          <ac:chgData name="majed Al-hakami" userId="c15e6e485a5a4051" providerId="LiveId" clId="{18A4747F-D68B-4820-AB0F-2BB6BB87031A}" dt="2020-12-12T20:02:58.910" v="28" actId="1076"/>
          <ac:spMkLst>
            <pc:docMk/>
            <pc:sldMk cId="358138887" sldId="261"/>
            <ac:spMk id="8" creationId="{4495DA10-CA45-46C9-8819-05A8A1443EEA}"/>
          </ac:spMkLst>
        </pc:spChg>
        <pc:spChg chg="add mod">
          <ac:chgData name="majed Al-hakami" userId="c15e6e485a5a4051" providerId="LiveId" clId="{18A4747F-D68B-4820-AB0F-2BB6BB87031A}" dt="2020-12-12T20:02:58.910" v="28" actId="1076"/>
          <ac:spMkLst>
            <pc:docMk/>
            <pc:sldMk cId="358138887" sldId="261"/>
            <ac:spMk id="9" creationId="{8DDA1A16-1130-4311-AF5F-EF5849B117D0}"/>
          </ac:spMkLst>
        </pc:spChg>
        <pc:picChg chg="add del mod">
          <ac:chgData name="majed Al-hakami" userId="c15e6e485a5a4051" providerId="LiveId" clId="{18A4747F-D68B-4820-AB0F-2BB6BB87031A}" dt="2020-12-12T20:02:54.031" v="26"/>
          <ac:picMkLst>
            <pc:docMk/>
            <pc:sldMk cId="358138887" sldId="261"/>
            <ac:picMk id="7" creationId="{E123EC44-626A-4CE5-805D-FFECADC9BEB1}"/>
          </ac:picMkLst>
        </pc:picChg>
        <pc:picChg chg="add mod">
          <ac:chgData name="majed Al-hakami" userId="c15e6e485a5a4051" providerId="LiveId" clId="{18A4747F-D68B-4820-AB0F-2BB6BB87031A}" dt="2020-12-12T20:02:58.910" v="28" actId="1076"/>
          <ac:picMkLst>
            <pc:docMk/>
            <pc:sldMk cId="358138887" sldId="261"/>
            <ac:picMk id="10" creationId="{2474FF2C-0D64-4E03-92E7-1F0AC93B04C3}"/>
          </ac:picMkLst>
        </pc:picChg>
      </pc:sldChg>
      <pc:sldChg chg="addSp modSp add modAnim">
        <pc:chgData name="majed Al-hakami" userId="c15e6e485a5a4051" providerId="LiveId" clId="{18A4747F-D68B-4820-AB0F-2BB6BB87031A}" dt="2020-12-12T20:03:30.387" v="30" actId="1076"/>
        <pc:sldMkLst>
          <pc:docMk/>
          <pc:sldMk cId="2965877494" sldId="262"/>
        </pc:sldMkLst>
        <pc:spChg chg="add mod">
          <ac:chgData name="majed Al-hakami" userId="c15e6e485a5a4051" providerId="LiveId" clId="{18A4747F-D68B-4820-AB0F-2BB6BB87031A}" dt="2020-12-12T20:03:30.387" v="30" actId="1076"/>
          <ac:spMkLst>
            <pc:docMk/>
            <pc:sldMk cId="2965877494" sldId="262"/>
            <ac:spMk id="4" creationId="{9E3C95B2-6FE2-44D1-AFC6-32E56770E084}"/>
          </ac:spMkLst>
        </pc:spChg>
        <pc:spChg chg="add mod">
          <ac:chgData name="majed Al-hakami" userId="c15e6e485a5a4051" providerId="LiveId" clId="{18A4747F-D68B-4820-AB0F-2BB6BB87031A}" dt="2020-12-12T20:03:30.387" v="30" actId="1076"/>
          <ac:spMkLst>
            <pc:docMk/>
            <pc:sldMk cId="2965877494" sldId="262"/>
            <ac:spMk id="6" creationId="{77C0799A-47D5-4697-8B50-ED37E85A8514}"/>
          </ac:spMkLst>
        </pc:spChg>
        <pc:picChg chg="add mod">
          <ac:chgData name="majed Al-hakami" userId="c15e6e485a5a4051" providerId="LiveId" clId="{18A4747F-D68B-4820-AB0F-2BB6BB87031A}" dt="2020-12-12T20:03:30.387" v="30" actId="1076"/>
          <ac:picMkLst>
            <pc:docMk/>
            <pc:sldMk cId="2965877494" sldId="262"/>
            <ac:picMk id="7" creationId="{29D72953-FBD9-4D0A-8F27-7495A49C5969}"/>
          </ac:picMkLst>
        </pc:picChg>
      </pc:sldChg>
      <pc:sldChg chg="addSp modSp add mod modAnim">
        <pc:chgData name="majed Al-hakami" userId="c15e6e485a5a4051" providerId="LiveId" clId="{18A4747F-D68B-4820-AB0F-2BB6BB87031A}" dt="2020-12-15T21:41:45.085" v="184" actId="403"/>
        <pc:sldMkLst>
          <pc:docMk/>
          <pc:sldMk cId="3670706803" sldId="263"/>
        </pc:sldMkLst>
        <pc:spChg chg="add mod">
          <ac:chgData name="majed Al-hakami" userId="c15e6e485a5a4051" providerId="LiveId" clId="{18A4747F-D68B-4820-AB0F-2BB6BB87031A}" dt="2020-12-15T21:41:33.306" v="182" actId="14100"/>
          <ac:spMkLst>
            <pc:docMk/>
            <pc:sldMk cId="3670706803" sldId="263"/>
            <ac:spMk id="4" creationId="{E8236EDC-806A-46EC-95C9-95A5381D5BB9}"/>
          </ac:spMkLst>
        </pc:spChg>
        <pc:spChg chg="add mod">
          <ac:chgData name="majed Al-hakami" userId="c15e6e485a5a4051" providerId="LiveId" clId="{18A4747F-D68B-4820-AB0F-2BB6BB87031A}" dt="2020-12-15T21:41:45.085" v="184" actId="403"/>
          <ac:spMkLst>
            <pc:docMk/>
            <pc:sldMk cId="3670706803" sldId="263"/>
            <ac:spMk id="6" creationId="{60FDC883-A00D-420A-8198-36CD41259BB9}"/>
          </ac:spMkLst>
        </pc:spChg>
        <pc:picChg chg="add mod">
          <ac:chgData name="majed Al-hakami" userId="c15e6e485a5a4051" providerId="LiveId" clId="{18A4747F-D68B-4820-AB0F-2BB6BB87031A}" dt="2020-12-12T20:03:53.642" v="34" actId="1076"/>
          <ac:picMkLst>
            <pc:docMk/>
            <pc:sldMk cId="3670706803" sldId="263"/>
            <ac:picMk id="7" creationId="{72C693A7-088E-4E4A-980D-5859D84B55CD}"/>
          </ac:picMkLst>
        </pc:picChg>
      </pc:sldChg>
      <pc:sldChg chg="addSp modSp add mod modAnim">
        <pc:chgData name="majed Al-hakami" userId="c15e6e485a5a4051" providerId="LiveId" clId="{18A4747F-D68B-4820-AB0F-2BB6BB87031A}" dt="2020-12-15T21:42:07.556" v="188" actId="1076"/>
        <pc:sldMkLst>
          <pc:docMk/>
          <pc:sldMk cId="3569428163" sldId="264"/>
        </pc:sldMkLst>
        <pc:spChg chg="add mod">
          <ac:chgData name="majed Al-hakami" userId="c15e6e485a5a4051" providerId="LiveId" clId="{18A4747F-D68B-4820-AB0F-2BB6BB87031A}" dt="2020-12-12T20:04:27.519" v="36" actId="1076"/>
          <ac:spMkLst>
            <pc:docMk/>
            <pc:sldMk cId="3569428163" sldId="264"/>
            <ac:spMk id="4" creationId="{EE37F99E-37E4-4D0D-91B7-D717AD6CCB53}"/>
          </ac:spMkLst>
        </pc:spChg>
        <pc:spChg chg="add mod">
          <ac:chgData name="majed Al-hakami" userId="c15e6e485a5a4051" providerId="LiveId" clId="{18A4747F-D68B-4820-AB0F-2BB6BB87031A}" dt="2020-12-12T20:04:27.519" v="36" actId="1076"/>
          <ac:spMkLst>
            <pc:docMk/>
            <pc:sldMk cId="3569428163" sldId="264"/>
            <ac:spMk id="6" creationId="{90EE36ED-AB91-403B-B155-DD19A025AEC2}"/>
          </ac:spMkLst>
        </pc:spChg>
        <pc:spChg chg="add mod">
          <ac:chgData name="majed Al-hakami" userId="c15e6e485a5a4051" providerId="LiveId" clId="{18A4747F-D68B-4820-AB0F-2BB6BB87031A}" dt="2020-12-12T20:04:27.519" v="36" actId="1076"/>
          <ac:spMkLst>
            <pc:docMk/>
            <pc:sldMk cId="3569428163" sldId="264"/>
            <ac:spMk id="7" creationId="{47F75832-4AD7-499F-BC3C-6A3821D567A4}"/>
          </ac:spMkLst>
        </pc:spChg>
        <pc:spChg chg="add mod">
          <ac:chgData name="majed Al-hakami" userId="c15e6e485a5a4051" providerId="LiveId" clId="{18A4747F-D68B-4820-AB0F-2BB6BB87031A}" dt="2020-12-15T21:42:07.556" v="188" actId="1076"/>
          <ac:spMkLst>
            <pc:docMk/>
            <pc:sldMk cId="3569428163" sldId="264"/>
            <ac:spMk id="8" creationId="{4B9B3F98-F305-46C6-A279-9670C52F54FB}"/>
          </ac:spMkLst>
        </pc:spChg>
        <pc:spChg chg="add mod">
          <ac:chgData name="majed Al-hakami" userId="c15e6e485a5a4051" providerId="LiveId" clId="{18A4747F-D68B-4820-AB0F-2BB6BB87031A}" dt="2020-12-12T20:04:27.519" v="36" actId="1076"/>
          <ac:spMkLst>
            <pc:docMk/>
            <pc:sldMk cId="3569428163" sldId="264"/>
            <ac:spMk id="12" creationId="{797C41BE-4079-46D6-8194-4276602E20A1}"/>
          </ac:spMkLst>
        </pc:spChg>
        <pc:spChg chg="add mod">
          <ac:chgData name="majed Al-hakami" userId="c15e6e485a5a4051" providerId="LiveId" clId="{18A4747F-D68B-4820-AB0F-2BB6BB87031A}" dt="2020-12-15T21:42:04.460" v="187" actId="1076"/>
          <ac:spMkLst>
            <pc:docMk/>
            <pc:sldMk cId="3569428163" sldId="264"/>
            <ac:spMk id="13" creationId="{356F92FA-B1F5-4CCB-A1C9-638016819BBF}"/>
          </ac:spMkLst>
        </pc:spChg>
        <pc:spChg chg="add mod">
          <ac:chgData name="majed Al-hakami" userId="c15e6e485a5a4051" providerId="LiveId" clId="{18A4747F-D68B-4820-AB0F-2BB6BB87031A}" dt="2020-12-15T21:42:00.548" v="186" actId="403"/>
          <ac:spMkLst>
            <pc:docMk/>
            <pc:sldMk cId="3569428163" sldId="264"/>
            <ac:spMk id="14" creationId="{95D106A4-7A03-4362-A52B-A7C83C2DBB0C}"/>
          </ac:spMkLst>
        </pc:spChg>
        <pc:picChg chg="add mod">
          <ac:chgData name="majed Al-hakami" userId="c15e6e485a5a4051" providerId="LiveId" clId="{18A4747F-D68B-4820-AB0F-2BB6BB87031A}" dt="2020-12-12T20:04:36.195" v="38" actId="1076"/>
          <ac:picMkLst>
            <pc:docMk/>
            <pc:sldMk cId="3569428163" sldId="264"/>
            <ac:picMk id="9" creationId="{440126DB-346A-4F9C-B00D-8503427F75C3}"/>
          </ac:picMkLst>
        </pc:picChg>
        <pc:picChg chg="add mod">
          <ac:chgData name="majed Al-hakami" userId="c15e6e485a5a4051" providerId="LiveId" clId="{18A4747F-D68B-4820-AB0F-2BB6BB87031A}" dt="2020-12-12T20:04:50.962" v="43" actId="1076"/>
          <ac:picMkLst>
            <pc:docMk/>
            <pc:sldMk cId="3569428163" sldId="264"/>
            <ac:picMk id="10" creationId="{7F4A8E3A-B80C-41BF-ABC6-EDDDD1A0416A}"/>
          </ac:picMkLst>
        </pc:picChg>
        <pc:picChg chg="add mod">
          <ac:chgData name="majed Al-hakami" userId="c15e6e485a5a4051" providerId="LiveId" clId="{18A4747F-D68B-4820-AB0F-2BB6BB87031A}" dt="2020-12-12T20:04:47.791" v="42" actId="1076"/>
          <ac:picMkLst>
            <pc:docMk/>
            <pc:sldMk cId="3569428163" sldId="264"/>
            <ac:picMk id="11" creationId="{6A876C6D-1DDF-406A-A805-2243A3F8A246}"/>
          </ac:picMkLst>
        </pc:picChg>
      </pc:sldChg>
      <pc:sldChg chg="addSp modSp add mod modAnim">
        <pc:chgData name="majed Al-hakami" userId="c15e6e485a5a4051" providerId="LiveId" clId="{18A4747F-D68B-4820-AB0F-2BB6BB87031A}" dt="2020-12-12T20:05:48.296" v="47" actId="1076"/>
        <pc:sldMkLst>
          <pc:docMk/>
          <pc:sldMk cId="3166829594" sldId="265"/>
        </pc:sldMkLst>
        <pc:spChg chg="add mod">
          <ac:chgData name="majed Al-hakami" userId="c15e6e485a5a4051" providerId="LiveId" clId="{18A4747F-D68B-4820-AB0F-2BB6BB87031A}" dt="2020-12-12T20:05:41.089" v="45" actId="1076"/>
          <ac:spMkLst>
            <pc:docMk/>
            <pc:sldMk cId="3166829594" sldId="265"/>
            <ac:spMk id="6" creationId="{528BBE6D-8735-498D-A136-75D7B991A2F0}"/>
          </ac:spMkLst>
        </pc:spChg>
        <pc:spChg chg="add mod">
          <ac:chgData name="majed Al-hakami" userId="c15e6e485a5a4051" providerId="LiveId" clId="{18A4747F-D68B-4820-AB0F-2BB6BB87031A}" dt="2020-12-12T20:05:41.089" v="45" actId="1076"/>
          <ac:spMkLst>
            <pc:docMk/>
            <pc:sldMk cId="3166829594" sldId="265"/>
            <ac:spMk id="7" creationId="{5ABB98DF-AD14-47A4-B7C8-4F5FDA997EF5}"/>
          </ac:spMkLst>
        </pc:spChg>
        <pc:spChg chg="add mod">
          <ac:chgData name="majed Al-hakami" userId="c15e6e485a5a4051" providerId="LiveId" clId="{18A4747F-D68B-4820-AB0F-2BB6BB87031A}" dt="2020-12-12T20:05:41.089" v="45" actId="1076"/>
          <ac:spMkLst>
            <pc:docMk/>
            <pc:sldMk cId="3166829594" sldId="265"/>
            <ac:spMk id="8" creationId="{DBB2EB1E-E2AA-4E2E-A048-3A30FB902B07}"/>
          </ac:spMkLst>
        </pc:spChg>
        <pc:spChg chg="add mod">
          <ac:chgData name="majed Al-hakami" userId="c15e6e485a5a4051" providerId="LiveId" clId="{18A4747F-D68B-4820-AB0F-2BB6BB87031A}" dt="2020-12-12T20:05:41.089" v="45" actId="1076"/>
          <ac:spMkLst>
            <pc:docMk/>
            <pc:sldMk cId="3166829594" sldId="265"/>
            <ac:spMk id="9" creationId="{73FC26D4-6B11-4443-BBC4-9154302ACCF2}"/>
          </ac:spMkLst>
        </pc:spChg>
        <pc:spChg chg="add mod">
          <ac:chgData name="majed Al-hakami" userId="c15e6e485a5a4051" providerId="LiveId" clId="{18A4747F-D68B-4820-AB0F-2BB6BB87031A}" dt="2020-12-12T20:05:41.089" v="45" actId="1076"/>
          <ac:spMkLst>
            <pc:docMk/>
            <pc:sldMk cId="3166829594" sldId="265"/>
            <ac:spMk id="10" creationId="{3D94402C-B4A5-426F-B2C5-5F82CC2ED709}"/>
          </ac:spMkLst>
        </pc:spChg>
        <pc:spChg chg="add mod">
          <ac:chgData name="majed Al-hakami" userId="c15e6e485a5a4051" providerId="LiveId" clId="{18A4747F-D68B-4820-AB0F-2BB6BB87031A}" dt="2020-12-12T20:05:41.089" v="45" actId="1076"/>
          <ac:spMkLst>
            <pc:docMk/>
            <pc:sldMk cId="3166829594" sldId="265"/>
            <ac:spMk id="11" creationId="{28282DAB-9B61-413A-819F-833426564077}"/>
          </ac:spMkLst>
        </pc:spChg>
        <pc:spChg chg="add mod">
          <ac:chgData name="majed Al-hakami" userId="c15e6e485a5a4051" providerId="LiveId" clId="{18A4747F-D68B-4820-AB0F-2BB6BB87031A}" dt="2020-12-12T20:05:43.684" v="46" actId="782"/>
          <ac:spMkLst>
            <pc:docMk/>
            <pc:sldMk cId="3166829594" sldId="265"/>
            <ac:spMk id="12" creationId="{A6EDA0D2-0D4F-4527-B342-239DAB050885}"/>
          </ac:spMkLst>
        </pc:spChg>
        <pc:picChg chg="add mod">
          <ac:chgData name="majed Al-hakami" userId="c15e6e485a5a4051" providerId="LiveId" clId="{18A4747F-D68B-4820-AB0F-2BB6BB87031A}" dt="2020-12-12T20:05:48.296" v="47" actId="1076"/>
          <ac:picMkLst>
            <pc:docMk/>
            <pc:sldMk cId="3166829594" sldId="265"/>
            <ac:picMk id="4" creationId="{199F6D14-6D1F-41C6-B8F7-244066022806}"/>
          </ac:picMkLst>
        </pc:picChg>
      </pc:sldChg>
      <pc:sldChg chg="addSp delSp modSp add mod modAnim">
        <pc:chgData name="majed Al-hakami" userId="c15e6e485a5a4051" providerId="LiveId" clId="{18A4747F-D68B-4820-AB0F-2BB6BB87031A}" dt="2020-12-16T10:06:23.274" v="191" actId="404"/>
        <pc:sldMkLst>
          <pc:docMk/>
          <pc:sldMk cId="3145614428" sldId="266"/>
        </pc:sldMkLst>
        <pc:spChg chg="add mod">
          <ac:chgData name="majed Al-hakami" userId="c15e6e485a5a4051" providerId="LiveId" clId="{18A4747F-D68B-4820-AB0F-2BB6BB87031A}" dt="2020-12-16T10:06:23.274" v="191" actId="404"/>
          <ac:spMkLst>
            <pc:docMk/>
            <pc:sldMk cId="3145614428" sldId="266"/>
            <ac:spMk id="6" creationId="{DCAA4273-5F44-4F12-BDB1-2AD8B4C8B455}"/>
          </ac:spMkLst>
        </pc:spChg>
        <pc:spChg chg="add del mod">
          <ac:chgData name="majed Al-hakami" userId="c15e6e485a5a4051" providerId="LiveId" clId="{18A4747F-D68B-4820-AB0F-2BB6BB87031A}" dt="2020-12-15T21:43:44.427" v="189" actId="478"/>
          <ac:spMkLst>
            <pc:docMk/>
            <pc:sldMk cId="3145614428" sldId="266"/>
            <ac:spMk id="7" creationId="{5241C40F-55C2-4B85-AF11-39815C22D424}"/>
          </ac:spMkLst>
        </pc:spChg>
        <pc:picChg chg="add mod">
          <ac:chgData name="majed Al-hakami" userId="c15e6e485a5a4051" providerId="LiveId" clId="{18A4747F-D68B-4820-AB0F-2BB6BB87031A}" dt="2020-12-12T20:06:07.317" v="49" actId="1076"/>
          <ac:picMkLst>
            <pc:docMk/>
            <pc:sldMk cId="3145614428" sldId="266"/>
            <ac:picMk id="4" creationId="{E8866A86-A087-4DDE-BEC9-162D231D5081}"/>
          </ac:picMkLst>
        </pc:picChg>
        <pc:picChg chg="add mod">
          <ac:chgData name="majed Al-hakami" userId="c15e6e485a5a4051" providerId="LiveId" clId="{18A4747F-D68B-4820-AB0F-2BB6BB87031A}" dt="2020-12-12T20:06:07.317" v="49" actId="1076"/>
          <ac:picMkLst>
            <pc:docMk/>
            <pc:sldMk cId="3145614428" sldId="266"/>
            <ac:picMk id="8" creationId="{38DABC1A-1D1A-464C-A3F0-2817CA124D70}"/>
          </ac:picMkLst>
        </pc:picChg>
        <pc:picChg chg="add mod">
          <ac:chgData name="majed Al-hakami" userId="c15e6e485a5a4051" providerId="LiveId" clId="{18A4747F-D68B-4820-AB0F-2BB6BB87031A}" dt="2020-12-12T20:06:07.317" v="49" actId="1076"/>
          <ac:picMkLst>
            <pc:docMk/>
            <pc:sldMk cId="3145614428" sldId="266"/>
            <ac:picMk id="9" creationId="{AA4142DE-C2D7-4AFA-AF87-BF8E4D369D35}"/>
          </ac:picMkLst>
        </pc:picChg>
        <pc:picChg chg="add mod">
          <ac:chgData name="majed Al-hakami" userId="c15e6e485a5a4051" providerId="LiveId" clId="{18A4747F-D68B-4820-AB0F-2BB6BB87031A}" dt="2020-12-12T20:06:07.317" v="49" actId="1076"/>
          <ac:picMkLst>
            <pc:docMk/>
            <pc:sldMk cId="3145614428" sldId="266"/>
            <ac:picMk id="10" creationId="{38DA8AAE-4E90-4EDF-8F9C-84FAAB09BFD0}"/>
          </ac:picMkLst>
        </pc:picChg>
        <pc:picChg chg="add mod">
          <ac:chgData name="majed Al-hakami" userId="c15e6e485a5a4051" providerId="LiveId" clId="{18A4747F-D68B-4820-AB0F-2BB6BB87031A}" dt="2020-12-12T20:06:07.317" v="49" actId="1076"/>
          <ac:picMkLst>
            <pc:docMk/>
            <pc:sldMk cId="3145614428" sldId="266"/>
            <ac:picMk id="11" creationId="{3A0889A0-FD19-4A21-A536-FF3F2F50EA98}"/>
          </ac:picMkLst>
        </pc:picChg>
      </pc:sldChg>
      <pc:sldChg chg="addSp modSp add mod modAnim">
        <pc:chgData name="majed Al-hakami" userId="c15e6e485a5a4051" providerId="LiveId" clId="{18A4747F-D68B-4820-AB0F-2BB6BB87031A}" dt="2020-12-16T10:06:58.427" v="194" actId="404"/>
        <pc:sldMkLst>
          <pc:docMk/>
          <pc:sldMk cId="1124477395" sldId="267"/>
        </pc:sldMkLst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4" creationId="{17BAC4CC-7421-4587-95E9-D30E359A8AEB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6" creationId="{B094A853-2087-489C-A1DF-1ED5E80E5BA9}"/>
          </ac:spMkLst>
        </pc:spChg>
        <pc:spChg chg="add mod">
          <ac:chgData name="majed Al-hakami" userId="c15e6e485a5a4051" providerId="LiveId" clId="{18A4747F-D68B-4820-AB0F-2BB6BB87031A}" dt="2020-12-16T10:06:58.427" v="194" actId="404"/>
          <ac:spMkLst>
            <pc:docMk/>
            <pc:sldMk cId="1124477395" sldId="267"/>
            <ac:spMk id="7" creationId="{B8809F4B-931A-4046-A6CF-1023E420C9F6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8" creationId="{B0C8B651-22F8-4FD4-9230-DB13BA96E50D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9" creationId="{1B03C038-0321-44EB-8EAA-2FC90121459C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0" creationId="{32B858D7-C97C-46A2-A86A-4D39CA3FF7C1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1" creationId="{150364EB-BC9E-42C3-8CFD-83AA3F18FFE3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2" creationId="{76ABEB74-6219-4880-B651-E80102F34AA9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3" creationId="{47EB3258-2600-4A93-B297-1DA31C60142C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4" creationId="{44F501E2-BCEF-4504-A098-893CBA36B655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5" creationId="{88B9052C-A467-41BC-B688-D6980B33775B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6" creationId="{69BD956D-2714-4FEB-90E1-FF579C9CB5A7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7" creationId="{9B8E0CEB-9C28-458F-89E5-5F0C83FC751E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8" creationId="{8C386A89-A5C7-4E75-A56C-6271F9BDEF56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19" creationId="{AE126CFB-83D3-48FE-B64C-82176C8E67F2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0" creationId="{E36F85D9-981D-4F2F-9F2C-D85DD8F3FF57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1" creationId="{DD3AF64D-E64A-4BF8-AF27-5A8E0A000422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2" creationId="{78FA1C35-C216-4639-900E-93B1B1B0DA15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3" creationId="{E8933124-4E1D-4915-845D-3F06DC11221E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4" creationId="{D1FAD12F-381F-4D53-A3DB-8EBC60AC17A1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5" creationId="{D0C92804-56B8-45A2-9128-250838F3CF2B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6" creationId="{9B7E536C-3FA6-4FAF-81E8-61693F9AB439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7" creationId="{874D3FDA-FE6E-4428-A1D8-CFA0CBF72D77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8" creationId="{E8518F33-1C5B-4CBA-85A1-126F8AD8C8A0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29" creationId="{D3AD64D7-1C2B-4811-A241-BDFCCA6F9F62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0" creationId="{45B4360C-432B-41BB-9F29-B9A7C51DF500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1" creationId="{F78E43AD-CB98-4B61-B4A1-6E9E42FC3518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2" creationId="{15D89DA4-BADB-4808-A73D-80168DE78AA2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3" creationId="{11017A97-0725-4F76-8CDF-8E700C19C3BB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4" creationId="{C78A1015-B999-405F-9E65-A7BC473B2171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5" creationId="{06E0CD34-8EFB-4F6F-863A-93023184F552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6" creationId="{5BF40E95-DAAF-414D-9870-F03D9804F84D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7" creationId="{1E2C6D18-D3AD-4CB0-AC7A-35C656AE60DA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8" creationId="{3600D290-B187-4D48-94A7-93403E687A1D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39" creationId="{EC5568F4-140F-4302-B773-B31F77080946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40" creationId="{C89FFD42-DCD6-4B16-BF3F-E6A3B0E6E7A0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41" creationId="{54D9ADFD-2B4B-4581-BAD6-A35914868824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42" creationId="{CDB78102-6443-4A12-82F8-611AF2BF5491}"/>
          </ac:spMkLst>
        </pc:spChg>
        <pc:spChg chg="add mod">
          <ac:chgData name="majed Al-hakami" userId="c15e6e485a5a4051" providerId="LiveId" clId="{18A4747F-D68B-4820-AB0F-2BB6BB87031A}" dt="2020-12-12T20:06:47.330" v="52" actId="1076"/>
          <ac:spMkLst>
            <pc:docMk/>
            <pc:sldMk cId="1124477395" sldId="267"/>
            <ac:spMk id="43" creationId="{88CB2C7F-3C54-4AE2-8B2A-C24E8A216181}"/>
          </ac:spMkLst>
        </pc:spChg>
      </pc:sldChg>
      <pc:sldChg chg="addSp modSp add mod modAnim">
        <pc:chgData name="majed Al-hakami" userId="c15e6e485a5a4051" providerId="LiveId" clId="{18A4747F-D68B-4820-AB0F-2BB6BB87031A}" dt="2020-12-12T20:08:38.951" v="66" actId="1076"/>
        <pc:sldMkLst>
          <pc:docMk/>
          <pc:sldMk cId="556414716" sldId="268"/>
        </pc:sldMkLst>
        <pc:spChg chg="add mod">
          <ac:chgData name="majed Al-hakami" userId="c15e6e485a5a4051" providerId="LiveId" clId="{18A4747F-D68B-4820-AB0F-2BB6BB87031A}" dt="2020-12-12T20:08:02.207" v="58" actId="1076"/>
          <ac:spMkLst>
            <pc:docMk/>
            <pc:sldMk cId="556414716" sldId="268"/>
            <ac:spMk id="4" creationId="{FC86D63E-4DED-4E15-9B13-694B48523ABB}"/>
          </ac:spMkLst>
        </pc:spChg>
        <pc:spChg chg="add mod">
          <ac:chgData name="majed Al-hakami" userId="c15e6e485a5a4051" providerId="LiveId" clId="{18A4747F-D68B-4820-AB0F-2BB6BB87031A}" dt="2020-12-12T20:08:30.038" v="65" actId="14100"/>
          <ac:spMkLst>
            <pc:docMk/>
            <pc:sldMk cId="556414716" sldId="268"/>
            <ac:spMk id="6" creationId="{03E3E082-B053-41CF-90E1-BE442C696371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7" creationId="{B9A6CAEF-69CB-4827-8162-81E2F1E11664}"/>
          </ac:spMkLst>
        </pc:spChg>
        <pc:spChg chg="add mod">
          <ac:chgData name="majed Al-hakami" userId="c15e6e485a5a4051" providerId="LiveId" clId="{18A4747F-D68B-4820-AB0F-2BB6BB87031A}" dt="2020-12-12T20:08:38.951" v="66" actId="1076"/>
          <ac:spMkLst>
            <pc:docMk/>
            <pc:sldMk cId="556414716" sldId="268"/>
            <ac:spMk id="8" creationId="{B61015DF-C86E-402D-823C-007F8C78C39F}"/>
          </ac:spMkLst>
        </pc:spChg>
        <pc:spChg chg="add mod">
          <ac:chgData name="majed Al-hakami" userId="c15e6e485a5a4051" providerId="LiveId" clId="{18A4747F-D68B-4820-AB0F-2BB6BB87031A}" dt="2020-12-12T20:08:38.951" v="66" actId="1076"/>
          <ac:spMkLst>
            <pc:docMk/>
            <pc:sldMk cId="556414716" sldId="268"/>
            <ac:spMk id="9" creationId="{CEC4CFB3-3AD0-4452-92AA-AD01BB8A17F3}"/>
          </ac:spMkLst>
        </pc:spChg>
        <pc:spChg chg="add mod">
          <ac:chgData name="majed Al-hakami" userId="c15e6e485a5a4051" providerId="LiveId" clId="{18A4747F-D68B-4820-AB0F-2BB6BB87031A}" dt="2020-12-12T20:08:38.951" v="66" actId="1076"/>
          <ac:spMkLst>
            <pc:docMk/>
            <pc:sldMk cId="556414716" sldId="268"/>
            <ac:spMk id="10" creationId="{EC4639CF-8E19-4607-BB97-D60C738AAFAA}"/>
          </ac:spMkLst>
        </pc:spChg>
        <pc:spChg chg="add mod">
          <ac:chgData name="majed Al-hakami" userId="c15e6e485a5a4051" providerId="LiveId" clId="{18A4747F-D68B-4820-AB0F-2BB6BB87031A}" dt="2020-12-12T20:08:38.951" v="66" actId="1076"/>
          <ac:spMkLst>
            <pc:docMk/>
            <pc:sldMk cId="556414716" sldId="268"/>
            <ac:spMk id="11" creationId="{2D1F8F5B-F9CC-4F44-BB9B-F146A2F23C83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2" creationId="{29D30526-221E-47F0-9D6B-4095663E891C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3" creationId="{37154AA0-465A-4A1B-99AB-39BB0AEE791D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4" creationId="{B1041DBF-6550-4FB9-A54C-354CF0B9A750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5" creationId="{2CCBE249-2E91-4312-81C0-CCC24E4664BE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6" creationId="{4DF4F998-826C-441A-AFB2-EC1A842D1987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7" creationId="{59B4A0CF-06DA-4015-8E33-5DD05DE90B7F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8" creationId="{CC1C6ED7-70BA-4292-AFA9-6A6FA4C30592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19" creationId="{5A9B93DB-E990-4D6B-95BA-0A0B3B3B086F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0" creationId="{E3B64F39-EC8D-4FAD-84DC-09997B42D376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1" creationId="{26108E38-9462-4BE5-9DBA-63F00C5E74BA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2" creationId="{0881D194-AE90-4E52-A9C9-571ADE1FA4F0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3" creationId="{164C4191-BDAF-4783-A43D-C6F309522419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4" creationId="{0AF3E4A8-199C-4852-9DEE-A8AB442C2782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5" creationId="{A1A0417C-45DB-41A8-8C14-8E3A20E304B7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6" creationId="{B7F3D4B8-813C-40CD-8D10-8AD0D47168A0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7" creationId="{B91195A2-7788-4232-9184-7F8BE2377BFC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8" creationId="{0539EF4A-B152-4DBB-AC89-23585A88F165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29" creationId="{542E7E37-C6F1-4F49-848D-33AC9187D625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30" creationId="{942B9F85-37C9-4ABF-986B-7F62D1E86CEE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31" creationId="{3E97136A-AAA4-477B-BADB-D4C7EB71869C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32" creationId="{0E31B9F2-0E82-4B4D-B693-F7E06C0DC710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33" creationId="{01DD8161-C00D-4432-9176-26CBD1FF383C}"/>
          </ac:spMkLst>
        </pc:spChg>
        <pc:spChg chg="add mod">
          <ac:chgData name="majed Al-hakami" userId="c15e6e485a5a4051" providerId="LiveId" clId="{18A4747F-D68B-4820-AB0F-2BB6BB87031A}" dt="2020-12-12T20:07:56.172" v="57" actId="1076"/>
          <ac:spMkLst>
            <pc:docMk/>
            <pc:sldMk cId="556414716" sldId="268"/>
            <ac:spMk id="34" creationId="{EF9C54D9-1E01-4627-88EE-9173012ECD86}"/>
          </ac:spMkLst>
        </pc:spChg>
      </pc:sldChg>
      <pc:sldChg chg="addSp modSp add mod modAnim">
        <pc:chgData name="majed Al-hakami" userId="c15e6e485a5a4051" providerId="LiveId" clId="{18A4747F-D68B-4820-AB0F-2BB6BB87031A}" dt="2020-12-12T20:42:31.602" v="110" actId="403"/>
        <pc:sldMkLst>
          <pc:docMk/>
          <pc:sldMk cId="2240359612" sldId="269"/>
        </pc:sldMkLst>
        <pc:spChg chg="add mod">
          <ac:chgData name="majed Al-hakami" userId="c15e6e485a5a4051" providerId="LiveId" clId="{18A4747F-D68B-4820-AB0F-2BB6BB87031A}" dt="2020-12-12T20:42:31.602" v="110" actId="403"/>
          <ac:spMkLst>
            <pc:docMk/>
            <pc:sldMk cId="2240359612" sldId="269"/>
            <ac:spMk id="6" creationId="{98AC2B88-D71C-4C0D-A1DE-2DB4BAA73A5B}"/>
          </ac:spMkLst>
        </pc:spChg>
        <pc:spChg chg="add mod">
          <ac:chgData name="majed Al-hakami" userId="c15e6e485a5a4051" providerId="LiveId" clId="{18A4747F-D68B-4820-AB0F-2BB6BB87031A}" dt="2020-12-12T20:42:28.146" v="109" actId="403"/>
          <ac:spMkLst>
            <pc:docMk/>
            <pc:sldMk cId="2240359612" sldId="269"/>
            <ac:spMk id="7" creationId="{96C074A1-6E88-4FC2-81C6-3863B550930F}"/>
          </ac:spMkLst>
        </pc:spChg>
        <pc:picChg chg="add mod">
          <ac:chgData name="majed Al-hakami" userId="c15e6e485a5a4051" providerId="LiveId" clId="{18A4747F-D68B-4820-AB0F-2BB6BB87031A}" dt="2020-12-12T20:42:10.403" v="108" actId="14100"/>
          <ac:picMkLst>
            <pc:docMk/>
            <pc:sldMk cId="2240359612" sldId="269"/>
            <ac:picMk id="4" creationId="{64A4EB66-D4A3-49CE-A012-F76B1301FE01}"/>
          </ac:picMkLst>
        </pc:picChg>
      </pc:sldChg>
      <pc:sldChg chg="addSp delSp modSp add mod">
        <pc:chgData name="majed Al-hakami" userId="c15e6e485a5a4051" providerId="LiveId" clId="{18A4747F-D68B-4820-AB0F-2BB6BB87031A}" dt="2020-12-16T11:45:59.513" v="201" actId="20577"/>
        <pc:sldMkLst>
          <pc:docMk/>
          <pc:sldMk cId="1781509585" sldId="270"/>
        </pc:sldMkLst>
        <pc:spChg chg="add del mod">
          <ac:chgData name="majed Al-hakami" userId="c15e6e485a5a4051" providerId="LiveId" clId="{18A4747F-D68B-4820-AB0F-2BB6BB87031A}" dt="2020-12-16T11:45:52.376" v="198" actId="478"/>
          <ac:spMkLst>
            <pc:docMk/>
            <pc:sldMk cId="1781509585" sldId="270"/>
            <ac:spMk id="4" creationId="{A0C54E68-F480-4190-8C6E-431091877BA1}"/>
          </ac:spMkLst>
        </pc:spChg>
        <pc:spChg chg="add mod">
          <ac:chgData name="majed Al-hakami" userId="c15e6e485a5a4051" providerId="LiveId" clId="{18A4747F-D68B-4820-AB0F-2BB6BB87031A}" dt="2020-12-12T20:09:47.223" v="71" actId="1076"/>
          <ac:spMkLst>
            <pc:docMk/>
            <pc:sldMk cId="1781509585" sldId="270"/>
            <ac:spMk id="7" creationId="{6141F175-0DBD-4020-81A7-F1CC02505B52}"/>
          </ac:spMkLst>
        </pc:spChg>
        <pc:spChg chg="add mod">
          <ac:chgData name="majed Al-hakami" userId="c15e6e485a5a4051" providerId="LiveId" clId="{18A4747F-D68B-4820-AB0F-2BB6BB87031A}" dt="2020-12-12T20:09:47.223" v="71" actId="1076"/>
          <ac:spMkLst>
            <pc:docMk/>
            <pc:sldMk cId="1781509585" sldId="270"/>
            <ac:spMk id="8" creationId="{A56072ED-91D3-4283-ACA9-C053A13C0301}"/>
          </ac:spMkLst>
        </pc:spChg>
        <pc:spChg chg="add mod">
          <ac:chgData name="majed Al-hakami" userId="c15e6e485a5a4051" providerId="LiveId" clId="{18A4747F-D68B-4820-AB0F-2BB6BB87031A}" dt="2020-12-12T20:09:47.223" v="71" actId="1076"/>
          <ac:spMkLst>
            <pc:docMk/>
            <pc:sldMk cId="1781509585" sldId="270"/>
            <ac:spMk id="9" creationId="{81D74BD8-6D43-4985-B8B4-06E6F2488B81}"/>
          </ac:spMkLst>
        </pc:spChg>
        <pc:spChg chg="add mod">
          <ac:chgData name="majed Al-hakami" userId="c15e6e485a5a4051" providerId="LiveId" clId="{18A4747F-D68B-4820-AB0F-2BB6BB87031A}" dt="2020-12-12T20:09:47.223" v="71" actId="1076"/>
          <ac:spMkLst>
            <pc:docMk/>
            <pc:sldMk cId="1781509585" sldId="270"/>
            <ac:spMk id="10" creationId="{A1F68783-5692-4952-9EB1-6DB75E5BE0D2}"/>
          </ac:spMkLst>
        </pc:spChg>
        <pc:spChg chg="add mod">
          <ac:chgData name="majed Al-hakami" userId="c15e6e485a5a4051" providerId="LiveId" clId="{18A4747F-D68B-4820-AB0F-2BB6BB87031A}" dt="2020-12-12T20:41:45.479" v="107" actId="14100"/>
          <ac:spMkLst>
            <pc:docMk/>
            <pc:sldMk cId="1781509585" sldId="270"/>
            <ac:spMk id="11" creationId="{5645DF31-07BA-4C44-BA4B-23164A78BAA0}"/>
          </ac:spMkLst>
        </pc:spChg>
        <pc:spChg chg="add mod">
          <ac:chgData name="majed Al-hakami" userId="c15e6e485a5a4051" providerId="LiveId" clId="{18A4747F-D68B-4820-AB0F-2BB6BB87031A}" dt="2020-12-16T11:45:59.513" v="201" actId="20577"/>
          <ac:spMkLst>
            <pc:docMk/>
            <pc:sldMk cId="1781509585" sldId="270"/>
            <ac:spMk id="13" creationId="{33B0212A-F7D2-4ADA-B4ED-BDE63FC3F397}"/>
          </ac:spMkLst>
        </pc:spChg>
        <pc:picChg chg="add del mod">
          <ac:chgData name="majed Al-hakami" userId="c15e6e485a5a4051" providerId="LiveId" clId="{18A4747F-D68B-4820-AB0F-2BB6BB87031A}" dt="2020-12-16T11:45:54.651" v="199" actId="478"/>
          <ac:picMkLst>
            <pc:docMk/>
            <pc:sldMk cId="1781509585" sldId="270"/>
            <ac:picMk id="6" creationId="{019074B8-6B62-4635-A26A-199EBB5AF9F2}"/>
          </ac:picMkLst>
        </pc:picChg>
        <pc:picChg chg="add del mod">
          <ac:chgData name="majed Al-hakami" userId="c15e6e485a5a4051" providerId="LiveId" clId="{18A4747F-D68B-4820-AB0F-2BB6BB87031A}" dt="2020-12-16T11:45:52.376" v="198" actId="478"/>
          <ac:picMkLst>
            <pc:docMk/>
            <pc:sldMk cId="1781509585" sldId="270"/>
            <ac:picMk id="12" creationId="{7FE6CE19-C7D2-4911-9DCF-FC91DF12FA3D}"/>
          </ac:picMkLst>
        </pc:picChg>
      </pc:sldChg>
      <pc:sldChg chg="addSp delSp modSp add mod ord">
        <pc:chgData name="majed Al-hakami" userId="c15e6e485a5a4051" providerId="LiveId" clId="{18A4747F-D68B-4820-AB0F-2BB6BB87031A}" dt="2020-12-16T11:46:13.625" v="204" actId="20577"/>
        <pc:sldMkLst>
          <pc:docMk/>
          <pc:sldMk cId="1794129653" sldId="271"/>
        </pc:sldMkLst>
        <pc:spChg chg="add del mod">
          <ac:chgData name="majed Al-hakami" userId="c15e6e485a5a4051" providerId="LiveId" clId="{18A4747F-D68B-4820-AB0F-2BB6BB87031A}" dt="2020-12-16T11:46:09.880" v="202" actId="478"/>
          <ac:spMkLst>
            <pc:docMk/>
            <pc:sldMk cId="1794129653" sldId="271"/>
            <ac:spMk id="4" creationId="{286B2EC2-AC89-4B72-B588-F39964FA7065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7" creationId="{B3AFF81C-DBD1-4A46-B632-D9D345156508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8" creationId="{BA302769-E5E2-453C-A878-4EEE78BA3E61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9" creationId="{320050B4-A3C5-4141-BE0D-8B146C3766A5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10" creationId="{CA0197CF-09CB-484D-8C93-DB67E7717F5E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11" creationId="{6FA831B5-DD8F-462F-B107-33213E2C9570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12" creationId="{D18C70FE-17D3-4A7D-B873-C5280B71F291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13" creationId="{0BEEFBFD-E717-40DE-B882-BA30A97F4AC6}"/>
          </ac:spMkLst>
        </pc:spChg>
        <pc:spChg chg="add mod">
          <ac:chgData name="majed Al-hakami" userId="c15e6e485a5a4051" providerId="LiveId" clId="{18A4747F-D68B-4820-AB0F-2BB6BB87031A}" dt="2020-12-12T20:39:19.427" v="104" actId="1076"/>
          <ac:spMkLst>
            <pc:docMk/>
            <pc:sldMk cId="1794129653" sldId="271"/>
            <ac:spMk id="14" creationId="{C7FE780D-81EB-488F-AF51-B5558069D29E}"/>
          </ac:spMkLst>
        </pc:spChg>
        <pc:spChg chg="add mod">
          <ac:chgData name="majed Al-hakami" userId="c15e6e485a5a4051" providerId="LiveId" clId="{18A4747F-D68B-4820-AB0F-2BB6BB87031A}" dt="2020-12-12T20:39:29.239" v="105" actId="1076"/>
          <ac:spMkLst>
            <pc:docMk/>
            <pc:sldMk cId="1794129653" sldId="271"/>
            <ac:spMk id="15" creationId="{B836199D-EA88-4D41-ABA2-4B95CF030C1B}"/>
          </ac:spMkLst>
        </pc:spChg>
        <pc:spChg chg="add mod">
          <ac:chgData name="majed Al-hakami" userId="c15e6e485a5a4051" providerId="LiveId" clId="{18A4747F-D68B-4820-AB0F-2BB6BB87031A}" dt="2020-12-16T11:46:13.625" v="204" actId="20577"/>
          <ac:spMkLst>
            <pc:docMk/>
            <pc:sldMk cId="1794129653" sldId="271"/>
            <ac:spMk id="16" creationId="{95F546F8-59A5-4CC2-BCB1-9F2E44BB2D62}"/>
          </ac:spMkLst>
        </pc:spChg>
        <pc:picChg chg="add del mod">
          <ac:chgData name="majed Al-hakami" userId="c15e6e485a5a4051" providerId="LiveId" clId="{18A4747F-D68B-4820-AB0F-2BB6BB87031A}" dt="2020-12-16T11:46:09.880" v="202" actId="478"/>
          <ac:picMkLst>
            <pc:docMk/>
            <pc:sldMk cId="1794129653" sldId="271"/>
            <ac:picMk id="6" creationId="{3200F1BB-C640-4456-9C63-061AC9974F96}"/>
          </ac:picMkLst>
        </pc:picChg>
      </pc:sldChg>
      <pc:sldChg chg="addSp modSp add del mod">
        <pc:chgData name="majed Al-hakami" userId="c15e6e485a5a4051" providerId="LiveId" clId="{18A4747F-D68B-4820-AB0F-2BB6BB87031A}" dt="2020-12-12T20:12:04.734" v="87" actId="47"/>
        <pc:sldMkLst>
          <pc:docMk/>
          <pc:sldMk cId="4212716896" sldId="272"/>
        </pc:sldMkLst>
        <pc:spChg chg="add mod">
          <ac:chgData name="majed Al-hakami" userId="c15e6e485a5a4051" providerId="LiveId" clId="{18A4747F-D68B-4820-AB0F-2BB6BB87031A}" dt="2020-12-12T20:10:22.591" v="77" actId="1076"/>
          <ac:spMkLst>
            <pc:docMk/>
            <pc:sldMk cId="4212716896" sldId="272"/>
            <ac:spMk id="4" creationId="{1BDA2FAF-CB13-43DF-8AD6-50DC832A64A4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7" creationId="{668E7983-E3A3-40D1-A1BC-FD255A5163B2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8" creationId="{2F1AC836-B090-4360-AC90-6069FFF7DF9A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9" creationId="{B9BA2442-79E8-4406-B73C-6056E7A8F178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10" creationId="{F4AB94B2-C6F7-402F-9393-ADDE4B06DB5E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11" creationId="{B11F8916-F053-450F-89CB-87A6C44A06E8}"/>
          </ac:spMkLst>
        </pc:spChg>
        <pc:spChg chg="add mod">
          <ac:chgData name="majed Al-hakami" userId="c15e6e485a5a4051" providerId="LiveId" clId="{18A4747F-D68B-4820-AB0F-2BB6BB87031A}" dt="2020-12-12T20:10:30.967" v="80" actId="20577"/>
          <ac:spMkLst>
            <pc:docMk/>
            <pc:sldMk cId="4212716896" sldId="272"/>
            <ac:spMk id="12" creationId="{0AC37AEB-C3CB-4AFF-8E40-ADAD30EB9694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13" creationId="{CA6D3ABF-9386-483B-9A64-4BCC9D2A0448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14" creationId="{F8E335B9-BC72-4C2A-8524-48E082455DAA}"/>
          </ac:spMkLst>
        </pc:spChg>
        <pc:spChg chg="add mod">
          <ac:chgData name="majed Al-hakami" userId="c15e6e485a5a4051" providerId="LiveId" clId="{18A4747F-D68B-4820-AB0F-2BB6BB87031A}" dt="2020-12-12T20:10:37.941" v="81" actId="782"/>
          <ac:spMkLst>
            <pc:docMk/>
            <pc:sldMk cId="4212716896" sldId="272"/>
            <ac:spMk id="15" creationId="{8C25A224-ED0E-4108-8C0D-138EFB3E3122}"/>
          </ac:spMkLst>
        </pc:spChg>
        <pc:picChg chg="add mod">
          <ac:chgData name="majed Al-hakami" userId="c15e6e485a5a4051" providerId="LiveId" clId="{18A4747F-D68B-4820-AB0F-2BB6BB87031A}" dt="2020-12-12T20:10:22.591" v="77" actId="1076"/>
          <ac:picMkLst>
            <pc:docMk/>
            <pc:sldMk cId="4212716896" sldId="272"/>
            <ac:picMk id="6" creationId="{4867C47D-98FB-4131-8DFC-A28022DB6B8B}"/>
          </ac:picMkLst>
        </pc:picChg>
      </pc:sldChg>
      <pc:sldChg chg="addSp delSp modSp add mod ord modAnim">
        <pc:chgData name="majed Al-hakami" userId="c15e6e485a5a4051" providerId="LiveId" clId="{18A4747F-D68B-4820-AB0F-2BB6BB87031A}" dt="2020-12-12T20:12:25.328" v="92" actId="20577"/>
        <pc:sldMkLst>
          <pc:docMk/>
          <pc:sldMk cId="3924260834" sldId="273"/>
        </pc:sldMkLst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4" creationId="{02D8F025-C12A-4566-B550-4A0667F550E0}"/>
          </ac:spMkLst>
        </pc:spChg>
        <pc:spChg chg="add mod">
          <ac:chgData name="majed Al-hakami" userId="c15e6e485a5a4051" providerId="LiveId" clId="{18A4747F-D68B-4820-AB0F-2BB6BB87031A}" dt="2020-12-12T20:11:54.471" v="86" actId="20577"/>
          <ac:spMkLst>
            <pc:docMk/>
            <pc:sldMk cId="3924260834" sldId="273"/>
            <ac:spMk id="6" creationId="{E90EF638-B9AE-45AB-9081-1B30309900E2}"/>
          </ac:spMkLst>
        </pc:spChg>
        <pc:spChg chg="add mod">
          <ac:chgData name="majed Al-hakami" userId="c15e6e485a5a4051" providerId="LiveId" clId="{18A4747F-D68B-4820-AB0F-2BB6BB87031A}" dt="2020-12-12T20:11:43.507" v="84" actId="1076"/>
          <ac:spMkLst>
            <pc:docMk/>
            <pc:sldMk cId="3924260834" sldId="273"/>
            <ac:spMk id="7" creationId="{0FC326B5-4296-4E23-81C8-BCD2005E0550}"/>
          </ac:spMkLst>
        </pc:spChg>
        <pc:spChg chg="add mod">
          <ac:chgData name="majed Al-hakami" userId="c15e6e485a5a4051" providerId="LiveId" clId="{18A4747F-D68B-4820-AB0F-2BB6BB87031A}" dt="2020-12-12T20:11:43.507" v="84" actId="1076"/>
          <ac:spMkLst>
            <pc:docMk/>
            <pc:sldMk cId="3924260834" sldId="273"/>
            <ac:spMk id="8" creationId="{B0205E36-0E2C-443F-AC6F-780C2742925E}"/>
          </ac:spMkLst>
        </pc:spChg>
        <pc:spChg chg="add mod">
          <ac:chgData name="majed Al-hakami" userId="c15e6e485a5a4051" providerId="LiveId" clId="{18A4747F-D68B-4820-AB0F-2BB6BB87031A}" dt="2020-12-12T20:11:43.507" v="84" actId="1076"/>
          <ac:spMkLst>
            <pc:docMk/>
            <pc:sldMk cId="3924260834" sldId="273"/>
            <ac:spMk id="9" creationId="{7D8FC81E-8B2B-447C-935C-82FD31E1786F}"/>
          </ac:spMkLst>
        </pc:spChg>
        <pc:spChg chg="add mod">
          <ac:chgData name="majed Al-hakami" userId="c15e6e485a5a4051" providerId="LiveId" clId="{18A4747F-D68B-4820-AB0F-2BB6BB87031A}" dt="2020-12-12T20:11:43.507" v="84" actId="1076"/>
          <ac:spMkLst>
            <pc:docMk/>
            <pc:sldMk cId="3924260834" sldId="273"/>
            <ac:spMk id="10" creationId="{C6244EA3-FB05-4970-BD1E-6FCE90494126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1" creationId="{D8A37ABA-84BA-4329-B714-3DF2E11960C4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2" creationId="{5F3C9879-86D2-4239-85BA-3402525A15B2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3" creationId="{531CC723-EED1-4DAE-86D1-7D44831C852F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4" creationId="{F3C24985-0438-4230-B551-10424AECF237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5" creationId="{69131065-49CA-4B65-A230-DFC2F51B6F87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6" creationId="{0B9381C5-832E-4D87-A584-B1B6B006834D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7" creationId="{66F08F1E-AEE9-48FA-B01B-25429A41FE9A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8" creationId="{53BB5437-D48E-4A66-BAEE-D30AC314190E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19" creationId="{FC241595-5738-4394-8352-92C0FFED0CCB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0" creationId="{6A39150D-66CB-4FD4-8DA5-3AC4ED102559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1" creationId="{85789D8A-45D8-467E-AFC2-B78F60C0B124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2" creationId="{B1F8763E-A3E5-47C7-A437-3EB13C2156B8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3" creationId="{42BB8E45-CB29-4B16-9C0B-96D375C541C0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4" creationId="{4F224F6A-FB75-4926-AC2E-9EE640413FC0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5" creationId="{6F0C2D62-5352-49A9-AF5C-FED7E0DEC034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6" creationId="{D6D72417-88DE-4552-B68B-4772AAD2F52F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27" creationId="{2732723F-E01D-4C0A-BA0E-DF7F7FDCA8CD}"/>
          </ac:spMkLst>
        </pc:spChg>
        <pc:spChg chg="add del mod">
          <ac:chgData name="majed Al-hakami" userId="c15e6e485a5a4051" providerId="LiveId" clId="{18A4747F-D68B-4820-AB0F-2BB6BB87031A}" dt="2020-12-12T20:12:21.530" v="90" actId="478"/>
          <ac:spMkLst>
            <pc:docMk/>
            <pc:sldMk cId="3924260834" sldId="273"/>
            <ac:spMk id="28" creationId="{C744AA50-BF75-4E21-9C95-E52796368773}"/>
          </ac:spMkLst>
        </pc:spChg>
        <pc:spChg chg="add mod">
          <ac:chgData name="majed Al-hakami" userId="c15e6e485a5a4051" providerId="LiveId" clId="{18A4747F-D68B-4820-AB0F-2BB6BB87031A}" dt="2020-12-12T20:11:43.507" v="84" actId="1076"/>
          <ac:spMkLst>
            <pc:docMk/>
            <pc:sldMk cId="3924260834" sldId="273"/>
            <ac:spMk id="30" creationId="{3AC0D274-6978-45AF-A55D-831B1FAD6319}"/>
          </ac:spMkLst>
        </pc:spChg>
        <pc:spChg chg="add mod">
          <ac:chgData name="majed Al-hakami" userId="c15e6e485a5a4051" providerId="LiveId" clId="{18A4747F-D68B-4820-AB0F-2BB6BB87031A}" dt="2020-12-12T20:11:43.507" v="84" actId="1076"/>
          <ac:spMkLst>
            <pc:docMk/>
            <pc:sldMk cId="3924260834" sldId="273"/>
            <ac:spMk id="31" creationId="{611F6EE8-5E9E-4F06-8323-D96E6C5850A4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2" creationId="{B1EFEDC6-3C3B-40E1-9CF8-39E45DEEFEBC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3" creationId="{666B2C77-18C4-43F9-BCD6-6EF49DBE7F64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4" creationId="{02993B51-9F0F-4782-91B9-D2FD1D9E7471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5" creationId="{4571044E-6140-4899-B9B5-026F47EB5E36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6" creationId="{0EDF1CFB-FE09-4E82-B14A-667B263526FF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7" creationId="{E4AD6ED5-B8AB-4294-B069-C51EF3B08A5E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8" creationId="{0EDF7315-3446-49A5-B518-3641A1B560EC}"/>
          </ac:spMkLst>
        </pc:spChg>
        <pc:spChg chg="add mod">
          <ac:chgData name="majed Al-hakami" userId="c15e6e485a5a4051" providerId="LiveId" clId="{18A4747F-D68B-4820-AB0F-2BB6BB87031A}" dt="2020-12-12T20:11:28.333" v="83" actId="1076"/>
          <ac:spMkLst>
            <pc:docMk/>
            <pc:sldMk cId="3924260834" sldId="273"/>
            <ac:spMk id="39" creationId="{79CD43E7-F004-4485-9A54-63402E44347A}"/>
          </ac:spMkLst>
        </pc:spChg>
        <pc:spChg chg="add mod">
          <ac:chgData name="majed Al-hakami" userId="c15e6e485a5a4051" providerId="LiveId" clId="{18A4747F-D68B-4820-AB0F-2BB6BB87031A}" dt="2020-12-12T20:12:25.328" v="92" actId="20577"/>
          <ac:spMkLst>
            <pc:docMk/>
            <pc:sldMk cId="3924260834" sldId="273"/>
            <ac:spMk id="40" creationId="{B4D028D0-F62D-454E-A192-1AABF18631D2}"/>
          </ac:spMkLst>
        </pc:spChg>
        <pc:picChg chg="add del mod">
          <ac:chgData name="majed Al-hakami" userId="c15e6e485a5a4051" providerId="LiveId" clId="{18A4747F-D68B-4820-AB0F-2BB6BB87031A}" dt="2020-12-12T20:12:21.530" v="90" actId="478"/>
          <ac:picMkLst>
            <pc:docMk/>
            <pc:sldMk cId="3924260834" sldId="273"/>
            <ac:picMk id="29" creationId="{85E0F33E-AFD0-4A59-9813-7DF69FBFBD40}"/>
          </ac:picMkLst>
        </pc:picChg>
      </pc:sldChg>
      <pc:sldChg chg="addSp modSp add mod modAnim">
        <pc:chgData name="majed Al-hakami" userId="c15e6e485a5a4051" providerId="LiveId" clId="{18A4747F-D68B-4820-AB0F-2BB6BB87031A}" dt="2020-12-16T11:50:38.350" v="212" actId="1076"/>
        <pc:sldMkLst>
          <pc:docMk/>
          <pc:sldMk cId="1930335445" sldId="274"/>
        </pc:sldMkLst>
        <pc:spChg chg="add mod">
          <ac:chgData name="majed Al-hakami" userId="c15e6e485a5a4051" providerId="LiveId" clId="{18A4747F-D68B-4820-AB0F-2BB6BB87031A}" dt="2020-12-12T20:12:53" v="94" actId="1076"/>
          <ac:spMkLst>
            <pc:docMk/>
            <pc:sldMk cId="1930335445" sldId="274"/>
            <ac:spMk id="6" creationId="{BED2409D-C252-4F2A-8122-A096EF1A1D71}"/>
          </ac:spMkLst>
        </pc:spChg>
        <pc:spChg chg="add mod">
          <ac:chgData name="majed Al-hakami" userId="c15e6e485a5a4051" providerId="LiveId" clId="{18A4747F-D68B-4820-AB0F-2BB6BB87031A}" dt="2020-12-16T11:50:38.350" v="212" actId="1076"/>
          <ac:spMkLst>
            <pc:docMk/>
            <pc:sldMk cId="1930335445" sldId="274"/>
            <ac:spMk id="8" creationId="{30F67A3F-A522-4E4E-A207-10975E9056B7}"/>
          </ac:spMkLst>
        </pc:spChg>
        <pc:spChg chg="add mod">
          <ac:chgData name="majed Al-hakami" userId="c15e6e485a5a4051" providerId="LiveId" clId="{18A4747F-D68B-4820-AB0F-2BB6BB87031A}" dt="2020-12-16T11:50:35.215" v="211" actId="1076"/>
          <ac:spMkLst>
            <pc:docMk/>
            <pc:sldMk cId="1930335445" sldId="274"/>
            <ac:spMk id="9" creationId="{F01EB838-D5FB-4EA1-B720-9EC1DD066190}"/>
          </ac:spMkLst>
        </pc:spChg>
        <pc:spChg chg="add mod">
          <ac:chgData name="majed Al-hakami" userId="c15e6e485a5a4051" providerId="LiveId" clId="{18A4747F-D68B-4820-AB0F-2BB6BB87031A}" dt="2020-12-16T11:50:35.215" v="211" actId="1076"/>
          <ac:spMkLst>
            <pc:docMk/>
            <pc:sldMk cId="1930335445" sldId="274"/>
            <ac:spMk id="10" creationId="{C66215A6-55B7-4222-A1F1-0F18F230C245}"/>
          </ac:spMkLst>
        </pc:spChg>
        <pc:picChg chg="add mod">
          <ac:chgData name="majed Al-hakami" userId="c15e6e485a5a4051" providerId="LiveId" clId="{18A4747F-D68B-4820-AB0F-2BB6BB87031A}" dt="2020-12-12T20:12:53" v="94" actId="1076"/>
          <ac:picMkLst>
            <pc:docMk/>
            <pc:sldMk cId="1930335445" sldId="274"/>
            <ac:picMk id="4" creationId="{914D6BBA-9D17-4EDC-A385-191EBE8466D3}"/>
          </ac:picMkLst>
        </pc:picChg>
        <pc:picChg chg="add mod modCrop">
          <ac:chgData name="majed Al-hakami" userId="c15e6e485a5a4051" providerId="LiveId" clId="{18A4747F-D68B-4820-AB0F-2BB6BB87031A}" dt="2020-12-16T11:50:30.703" v="209" actId="1076"/>
          <ac:picMkLst>
            <pc:docMk/>
            <pc:sldMk cId="1930335445" sldId="274"/>
            <ac:picMk id="7" creationId="{F434D9CA-41E3-4F52-B552-F075E2118933}"/>
          </ac:picMkLst>
        </pc:picChg>
      </pc:sldChg>
      <pc:sldChg chg="add del">
        <pc:chgData name="majed Al-hakami" userId="c15e6e485a5a4051" providerId="LiveId" clId="{18A4747F-D68B-4820-AB0F-2BB6BB87031A}" dt="2020-12-12T20:13:09.304" v="96" actId="47"/>
        <pc:sldMkLst>
          <pc:docMk/>
          <pc:sldMk cId="1121083990" sldId="275"/>
        </pc:sldMkLst>
      </pc:sldChg>
      <pc:sldChg chg="add del">
        <pc:chgData name="majed Al-hakami" userId="c15e6e485a5a4051" providerId="LiveId" clId="{18A4747F-D68B-4820-AB0F-2BB6BB87031A}" dt="2020-12-12T20:14:25.228" v="97" actId="47"/>
        <pc:sldMkLst>
          <pc:docMk/>
          <pc:sldMk cId="705555805" sldId="276"/>
        </pc:sldMkLst>
      </pc:sldChg>
      <pc:sldChg chg="add del">
        <pc:chgData name="majed Al-hakami" userId="c15e6e485a5a4051" providerId="LiveId" clId="{18A4747F-D68B-4820-AB0F-2BB6BB87031A}" dt="2020-12-12T20:14:26.219" v="98" actId="47"/>
        <pc:sldMkLst>
          <pc:docMk/>
          <pc:sldMk cId="1919304786" sldId="277"/>
        </pc:sldMkLst>
      </pc:sldChg>
      <pc:sldChg chg="add del">
        <pc:chgData name="majed Al-hakami" userId="c15e6e485a5a4051" providerId="LiveId" clId="{18A4747F-D68B-4820-AB0F-2BB6BB87031A}" dt="2020-12-12T20:14:27.097" v="99" actId="47"/>
        <pc:sldMkLst>
          <pc:docMk/>
          <pc:sldMk cId="4115086483" sldId="278"/>
        </pc:sldMkLst>
      </pc:sldChg>
      <pc:sldChg chg="add del">
        <pc:chgData name="majed Al-hakami" userId="c15e6e485a5a4051" providerId="LiveId" clId="{18A4747F-D68B-4820-AB0F-2BB6BB87031A}" dt="2020-12-12T20:14:27.971" v="100" actId="47"/>
        <pc:sldMkLst>
          <pc:docMk/>
          <pc:sldMk cId="1028070346" sldId="279"/>
        </pc:sldMkLst>
      </pc:sldChg>
      <pc:sldChg chg="add del">
        <pc:chgData name="majed Al-hakami" userId="c15e6e485a5a4051" providerId="LiveId" clId="{18A4747F-D68B-4820-AB0F-2BB6BB87031A}" dt="2020-12-12T20:14:28.746" v="101" actId="47"/>
        <pc:sldMkLst>
          <pc:docMk/>
          <pc:sldMk cId="3308452765" sldId="280"/>
        </pc:sldMkLst>
      </pc:sldChg>
      <pc:sldChg chg="modSp add mod">
        <pc:chgData name="majed Al-hakami" userId="c15e6e485a5a4051" providerId="LiveId" clId="{18A4747F-D68B-4820-AB0F-2BB6BB87031A}" dt="2020-12-16T11:50:49.224" v="218" actId="20577"/>
        <pc:sldMkLst>
          <pc:docMk/>
          <pc:sldMk cId="3103782558" sldId="284"/>
        </pc:sldMkLst>
        <pc:spChg chg="mod">
          <ac:chgData name="majed Al-hakami" userId="c15e6e485a5a4051" providerId="LiveId" clId="{18A4747F-D68B-4820-AB0F-2BB6BB87031A}" dt="2020-12-16T11:50:49.224" v="218" actId="20577"/>
          <ac:spMkLst>
            <pc:docMk/>
            <pc:sldMk cId="3103782558" sldId="284"/>
            <ac:spMk id="8" creationId="{592F7DB0-8B0C-4D13-B0AF-9CCCDB155D0B}"/>
          </ac:spMkLst>
        </pc:spChg>
      </pc:sldChg>
      <pc:sldChg chg="add del modAnim">
        <pc:chgData name="majed Al-hakami" userId="c15e6e485a5a4051" providerId="LiveId" clId="{18A4747F-D68B-4820-AB0F-2BB6BB87031A}" dt="2020-12-15T21:40:51.483" v="181"/>
        <pc:sldMkLst>
          <pc:docMk/>
          <pc:sldMk cId="3657966766" sldId="290"/>
        </pc:sldMkLst>
      </pc:sldChg>
      <pc:sldChg chg="addSp delSp modSp add mod">
        <pc:chgData name="majed Al-hakami" userId="c15e6e485a5a4051" providerId="LiveId" clId="{18A4747F-D68B-4820-AB0F-2BB6BB87031A}" dt="2020-12-16T11:51:20.078" v="223" actId="20577"/>
        <pc:sldMkLst>
          <pc:docMk/>
          <pc:sldMk cId="410008188" sldId="291"/>
        </pc:sldMkLst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7" creationId="{B3AFF81C-DBD1-4A46-B632-D9D345156508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8" creationId="{BA302769-E5E2-453C-A878-4EEE78BA3E61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9" creationId="{320050B4-A3C5-4141-BE0D-8B146C3766A5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10" creationId="{CA0197CF-09CB-484D-8C93-DB67E7717F5E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11" creationId="{6FA831B5-DD8F-462F-B107-33213E2C9570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12" creationId="{D18C70FE-17D3-4A7D-B873-C5280B71F291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13" creationId="{0BEEFBFD-E717-40DE-B882-BA30A97F4AC6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14" creationId="{C7FE780D-81EB-488F-AF51-B5558069D29E}"/>
          </ac:spMkLst>
        </pc:spChg>
        <pc:spChg chg="del">
          <ac:chgData name="majed Al-hakami" userId="c15e6e485a5a4051" providerId="LiveId" clId="{18A4747F-D68B-4820-AB0F-2BB6BB87031A}" dt="2020-12-15T21:33:17.556" v="116" actId="478"/>
          <ac:spMkLst>
            <pc:docMk/>
            <pc:sldMk cId="410008188" sldId="291"/>
            <ac:spMk id="15" creationId="{B836199D-EA88-4D41-ABA2-4B95CF030C1B}"/>
          </ac:spMkLst>
        </pc:spChg>
        <pc:spChg chg="add del mod">
          <ac:chgData name="majed Al-hakami" userId="c15e6e485a5a4051" providerId="LiveId" clId="{18A4747F-D68B-4820-AB0F-2BB6BB87031A}" dt="2020-12-16T11:45:05.258" v="195" actId="478"/>
          <ac:spMkLst>
            <pc:docMk/>
            <pc:sldMk cId="410008188" sldId="291"/>
            <ac:spMk id="16" creationId="{50859EDA-EA48-49FA-AA29-48238C9D0D4B}"/>
          </ac:spMkLst>
        </pc:spChg>
        <pc:spChg chg="add del mod">
          <ac:chgData name="majed Al-hakami" userId="c15e6e485a5a4051" providerId="LiveId" clId="{18A4747F-D68B-4820-AB0F-2BB6BB87031A}" dt="2020-12-16T11:47:08.275" v="205" actId="478"/>
          <ac:spMkLst>
            <pc:docMk/>
            <pc:sldMk cId="410008188" sldId="291"/>
            <ac:spMk id="18" creationId="{16640FD0-2321-417C-97F8-F3B51D5BE3B5}"/>
          </ac:spMkLst>
        </pc:spChg>
        <pc:spChg chg="add mod">
          <ac:chgData name="majed Al-hakami" userId="c15e6e485a5a4051" providerId="LiveId" clId="{18A4747F-D68B-4820-AB0F-2BB6BB87031A}" dt="2020-12-16T11:51:20.078" v="223" actId="20577"/>
          <ac:spMkLst>
            <pc:docMk/>
            <pc:sldMk cId="410008188" sldId="291"/>
            <ac:spMk id="19" creationId="{EA55C377-E666-4507-B869-C58C4BE52B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01/05/42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2" Type="http://schemas.openxmlformats.org/officeDocument/2006/relationships/image" Target="../media/image47.png"/><Relationship Id="rId16" Type="http://schemas.openxmlformats.org/officeDocument/2006/relationships/image" Target="../media/image6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5" Type="http://schemas.openxmlformats.org/officeDocument/2006/relationships/image" Target="../media/image6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tmp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3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0000CC"/>
                </a:solidFill>
                <a:latin typeface="Sakkal Majalla" pitchFamily="2" charset="-78"/>
                <a:cs typeface="+mj-cs"/>
              </a:rPr>
              <a:t>قانون دالتون للضغوط الجزيئية  </a:t>
            </a:r>
            <a:r>
              <a:rPr lang="ar-SA" sz="3200" b="1" dirty="0">
                <a:solidFill>
                  <a:srgbClr val="FF0000"/>
                </a:solidFill>
              </a:rPr>
              <a:t>ص19</a:t>
            </a:r>
            <a:r>
              <a:rPr lang="ar-SA" sz="3200" b="1" dirty="0">
                <a:solidFill>
                  <a:schemeClr val="tx1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الثاني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2736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10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مستدير الزوايا 14">
            <a:extLst>
              <a:ext uri="{FF2B5EF4-FFF2-40B4-BE49-F238E27FC236}">
                <a16:creationId xmlns:a16="http://schemas.microsoft.com/office/drawing/2014/main" id="{17BAC4CC-7421-4587-95E9-D30E359A8AEB}"/>
              </a:ext>
            </a:extLst>
          </p:cNvPr>
          <p:cNvSpPr/>
          <p:nvPr/>
        </p:nvSpPr>
        <p:spPr>
          <a:xfrm>
            <a:off x="10507030" y="1807561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1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094A853-2087-489C-A1DF-1ED5E80E5BA9}"/>
              </a:ext>
            </a:extLst>
          </p:cNvPr>
          <p:cNvSpPr txBox="1"/>
          <p:nvPr/>
        </p:nvSpPr>
        <p:spPr>
          <a:xfrm>
            <a:off x="5890221" y="3158689"/>
            <a:ext cx="8030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00CC"/>
                </a:solidFill>
              </a:rPr>
              <a:t>الحل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8809F4B-931A-4046-A6CF-1023E420C9F6}"/>
              </a:ext>
            </a:extLst>
          </p:cNvPr>
          <p:cNvSpPr/>
          <p:nvPr/>
        </p:nvSpPr>
        <p:spPr>
          <a:xfrm>
            <a:off x="907459" y="1719314"/>
            <a:ext cx="94466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/>
              <a:t>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إذا كان الضغط الكلي لخليط من الغازات مكوناً من 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b="1" dirty="0">
                <a:solidFill>
                  <a:srgbClr val="0000CC"/>
                </a:solidFill>
              </a:rPr>
              <a:t>2</a:t>
            </a:r>
            <a:r>
              <a:rPr lang="ar-SA" sz="2800" b="1" dirty="0"/>
              <a:t> و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CO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ar-SA" sz="2800" b="1" dirty="0"/>
              <a:t> و </a:t>
            </a:r>
            <a:r>
              <a:rPr lang="en-US" sz="2800" b="1" dirty="0">
                <a:solidFill>
                  <a:srgbClr val="0000CC"/>
                </a:solidFill>
              </a:rPr>
              <a:t>N</a:t>
            </a:r>
            <a:r>
              <a:rPr lang="en-US" b="1" dirty="0">
                <a:solidFill>
                  <a:srgbClr val="0000CC"/>
                </a:solidFill>
              </a:rPr>
              <a:t>2</a:t>
            </a:r>
            <a:endParaRPr lang="ar-SA" b="1" dirty="0">
              <a:solidFill>
                <a:srgbClr val="0000CC"/>
              </a:solidFill>
            </a:endParaRPr>
          </a:p>
          <a:p>
            <a:pPr algn="r" rtl="1"/>
            <a:r>
              <a:rPr lang="ar-SA" sz="2800" b="1" dirty="0"/>
              <a:t>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يساوي</a:t>
            </a:r>
            <a:r>
              <a:rPr lang="ar-SA" sz="2800" b="1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0.97atm</a:t>
            </a:r>
            <a:r>
              <a:rPr lang="ar-SA" sz="2800" b="1" dirty="0"/>
              <a:t>،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فاحسب الضغط الجزئي للأكسجين علماً بأن الضغط الجزئي </a:t>
            </a:r>
            <a:r>
              <a:rPr lang="ar-SA" sz="2800" b="1" dirty="0"/>
              <a:t>لـ </a:t>
            </a:r>
            <a:r>
              <a:rPr lang="en-US" sz="2800" b="1" dirty="0"/>
              <a:t>CO</a:t>
            </a:r>
            <a:r>
              <a:rPr lang="en-US" sz="2400" b="1" dirty="0"/>
              <a:t>2</a:t>
            </a:r>
            <a:r>
              <a:rPr lang="ar-SA" sz="2800" b="1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0.70atm 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  <a:r>
              <a:rPr lang="ar-SA" sz="2800" b="1" dirty="0"/>
              <a:t>ولـ </a:t>
            </a:r>
            <a:r>
              <a:rPr lang="en-US" sz="2800" b="1" dirty="0">
                <a:solidFill>
                  <a:srgbClr val="0000CC"/>
                </a:solidFill>
              </a:rPr>
              <a:t>N</a:t>
            </a:r>
            <a:r>
              <a:rPr lang="en-US" b="1" dirty="0">
                <a:solidFill>
                  <a:srgbClr val="0000CC"/>
                </a:solidFill>
              </a:rPr>
              <a:t>2</a:t>
            </a:r>
            <a:r>
              <a:rPr lang="ar-SA" sz="2800" b="1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0.12atm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  <a:r>
              <a:rPr lang="ar-SA" sz="2800" b="1" dirty="0"/>
              <a:t>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C8B651-22F8-4FD4-9230-DB13BA96E50D}"/>
              </a:ext>
            </a:extLst>
          </p:cNvPr>
          <p:cNvSpPr txBox="1"/>
          <p:nvPr/>
        </p:nvSpPr>
        <p:spPr>
          <a:xfrm>
            <a:off x="10887533" y="3612492"/>
            <a:ext cx="1229825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المعطيات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B03C038-0321-44EB-8EAA-2FC90121459C}"/>
              </a:ext>
            </a:extLst>
          </p:cNvPr>
          <p:cNvSpPr txBox="1"/>
          <p:nvPr/>
        </p:nvSpPr>
        <p:spPr>
          <a:xfrm>
            <a:off x="9547820" y="4233761"/>
            <a:ext cx="23276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N2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0.12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atm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2B858D7-C97C-46A2-A86A-4D39CA3FF7C1}"/>
              </a:ext>
            </a:extLst>
          </p:cNvPr>
          <p:cNvSpPr txBox="1"/>
          <p:nvPr/>
        </p:nvSpPr>
        <p:spPr>
          <a:xfrm>
            <a:off x="9302162" y="4904785"/>
            <a:ext cx="27393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chemeClr val="accent2">
                    <a:lumMod val="50000"/>
                  </a:schemeClr>
                </a:solidFill>
              </a:rPr>
              <a:t>CO2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0.70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atm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50364EB-BC9E-42C3-8CFD-83AA3F18FFE3}"/>
              </a:ext>
            </a:extLst>
          </p:cNvPr>
          <p:cNvSpPr txBox="1"/>
          <p:nvPr/>
        </p:nvSpPr>
        <p:spPr>
          <a:xfrm>
            <a:off x="9318082" y="5548513"/>
            <a:ext cx="27393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800" b="1" dirty="0" err="1"/>
              <a:t>P</a:t>
            </a:r>
            <a:r>
              <a:rPr lang="en-US" sz="2800" b="1" baseline="-25000" dirty="0" err="1"/>
              <a:t>total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0.97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atm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6ABEB74-6219-4880-B651-E80102F34AA9}"/>
              </a:ext>
            </a:extLst>
          </p:cNvPr>
          <p:cNvSpPr txBox="1"/>
          <p:nvPr/>
        </p:nvSpPr>
        <p:spPr>
          <a:xfrm>
            <a:off x="9705520" y="6224133"/>
            <a:ext cx="212447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800" b="1" dirty="0"/>
              <a:t>P</a:t>
            </a:r>
            <a:r>
              <a:rPr lang="en-US" sz="3200" b="1" baseline="-25000" dirty="0"/>
              <a:t>O</a:t>
            </a:r>
            <a:r>
              <a:rPr lang="en-US" sz="2000" b="1" baseline="-25000" dirty="0"/>
              <a:t>2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????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47EB3258-2600-4A93-B297-1DA31C60142C}"/>
                  </a:ext>
                </a:extLst>
              </p:cNvPr>
              <p:cNvSpPr txBox="1"/>
              <p:nvPr/>
            </p:nvSpPr>
            <p:spPr>
              <a:xfrm>
                <a:off x="574141" y="3479900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47EB3258-2600-4A93-B297-1DA31C6014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41" y="3479900"/>
                <a:ext cx="1164101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44F501E2-BCEF-4504-A098-893CBA36B655}"/>
                  </a:ext>
                </a:extLst>
              </p:cNvPr>
              <p:cNvSpPr txBox="1"/>
              <p:nvPr/>
            </p:nvSpPr>
            <p:spPr>
              <a:xfrm>
                <a:off x="1706925" y="3479900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44F501E2-BCEF-4504-A098-893CBA36B6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925" y="3479900"/>
                <a:ext cx="60465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88B9052C-A467-41BC-B688-D6980B33775B}"/>
                  </a:ext>
                </a:extLst>
              </p:cNvPr>
              <p:cNvSpPr txBox="1"/>
              <p:nvPr/>
            </p:nvSpPr>
            <p:spPr>
              <a:xfrm>
                <a:off x="2293231" y="3509637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88B9052C-A467-41BC-B688-D6980B337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231" y="3509637"/>
                <a:ext cx="60305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مستطيل 15">
            <a:extLst>
              <a:ext uri="{FF2B5EF4-FFF2-40B4-BE49-F238E27FC236}">
                <a16:creationId xmlns:a16="http://schemas.microsoft.com/office/drawing/2014/main" id="{69BD956D-2714-4FEB-90E1-FF579C9CB5A7}"/>
              </a:ext>
            </a:extLst>
          </p:cNvPr>
          <p:cNvSpPr/>
          <p:nvPr/>
        </p:nvSpPr>
        <p:spPr>
          <a:xfrm>
            <a:off x="2623520" y="3758775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N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9B8E0CEB-9C28-458F-89E5-5F0C83FC751E}"/>
              </a:ext>
            </a:extLst>
          </p:cNvPr>
          <p:cNvSpPr/>
          <p:nvPr/>
        </p:nvSpPr>
        <p:spPr>
          <a:xfrm>
            <a:off x="3808528" y="3800074"/>
            <a:ext cx="662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CO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8C386A89-A5C7-4E75-A56C-6271F9BDEF56}"/>
              </a:ext>
            </a:extLst>
          </p:cNvPr>
          <p:cNvSpPr/>
          <p:nvPr/>
        </p:nvSpPr>
        <p:spPr>
          <a:xfrm>
            <a:off x="5249870" y="3743251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O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AE126CFB-83D3-48FE-B64C-82176C8E67F2}"/>
                  </a:ext>
                </a:extLst>
              </p:cNvPr>
              <p:cNvSpPr txBox="1"/>
              <p:nvPr/>
            </p:nvSpPr>
            <p:spPr>
              <a:xfrm>
                <a:off x="2996755" y="3511170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AE126CFB-83D3-48FE-B64C-82176C8E67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6755" y="3511170"/>
                <a:ext cx="657552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E36F85D9-981D-4F2F-9F2C-D85DD8F3FF57}"/>
                  </a:ext>
                </a:extLst>
              </p:cNvPr>
              <p:cNvSpPr txBox="1"/>
              <p:nvPr/>
            </p:nvSpPr>
            <p:spPr>
              <a:xfrm>
                <a:off x="4407783" y="3568819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E36F85D9-981D-4F2F-9F2C-D85DD8F3F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783" y="3568819"/>
                <a:ext cx="657552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DD3AF64D-E64A-4BF8-AF27-5A8E0A000422}"/>
                  </a:ext>
                </a:extLst>
              </p:cNvPr>
              <p:cNvSpPr txBox="1"/>
              <p:nvPr/>
            </p:nvSpPr>
            <p:spPr>
              <a:xfrm>
                <a:off x="3475614" y="3523075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DD3AF64D-E64A-4BF8-AF27-5A8E0A000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614" y="3523075"/>
                <a:ext cx="603050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78FA1C35-C216-4639-900E-93B1B1B0DA15}"/>
                  </a:ext>
                </a:extLst>
              </p:cNvPr>
              <p:cNvSpPr txBox="1"/>
              <p:nvPr/>
            </p:nvSpPr>
            <p:spPr>
              <a:xfrm>
                <a:off x="4938952" y="3454270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78FA1C35-C216-4639-900E-93B1B1B0DA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952" y="3454270"/>
                <a:ext cx="603050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مستطيل 22">
            <a:extLst>
              <a:ext uri="{FF2B5EF4-FFF2-40B4-BE49-F238E27FC236}">
                <a16:creationId xmlns:a16="http://schemas.microsoft.com/office/drawing/2014/main" id="{E8933124-4E1D-4915-845D-3F06DC11221E}"/>
              </a:ext>
            </a:extLst>
          </p:cNvPr>
          <p:cNvSpPr/>
          <p:nvPr/>
        </p:nvSpPr>
        <p:spPr>
          <a:xfrm>
            <a:off x="916852" y="4809045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O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D1FAD12F-381F-4D53-A3DB-8EBC60AC17A1}"/>
                  </a:ext>
                </a:extLst>
              </p:cNvPr>
              <p:cNvSpPr txBox="1"/>
              <p:nvPr/>
            </p:nvSpPr>
            <p:spPr>
              <a:xfrm>
                <a:off x="605934" y="4520064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D1FAD12F-381F-4D53-A3DB-8EBC60AC17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34" y="4520064"/>
                <a:ext cx="603050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D0C92804-56B8-45A2-9128-250838F3CF2B}"/>
                  </a:ext>
                </a:extLst>
              </p:cNvPr>
              <p:cNvSpPr txBox="1"/>
              <p:nvPr/>
            </p:nvSpPr>
            <p:spPr>
              <a:xfrm>
                <a:off x="1435915" y="4550841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D0C92804-56B8-45A2-9128-250838F3C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915" y="4550841"/>
                <a:ext cx="604653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9B7E536C-3FA6-4FAF-81E8-61693F9AB439}"/>
                  </a:ext>
                </a:extLst>
              </p:cNvPr>
              <p:cNvSpPr txBox="1"/>
              <p:nvPr/>
            </p:nvSpPr>
            <p:spPr>
              <a:xfrm>
                <a:off x="2087838" y="4464593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9B7E536C-3FA6-4FAF-81E8-61693F9AB4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838" y="4464593"/>
                <a:ext cx="1164101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874D3FDA-FE6E-4428-A1D8-CFA0CBF72D77}"/>
                  </a:ext>
                </a:extLst>
              </p:cNvPr>
              <p:cNvSpPr txBox="1"/>
              <p:nvPr/>
            </p:nvSpPr>
            <p:spPr>
              <a:xfrm>
                <a:off x="3145072" y="4430333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874D3FDA-FE6E-4428-A1D8-CFA0CBF72D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5072" y="4430333"/>
                <a:ext cx="657552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مستطيل 27">
            <a:extLst>
              <a:ext uri="{FF2B5EF4-FFF2-40B4-BE49-F238E27FC236}">
                <a16:creationId xmlns:a16="http://schemas.microsoft.com/office/drawing/2014/main" id="{E8518F33-1C5B-4CBA-85A1-126F8AD8C8A0}"/>
              </a:ext>
            </a:extLst>
          </p:cNvPr>
          <p:cNvSpPr/>
          <p:nvPr/>
        </p:nvSpPr>
        <p:spPr>
          <a:xfrm>
            <a:off x="5542937" y="4785463"/>
            <a:ext cx="662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N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D3AD64D7-1C2B-4811-A241-BDFCCA6F9F62}"/>
                  </a:ext>
                </a:extLst>
              </p:cNvPr>
              <p:cNvSpPr txBox="1"/>
              <p:nvPr/>
            </p:nvSpPr>
            <p:spPr>
              <a:xfrm>
                <a:off x="5184500" y="4469413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D3AD64D7-1C2B-4811-A241-BDFCCA6F9F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500" y="4469413"/>
                <a:ext cx="603050" cy="6463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45B4360C-432B-41BB-9F29-B9A7C51DF500}"/>
                  </a:ext>
                </a:extLst>
              </p:cNvPr>
              <p:cNvSpPr txBox="1"/>
              <p:nvPr/>
            </p:nvSpPr>
            <p:spPr>
              <a:xfrm>
                <a:off x="4637472" y="4424542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45B4360C-432B-41BB-9F29-B9A7C51DF5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472" y="4424542"/>
                <a:ext cx="657552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F78E43AD-CB98-4B61-B4A1-6E9E42FC3518}"/>
                  </a:ext>
                </a:extLst>
              </p:cNvPr>
              <p:cNvSpPr txBox="1"/>
              <p:nvPr/>
            </p:nvSpPr>
            <p:spPr>
              <a:xfrm>
                <a:off x="1397243" y="5167273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F78E43AD-CB98-4B61-B4A1-6E9E42FC35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243" y="5167273"/>
                <a:ext cx="604653" cy="5847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مربع نص 31">
            <a:extLst>
              <a:ext uri="{FF2B5EF4-FFF2-40B4-BE49-F238E27FC236}">
                <a16:creationId xmlns:a16="http://schemas.microsoft.com/office/drawing/2014/main" id="{15D89DA4-BADB-4808-A73D-80168DE78AA2}"/>
              </a:ext>
            </a:extLst>
          </p:cNvPr>
          <p:cNvSpPr txBox="1"/>
          <p:nvPr/>
        </p:nvSpPr>
        <p:spPr>
          <a:xfrm>
            <a:off x="1863981" y="5228827"/>
            <a:ext cx="14615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rgbClr val="FF0000"/>
                </a:solidFill>
              </a:rPr>
              <a:t>0.97</a:t>
            </a:r>
            <a:r>
              <a:rPr lang="en-US" sz="2400" b="1" dirty="0">
                <a:solidFill>
                  <a:srgbClr val="0000CC"/>
                </a:solidFill>
              </a:rPr>
              <a:t>atm 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11017A97-0725-4F76-8CDF-8E700C19C3BB}"/>
                  </a:ext>
                </a:extLst>
              </p:cNvPr>
              <p:cNvSpPr txBox="1"/>
              <p:nvPr/>
            </p:nvSpPr>
            <p:spPr>
              <a:xfrm>
                <a:off x="3079104" y="5087709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11017A97-0725-4F76-8CDF-8E700C19C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104" y="5087709"/>
                <a:ext cx="657552" cy="64633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مربع نص 33">
            <a:extLst>
              <a:ext uri="{FF2B5EF4-FFF2-40B4-BE49-F238E27FC236}">
                <a16:creationId xmlns:a16="http://schemas.microsoft.com/office/drawing/2014/main" id="{C78A1015-B999-405F-9E65-A7BC473B2171}"/>
              </a:ext>
            </a:extLst>
          </p:cNvPr>
          <p:cNvSpPr txBox="1"/>
          <p:nvPr/>
        </p:nvSpPr>
        <p:spPr>
          <a:xfrm>
            <a:off x="3633154" y="5178377"/>
            <a:ext cx="150042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rgbClr val="FF0000"/>
                </a:solidFill>
              </a:rPr>
              <a:t>0.70 </a:t>
            </a:r>
            <a:r>
              <a:rPr lang="en-US" sz="2400" b="1" dirty="0" err="1">
                <a:solidFill>
                  <a:srgbClr val="0000CC"/>
                </a:solidFill>
              </a:rPr>
              <a:t>atm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06E0CD34-8EFB-4F6F-863A-93023184F552}"/>
                  </a:ext>
                </a:extLst>
              </p:cNvPr>
              <p:cNvSpPr txBox="1"/>
              <p:nvPr/>
            </p:nvSpPr>
            <p:spPr>
              <a:xfrm>
                <a:off x="4896784" y="5057497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06E0CD34-8EFB-4F6F-863A-93023184F5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784" y="5057497"/>
                <a:ext cx="657552" cy="6463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مربع نص 35">
            <a:extLst>
              <a:ext uri="{FF2B5EF4-FFF2-40B4-BE49-F238E27FC236}">
                <a16:creationId xmlns:a16="http://schemas.microsoft.com/office/drawing/2014/main" id="{5BF40E95-DAAF-414D-9870-F03D9804F84D}"/>
              </a:ext>
            </a:extLst>
          </p:cNvPr>
          <p:cNvSpPr txBox="1"/>
          <p:nvPr/>
        </p:nvSpPr>
        <p:spPr>
          <a:xfrm>
            <a:off x="5488385" y="5162912"/>
            <a:ext cx="14390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400" b="1" dirty="0">
                <a:solidFill>
                  <a:srgbClr val="FF0000"/>
                </a:solidFill>
              </a:rPr>
              <a:t>0.12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atm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E2C6D18-D3AD-4CB0-AC7A-35C656AE60DA}"/>
                  </a:ext>
                </a:extLst>
              </p:cNvPr>
              <p:cNvSpPr txBox="1"/>
              <p:nvPr/>
            </p:nvSpPr>
            <p:spPr>
              <a:xfrm>
                <a:off x="1476858" y="6162578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E2C6D18-D3AD-4CB0-AC7A-35C656AE60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858" y="6162578"/>
                <a:ext cx="604653" cy="58477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مربع نص 37">
            <a:extLst>
              <a:ext uri="{FF2B5EF4-FFF2-40B4-BE49-F238E27FC236}">
                <a16:creationId xmlns:a16="http://schemas.microsoft.com/office/drawing/2014/main" id="{3600D290-B187-4D48-94A7-93403E687A1D}"/>
              </a:ext>
            </a:extLst>
          </p:cNvPr>
          <p:cNvSpPr txBox="1"/>
          <p:nvPr/>
        </p:nvSpPr>
        <p:spPr>
          <a:xfrm>
            <a:off x="2243537" y="6227614"/>
            <a:ext cx="1439069" cy="46166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rtl="1"/>
            <a:r>
              <a:rPr lang="en-US" sz="2400" b="1" dirty="0">
                <a:solidFill>
                  <a:srgbClr val="FF0000"/>
                </a:solidFill>
              </a:rPr>
              <a:t>0.15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atm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EC5568F4-140F-4302-B773-B31F77080946}"/>
                  </a:ext>
                </a:extLst>
              </p:cNvPr>
              <p:cNvSpPr txBox="1"/>
              <p:nvPr/>
            </p:nvSpPr>
            <p:spPr>
              <a:xfrm>
                <a:off x="839908" y="6070244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EC5568F4-140F-4302-B773-B31F77080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908" y="6070244"/>
                <a:ext cx="603050" cy="64633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مستطيل 39">
            <a:extLst>
              <a:ext uri="{FF2B5EF4-FFF2-40B4-BE49-F238E27FC236}">
                <a16:creationId xmlns:a16="http://schemas.microsoft.com/office/drawing/2014/main" id="{C89FFD42-DCD6-4B16-BF3F-E6A3B0E6E7A0}"/>
              </a:ext>
            </a:extLst>
          </p:cNvPr>
          <p:cNvSpPr/>
          <p:nvPr/>
        </p:nvSpPr>
        <p:spPr>
          <a:xfrm>
            <a:off x="2087838" y="6162578"/>
            <a:ext cx="1720690" cy="584775"/>
          </a:xfrm>
          <a:prstGeom prst="rect">
            <a:avLst/>
          </a:prstGeom>
          <a:noFill/>
          <a:ln w="285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54D9ADFD-2B4B-4581-BAD6-A35914868824}"/>
              </a:ext>
            </a:extLst>
          </p:cNvPr>
          <p:cNvSpPr/>
          <p:nvPr/>
        </p:nvSpPr>
        <p:spPr>
          <a:xfrm>
            <a:off x="4154272" y="4732682"/>
            <a:ext cx="662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CO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CDB78102-6443-4A12-82F8-611AF2BF5491}"/>
                  </a:ext>
                </a:extLst>
              </p:cNvPr>
              <p:cNvSpPr txBox="1"/>
              <p:nvPr/>
            </p:nvSpPr>
            <p:spPr>
              <a:xfrm>
                <a:off x="3821358" y="4455683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مربع نص 41">
                <a:extLst>
                  <a:ext uri="{FF2B5EF4-FFF2-40B4-BE49-F238E27FC236}">
                    <a16:creationId xmlns:a16="http://schemas.microsoft.com/office/drawing/2014/main" id="{CDB78102-6443-4A12-82F8-611AF2BF54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358" y="4455683"/>
                <a:ext cx="603050" cy="646331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مستطيل 42">
            <a:extLst>
              <a:ext uri="{FF2B5EF4-FFF2-40B4-BE49-F238E27FC236}">
                <a16:creationId xmlns:a16="http://schemas.microsoft.com/office/drawing/2014/main" id="{88CB2C7F-3C54-4AE2-8B2A-C24E8A216181}"/>
              </a:ext>
            </a:extLst>
          </p:cNvPr>
          <p:cNvSpPr/>
          <p:nvPr/>
        </p:nvSpPr>
        <p:spPr>
          <a:xfrm>
            <a:off x="1083003" y="6458446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O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47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 animBg="1"/>
      <p:bldP spid="39" grpId="0"/>
      <p:bldP spid="40" grpId="0" animBg="1"/>
      <p:bldP spid="41" grpId="0"/>
      <p:bldP spid="42" grpId="0"/>
      <p:bldP spid="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11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مستدير الزوايا 14">
            <a:extLst>
              <a:ext uri="{FF2B5EF4-FFF2-40B4-BE49-F238E27FC236}">
                <a16:creationId xmlns:a16="http://schemas.microsoft.com/office/drawing/2014/main" id="{FC86D63E-4DED-4E15-9B13-694B48523ABB}"/>
              </a:ext>
            </a:extLst>
          </p:cNvPr>
          <p:cNvSpPr/>
          <p:nvPr/>
        </p:nvSpPr>
        <p:spPr>
          <a:xfrm>
            <a:off x="10512151" y="1871192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2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3E3E082-B053-41CF-90E1-BE442C696371}"/>
              </a:ext>
            </a:extLst>
          </p:cNvPr>
          <p:cNvSpPr txBox="1"/>
          <p:nvPr/>
        </p:nvSpPr>
        <p:spPr>
          <a:xfrm>
            <a:off x="-182880" y="1823938"/>
            <a:ext cx="10771477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/>
              <a:t> احسب الضغط الجزئي لغاز الهيدروجين في خليط من غاز الهيليوم وغاز</a:t>
            </a:r>
          </a:p>
          <a:p>
            <a:pPr algn="r" rtl="1"/>
            <a:r>
              <a:rPr lang="ar-SA" sz="2800" b="1" dirty="0"/>
              <a:t> الهيدروجين علماً بأن الضغط الكلي </a:t>
            </a:r>
            <a:r>
              <a:rPr lang="en-US" sz="2800" b="1" dirty="0">
                <a:solidFill>
                  <a:srgbClr val="C00000"/>
                </a:solidFill>
              </a:rPr>
              <a:t>600 mmHg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/>
              <a:t>والضغط الجزئي للهيليوم </a:t>
            </a:r>
            <a:r>
              <a:rPr lang="en-US" sz="2800" b="1" dirty="0">
                <a:solidFill>
                  <a:srgbClr val="C00000"/>
                </a:solidFill>
              </a:rPr>
              <a:t>439 mmHg</a:t>
            </a:r>
            <a:r>
              <a:rPr lang="ar-SA" sz="2800" b="1" dirty="0"/>
              <a:t>؟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A6CAEF-69CB-4827-8162-81E2F1E11664}"/>
              </a:ext>
            </a:extLst>
          </p:cNvPr>
          <p:cNvSpPr txBox="1"/>
          <p:nvPr/>
        </p:nvSpPr>
        <p:spPr>
          <a:xfrm>
            <a:off x="5591285" y="3202155"/>
            <a:ext cx="8030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00CC"/>
                </a:solidFill>
              </a:rPr>
              <a:t>الحل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61015DF-C86E-402D-823C-007F8C78C39F}"/>
              </a:ext>
            </a:extLst>
          </p:cNvPr>
          <p:cNvSpPr txBox="1"/>
          <p:nvPr/>
        </p:nvSpPr>
        <p:spPr>
          <a:xfrm>
            <a:off x="10091688" y="3650494"/>
            <a:ext cx="1229825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المعطيات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EC4CFB3-3AD0-4452-92AA-AD01BB8A17F3}"/>
              </a:ext>
            </a:extLst>
          </p:cNvPr>
          <p:cNvSpPr txBox="1"/>
          <p:nvPr/>
        </p:nvSpPr>
        <p:spPr>
          <a:xfrm>
            <a:off x="8895042" y="5145480"/>
            <a:ext cx="270471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800" b="1" dirty="0" err="1"/>
              <a:t>P</a:t>
            </a:r>
            <a:r>
              <a:rPr lang="en-US" sz="2800" b="1" baseline="-25000" dirty="0" err="1">
                <a:solidFill>
                  <a:srgbClr val="0000CC"/>
                </a:solidFill>
              </a:rPr>
              <a:t>He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439</a:t>
            </a:r>
            <a:r>
              <a:rPr lang="en-US" sz="2400" b="1" dirty="0">
                <a:solidFill>
                  <a:srgbClr val="0000CC"/>
                </a:solidFill>
              </a:rPr>
              <a:t> mmHg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C4639CF-8E19-4607-BB97-D60C738AAFAA}"/>
              </a:ext>
            </a:extLst>
          </p:cNvPr>
          <p:cNvSpPr txBox="1"/>
          <p:nvPr/>
        </p:nvSpPr>
        <p:spPr>
          <a:xfrm>
            <a:off x="8590477" y="4549267"/>
            <a:ext cx="29344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800" b="1" dirty="0" err="1"/>
              <a:t>P</a:t>
            </a:r>
            <a:r>
              <a:rPr lang="en-US" sz="2800" b="1" baseline="-25000" dirty="0" err="1"/>
              <a:t>total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600</a:t>
            </a:r>
            <a:r>
              <a:rPr lang="en-US" sz="2400" b="1" dirty="0">
                <a:solidFill>
                  <a:srgbClr val="0000CC"/>
                </a:solidFill>
              </a:rPr>
              <a:t> mmHg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D1F8F5B-F9CC-4F44-BB9B-F146A2F23C83}"/>
              </a:ext>
            </a:extLst>
          </p:cNvPr>
          <p:cNvSpPr txBox="1"/>
          <p:nvPr/>
        </p:nvSpPr>
        <p:spPr>
          <a:xfrm>
            <a:off x="9069389" y="5829786"/>
            <a:ext cx="212447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800" b="1" dirty="0"/>
              <a:t>P</a:t>
            </a:r>
            <a:r>
              <a:rPr lang="en-US" sz="3200" b="1" baseline="-25000" dirty="0"/>
              <a:t>H</a:t>
            </a:r>
            <a:r>
              <a:rPr lang="en-US" sz="2000" b="1" baseline="-25000" dirty="0"/>
              <a:t>2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????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29D30526-221E-47F0-9D6B-4095663E891C}"/>
                  </a:ext>
                </a:extLst>
              </p:cNvPr>
              <p:cNvSpPr txBox="1"/>
              <p:nvPr/>
            </p:nvSpPr>
            <p:spPr>
              <a:xfrm>
                <a:off x="275205" y="3523366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29D30526-221E-47F0-9D6B-4095663E89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205" y="3523366"/>
                <a:ext cx="1164101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37154AA0-465A-4A1B-99AB-39BB0AEE791D}"/>
                  </a:ext>
                </a:extLst>
              </p:cNvPr>
              <p:cNvSpPr txBox="1"/>
              <p:nvPr/>
            </p:nvSpPr>
            <p:spPr>
              <a:xfrm>
                <a:off x="1407989" y="3523366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37154AA0-465A-4A1B-99AB-39BB0AEE79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989" y="3523366"/>
                <a:ext cx="60465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B1041DBF-6550-4FB9-A54C-354CF0B9A750}"/>
                  </a:ext>
                </a:extLst>
              </p:cNvPr>
              <p:cNvSpPr txBox="1"/>
              <p:nvPr/>
            </p:nvSpPr>
            <p:spPr>
              <a:xfrm>
                <a:off x="1994295" y="3553103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B1041DBF-6550-4FB9-A54C-354CF0B9A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295" y="3553103"/>
                <a:ext cx="60305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مستطيل 14">
            <a:extLst>
              <a:ext uri="{FF2B5EF4-FFF2-40B4-BE49-F238E27FC236}">
                <a16:creationId xmlns:a16="http://schemas.microsoft.com/office/drawing/2014/main" id="{2CCBE249-2E91-4312-81C0-CCC24E4664BE}"/>
              </a:ext>
            </a:extLst>
          </p:cNvPr>
          <p:cNvSpPr/>
          <p:nvPr/>
        </p:nvSpPr>
        <p:spPr>
          <a:xfrm>
            <a:off x="2324584" y="3802241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H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4DF4F998-826C-441A-AFB2-EC1A842D1987}"/>
              </a:ext>
            </a:extLst>
          </p:cNvPr>
          <p:cNvSpPr/>
          <p:nvPr/>
        </p:nvSpPr>
        <p:spPr>
          <a:xfrm>
            <a:off x="3509592" y="3843540"/>
            <a:ext cx="662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59B4A0CF-06DA-4015-8E33-5DD05DE90B7F}"/>
                  </a:ext>
                </a:extLst>
              </p:cNvPr>
              <p:cNvSpPr txBox="1"/>
              <p:nvPr/>
            </p:nvSpPr>
            <p:spPr>
              <a:xfrm>
                <a:off x="2697819" y="3554636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59B4A0CF-06DA-4015-8E33-5DD05DE90B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819" y="3554636"/>
                <a:ext cx="657552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CC1C6ED7-70BA-4292-AFA9-6A6FA4C30592}"/>
                  </a:ext>
                </a:extLst>
              </p:cNvPr>
              <p:cNvSpPr txBox="1"/>
              <p:nvPr/>
            </p:nvSpPr>
            <p:spPr>
              <a:xfrm>
                <a:off x="3176678" y="3566541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CC1C6ED7-70BA-4292-AFA9-6A6FA4C30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678" y="3566541"/>
                <a:ext cx="603050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مستطيل 18">
            <a:extLst>
              <a:ext uri="{FF2B5EF4-FFF2-40B4-BE49-F238E27FC236}">
                <a16:creationId xmlns:a16="http://schemas.microsoft.com/office/drawing/2014/main" id="{5A9B93DB-E990-4D6B-95BA-0A0B3B3B086F}"/>
              </a:ext>
            </a:extLst>
          </p:cNvPr>
          <p:cNvSpPr/>
          <p:nvPr/>
        </p:nvSpPr>
        <p:spPr>
          <a:xfrm>
            <a:off x="617916" y="4852511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H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E3B64F39-EC8D-4FAD-84DC-09997B42D376}"/>
                  </a:ext>
                </a:extLst>
              </p:cNvPr>
              <p:cNvSpPr txBox="1"/>
              <p:nvPr/>
            </p:nvSpPr>
            <p:spPr>
              <a:xfrm>
                <a:off x="306998" y="4563530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E3B64F39-EC8D-4FAD-84DC-09997B42D3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98" y="4563530"/>
                <a:ext cx="603050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26108E38-9462-4BE5-9DBA-63F00C5E74BA}"/>
                  </a:ext>
                </a:extLst>
              </p:cNvPr>
              <p:cNvSpPr txBox="1"/>
              <p:nvPr/>
            </p:nvSpPr>
            <p:spPr>
              <a:xfrm>
                <a:off x="1136979" y="4594307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26108E38-9462-4BE5-9DBA-63F00C5E74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979" y="4594307"/>
                <a:ext cx="604653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0881D194-AE90-4E52-A9C9-571ADE1FA4F0}"/>
                  </a:ext>
                </a:extLst>
              </p:cNvPr>
              <p:cNvSpPr txBox="1"/>
              <p:nvPr/>
            </p:nvSpPr>
            <p:spPr>
              <a:xfrm>
                <a:off x="1788902" y="4508059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0881D194-AE90-4E52-A9C9-571ADE1FA4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902" y="4508059"/>
                <a:ext cx="1164101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164C4191-BDAF-4783-A43D-C6F309522419}"/>
                  </a:ext>
                </a:extLst>
              </p:cNvPr>
              <p:cNvSpPr txBox="1"/>
              <p:nvPr/>
            </p:nvSpPr>
            <p:spPr>
              <a:xfrm>
                <a:off x="2846136" y="4473799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164C4191-BDAF-4783-A43D-C6F309522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136" y="4473799"/>
                <a:ext cx="657552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0AF3E4A8-199C-4852-9DEE-A8AB442C2782}"/>
                  </a:ext>
                </a:extLst>
              </p:cNvPr>
              <p:cNvSpPr txBox="1"/>
              <p:nvPr/>
            </p:nvSpPr>
            <p:spPr>
              <a:xfrm>
                <a:off x="1098307" y="5210739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0AF3E4A8-199C-4852-9DEE-A8AB442C27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307" y="5210739"/>
                <a:ext cx="604653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مربع نص 24">
            <a:extLst>
              <a:ext uri="{FF2B5EF4-FFF2-40B4-BE49-F238E27FC236}">
                <a16:creationId xmlns:a16="http://schemas.microsoft.com/office/drawing/2014/main" id="{A1A0417C-45DB-41A8-8C14-8E3A20E304B7}"/>
              </a:ext>
            </a:extLst>
          </p:cNvPr>
          <p:cNvSpPr txBox="1"/>
          <p:nvPr/>
        </p:nvSpPr>
        <p:spPr>
          <a:xfrm>
            <a:off x="1565044" y="5272293"/>
            <a:ext cx="17903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rgbClr val="FF0000"/>
                </a:solidFill>
              </a:rPr>
              <a:t>600</a:t>
            </a:r>
            <a:r>
              <a:rPr lang="en-US" sz="2400" b="1" dirty="0">
                <a:solidFill>
                  <a:srgbClr val="0000CC"/>
                </a:solidFill>
              </a:rPr>
              <a:t>mmHg 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B7F3D4B8-813C-40CD-8D10-8AD0D47168A0}"/>
                  </a:ext>
                </a:extLst>
              </p:cNvPr>
              <p:cNvSpPr txBox="1"/>
              <p:nvPr/>
            </p:nvSpPr>
            <p:spPr>
              <a:xfrm>
                <a:off x="3094072" y="5131175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B7F3D4B8-813C-40CD-8D10-8AD0D47168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072" y="5131175"/>
                <a:ext cx="657552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مربع نص 26">
            <a:extLst>
              <a:ext uri="{FF2B5EF4-FFF2-40B4-BE49-F238E27FC236}">
                <a16:creationId xmlns:a16="http://schemas.microsoft.com/office/drawing/2014/main" id="{B91195A2-7788-4232-9184-7F8BE2377BFC}"/>
              </a:ext>
            </a:extLst>
          </p:cNvPr>
          <p:cNvSpPr txBox="1"/>
          <p:nvPr/>
        </p:nvSpPr>
        <p:spPr>
          <a:xfrm>
            <a:off x="3702714" y="5221843"/>
            <a:ext cx="20932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rgbClr val="FF0000"/>
                </a:solidFill>
              </a:rPr>
              <a:t>439 </a:t>
            </a:r>
            <a:r>
              <a:rPr lang="en-US" sz="2400" b="1" dirty="0">
                <a:solidFill>
                  <a:srgbClr val="0000CC"/>
                </a:solidFill>
              </a:rPr>
              <a:t>mmHg 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0539EF4A-B152-4DBB-AC89-23585A88F165}"/>
                  </a:ext>
                </a:extLst>
              </p:cNvPr>
              <p:cNvSpPr txBox="1"/>
              <p:nvPr/>
            </p:nvSpPr>
            <p:spPr>
              <a:xfrm>
                <a:off x="1177922" y="6206044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0539EF4A-B152-4DBB-AC89-23585A88F1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922" y="6206044"/>
                <a:ext cx="604653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مربع نص 28">
            <a:extLst>
              <a:ext uri="{FF2B5EF4-FFF2-40B4-BE49-F238E27FC236}">
                <a16:creationId xmlns:a16="http://schemas.microsoft.com/office/drawing/2014/main" id="{542E7E37-C6F1-4F49-848D-33AC9187D625}"/>
              </a:ext>
            </a:extLst>
          </p:cNvPr>
          <p:cNvSpPr txBox="1"/>
          <p:nvPr/>
        </p:nvSpPr>
        <p:spPr>
          <a:xfrm>
            <a:off x="1944601" y="6271080"/>
            <a:ext cx="2180871" cy="46166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rtl="1"/>
            <a:r>
              <a:rPr lang="en-US" sz="2400" b="1" dirty="0">
                <a:solidFill>
                  <a:srgbClr val="FF0000"/>
                </a:solidFill>
              </a:rPr>
              <a:t>161</a:t>
            </a:r>
            <a:r>
              <a:rPr lang="en-US" sz="2400" b="1" dirty="0">
                <a:solidFill>
                  <a:srgbClr val="0000CC"/>
                </a:solidFill>
              </a:rPr>
              <a:t> mmHg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942B9F85-37C9-4ABF-986B-7F62D1E86CEE}"/>
                  </a:ext>
                </a:extLst>
              </p:cNvPr>
              <p:cNvSpPr txBox="1"/>
              <p:nvPr/>
            </p:nvSpPr>
            <p:spPr>
              <a:xfrm>
                <a:off x="540972" y="6113710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942B9F85-37C9-4ABF-986B-7F62D1E86C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72" y="6113710"/>
                <a:ext cx="603050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مستطيل 30">
            <a:extLst>
              <a:ext uri="{FF2B5EF4-FFF2-40B4-BE49-F238E27FC236}">
                <a16:creationId xmlns:a16="http://schemas.microsoft.com/office/drawing/2014/main" id="{3E97136A-AAA4-477B-BADB-D4C7EB71869C}"/>
              </a:ext>
            </a:extLst>
          </p:cNvPr>
          <p:cNvSpPr/>
          <p:nvPr/>
        </p:nvSpPr>
        <p:spPr>
          <a:xfrm>
            <a:off x="1788901" y="6206044"/>
            <a:ext cx="2397599" cy="584775"/>
          </a:xfrm>
          <a:prstGeom prst="rect">
            <a:avLst/>
          </a:prstGeom>
          <a:noFill/>
          <a:ln w="285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0E31B9F2-0E82-4B4D-B693-F7E06C0DC710}"/>
              </a:ext>
            </a:extLst>
          </p:cNvPr>
          <p:cNvSpPr/>
          <p:nvPr/>
        </p:nvSpPr>
        <p:spPr>
          <a:xfrm>
            <a:off x="3855336" y="4776148"/>
            <a:ext cx="662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01DD8161-C00D-4432-9176-26CBD1FF383C}"/>
                  </a:ext>
                </a:extLst>
              </p:cNvPr>
              <p:cNvSpPr txBox="1"/>
              <p:nvPr/>
            </p:nvSpPr>
            <p:spPr>
              <a:xfrm>
                <a:off x="3522422" y="4499149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01DD8161-C00D-4432-9176-26CBD1FF38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2422" y="4499149"/>
                <a:ext cx="603050" cy="64633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مستطيل 33">
            <a:extLst>
              <a:ext uri="{FF2B5EF4-FFF2-40B4-BE49-F238E27FC236}">
                <a16:creationId xmlns:a16="http://schemas.microsoft.com/office/drawing/2014/main" id="{EF9C54D9-1E01-4627-88EE-9173012ECD86}"/>
              </a:ext>
            </a:extLst>
          </p:cNvPr>
          <p:cNvSpPr/>
          <p:nvPr/>
        </p:nvSpPr>
        <p:spPr>
          <a:xfrm>
            <a:off x="822043" y="6438126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H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41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/>
      <p:bldP spid="31" grpId="0" animBg="1"/>
      <p:bldP spid="32" grpId="0"/>
      <p:bldP spid="33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2D8F025-C12A-4566-B550-4A0667F550E0}"/>
              </a:ext>
            </a:extLst>
          </p:cNvPr>
          <p:cNvSpPr txBox="1"/>
          <p:nvPr/>
        </p:nvSpPr>
        <p:spPr>
          <a:xfrm>
            <a:off x="5748156" y="3282438"/>
            <a:ext cx="8030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00CC"/>
                </a:solidFill>
              </a:rPr>
              <a:t>الحل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E90EF638-B9AE-45AB-9081-1B30309900E2}"/>
              </a:ext>
            </a:extLst>
          </p:cNvPr>
          <p:cNvSpPr/>
          <p:nvPr/>
        </p:nvSpPr>
        <p:spPr>
          <a:xfrm>
            <a:off x="782258" y="1810733"/>
            <a:ext cx="96642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/>
              <a:t>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أوجد الضغط الكلي لخليط من غاز  مكون من أربعة غازات بضغوط</a:t>
            </a:r>
          </a:p>
          <a:p>
            <a:pPr algn="r" rtl="1"/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 جزيئية على النحو الآتي:  </a:t>
            </a:r>
            <a:r>
              <a:rPr lang="en-US" sz="2800" b="1" dirty="0">
                <a:solidFill>
                  <a:srgbClr val="C00000"/>
                </a:solidFill>
              </a:rPr>
              <a:t>5.00 </a:t>
            </a:r>
            <a:r>
              <a:rPr lang="en-US" sz="2800" b="1" dirty="0" err="1">
                <a:solidFill>
                  <a:srgbClr val="C00000"/>
                </a:solidFill>
              </a:rPr>
              <a:t>kpa</a:t>
            </a:r>
            <a:r>
              <a:rPr lang="en-US" sz="2800" b="1" dirty="0"/>
              <a:t> </a:t>
            </a:r>
            <a:r>
              <a:rPr lang="ar-SA" sz="2800" b="1" dirty="0"/>
              <a:t> و </a:t>
            </a:r>
            <a:r>
              <a:rPr lang="en-US" sz="2800" b="1" dirty="0">
                <a:solidFill>
                  <a:srgbClr val="C00000"/>
                </a:solidFill>
              </a:rPr>
              <a:t>4.56 </a:t>
            </a:r>
            <a:r>
              <a:rPr lang="en-US" sz="2800" b="1" dirty="0" err="1">
                <a:solidFill>
                  <a:srgbClr val="C00000"/>
                </a:solidFill>
              </a:rPr>
              <a:t>kpa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  <a:r>
              <a:rPr lang="ar-SA" sz="2800" b="1" dirty="0"/>
              <a:t>و </a:t>
            </a:r>
            <a:r>
              <a:rPr lang="en-US" sz="2800" b="1" dirty="0">
                <a:solidFill>
                  <a:srgbClr val="C00000"/>
                </a:solidFill>
              </a:rPr>
              <a:t>3.02 </a:t>
            </a:r>
            <a:r>
              <a:rPr lang="en-US" sz="2800" b="1" dirty="0" err="1">
                <a:solidFill>
                  <a:srgbClr val="C00000"/>
                </a:solidFill>
              </a:rPr>
              <a:t>kpa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  <a:r>
              <a:rPr lang="ar-SA" sz="2800" b="1" dirty="0"/>
              <a:t>و </a:t>
            </a:r>
            <a:r>
              <a:rPr lang="en-US" sz="2800" b="1" dirty="0">
                <a:solidFill>
                  <a:srgbClr val="C00000"/>
                </a:solidFill>
              </a:rPr>
              <a:t>1.20 </a:t>
            </a:r>
            <a:r>
              <a:rPr lang="en-US" sz="2800" b="1" dirty="0" err="1">
                <a:solidFill>
                  <a:srgbClr val="C00000"/>
                </a:solidFill>
              </a:rPr>
              <a:t>kpa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FC326B5-4296-4E23-81C8-BCD2005E0550}"/>
              </a:ext>
            </a:extLst>
          </p:cNvPr>
          <p:cNvSpPr txBox="1"/>
          <p:nvPr/>
        </p:nvSpPr>
        <p:spPr>
          <a:xfrm>
            <a:off x="10373228" y="3047204"/>
            <a:ext cx="1229825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المعطيات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205E36-0E2C-443F-AC6F-780C2742925E}"/>
              </a:ext>
            </a:extLst>
          </p:cNvPr>
          <p:cNvSpPr txBox="1"/>
          <p:nvPr/>
        </p:nvSpPr>
        <p:spPr>
          <a:xfrm>
            <a:off x="9033515" y="3668473"/>
            <a:ext cx="23276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C00000"/>
                </a:solidFill>
              </a:rPr>
              <a:t>5.00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r>
              <a:rPr lang="en-US" sz="2400" b="1" dirty="0"/>
              <a:t> 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D8FC81E-8B2B-447C-935C-82FD31E1786F}"/>
              </a:ext>
            </a:extLst>
          </p:cNvPr>
          <p:cNvSpPr txBox="1"/>
          <p:nvPr/>
        </p:nvSpPr>
        <p:spPr>
          <a:xfrm>
            <a:off x="9115409" y="4339497"/>
            <a:ext cx="27393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C00000"/>
                </a:solidFill>
              </a:rPr>
              <a:t>4.56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6244EA3-FB05-4970-BD1E-6FCE90494126}"/>
              </a:ext>
            </a:extLst>
          </p:cNvPr>
          <p:cNvSpPr txBox="1"/>
          <p:nvPr/>
        </p:nvSpPr>
        <p:spPr>
          <a:xfrm>
            <a:off x="8817425" y="6061417"/>
            <a:ext cx="27393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800" b="1" dirty="0" err="1"/>
              <a:t>P</a:t>
            </a:r>
            <a:r>
              <a:rPr lang="en-US" sz="2800" b="1" baseline="-25000" dirty="0" err="1"/>
              <a:t>total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FF0000"/>
                </a:solidFill>
              </a:rPr>
              <a:t>????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مربع نص 10">
                <a:extLst>
                  <a:ext uri="{FF2B5EF4-FFF2-40B4-BE49-F238E27FC236}">
                    <a16:creationId xmlns:a16="http://schemas.microsoft.com/office/drawing/2014/main" id="{D8A37ABA-84BA-4329-B714-3DF2E11960C4}"/>
                  </a:ext>
                </a:extLst>
              </p:cNvPr>
              <p:cNvSpPr txBox="1"/>
              <p:nvPr/>
            </p:nvSpPr>
            <p:spPr>
              <a:xfrm>
                <a:off x="432076" y="3603649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مربع نص 10">
                <a:extLst>
                  <a:ext uri="{FF2B5EF4-FFF2-40B4-BE49-F238E27FC236}">
                    <a16:creationId xmlns:a16="http://schemas.microsoft.com/office/drawing/2014/main" id="{D8A37ABA-84BA-4329-B714-3DF2E1196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76" y="3603649"/>
                <a:ext cx="1164101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5F3C9879-86D2-4239-85BA-3402525A15B2}"/>
                  </a:ext>
                </a:extLst>
              </p:cNvPr>
              <p:cNvSpPr txBox="1"/>
              <p:nvPr/>
            </p:nvSpPr>
            <p:spPr>
              <a:xfrm>
                <a:off x="1564860" y="3603649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5F3C9879-86D2-4239-85BA-3402525A15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860" y="3603649"/>
                <a:ext cx="60465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531CC723-EED1-4DAE-86D1-7D44831C852F}"/>
                  </a:ext>
                </a:extLst>
              </p:cNvPr>
              <p:cNvSpPr txBox="1"/>
              <p:nvPr/>
            </p:nvSpPr>
            <p:spPr>
              <a:xfrm>
                <a:off x="2151166" y="3633386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531CC723-EED1-4DAE-86D1-7D44831C85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166" y="3633386"/>
                <a:ext cx="60305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مستطيل 13">
            <a:extLst>
              <a:ext uri="{FF2B5EF4-FFF2-40B4-BE49-F238E27FC236}">
                <a16:creationId xmlns:a16="http://schemas.microsoft.com/office/drawing/2014/main" id="{F3C24985-0438-4230-B551-10424AECF237}"/>
              </a:ext>
            </a:extLst>
          </p:cNvPr>
          <p:cNvSpPr/>
          <p:nvPr/>
        </p:nvSpPr>
        <p:spPr>
          <a:xfrm>
            <a:off x="2481455" y="388252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69131065-49CA-4B65-A230-DFC2F51B6F87}"/>
              </a:ext>
            </a:extLst>
          </p:cNvPr>
          <p:cNvSpPr/>
          <p:nvPr/>
        </p:nvSpPr>
        <p:spPr>
          <a:xfrm>
            <a:off x="3666463" y="3923823"/>
            <a:ext cx="662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0B9381C5-832E-4D87-A584-B1B6B006834D}"/>
              </a:ext>
            </a:extLst>
          </p:cNvPr>
          <p:cNvSpPr/>
          <p:nvPr/>
        </p:nvSpPr>
        <p:spPr>
          <a:xfrm>
            <a:off x="5107805" y="394888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66F08F1E-AEE9-48FA-B01B-25429A41FE9A}"/>
                  </a:ext>
                </a:extLst>
              </p:cNvPr>
              <p:cNvSpPr txBox="1"/>
              <p:nvPr/>
            </p:nvSpPr>
            <p:spPr>
              <a:xfrm>
                <a:off x="2854690" y="3634919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66F08F1E-AEE9-48FA-B01B-25429A41FE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690" y="3634919"/>
                <a:ext cx="657552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3BB5437-D48E-4A66-BAEE-D30AC314190E}"/>
                  </a:ext>
                </a:extLst>
              </p:cNvPr>
              <p:cNvSpPr txBox="1"/>
              <p:nvPr/>
            </p:nvSpPr>
            <p:spPr>
              <a:xfrm>
                <a:off x="4265718" y="3678920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53BB5437-D48E-4A66-BAEE-D30AC31419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718" y="3678920"/>
                <a:ext cx="657552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FC241595-5738-4394-8352-92C0FFED0CCB}"/>
                  </a:ext>
                </a:extLst>
              </p:cNvPr>
              <p:cNvSpPr txBox="1"/>
              <p:nvPr/>
            </p:nvSpPr>
            <p:spPr>
              <a:xfrm>
                <a:off x="3333549" y="3646824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FC241595-5738-4394-8352-92C0FFED0C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3549" y="3646824"/>
                <a:ext cx="603050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6A39150D-66CB-4FD4-8DA5-3AC4ED102559}"/>
                  </a:ext>
                </a:extLst>
              </p:cNvPr>
              <p:cNvSpPr txBox="1"/>
              <p:nvPr/>
            </p:nvSpPr>
            <p:spPr>
              <a:xfrm>
                <a:off x="4796887" y="3659907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6A39150D-66CB-4FD4-8DA5-3AC4ED1025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6887" y="3659907"/>
                <a:ext cx="603050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85789D8A-45D8-467E-AFC2-B78F60C0B124}"/>
                  </a:ext>
                </a:extLst>
              </p:cNvPr>
              <p:cNvSpPr txBox="1"/>
              <p:nvPr/>
            </p:nvSpPr>
            <p:spPr>
              <a:xfrm>
                <a:off x="1459898" y="4622270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85789D8A-45D8-467E-AFC2-B78F60C0B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9898" y="4622270"/>
                <a:ext cx="604653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1F8763E-A3E5-47C7-A437-3EB13C2156B8}"/>
              </a:ext>
            </a:extLst>
          </p:cNvPr>
          <p:cNvSpPr txBox="1"/>
          <p:nvPr/>
        </p:nvSpPr>
        <p:spPr>
          <a:xfrm>
            <a:off x="1926636" y="4683824"/>
            <a:ext cx="14615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rgbClr val="C00000"/>
                </a:solidFill>
              </a:rPr>
              <a:t>5.00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42BB8E45-CB29-4B16-9C0B-96D375C541C0}"/>
              </a:ext>
            </a:extLst>
          </p:cNvPr>
          <p:cNvSpPr txBox="1"/>
          <p:nvPr/>
        </p:nvSpPr>
        <p:spPr>
          <a:xfrm>
            <a:off x="3695809" y="4660670"/>
            <a:ext cx="150042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rgbClr val="C00000"/>
                </a:solidFill>
              </a:rPr>
              <a:t>4.56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4F224F6A-FB75-4926-AC2E-9EE640413FC0}"/>
              </a:ext>
            </a:extLst>
          </p:cNvPr>
          <p:cNvSpPr txBox="1"/>
          <p:nvPr/>
        </p:nvSpPr>
        <p:spPr>
          <a:xfrm>
            <a:off x="5551040" y="4686149"/>
            <a:ext cx="14390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400" b="1" dirty="0">
                <a:solidFill>
                  <a:srgbClr val="C00000"/>
                </a:solidFill>
              </a:rPr>
              <a:t>3.02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6F0C2D62-5352-49A9-AF5C-FED7E0DEC034}"/>
                  </a:ext>
                </a:extLst>
              </p:cNvPr>
              <p:cNvSpPr txBox="1"/>
              <p:nvPr/>
            </p:nvSpPr>
            <p:spPr>
              <a:xfrm>
                <a:off x="1428350" y="5646960"/>
                <a:ext cx="604653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6F0C2D62-5352-49A9-AF5C-FED7E0DEC0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350" y="5646960"/>
                <a:ext cx="604653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مربع نص 25">
            <a:extLst>
              <a:ext uri="{FF2B5EF4-FFF2-40B4-BE49-F238E27FC236}">
                <a16:creationId xmlns:a16="http://schemas.microsoft.com/office/drawing/2014/main" id="{D6D72417-88DE-4552-B68B-4772AAD2F52F}"/>
              </a:ext>
            </a:extLst>
          </p:cNvPr>
          <p:cNvSpPr txBox="1"/>
          <p:nvPr/>
        </p:nvSpPr>
        <p:spPr>
          <a:xfrm>
            <a:off x="2090187" y="5721553"/>
            <a:ext cx="1779175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rtl="1"/>
            <a:r>
              <a:rPr lang="en-US" sz="2400" b="1" dirty="0">
                <a:solidFill>
                  <a:srgbClr val="FF0000"/>
                </a:solidFill>
              </a:rPr>
              <a:t>13.78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kpa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2732723F-E01D-4C0A-BA0E-DF7F7FDCA8CD}"/>
              </a:ext>
            </a:extLst>
          </p:cNvPr>
          <p:cNvSpPr/>
          <p:nvPr/>
        </p:nvSpPr>
        <p:spPr>
          <a:xfrm>
            <a:off x="2055455" y="5672859"/>
            <a:ext cx="1898756" cy="584775"/>
          </a:xfrm>
          <a:prstGeom prst="rect">
            <a:avLst/>
          </a:prstGeom>
          <a:noFill/>
          <a:ln w="285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AC0D274-6978-45AF-A55D-831B1FAD6319}"/>
              </a:ext>
            </a:extLst>
          </p:cNvPr>
          <p:cNvSpPr txBox="1"/>
          <p:nvPr/>
        </p:nvSpPr>
        <p:spPr>
          <a:xfrm>
            <a:off x="9117681" y="4901337"/>
            <a:ext cx="27393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C00000"/>
                </a:solidFill>
              </a:rPr>
              <a:t>3.02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r>
              <a:rPr lang="ar-SA" sz="2400" b="1" dirty="0">
                <a:solidFill>
                  <a:srgbClr val="C00000"/>
                </a:solidFill>
              </a:rPr>
              <a:t> 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611F6EE8-5E9E-4F06-8323-D96E6C5850A4}"/>
              </a:ext>
            </a:extLst>
          </p:cNvPr>
          <p:cNvSpPr txBox="1"/>
          <p:nvPr/>
        </p:nvSpPr>
        <p:spPr>
          <a:xfrm>
            <a:off x="9119953" y="5449529"/>
            <a:ext cx="27393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chemeClr val="accent2">
                    <a:lumMod val="50000"/>
                  </a:schemeClr>
                </a:solidFill>
              </a:rPr>
              <a:t>4</a:t>
            </a:r>
            <a:r>
              <a:rPr lang="en-US" sz="2800" b="1" baseline="-25000" dirty="0"/>
              <a:t> </a:t>
            </a:r>
            <a:r>
              <a:rPr lang="en-US" sz="2400" b="1" dirty="0">
                <a:solidFill>
                  <a:srgbClr val="0000CC"/>
                </a:solidFill>
              </a:rPr>
              <a:t>= </a:t>
            </a:r>
            <a:r>
              <a:rPr lang="en-US" sz="2400" b="1" dirty="0">
                <a:solidFill>
                  <a:srgbClr val="C00000"/>
                </a:solidFill>
              </a:rPr>
              <a:t>1.20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B1EFEDC6-3C3B-40E1-9CF8-39E45DEEFEBC}"/>
                  </a:ext>
                </a:extLst>
              </p:cNvPr>
              <p:cNvSpPr txBox="1"/>
              <p:nvPr/>
            </p:nvSpPr>
            <p:spPr>
              <a:xfrm>
                <a:off x="5385981" y="3728500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B1EFEDC6-3C3B-40E1-9CF8-39E45DEEF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981" y="3728500"/>
                <a:ext cx="657552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مستطيل 32">
            <a:extLst>
              <a:ext uri="{FF2B5EF4-FFF2-40B4-BE49-F238E27FC236}">
                <a16:creationId xmlns:a16="http://schemas.microsoft.com/office/drawing/2014/main" id="{666B2C77-18C4-43F9-BCD6-6EF49DBE7F64}"/>
              </a:ext>
            </a:extLst>
          </p:cNvPr>
          <p:cNvSpPr/>
          <p:nvPr/>
        </p:nvSpPr>
        <p:spPr>
          <a:xfrm>
            <a:off x="6348399" y="410128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b="1" dirty="0">
                <a:solidFill>
                  <a:srgbClr val="0000CC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02993B51-9F0F-4782-91B9-D2FD1D9E7471}"/>
                  </a:ext>
                </a:extLst>
              </p:cNvPr>
              <p:cNvSpPr txBox="1"/>
              <p:nvPr/>
            </p:nvSpPr>
            <p:spPr>
              <a:xfrm>
                <a:off x="6037481" y="3716771"/>
                <a:ext cx="60305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02993B51-9F0F-4782-91B9-D2FD1D9E7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7481" y="3716771"/>
                <a:ext cx="603050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4571044E-6140-4899-B9B5-026F47EB5E36}"/>
                  </a:ext>
                </a:extLst>
              </p:cNvPr>
              <p:cNvSpPr txBox="1"/>
              <p:nvPr/>
            </p:nvSpPr>
            <p:spPr>
              <a:xfrm>
                <a:off x="3184514" y="4551607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4571044E-6140-4899-B9B5-026F47EB5E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514" y="4551607"/>
                <a:ext cx="657552" cy="6463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0EDF1CFB-FE09-4E82-B14A-667B263526FF}"/>
                  </a:ext>
                </a:extLst>
              </p:cNvPr>
              <p:cNvSpPr txBox="1"/>
              <p:nvPr/>
            </p:nvSpPr>
            <p:spPr>
              <a:xfrm>
                <a:off x="5090604" y="4565514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0EDF1CFB-FE09-4E82-B14A-667B263526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0604" y="4565514"/>
                <a:ext cx="657552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E4AD6ED5-B8AB-4294-B069-C51EF3B08A5E}"/>
                  </a:ext>
                </a:extLst>
              </p:cNvPr>
              <p:cNvSpPr txBox="1"/>
              <p:nvPr/>
            </p:nvSpPr>
            <p:spPr>
              <a:xfrm>
                <a:off x="6853439" y="4581709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E4AD6ED5-B8AB-4294-B069-C51EF3B08A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3439" y="4581709"/>
                <a:ext cx="657552" cy="64633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مربع نص 37">
            <a:extLst>
              <a:ext uri="{FF2B5EF4-FFF2-40B4-BE49-F238E27FC236}">
                <a16:creationId xmlns:a16="http://schemas.microsoft.com/office/drawing/2014/main" id="{0EDF7315-3446-49A5-B518-3641A1B560EC}"/>
              </a:ext>
            </a:extLst>
          </p:cNvPr>
          <p:cNvSpPr txBox="1"/>
          <p:nvPr/>
        </p:nvSpPr>
        <p:spPr>
          <a:xfrm>
            <a:off x="7341171" y="4701282"/>
            <a:ext cx="14390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2400" b="1" dirty="0">
                <a:solidFill>
                  <a:srgbClr val="C00000"/>
                </a:solidFill>
              </a:rPr>
              <a:t>1.20 </a:t>
            </a:r>
            <a:r>
              <a:rPr lang="en-US" sz="2400" b="1" dirty="0" err="1">
                <a:solidFill>
                  <a:srgbClr val="0000CC"/>
                </a:solidFill>
              </a:rPr>
              <a:t>kpa</a:t>
            </a:r>
            <a:endParaRPr lang="ar-SA" sz="2400" b="1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79CD43E7-F004-4485-9A54-63402E44347A}"/>
                  </a:ext>
                </a:extLst>
              </p:cNvPr>
              <p:cNvSpPr txBox="1"/>
              <p:nvPr/>
            </p:nvSpPr>
            <p:spPr>
              <a:xfrm>
                <a:off x="325011" y="5528819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79CD43E7-F004-4485-9A54-63402E4434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11" y="5528819"/>
                <a:ext cx="1164101" cy="58477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مستطيل مستدير الزوايا 14">
            <a:extLst>
              <a:ext uri="{FF2B5EF4-FFF2-40B4-BE49-F238E27FC236}">
                <a16:creationId xmlns:a16="http://schemas.microsoft.com/office/drawing/2014/main" id="{B4D028D0-F62D-454E-A192-1AABF18631D2}"/>
              </a:ext>
            </a:extLst>
          </p:cNvPr>
          <p:cNvSpPr/>
          <p:nvPr/>
        </p:nvSpPr>
        <p:spPr>
          <a:xfrm>
            <a:off x="10512151" y="1871192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3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26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2" descr="C:\Documents and Settings\Abdullh\سطح المكتب\قصة مادتين\فصل المخاليط\FG08_07.JPG">
            <a:extLst>
              <a:ext uri="{FF2B5EF4-FFF2-40B4-BE49-F238E27FC236}">
                <a16:creationId xmlns:a16="http://schemas.microsoft.com/office/drawing/2014/main" id="{64A4EB66-D4A3-49CE-A012-F76B1301FE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22" y="2879486"/>
            <a:ext cx="2851578" cy="288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98AC2B88-D71C-4C0D-A1DE-2DB4BAA73A5B}"/>
              </a:ext>
            </a:extLst>
          </p:cNvPr>
          <p:cNvSpPr txBox="1"/>
          <p:nvPr/>
        </p:nvSpPr>
        <p:spPr>
          <a:xfrm>
            <a:off x="8194148" y="1978944"/>
            <a:ext cx="383149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استخدامات قانون دالتون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6C074A1-6E88-4FC2-81C6-3863B550930F}"/>
              </a:ext>
            </a:extLst>
          </p:cNvPr>
          <p:cNvSpPr txBox="1"/>
          <p:nvPr/>
        </p:nvSpPr>
        <p:spPr>
          <a:xfrm>
            <a:off x="5270453" y="2930208"/>
            <a:ext cx="675697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</a:rPr>
              <a:t>يستخدم لتحديد ضغط كل غاز في خليط من الغازات</a:t>
            </a:r>
          </a:p>
        </p:txBody>
      </p:sp>
    </p:spTree>
    <p:extLst>
      <p:ext uri="{BB962C8B-B14F-4D97-AF65-F5344CB8AC3E}">
        <p14:creationId xmlns:p14="http://schemas.microsoft.com/office/powerpoint/2010/main" val="224035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141F175-0DBD-4020-81A7-F1CC02505B52}"/>
              </a:ext>
            </a:extLst>
          </p:cNvPr>
          <p:cNvSpPr txBox="1"/>
          <p:nvPr/>
        </p:nvSpPr>
        <p:spPr>
          <a:xfrm>
            <a:off x="5971319" y="3745386"/>
            <a:ext cx="30092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العبارة صحيحة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8" name="مستطيل مستدير الزوايا 1">
            <a:extLst>
              <a:ext uri="{FF2B5EF4-FFF2-40B4-BE49-F238E27FC236}">
                <a16:creationId xmlns:a16="http://schemas.microsoft.com/office/drawing/2014/main" id="{A56072ED-91D3-4283-ACA9-C053A13C0301}"/>
              </a:ext>
            </a:extLst>
          </p:cNvPr>
          <p:cNvSpPr/>
          <p:nvPr/>
        </p:nvSpPr>
        <p:spPr>
          <a:xfrm>
            <a:off x="9038998" y="3872510"/>
            <a:ext cx="626067" cy="45096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37">
            <a:extLst>
              <a:ext uri="{FF2B5EF4-FFF2-40B4-BE49-F238E27FC236}">
                <a16:creationId xmlns:a16="http://schemas.microsoft.com/office/drawing/2014/main" id="{81D74BD8-6D43-4985-B8B4-06E6F2488B81}"/>
              </a:ext>
            </a:extLst>
          </p:cNvPr>
          <p:cNvSpPr/>
          <p:nvPr/>
        </p:nvSpPr>
        <p:spPr>
          <a:xfrm>
            <a:off x="9068566" y="5062158"/>
            <a:ext cx="626067" cy="45096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1F68783-5692-4952-9EB1-6DB75E5BE0D2}"/>
              </a:ext>
            </a:extLst>
          </p:cNvPr>
          <p:cNvSpPr txBox="1"/>
          <p:nvPr/>
        </p:nvSpPr>
        <p:spPr>
          <a:xfrm>
            <a:off x="5987239" y="4907738"/>
            <a:ext cx="30092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العبارة خاطئة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645DF31-07BA-4C44-BA4B-23164A78BAA0}"/>
              </a:ext>
            </a:extLst>
          </p:cNvPr>
          <p:cNvSpPr txBox="1"/>
          <p:nvPr/>
        </p:nvSpPr>
        <p:spPr>
          <a:xfrm>
            <a:off x="3098799" y="1962052"/>
            <a:ext cx="7002993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</a:rPr>
              <a:t>يكون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الضغط الجزئي</a:t>
            </a:r>
            <a:r>
              <a:rPr lang="ar-SA" sz="3200" b="1" dirty="0">
                <a:solidFill>
                  <a:srgbClr val="0000CC"/>
                </a:solidFill>
              </a:rPr>
              <a:t> لـ </a:t>
            </a:r>
            <a:r>
              <a:rPr lang="en-US" sz="3200" b="1" dirty="0">
                <a:solidFill>
                  <a:srgbClr val="0000CC"/>
                </a:solidFill>
              </a:rPr>
              <a:t>1 </a:t>
            </a:r>
            <a:r>
              <a:rPr lang="en-US" sz="3200" b="1" dirty="0" err="1">
                <a:solidFill>
                  <a:srgbClr val="0000CC"/>
                </a:solidFill>
              </a:rPr>
              <a:t>mol</a:t>
            </a:r>
            <a:r>
              <a:rPr lang="ar-SA" sz="3200" b="1" dirty="0">
                <a:solidFill>
                  <a:srgbClr val="0000CC"/>
                </a:solidFill>
              </a:rPr>
              <a:t> من أي غاز </a:t>
            </a:r>
          </a:p>
          <a:p>
            <a:pPr algn="r" rtl="1"/>
            <a:r>
              <a:rPr lang="ar-SA" sz="3200" b="1" dirty="0">
                <a:solidFill>
                  <a:srgbClr val="0000CC"/>
                </a:solidFill>
              </a:rPr>
              <a:t>عند درجة حرارة وضغط معينين هو نفسه.</a:t>
            </a:r>
          </a:p>
        </p:txBody>
      </p:sp>
      <p:sp>
        <p:nvSpPr>
          <p:cNvPr id="13" name="مستطيل مستدير الزوايا 14">
            <a:extLst>
              <a:ext uri="{FF2B5EF4-FFF2-40B4-BE49-F238E27FC236}">
                <a16:creationId xmlns:a16="http://schemas.microsoft.com/office/drawing/2014/main" id="{33B0212A-F7D2-4ADA-B4ED-BDE63FC3F397}"/>
              </a:ext>
            </a:extLst>
          </p:cNvPr>
          <p:cNvSpPr/>
          <p:nvPr/>
        </p:nvSpPr>
        <p:spPr>
          <a:xfrm>
            <a:off x="10507030" y="1807561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4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509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3AFF81C-DBD1-4A46-B632-D9D345156508}"/>
              </a:ext>
            </a:extLst>
          </p:cNvPr>
          <p:cNvSpPr txBox="1"/>
          <p:nvPr/>
        </p:nvSpPr>
        <p:spPr>
          <a:xfrm>
            <a:off x="5953950" y="2964393"/>
            <a:ext cx="30092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عدد مولات الغاز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8" name="مستطيل مستدير الزوايا 1">
            <a:extLst>
              <a:ext uri="{FF2B5EF4-FFF2-40B4-BE49-F238E27FC236}">
                <a16:creationId xmlns:a16="http://schemas.microsoft.com/office/drawing/2014/main" id="{BA302769-E5E2-453C-A878-4EEE78BA3E61}"/>
              </a:ext>
            </a:extLst>
          </p:cNvPr>
          <p:cNvSpPr/>
          <p:nvPr/>
        </p:nvSpPr>
        <p:spPr>
          <a:xfrm>
            <a:off x="9021629" y="3091517"/>
            <a:ext cx="626067" cy="45096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37">
            <a:extLst>
              <a:ext uri="{FF2B5EF4-FFF2-40B4-BE49-F238E27FC236}">
                <a16:creationId xmlns:a16="http://schemas.microsoft.com/office/drawing/2014/main" id="{320050B4-A3C5-4141-BE0D-8B146C3766A5}"/>
              </a:ext>
            </a:extLst>
          </p:cNvPr>
          <p:cNvSpPr/>
          <p:nvPr/>
        </p:nvSpPr>
        <p:spPr>
          <a:xfrm>
            <a:off x="9051197" y="4103741"/>
            <a:ext cx="626067" cy="45096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38">
            <a:extLst>
              <a:ext uri="{FF2B5EF4-FFF2-40B4-BE49-F238E27FC236}">
                <a16:creationId xmlns:a16="http://schemas.microsoft.com/office/drawing/2014/main" id="{CA0197CF-09CB-484D-8C93-DB67E7717F5E}"/>
              </a:ext>
            </a:extLst>
          </p:cNvPr>
          <p:cNvSpPr/>
          <p:nvPr/>
        </p:nvSpPr>
        <p:spPr>
          <a:xfrm>
            <a:off x="9080765" y="5034077"/>
            <a:ext cx="626067" cy="45096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39">
            <a:extLst>
              <a:ext uri="{FF2B5EF4-FFF2-40B4-BE49-F238E27FC236}">
                <a16:creationId xmlns:a16="http://schemas.microsoft.com/office/drawing/2014/main" id="{6FA831B5-DD8F-462F-B107-33213E2C9570}"/>
              </a:ext>
            </a:extLst>
          </p:cNvPr>
          <p:cNvSpPr/>
          <p:nvPr/>
        </p:nvSpPr>
        <p:spPr>
          <a:xfrm>
            <a:off x="9110333" y="5923469"/>
            <a:ext cx="626067" cy="450967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18C70FE-17D3-4A7D-B873-C5280B71F291}"/>
              </a:ext>
            </a:extLst>
          </p:cNvPr>
          <p:cNvSpPr txBox="1"/>
          <p:nvPr/>
        </p:nvSpPr>
        <p:spPr>
          <a:xfrm>
            <a:off x="5969870" y="3949321"/>
            <a:ext cx="30092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حجم الوعاء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BEEFBFD-E717-40DE-B882-BA30A97F4AC6}"/>
              </a:ext>
            </a:extLst>
          </p:cNvPr>
          <p:cNvSpPr txBox="1"/>
          <p:nvPr/>
        </p:nvSpPr>
        <p:spPr>
          <a:xfrm>
            <a:off x="5958494" y="4879657"/>
            <a:ext cx="30092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نوع الغاز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7FE780D-81EB-488F-AF51-B5558069D29E}"/>
              </a:ext>
            </a:extLst>
          </p:cNvPr>
          <p:cNvSpPr txBox="1"/>
          <p:nvPr/>
        </p:nvSpPr>
        <p:spPr>
          <a:xfrm>
            <a:off x="4420601" y="5755401"/>
            <a:ext cx="460403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درجة حرارة خليط الغازات</a:t>
            </a:r>
            <a:endParaRPr lang="ar-SA" sz="4000" b="1" dirty="0">
              <a:solidFill>
                <a:srgbClr val="0000CC"/>
              </a:solidFill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836199D-EA88-4D41-ABA2-4B95CF030C1B}"/>
              </a:ext>
            </a:extLst>
          </p:cNvPr>
          <p:cNvSpPr txBox="1"/>
          <p:nvPr/>
        </p:nvSpPr>
        <p:spPr>
          <a:xfrm>
            <a:off x="2719388" y="2011552"/>
            <a:ext cx="7425431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العامل الذي لا يعتمد عليه الضغط الجزئي للغاز هو .....</a:t>
            </a:r>
          </a:p>
        </p:txBody>
      </p:sp>
      <p:sp>
        <p:nvSpPr>
          <p:cNvPr id="16" name="مستطيل مستدير الزوايا 14">
            <a:extLst>
              <a:ext uri="{FF2B5EF4-FFF2-40B4-BE49-F238E27FC236}">
                <a16:creationId xmlns:a16="http://schemas.microsoft.com/office/drawing/2014/main" id="{95F546F8-59A5-4CC2-BCB1-9F2E44BB2D62}"/>
              </a:ext>
            </a:extLst>
          </p:cNvPr>
          <p:cNvSpPr/>
          <p:nvPr/>
        </p:nvSpPr>
        <p:spPr>
          <a:xfrm>
            <a:off x="10507030" y="1807561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5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29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286B2EC2-AC89-4B72-B588-F39964FA7065}"/>
              </a:ext>
            </a:extLst>
          </p:cNvPr>
          <p:cNvSpPr txBox="1"/>
          <p:nvPr/>
        </p:nvSpPr>
        <p:spPr>
          <a:xfrm>
            <a:off x="9504872" y="196175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3200F1BB-C640-4456-9C63-061AC9974F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737" y="1919160"/>
            <a:ext cx="768263" cy="731520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A55C377-E666-4507-B869-C58C4BE52BD9}"/>
              </a:ext>
            </a:extLst>
          </p:cNvPr>
          <p:cNvSpPr txBox="1"/>
          <p:nvPr/>
        </p:nvSpPr>
        <p:spPr>
          <a:xfrm>
            <a:off x="1717040" y="1961755"/>
            <a:ext cx="85420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/>
              <a:t>احسب الضغط الجزئي لأحد الغازين المحصورين في وعاء، إذا علمت أن الضغط الكلي </a:t>
            </a:r>
            <a:r>
              <a:rPr lang="en-US" sz="3200" b="1" dirty="0"/>
              <a:t>1.20 atm</a:t>
            </a:r>
            <a:r>
              <a:rPr lang="ar-SA" sz="3200" b="1" dirty="0"/>
              <a:t>والضغط الجزئي لأحدهما هو </a:t>
            </a:r>
            <a:r>
              <a:rPr lang="en-US" sz="3200" b="1" dirty="0"/>
              <a:t>0.75 atm </a:t>
            </a:r>
            <a:r>
              <a:rPr lang="ar-SA" sz="3200" b="1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410008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19">
            <a:extLst>
              <a:ext uri="{FF2B5EF4-FFF2-40B4-BE49-F238E27FC236}">
                <a16:creationId xmlns:a16="http://schemas.microsoft.com/office/drawing/2014/main" id="{914D6BBA-9D17-4EDC-A385-191EBE8466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2775" y="1872022"/>
            <a:ext cx="742686" cy="742686"/>
          </a:xfrm>
          <a:prstGeom prst="rect">
            <a:avLst/>
          </a:prstGeom>
        </p:spPr>
      </p:pic>
      <p:sp>
        <p:nvSpPr>
          <p:cNvPr id="6" name="TextBox 20">
            <a:extLst>
              <a:ext uri="{FF2B5EF4-FFF2-40B4-BE49-F238E27FC236}">
                <a16:creationId xmlns:a16="http://schemas.microsoft.com/office/drawing/2014/main" id="{BED2409D-C252-4F2A-8122-A096EF1A1D71}"/>
              </a:ext>
            </a:extLst>
          </p:cNvPr>
          <p:cNvSpPr txBox="1"/>
          <p:nvPr/>
        </p:nvSpPr>
        <p:spPr>
          <a:xfrm>
            <a:off x="9438333" y="190079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F434D9CA-41E3-4F52-B552-F075E211893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19"/>
          <a:stretch/>
        </p:blipFill>
        <p:spPr>
          <a:xfrm>
            <a:off x="2064760" y="2547126"/>
            <a:ext cx="8664200" cy="221775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30F67A3F-A522-4E4E-A207-10975E9056B7}"/>
              </a:ext>
            </a:extLst>
          </p:cNvPr>
          <p:cNvSpPr txBox="1"/>
          <p:nvPr/>
        </p:nvSpPr>
        <p:spPr>
          <a:xfrm>
            <a:off x="3806663" y="5118822"/>
            <a:ext cx="563167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قانون دالتون للضغوط الجزيئية للغازات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F01EB838-D5FB-4EA1-B720-9EC1DD066190}"/>
                  </a:ext>
                </a:extLst>
              </p:cNvPr>
              <p:cNvSpPr txBox="1"/>
              <p:nvPr/>
            </p:nvSpPr>
            <p:spPr>
              <a:xfrm>
                <a:off x="3779681" y="5923520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F01EB838-D5FB-4EA1-B720-9EC1DD0661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681" y="5923520"/>
                <a:ext cx="116410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مربع نص 9">
                <a:extLst>
                  <a:ext uri="{FF2B5EF4-FFF2-40B4-BE49-F238E27FC236}">
                    <a16:creationId xmlns:a16="http://schemas.microsoft.com/office/drawing/2014/main" id="{C66215A6-55B7-4222-A1F1-0F18F230C245}"/>
                  </a:ext>
                </a:extLst>
              </p:cNvPr>
              <p:cNvSpPr txBox="1"/>
              <p:nvPr/>
            </p:nvSpPr>
            <p:spPr>
              <a:xfrm>
                <a:off x="5376497" y="5923520"/>
                <a:ext cx="3872599" cy="75386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44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𝐏𝟐</m:t>
                      </m:r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+…</m:t>
                      </m:r>
                      <m:r>
                        <a:rPr lang="en-US" sz="3600" b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600" b="1" baseline="-250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𝐧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0" name="مربع نص 9">
                <a:extLst>
                  <a:ext uri="{FF2B5EF4-FFF2-40B4-BE49-F238E27FC236}">
                    <a16:creationId xmlns:a16="http://schemas.microsoft.com/office/drawing/2014/main" id="{C66215A6-55B7-4222-A1F1-0F18F230C2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6497" y="5923520"/>
                <a:ext cx="3872599" cy="7538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033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الثاني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393854" y="2494995"/>
            <a:ext cx="2778369" cy="428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ضغط الغاز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33901E-A2DE-49B5-A015-F354BA93D0DF}"/>
              </a:ext>
            </a:extLst>
          </p:cNvPr>
          <p:cNvSpPr txBox="1"/>
          <p:nvPr/>
        </p:nvSpPr>
        <p:spPr>
          <a:xfrm>
            <a:off x="1960880" y="2028583"/>
            <a:ext cx="79607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حلل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00CC"/>
                </a:solidFill>
              </a:rPr>
              <a:t>تسـتخدم جـداول الغطـس لتحديـد زمن الأمان للغطاس الذي يقضيه على عمق معين تحت الماء. فما أهمية معرفة العمق الصحيح </a:t>
            </a:r>
            <a:r>
              <a:rPr lang="ar-SA" sz="3200" b="1" dirty="0" err="1">
                <a:solidFill>
                  <a:srgbClr val="0000CC"/>
                </a:solidFill>
              </a:rPr>
              <a:t>للغطسة</a:t>
            </a:r>
            <a:r>
              <a:rPr lang="ar-SA" sz="3200" b="1" dirty="0">
                <a:solidFill>
                  <a:srgbClr val="0000CC"/>
                </a:solidFill>
              </a:rPr>
              <a:t> ؟</a:t>
            </a:r>
          </a:p>
        </p:txBody>
      </p:sp>
      <p:sp>
        <p:nvSpPr>
          <p:cNvPr id="14" name="TextBox 19">
            <a:extLst>
              <a:ext uri="{FF2B5EF4-FFF2-40B4-BE49-F238E27FC236}">
                <a16:creationId xmlns:a16="http://schemas.microsoft.com/office/drawing/2014/main" id="{8798A622-3240-4DE1-9E03-84446D6F2F8F}"/>
              </a:ext>
            </a:extLst>
          </p:cNvPr>
          <p:cNvSpPr txBox="1"/>
          <p:nvPr/>
        </p:nvSpPr>
        <p:spPr>
          <a:xfrm>
            <a:off x="10027920" y="1967588"/>
            <a:ext cx="1229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5" name="Picture 20">
            <a:extLst>
              <a:ext uri="{FF2B5EF4-FFF2-40B4-BE49-F238E27FC236}">
                <a16:creationId xmlns:a16="http://schemas.microsoft.com/office/drawing/2014/main" id="{FF0C871E-3DE5-4D31-B61E-C2FC32F65C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051" y="1924993"/>
            <a:ext cx="768263" cy="731520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3F71C4D7-4FE0-4F23-984F-54B5CD712E05}"/>
              </a:ext>
            </a:extLst>
          </p:cNvPr>
          <p:cNvSpPr txBox="1"/>
          <p:nvPr/>
        </p:nvSpPr>
        <p:spPr>
          <a:xfrm>
            <a:off x="6728670" y="3907563"/>
            <a:ext cx="45292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/>
              <a:t>يرتبط الزمن الآمن للبقاء تحت الماء مباشرة مع عمق الغوص. وإذا لم تكن على علم ومعرفة بعمق الغطس، فلا يمكنك تحديد الزمن الآمن للبقاء عند عمق معي.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BCAEB1B6-3DF5-4CC4-B11B-22C3A0A800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68"/>
          <a:stretch/>
        </p:blipFill>
        <p:spPr>
          <a:xfrm>
            <a:off x="396875" y="3149600"/>
            <a:ext cx="4895850" cy="3246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96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12DA205A-8EEB-4E44-9206-9B34E64F1317}"/>
              </a:ext>
            </a:extLst>
          </p:cNvPr>
          <p:cNvSpPr txBox="1"/>
          <p:nvPr/>
        </p:nvSpPr>
        <p:spPr>
          <a:xfrm>
            <a:off x="8082659" y="1910955"/>
            <a:ext cx="3165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سنتعلم اليوم كيف: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77EB6D75-F408-42C1-91D6-CFE4D7559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863788"/>
            <a:ext cx="740664" cy="740664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7F96EF78-F0D8-4306-8121-77091D1F4FD9}"/>
              </a:ext>
            </a:extLst>
          </p:cNvPr>
          <p:cNvSpPr/>
          <p:nvPr/>
        </p:nvSpPr>
        <p:spPr>
          <a:xfrm>
            <a:off x="2312840" y="4049167"/>
            <a:ext cx="9023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ar-SA" sz="3200" b="1" dirty="0">
                <a:solidFill>
                  <a:srgbClr val="0000CC"/>
                </a:solidFill>
              </a:rPr>
              <a:t>تَحّسب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 باستخدام قانون دالتون للضغوط الجزيئية 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55327E6-B1D9-4FF7-B6B3-8204D5B84F20}"/>
              </a:ext>
            </a:extLst>
          </p:cNvPr>
          <p:cNvSpPr/>
          <p:nvPr/>
        </p:nvSpPr>
        <p:spPr>
          <a:xfrm>
            <a:off x="2852036" y="3122578"/>
            <a:ext cx="8551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ar-SA" sz="3200" b="1" dirty="0">
                <a:solidFill>
                  <a:srgbClr val="0000CC"/>
                </a:solidFill>
              </a:rPr>
              <a:t> تُعرّف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نص قانون دالتون للضغوط الجزيئية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1FA7BC8-D2AB-4139-B8AC-40FAA3876840}"/>
              </a:ext>
            </a:extLst>
          </p:cNvPr>
          <p:cNvSpPr/>
          <p:nvPr/>
        </p:nvSpPr>
        <p:spPr>
          <a:xfrm>
            <a:off x="2310692" y="5012944"/>
            <a:ext cx="9023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ar-SA" sz="3200" b="1" dirty="0">
                <a:solidFill>
                  <a:srgbClr val="0000CC"/>
                </a:solidFill>
              </a:rPr>
              <a:t>تَتَعرف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على استخدامات قانون دالتون للضغوط الجزيئية.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495DA10-CA45-46C9-8819-05A8A1443EEA}"/>
              </a:ext>
            </a:extLst>
          </p:cNvPr>
          <p:cNvSpPr txBox="1"/>
          <p:nvPr/>
        </p:nvSpPr>
        <p:spPr>
          <a:xfrm>
            <a:off x="9488944" y="1986425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DDA1A16-1130-4311-AF5F-EF5849B117D0}"/>
              </a:ext>
            </a:extLst>
          </p:cNvPr>
          <p:cNvSpPr txBox="1"/>
          <p:nvPr/>
        </p:nvSpPr>
        <p:spPr>
          <a:xfrm>
            <a:off x="6645028" y="3582249"/>
            <a:ext cx="4966424" cy="9541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كيف يتم حساب </a:t>
            </a:r>
            <a:r>
              <a:rPr lang="ar-SA" sz="2800" b="1" dirty="0">
                <a:solidFill>
                  <a:srgbClr val="FF0000"/>
                </a:solidFill>
              </a:rPr>
              <a:t>ضغط غاز </a:t>
            </a:r>
            <a:r>
              <a:rPr lang="ar-SA" sz="2800" b="1" dirty="0">
                <a:solidFill>
                  <a:srgbClr val="0000CC"/>
                </a:solidFill>
              </a:rPr>
              <a:t>عند خلطه </a:t>
            </a:r>
          </a:p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مع غازات أخرى تختلف عنه في الخواص</a:t>
            </a:r>
          </a:p>
        </p:txBody>
      </p:sp>
      <p:pic>
        <p:nvPicPr>
          <p:cNvPr id="10" name="Picture 2" descr="نتيجة بحث الصور عن قانون دالتون للضغوط الجزيئية">
            <a:extLst>
              <a:ext uri="{FF2B5EF4-FFF2-40B4-BE49-F238E27FC236}">
                <a16:creationId xmlns:a16="http://schemas.microsoft.com/office/drawing/2014/main" id="{2474FF2C-0D64-4E03-92E7-1F0AC93B04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31"/>
          <a:stretch/>
        </p:blipFill>
        <p:spPr bwMode="auto">
          <a:xfrm>
            <a:off x="389801" y="2634689"/>
            <a:ext cx="4965668" cy="273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3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E3C95B2-6FE2-44D1-AFC6-32E56770E084}"/>
              </a:ext>
            </a:extLst>
          </p:cNvPr>
          <p:cNvSpPr txBox="1"/>
          <p:nvPr/>
        </p:nvSpPr>
        <p:spPr>
          <a:xfrm>
            <a:off x="6706510" y="1836911"/>
            <a:ext cx="5344223" cy="65883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نص قانون دالتون للضغوط الجزيئية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7C0799A-47D5-4697-8B50-ED37E85A8514}"/>
              </a:ext>
            </a:extLst>
          </p:cNvPr>
          <p:cNvSpPr txBox="1"/>
          <p:nvPr/>
        </p:nvSpPr>
        <p:spPr>
          <a:xfrm>
            <a:off x="7893378" y="3066481"/>
            <a:ext cx="4053385" cy="19514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(( أن الضغط الكلي لخليط من الغاز يساوي مجموع الضغوط الجزيئية للغازات المكونة له))</a:t>
            </a:r>
          </a:p>
        </p:txBody>
      </p:sp>
      <p:pic>
        <p:nvPicPr>
          <p:cNvPr id="7" name="Picture 2" descr="صورة ذات صلة">
            <a:extLst>
              <a:ext uri="{FF2B5EF4-FFF2-40B4-BE49-F238E27FC236}">
                <a16:creationId xmlns:a16="http://schemas.microsoft.com/office/drawing/2014/main" id="{29D72953-FBD9-4D0A-8F27-7495A49C59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47" t="21903" r="8415" b="14217"/>
          <a:stretch/>
        </p:blipFill>
        <p:spPr bwMode="auto">
          <a:xfrm>
            <a:off x="456236" y="2748175"/>
            <a:ext cx="6250274" cy="362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87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8236EDC-806A-46EC-95C9-95A5381D5BB9}"/>
              </a:ext>
            </a:extLst>
          </p:cNvPr>
          <p:cNvSpPr txBox="1"/>
          <p:nvPr/>
        </p:nvSpPr>
        <p:spPr>
          <a:xfrm>
            <a:off x="4511040" y="2103660"/>
            <a:ext cx="71217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بماذا تعرف نسبة ضغط </a:t>
            </a:r>
            <a:r>
              <a:rPr lang="ar-SA" sz="3200" b="1" dirty="0">
                <a:solidFill>
                  <a:srgbClr val="FF0000"/>
                </a:solidFill>
              </a:rPr>
              <a:t>كل غاز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 من الضغط الكلي؟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FDC883-A00D-420A-8198-36CD41259BB9}"/>
              </a:ext>
            </a:extLst>
          </p:cNvPr>
          <p:cNvSpPr txBox="1"/>
          <p:nvPr/>
        </p:nvSpPr>
        <p:spPr>
          <a:xfrm>
            <a:off x="8143176" y="4009768"/>
            <a:ext cx="32848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بالضغط الجزئي للغاز</a:t>
            </a:r>
          </a:p>
        </p:txBody>
      </p:sp>
      <p:pic>
        <p:nvPicPr>
          <p:cNvPr id="7" name="Picture 2" descr="صورة ذات صلة">
            <a:extLst>
              <a:ext uri="{FF2B5EF4-FFF2-40B4-BE49-F238E27FC236}">
                <a16:creationId xmlns:a16="http://schemas.microsoft.com/office/drawing/2014/main" id="{72C693A7-088E-4E4A-980D-5859D84B55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42" t="21903" r="8415" b="21668"/>
          <a:stretch/>
        </p:blipFill>
        <p:spPr bwMode="auto">
          <a:xfrm>
            <a:off x="1029379" y="2444495"/>
            <a:ext cx="2211707" cy="411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70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E37F99E-37E4-4D0D-91B7-D717AD6CCB53}"/>
              </a:ext>
            </a:extLst>
          </p:cNvPr>
          <p:cNvSpPr txBox="1"/>
          <p:nvPr/>
        </p:nvSpPr>
        <p:spPr>
          <a:xfrm>
            <a:off x="6778025" y="1778540"/>
            <a:ext cx="514756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على ماذا يعتمد الضغط الجزئي للغاز ؟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0EE36ED-AB91-403B-B155-DD19A025AEC2}"/>
              </a:ext>
            </a:extLst>
          </p:cNvPr>
          <p:cNvSpPr txBox="1"/>
          <p:nvPr/>
        </p:nvSpPr>
        <p:spPr>
          <a:xfrm>
            <a:off x="8915117" y="2720236"/>
            <a:ext cx="269657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1- عدد مولات الغاز .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7F75832-4AD7-499F-BC3C-6A3821D567A4}"/>
              </a:ext>
            </a:extLst>
          </p:cNvPr>
          <p:cNvSpPr txBox="1"/>
          <p:nvPr/>
        </p:nvSpPr>
        <p:spPr>
          <a:xfrm>
            <a:off x="9429681" y="3348044"/>
            <a:ext cx="218200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2- حجم الوعاء 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B9B3F98-F305-46C6-A279-9670C52F54FB}"/>
              </a:ext>
            </a:extLst>
          </p:cNvPr>
          <p:cNvSpPr txBox="1"/>
          <p:nvPr/>
        </p:nvSpPr>
        <p:spPr>
          <a:xfrm>
            <a:off x="7789810" y="4118215"/>
            <a:ext cx="382187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3- درجة حرارة خليط الغازات .</a:t>
            </a:r>
          </a:p>
        </p:txBody>
      </p:sp>
      <p:pic>
        <p:nvPicPr>
          <p:cNvPr id="9" name="Picture 2" descr="نتيجة بحث الصور عن ‪Partial pressure of gas‬‏">
            <a:extLst>
              <a:ext uri="{FF2B5EF4-FFF2-40B4-BE49-F238E27FC236}">
                <a16:creationId xmlns:a16="http://schemas.microsoft.com/office/drawing/2014/main" id="{440126DB-346A-4F9C-B00D-8503427F75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66" b="8174"/>
          <a:stretch/>
        </p:blipFill>
        <p:spPr bwMode="auto">
          <a:xfrm>
            <a:off x="100637" y="2096590"/>
            <a:ext cx="1824886" cy="266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نتيجة بحث الصور عن ‪Partial pressure of gas‬‏">
            <a:extLst>
              <a:ext uri="{FF2B5EF4-FFF2-40B4-BE49-F238E27FC236}">
                <a16:creationId xmlns:a16="http://schemas.microsoft.com/office/drawing/2014/main" id="{7F4A8E3A-B80C-41BF-ABC6-EDDDD1A041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71" t="2814" r="38266"/>
          <a:stretch/>
        </p:blipFill>
        <p:spPr bwMode="auto">
          <a:xfrm>
            <a:off x="3601622" y="2351258"/>
            <a:ext cx="1774210" cy="281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نتيجة بحث الصور عن ‪Partial pressure of gas‬‏">
            <a:extLst>
              <a:ext uri="{FF2B5EF4-FFF2-40B4-BE49-F238E27FC236}">
                <a16:creationId xmlns:a16="http://schemas.microsoft.com/office/drawing/2014/main" id="{6A876C6D-1DDF-406A-A805-2243A3F8A2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02"/>
          <a:stretch/>
        </p:blipFill>
        <p:spPr bwMode="auto">
          <a:xfrm>
            <a:off x="1737144" y="4278050"/>
            <a:ext cx="1789183" cy="251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97C41BE-4079-46D6-8194-4276602E20A1}"/>
              </a:ext>
            </a:extLst>
          </p:cNvPr>
          <p:cNvSpPr txBox="1"/>
          <p:nvPr/>
        </p:nvSpPr>
        <p:spPr>
          <a:xfrm>
            <a:off x="10592519" y="5166775"/>
            <a:ext cx="1225014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FF0000"/>
                </a:solidFill>
              </a:rPr>
              <a:t>ملحوظة: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356F92FA-B1F5-4CCB-A1C9-638016819BBF}"/>
              </a:ext>
            </a:extLst>
          </p:cNvPr>
          <p:cNvSpPr txBox="1"/>
          <p:nvPr/>
        </p:nvSpPr>
        <p:spPr>
          <a:xfrm>
            <a:off x="5089628" y="5861397"/>
            <a:ext cx="5323894" cy="9541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sym typeface="Wingdings"/>
              </a:rPr>
              <a:t></a:t>
            </a:r>
            <a:r>
              <a:rPr lang="ar-SA" sz="2800" b="1" dirty="0">
                <a:solidFill>
                  <a:srgbClr val="0000CC"/>
                </a:solidFill>
              </a:rPr>
              <a:t>يكون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الضغط الجزئي</a:t>
            </a:r>
            <a:r>
              <a:rPr lang="ar-SA" sz="2800" b="1" dirty="0">
                <a:solidFill>
                  <a:srgbClr val="0000CC"/>
                </a:solidFill>
              </a:rPr>
              <a:t> لـ </a:t>
            </a:r>
            <a:r>
              <a:rPr lang="en-US" sz="2800" b="1" dirty="0">
                <a:solidFill>
                  <a:srgbClr val="0000CC"/>
                </a:solidFill>
              </a:rPr>
              <a:t>1 </a:t>
            </a:r>
            <a:r>
              <a:rPr lang="en-US" sz="2800" b="1" dirty="0" err="1">
                <a:solidFill>
                  <a:srgbClr val="0000CC"/>
                </a:solidFill>
              </a:rPr>
              <a:t>mol</a:t>
            </a:r>
            <a:r>
              <a:rPr lang="ar-SA" sz="2800" b="1" dirty="0">
                <a:solidFill>
                  <a:srgbClr val="0000CC"/>
                </a:solidFill>
              </a:rPr>
              <a:t> من أي غاز </a:t>
            </a:r>
          </a:p>
          <a:p>
            <a:pPr algn="r" rtl="1"/>
            <a:r>
              <a:rPr lang="ar-SA" sz="2800" b="1" dirty="0">
                <a:solidFill>
                  <a:srgbClr val="0000CC"/>
                </a:solidFill>
              </a:rPr>
              <a:t>عند درجة حرارة وضغط معينين هو نفسه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95D106A4-7A03-4362-A52B-A7C83C2DBB0C}"/>
              </a:ext>
            </a:extLst>
          </p:cNvPr>
          <p:cNvSpPr txBox="1"/>
          <p:nvPr/>
        </p:nvSpPr>
        <p:spPr>
          <a:xfrm>
            <a:off x="5058932" y="5207666"/>
            <a:ext cx="546175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sym typeface="Wingdings"/>
              </a:rPr>
              <a:t></a:t>
            </a:r>
            <a:r>
              <a:rPr lang="ar-SA" sz="3200" b="1" dirty="0">
                <a:solidFill>
                  <a:srgbClr val="0000CC"/>
                </a:solidFill>
              </a:rPr>
              <a:t> لا يعتمد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الضغط الجزئي</a:t>
            </a:r>
            <a:r>
              <a:rPr lang="ar-SA" sz="3200" b="1" dirty="0">
                <a:solidFill>
                  <a:srgbClr val="0000CC"/>
                </a:solidFill>
              </a:rPr>
              <a:t> على نوع الغاز</a:t>
            </a:r>
          </a:p>
        </p:txBody>
      </p:sp>
    </p:spTree>
    <p:extLst>
      <p:ext uri="{BB962C8B-B14F-4D97-AF65-F5344CB8AC3E}">
        <p14:creationId xmlns:p14="http://schemas.microsoft.com/office/powerpoint/2010/main" val="356942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8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99F6D14-6D1F-41C6-B8F7-2440660228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8" y="2946640"/>
            <a:ext cx="4936554" cy="231743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528BBE6D-8735-498D-A136-75D7B991A2F0}"/>
              </a:ext>
            </a:extLst>
          </p:cNvPr>
          <p:cNvSpPr txBox="1"/>
          <p:nvPr/>
        </p:nvSpPr>
        <p:spPr>
          <a:xfrm>
            <a:off x="6448419" y="1676658"/>
            <a:ext cx="563167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قانون دالتون للضغوط الجزيئية للغازات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5ABB98DF-AD14-47A4-B7C8-4F5FDA997EF5}"/>
                  </a:ext>
                </a:extLst>
              </p:cNvPr>
              <p:cNvSpPr txBox="1"/>
              <p:nvPr/>
            </p:nvSpPr>
            <p:spPr>
              <a:xfrm>
                <a:off x="6533041" y="2946640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5ABB98DF-AD14-47A4-B7C8-4F5FDA997E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3041" y="2946640"/>
                <a:ext cx="116410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DBB2EB1E-E2AA-4E2E-A048-3A30FB902B07}"/>
                  </a:ext>
                </a:extLst>
              </p:cNvPr>
              <p:cNvSpPr txBox="1"/>
              <p:nvPr/>
            </p:nvSpPr>
            <p:spPr>
              <a:xfrm>
                <a:off x="8129857" y="2946640"/>
                <a:ext cx="3872599" cy="75386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4400" b="1" i="0" baseline="-2500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𝐏𝟐</m:t>
                      </m:r>
                      <m:r>
                        <a:rPr lang="en-US" sz="4400" b="1" i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+…</m:t>
                      </m:r>
                      <m:r>
                        <a:rPr lang="en-US" sz="3600" b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600" b="1" baseline="-250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/>
                        </a:rPr>
                        <m:t>𝐧</m:t>
                      </m:r>
                    </m:oMath>
                  </m:oMathPara>
                </a14:m>
                <a:endParaRPr lang="ar-SA" sz="3600" b="1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DBB2EB1E-E2AA-4E2E-A048-3A30FB902B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9857" y="2946640"/>
                <a:ext cx="3872599" cy="7538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73FC26D4-6B11-4443-BBC4-9154302ACCF2}"/>
                  </a:ext>
                </a:extLst>
              </p:cNvPr>
              <p:cNvSpPr txBox="1"/>
              <p:nvPr/>
            </p:nvSpPr>
            <p:spPr>
              <a:xfrm>
                <a:off x="10405333" y="3999792"/>
                <a:ext cx="116410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𝐏</m:t>
                      </m:r>
                      <m:r>
                        <a:rPr lang="en-US" sz="3200" b="1" i="0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𝐭𝐨𝐭𝐚𝐥</m:t>
                      </m:r>
                    </m:oMath>
                  </m:oMathPara>
                </a14:m>
                <a:endParaRPr lang="ar-SA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73FC26D4-6B11-4443-BBC4-9154302A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5333" y="3999792"/>
                <a:ext cx="1164101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مربع نص 9">
            <a:extLst>
              <a:ext uri="{FF2B5EF4-FFF2-40B4-BE49-F238E27FC236}">
                <a16:creationId xmlns:a16="http://schemas.microsoft.com/office/drawing/2014/main" id="{3D94402C-B4A5-426F-B2C5-5F82CC2ED709}"/>
              </a:ext>
            </a:extLst>
          </p:cNvPr>
          <p:cNvSpPr txBox="1"/>
          <p:nvPr/>
        </p:nvSpPr>
        <p:spPr>
          <a:xfrm>
            <a:off x="6408880" y="4170531"/>
            <a:ext cx="401423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400" b="1" dirty="0">
                <a:solidFill>
                  <a:srgbClr val="0000CC"/>
                </a:solidFill>
              </a:rPr>
              <a:t>:تمثل مجموع الضغوط ( الضغط الكلي)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مربع نص 10">
                <a:extLst>
                  <a:ext uri="{FF2B5EF4-FFF2-40B4-BE49-F238E27FC236}">
                    <a16:creationId xmlns:a16="http://schemas.microsoft.com/office/drawing/2014/main" id="{28282DAB-9B61-413A-819F-833426564077}"/>
                  </a:ext>
                </a:extLst>
              </p:cNvPr>
              <p:cNvSpPr txBox="1"/>
              <p:nvPr/>
            </p:nvSpPr>
            <p:spPr>
              <a:xfrm>
                <a:off x="8835672" y="4982431"/>
                <a:ext cx="31393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/>
                      </a:rPr>
                      <m:t>𝐏</m:t>
                    </m:r>
                    <m:r>
                      <a:rPr lang="en-US" sz="3200" b="1" i="0" baseline="-25000" smtClean="0">
                        <a:solidFill>
                          <a:srgbClr val="C00000"/>
                        </a:solidFill>
                        <a:latin typeface="Cambria Math"/>
                      </a:rPr>
                      <m:t>𝟏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/>
                      </a:rPr>
                      <m:t>𝐏𝟐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/>
                      </a:rPr>
                      <m:t>+…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/>
                      </a:rPr>
                      <m:t>𝐏𝐧</m:t>
                    </m:r>
                  </m:oMath>
                </a14:m>
                <a:r>
                  <a:rPr lang="ar-SA" sz="3200" b="1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مربع نص 10">
                <a:extLst>
                  <a:ext uri="{FF2B5EF4-FFF2-40B4-BE49-F238E27FC236}">
                    <a16:creationId xmlns:a16="http://schemas.microsoft.com/office/drawing/2014/main" id="{28282DAB-9B61-413A-819F-833426564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5672" y="4982431"/>
                <a:ext cx="3139321" cy="584775"/>
              </a:xfrm>
              <a:prstGeom prst="rect">
                <a:avLst/>
              </a:prstGeom>
              <a:blipFill>
                <a:blip r:embed="rId6"/>
                <a:stretch>
                  <a:fillRect l="-6408" t="-13542" b="-33333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A6EDA0D2-0D4F-4527-B342-239DAB050885}"/>
                  </a:ext>
                </a:extLst>
              </p:cNvPr>
              <p:cNvSpPr txBox="1"/>
              <p:nvPr/>
            </p:nvSpPr>
            <p:spPr>
              <a:xfrm>
                <a:off x="4674831" y="5665099"/>
                <a:ext cx="7141700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l" rtl="0"/>
                <a:r>
                  <a:rPr lang="ar-SA" sz="2400" b="1" dirty="0">
                    <a:solidFill>
                      <a:srgbClr val="0000CC"/>
                    </a:solidFill>
                  </a:rPr>
                  <a:t>: تمثل مجموع الضغوط الجزيئية للغازات إلى آخر غاز في الخليط </a:t>
                </a:r>
                <a:r>
                  <a:rPr lang="en-US" sz="2400" b="1" dirty="0">
                    <a:solidFill>
                      <a:schemeClr val="bg2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>
                        <a:solidFill>
                          <a:schemeClr val="bg2">
                            <a:lumMod val="10000"/>
                          </a:schemeClr>
                        </a:solidFill>
                        <a:latin typeface="Cambria Math"/>
                      </a:rPr>
                      <m:t>𝐏</m:t>
                    </m:r>
                    <m:r>
                      <a:rPr lang="en-US" sz="2400" b="1" i="0" baseline="-2500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/>
                      </a:rPr>
                      <m:t>𝐧</m:t>
                    </m:r>
                  </m:oMath>
                </a14:m>
                <a:r>
                  <a:rPr lang="ar-SA" sz="2400" b="1" dirty="0">
                    <a:solidFill>
                      <a:srgbClr val="0000CC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A6EDA0D2-0D4F-4527-B342-239DAB050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4831" y="5665099"/>
                <a:ext cx="7141700" cy="461665"/>
              </a:xfrm>
              <a:prstGeom prst="rect">
                <a:avLst/>
              </a:prstGeom>
              <a:blipFill>
                <a:blip r:embed="rId7"/>
                <a:stretch>
                  <a:fillRect l="-1452" t="-11842" r="-85" b="-2763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682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91883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itchFamily="2" charset="-78"/>
                <a:cs typeface="+mj-cs"/>
              </a:rPr>
              <a:t>قانون دالتون للضغوط الجزيئية</a:t>
            </a:r>
            <a:endParaRPr lang="en-US" sz="32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9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8866A86-A087-4DDE-BEC9-162D231D50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916" r="80410" b="1"/>
          <a:stretch/>
        </p:blipFill>
        <p:spPr bwMode="auto">
          <a:xfrm>
            <a:off x="843860" y="3152936"/>
            <a:ext cx="1579638" cy="3078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DCAA4273-5F44-4F12-BDB1-2AD8B4C8B455}"/>
              </a:ext>
            </a:extLst>
          </p:cNvPr>
          <p:cNvSpPr txBox="1"/>
          <p:nvPr/>
        </p:nvSpPr>
        <p:spPr>
          <a:xfrm>
            <a:off x="2264644" y="2135795"/>
            <a:ext cx="937319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/>
              <a:t>ماذا يحدث عندما يتحد </a:t>
            </a:r>
            <a:r>
              <a:rPr lang="en-US" sz="2800" b="1" dirty="0"/>
              <a:t> 1mol </a:t>
            </a:r>
            <a:r>
              <a:rPr lang="ar-SA" sz="2800" b="1" dirty="0"/>
              <a:t>من </a:t>
            </a:r>
            <a:r>
              <a:rPr lang="en-US" sz="2800" b="1" dirty="0"/>
              <a:t>He</a:t>
            </a:r>
            <a:r>
              <a:rPr lang="ar-SA" sz="2800" b="1" dirty="0"/>
              <a:t> مع </a:t>
            </a:r>
            <a:r>
              <a:rPr lang="en-US" sz="2800" b="1" dirty="0"/>
              <a:t>1mol</a:t>
            </a:r>
            <a:r>
              <a:rPr lang="ar-SA" sz="2800" b="1" dirty="0"/>
              <a:t> من </a:t>
            </a:r>
            <a:r>
              <a:rPr lang="en-US" sz="2800" b="1" dirty="0"/>
              <a:t>N</a:t>
            </a:r>
            <a:r>
              <a:rPr lang="en-US" sz="2400" b="1" dirty="0"/>
              <a:t>2</a:t>
            </a:r>
            <a:r>
              <a:rPr lang="ar-SA" sz="2800" b="1" dirty="0"/>
              <a:t> في </a:t>
            </a:r>
            <a:r>
              <a:rPr lang="ar-SA" sz="2800" b="1" dirty="0">
                <a:solidFill>
                  <a:srgbClr val="FF0000"/>
                </a:solidFill>
              </a:rPr>
              <a:t>وعاء مغلق </a:t>
            </a:r>
            <a:r>
              <a:rPr lang="ar-SA" sz="2800" b="1" dirty="0"/>
              <a:t>؟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8DABC1A-1D1A-464C-A3F0-2817CA124D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1" t="13806" r="73639" b="64593"/>
          <a:stretch/>
        </p:blipFill>
        <p:spPr bwMode="auto">
          <a:xfrm>
            <a:off x="2614570" y="3726142"/>
            <a:ext cx="545909" cy="62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AA4142DE-C2D7-4AFA-AF87-BF8E4D369D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61" t="3475" r="51128"/>
          <a:stretch/>
        </p:blipFill>
        <p:spPr bwMode="auto">
          <a:xfrm>
            <a:off x="3242366" y="3425891"/>
            <a:ext cx="1815153" cy="2805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38DA8AAE-4E90-4EDF-8F9C-84FAAB09BF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57" t="13806" r="35048" b="57080"/>
          <a:stretch/>
        </p:blipFill>
        <p:spPr bwMode="auto">
          <a:xfrm>
            <a:off x="5330477" y="3726142"/>
            <a:ext cx="1201003" cy="84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3A0889A0-FD19-4A21-A536-FF3F2F50E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832" y="3118153"/>
            <a:ext cx="3182938" cy="290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61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2312</TotalTime>
  <Words>683</Words>
  <Application>Microsoft Office PowerPoint</Application>
  <PresentationFormat>شاشة عريضة</PresentationFormat>
  <Paragraphs>199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2020-12-16T11:51:22Z</dcterms:modified>
</cp:coreProperties>
</file>