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2CD715-FE07-4D36-996A-B8264D28F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7E1FFE1-5C64-47CC-B5C6-844C63CB6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60008B-0B8A-484A-A2E8-59863086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938F-CDB4-41CB-B7BC-A694EC94DC41}" type="datetimeFigureOut">
              <a:rPr lang="ar-SA" smtClean="0"/>
              <a:t>01/05/43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56454F8-DA92-4BC0-BDBD-F8EF1738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9ED149-AA9E-4A15-8D9F-8FF4B9D0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484C-B954-4299-A809-88856FBAFAE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070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63FDB2-0447-4560-8DB8-33999DF1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B2EAAF4-0C58-4CE3-80BE-3EA45BAFD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97F14-BC74-4629-8435-4FAC05B09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938F-CDB4-41CB-B7BC-A694EC94DC41}" type="datetimeFigureOut">
              <a:rPr lang="ar-SA" smtClean="0"/>
              <a:t>01/05/43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CFE46A-B457-410F-8016-F451523F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6D7DB1-A789-4816-9767-6E4BA5CB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484C-B954-4299-A809-88856FBAFAE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954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FAC2AB6-B95C-4532-8D7E-A3CCD9577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578E0DE-B31E-4460-8711-DEBB540D1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775DA0-5607-4398-8F3D-4C992F4C0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938F-CDB4-41CB-B7BC-A694EC94DC41}" type="datetimeFigureOut">
              <a:rPr lang="ar-SA" smtClean="0"/>
              <a:t>01/05/43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3DD4717-C1AB-4DCC-BE3A-AE7B39D99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72A55A-F144-44BB-8A4A-7B71D12F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484C-B954-4299-A809-88856FBAFAE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584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FCB136-A9D0-4B96-8F5F-3219D28D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552202D-ADAF-407F-88B4-F44CAFB10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4EB85D-9100-45F4-A48B-4514A33D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938F-CDB4-41CB-B7BC-A694EC94DC41}" type="datetimeFigureOut">
              <a:rPr lang="ar-SA" smtClean="0"/>
              <a:t>01/05/43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067435-0CBB-4222-9B03-B307F994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CF74610-ECF4-4602-AF21-9B25449CC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484C-B954-4299-A809-88856FBAFAE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241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2C215E-994F-4B4D-86B7-E245E97B3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E19A2B7-8E42-4706-B6FC-29DBC80C3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39859C2-32C4-438A-8A60-95650DE9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938F-CDB4-41CB-B7BC-A694EC94DC41}" type="datetimeFigureOut">
              <a:rPr lang="ar-SA" smtClean="0"/>
              <a:t>01/05/43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FA38CE-DBDB-45FA-A626-F3671C55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E36E89-0612-4175-AB35-95F6452F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484C-B954-4299-A809-88856FBAFAE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420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73EAC9-04BE-4994-8EC1-E3468D13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9043429-2103-465F-BCBE-51D18C2C7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1D58A62-76B1-4BAE-BC54-C56A15DD2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606B4D2-CF64-49B2-9927-8D5C1625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938F-CDB4-41CB-B7BC-A694EC94DC41}" type="datetimeFigureOut">
              <a:rPr lang="ar-SA" smtClean="0"/>
              <a:t>01/05/43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96454A1-1A99-4C6A-99C3-66ECC5C4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0799974-23DA-4882-B994-754074DF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484C-B954-4299-A809-88856FBAFAE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718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FC9682-BCCC-46E1-ADDA-B2BFFD399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3E57DC8-A914-4039-A6D3-C4BE61F67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373FAED-070A-4F99-9673-9C7B01106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1054C97-D9C4-498C-A449-DA12BE649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E658116-FEEF-4F21-A373-BD4A0DD10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A9A6FB2-D498-4203-9CCD-8BA506A4D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938F-CDB4-41CB-B7BC-A694EC94DC41}" type="datetimeFigureOut">
              <a:rPr lang="ar-SA" smtClean="0"/>
              <a:t>01/05/43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2396D29-86E0-4E25-88F3-31589B23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7BADFDB-D23F-4B04-BDDD-804258FB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484C-B954-4299-A809-88856FBAFAE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233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220C96-B223-4109-B9A5-4862EAFA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B2C8634-462D-4608-AD92-17133CDB1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938F-CDB4-41CB-B7BC-A694EC94DC41}" type="datetimeFigureOut">
              <a:rPr lang="ar-SA" smtClean="0"/>
              <a:t>01/05/43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EB6C773-3A34-43D5-BB23-E75C2D7E4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5FCE7CC-FAB3-487E-98D2-605CB39A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484C-B954-4299-A809-88856FBAFAE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087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37FDBA8-3A9F-47F0-AE0E-A8450B1D8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938F-CDB4-41CB-B7BC-A694EC94DC41}" type="datetimeFigureOut">
              <a:rPr lang="ar-SA" smtClean="0"/>
              <a:t>01/05/43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A46F6AF-EF3E-47E9-8006-71EA71BDE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708A93-419D-4C71-B80E-4DAE869E1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484C-B954-4299-A809-88856FBAFAE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302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8732CA-0601-4506-A3D9-1CA1BC20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1430CF7-F1FA-49FB-AB45-6C86D6083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0C359E9-C0B1-4288-BD5B-3787E3065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E77631B-2979-4DCC-B907-D0A6C421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938F-CDB4-41CB-B7BC-A694EC94DC41}" type="datetimeFigureOut">
              <a:rPr lang="ar-SA" smtClean="0"/>
              <a:t>01/05/43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673BD8A-22EA-4CBE-AA25-BB7996B5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9A6266B-0885-4050-898D-F33B3FD8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484C-B954-4299-A809-88856FBAFAE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615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5B3471-A857-4016-91D8-7754754D9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2775761-C0F5-488B-88EA-590BC388D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9FE9D0E-B99E-4549-8F66-B218817B0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B79B6DC-F127-4B85-8596-E0BC02316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938F-CDB4-41CB-B7BC-A694EC94DC41}" type="datetimeFigureOut">
              <a:rPr lang="ar-SA" smtClean="0"/>
              <a:t>01/05/43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55E66FF-4F93-46E0-A02E-9F2DE93D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E23685A-38DD-4FCF-894A-1A7A760A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484C-B954-4299-A809-88856FBAFAE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563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BE4D6F9-E25D-47A1-B08F-8F102A3B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4D7961-7F95-41F7-A46B-7AC8AFEFA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938F16-5AAE-422B-A2AE-F5F5173FE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1938F-CDB4-41CB-B7BC-A694EC94DC41}" type="datetimeFigureOut">
              <a:rPr lang="ar-SA" smtClean="0"/>
              <a:t>01/05/43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3B6A73-E567-4ADA-876C-E3AF810E5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A10FB0-CF4D-4386-BADD-0950693AF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2484C-B954-4299-A809-88856FBAFAE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673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غير مُسمى_1">
            <a:extLst>
              <a:ext uri="{FF2B5EF4-FFF2-40B4-BE49-F238E27FC236}">
                <a16:creationId xmlns:a16="http://schemas.microsoft.com/office/drawing/2014/main" id="{F3253507-31C2-4AC8-BB7D-AB2EDE667C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15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غير مُسمى_10">
            <a:extLst>
              <a:ext uri="{FF2B5EF4-FFF2-40B4-BE49-F238E27FC236}">
                <a16:creationId xmlns:a16="http://schemas.microsoft.com/office/drawing/2014/main" id="{C20D6ED4-C442-4A8C-897F-9011C0D755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81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غير مُسمى_11">
            <a:extLst>
              <a:ext uri="{FF2B5EF4-FFF2-40B4-BE49-F238E27FC236}">
                <a16:creationId xmlns:a16="http://schemas.microsoft.com/office/drawing/2014/main" id="{28EEDA14-A653-4E50-90AA-C82DFD3A6D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5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غير مُسمى_12">
            <a:extLst>
              <a:ext uri="{FF2B5EF4-FFF2-40B4-BE49-F238E27FC236}">
                <a16:creationId xmlns:a16="http://schemas.microsoft.com/office/drawing/2014/main" id="{4EFAE585-B95F-46B8-A1A5-4CFDE7482E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55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غير مُسمى_13">
            <a:extLst>
              <a:ext uri="{FF2B5EF4-FFF2-40B4-BE49-F238E27FC236}">
                <a16:creationId xmlns:a16="http://schemas.microsoft.com/office/drawing/2014/main" id="{775FCA90-A65F-47DE-9238-39E0CBE904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37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غير مُسمى_14">
            <a:extLst>
              <a:ext uri="{FF2B5EF4-FFF2-40B4-BE49-F238E27FC236}">
                <a16:creationId xmlns:a16="http://schemas.microsoft.com/office/drawing/2014/main" id="{ADC4F3BC-903D-4741-9C48-DE228AB1BA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95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غير مُسمى_15">
            <a:extLst>
              <a:ext uri="{FF2B5EF4-FFF2-40B4-BE49-F238E27FC236}">
                <a16:creationId xmlns:a16="http://schemas.microsoft.com/office/drawing/2014/main" id="{44571E4C-FB9F-4AA0-95D4-70066CAF74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38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غير مُسمى_16">
            <a:extLst>
              <a:ext uri="{FF2B5EF4-FFF2-40B4-BE49-F238E27FC236}">
                <a16:creationId xmlns:a16="http://schemas.microsoft.com/office/drawing/2014/main" id="{D12C91C1-DE9B-4E88-9EDB-1073749035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غير مُسمى_2">
            <a:extLst>
              <a:ext uri="{FF2B5EF4-FFF2-40B4-BE49-F238E27FC236}">
                <a16:creationId xmlns:a16="http://schemas.microsoft.com/office/drawing/2014/main" id="{00EB552C-82CA-4414-A4D5-B6518D8257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3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غير مُسمى_3">
            <a:extLst>
              <a:ext uri="{FF2B5EF4-FFF2-40B4-BE49-F238E27FC236}">
                <a16:creationId xmlns:a16="http://schemas.microsoft.com/office/drawing/2014/main" id="{5051CBBA-C2AF-4F5C-A241-C7F2B66959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02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غير مُسمى_4">
            <a:extLst>
              <a:ext uri="{FF2B5EF4-FFF2-40B4-BE49-F238E27FC236}">
                <a16:creationId xmlns:a16="http://schemas.microsoft.com/office/drawing/2014/main" id="{F2374292-5199-426A-908A-43F0891796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2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غير مُسمى_5">
            <a:extLst>
              <a:ext uri="{FF2B5EF4-FFF2-40B4-BE49-F238E27FC236}">
                <a16:creationId xmlns:a16="http://schemas.microsoft.com/office/drawing/2014/main" id="{A39EC671-C018-432C-AC99-AA2467B405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5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غير مُسمى_6">
            <a:extLst>
              <a:ext uri="{FF2B5EF4-FFF2-40B4-BE49-F238E27FC236}">
                <a16:creationId xmlns:a16="http://schemas.microsoft.com/office/drawing/2014/main" id="{4378C5EA-707E-44D4-A4AE-717ED1D821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9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غير مُسمى_7">
            <a:extLst>
              <a:ext uri="{FF2B5EF4-FFF2-40B4-BE49-F238E27FC236}">
                <a16:creationId xmlns:a16="http://schemas.microsoft.com/office/drawing/2014/main" id="{AE18F21B-E190-4D57-BE23-4C4F694706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6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غير مُسمى_8">
            <a:extLst>
              <a:ext uri="{FF2B5EF4-FFF2-40B4-BE49-F238E27FC236}">
                <a16:creationId xmlns:a16="http://schemas.microsoft.com/office/drawing/2014/main" id="{A3ED4561-8346-4042-A8A7-E160F84F5D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9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غير مُسمى_9">
            <a:extLst>
              <a:ext uri="{FF2B5EF4-FFF2-40B4-BE49-F238E27FC236}">
                <a16:creationId xmlns:a16="http://schemas.microsoft.com/office/drawing/2014/main" id="{A869358B-8887-402D-B872-52D49B524C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945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شاشة عريضة</PresentationFormat>
  <Paragraphs>0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2021-12-05T17:17:54Z</dcterms:created>
  <dcterms:modified xsi:type="dcterms:W3CDTF">2021-12-05T17:18:59Z</dcterms:modified>
</cp:coreProperties>
</file>