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60568D-2F76-4F97-8776-EDD81B8C6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F663CF1-55CD-4FBA-B8E2-0A8E523D9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435956-F41D-4EEF-AD3B-AE751773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F36094-1062-4C4A-84F4-FBC89F06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983AD5-75AA-415C-B882-858BE2EB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86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19FD79-B366-4FED-A974-235B47A7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CE3010C-1853-4310-B0DF-A7533FD29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2AB9E5-5537-445F-AA20-83A6738C5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2D859A-D709-49AE-9DDC-26A97DF5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DB290B-A414-4F8A-AA11-DB97CCC1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8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D871798-B108-413F-B72F-2A55C7A34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01A6F9-FDAD-499F-9499-C7BA8F207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85FD72-FA7B-490F-85B0-FEE1F02A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DFAD43-2C99-44A6-92F3-D2FB1BEF3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736EBC-108A-4466-BBC5-6F4B3129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8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BC9DB-D2D3-4B07-8294-191CFCA8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F886A1-409E-4CF7-9238-E079ED18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0580FF-DEE1-417D-89DA-C5F3059A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7F6F4E-B8E0-43CD-8C21-2EF710CF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A0400F-1864-4C89-8605-F49F217C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43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945D9D-704D-4B87-8808-27B79CE3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DD65AC-9BC1-4B3D-86DF-93893550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2B9968-3BB2-4BE1-B7E0-4EFDADE6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3E5029-E177-4A4D-B08D-01C0994C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32574-19C4-4980-B13D-E90C9203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17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F9FCB0-F51F-46D8-ADF6-19BC7B5D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4DDD588-D1A2-4B0E-B4D3-8DEBFB30B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753E33-E5C4-4A49-A490-D25594F1D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039B87-A870-47D9-8858-D2A5D312F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1DF9FB-6C58-41EB-B34A-190FC0AB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1A788B6-FCAC-41E2-B29C-82653104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20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5EC180-50CA-4A15-83CD-7433D1E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5AA9701-FC57-46D5-87B2-BAAD61AE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33A892B-A0FA-4563-A868-0EE57353D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B66F67-84DE-422C-B08F-E2FA6CFD0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9E6EC58-40FB-46E6-8E11-F5B54B659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3E22491-5716-46B7-9194-A25D9E9E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21A820-F4EE-4E8D-B10F-BB4F7228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FD05559-4CAC-49CC-8143-BDFA960E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66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837335-68CE-47EF-98C4-8C13E4A0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E94CE87-1194-416C-AB66-E711BED1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F75FBF1-1CAC-496B-9BF5-86AC36A6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EDD580-5551-44EF-86BA-0DE5B6C7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736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E7A35F-A4AF-44B2-BB5D-AD9721AA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AA272D1-50C3-44FF-AFC4-0FD81CAE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AF9B32-B8D3-4CD2-81CE-248715CA3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63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28EC45-6CB9-4957-A977-96E26728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BA54A0-E920-4A71-A8F9-72C65195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1DC5BC-AA22-452A-BD7A-1D6FBAE0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287CAD-F7FD-441C-89DE-7FFD58D7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5F08C8-C415-4F10-B1A2-04DCAA6AF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F23C35-0CA3-4303-8CB3-7431C3128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76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672DFB-2247-4DFE-BAB9-3744BFC4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633B38D-9579-47D0-A3D9-494C8D535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8AEE7A-693E-49D6-8B42-F9B670492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3CE7BAF-DB56-4A81-972C-8B805193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F7F9326-ADC1-4868-A953-7AF48898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FD0F25-CF3F-4EA8-830E-A3F932BD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080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4EDEB03-8ABA-41B7-84C0-92ECDDC5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1DCEF3-DA8C-42AB-ADC4-7F3D1A4E3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08BC1B-99ED-40D7-9EED-476484A19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248B-7FB3-4B2F-BDEF-7895DFABD461}" type="datetimeFigureOut">
              <a:rPr lang="ar-SA" smtClean="0"/>
              <a:t>04/05/43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D8349F-A88A-4F94-B962-73B171A35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E9310F-1EB0-4CC1-B437-74C87E1F8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3C4E3-7B67-41CB-A56B-EE4B1E8D62D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823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">
            <a:extLst>
              <a:ext uri="{FF2B5EF4-FFF2-40B4-BE49-F238E27FC236}">
                <a16:creationId xmlns:a16="http://schemas.microsoft.com/office/drawing/2014/main" id="{93F916C1-21CB-49B3-8EE1-D23B15A06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0">
            <a:extLst>
              <a:ext uri="{FF2B5EF4-FFF2-40B4-BE49-F238E27FC236}">
                <a16:creationId xmlns:a16="http://schemas.microsoft.com/office/drawing/2014/main" id="{985299A9-DAEA-424C-BBC3-01E6151AC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1">
            <a:extLst>
              <a:ext uri="{FF2B5EF4-FFF2-40B4-BE49-F238E27FC236}">
                <a16:creationId xmlns:a16="http://schemas.microsoft.com/office/drawing/2014/main" id="{A69E6969-303C-495F-9990-255B0C61F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2">
            <a:extLst>
              <a:ext uri="{FF2B5EF4-FFF2-40B4-BE49-F238E27FC236}">
                <a16:creationId xmlns:a16="http://schemas.microsoft.com/office/drawing/2014/main" id="{89F94D27-0FCE-4B22-B553-D952F26767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3">
            <a:extLst>
              <a:ext uri="{FF2B5EF4-FFF2-40B4-BE49-F238E27FC236}">
                <a16:creationId xmlns:a16="http://schemas.microsoft.com/office/drawing/2014/main" id="{975822E7-54AA-40C3-A45A-A4C5489DFC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2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4">
            <a:extLst>
              <a:ext uri="{FF2B5EF4-FFF2-40B4-BE49-F238E27FC236}">
                <a16:creationId xmlns:a16="http://schemas.microsoft.com/office/drawing/2014/main" id="{FAFFF3CD-C660-4524-9BB8-AB4E16B31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3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15">
            <a:extLst>
              <a:ext uri="{FF2B5EF4-FFF2-40B4-BE49-F238E27FC236}">
                <a16:creationId xmlns:a16="http://schemas.microsoft.com/office/drawing/2014/main" id="{34D033E6-EECB-4368-A42F-25F95FACE0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6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2">
            <a:extLst>
              <a:ext uri="{FF2B5EF4-FFF2-40B4-BE49-F238E27FC236}">
                <a16:creationId xmlns:a16="http://schemas.microsoft.com/office/drawing/2014/main" id="{4EFEDC33-C3B9-44C5-8D50-41FF5AD98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6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3">
            <a:extLst>
              <a:ext uri="{FF2B5EF4-FFF2-40B4-BE49-F238E27FC236}">
                <a16:creationId xmlns:a16="http://schemas.microsoft.com/office/drawing/2014/main" id="{01E8E52C-9D6C-45CF-B838-0C0493DAB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4">
            <a:extLst>
              <a:ext uri="{FF2B5EF4-FFF2-40B4-BE49-F238E27FC236}">
                <a16:creationId xmlns:a16="http://schemas.microsoft.com/office/drawing/2014/main" id="{DA0D89E2-3898-45FD-955A-384184287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5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5">
            <a:extLst>
              <a:ext uri="{FF2B5EF4-FFF2-40B4-BE49-F238E27FC236}">
                <a16:creationId xmlns:a16="http://schemas.microsoft.com/office/drawing/2014/main" id="{C22FF93F-807C-4C02-BEA9-BDEDC6B47F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6">
            <a:extLst>
              <a:ext uri="{FF2B5EF4-FFF2-40B4-BE49-F238E27FC236}">
                <a16:creationId xmlns:a16="http://schemas.microsoft.com/office/drawing/2014/main" id="{3318426C-E204-425C-BF95-FF819CC83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1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7">
            <a:extLst>
              <a:ext uri="{FF2B5EF4-FFF2-40B4-BE49-F238E27FC236}">
                <a16:creationId xmlns:a16="http://schemas.microsoft.com/office/drawing/2014/main" id="{BE68E318-DFB7-4626-BBF3-2D6AF7143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3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8">
            <a:extLst>
              <a:ext uri="{FF2B5EF4-FFF2-40B4-BE49-F238E27FC236}">
                <a16:creationId xmlns:a16="http://schemas.microsoft.com/office/drawing/2014/main" id="{13D3D7AE-7DBC-4954-B0AE-D54CDD30F4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3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معدل_9">
            <a:extLst>
              <a:ext uri="{FF2B5EF4-FFF2-40B4-BE49-F238E27FC236}">
                <a16:creationId xmlns:a16="http://schemas.microsoft.com/office/drawing/2014/main" id="{70259A5B-1B9C-45EF-89A2-5D59D6810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558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2021-12-08T19:37:01Z</dcterms:created>
  <dcterms:modified xsi:type="dcterms:W3CDTF">2021-12-08T19:37:26Z</dcterms:modified>
</cp:coreProperties>
</file>