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1pPr>
    <a:lvl2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2pPr>
    <a:lvl3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3pPr>
    <a:lvl4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4pPr>
    <a:lvl5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5pPr>
    <a:lvl6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6pPr>
    <a:lvl7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7pPr>
    <a:lvl8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8pPr>
    <a:lvl9pPr marL="0" marR="0" indent="0" algn="r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chemeClr val="accent2"/>
        </a:solidFill>
        <a:effectLst/>
        <a:uFillTx/>
        <a:latin typeface="Gaegu Bold"/>
        <a:ea typeface="Gaegu Bold"/>
        <a:cs typeface="Gaegu Bold"/>
        <a:sym typeface="Gaegu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9E9E9E"/>
              </a:solidFill>
              <a:prstDash val="solid"/>
              <a:round/>
            </a:ln>
          </a:left>
          <a:right>
            <a:ln w="12700" cap="flat">
              <a:solidFill>
                <a:srgbClr val="9E9E9E"/>
              </a:solidFill>
              <a:prstDash val="solid"/>
              <a:round/>
            </a:ln>
          </a:right>
          <a:top>
            <a:ln w="12700" cap="flat">
              <a:solidFill>
                <a:srgbClr val="9E9E9E"/>
              </a:solidFill>
              <a:prstDash val="solid"/>
              <a:round/>
            </a:ln>
          </a:top>
          <a:bottom>
            <a:ln w="12700" cap="flat">
              <a:solidFill>
                <a:srgbClr val="9E9E9E"/>
              </a:solidFill>
              <a:prstDash val="solid"/>
              <a:round/>
            </a:ln>
          </a:bottom>
          <a:insideH>
            <a:ln w="12700" cap="flat">
              <a:solidFill>
                <a:srgbClr val="9E9E9E"/>
              </a:solidFill>
              <a:prstDash val="solid"/>
              <a:round/>
            </a:ln>
          </a:insideH>
          <a:insideV>
            <a:ln w="127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Shape 7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j-lt"/>
        <a:ea typeface="+mj-ea"/>
        <a:cs typeface="+mj-cs"/>
        <a:sym typeface="Arial"/>
      </a:defRPr>
    </a:lvl1pPr>
    <a:lvl2pPr indent="228600" defTabSz="1828800" rtl="1" latinLnBrk="0">
      <a:defRPr sz="2800">
        <a:latin typeface="+mj-lt"/>
        <a:ea typeface="+mj-ea"/>
        <a:cs typeface="+mj-cs"/>
        <a:sym typeface="Arial"/>
      </a:defRPr>
    </a:lvl2pPr>
    <a:lvl3pPr indent="457200" defTabSz="1828800" rtl="1" latinLnBrk="0">
      <a:defRPr sz="2800">
        <a:latin typeface="+mj-lt"/>
        <a:ea typeface="+mj-ea"/>
        <a:cs typeface="+mj-cs"/>
        <a:sym typeface="Arial"/>
      </a:defRPr>
    </a:lvl3pPr>
    <a:lvl4pPr indent="685800" defTabSz="1828800" rtl="1" latinLnBrk="0">
      <a:defRPr sz="2800">
        <a:latin typeface="+mj-lt"/>
        <a:ea typeface="+mj-ea"/>
        <a:cs typeface="+mj-cs"/>
        <a:sym typeface="Arial"/>
      </a:defRPr>
    </a:lvl4pPr>
    <a:lvl5pPr indent="914400" defTabSz="1828800" rtl="1" latinLnBrk="0">
      <a:defRPr sz="2800">
        <a:latin typeface="+mj-lt"/>
        <a:ea typeface="+mj-ea"/>
        <a:cs typeface="+mj-cs"/>
        <a:sym typeface="Arial"/>
      </a:defRPr>
    </a:lvl5pPr>
    <a:lvl6pPr indent="1143000" defTabSz="1828800" rtl="1" latinLnBrk="0">
      <a:defRPr sz="2800">
        <a:latin typeface="+mj-lt"/>
        <a:ea typeface="+mj-ea"/>
        <a:cs typeface="+mj-cs"/>
        <a:sym typeface="Arial"/>
      </a:defRPr>
    </a:lvl6pPr>
    <a:lvl7pPr indent="1371600" defTabSz="1828800" rtl="1" latinLnBrk="0">
      <a:defRPr sz="2800">
        <a:latin typeface="+mj-lt"/>
        <a:ea typeface="+mj-ea"/>
        <a:cs typeface="+mj-cs"/>
        <a:sym typeface="Arial"/>
      </a:defRPr>
    </a:lvl7pPr>
    <a:lvl8pPr indent="1600200" defTabSz="1828800" rtl="1" latinLnBrk="0">
      <a:defRPr sz="2800">
        <a:latin typeface="+mj-lt"/>
        <a:ea typeface="+mj-ea"/>
        <a:cs typeface="+mj-cs"/>
        <a:sym typeface="Arial"/>
      </a:defRPr>
    </a:lvl8pPr>
    <a:lvl9pPr indent="1828800" defTabSz="1828800" rtl="1" latinLnBrk="0">
      <a:defRPr sz="28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30.xm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76;p2"/>
          <p:cNvSpPr/>
          <p:nvPr/>
        </p:nvSpPr>
        <p:spPr>
          <a:xfrm>
            <a:off x="-1298221" y="6349"/>
            <a:ext cx="26106767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Off val="12303"/>
            </a:schemeClr>
          </a:solidFill>
          <a:ln w="12700">
            <a:solidFill>
              <a:srgbClr val="053663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63" name="Google Shape;81;p2"/>
          <p:cNvSpPr txBox="1"/>
          <p:nvPr/>
        </p:nvSpPr>
        <p:spPr>
          <a:xfrm>
            <a:off x="19815802" y="13108999"/>
            <a:ext cx="4301670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4" name="Google Shape;11;p2"/>
          <p:cNvSpPr/>
          <p:nvPr/>
        </p:nvSpPr>
        <p:spPr>
          <a:xfrm>
            <a:off x="2351727" y="1099744"/>
            <a:ext cx="19614910" cy="10987539"/>
          </a:xfrm>
          <a:prstGeom prst="rect">
            <a:avLst/>
          </a:prstGeom>
          <a:solidFill>
            <a:srgbClr val="FFFFFF"/>
          </a:solidFill>
          <a:ln w="76200">
            <a:solidFill>
              <a:srgbClr val="171717"/>
            </a:solidFill>
            <a:miter lim="8000"/>
          </a:ln>
          <a:effectLst>
            <a:outerShdw sx="100000" sy="100000" kx="0" ky="0" algn="b" rotWithShape="0" blurRad="254000" dist="0" dir="0">
              <a:srgbClr val="000000">
                <a:alpha val="24710"/>
              </a:srgbClr>
            </a:outerShdw>
          </a:effectLst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12;p2"/>
          <p:cNvSpPr/>
          <p:nvPr/>
        </p:nvSpPr>
        <p:spPr>
          <a:xfrm>
            <a:off x="2345377" y="587218"/>
            <a:ext cx="19614911" cy="948853"/>
          </a:xfrm>
          <a:prstGeom prst="rect">
            <a:avLst/>
          </a:prstGeom>
          <a:solidFill>
            <a:srgbClr val="FFFFFF"/>
          </a:solidFill>
          <a:ln w="635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16;p2"/>
          <p:cNvSpPr/>
          <p:nvPr/>
        </p:nvSpPr>
        <p:spPr>
          <a:xfrm>
            <a:off x="20916994" y="9977693"/>
            <a:ext cx="661006" cy="661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4" y="0"/>
                </a:lnTo>
                <a:lnTo>
                  <a:pt x="0" y="5284"/>
                </a:lnTo>
                <a:lnTo>
                  <a:pt x="5513" y="10797"/>
                </a:lnTo>
                <a:lnTo>
                  <a:pt x="0" y="16311"/>
                </a:lnTo>
                <a:lnTo>
                  <a:pt x="5284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17;p2"/>
          <p:cNvSpPr/>
          <p:nvPr/>
        </p:nvSpPr>
        <p:spPr>
          <a:xfrm>
            <a:off x="13144355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18;p2"/>
          <p:cNvSpPr/>
          <p:nvPr/>
        </p:nvSpPr>
        <p:spPr>
          <a:xfrm>
            <a:off x="13997914" y="11256595"/>
            <a:ext cx="661006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19;p2"/>
          <p:cNvSpPr/>
          <p:nvPr/>
        </p:nvSpPr>
        <p:spPr>
          <a:xfrm>
            <a:off x="14851471" y="11256595"/>
            <a:ext cx="661007" cy="660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5"/>
                </a:moveTo>
                <a:lnTo>
                  <a:pt x="16311" y="0"/>
                </a:lnTo>
                <a:lnTo>
                  <a:pt x="10797" y="5515"/>
                </a:lnTo>
                <a:lnTo>
                  <a:pt x="5284" y="0"/>
                </a:lnTo>
                <a:lnTo>
                  <a:pt x="0" y="5285"/>
                </a:lnTo>
                <a:lnTo>
                  <a:pt x="5513" y="10800"/>
                </a:lnTo>
                <a:lnTo>
                  <a:pt x="0" y="16315"/>
                </a:lnTo>
                <a:lnTo>
                  <a:pt x="5284" y="21600"/>
                </a:lnTo>
                <a:lnTo>
                  <a:pt x="10797" y="16085"/>
                </a:lnTo>
                <a:lnTo>
                  <a:pt x="16311" y="21600"/>
                </a:lnTo>
                <a:lnTo>
                  <a:pt x="21600" y="16315"/>
                </a:lnTo>
                <a:lnTo>
                  <a:pt x="16087" y="10800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20;p2"/>
          <p:cNvSpPr/>
          <p:nvPr/>
        </p:nvSpPr>
        <p:spPr>
          <a:xfrm>
            <a:off x="2674960" y="3868775"/>
            <a:ext cx="661006" cy="661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5284"/>
                </a:moveTo>
                <a:lnTo>
                  <a:pt x="16316" y="0"/>
                </a:lnTo>
                <a:lnTo>
                  <a:pt x="10803" y="5513"/>
                </a:lnTo>
                <a:lnTo>
                  <a:pt x="5289" y="0"/>
                </a:lnTo>
                <a:lnTo>
                  <a:pt x="0" y="5284"/>
                </a:lnTo>
                <a:lnTo>
                  <a:pt x="5519" y="10797"/>
                </a:lnTo>
                <a:lnTo>
                  <a:pt x="0" y="16311"/>
                </a:lnTo>
                <a:lnTo>
                  <a:pt x="5289" y="21600"/>
                </a:lnTo>
                <a:lnTo>
                  <a:pt x="10803" y="16081"/>
                </a:lnTo>
                <a:lnTo>
                  <a:pt x="16316" y="21600"/>
                </a:lnTo>
                <a:lnTo>
                  <a:pt x="21600" y="16311"/>
                </a:lnTo>
                <a:lnTo>
                  <a:pt x="16087" y="10797"/>
                </a:lnTo>
                <a:close/>
              </a:path>
            </a:pathLst>
          </a:custGeom>
          <a:ln w="76200" cap="rnd">
            <a:solidFill>
              <a:srgbClr val="AFAFAF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21;p2"/>
          <p:cNvSpPr/>
          <p:nvPr/>
        </p:nvSpPr>
        <p:spPr>
          <a:xfrm>
            <a:off x="18927126" y="10302755"/>
            <a:ext cx="765461" cy="1084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250" y="18106"/>
                </a:lnTo>
                <a:lnTo>
                  <a:pt x="9000" y="13341"/>
                </a:lnTo>
                <a:lnTo>
                  <a:pt x="15300" y="21600"/>
                </a:lnTo>
                <a:lnTo>
                  <a:pt x="20250" y="19059"/>
                </a:lnTo>
                <a:lnTo>
                  <a:pt x="12150" y="11435"/>
                </a:lnTo>
                <a:lnTo>
                  <a:pt x="21600" y="9847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5" name="تجميع"/>
          <p:cNvGrpSpPr/>
          <p:nvPr/>
        </p:nvGrpSpPr>
        <p:grpSpPr>
          <a:xfrm>
            <a:off x="2636860" y="894199"/>
            <a:ext cx="1659100" cy="334890"/>
            <a:chOff x="0" y="0"/>
            <a:chExt cx="1659099" cy="334889"/>
          </a:xfrm>
        </p:grpSpPr>
        <p:sp>
          <p:nvSpPr>
            <p:cNvPr id="72" name="Google Shape;31;p2"/>
            <p:cNvSpPr/>
            <p:nvPr/>
          </p:nvSpPr>
          <p:spPr>
            <a:xfrm>
              <a:off x="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55"/>
                    <a:pt x="4855" y="0"/>
                    <a:pt x="10800" y="0"/>
                  </a:cubicBezTo>
                  <a:cubicBezTo>
                    <a:pt x="1674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" name="Google Shape;32;p2"/>
            <p:cNvSpPr/>
            <p:nvPr/>
          </p:nvSpPr>
          <p:spPr>
            <a:xfrm>
              <a:off x="654126" y="0"/>
              <a:ext cx="334891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D4AAA4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" name="Google Shape;33;p2"/>
            <p:cNvSpPr/>
            <p:nvPr/>
          </p:nvSpPr>
          <p:spPr>
            <a:xfrm>
              <a:off x="1324210" y="0"/>
              <a:ext cx="334890" cy="33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1600"/>
                  </a:moveTo>
                  <a:cubicBezTo>
                    <a:pt x="4855" y="21600"/>
                    <a:pt x="0" y="16745"/>
                    <a:pt x="0" y="10800"/>
                  </a:cubicBezTo>
                  <a:cubicBezTo>
                    <a:pt x="0" y="4865"/>
                    <a:pt x="4855" y="0"/>
                    <a:pt x="10800" y="0"/>
                  </a:cubicBezTo>
                  <a:cubicBezTo>
                    <a:pt x="16735" y="0"/>
                    <a:pt x="21600" y="4855"/>
                    <a:pt x="21600" y="10800"/>
                  </a:cubicBezTo>
                  <a:cubicBezTo>
                    <a:pt x="21600" y="16745"/>
                    <a:pt x="16745" y="21600"/>
                    <a:pt x="10800" y="21600"/>
                  </a:cubicBezTo>
                  <a:close/>
                </a:path>
              </a:pathLst>
            </a:custGeom>
            <a:solidFill>
              <a:srgbClr val="B2B2B2"/>
            </a:solidFill>
            <a:ln w="76200" cap="flat">
              <a:solidFill>
                <a:srgbClr val="171717"/>
              </a:solidFill>
              <a:prstDash val="solid"/>
              <a:miter lim="8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" name="Google Shape;34;p2"/>
          <p:cNvSpPr/>
          <p:nvPr/>
        </p:nvSpPr>
        <p:spPr>
          <a:xfrm>
            <a:off x="21636411" y="2377799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35;p2"/>
          <p:cNvSpPr/>
          <p:nvPr/>
        </p:nvSpPr>
        <p:spPr>
          <a:xfrm>
            <a:off x="21636411" y="2808566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36;p2"/>
          <p:cNvSpPr/>
          <p:nvPr/>
        </p:nvSpPr>
        <p:spPr>
          <a:xfrm>
            <a:off x="21636411" y="3239334"/>
            <a:ext cx="119604" cy="11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37;p2"/>
          <p:cNvSpPr/>
          <p:nvPr/>
        </p:nvSpPr>
        <p:spPr>
          <a:xfrm>
            <a:off x="21636411" y="3670098"/>
            <a:ext cx="119604" cy="11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5;p2"/>
          <p:cNvSpPr/>
          <p:nvPr/>
        </p:nvSpPr>
        <p:spPr>
          <a:xfrm rot="5400000">
            <a:off x="2364603" y="10386535"/>
            <a:ext cx="1234466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B2B2B2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7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95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6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4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98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3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07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05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6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12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08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9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1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13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2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18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14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5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6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17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21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19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0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631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627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23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4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6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0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628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29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640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636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632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3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4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35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39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637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38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649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645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41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2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3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44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48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646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47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658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654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650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1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2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53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57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655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56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659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184;p11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186;p11"/>
          <p:cNvSpPr/>
          <p:nvPr/>
        </p:nvSpPr>
        <p:spPr>
          <a:xfrm>
            <a:off x="0" y="115525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3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4" name="Google Shape;189;p11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6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75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673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4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2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676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8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9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1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85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683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4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90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686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9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1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00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696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692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3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4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95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699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697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698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709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705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01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2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3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04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08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706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07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718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714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710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1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2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13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17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715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16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727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723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19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0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1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2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26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724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25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736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732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728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29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0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731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735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733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734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737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47" name="Google Shape;191;p12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738" name="Google Shape;192;p12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39" name="Google Shape;193;p12" descr="Google Shape;193;p12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0" name="Google Shape;194;p12"/>
            <p:cNvSpPr txBox="1"/>
            <p:nvPr/>
          </p:nvSpPr>
          <p:spPr>
            <a:xfrm>
              <a:off x="1018450" y="5716121"/>
              <a:ext cx="17730100" cy="6812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b="1" sz="54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97A7"/>
                  </a:solidFill>
                  <a:uFill>
                    <a:solidFill>
                      <a:srgbClr val="0097A7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741" name="Google Shape;195;p12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742" name="Google Shape;196;p12" descr="Google Shape;196;p12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197;p12" descr="Google Shape;197;p12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198;p12" descr="Google Shape;198;p12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199;p12" descr="Google Shape;199;p12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6" name="Google Shape;200;p12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rtl="0">
                <a:defRPr b="1" sz="48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748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D4AAA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algn="l" rtl="0"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756" name="Google Shape;13;p2"/>
          <p:cNvSpPr/>
          <p:nvPr/>
        </p:nvSpPr>
        <p:spPr>
          <a:xfrm>
            <a:off x="2422213" y="2836834"/>
            <a:ext cx="8288658" cy="9392602"/>
          </a:xfrm>
          <a:prstGeom prst="rect">
            <a:avLst/>
          </a:prstGeom>
          <a:solidFill>
            <a:srgbClr val="171717"/>
          </a:solidFill>
          <a:ln w="76200">
            <a:solidFill>
              <a:srgbClr val="171717"/>
            </a:solidFill>
            <a:miter lim="8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7" name="Google Shape;22;p2"/>
          <p:cNvSpPr/>
          <p:nvPr/>
        </p:nvSpPr>
        <p:spPr>
          <a:xfrm>
            <a:off x="11122021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8" name="Google Shape;24;p2"/>
          <p:cNvSpPr/>
          <p:nvPr/>
        </p:nvSpPr>
        <p:spPr>
          <a:xfrm>
            <a:off x="101986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9" name="Google Shape;26;p2"/>
          <p:cNvSpPr/>
          <p:nvPr/>
        </p:nvSpPr>
        <p:spPr>
          <a:xfrm>
            <a:off x="9257127" y="2275556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0" name="Google Shape;29;p2"/>
          <p:cNvSpPr/>
          <p:nvPr/>
        </p:nvSpPr>
        <p:spPr>
          <a:xfrm>
            <a:off x="11122021" y="3253266"/>
            <a:ext cx="135733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1" name="Google Shape;30;p2"/>
          <p:cNvSpPr/>
          <p:nvPr/>
        </p:nvSpPr>
        <p:spPr>
          <a:xfrm>
            <a:off x="11122021" y="3742120"/>
            <a:ext cx="135733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5"/>
                </a:lnTo>
                <a:lnTo>
                  <a:pt x="8294" y="13305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5"/>
                </a:lnTo>
                <a:lnTo>
                  <a:pt x="21600" y="13305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2" name="Google Shape;40;p2"/>
          <p:cNvSpPr/>
          <p:nvPr/>
        </p:nvSpPr>
        <p:spPr>
          <a:xfrm>
            <a:off x="3386844" y="12561059"/>
            <a:ext cx="135732" cy="13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8294"/>
                </a:moveTo>
                <a:lnTo>
                  <a:pt x="13305" y="8294"/>
                </a:lnTo>
                <a:lnTo>
                  <a:pt x="13305" y="0"/>
                </a:lnTo>
                <a:lnTo>
                  <a:pt x="8294" y="0"/>
                </a:lnTo>
                <a:lnTo>
                  <a:pt x="8294" y="8294"/>
                </a:lnTo>
                <a:lnTo>
                  <a:pt x="0" y="8294"/>
                </a:lnTo>
                <a:lnTo>
                  <a:pt x="0" y="13306"/>
                </a:lnTo>
                <a:lnTo>
                  <a:pt x="8294" y="13306"/>
                </a:lnTo>
                <a:lnTo>
                  <a:pt x="8294" y="21600"/>
                </a:lnTo>
                <a:lnTo>
                  <a:pt x="13305" y="21600"/>
                </a:lnTo>
                <a:lnTo>
                  <a:pt x="13305" y="13306"/>
                </a:lnTo>
                <a:lnTo>
                  <a:pt x="21600" y="13306"/>
                </a:lnTo>
                <a:close/>
              </a:path>
            </a:pathLst>
          </a:custGeom>
          <a:solidFill>
            <a:srgbClr val="171717"/>
          </a:solidFill>
          <a:ln w="254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3" name="نص العنوان"/>
          <p:cNvSpPr txBox="1"/>
          <p:nvPr>
            <p:ph type="title"/>
          </p:nvPr>
        </p:nvSpPr>
        <p:spPr>
          <a:xfrm>
            <a:off x="12033667" y="3703725"/>
            <a:ext cx="10536002" cy="2461201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3200">
                <a:solidFill>
                  <a:srgbClr val="775C5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4" name="مستوى النص الأول…"/>
          <p:cNvSpPr txBox="1"/>
          <p:nvPr>
            <p:ph type="body" sz="quarter" idx="1"/>
          </p:nvPr>
        </p:nvSpPr>
        <p:spPr>
          <a:xfrm>
            <a:off x="12015861" y="8156622"/>
            <a:ext cx="10554001" cy="1435801"/>
          </a:xfrm>
          <a:prstGeom prst="rect">
            <a:avLst/>
          </a:prstGeom>
        </p:spPr>
        <p:txBody>
          <a:bodyPr/>
          <a:lstStyle>
            <a:lvl1pPr marL="698500" indent="-5905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98500" indent="-1333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98500" indent="3238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98500" indent="7810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98500" indent="1238250" algn="r">
              <a:buClrTx/>
              <a:buSzTx/>
              <a:buFontTx/>
              <a:buNone/>
              <a:defRPr sz="3800">
                <a:solidFill>
                  <a:srgbClr val="434343"/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4;p1"/>
          <p:cNvSpPr/>
          <p:nvPr/>
        </p:nvSpPr>
        <p:spPr>
          <a:xfrm>
            <a:off x="2540000" y="-1"/>
            <a:ext cx="2184400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3" name="تجميع"/>
          <p:cNvGrpSpPr/>
          <p:nvPr/>
        </p:nvGrpSpPr>
        <p:grpSpPr>
          <a:xfrm>
            <a:off x="6421" y="229196"/>
            <a:ext cx="1758578" cy="4412899"/>
            <a:chOff x="0" y="0"/>
            <a:chExt cx="1758576" cy="4412897"/>
          </a:xfrm>
        </p:grpSpPr>
        <p:grpSp>
          <p:nvGrpSpPr>
            <p:cNvPr id="1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8" name="التركيز"/>
            <p:cNvSpPr txBox="1"/>
            <p:nvPr/>
          </p:nvSpPr>
          <p:spPr>
            <a:xfrm>
              <a:off x="2222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12" name="Google Shape;102;p4"/>
            <p:cNvSpPr/>
            <p:nvPr/>
          </p:nvSpPr>
          <p:spPr>
            <a:xfrm>
              <a:off x="0" y="1605140"/>
              <a:ext cx="215900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4" name="تجميع"/>
          <p:cNvGrpSpPr/>
          <p:nvPr/>
        </p:nvGrpSpPr>
        <p:grpSpPr>
          <a:xfrm>
            <a:off x="3526051" y="-1084426"/>
            <a:ext cx="39749498" cy="20890839"/>
            <a:chOff x="0" y="0"/>
            <a:chExt cx="39749496" cy="20890837"/>
          </a:xfrm>
        </p:grpSpPr>
        <p:grpSp>
          <p:nvGrpSpPr>
            <p:cNvPr id="118" name="Group 7"/>
            <p:cNvGrpSpPr/>
            <p:nvPr/>
          </p:nvGrpSpPr>
          <p:grpSpPr>
            <a:xfrm>
              <a:off x="0" y="10445418"/>
              <a:ext cx="18485703" cy="10445420"/>
              <a:chOff x="0" y="0"/>
              <a:chExt cx="18485702" cy="10445418"/>
            </a:xfrm>
          </p:grpSpPr>
          <p:pic>
            <p:nvPicPr>
              <p:cNvPr id="11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24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5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7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129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0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مقارنة الكسور الاعتيادية وترتيبها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43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141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36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7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140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38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139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2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Google Shape;92;p4"/>
          <p:cNvSpPr txBox="1"/>
          <p:nvPr/>
        </p:nvSpPr>
        <p:spPr>
          <a:xfrm>
            <a:off x="1431051" y="1954163"/>
            <a:ext cx="2133101" cy="558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فكرة الدرس</a:t>
            </a:r>
          </a:p>
        </p:txBody>
      </p:sp>
      <p:sp>
        <p:nvSpPr>
          <p:cNvPr id="145" name="Google Shape;93;p4"/>
          <p:cNvSpPr txBox="1"/>
          <p:nvPr/>
        </p:nvSpPr>
        <p:spPr>
          <a:xfrm>
            <a:off x="1418351" y="2666942"/>
            <a:ext cx="2133101" cy="5588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المفردات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74;p1"/>
          <p:cNvSpPr/>
          <p:nvPr/>
        </p:nvSpPr>
        <p:spPr>
          <a:xfrm>
            <a:off x="2540000" y="0"/>
            <a:ext cx="21990416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108;p5"/>
          <p:cNvSpPr txBox="1"/>
          <p:nvPr/>
        </p:nvSpPr>
        <p:spPr>
          <a:xfrm>
            <a:off x="1635010" y="2069900"/>
            <a:ext cx="1736382" cy="678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6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استعد</a:t>
            </a:r>
          </a:p>
        </p:txBody>
      </p:sp>
      <p:sp>
        <p:nvSpPr>
          <p:cNvPr id="156" name="Google Shape;109;p5"/>
          <p:cNvSpPr txBox="1"/>
          <p:nvPr/>
        </p:nvSpPr>
        <p:spPr>
          <a:xfrm>
            <a:off x="1545351" y="2953499"/>
            <a:ext cx="1989298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الأول</a:t>
            </a:r>
          </a:p>
        </p:txBody>
      </p:sp>
      <p:sp>
        <p:nvSpPr>
          <p:cNvPr id="157" name="Google Shape;111;p5"/>
          <p:cNvSpPr txBox="1"/>
          <p:nvPr/>
        </p:nvSpPr>
        <p:spPr>
          <a:xfrm>
            <a:off x="1508337" y="3729149"/>
            <a:ext cx="1989297" cy="58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30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المحور الثاني</a:t>
            </a:r>
          </a:p>
        </p:txBody>
      </p:sp>
      <p:sp>
        <p:nvSpPr>
          <p:cNvPr id="158" name="Google Shape;115;p5"/>
          <p:cNvSpPr txBox="1"/>
          <p:nvPr/>
        </p:nvSpPr>
        <p:spPr>
          <a:xfrm>
            <a:off x="1489855" y="4799548"/>
            <a:ext cx="200086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مثال من اختبار</a:t>
            </a:r>
          </a:p>
        </p:txBody>
      </p:sp>
      <p:grpSp>
        <p:nvGrpSpPr>
          <p:cNvPr id="174" name="تجميع"/>
          <p:cNvGrpSpPr/>
          <p:nvPr/>
        </p:nvGrpSpPr>
        <p:grpSpPr>
          <a:xfrm>
            <a:off x="-2550" y="202501"/>
            <a:ext cx="1742382" cy="4412898"/>
            <a:chOff x="0" y="0"/>
            <a:chExt cx="1742380" cy="4412897"/>
          </a:xfrm>
        </p:grpSpPr>
        <p:grpSp>
          <p:nvGrpSpPr>
            <p:cNvPr id="161" name="Google Shape;10;p1"/>
            <p:cNvGrpSpPr/>
            <p:nvPr/>
          </p:nvGrpSpPr>
          <p:grpSpPr>
            <a:xfrm>
              <a:off x="552474" y="-1"/>
              <a:ext cx="665205" cy="570176"/>
              <a:chOff x="0" y="0"/>
              <a:chExt cx="665204" cy="570174"/>
            </a:xfrm>
          </p:grpSpPr>
          <p:sp>
            <p:nvSpPr>
              <p:cNvPr id="159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0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68" name="Google Shape;13;p1"/>
            <p:cNvGrpSpPr/>
            <p:nvPr/>
          </p:nvGrpSpPr>
          <p:grpSpPr>
            <a:xfrm>
              <a:off x="552474" y="744523"/>
              <a:ext cx="601851" cy="601851"/>
              <a:chOff x="0" y="0"/>
              <a:chExt cx="601850" cy="601850"/>
            </a:xfrm>
          </p:grpSpPr>
          <p:sp>
            <p:nvSpPr>
              <p:cNvPr id="162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3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4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5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6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67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69" name="التركيز"/>
            <p:cNvSpPr txBox="1"/>
            <p:nvPr/>
          </p:nvSpPr>
          <p:spPr>
            <a:xfrm>
              <a:off x="11574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70" name="التدريس"/>
            <p:cNvSpPr txBox="1"/>
            <p:nvPr/>
          </p:nvSpPr>
          <p:spPr>
            <a:xfrm>
              <a:off x="6349" y="2363259"/>
              <a:ext cx="1736032" cy="559517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71" name="التقويم"/>
            <p:cNvSpPr txBox="1"/>
            <p:nvPr/>
          </p:nvSpPr>
          <p:spPr>
            <a:xfrm>
              <a:off x="6350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72" name="التدريب"/>
            <p:cNvSpPr txBox="1"/>
            <p:nvPr/>
          </p:nvSpPr>
          <p:spPr>
            <a:xfrm>
              <a:off x="11574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73" name="Google Shape;102;p4"/>
            <p:cNvSpPr/>
            <p:nvPr/>
          </p:nvSpPr>
          <p:spPr>
            <a:xfrm>
              <a:off x="0" y="2339129"/>
              <a:ext cx="215900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5" name="تجميع"/>
          <p:cNvGrpSpPr/>
          <p:nvPr/>
        </p:nvGrpSpPr>
        <p:grpSpPr>
          <a:xfrm>
            <a:off x="3408733" y="-1100072"/>
            <a:ext cx="45316921" cy="23778768"/>
            <a:chOff x="0" y="0"/>
            <a:chExt cx="45316920" cy="23778766"/>
          </a:xfrm>
        </p:grpSpPr>
        <p:grpSp>
          <p:nvGrpSpPr>
            <p:cNvPr id="179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17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4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18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9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18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4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19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96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مقارنة الكسور الاعتيادية وترتيبها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04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02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197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8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01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199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00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03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"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6;p1"/>
          <p:cNvSpPr/>
          <p:nvPr/>
        </p:nvSpPr>
        <p:spPr>
          <a:xfrm>
            <a:off x="-75528" y="55581"/>
            <a:ext cx="1635001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3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" name="Google Shape;124;p6"/>
          <p:cNvSpPr txBox="1"/>
          <p:nvPr/>
        </p:nvSpPr>
        <p:spPr>
          <a:xfrm>
            <a:off x="1635162" y="1968050"/>
            <a:ext cx="2265340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١ ، ٢  </a:t>
            </a:r>
          </a:p>
        </p:txBody>
      </p:sp>
      <p:grpSp>
        <p:nvGrpSpPr>
          <p:cNvPr id="235" name="تجميع"/>
          <p:cNvGrpSpPr/>
          <p:nvPr/>
        </p:nvGrpSpPr>
        <p:grpSpPr>
          <a:xfrm>
            <a:off x="3401950" y="-1492589"/>
            <a:ext cx="45316922" cy="23778768"/>
            <a:chOff x="0" y="0"/>
            <a:chExt cx="45316920" cy="23778766"/>
          </a:xfrm>
        </p:grpSpPr>
        <p:grpSp>
          <p:nvGrpSpPr>
            <p:cNvPr id="219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21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4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22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9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225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6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7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8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4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230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1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2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36" name="Google Shape;125;p6"/>
          <p:cNvSpPr txBox="1"/>
          <p:nvPr/>
        </p:nvSpPr>
        <p:spPr>
          <a:xfrm>
            <a:off x="1635162" y="2957214"/>
            <a:ext cx="2133101" cy="5478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٣ ، ٤</a:t>
            </a:r>
          </a:p>
        </p:txBody>
      </p:sp>
      <p:sp>
        <p:nvSpPr>
          <p:cNvPr id="237" name="Google Shape;126;p6"/>
          <p:cNvSpPr txBox="1"/>
          <p:nvPr/>
        </p:nvSpPr>
        <p:spPr>
          <a:xfrm>
            <a:off x="1635162" y="394628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تمرين ٥</a:t>
            </a:r>
          </a:p>
        </p:txBody>
      </p:sp>
      <p:sp>
        <p:nvSpPr>
          <p:cNvPr id="238" name="Google Shape;132;p6"/>
          <p:cNvSpPr txBox="1"/>
          <p:nvPr/>
        </p:nvSpPr>
        <p:spPr>
          <a:xfrm>
            <a:off x="1635162" y="4935349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sp>
        <p:nvSpPr>
          <p:cNvPr id="239" name="Google Shape;133;p6"/>
          <p:cNvSpPr txBox="1"/>
          <p:nvPr/>
        </p:nvSpPr>
        <p:spPr>
          <a:xfrm>
            <a:off x="1635162" y="5924415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مهارات عليا</a:t>
            </a:r>
          </a:p>
        </p:txBody>
      </p:sp>
      <p:grpSp>
        <p:nvGrpSpPr>
          <p:cNvPr id="255" name="تجميع"/>
          <p:cNvGrpSpPr/>
          <p:nvPr/>
        </p:nvGrpSpPr>
        <p:grpSpPr>
          <a:xfrm>
            <a:off x="-148316" y="309463"/>
            <a:ext cx="2291352" cy="5106318"/>
            <a:chOff x="0" y="0"/>
            <a:chExt cx="2291351" cy="5106317"/>
          </a:xfrm>
        </p:grpSpPr>
        <p:grpSp>
          <p:nvGrpSpPr>
            <p:cNvPr id="242" name="Google Shape;10;p1"/>
            <p:cNvGrpSpPr/>
            <p:nvPr/>
          </p:nvGrpSpPr>
          <p:grpSpPr>
            <a:xfrm>
              <a:off x="711224" y="-1"/>
              <a:ext cx="665205" cy="570176"/>
              <a:chOff x="0" y="0"/>
              <a:chExt cx="665204" cy="570174"/>
            </a:xfrm>
          </p:grpSpPr>
          <p:sp>
            <p:nvSpPr>
              <p:cNvPr id="240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49" name="Google Shape;13;p1"/>
            <p:cNvGrpSpPr/>
            <p:nvPr/>
          </p:nvGrpSpPr>
          <p:grpSpPr>
            <a:xfrm>
              <a:off x="711224" y="744523"/>
              <a:ext cx="601851" cy="601851"/>
              <a:chOff x="0" y="0"/>
              <a:chExt cx="601850" cy="601850"/>
            </a:xfrm>
          </p:grpSpPr>
          <p:sp>
            <p:nvSpPr>
              <p:cNvPr id="243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4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5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6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7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8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50" name="التركيز"/>
            <p:cNvSpPr/>
            <p:nvPr/>
          </p:nvSpPr>
          <p:spPr>
            <a:xfrm>
              <a:off x="831486" y="1621650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51" name="التدريس"/>
            <p:cNvSpPr/>
            <p:nvPr/>
          </p:nvSpPr>
          <p:spPr>
            <a:xfrm>
              <a:off x="0" y="2363259"/>
              <a:ext cx="17574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52" name="التقويم"/>
            <p:cNvSpPr/>
            <p:nvPr/>
          </p:nvSpPr>
          <p:spPr>
            <a:xfrm>
              <a:off x="909891" y="3836317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53" name="التدريب"/>
            <p:cNvSpPr/>
            <p:nvPr/>
          </p:nvSpPr>
          <p:spPr>
            <a:xfrm>
              <a:off x="1021351" y="3094708"/>
              <a:ext cx="1270001" cy="1270001"/>
            </a:xfrm>
            <a:prstGeom prst="line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54" name="Google Shape;102;p4"/>
            <p:cNvSpPr/>
            <p:nvPr/>
          </p:nvSpPr>
          <p:spPr>
            <a:xfrm>
              <a:off x="163974" y="3088358"/>
              <a:ext cx="215901" cy="609601"/>
            </a:xfrm>
            <a:prstGeom prst="rect">
              <a:avLst/>
            </a:prstGeom>
            <a:solidFill>
              <a:schemeClr val="accent2">
                <a:satOff val="-44522"/>
                <a:lumOff val="172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256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مقارنة الكسور الاعتيادية وترتيبها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64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262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257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58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261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259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260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63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Google Shape;74;p1"/>
          <p:cNvSpPr/>
          <p:nvPr/>
        </p:nvSpPr>
        <p:spPr>
          <a:xfrm>
            <a:off x="2540000" y="0"/>
            <a:ext cx="2184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4" name="Google Shape;140;p7"/>
          <p:cNvSpPr txBox="1"/>
          <p:nvPr/>
        </p:nvSpPr>
        <p:spPr>
          <a:xfrm>
            <a:off x="1621551" y="1958033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تقويم ختامي</a:t>
            </a:r>
          </a:p>
        </p:txBody>
      </p:sp>
      <p:sp>
        <p:nvSpPr>
          <p:cNvPr id="275" name="Google Shape;141;p7"/>
          <p:cNvSpPr txBox="1"/>
          <p:nvPr/>
        </p:nvSpPr>
        <p:spPr>
          <a:xfrm>
            <a:off x="1939051" y="2930146"/>
            <a:ext cx="2133101" cy="60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l" rtl="0">
              <a:defRPr sz="3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الواجب</a:t>
            </a:r>
          </a:p>
        </p:txBody>
      </p:sp>
      <p:sp>
        <p:nvSpPr>
          <p:cNvPr id="276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2" name="تجميع"/>
          <p:cNvGrpSpPr/>
          <p:nvPr/>
        </p:nvGrpSpPr>
        <p:grpSpPr>
          <a:xfrm>
            <a:off x="-18979" y="222876"/>
            <a:ext cx="1758578" cy="4421859"/>
            <a:chOff x="0" y="0"/>
            <a:chExt cx="1758576" cy="4421858"/>
          </a:xfrm>
        </p:grpSpPr>
        <p:grpSp>
          <p:nvGrpSpPr>
            <p:cNvPr id="279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77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78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86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280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1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3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4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5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7" name="التركيز"/>
            <p:cNvSpPr txBox="1"/>
            <p:nvPr/>
          </p:nvSpPr>
          <p:spPr>
            <a:xfrm>
              <a:off x="698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288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289" name="التقويم"/>
            <p:cNvSpPr txBox="1"/>
            <p:nvPr/>
          </p:nvSpPr>
          <p:spPr>
            <a:xfrm>
              <a:off x="128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290" name="التدريب"/>
            <p:cNvSpPr txBox="1"/>
            <p:nvPr/>
          </p:nvSpPr>
          <p:spPr>
            <a:xfrm>
              <a:off x="190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291" name="Google Shape;102;p4"/>
            <p:cNvSpPr/>
            <p:nvPr/>
          </p:nvSpPr>
          <p:spPr>
            <a:xfrm>
              <a:off x="-1" y="3812258"/>
              <a:ext cx="215901" cy="609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13" name="تجميع"/>
          <p:cNvGrpSpPr/>
          <p:nvPr/>
        </p:nvGrpSpPr>
        <p:grpSpPr>
          <a:xfrm>
            <a:off x="3446387" y="-408930"/>
            <a:ext cx="39749497" cy="20856971"/>
            <a:chOff x="0" y="0"/>
            <a:chExt cx="39749496" cy="20856970"/>
          </a:xfrm>
        </p:grpSpPr>
        <p:grpSp>
          <p:nvGrpSpPr>
            <p:cNvPr id="297" name="Group 7"/>
            <p:cNvGrpSpPr/>
            <p:nvPr/>
          </p:nvGrpSpPr>
          <p:grpSpPr>
            <a:xfrm>
              <a:off x="0" y="10411551"/>
              <a:ext cx="18485703" cy="10445420"/>
              <a:chOff x="0" y="0"/>
              <a:chExt cx="18485702" cy="10445418"/>
            </a:xfrm>
          </p:grpSpPr>
          <p:pic>
            <p:nvPicPr>
              <p:cNvPr id="29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29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0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1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0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314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مقارنة الكسور الاعتيادية وترتيبها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32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32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31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31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31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31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31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2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33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331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0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334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3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341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8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344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7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9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58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354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350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1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2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3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57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355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56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367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363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59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0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1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2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66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364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5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376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372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368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9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0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1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5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373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4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385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381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77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8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79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0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84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382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3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394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390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386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7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8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89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93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391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2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395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6" name="نص العنوان"/>
          <p:cNvSpPr txBox="1"/>
          <p:nvPr>
            <p:ph type="title"/>
          </p:nvPr>
        </p:nvSpPr>
        <p:spPr>
          <a:xfrm>
            <a:off x="5749599" y="881950"/>
            <a:ext cx="17803201" cy="1527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7" name="Google Shape;156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96805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A</a:t>
            </a:r>
          </a:p>
        </p:txBody>
      </p:sp>
      <p:sp>
        <p:nvSpPr>
          <p:cNvPr id="398" name="Google Shape;157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2957166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B</a:t>
            </a:r>
          </a:p>
        </p:txBody>
      </p:sp>
      <p:sp>
        <p:nvSpPr>
          <p:cNvPr id="399" name="Google Shape;158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39462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C</a:t>
            </a:r>
          </a:p>
        </p:txBody>
      </p:sp>
      <p:sp>
        <p:nvSpPr>
          <p:cNvPr id="400" name="Google Shape;159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4935397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D</a:t>
            </a:r>
          </a:p>
        </p:txBody>
      </p:sp>
      <p:sp>
        <p:nvSpPr>
          <p:cNvPr id="401" name="Google Shape;160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59245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E</a:t>
            </a:r>
          </a:p>
        </p:txBody>
      </p:sp>
      <p:sp>
        <p:nvSpPr>
          <p:cNvPr id="402" name="Google Shape;161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6913581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F</a:t>
            </a:r>
          </a:p>
        </p:txBody>
      </p:sp>
      <p:sp>
        <p:nvSpPr>
          <p:cNvPr id="403" name="Google Shape;162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7902698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G</a:t>
            </a:r>
          </a:p>
        </p:txBody>
      </p:sp>
      <p:sp>
        <p:nvSpPr>
          <p:cNvPr id="404" name="Google Shape;163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8891813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H</a:t>
            </a:r>
          </a:p>
        </p:txBody>
      </p:sp>
      <p:sp>
        <p:nvSpPr>
          <p:cNvPr id="405" name="Google Shape;164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9880930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I</a:t>
            </a:r>
          </a:p>
        </p:txBody>
      </p:sp>
      <p:sp>
        <p:nvSpPr>
          <p:cNvPr id="406" name="Google Shape;165;p8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2218451" y="10870049"/>
            <a:ext cx="2133101" cy="551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SECTION J</a:t>
            </a:r>
          </a:p>
        </p:txBody>
      </p:sp>
      <p:sp>
        <p:nvSpPr>
          <p:cNvPr id="407" name="Google Shape;166;p8"/>
          <p:cNvSpPr/>
          <p:nvPr/>
        </p:nvSpPr>
        <p:spPr>
          <a:xfrm>
            <a:off x="0" y="7742546"/>
            <a:ext cx="103800" cy="1296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8" name="مستوى النص الأول…"/>
          <p:cNvSpPr txBox="1"/>
          <p:nvPr>
            <p:ph type="body" idx="1"/>
          </p:nvPr>
        </p:nvSpPr>
        <p:spPr>
          <a:xfrm>
            <a:off x="5749599" y="2521849"/>
            <a:ext cx="17803201" cy="77520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9" name="Google Shape;168;p8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3281733" y="-1"/>
            <a:ext cx="45316921" cy="23778768"/>
            <a:chOff x="0" y="0"/>
            <a:chExt cx="45316920" cy="23778766"/>
          </a:xfrm>
        </p:grpSpPr>
        <p:grpSp>
          <p:nvGrpSpPr>
            <p:cNvPr id="414" name="Group 7"/>
            <p:cNvGrpSpPr/>
            <p:nvPr/>
          </p:nvGrpSpPr>
          <p:grpSpPr>
            <a:xfrm>
              <a:off x="10921" y="11870333"/>
              <a:ext cx="21103820" cy="11908434"/>
              <a:chOff x="0" y="0"/>
              <a:chExt cx="21103819" cy="11908433"/>
            </a:xfrm>
          </p:grpSpPr>
          <p:pic>
            <p:nvPicPr>
              <p:cNvPr id="410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5959324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1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51909" y="0"/>
                <a:ext cx="10551911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2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5959324"/>
                <a:ext cx="10551910" cy="59491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3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0" y="10214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19" name="Group 7"/>
            <p:cNvGrpSpPr/>
            <p:nvPr/>
          </p:nvGrpSpPr>
          <p:grpSpPr>
            <a:xfrm>
              <a:off x="-1" y="-1"/>
              <a:ext cx="21074864" cy="11908435"/>
              <a:chOff x="0" y="0"/>
              <a:chExt cx="21074861" cy="11908433"/>
            </a:xfrm>
          </p:grpSpPr>
          <p:pic>
            <p:nvPicPr>
              <p:cNvPr id="415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6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7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8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4" name="Group 7"/>
            <p:cNvGrpSpPr/>
            <p:nvPr/>
          </p:nvGrpSpPr>
          <p:grpSpPr>
            <a:xfrm>
              <a:off x="21074862" y="-1"/>
              <a:ext cx="21074863" cy="11908435"/>
              <a:chOff x="0" y="0"/>
              <a:chExt cx="21074861" cy="11908433"/>
            </a:xfrm>
          </p:grpSpPr>
          <p:pic>
            <p:nvPicPr>
              <p:cNvPr id="420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1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2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3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29" name="Group 7"/>
            <p:cNvGrpSpPr/>
            <p:nvPr/>
          </p:nvGrpSpPr>
          <p:grpSpPr>
            <a:xfrm>
              <a:off x="24242057" y="11869823"/>
              <a:ext cx="21074864" cy="11908434"/>
              <a:chOff x="0" y="0"/>
              <a:chExt cx="21074861" cy="11908433"/>
            </a:xfrm>
          </p:grpSpPr>
          <p:pic>
            <p:nvPicPr>
              <p:cNvPr id="425" name="Picture 8" descr="Picture 8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5959323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Picture 9" descr="Picture 9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0522952" y="-1"/>
                <a:ext cx="10551910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Picture 10" descr="Picture 10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959323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" name="Picture 11" descr="Picture 11"/>
              <p:cNvPicPr>
                <a:picLocks noChangeAspect="1"/>
              </p:cNvPicPr>
              <p:nvPr/>
            </p:nvPicPr>
            <p:blipFill>
              <a:blip r:embed="rId3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0551911" cy="59491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41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439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0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8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442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4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5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7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1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449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0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56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452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3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4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5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7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6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462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458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59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0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1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65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463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64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475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471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67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8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9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0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74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472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73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484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480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476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7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8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79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83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481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82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493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489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85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6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7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88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2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490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491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02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498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494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5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6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97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1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499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00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0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170;p9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مستوى النص الأول…"/>
          <p:cNvSpPr txBox="1"/>
          <p:nvPr>
            <p:ph type="body" idx="1"/>
          </p:nvPr>
        </p:nvSpPr>
        <p:spPr>
          <a:xfrm>
            <a:off x="3200150" y="30732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6" name="نص العنوان"/>
          <p:cNvSpPr txBox="1"/>
          <p:nvPr>
            <p:ph type="title"/>
          </p:nvPr>
        </p:nvSpPr>
        <p:spPr>
          <a:xfrm>
            <a:off x="3200150" y="8819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7" name="Google Shape;174;p9"/>
          <p:cNvSpPr/>
          <p:nvPr/>
        </p:nvSpPr>
        <p:spPr>
          <a:xfrm>
            <a:off x="0" y="9114146"/>
            <a:ext cx="103800" cy="1296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175;p9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_1_1_1_1_1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9" name="Google Shape;10;p1"/>
          <p:cNvGrpSpPr/>
          <p:nvPr/>
        </p:nvGrpSpPr>
        <p:grpSpPr>
          <a:xfrm>
            <a:off x="469176" y="792591"/>
            <a:ext cx="665205" cy="570175"/>
            <a:chOff x="0" y="0"/>
            <a:chExt cx="665204" cy="570174"/>
          </a:xfrm>
        </p:grpSpPr>
        <p:sp>
          <p:nvSpPr>
            <p:cNvPr id="51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6" name="Google Shape;13;p1"/>
          <p:cNvGrpSpPr/>
          <p:nvPr/>
        </p:nvGrpSpPr>
        <p:grpSpPr>
          <a:xfrm>
            <a:off x="500837" y="2002863"/>
            <a:ext cx="601852" cy="601852"/>
            <a:chOff x="0" y="0"/>
            <a:chExt cx="601850" cy="601850"/>
          </a:xfrm>
        </p:grpSpPr>
        <p:sp>
          <p:nvSpPr>
            <p:cNvPr id="52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9" name="Google Shape;20;p1"/>
          <p:cNvGrpSpPr/>
          <p:nvPr/>
        </p:nvGrpSpPr>
        <p:grpSpPr>
          <a:xfrm>
            <a:off x="403050" y="11918836"/>
            <a:ext cx="797595" cy="629679"/>
            <a:chOff x="0" y="0"/>
            <a:chExt cx="797593" cy="629677"/>
          </a:xfrm>
        </p:grpSpPr>
        <p:sp>
          <p:nvSpPr>
            <p:cNvPr id="527" name="Google Shape;21;p1"/>
            <p:cNvSpPr/>
            <p:nvPr/>
          </p:nvSpPr>
          <p:spPr>
            <a:xfrm>
              <a:off x="-1" y="0"/>
              <a:ext cx="797595" cy="12593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8" name="Google Shape;22;p1"/>
            <p:cNvSpPr/>
            <p:nvPr/>
          </p:nvSpPr>
          <p:spPr>
            <a:xfrm>
              <a:off x="31484" y="167914"/>
              <a:ext cx="734627" cy="461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3886" y="7855"/>
                  </a:moveTo>
                  <a:lnTo>
                    <a:pt x="7714" y="7855"/>
                  </a:lnTo>
                  <a:lnTo>
                    <a:pt x="7714" y="3927"/>
                  </a:lnTo>
                  <a:lnTo>
                    <a:pt x="13886" y="3927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4" name="Google Shape;23;p1"/>
          <p:cNvGrpSpPr/>
          <p:nvPr/>
        </p:nvGrpSpPr>
        <p:grpSpPr>
          <a:xfrm>
            <a:off x="381898" y="9381035"/>
            <a:ext cx="839573" cy="650669"/>
            <a:chOff x="0" y="0"/>
            <a:chExt cx="839572" cy="650667"/>
          </a:xfrm>
        </p:grpSpPr>
        <p:sp>
          <p:nvSpPr>
            <p:cNvPr id="530" name="Google Shape;24;p1"/>
            <p:cNvSpPr/>
            <p:nvPr/>
          </p:nvSpPr>
          <p:spPr>
            <a:xfrm>
              <a:off x="0" y="-1"/>
              <a:ext cx="839573" cy="65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8630" y="2090"/>
                  </a:moveTo>
                  <a:cubicBezTo>
                    <a:pt x="18928" y="2090"/>
                    <a:pt x="19170" y="2402"/>
                    <a:pt x="19170" y="2787"/>
                  </a:cubicBezTo>
                  <a:cubicBezTo>
                    <a:pt x="19170" y="3172"/>
                    <a:pt x="18928" y="3484"/>
                    <a:pt x="18630" y="3484"/>
                  </a:cubicBezTo>
                  <a:cubicBezTo>
                    <a:pt x="18332" y="3484"/>
                    <a:pt x="18090" y="3172"/>
                    <a:pt x="18090" y="2787"/>
                  </a:cubicBezTo>
                  <a:cubicBezTo>
                    <a:pt x="18090" y="2402"/>
                    <a:pt x="18332" y="2090"/>
                    <a:pt x="18630" y="2090"/>
                  </a:cubicBezTo>
                  <a:close/>
                  <a:moveTo>
                    <a:pt x="16740" y="2090"/>
                  </a:moveTo>
                  <a:cubicBezTo>
                    <a:pt x="17038" y="2090"/>
                    <a:pt x="17280" y="2402"/>
                    <a:pt x="17280" y="2787"/>
                  </a:cubicBezTo>
                  <a:cubicBezTo>
                    <a:pt x="17280" y="3172"/>
                    <a:pt x="17038" y="3484"/>
                    <a:pt x="16740" y="3484"/>
                  </a:cubicBezTo>
                  <a:cubicBezTo>
                    <a:pt x="16442" y="3484"/>
                    <a:pt x="16200" y="3172"/>
                    <a:pt x="16200" y="2787"/>
                  </a:cubicBezTo>
                  <a:cubicBezTo>
                    <a:pt x="16200" y="2402"/>
                    <a:pt x="16442" y="2090"/>
                    <a:pt x="16740" y="2090"/>
                  </a:cubicBezTo>
                  <a:close/>
                  <a:moveTo>
                    <a:pt x="14850" y="2090"/>
                  </a:moveTo>
                  <a:cubicBezTo>
                    <a:pt x="15148" y="2090"/>
                    <a:pt x="15390" y="2402"/>
                    <a:pt x="15390" y="2787"/>
                  </a:cubicBezTo>
                  <a:cubicBezTo>
                    <a:pt x="15390" y="3172"/>
                    <a:pt x="15148" y="3484"/>
                    <a:pt x="14850" y="3484"/>
                  </a:cubicBezTo>
                  <a:cubicBezTo>
                    <a:pt x="14552" y="3484"/>
                    <a:pt x="14310" y="3172"/>
                    <a:pt x="14310" y="2787"/>
                  </a:cubicBezTo>
                  <a:cubicBezTo>
                    <a:pt x="14310" y="2402"/>
                    <a:pt x="14552" y="2090"/>
                    <a:pt x="14850" y="2090"/>
                  </a:cubicBezTo>
                  <a:close/>
                  <a:moveTo>
                    <a:pt x="19980" y="19510"/>
                  </a:moveTo>
                  <a:lnTo>
                    <a:pt x="1620" y="19510"/>
                  </a:lnTo>
                  <a:lnTo>
                    <a:pt x="1620" y="5574"/>
                  </a:lnTo>
                  <a:lnTo>
                    <a:pt x="19980" y="557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1" name="Google Shape;25;p1"/>
            <p:cNvSpPr/>
            <p:nvPr/>
          </p:nvSpPr>
          <p:spPr>
            <a:xfrm>
              <a:off x="244000" y="232854"/>
              <a:ext cx="152174" cy="15217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Google Shape;26;p1"/>
            <p:cNvSpPr/>
            <p:nvPr/>
          </p:nvSpPr>
          <p:spPr>
            <a:xfrm>
              <a:off x="167914" y="404043"/>
              <a:ext cx="30434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0800"/>
                  </a:lnTo>
                  <a:cubicBezTo>
                    <a:pt x="21582" y="9109"/>
                    <a:pt x="21186" y="7523"/>
                    <a:pt x="20520" y="6480"/>
                  </a:cubicBezTo>
                  <a:cubicBezTo>
                    <a:pt x="18954" y="4082"/>
                    <a:pt x="17164" y="2338"/>
                    <a:pt x="15255" y="1350"/>
                  </a:cubicBezTo>
                  <a:cubicBezTo>
                    <a:pt x="13811" y="466"/>
                    <a:pt x="12310" y="11"/>
                    <a:pt x="10800" y="0"/>
                  </a:cubicBezTo>
                  <a:cubicBezTo>
                    <a:pt x="9292" y="52"/>
                    <a:pt x="7794" y="506"/>
                    <a:pt x="6345" y="1350"/>
                  </a:cubicBezTo>
                  <a:cubicBezTo>
                    <a:pt x="4458" y="2451"/>
                    <a:pt x="2677" y="4186"/>
                    <a:pt x="1080" y="6480"/>
                  </a:cubicBezTo>
                  <a:cubicBezTo>
                    <a:pt x="414" y="7523"/>
                    <a:pt x="18" y="9109"/>
                    <a:pt x="0" y="108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3" name="Google Shape;27;p1"/>
            <p:cNvSpPr/>
            <p:nvPr/>
          </p:nvSpPr>
          <p:spPr>
            <a:xfrm>
              <a:off x="451268" y="221751"/>
              <a:ext cx="220389" cy="20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1080" y="0"/>
                  </a:moveTo>
                  <a:lnTo>
                    <a:pt x="20514" y="0"/>
                  </a:lnTo>
                  <a:cubicBezTo>
                    <a:pt x="21114" y="4"/>
                    <a:pt x="21597" y="540"/>
                    <a:pt x="21594" y="1198"/>
                  </a:cubicBezTo>
                  <a:cubicBezTo>
                    <a:pt x="21594" y="1198"/>
                    <a:pt x="21594" y="1198"/>
                    <a:pt x="21594" y="1198"/>
                  </a:cubicBezTo>
                  <a:lnTo>
                    <a:pt x="21594" y="15601"/>
                  </a:lnTo>
                  <a:cubicBezTo>
                    <a:pt x="21597" y="16259"/>
                    <a:pt x="21114" y="16795"/>
                    <a:pt x="20514" y="16799"/>
                  </a:cubicBezTo>
                  <a:cubicBezTo>
                    <a:pt x="20514" y="16799"/>
                    <a:pt x="20514" y="16799"/>
                    <a:pt x="20514" y="16799"/>
                  </a:cubicBezTo>
                  <a:lnTo>
                    <a:pt x="8638" y="16799"/>
                  </a:lnTo>
                  <a:lnTo>
                    <a:pt x="4319" y="21600"/>
                  </a:lnTo>
                  <a:lnTo>
                    <a:pt x="4319" y="16799"/>
                  </a:lnTo>
                  <a:lnTo>
                    <a:pt x="1080" y="16799"/>
                  </a:lnTo>
                  <a:cubicBezTo>
                    <a:pt x="480" y="16795"/>
                    <a:pt x="-3" y="16259"/>
                    <a:pt x="0" y="15601"/>
                  </a:cubicBezTo>
                  <a:cubicBezTo>
                    <a:pt x="0" y="15601"/>
                    <a:pt x="0" y="15601"/>
                    <a:pt x="0" y="15601"/>
                  </a:cubicBezTo>
                  <a:lnTo>
                    <a:pt x="0" y="1198"/>
                  </a:lnTo>
                  <a:cubicBezTo>
                    <a:pt x="-3" y="540"/>
                    <a:pt x="480" y="4"/>
                    <a:pt x="1080" y="0"/>
                  </a:cubicBezTo>
                  <a:cubicBezTo>
                    <a:pt x="1080" y="0"/>
                    <a:pt x="1080" y="0"/>
                    <a:pt x="10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35" name="Google Shape;28;p1"/>
          <p:cNvSpPr/>
          <p:nvPr/>
        </p:nvSpPr>
        <p:spPr>
          <a:xfrm>
            <a:off x="382032" y="10676428"/>
            <a:ext cx="838201" cy="586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178" y="13461"/>
                </a:moveTo>
                <a:cubicBezTo>
                  <a:pt x="10962" y="13770"/>
                  <a:pt x="10638" y="13770"/>
                  <a:pt x="10422" y="13461"/>
                </a:cubicBezTo>
                <a:lnTo>
                  <a:pt x="2430" y="2314"/>
                </a:lnTo>
                <a:lnTo>
                  <a:pt x="19197" y="2314"/>
                </a:lnTo>
                <a:lnTo>
                  <a:pt x="11178" y="13461"/>
                </a:lnTo>
                <a:close/>
                <a:moveTo>
                  <a:pt x="6885" y="10684"/>
                </a:moveTo>
                <a:lnTo>
                  <a:pt x="1620" y="18244"/>
                </a:lnTo>
                <a:lnTo>
                  <a:pt x="1620" y="3317"/>
                </a:lnTo>
                <a:lnTo>
                  <a:pt x="6885" y="10684"/>
                </a:lnTo>
                <a:close/>
                <a:moveTo>
                  <a:pt x="7668" y="11764"/>
                </a:moveTo>
                <a:lnTo>
                  <a:pt x="9693" y="14580"/>
                </a:lnTo>
                <a:cubicBezTo>
                  <a:pt x="10017" y="15004"/>
                  <a:pt x="10422" y="15236"/>
                  <a:pt x="10827" y="15236"/>
                </a:cubicBezTo>
                <a:cubicBezTo>
                  <a:pt x="11232" y="15236"/>
                  <a:pt x="11637" y="15004"/>
                  <a:pt x="11961" y="14580"/>
                </a:cubicBezTo>
                <a:lnTo>
                  <a:pt x="13986" y="11764"/>
                </a:lnTo>
                <a:lnTo>
                  <a:pt x="19224" y="19286"/>
                </a:lnTo>
                <a:lnTo>
                  <a:pt x="2403" y="19286"/>
                </a:lnTo>
                <a:lnTo>
                  <a:pt x="7668" y="11764"/>
                </a:lnTo>
                <a:close/>
                <a:moveTo>
                  <a:pt x="14715" y="10684"/>
                </a:moveTo>
                <a:lnTo>
                  <a:pt x="19980" y="3356"/>
                </a:lnTo>
                <a:lnTo>
                  <a:pt x="19980" y="18206"/>
                </a:lnTo>
                <a:lnTo>
                  <a:pt x="14715" y="10684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44" name="Google Shape;29;p1"/>
          <p:cNvGrpSpPr/>
          <p:nvPr/>
        </p:nvGrpSpPr>
        <p:grpSpPr>
          <a:xfrm>
            <a:off x="429624" y="3150443"/>
            <a:ext cx="744601" cy="1327613"/>
            <a:chOff x="0" y="0"/>
            <a:chExt cx="744599" cy="1327611"/>
          </a:xfrm>
        </p:grpSpPr>
        <p:grpSp>
          <p:nvGrpSpPr>
            <p:cNvPr id="540" name="Google Shape;30;p1"/>
            <p:cNvGrpSpPr/>
            <p:nvPr/>
          </p:nvGrpSpPr>
          <p:grpSpPr>
            <a:xfrm>
              <a:off x="1943" y="-1"/>
              <a:ext cx="740712" cy="740712"/>
              <a:chOff x="0" y="0"/>
              <a:chExt cx="740710" cy="740710"/>
            </a:xfrm>
          </p:grpSpPr>
          <p:sp>
            <p:nvSpPr>
              <p:cNvPr id="536" name="Google Shape;31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7" name="Google Shape;32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8" name="Google Shape;33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39" name="Google Shape;34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43" name="Google Shape;35;p1"/>
            <p:cNvGrpSpPr/>
            <p:nvPr/>
          </p:nvGrpSpPr>
          <p:grpSpPr>
            <a:xfrm>
              <a:off x="0" y="230412"/>
              <a:ext cx="744600" cy="1097200"/>
              <a:chOff x="0" y="0"/>
              <a:chExt cx="744599" cy="1097199"/>
            </a:xfrm>
          </p:grpSpPr>
          <p:sp>
            <p:nvSpPr>
              <p:cNvPr id="541" name="مستطيل"/>
              <p:cNvSpPr/>
              <p:nvPr/>
            </p:nvSpPr>
            <p:spPr>
              <a:xfrm>
                <a:off x="0" y="0"/>
                <a:ext cx="7446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42" name="MON"/>
              <p:cNvSpPr txBox="1"/>
              <p:nvPr/>
            </p:nvSpPr>
            <p:spPr>
              <a:xfrm>
                <a:off x="91449" y="0"/>
                <a:ext cx="561702" cy="1097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MON</a:t>
                </a:r>
              </a:p>
            </p:txBody>
          </p:sp>
        </p:grpSp>
      </p:grpSp>
      <p:grpSp>
        <p:nvGrpSpPr>
          <p:cNvPr id="553" name="Google Shape;36;p1"/>
          <p:cNvGrpSpPr/>
          <p:nvPr/>
        </p:nvGrpSpPr>
        <p:grpSpPr>
          <a:xfrm>
            <a:off x="431567" y="4357168"/>
            <a:ext cx="740712" cy="1040563"/>
            <a:chOff x="0" y="0"/>
            <a:chExt cx="740710" cy="1040561"/>
          </a:xfrm>
        </p:grpSpPr>
        <p:grpSp>
          <p:nvGrpSpPr>
            <p:cNvPr id="549" name="Google Shape;37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45" name="Google Shape;38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6" name="Google Shape;39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7" name="Google Shape;40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48" name="Google Shape;41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52" name="Google Shape;42;p1"/>
            <p:cNvGrpSpPr/>
            <p:nvPr/>
          </p:nvGrpSpPr>
          <p:grpSpPr>
            <a:xfrm>
              <a:off x="15687" y="248161"/>
              <a:ext cx="709202" cy="792401"/>
              <a:chOff x="0" y="0"/>
              <a:chExt cx="709200" cy="792399"/>
            </a:xfrm>
          </p:grpSpPr>
          <p:sp>
            <p:nvSpPr>
              <p:cNvPr id="550" name="مستطيل"/>
              <p:cNvSpPr/>
              <p:nvPr/>
            </p:nvSpPr>
            <p:spPr>
              <a:xfrm>
                <a:off x="0" y="0"/>
                <a:ext cx="709201" cy="49260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51" name="TUE"/>
              <p:cNvSpPr txBox="1"/>
              <p:nvPr/>
            </p:nvSpPr>
            <p:spPr>
              <a:xfrm>
                <a:off x="91449" y="0"/>
                <a:ext cx="526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TUE</a:t>
                </a:r>
              </a:p>
            </p:txBody>
          </p:sp>
        </p:grpSp>
      </p:grpSp>
      <p:grpSp>
        <p:nvGrpSpPr>
          <p:cNvPr id="562" name="Google Shape;43;p1"/>
          <p:cNvGrpSpPr/>
          <p:nvPr/>
        </p:nvGrpSpPr>
        <p:grpSpPr>
          <a:xfrm>
            <a:off x="423212" y="5563959"/>
            <a:ext cx="757201" cy="1034153"/>
            <a:chOff x="0" y="0"/>
            <a:chExt cx="757200" cy="1034151"/>
          </a:xfrm>
        </p:grpSpPr>
        <p:grpSp>
          <p:nvGrpSpPr>
            <p:cNvPr id="558" name="Google Shape;44;p1"/>
            <p:cNvGrpSpPr/>
            <p:nvPr/>
          </p:nvGrpSpPr>
          <p:grpSpPr>
            <a:xfrm>
              <a:off x="8355" y="-1"/>
              <a:ext cx="740712" cy="740712"/>
              <a:chOff x="0" y="0"/>
              <a:chExt cx="740710" cy="740710"/>
            </a:xfrm>
          </p:grpSpPr>
          <p:sp>
            <p:nvSpPr>
              <p:cNvPr id="554" name="Google Shape;45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5" name="Google Shape;46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6" name="Google Shape;47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57" name="Google Shape;48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61" name="Google Shape;49;p1"/>
            <p:cNvGrpSpPr/>
            <p:nvPr/>
          </p:nvGrpSpPr>
          <p:grpSpPr>
            <a:xfrm>
              <a:off x="0" y="241751"/>
              <a:ext cx="757201" cy="792401"/>
              <a:chOff x="0" y="0"/>
              <a:chExt cx="757200" cy="792399"/>
            </a:xfrm>
          </p:grpSpPr>
          <p:sp>
            <p:nvSpPr>
              <p:cNvPr id="559" name="مستطيل"/>
              <p:cNvSpPr/>
              <p:nvPr/>
            </p:nvSpPr>
            <p:spPr>
              <a:xfrm>
                <a:off x="0" y="0"/>
                <a:ext cx="757201" cy="492601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0" name="WED"/>
              <p:cNvSpPr txBox="1"/>
              <p:nvPr/>
            </p:nvSpPr>
            <p:spPr>
              <a:xfrm>
                <a:off x="91449" y="0"/>
                <a:ext cx="5743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WED</a:t>
                </a:r>
              </a:p>
            </p:txBody>
          </p:sp>
        </p:grpSp>
      </p:grpSp>
      <p:grpSp>
        <p:nvGrpSpPr>
          <p:cNvPr id="571" name="Google Shape;50;p1"/>
          <p:cNvGrpSpPr/>
          <p:nvPr/>
        </p:nvGrpSpPr>
        <p:grpSpPr>
          <a:xfrm>
            <a:off x="431567" y="6770683"/>
            <a:ext cx="740712" cy="1051901"/>
            <a:chOff x="0" y="0"/>
            <a:chExt cx="740710" cy="1051899"/>
          </a:xfrm>
        </p:grpSpPr>
        <p:grpSp>
          <p:nvGrpSpPr>
            <p:cNvPr id="567" name="Google Shape;51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63" name="Google Shape;52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4" name="Google Shape;53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5" name="Google Shape;54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66" name="Google Shape;55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0" name="Google Shape;56;p1"/>
            <p:cNvGrpSpPr/>
            <p:nvPr/>
          </p:nvGrpSpPr>
          <p:grpSpPr>
            <a:xfrm>
              <a:off x="9276" y="259500"/>
              <a:ext cx="721800" cy="792400"/>
              <a:chOff x="0" y="0"/>
              <a:chExt cx="721799" cy="792399"/>
            </a:xfrm>
          </p:grpSpPr>
          <p:sp>
            <p:nvSpPr>
              <p:cNvPr id="568" name="مستطيل"/>
              <p:cNvSpPr/>
              <p:nvPr/>
            </p:nvSpPr>
            <p:spPr>
              <a:xfrm>
                <a:off x="0" y="0"/>
                <a:ext cx="721800" cy="49260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69" name="THU"/>
              <p:cNvSpPr txBox="1"/>
              <p:nvPr/>
            </p:nvSpPr>
            <p:spPr>
              <a:xfrm>
                <a:off x="91449" y="0"/>
                <a:ext cx="538901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THU</a:t>
                </a:r>
              </a:p>
            </p:txBody>
          </p:sp>
        </p:grpSp>
      </p:grpSp>
      <p:grpSp>
        <p:nvGrpSpPr>
          <p:cNvPr id="580" name="Google Shape;57;p1"/>
          <p:cNvGrpSpPr/>
          <p:nvPr/>
        </p:nvGrpSpPr>
        <p:grpSpPr>
          <a:xfrm>
            <a:off x="431567" y="7988813"/>
            <a:ext cx="740712" cy="1047907"/>
            <a:chOff x="0" y="0"/>
            <a:chExt cx="740710" cy="1047905"/>
          </a:xfrm>
        </p:grpSpPr>
        <p:grpSp>
          <p:nvGrpSpPr>
            <p:cNvPr id="576" name="Google Shape;58;p1"/>
            <p:cNvGrpSpPr/>
            <p:nvPr/>
          </p:nvGrpSpPr>
          <p:grpSpPr>
            <a:xfrm>
              <a:off x="0" y="-1"/>
              <a:ext cx="740711" cy="740712"/>
              <a:chOff x="0" y="0"/>
              <a:chExt cx="740710" cy="740710"/>
            </a:xfrm>
          </p:grpSpPr>
          <p:sp>
            <p:nvSpPr>
              <p:cNvPr id="572" name="Google Shape;59;p1"/>
              <p:cNvSpPr/>
              <p:nvPr/>
            </p:nvSpPr>
            <p:spPr>
              <a:xfrm>
                <a:off x="130713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3" name="Google Shape;60;p1"/>
              <p:cNvSpPr/>
              <p:nvPr/>
            </p:nvSpPr>
            <p:spPr>
              <a:xfrm>
                <a:off x="0" y="261427"/>
                <a:ext cx="740711" cy="479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6" y="2945"/>
                    </a:moveTo>
                    <a:lnTo>
                      <a:pt x="19694" y="2945"/>
                    </a:lnTo>
                    <a:lnTo>
                      <a:pt x="19694" y="18655"/>
                    </a:lnTo>
                    <a:lnTo>
                      <a:pt x="1906" y="18655"/>
                    </a:lnTo>
                    <a:lnTo>
                      <a:pt x="1906" y="2945"/>
                    </a:lnTo>
                    <a:close/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4" name="Google Shape;61;p1"/>
              <p:cNvSpPr/>
              <p:nvPr/>
            </p:nvSpPr>
            <p:spPr>
              <a:xfrm>
                <a:off x="544639" y="0"/>
                <a:ext cx="65358" cy="130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21600"/>
                    </a:moveTo>
                    <a:cubicBezTo>
                      <a:pt x="16920" y="21600"/>
                      <a:pt x="21600" y="19260"/>
                      <a:pt x="21600" y="16200"/>
                    </a:cubicBezTo>
                    <a:lnTo>
                      <a:pt x="21600" y="5400"/>
                    </a:lnTo>
                    <a:cubicBezTo>
                      <a:pt x="21600" y="2340"/>
                      <a:pt x="16920" y="0"/>
                      <a:pt x="10800" y="0"/>
                    </a:cubicBezTo>
                    <a:cubicBezTo>
                      <a:pt x="4680" y="0"/>
                      <a:pt x="0" y="2340"/>
                      <a:pt x="0" y="5400"/>
                    </a:cubicBezTo>
                    <a:lnTo>
                      <a:pt x="0" y="16200"/>
                    </a:lnTo>
                    <a:cubicBezTo>
                      <a:pt x="0" y="19260"/>
                      <a:pt x="4680" y="21600"/>
                      <a:pt x="10800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75" name="Google Shape;62;p1"/>
              <p:cNvSpPr/>
              <p:nvPr/>
            </p:nvSpPr>
            <p:spPr>
              <a:xfrm>
                <a:off x="0" y="65356"/>
                <a:ext cx="740711" cy="15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59" y="0"/>
                    </a:moveTo>
                    <a:lnTo>
                      <a:pt x="19059" y="4629"/>
                    </a:lnTo>
                    <a:cubicBezTo>
                      <a:pt x="19059" y="10646"/>
                      <a:pt x="18074" y="15429"/>
                      <a:pt x="16835" y="15429"/>
                    </a:cubicBezTo>
                    <a:cubicBezTo>
                      <a:pt x="15596" y="15429"/>
                      <a:pt x="14612" y="10646"/>
                      <a:pt x="14612" y="4629"/>
                    </a:cubicBezTo>
                    <a:lnTo>
                      <a:pt x="14612" y="0"/>
                    </a:lnTo>
                    <a:lnTo>
                      <a:pt x="6988" y="0"/>
                    </a:lnTo>
                    <a:lnTo>
                      <a:pt x="6988" y="4629"/>
                    </a:lnTo>
                    <a:cubicBezTo>
                      <a:pt x="6988" y="10646"/>
                      <a:pt x="6004" y="15429"/>
                      <a:pt x="4765" y="15429"/>
                    </a:cubicBezTo>
                    <a:cubicBezTo>
                      <a:pt x="3526" y="15429"/>
                      <a:pt x="2541" y="10646"/>
                      <a:pt x="2541" y="4629"/>
                    </a:cubicBezTo>
                    <a:lnTo>
                      <a:pt x="2541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2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79" name="Google Shape;63;p1"/>
            <p:cNvGrpSpPr/>
            <p:nvPr/>
          </p:nvGrpSpPr>
          <p:grpSpPr>
            <a:xfrm>
              <a:off x="50954" y="255505"/>
              <a:ext cx="638401" cy="792401"/>
              <a:chOff x="0" y="0"/>
              <a:chExt cx="638399" cy="792399"/>
            </a:xfrm>
          </p:grpSpPr>
          <p:sp>
            <p:nvSpPr>
              <p:cNvPr id="577" name="مستطيل"/>
              <p:cNvSpPr/>
              <p:nvPr/>
            </p:nvSpPr>
            <p:spPr>
              <a:xfrm>
                <a:off x="0" y="0"/>
                <a:ext cx="638400" cy="49260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defRPr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578" name="FRI"/>
              <p:cNvSpPr txBox="1"/>
              <p:nvPr/>
            </p:nvSpPr>
            <p:spPr>
              <a:xfrm>
                <a:off x="91449" y="0"/>
                <a:ext cx="455502" cy="7924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399" tIns="91399" rIns="91399" bIns="91399" numCol="1" anchor="t">
                <a:spAutoFit/>
              </a:bodyPr>
              <a:lstStyle>
                <a:lvl1pPr algn="ctr" rtl="0">
                  <a:defRPr b="1" sz="2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FRI</a:t>
                </a:r>
              </a:p>
            </p:txBody>
          </p:sp>
        </p:grpSp>
      </p:grpSp>
      <p:sp>
        <p:nvSpPr>
          <p:cNvPr id="581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2" name="Google Shape;177;p10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3" name="Google Shape;179;p10"/>
          <p:cNvSpPr/>
          <p:nvPr/>
        </p:nvSpPr>
        <p:spPr>
          <a:xfrm>
            <a:off x="0" y="10333346"/>
            <a:ext cx="103800" cy="1296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4" name="مستوى النص الأول…"/>
          <p:cNvSpPr txBox="1"/>
          <p:nvPr>
            <p:ph type="body" idx="1"/>
          </p:nvPr>
        </p:nvSpPr>
        <p:spPr>
          <a:xfrm>
            <a:off x="3504950" y="3378087"/>
            <a:ext cx="20352600" cy="9110401"/>
          </a:xfrm>
          <a:prstGeom prst="rect">
            <a:avLst/>
          </a:prstGeom>
        </p:spPr>
        <p:txBody>
          <a:bodyPr/>
          <a:lstStyle>
            <a:lvl1pPr marL="819150" indent="-723900">
              <a:buSzPts val="4200"/>
              <a:defRPr sz="4200"/>
            </a:lvl1pPr>
            <a:lvl2pPr marL="1200150" indent="-666750">
              <a:buSzPts val="4200"/>
              <a:defRPr sz="4200"/>
            </a:lvl2pPr>
            <a:lvl3pPr marL="1657350" indent="-666750">
              <a:buSzPts val="4200"/>
              <a:defRPr sz="4200"/>
            </a:lvl3pPr>
            <a:lvl4pPr marL="2114550" indent="-666750">
              <a:buSzPts val="4200"/>
              <a:defRPr sz="4200"/>
            </a:lvl4pPr>
            <a:lvl5pPr marL="2571750" indent="-666750">
              <a:buSzPts val="4200"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5" name="نص العنوان"/>
          <p:cNvSpPr txBox="1"/>
          <p:nvPr>
            <p:ph type="title"/>
          </p:nvPr>
        </p:nvSpPr>
        <p:spPr>
          <a:xfrm>
            <a:off x="3504950" y="1186750"/>
            <a:ext cx="20352600" cy="15270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6" name="Google Shape;182;p10"/>
          <p:cNvSpPr txBox="1"/>
          <p:nvPr/>
        </p:nvSpPr>
        <p:spPr>
          <a:xfrm>
            <a:off x="21222349" y="12968999"/>
            <a:ext cx="3159601" cy="1102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9" y="0"/>
            <a:ext cx="1635002" cy="13716000"/>
          </a:xfrm>
          <a:prstGeom prst="rect">
            <a:avLst/>
          </a:prstGeom>
          <a:gradFill>
            <a:gsLst>
              <a:gs pos="0">
                <a:schemeClr val="accent2">
                  <a:hueOff val="838676"/>
                  <a:satOff val="-23963"/>
                  <a:lumOff val="46465"/>
                </a:schemeClr>
              </a:gs>
              <a:gs pos="35000">
                <a:srgbClr val="BFCDEF"/>
              </a:gs>
              <a:gs pos="100000">
                <a:schemeClr val="accent2">
                  <a:hueOff val="881703"/>
                  <a:satOff val="-21740"/>
                  <a:lumOff val="62815"/>
                </a:schemeClr>
              </a:gs>
            </a:gsLst>
            <a:lin ang="16200000"/>
          </a:gradFill>
          <a:ln w="12700">
            <a:solidFill>
              <a:srgbClr val="075194"/>
            </a:solidFill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3" name="Google Shape;74;p1"/>
          <p:cNvSpPr/>
          <p:nvPr/>
        </p:nvSpPr>
        <p:spPr>
          <a:xfrm>
            <a:off x="3976549" y="0"/>
            <a:ext cx="20406975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875" y="21600"/>
                </a:lnTo>
                <a:cubicBezTo>
                  <a:pt x="877" y="14837"/>
                  <a:pt x="880" y="8075"/>
                  <a:pt x="882" y="1312"/>
                </a:cubicBezTo>
                <a:cubicBezTo>
                  <a:pt x="882" y="678"/>
                  <a:pt x="578" y="149"/>
                  <a:pt x="173" y="27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3;p3"/>
          <p:cNvSpPr/>
          <p:nvPr/>
        </p:nvSpPr>
        <p:spPr>
          <a:xfrm>
            <a:off x="751649" y="0"/>
            <a:ext cx="23630281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761" y="21600"/>
                </a:lnTo>
                <a:cubicBezTo>
                  <a:pt x="763" y="14837"/>
                  <a:pt x="765" y="8075"/>
                  <a:pt x="768" y="1312"/>
                </a:cubicBezTo>
                <a:cubicBezTo>
                  <a:pt x="768" y="678"/>
                  <a:pt x="503" y="149"/>
                  <a:pt x="150" y="27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2972949" y="2942550"/>
            <a:ext cx="20465402" cy="94932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" name="تجميع"/>
          <p:cNvGrpSpPr/>
          <p:nvPr/>
        </p:nvGrpSpPr>
        <p:grpSpPr>
          <a:xfrm>
            <a:off x="-10778688" y="-774178"/>
            <a:ext cx="39749497" cy="20856972"/>
            <a:chOff x="0" y="0"/>
            <a:chExt cx="39749496" cy="20856970"/>
          </a:xfrm>
        </p:grpSpPr>
        <p:grpSp>
          <p:nvGrpSpPr>
            <p:cNvPr id="10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1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16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21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7" name="Google Shape;88;p3"/>
          <p:cNvSpPr txBox="1"/>
          <p:nvPr/>
        </p:nvSpPr>
        <p:spPr>
          <a:xfrm rot="5340000">
            <a:off x="-939257" y="12132249"/>
            <a:ext cx="2387387" cy="60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b="1" sz="16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3" name="تجميع"/>
          <p:cNvGrpSpPr/>
          <p:nvPr/>
        </p:nvGrpSpPr>
        <p:grpSpPr>
          <a:xfrm>
            <a:off x="-120650" y="577150"/>
            <a:ext cx="1757452" cy="4412898"/>
            <a:chOff x="-125874" y="0"/>
            <a:chExt cx="1757451" cy="4412897"/>
          </a:xfrm>
        </p:grpSpPr>
        <p:grpSp>
          <p:nvGrpSpPr>
            <p:cNvPr id="3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2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3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3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8" name="التركيز"/>
            <p:cNvSpPr txBox="1"/>
            <p:nvPr/>
          </p:nvSpPr>
          <p:spPr>
            <a:xfrm>
              <a:off x="444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39" name="التدريس"/>
            <p:cNvSpPr txBox="1"/>
            <p:nvPr/>
          </p:nvSpPr>
          <p:spPr>
            <a:xfrm>
              <a:off x="-12587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4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4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42" name="Google Shape;102;p4"/>
            <p:cNvSpPr/>
            <p:nvPr/>
          </p:nvSpPr>
          <p:spPr>
            <a:xfrm>
              <a:off x="-5225" y="744523"/>
              <a:ext cx="215901" cy="609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44" name="الجدول"/>
          <p:cNvGraphicFramePr/>
          <p:nvPr/>
        </p:nvGraphicFramePr>
        <p:xfrm>
          <a:off x="21373608" y="13377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24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satOff val="-64020"/>
                        <a:lumOff val="3960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2438400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2438400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مقارنة الكسور الاعتيادية وترتيبها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52" name="تجميع"/>
          <p:cNvGrpSpPr/>
          <p:nvPr/>
        </p:nvGrpSpPr>
        <p:grpSpPr>
          <a:xfrm>
            <a:off x="21581662" y="86742"/>
            <a:ext cx="2802489" cy="13483801"/>
            <a:chOff x="0" y="0"/>
            <a:chExt cx="2802488" cy="13483800"/>
          </a:xfrm>
        </p:grpSpPr>
        <p:grpSp>
          <p:nvGrpSpPr>
            <p:cNvPr id="50" name="تجميع"/>
            <p:cNvGrpSpPr/>
            <p:nvPr/>
          </p:nvGrpSpPr>
          <p:grpSpPr>
            <a:xfrm>
              <a:off x="-1" y="0"/>
              <a:ext cx="2729657" cy="12797940"/>
              <a:chOff x="0" y="0"/>
              <a:chExt cx="2729655" cy="12797939"/>
            </a:xfrm>
          </p:grpSpPr>
          <p:sp>
            <p:nvSpPr>
              <p:cNvPr id="45" name="مستطيل"/>
              <p:cNvSpPr/>
              <p:nvPr/>
            </p:nvSpPr>
            <p:spPr>
              <a:xfrm>
                <a:off x="0" y="258986"/>
                <a:ext cx="2169480" cy="414301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46" name="مستطيل"/>
              <p:cNvSpPr/>
              <p:nvPr/>
            </p:nvSpPr>
            <p:spPr>
              <a:xfrm>
                <a:off x="2193297" y="383165"/>
                <a:ext cx="373097" cy="12414775"/>
              </a:xfrm>
              <a:prstGeom prst="rect">
                <a:avLst/>
              </a:prstGeom>
              <a:gradFill flip="none" rotWithShape="1">
                <a:gsLst>
                  <a:gs pos="0">
                    <a:srgbClr val="00376A"/>
                  </a:gs>
                  <a:gs pos="100000">
                    <a:srgbClr val="ADB7D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grpSp>
            <p:nvGrpSpPr>
              <p:cNvPr id="49" name="تجميع"/>
              <p:cNvGrpSpPr/>
              <p:nvPr/>
            </p:nvGrpSpPr>
            <p:grpSpPr>
              <a:xfrm>
                <a:off x="1281482" y="0"/>
                <a:ext cx="1448174" cy="1448173"/>
                <a:chOff x="0" y="0"/>
                <a:chExt cx="1448172" cy="1448172"/>
              </a:xfrm>
            </p:grpSpPr>
            <p:sp>
              <p:nvSpPr>
                <p:cNvPr id="47" name="دائرة"/>
                <p:cNvSpPr/>
                <p:nvPr/>
              </p:nvSpPr>
              <p:spPr>
                <a:xfrm>
                  <a:off x="0" y="0"/>
                  <a:ext cx="1448173" cy="1448173"/>
                </a:xfrm>
                <a:prstGeom prst="ellipse">
                  <a:avLst/>
                </a:prstGeom>
                <a:solidFill>
                  <a:srgbClr val="FFFFFF"/>
                </a:solidFill>
                <a:ln w="50800" cap="flat">
                  <a:solidFill>
                    <a:schemeClr val="accent2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l">
                    <a:defRPr sz="2800">
                      <a:solidFill>
                        <a:srgbClr val="000000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pic>
              <p:nvPicPr>
                <p:cNvPr id="48" name="IMG_4033.png" descr="IMG_4033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58858" y="137318"/>
                  <a:ext cx="1327935" cy="11970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51" name="phonto 2.png" descr="phonto 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278" t="40938" r="29266" b="39211"/>
            <a:stretch>
              <a:fillRect/>
            </a:stretch>
          </p:blipFill>
          <p:spPr>
            <a:xfrm>
              <a:off x="104380" y="12797939"/>
              <a:ext cx="2698109" cy="685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نص العنوان"/>
          <p:cNvSpPr txBox="1"/>
          <p:nvPr>
            <p:ph type="title"/>
          </p:nvPr>
        </p:nvSpPr>
        <p:spPr>
          <a:xfrm>
            <a:off x="2972949" y="577149"/>
            <a:ext cx="20465402" cy="1527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xfrm>
            <a:off x="23209029" y="12524695"/>
            <a:ext cx="847591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>
              <a:defRPr sz="2600">
                <a:solidFill>
                  <a:srgbClr val="59595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6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38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95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52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209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670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1242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814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386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95800" marR="0" indent="-7620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9.xml"/><Relationship Id="rId6" Type="http://schemas.openxmlformats.org/officeDocument/2006/relationships/slide" Target="slide29.xml"/><Relationship Id="rId7" Type="http://schemas.openxmlformats.org/officeDocument/2006/relationships/slide" Target="slide13.xml"/><Relationship Id="rId8" Type="http://schemas.openxmlformats.org/officeDocument/2006/relationships/slide" Target="slide16.xml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" Target="slide4.xml"/><Relationship Id="rId5" Type="http://schemas.openxmlformats.org/officeDocument/2006/relationships/slide" Target="slide19.xml"/><Relationship Id="rId6" Type="http://schemas.openxmlformats.org/officeDocument/2006/relationships/slide" Target="slide29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6.xml"/><Relationship Id="rId10" Type="http://schemas.openxmlformats.org/officeDocument/2006/relationships/image" Target="../media/image33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slide" Target="slide4.xml"/><Relationship Id="rId4" Type="http://schemas.openxmlformats.org/officeDocument/2006/relationships/slide" Target="slide19.xml"/><Relationship Id="rId5" Type="http://schemas.openxmlformats.org/officeDocument/2006/relationships/slide" Target="slide29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6.xml"/><Relationship Id="rId9" Type="http://schemas.openxmlformats.org/officeDocument/2006/relationships/image" Target="../media/image33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6.xml"/><Relationship Id="rId9" Type="http://schemas.openxmlformats.org/officeDocument/2006/relationships/slide" Target="slide16.xml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6.xml"/><Relationship Id="rId3" Type="http://schemas.openxmlformats.org/officeDocument/2006/relationships/image" Target="../media/image35.png"/><Relationship Id="rId4" Type="http://schemas.openxmlformats.org/officeDocument/2006/relationships/slide" Target="slide4.xml"/><Relationship Id="rId5" Type="http://schemas.openxmlformats.org/officeDocument/2006/relationships/slide" Target="slide19.xml"/><Relationship Id="rId6" Type="http://schemas.openxmlformats.org/officeDocument/2006/relationships/slide" Target="slide29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image" Target="../media/image34.png"/><Relationship Id="rId10" Type="http://schemas.openxmlformats.org/officeDocument/2006/relationships/image" Target="../media/image36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9.xml"/><Relationship Id="rId4" Type="http://schemas.openxmlformats.org/officeDocument/2006/relationships/slide" Target="slide29.xml"/><Relationship Id="rId5" Type="http://schemas.openxmlformats.org/officeDocument/2006/relationships/slide" Target="slide9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image" Target="../media/image34.png"/><Relationship Id="rId9" Type="http://schemas.openxmlformats.org/officeDocument/2006/relationships/image" Target="../media/image36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4.xml"/><Relationship Id="rId3" Type="http://schemas.openxmlformats.org/officeDocument/2006/relationships/slide" Target="slide19.xml"/><Relationship Id="rId4" Type="http://schemas.openxmlformats.org/officeDocument/2006/relationships/slide" Target="slide29.xml"/><Relationship Id="rId5" Type="http://schemas.openxmlformats.org/officeDocument/2006/relationships/slide" Target="slide9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13.xml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slide" Target="slide9.xml"/><Relationship Id="rId4" Type="http://schemas.openxmlformats.org/officeDocument/2006/relationships/image" Target="../media/image35.png"/><Relationship Id="rId5" Type="http://schemas.openxmlformats.org/officeDocument/2006/relationships/slide" Target="slide4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slide" Target="slide6.xml"/><Relationship Id="rId9" Type="http://schemas.openxmlformats.org/officeDocument/2006/relationships/slide" Target="slide13.xml"/><Relationship Id="rId10" Type="http://schemas.openxmlformats.org/officeDocument/2006/relationships/image" Target="../media/image46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slide" Target="slide4.xml"/><Relationship Id="rId4" Type="http://schemas.openxmlformats.org/officeDocument/2006/relationships/slide" Target="slide19.xml"/><Relationship Id="rId5" Type="http://schemas.openxmlformats.org/officeDocument/2006/relationships/slide" Target="slide29.xml"/><Relationship Id="rId6" Type="http://schemas.openxmlformats.org/officeDocument/2006/relationships/slide" Target="slide9.xml"/><Relationship Id="rId7" Type="http://schemas.openxmlformats.org/officeDocument/2006/relationships/slide" Target="slide6.xml"/><Relationship Id="rId8" Type="http://schemas.openxmlformats.org/officeDocument/2006/relationships/image" Target="../media/image46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47.png"/><Relationship Id="rId27" Type="http://schemas.openxmlformats.org/officeDocument/2006/relationships/image" Target="../media/image4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slide" Target="slide23.xml"/><Relationship Id="rId4" Type="http://schemas.openxmlformats.org/officeDocument/2006/relationships/slide" Target="slide25.xml"/><Relationship Id="rId5" Type="http://schemas.openxmlformats.org/officeDocument/2006/relationships/slide" Target="slide27.xml"/><Relationship Id="rId6" Type="http://schemas.openxmlformats.org/officeDocument/2006/relationships/image" Target="../media/image35.png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9.xml"/><Relationship Id="rId10" Type="http://schemas.openxmlformats.org/officeDocument/2006/relationships/slide" Target="slide21.xml"/><Relationship Id="rId11" Type="http://schemas.openxmlformats.org/officeDocument/2006/relationships/image" Target="../media/image50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Avpcvc_rqN6qOTSjbKJZHyFipeknfQ5I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1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slide" Target="slide4.xml"/><Relationship Id="rId20" Type="http://schemas.openxmlformats.org/officeDocument/2006/relationships/slide" Target="slide6.xml"/><Relationship Id="rId21" Type="http://schemas.openxmlformats.org/officeDocument/2006/relationships/slide" Target="slide19.xml"/><Relationship Id="rId22" Type="http://schemas.openxmlformats.org/officeDocument/2006/relationships/slide" Target="slide29.xml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9.xml"/><Relationship Id="rId6" Type="http://schemas.openxmlformats.org/officeDocument/2006/relationships/slide" Target="slide23.xml"/><Relationship Id="rId7" Type="http://schemas.openxmlformats.org/officeDocument/2006/relationships/slide" Target="slide27.xml"/><Relationship Id="rId8" Type="http://schemas.openxmlformats.org/officeDocument/2006/relationships/slide" Target="slide21.xml"/><Relationship Id="rId9" Type="http://schemas.openxmlformats.org/officeDocument/2006/relationships/slide" Target="slide25.xml"/><Relationship Id="rId10" Type="http://schemas.openxmlformats.org/officeDocument/2006/relationships/image" Target="../media/image50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35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9.xml"/><Relationship Id="rId7" Type="http://schemas.openxmlformats.org/officeDocument/2006/relationships/slide" Target="slide23.xml"/><Relationship Id="rId8" Type="http://schemas.openxmlformats.org/officeDocument/2006/relationships/slide" Target="slide27.xml"/><Relationship Id="rId9" Type="http://schemas.openxmlformats.org/officeDocument/2006/relationships/slide" Target="slide19.xml"/><Relationship Id="rId10" Type="http://schemas.openxmlformats.org/officeDocument/2006/relationships/slide" Target="slide25.xml"/><Relationship Id="rId11" Type="http://schemas.openxmlformats.org/officeDocument/2006/relationships/image" Target="../media/image50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9.xml"/><Relationship Id="rId6" Type="http://schemas.openxmlformats.org/officeDocument/2006/relationships/slide" Target="slide23.xml"/><Relationship Id="rId7" Type="http://schemas.openxmlformats.org/officeDocument/2006/relationships/slide" Target="slide27.xml"/><Relationship Id="rId8" Type="http://schemas.openxmlformats.org/officeDocument/2006/relationships/slide" Target="slide19.xml"/><Relationship Id="rId9" Type="http://schemas.openxmlformats.org/officeDocument/2006/relationships/slide" Target="slide25.xml"/><Relationship Id="rId10" Type="http://schemas.openxmlformats.org/officeDocument/2006/relationships/image" Target="../media/image50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51.png"/><Relationship Id="rId29" Type="http://schemas.openxmlformats.org/officeDocument/2006/relationships/image" Target="../media/image52.png"/><Relationship Id="rId30" Type="http://schemas.openxmlformats.org/officeDocument/2006/relationships/image" Target="../media/image53.png"/><Relationship Id="rId31" Type="http://schemas.openxmlformats.org/officeDocument/2006/relationships/image" Target="../media/image54.png"/><Relationship Id="rId32" Type="http://schemas.openxmlformats.org/officeDocument/2006/relationships/image" Target="../media/image5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35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9.xml"/><Relationship Id="rId7" Type="http://schemas.openxmlformats.org/officeDocument/2006/relationships/slide" Target="slide25.xml"/><Relationship Id="rId8" Type="http://schemas.openxmlformats.org/officeDocument/2006/relationships/slide" Target="slide2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50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9.xml"/><Relationship Id="rId6" Type="http://schemas.openxmlformats.org/officeDocument/2006/relationships/slide" Target="slide27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5.xml"/><Relationship Id="rId10" Type="http://schemas.openxmlformats.org/officeDocument/2006/relationships/image" Target="../media/image50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56.png"/><Relationship Id="rId29" Type="http://schemas.openxmlformats.org/officeDocument/2006/relationships/image" Target="../media/image5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35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9.xml"/><Relationship Id="rId7" Type="http://schemas.openxmlformats.org/officeDocument/2006/relationships/slide" Target="slide23.xml"/><Relationship Id="rId8" Type="http://schemas.openxmlformats.org/officeDocument/2006/relationships/slide" Target="slide2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59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9.xml"/><Relationship Id="rId6" Type="http://schemas.openxmlformats.org/officeDocument/2006/relationships/slide" Target="slide23.xml"/><Relationship Id="rId7" Type="http://schemas.openxmlformats.org/officeDocument/2006/relationships/slide" Target="slide27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image" Target="../media/image59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60.png"/><Relationship Id="rId29" Type="http://schemas.openxmlformats.org/officeDocument/2006/relationships/image" Target="../media/image6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35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9.xml"/><Relationship Id="rId7" Type="http://schemas.openxmlformats.org/officeDocument/2006/relationships/slide" Target="slide23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slide" Target="slide25.xml"/><Relationship Id="rId11" Type="http://schemas.openxmlformats.org/officeDocument/2006/relationships/image" Target="../media/image59.png"/><Relationship Id="rId12" Type="http://schemas.openxmlformats.org/officeDocument/2006/relationships/hyperlink" Target="https://drive.google.com/file/d/1Avpcvc_rqN6qOTSjbKJZHyFipeknfQ5I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slide" Target="slide19.xml"/><Relationship Id="rId4" Type="http://schemas.openxmlformats.org/officeDocument/2006/relationships/slide" Target="slide21.xml"/><Relationship Id="rId5" Type="http://schemas.openxmlformats.org/officeDocument/2006/relationships/slide" Target="slide23.xml"/><Relationship Id="rId6" Type="http://schemas.openxmlformats.org/officeDocument/2006/relationships/slide" Target="slide2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29.xml"/><Relationship Id="rId10" Type="http://schemas.openxmlformats.org/officeDocument/2006/relationships/image" Target="../media/image59.png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62.png"/><Relationship Id="rId29" Type="http://schemas.openxmlformats.org/officeDocument/2006/relationships/image" Target="../media/image6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30.xml"/><Relationship Id="rId3" Type="http://schemas.openxmlformats.org/officeDocument/2006/relationships/hyperlink" Target="https://www.liveworksheets.com/dl2696594gv" TargetMode="Externa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Avpcvc_rqN6qOTSjbKJZHyFipeknfQ5I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9.xml"/><Relationship Id="rId6" Type="http://schemas.openxmlformats.org/officeDocument/2006/relationships/slide" Target="slide29.xml"/><Relationship Id="rId7" Type="http://schemas.openxmlformats.org/officeDocument/2006/relationships/hyperlink" Target="https://drive.google.com/file/d/1Avpcvc_rqN6qOTSjbKJZHyFipeknfQ5I/view?usp=drivesdk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5.png"/><Relationship Id="rId21" Type="http://schemas.openxmlformats.org/officeDocument/2006/relationships/image" Target="../media/image6.jpeg"/><Relationship Id="rId22" Type="http://schemas.openxmlformats.org/officeDocument/2006/relationships/hyperlink" Target="https://ar.oryxlearning.com/grade/6th-grade/maths" TargetMode="External"/><Relationship Id="rId23" Type="http://schemas.openxmlformats.org/officeDocument/2006/relationships/image" Target="../media/image7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9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5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" Target="slide6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image" Target="../media/image21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slide" Target="slide6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image" Target="../media/image21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9.xml"/><Relationship Id="rId3" Type="http://schemas.openxmlformats.org/officeDocument/2006/relationships/slide" Target="slide13.xml"/><Relationship Id="rId4" Type="http://schemas.openxmlformats.org/officeDocument/2006/relationships/slide" Target="slide16.xml"/><Relationship Id="rId5" Type="http://schemas.openxmlformats.org/officeDocument/2006/relationships/slide" Target="slide4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9.xml"/><Relationship Id="rId3" Type="http://schemas.openxmlformats.org/officeDocument/2006/relationships/slide" Target="slide13.xml"/><Relationship Id="rId4" Type="http://schemas.openxmlformats.org/officeDocument/2006/relationships/slide" Target="slide16.xml"/><Relationship Id="rId5" Type="http://schemas.openxmlformats.org/officeDocument/2006/relationships/slide" Target="slide4.xml"/><Relationship Id="rId6" Type="http://schemas.openxmlformats.org/officeDocument/2006/relationships/slide" Target="slide19.xml"/><Relationship Id="rId7" Type="http://schemas.openxmlformats.org/officeDocument/2006/relationships/slide" Target="slide29.xml"/><Relationship Id="rId8" Type="http://schemas.openxmlformats.org/officeDocument/2006/relationships/image" Target="../media/image23.png"/><Relationship Id="rId9" Type="http://schemas.openxmlformats.org/officeDocument/2006/relationships/hyperlink" Target="https://drive.google.com/file/d/1Avpcvc_rqN6qOTSjbKJZHyFipeknfQ5I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1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slide" Target="slide4.xml"/><Relationship Id="rId4" Type="http://schemas.openxmlformats.org/officeDocument/2006/relationships/slide" Target="slide19.xml"/><Relationship Id="rId5" Type="http://schemas.openxmlformats.org/officeDocument/2006/relationships/slide" Target="slide29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6.xml"/><Relationship Id="rId9" Type="http://schemas.openxmlformats.org/officeDocument/2006/relationships/image" Target="../media/image30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9.xml"/><Relationship Id="rId6" Type="http://schemas.openxmlformats.org/officeDocument/2006/relationships/slide" Target="slide29.xml"/><Relationship Id="rId7" Type="http://schemas.openxmlformats.org/officeDocument/2006/relationships/slide" Target="slide13.xml"/><Relationship Id="rId8" Type="http://schemas.openxmlformats.org/officeDocument/2006/relationships/slide" Target="slide16.xml"/><Relationship Id="rId9" Type="http://schemas.openxmlformats.org/officeDocument/2006/relationships/image" Target="../media/image32.png"/><Relationship Id="rId10" Type="http://schemas.openxmlformats.org/officeDocument/2006/relationships/hyperlink" Target="https://drive.google.com/file/d/1Avpcvc_rqN6qOTSjbKJZHyFipeknfQ5I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xX6la775NxY?playlist=xX6la775Nx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تجميع"/>
          <p:cNvGrpSpPr/>
          <p:nvPr/>
        </p:nvGrpSpPr>
        <p:grpSpPr>
          <a:xfrm>
            <a:off x="3161991" y="9938372"/>
            <a:ext cx="2653511" cy="1539319"/>
            <a:chOff x="0" y="0"/>
            <a:chExt cx="2653509" cy="1539317"/>
          </a:xfrm>
        </p:grpSpPr>
        <p:sp>
          <p:nvSpPr>
            <p:cNvPr id="774" name="Google Shape;208;p13"/>
            <p:cNvSpPr/>
            <p:nvPr/>
          </p:nvSpPr>
          <p:spPr>
            <a:xfrm>
              <a:off x="1179407" y="0"/>
              <a:ext cx="1474103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4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  <p:grpSp>
          <p:nvGrpSpPr>
            <p:cNvPr id="777" name="تجميع"/>
            <p:cNvGrpSpPr/>
            <p:nvPr/>
          </p:nvGrpSpPr>
          <p:grpSpPr>
            <a:xfrm>
              <a:off x="168847" y="596117"/>
              <a:ext cx="2287491" cy="943201"/>
              <a:chOff x="0" y="0"/>
              <a:chExt cx="2287489" cy="943200"/>
            </a:xfrm>
          </p:grpSpPr>
          <p:sp>
            <p:nvSpPr>
              <p:cNvPr id="775" name="Google Shape;209;p13"/>
              <p:cNvSpPr/>
              <p:nvPr/>
            </p:nvSpPr>
            <p:spPr>
              <a:xfrm>
                <a:off x="912861" y="433651"/>
                <a:ext cx="1374629" cy="185811"/>
              </a:xfrm>
              <a:prstGeom prst="roundRect">
                <a:avLst>
                  <a:gd name="adj" fmla="val 13054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76" name="Google Shape;210;p13"/>
              <p:cNvSpPr/>
              <p:nvPr/>
            </p:nvSpPr>
            <p:spPr>
              <a:xfrm flipH="1" rot="10800000">
                <a:off x="0" y="0"/>
                <a:ext cx="944401" cy="943200"/>
              </a:xfrm>
              <a:prstGeom prst="ellipse">
                <a:avLst/>
              </a:prstGeom>
              <a:noFill/>
              <a:ln w="50800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</p:grpSp>
        <p:sp>
          <p:nvSpPr>
            <p:cNvPr id="778" name="Google Shape;208;p13"/>
            <p:cNvSpPr/>
            <p:nvPr/>
          </p:nvSpPr>
          <p:spPr>
            <a:xfrm>
              <a:off x="0" y="322267"/>
              <a:ext cx="1154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rtl="0">
                <a:lnSpc>
                  <a:spcPct val="115000"/>
                </a:lnSpc>
                <a:spcBef>
                  <a:spcPts val="4200"/>
                </a:spcBef>
                <a:defRPr sz="55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١٦١</a:t>
              </a:r>
            </a:p>
          </p:txBody>
        </p:sp>
      </p:grpSp>
      <p:pic>
        <p:nvPicPr>
          <p:cNvPr id="780" name="IMG_3568.png" descr="IMG_3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277" y="1775864"/>
            <a:ext cx="8163729" cy="8163730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Google Shape;14;p2"/>
          <p:cNvSpPr/>
          <p:nvPr/>
        </p:nvSpPr>
        <p:spPr>
          <a:xfrm>
            <a:off x="12230100" y="2167119"/>
            <a:ext cx="1062921" cy="590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lnTo>
                  <a:pt x="15905" y="0"/>
                </a:lnTo>
                <a:lnTo>
                  <a:pt x="15905" y="6750"/>
                </a:lnTo>
                <a:lnTo>
                  <a:pt x="0" y="6750"/>
                </a:lnTo>
                <a:lnTo>
                  <a:pt x="0" y="14850"/>
                </a:lnTo>
                <a:lnTo>
                  <a:pt x="15905" y="14850"/>
                </a:lnTo>
                <a:lnTo>
                  <a:pt x="15905" y="2160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2" name="Google Shape;15;p2"/>
          <p:cNvSpPr/>
          <p:nvPr/>
        </p:nvSpPr>
        <p:spPr>
          <a:xfrm>
            <a:off x="18271794" y="6088752"/>
            <a:ext cx="1234465" cy="637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695" y="21600"/>
                </a:lnTo>
                <a:lnTo>
                  <a:pt x="5695" y="14850"/>
                </a:lnTo>
                <a:lnTo>
                  <a:pt x="21600" y="14850"/>
                </a:lnTo>
                <a:lnTo>
                  <a:pt x="21600" y="6750"/>
                </a:lnTo>
                <a:lnTo>
                  <a:pt x="5695" y="6750"/>
                </a:lnTo>
                <a:lnTo>
                  <a:pt x="5695" y="0"/>
                </a:lnTo>
                <a:close/>
              </a:path>
            </a:pathLst>
          </a:custGeom>
          <a:solidFill>
            <a:srgbClr val="D4AAA4"/>
          </a:solidFill>
          <a:ln w="76200" cap="rnd">
            <a:solidFill>
              <a:srgbClr val="171717"/>
            </a:solidFill>
          </a:ln>
        </p:spPr>
        <p:txBody>
          <a:bodyPr tIns="91439" bIns="91439" anchor="ctr"/>
          <a:lstStyle/>
          <a:p>
            <a:pPr algn="l" rtl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3" name="٤-٦ مقارنة الكسور الاعتيادية وترتيبها"/>
          <p:cNvSpPr txBox="1"/>
          <p:nvPr/>
        </p:nvSpPr>
        <p:spPr>
          <a:xfrm>
            <a:off x="7935290" y="5811520"/>
            <a:ext cx="10298405" cy="1046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2438400" rtl="0">
              <a:lnSpc>
                <a:spcPct val="150000"/>
              </a:lnSpc>
              <a:defRPr b="1" sz="5100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4">
                    <a:lumOff val="-3491"/>
                  </a:schemeClr>
                </a:solidFill>
              </a:rPr>
              <a:t>٤-٦ </a:t>
            </a:r>
            <a:r>
              <a:rPr>
                <a:solidFill>
                  <a:srgbClr val="B92D5D"/>
                </a:solidFill>
              </a:rPr>
              <a:t>مقارنة الكسور الاعتيادية وترتيبها</a:t>
            </a:r>
            <a:r>
              <a:t> </a:t>
            </a:r>
          </a:p>
        </p:txBody>
      </p:sp>
      <p:pic>
        <p:nvPicPr>
          <p:cNvPr id="78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669" t="40816" r="27130" b="39142"/>
          <a:stretch>
            <a:fillRect/>
          </a:stretch>
        </p:blipFill>
        <p:spPr>
          <a:xfrm>
            <a:off x="2451824" y="11955541"/>
            <a:ext cx="3735399" cy="912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89026" y="3830675"/>
            <a:ext cx="2858718" cy="257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4583.png" descr="IMG_458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09857" y="6407694"/>
            <a:ext cx="2582901" cy="1575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4584.png" descr="IMG_458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8193" y="5857728"/>
            <a:ext cx="1961354" cy="196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4586.png" descr="IMG_458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1446" y="10200787"/>
            <a:ext cx="1924596" cy="19245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4" name="تجميع"/>
          <p:cNvGrpSpPr/>
          <p:nvPr/>
        </p:nvGrpSpPr>
        <p:grpSpPr>
          <a:xfrm>
            <a:off x="12500147" y="459957"/>
            <a:ext cx="9959017" cy="2480913"/>
            <a:chOff x="0" y="0"/>
            <a:chExt cx="9959015" cy="2480912"/>
          </a:xfrm>
        </p:grpSpPr>
        <p:sp>
          <p:nvSpPr>
            <p:cNvPr id="789" name="الفصل"/>
            <p:cNvSpPr txBox="1"/>
            <p:nvPr/>
          </p:nvSpPr>
          <p:spPr>
            <a:xfrm>
              <a:off x="727332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92" name="تجميع"/>
            <p:cNvGrpSpPr/>
            <p:nvPr/>
          </p:nvGrpSpPr>
          <p:grpSpPr>
            <a:xfrm>
              <a:off x="8125651" y="345257"/>
              <a:ext cx="981041" cy="1445150"/>
              <a:chOff x="0" y="0"/>
              <a:chExt cx="981040" cy="1445148"/>
            </a:xfrm>
          </p:grpSpPr>
          <p:sp>
            <p:nvSpPr>
              <p:cNvPr id="790" name="دائرة"/>
              <p:cNvSpPr/>
              <p:nvPr/>
            </p:nvSpPr>
            <p:spPr>
              <a:xfrm>
                <a:off x="101895" y="381426"/>
                <a:ext cx="834696" cy="8346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hueOff val="838676"/>
                      <a:satOff val="-23963"/>
                      <a:lumOff val="46465"/>
                    </a:schemeClr>
                  </a:gs>
                  <a:gs pos="35000">
                    <a:srgbClr val="BFCDEF"/>
                  </a:gs>
                  <a:gs pos="100000">
                    <a:schemeClr val="accent2">
                      <a:hueOff val="881703"/>
                      <a:satOff val="-21740"/>
                      <a:lumOff val="62815"/>
                    </a:schemeClr>
                  </a:gs>
                </a:gsLst>
                <a:lin ang="16200000" scaled="0"/>
              </a:gra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l">
                  <a:defRPr sz="28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1" name="٤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9800">
                    <a:solidFill>
                      <a:schemeClr val="accent1">
                        <a:lumOff val="-4156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793" name="الكسور الاعتيادية والكسور العشرية"/>
            <p:cNvSpPr txBox="1"/>
            <p:nvPr/>
          </p:nvSpPr>
          <p:spPr>
            <a:xfrm>
              <a:off x="0" y="610116"/>
              <a:ext cx="8326946" cy="18707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defTabSz="2438400">
                <a:lnSpc>
                  <a:spcPct val="90000"/>
                </a:lnSpc>
                <a:spcBef>
                  <a:spcPts val="2600"/>
                </a:spcBef>
                <a:defRPr sz="4000"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09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0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grpSp>
        <p:nvGrpSpPr>
          <p:cNvPr id="1114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112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13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pic>
        <p:nvPicPr>
          <p:cNvPr id="1115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1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1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1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20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21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122" name="IMG_4979.png" descr="IMG_4979.png"/>
          <p:cNvPicPr>
            <a:picLocks noChangeAspect="1"/>
          </p:cNvPicPr>
          <p:nvPr/>
        </p:nvPicPr>
        <p:blipFill>
          <a:blip r:embed="rId9">
            <a:extLst/>
          </a:blip>
          <a:srcRect l="32494" t="3546" r="27954" b="84811"/>
          <a:stretch>
            <a:fillRect/>
          </a:stretch>
        </p:blipFill>
        <p:spPr>
          <a:xfrm>
            <a:off x="11109892" y="1260827"/>
            <a:ext cx="10667277" cy="169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IMG_4979.png" descr="IMG_4979.png"/>
          <p:cNvPicPr>
            <a:picLocks noChangeAspect="1"/>
          </p:cNvPicPr>
          <p:nvPr/>
        </p:nvPicPr>
        <p:blipFill>
          <a:blip r:embed="rId9">
            <a:extLst/>
          </a:blip>
          <a:srcRect l="72030" t="3876" r="0" b="84480"/>
          <a:stretch>
            <a:fillRect/>
          </a:stretch>
        </p:blipFill>
        <p:spPr>
          <a:xfrm>
            <a:off x="3641437" y="244381"/>
            <a:ext cx="4661868" cy="104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G_4980.png" descr="IMG_4980.png"/>
          <p:cNvPicPr>
            <a:picLocks noChangeAspect="1"/>
          </p:cNvPicPr>
          <p:nvPr/>
        </p:nvPicPr>
        <p:blipFill>
          <a:blip r:embed="rId10">
            <a:extLst/>
          </a:blip>
          <a:srcRect l="52811" t="0" r="28557" b="91062"/>
          <a:stretch>
            <a:fillRect/>
          </a:stretch>
        </p:blipFill>
        <p:spPr>
          <a:xfrm>
            <a:off x="13858630" y="2348731"/>
            <a:ext cx="4720456" cy="157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IMG_4980.png" descr="IMG_4980.png"/>
          <p:cNvPicPr>
            <a:picLocks noChangeAspect="1"/>
          </p:cNvPicPr>
          <p:nvPr/>
        </p:nvPicPr>
        <p:blipFill>
          <a:blip r:embed="rId10">
            <a:extLst/>
          </a:blip>
          <a:srcRect l="1564" t="8176" r="33166" b="22587"/>
          <a:stretch>
            <a:fillRect/>
          </a:stretch>
        </p:blipFill>
        <p:spPr>
          <a:xfrm>
            <a:off x="6041966" y="3729149"/>
            <a:ext cx="13139364" cy="9714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IMG_4980.png" descr="IMG_4980.png"/>
          <p:cNvPicPr>
            <a:picLocks noChangeAspect="1"/>
          </p:cNvPicPr>
          <p:nvPr/>
        </p:nvPicPr>
        <p:blipFill>
          <a:blip r:embed="rId10">
            <a:extLst/>
          </a:blip>
          <a:srcRect l="71429" t="2997" r="0" b="52193"/>
          <a:stretch>
            <a:fillRect/>
          </a:stretch>
        </p:blipFill>
        <p:spPr>
          <a:xfrm>
            <a:off x="19151505" y="3368184"/>
            <a:ext cx="4444377" cy="4858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3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2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2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2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4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31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2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3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34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5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6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7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8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41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39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4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145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46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pic>
        <p:nvPicPr>
          <p:cNvPr id="1148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14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150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5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5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5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55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56" name="Google Shape;111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57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60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58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59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pic>
        <p:nvPicPr>
          <p:cNvPr id="1161" name="IMG_4980.png" descr="IMG_4980.png"/>
          <p:cNvPicPr>
            <a:picLocks noChangeAspect="1"/>
          </p:cNvPicPr>
          <p:nvPr/>
        </p:nvPicPr>
        <p:blipFill>
          <a:blip r:embed="rId10">
            <a:extLst/>
          </a:blip>
          <a:srcRect l="10337" t="83698" r="33166" b="0"/>
          <a:stretch>
            <a:fillRect/>
          </a:stretch>
        </p:blipFill>
        <p:spPr>
          <a:xfrm>
            <a:off x="7997171" y="1319648"/>
            <a:ext cx="14204295" cy="2856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6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6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6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7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66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7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68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69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0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1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2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73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76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74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7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8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18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184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185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6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189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187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8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pic>
        <p:nvPicPr>
          <p:cNvPr id="1190" name="IMG_4980.png" descr="IMG_4980.png"/>
          <p:cNvPicPr>
            <a:picLocks noChangeAspect="1"/>
          </p:cNvPicPr>
          <p:nvPr/>
        </p:nvPicPr>
        <p:blipFill>
          <a:blip r:embed="rId9">
            <a:extLst/>
          </a:blip>
          <a:srcRect l="55666" t="90901" r="33166" b="0"/>
          <a:stretch>
            <a:fillRect/>
          </a:stretch>
        </p:blipFill>
        <p:spPr>
          <a:xfrm>
            <a:off x="19001721" y="1167283"/>
            <a:ext cx="3664574" cy="2080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19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19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19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20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195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6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7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98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99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0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1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02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205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203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0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208" name="IMG_4980.png" descr="IMG_4980.png"/>
          <p:cNvPicPr>
            <a:picLocks noChangeAspect="1"/>
          </p:cNvPicPr>
          <p:nvPr/>
        </p:nvPicPr>
        <p:blipFill>
          <a:blip r:embed="rId9">
            <a:extLst/>
          </a:blip>
          <a:srcRect l="35298" t="90901" r="52050" b="0"/>
          <a:stretch>
            <a:fillRect/>
          </a:stretch>
        </p:blipFill>
        <p:spPr>
          <a:xfrm>
            <a:off x="19001721" y="5453271"/>
            <a:ext cx="3692519" cy="1850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IMG_4980.png" descr="IMG_4980.png"/>
          <p:cNvPicPr>
            <a:picLocks noChangeAspect="1"/>
          </p:cNvPicPr>
          <p:nvPr/>
        </p:nvPicPr>
        <p:blipFill>
          <a:blip r:embed="rId9">
            <a:extLst/>
          </a:blip>
          <a:srcRect l="12208" t="90901" r="72071" b="0"/>
          <a:stretch>
            <a:fillRect/>
          </a:stretch>
        </p:blipFill>
        <p:spPr>
          <a:xfrm>
            <a:off x="18483019" y="9206862"/>
            <a:ext cx="4661932" cy="1880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3" name="تجميع"/>
          <p:cNvGrpSpPr/>
          <p:nvPr/>
        </p:nvGrpSpPr>
        <p:grpSpPr>
          <a:xfrm>
            <a:off x="12425483" y="1300155"/>
            <a:ext cx="5281791" cy="2140146"/>
            <a:chOff x="0" y="0"/>
            <a:chExt cx="5281790" cy="2140144"/>
          </a:xfrm>
        </p:grpSpPr>
        <p:sp>
          <p:nvSpPr>
            <p:cNvPr id="1210" name="Google Shape;532;p34"/>
            <p:cNvSpPr txBox="1"/>
            <p:nvPr/>
          </p:nvSpPr>
          <p:spPr>
            <a:xfrm>
              <a:off x="3269708" y="583810"/>
              <a:ext cx="885442" cy="9141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14" name="تجميع"/>
            <p:cNvGrpSpPr/>
            <p:nvPr/>
          </p:nvGrpSpPr>
          <p:grpSpPr>
            <a:xfrm>
              <a:off x="3847064" y="3129"/>
              <a:ext cx="1434727" cy="2069833"/>
              <a:chOff x="0" y="0"/>
              <a:chExt cx="1434726" cy="2069831"/>
            </a:xfrm>
          </p:grpSpPr>
          <p:sp>
            <p:nvSpPr>
              <p:cNvPr id="1211" name="Google Shape;532;p34"/>
              <p:cNvSpPr txBox="1"/>
              <p:nvPr/>
            </p:nvSpPr>
            <p:spPr>
              <a:xfrm>
                <a:off x="0" y="855647"/>
                <a:ext cx="1434727" cy="121418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  <p:sp>
            <p:nvSpPr>
              <p:cNvPr id="1212" name="خط"/>
              <p:cNvSpPr/>
              <p:nvPr/>
            </p:nvSpPr>
            <p:spPr>
              <a:xfrm>
                <a:off x="181453" y="1048492"/>
                <a:ext cx="112143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13" name="Google Shape;532;p34"/>
              <p:cNvSpPr txBox="1"/>
              <p:nvPr/>
            </p:nvSpPr>
            <p:spPr>
              <a:xfrm>
                <a:off x="131570" y="0"/>
                <a:ext cx="1240367" cy="12910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</p:grpSp>
        <p:sp>
          <p:nvSpPr>
            <p:cNvPr id="1215" name="Google Shape;532;p34"/>
            <p:cNvSpPr txBox="1"/>
            <p:nvPr/>
          </p:nvSpPr>
          <p:spPr>
            <a:xfrm>
              <a:off x="1680645" y="925685"/>
              <a:ext cx="1973780" cy="11445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463040" rtl="0">
                <a:defRPr sz="39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٣ </a:t>
              </a:r>
              <a:r>
                <a:rPr>
                  <a:solidFill>
                    <a:srgbClr val="F94344"/>
                  </a:solidFill>
                </a:rPr>
                <a:t>× ٣</a:t>
              </a:r>
              <a:r>
                <a:t> </a:t>
              </a:r>
            </a:p>
          </p:txBody>
        </p:sp>
        <p:sp>
          <p:nvSpPr>
            <p:cNvPr id="1216" name="Google Shape;532;p34"/>
            <p:cNvSpPr txBox="1"/>
            <p:nvPr/>
          </p:nvSpPr>
          <p:spPr>
            <a:xfrm>
              <a:off x="1186744" y="0"/>
              <a:ext cx="2803938" cy="116762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511808" rtl="0">
                <a:defRPr sz="409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٢</a:t>
              </a:r>
              <a:r>
                <a:rPr>
                  <a:solidFill>
                    <a:srgbClr val="F94344"/>
                  </a:solidFill>
                </a:rPr>
                <a:t> × ٣ </a:t>
              </a:r>
            </a:p>
          </p:txBody>
        </p:sp>
        <p:sp>
          <p:nvSpPr>
            <p:cNvPr id="1217" name="خط"/>
            <p:cNvSpPr/>
            <p:nvPr/>
          </p:nvSpPr>
          <p:spPr>
            <a:xfrm flipH="1" flipV="1">
              <a:off x="1742680" y="1088324"/>
              <a:ext cx="1692066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18" name="Google Shape;532;p34"/>
            <p:cNvSpPr txBox="1"/>
            <p:nvPr/>
          </p:nvSpPr>
          <p:spPr>
            <a:xfrm>
              <a:off x="1045284" y="583810"/>
              <a:ext cx="885443" cy="9141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22" name="تجميع"/>
            <p:cNvGrpSpPr/>
            <p:nvPr/>
          </p:nvGrpSpPr>
          <p:grpSpPr>
            <a:xfrm>
              <a:off x="-1" y="74301"/>
              <a:ext cx="1504508" cy="2065844"/>
              <a:chOff x="0" y="0"/>
              <a:chExt cx="1504506" cy="2065842"/>
            </a:xfrm>
          </p:grpSpPr>
          <p:sp>
            <p:nvSpPr>
              <p:cNvPr id="1219" name="Google Shape;532;p34"/>
              <p:cNvSpPr txBox="1"/>
              <p:nvPr/>
            </p:nvSpPr>
            <p:spPr>
              <a:xfrm>
                <a:off x="185693" y="844989"/>
                <a:ext cx="1318814" cy="12208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1220" name="خط"/>
              <p:cNvSpPr/>
              <p:nvPr/>
            </p:nvSpPr>
            <p:spPr>
              <a:xfrm>
                <a:off x="64727" y="1023837"/>
                <a:ext cx="107541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21" name="Google Shape;532;p34"/>
              <p:cNvSpPr txBox="1"/>
              <p:nvPr/>
            </p:nvSpPr>
            <p:spPr>
              <a:xfrm>
                <a:off x="0" y="0"/>
                <a:ext cx="1343674" cy="12856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77567" rtl="0">
                  <a:defRPr sz="508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</p:grpSp>
      </p:grpSp>
      <p:sp>
        <p:nvSpPr>
          <p:cNvPr id="1224" name="Google Shape;532;p34"/>
          <p:cNvSpPr txBox="1"/>
          <p:nvPr/>
        </p:nvSpPr>
        <p:spPr>
          <a:xfrm>
            <a:off x="18483019" y="2748000"/>
            <a:ext cx="4473736" cy="13218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65248" rtl="0">
              <a:defRPr b="1" sz="4753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(م.م.أ) لـ ٣ و ٩ هو  ٩</a:t>
            </a:r>
          </a:p>
        </p:txBody>
      </p:sp>
      <p:grpSp>
        <p:nvGrpSpPr>
          <p:cNvPr id="1239" name="تجميع"/>
          <p:cNvGrpSpPr/>
          <p:nvPr/>
        </p:nvGrpSpPr>
        <p:grpSpPr>
          <a:xfrm>
            <a:off x="5878214" y="1300155"/>
            <a:ext cx="6547269" cy="2153817"/>
            <a:chOff x="0" y="0"/>
            <a:chExt cx="6547267" cy="2153815"/>
          </a:xfrm>
        </p:grpSpPr>
        <p:sp>
          <p:nvSpPr>
            <p:cNvPr id="1225" name="Google Shape;532;p34"/>
            <p:cNvSpPr txBox="1"/>
            <p:nvPr/>
          </p:nvSpPr>
          <p:spPr>
            <a:xfrm>
              <a:off x="3350015" y="587539"/>
              <a:ext cx="907189" cy="9200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30" name="تجميع"/>
            <p:cNvGrpSpPr/>
            <p:nvPr/>
          </p:nvGrpSpPr>
          <p:grpSpPr>
            <a:xfrm>
              <a:off x="3941551" y="3149"/>
              <a:ext cx="2605717" cy="2083054"/>
              <a:chOff x="0" y="0"/>
              <a:chExt cx="2605716" cy="2083053"/>
            </a:xfrm>
          </p:grpSpPr>
          <p:sp>
            <p:nvSpPr>
              <p:cNvPr id="1226" name="Google Shape;532;p34"/>
              <p:cNvSpPr txBox="1"/>
              <p:nvPr/>
            </p:nvSpPr>
            <p:spPr>
              <a:xfrm>
                <a:off x="0" y="861113"/>
                <a:ext cx="1469965" cy="12219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31263" rtl="0">
                  <a:defRPr sz="4685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1227" name="خط"/>
              <p:cNvSpPr/>
              <p:nvPr/>
            </p:nvSpPr>
            <p:spPr>
              <a:xfrm>
                <a:off x="185910" y="1055190"/>
                <a:ext cx="114897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28" name="Google Shape;532;p34"/>
              <p:cNvSpPr txBox="1"/>
              <p:nvPr/>
            </p:nvSpPr>
            <p:spPr>
              <a:xfrm>
                <a:off x="134801" y="0"/>
                <a:ext cx="1270832" cy="129927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229" name="Google Shape;532;p34"/>
              <p:cNvSpPr txBox="1"/>
              <p:nvPr/>
            </p:nvSpPr>
            <p:spPr>
              <a:xfrm>
                <a:off x="1334885" y="438578"/>
                <a:ext cx="1270832" cy="12992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،</a:t>
                </a:r>
              </a:p>
            </p:txBody>
          </p:sp>
        </p:grpSp>
        <p:sp>
          <p:nvSpPr>
            <p:cNvPr id="1231" name="Google Shape;532;p34"/>
            <p:cNvSpPr txBox="1"/>
            <p:nvPr/>
          </p:nvSpPr>
          <p:spPr>
            <a:xfrm>
              <a:off x="1721923" y="931598"/>
              <a:ext cx="2022258" cy="11518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487424" rtl="0">
                <a:defRPr sz="402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٩ </a:t>
              </a:r>
              <a:r>
                <a:rPr>
                  <a:solidFill>
                    <a:srgbClr val="F94344"/>
                  </a:solidFill>
                </a:rPr>
                <a:t>× ١</a:t>
              </a:r>
              <a:r>
                <a:t> </a:t>
              </a:r>
            </a:p>
          </p:txBody>
        </p:sp>
        <p:sp>
          <p:nvSpPr>
            <p:cNvPr id="1232" name="Google Shape;532;p34"/>
            <p:cNvSpPr txBox="1"/>
            <p:nvPr/>
          </p:nvSpPr>
          <p:spPr>
            <a:xfrm>
              <a:off x="1215892" y="0"/>
              <a:ext cx="2872804" cy="11750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536191" rtl="0">
                <a:defRPr sz="415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٤</a:t>
              </a:r>
              <a:r>
                <a:rPr>
                  <a:solidFill>
                    <a:srgbClr val="F94344"/>
                  </a:solidFill>
                </a:rPr>
                <a:t> × ١ </a:t>
              </a:r>
            </a:p>
          </p:txBody>
        </p:sp>
        <p:sp>
          <p:nvSpPr>
            <p:cNvPr id="1233" name="خط"/>
            <p:cNvSpPr/>
            <p:nvPr/>
          </p:nvSpPr>
          <p:spPr>
            <a:xfrm flipH="1" flipV="1">
              <a:off x="1785482" y="1095276"/>
              <a:ext cx="1733624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34" name="Google Shape;532;p34"/>
            <p:cNvSpPr txBox="1"/>
            <p:nvPr/>
          </p:nvSpPr>
          <p:spPr>
            <a:xfrm>
              <a:off x="1070957" y="587539"/>
              <a:ext cx="907190" cy="9200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38" name="تجميع"/>
            <p:cNvGrpSpPr/>
            <p:nvPr/>
          </p:nvGrpSpPr>
          <p:grpSpPr>
            <a:xfrm>
              <a:off x="-1" y="74776"/>
              <a:ext cx="1541460" cy="2079040"/>
              <a:chOff x="0" y="0"/>
              <a:chExt cx="1541458" cy="2079038"/>
            </a:xfrm>
          </p:grpSpPr>
          <p:sp>
            <p:nvSpPr>
              <p:cNvPr id="1235" name="Google Shape;532;p34"/>
              <p:cNvSpPr txBox="1"/>
              <p:nvPr/>
            </p:nvSpPr>
            <p:spPr>
              <a:xfrm>
                <a:off x="190253" y="850387"/>
                <a:ext cx="1351206" cy="12286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55648" rtl="0">
                  <a:defRPr sz="475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  <p:sp>
            <p:nvSpPr>
              <p:cNvPr id="1236" name="خط"/>
              <p:cNvSpPr/>
              <p:nvPr/>
            </p:nvSpPr>
            <p:spPr>
              <a:xfrm>
                <a:off x="66317" y="1030377"/>
                <a:ext cx="110182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37" name="Google Shape;532;p34"/>
              <p:cNvSpPr txBox="1"/>
              <p:nvPr/>
            </p:nvSpPr>
            <p:spPr>
              <a:xfrm>
                <a:off x="0" y="0"/>
                <a:ext cx="1376676" cy="1293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01951" rtl="0">
                  <a:defRPr sz="5148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</p:grpSp>
      </p:grpSp>
      <p:grpSp>
        <p:nvGrpSpPr>
          <p:cNvPr id="1262" name="تجميع"/>
          <p:cNvGrpSpPr/>
          <p:nvPr/>
        </p:nvGrpSpPr>
        <p:grpSpPr>
          <a:xfrm>
            <a:off x="7448606" y="2909415"/>
            <a:ext cx="9418164" cy="2445264"/>
            <a:chOff x="0" y="0"/>
            <a:chExt cx="9418163" cy="2445262"/>
          </a:xfrm>
        </p:grpSpPr>
        <p:grpSp>
          <p:nvGrpSpPr>
            <p:cNvPr id="1249" name="تجميع"/>
            <p:cNvGrpSpPr/>
            <p:nvPr/>
          </p:nvGrpSpPr>
          <p:grpSpPr>
            <a:xfrm>
              <a:off x="4472465" y="120383"/>
              <a:ext cx="3549003" cy="2324880"/>
              <a:chOff x="0" y="0"/>
              <a:chExt cx="3549001" cy="2324878"/>
            </a:xfrm>
          </p:grpSpPr>
          <p:grpSp>
            <p:nvGrpSpPr>
              <p:cNvPr id="1243" name="تجميع"/>
              <p:cNvGrpSpPr/>
              <p:nvPr/>
            </p:nvGrpSpPr>
            <p:grpSpPr>
              <a:xfrm>
                <a:off x="2124549" y="114524"/>
                <a:ext cx="1424453" cy="2210355"/>
                <a:chOff x="0" y="0"/>
                <a:chExt cx="1424452" cy="2210354"/>
              </a:xfrm>
            </p:grpSpPr>
            <p:sp>
              <p:nvSpPr>
                <p:cNvPr id="1240" name="Google Shape;532;p34"/>
                <p:cNvSpPr txBox="1"/>
                <p:nvPr/>
              </p:nvSpPr>
              <p:spPr>
                <a:xfrm>
                  <a:off x="123609" y="850339"/>
                  <a:ext cx="1300844" cy="136001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48255" rtl="0">
                    <a:defRPr sz="554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٩</a:t>
                  </a:r>
                </a:p>
              </p:txBody>
            </p:sp>
            <p:sp>
              <p:nvSpPr>
                <p:cNvPr id="1241" name="خط"/>
                <p:cNvSpPr/>
                <p:nvPr/>
              </p:nvSpPr>
              <p:spPr>
                <a:xfrm>
                  <a:off x="187455" y="1049573"/>
                  <a:ext cx="106075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242" name="Google Shape;532;p34"/>
                <p:cNvSpPr txBox="1"/>
                <p:nvPr/>
              </p:nvSpPr>
              <p:spPr>
                <a:xfrm>
                  <a:off x="0" y="0"/>
                  <a:ext cx="1325365" cy="14321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67711" rtl="0">
                    <a:defRPr sz="613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</p:grpSp>
          <p:grpSp>
            <p:nvGrpSpPr>
              <p:cNvPr id="1248" name="تجميع"/>
              <p:cNvGrpSpPr/>
              <p:nvPr/>
            </p:nvGrpSpPr>
            <p:grpSpPr>
              <a:xfrm>
                <a:off x="0" y="0"/>
                <a:ext cx="2343575" cy="2313625"/>
                <a:chOff x="0" y="0"/>
                <a:chExt cx="2343574" cy="2313624"/>
              </a:xfrm>
            </p:grpSpPr>
            <p:sp>
              <p:nvSpPr>
                <p:cNvPr id="1244" name="Google Shape;532;p34"/>
                <p:cNvSpPr txBox="1"/>
                <p:nvPr/>
              </p:nvSpPr>
              <p:spPr>
                <a:xfrm>
                  <a:off x="46810" y="941308"/>
                  <a:ext cx="1300844" cy="13723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72640" rtl="0">
                    <a:defRPr sz="561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٩</a:t>
                  </a:r>
                </a:p>
              </p:txBody>
            </p:sp>
            <p:sp>
              <p:nvSpPr>
                <p:cNvPr id="1245" name="خط"/>
                <p:cNvSpPr/>
                <p:nvPr/>
              </p:nvSpPr>
              <p:spPr>
                <a:xfrm>
                  <a:off x="166853" y="1140542"/>
                  <a:ext cx="1060759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246" name="Google Shape;532;p34"/>
                <p:cNvSpPr txBox="1"/>
                <p:nvPr/>
              </p:nvSpPr>
              <p:spPr>
                <a:xfrm>
                  <a:off x="0" y="0"/>
                  <a:ext cx="1325365" cy="14321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67711" rtl="0">
                    <a:defRPr sz="613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1247" name="Google Shape;532;p34"/>
                <p:cNvSpPr txBox="1"/>
                <p:nvPr/>
              </p:nvSpPr>
              <p:spPr>
                <a:xfrm>
                  <a:off x="1042731" y="419171"/>
                  <a:ext cx="1300844" cy="137231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21408" rtl="0">
                    <a:defRPr sz="574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&gt;</a:t>
                  </a:r>
                </a:p>
              </p:txBody>
            </p:sp>
          </p:grpSp>
        </p:grpSp>
        <p:grpSp>
          <p:nvGrpSpPr>
            <p:cNvPr id="1259" name="تجميع"/>
            <p:cNvGrpSpPr/>
            <p:nvPr/>
          </p:nvGrpSpPr>
          <p:grpSpPr>
            <a:xfrm>
              <a:off x="0" y="0"/>
              <a:ext cx="3549002" cy="2324879"/>
              <a:chOff x="0" y="0"/>
              <a:chExt cx="3549001" cy="2324878"/>
            </a:xfrm>
          </p:grpSpPr>
          <p:grpSp>
            <p:nvGrpSpPr>
              <p:cNvPr id="1253" name="تجميع"/>
              <p:cNvGrpSpPr/>
              <p:nvPr/>
            </p:nvGrpSpPr>
            <p:grpSpPr>
              <a:xfrm>
                <a:off x="2124549" y="114524"/>
                <a:ext cx="1424453" cy="2210355"/>
                <a:chOff x="0" y="0"/>
                <a:chExt cx="1424452" cy="2210354"/>
              </a:xfrm>
            </p:grpSpPr>
            <p:sp>
              <p:nvSpPr>
                <p:cNvPr id="1250" name="Google Shape;532;p34"/>
                <p:cNvSpPr txBox="1"/>
                <p:nvPr/>
              </p:nvSpPr>
              <p:spPr>
                <a:xfrm>
                  <a:off x="123609" y="850339"/>
                  <a:ext cx="1300844" cy="136001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48255" rtl="0">
                    <a:defRPr sz="554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  <p:sp>
              <p:nvSpPr>
                <p:cNvPr id="1251" name="خط"/>
                <p:cNvSpPr/>
                <p:nvPr/>
              </p:nvSpPr>
              <p:spPr>
                <a:xfrm>
                  <a:off x="187455" y="1049573"/>
                  <a:ext cx="106075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252" name="Google Shape;532;p34"/>
                <p:cNvSpPr txBox="1"/>
                <p:nvPr/>
              </p:nvSpPr>
              <p:spPr>
                <a:xfrm>
                  <a:off x="0" y="0"/>
                  <a:ext cx="1325365" cy="14321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67711" rtl="0">
                    <a:defRPr sz="613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</a:t>
                  </a:r>
                </a:p>
              </p:txBody>
            </p:sp>
          </p:grpSp>
          <p:grpSp>
            <p:nvGrpSpPr>
              <p:cNvPr id="1258" name="تجميع"/>
              <p:cNvGrpSpPr/>
              <p:nvPr/>
            </p:nvGrpSpPr>
            <p:grpSpPr>
              <a:xfrm>
                <a:off x="0" y="0"/>
                <a:ext cx="2367226" cy="2313625"/>
                <a:chOff x="0" y="0"/>
                <a:chExt cx="2367225" cy="2313624"/>
              </a:xfrm>
            </p:grpSpPr>
            <p:sp>
              <p:nvSpPr>
                <p:cNvPr id="1254" name="Google Shape;532;p34"/>
                <p:cNvSpPr txBox="1"/>
                <p:nvPr/>
              </p:nvSpPr>
              <p:spPr>
                <a:xfrm>
                  <a:off x="46810" y="941308"/>
                  <a:ext cx="1300844" cy="13723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72640" rtl="0">
                    <a:defRPr sz="561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٩</a:t>
                  </a:r>
                </a:p>
              </p:txBody>
            </p:sp>
            <p:sp>
              <p:nvSpPr>
                <p:cNvPr id="1255" name="خط"/>
                <p:cNvSpPr/>
                <p:nvPr/>
              </p:nvSpPr>
              <p:spPr>
                <a:xfrm>
                  <a:off x="166853" y="1140542"/>
                  <a:ext cx="1060759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256" name="Google Shape;532;p34"/>
                <p:cNvSpPr txBox="1"/>
                <p:nvPr/>
              </p:nvSpPr>
              <p:spPr>
                <a:xfrm>
                  <a:off x="0" y="0"/>
                  <a:ext cx="1325365" cy="143218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67711" rtl="0">
                    <a:defRPr sz="613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1257" name="Google Shape;532;p34"/>
                <p:cNvSpPr txBox="1"/>
                <p:nvPr/>
              </p:nvSpPr>
              <p:spPr>
                <a:xfrm>
                  <a:off x="1066382" y="454383"/>
                  <a:ext cx="1300844" cy="137231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21408" rtl="0">
                    <a:defRPr sz="574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&gt;</a:t>
                  </a:r>
                </a:p>
              </p:txBody>
            </p:sp>
          </p:grpSp>
        </p:grpSp>
        <p:sp>
          <p:nvSpPr>
            <p:cNvPr id="1260" name="Google Shape;532;p34"/>
            <p:cNvSpPr txBox="1"/>
            <p:nvPr/>
          </p:nvSpPr>
          <p:spPr>
            <a:xfrm>
              <a:off x="7882245" y="403081"/>
              <a:ext cx="1535919" cy="159605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2072640" rtl="0">
                <a:defRPr b="1" sz="5015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بما أن </a:t>
              </a:r>
            </a:p>
          </p:txBody>
        </p:sp>
        <p:sp>
          <p:nvSpPr>
            <p:cNvPr id="1261" name="Google Shape;532;p34"/>
            <p:cNvSpPr txBox="1"/>
            <p:nvPr/>
          </p:nvSpPr>
          <p:spPr>
            <a:xfrm>
              <a:off x="3370467" y="240505"/>
              <a:ext cx="1102000" cy="192120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2438400" rtl="0">
                <a:defRPr b="1" sz="5900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إذاً </a:t>
              </a:r>
            </a:p>
          </p:txBody>
        </p:sp>
      </p:grpSp>
      <p:sp>
        <p:nvSpPr>
          <p:cNvPr id="1263" name="Google Shape;532;p34"/>
          <p:cNvSpPr txBox="1"/>
          <p:nvPr/>
        </p:nvSpPr>
        <p:spPr>
          <a:xfrm>
            <a:off x="17544910" y="6805979"/>
            <a:ext cx="5904327" cy="16584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40863" rtl="0">
              <a:defRPr b="1" sz="4703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للعددين ١٢ و ٨ هو ٢٤</a:t>
            </a:r>
          </a:p>
        </p:txBody>
      </p:sp>
      <p:grpSp>
        <p:nvGrpSpPr>
          <p:cNvPr id="1277" name="تجميع"/>
          <p:cNvGrpSpPr/>
          <p:nvPr/>
        </p:nvGrpSpPr>
        <p:grpSpPr>
          <a:xfrm>
            <a:off x="12157687" y="5645127"/>
            <a:ext cx="5124021" cy="2076217"/>
            <a:chOff x="0" y="0"/>
            <a:chExt cx="5124020" cy="2076216"/>
          </a:xfrm>
        </p:grpSpPr>
        <p:sp>
          <p:nvSpPr>
            <p:cNvPr id="1264" name="Google Shape;532;p34"/>
            <p:cNvSpPr txBox="1"/>
            <p:nvPr/>
          </p:nvSpPr>
          <p:spPr>
            <a:xfrm>
              <a:off x="3172040" y="566371"/>
              <a:ext cx="858993" cy="8868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097279" rtl="0">
                <a:defRPr sz="2655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68" name="تجميع"/>
            <p:cNvGrpSpPr/>
            <p:nvPr/>
          </p:nvGrpSpPr>
          <p:grpSpPr>
            <a:xfrm>
              <a:off x="3732150" y="3035"/>
              <a:ext cx="1391871" cy="2008005"/>
              <a:chOff x="0" y="0"/>
              <a:chExt cx="1391870" cy="2008004"/>
            </a:xfrm>
          </p:grpSpPr>
          <p:sp>
            <p:nvSpPr>
              <p:cNvPr id="1265" name="Google Shape;532;p34"/>
              <p:cNvSpPr txBox="1"/>
              <p:nvPr/>
            </p:nvSpPr>
            <p:spPr>
              <a:xfrm>
                <a:off x="0" y="830088"/>
                <a:ext cx="1391871" cy="117791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  <p:sp>
            <p:nvSpPr>
              <p:cNvPr id="1266" name="خط"/>
              <p:cNvSpPr/>
              <p:nvPr/>
            </p:nvSpPr>
            <p:spPr>
              <a:xfrm>
                <a:off x="176033" y="1017173"/>
                <a:ext cx="108793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67" name="Google Shape;532;p34"/>
              <p:cNvSpPr txBox="1"/>
              <p:nvPr/>
            </p:nvSpPr>
            <p:spPr>
              <a:xfrm>
                <a:off x="127639" y="0"/>
                <a:ext cx="1203317" cy="1252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  <p:sp>
          <p:nvSpPr>
            <p:cNvPr id="1269" name="Google Shape;532;p34"/>
            <p:cNvSpPr txBox="1"/>
            <p:nvPr/>
          </p:nvSpPr>
          <p:spPr>
            <a:xfrm>
              <a:off x="1630443" y="898034"/>
              <a:ext cx="1914822" cy="11103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365504" rtl="0">
                <a:defRPr sz="369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١٢ </a:t>
              </a:r>
              <a:r>
                <a:rPr>
                  <a:solidFill>
                    <a:srgbClr val="F94344"/>
                  </a:solidFill>
                </a:rPr>
                <a:t>× ٢</a:t>
              </a:r>
              <a:r>
                <a:t> </a:t>
              </a:r>
            </a:p>
          </p:txBody>
        </p:sp>
        <p:sp>
          <p:nvSpPr>
            <p:cNvPr id="1270" name="Google Shape;532;p34"/>
            <p:cNvSpPr txBox="1"/>
            <p:nvPr/>
          </p:nvSpPr>
          <p:spPr>
            <a:xfrm>
              <a:off x="1151296" y="0"/>
              <a:ext cx="2720182" cy="11327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414272" rtl="0">
                <a:defRPr sz="38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٥</a:t>
              </a:r>
              <a:r>
                <a:rPr>
                  <a:solidFill>
                    <a:srgbClr val="F94344"/>
                  </a:solidFill>
                </a:rPr>
                <a:t> × ٢ </a:t>
              </a:r>
            </a:p>
          </p:txBody>
        </p:sp>
        <p:sp>
          <p:nvSpPr>
            <p:cNvPr id="1271" name="خط"/>
            <p:cNvSpPr/>
            <p:nvPr/>
          </p:nvSpPr>
          <p:spPr>
            <a:xfrm flipH="1" flipV="1">
              <a:off x="1690626" y="1055815"/>
              <a:ext cx="1641522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72" name="Google Shape;532;p34"/>
            <p:cNvSpPr txBox="1"/>
            <p:nvPr/>
          </p:nvSpPr>
          <p:spPr>
            <a:xfrm>
              <a:off x="1014061" y="566371"/>
              <a:ext cx="858994" cy="8868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097279" rtl="0">
                <a:defRPr sz="2655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76" name="تجميع"/>
            <p:cNvGrpSpPr/>
            <p:nvPr/>
          </p:nvGrpSpPr>
          <p:grpSpPr>
            <a:xfrm>
              <a:off x="0" y="72082"/>
              <a:ext cx="1459567" cy="2004135"/>
              <a:chOff x="0" y="0"/>
              <a:chExt cx="1459566" cy="2004134"/>
            </a:xfrm>
          </p:grpSpPr>
          <p:sp>
            <p:nvSpPr>
              <p:cNvPr id="1273" name="Google Shape;532;p34"/>
              <p:cNvSpPr txBox="1"/>
              <p:nvPr/>
            </p:nvSpPr>
            <p:spPr>
              <a:xfrm>
                <a:off x="180146" y="819749"/>
                <a:ext cx="1279421" cy="11843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٢٤</a:t>
                </a:r>
              </a:p>
            </p:txBody>
          </p:sp>
          <p:sp>
            <p:nvSpPr>
              <p:cNvPr id="1274" name="خط"/>
              <p:cNvSpPr/>
              <p:nvPr/>
            </p:nvSpPr>
            <p:spPr>
              <a:xfrm>
                <a:off x="62794" y="993254"/>
                <a:ext cx="104328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75" name="Google Shape;532;p34"/>
              <p:cNvSpPr txBox="1"/>
              <p:nvPr/>
            </p:nvSpPr>
            <p:spPr>
              <a:xfrm>
                <a:off x="0" y="0"/>
                <a:ext cx="1303538" cy="124723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4818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</p:grpSp>
      </p:grpSp>
      <p:grpSp>
        <p:nvGrpSpPr>
          <p:cNvPr id="1292" name="تجميع"/>
          <p:cNvGrpSpPr/>
          <p:nvPr/>
        </p:nvGrpSpPr>
        <p:grpSpPr>
          <a:xfrm>
            <a:off x="5714209" y="5526074"/>
            <a:ext cx="6711274" cy="2080717"/>
            <a:chOff x="0" y="0"/>
            <a:chExt cx="6711273" cy="2080715"/>
          </a:xfrm>
        </p:grpSpPr>
        <p:sp>
          <p:nvSpPr>
            <p:cNvPr id="1278" name="Google Shape;532;p34"/>
            <p:cNvSpPr txBox="1"/>
            <p:nvPr/>
          </p:nvSpPr>
          <p:spPr>
            <a:xfrm>
              <a:off x="3236317" y="567599"/>
              <a:ext cx="876401" cy="888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097279" rtl="0">
                <a:defRPr sz="2655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83" name="تجميع"/>
            <p:cNvGrpSpPr/>
            <p:nvPr/>
          </p:nvGrpSpPr>
          <p:grpSpPr>
            <a:xfrm>
              <a:off x="3807777" y="28442"/>
              <a:ext cx="2903497" cy="2012357"/>
              <a:chOff x="0" y="0"/>
              <a:chExt cx="2903495" cy="2012355"/>
            </a:xfrm>
          </p:grpSpPr>
          <p:sp>
            <p:nvSpPr>
              <p:cNvPr id="1279" name="Google Shape;532;p34"/>
              <p:cNvSpPr txBox="1"/>
              <p:nvPr/>
            </p:nvSpPr>
            <p:spPr>
              <a:xfrm>
                <a:off x="0" y="831887"/>
                <a:ext cx="1420075" cy="118046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280" name="خط"/>
              <p:cNvSpPr/>
              <p:nvPr/>
            </p:nvSpPr>
            <p:spPr>
              <a:xfrm>
                <a:off x="179600" y="1019377"/>
                <a:ext cx="1109981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81" name="Google Shape;532;p34"/>
              <p:cNvSpPr txBox="1"/>
              <p:nvPr/>
            </p:nvSpPr>
            <p:spPr>
              <a:xfrm>
                <a:off x="130226" y="0"/>
                <a:ext cx="1227701" cy="12551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282" name="Google Shape;532;p34"/>
              <p:cNvSpPr txBox="1"/>
              <p:nvPr/>
            </p:nvSpPr>
            <p:spPr>
              <a:xfrm>
                <a:off x="1675795" y="385441"/>
                <a:ext cx="1227701" cy="125517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،</a:t>
                </a:r>
              </a:p>
            </p:txBody>
          </p:sp>
        </p:grpSp>
        <p:sp>
          <p:nvSpPr>
            <p:cNvPr id="1284" name="Google Shape;532;p34"/>
            <p:cNvSpPr txBox="1"/>
            <p:nvPr/>
          </p:nvSpPr>
          <p:spPr>
            <a:xfrm>
              <a:off x="1663482" y="899980"/>
              <a:ext cx="1953624" cy="1112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389888" rtl="0">
                <a:defRPr sz="376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٨ </a:t>
              </a:r>
              <a:r>
                <a:rPr>
                  <a:solidFill>
                    <a:srgbClr val="F94344"/>
                  </a:solidFill>
                </a:rPr>
                <a:t>× ٣</a:t>
              </a:r>
              <a:r>
                <a:t> </a:t>
              </a:r>
            </a:p>
          </p:txBody>
        </p:sp>
        <p:sp>
          <p:nvSpPr>
            <p:cNvPr id="1285" name="Google Shape;532;p34"/>
            <p:cNvSpPr txBox="1"/>
            <p:nvPr/>
          </p:nvSpPr>
          <p:spPr>
            <a:xfrm>
              <a:off x="1174625" y="0"/>
              <a:ext cx="2775304" cy="11351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414272" rtl="0">
                <a:defRPr sz="38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٧</a:t>
              </a:r>
              <a:r>
                <a:rPr>
                  <a:solidFill>
                    <a:srgbClr val="F94344"/>
                  </a:solidFill>
                </a:rPr>
                <a:t> × ٣ </a:t>
              </a:r>
            </a:p>
          </p:txBody>
        </p:sp>
        <p:sp>
          <p:nvSpPr>
            <p:cNvPr id="1286" name="خط"/>
            <p:cNvSpPr/>
            <p:nvPr/>
          </p:nvSpPr>
          <p:spPr>
            <a:xfrm flipH="1" flipV="1">
              <a:off x="1724884" y="1058103"/>
              <a:ext cx="1674786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87" name="Google Shape;532;p34"/>
            <p:cNvSpPr txBox="1"/>
            <p:nvPr/>
          </p:nvSpPr>
          <p:spPr>
            <a:xfrm>
              <a:off x="1034610" y="567599"/>
              <a:ext cx="876400" cy="8887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097279" rtl="0">
                <a:defRPr sz="2655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291" name="تجميع"/>
            <p:cNvGrpSpPr/>
            <p:nvPr/>
          </p:nvGrpSpPr>
          <p:grpSpPr>
            <a:xfrm>
              <a:off x="0" y="72238"/>
              <a:ext cx="1489143" cy="2008478"/>
              <a:chOff x="0" y="0"/>
              <a:chExt cx="1489142" cy="2008477"/>
            </a:xfrm>
          </p:grpSpPr>
          <p:sp>
            <p:nvSpPr>
              <p:cNvPr id="1288" name="Google Shape;532;p34"/>
              <p:cNvSpPr txBox="1"/>
              <p:nvPr/>
            </p:nvSpPr>
            <p:spPr>
              <a:xfrm>
                <a:off x="183796" y="821525"/>
                <a:ext cx="1305347" cy="11869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٢٤</a:t>
                </a:r>
              </a:p>
            </p:txBody>
          </p:sp>
          <p:sp>
            <p:nvSpPr>
              <p:cNvPr id="1289" name="خط"/>
              <p:cNvSpPr/>
              <p:nvPr/>
            </p:nvSpPr>
            <p:spPr>
              <a:xfrm>
                <a:off x="64066" y="995406"/>
                <a:ext cx="1064430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290" name="Google Shape;532;p34"/>
              <p:cNvSpPr txBox="1"/>
              <p:nvPr/>
            </p:nvSpPr>
            <p:spPr>
              <a:xfrm>
                <a:off x="0" y="0"/>
                <a:ext cx="1329952" cy="12499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4818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</p:grpSp>
      </p:grpSp>
      <p:grpSp>
        <p:nvGrpSpPr>
          <p:cNvPr id="1315" name="تجميع"/>
          <p:cNvGrpSpPr/>
          <p:nvPr/>
        </p:nvGrpSpPr>
        <p:grpSpPr>
          <a:xfrm>
            <a:off x="7194797" y="7017663"/>
            <a:ext cx="9249325" cy="2379911"/>
            <a:chOff x="0" y="0"/>
            <a:chExt cx="9249324" cy="2379909"/>
          </a:xfrm>
        </p:grpSpPr>
        <p:grpSp>
          <p:nvGrpSpPr>
            <p:cNvPr id="1302" name="تجميع"/>
            <p:cNvGrpSpPr/>
            <p:nvPr/>
          </p:nvGrpSpPr>
          <p:grpSpPr>
            <a:xfrm>
              <a:off x="4392287" y="117166"/>
              <a:ext cx="3485381" cy="2262744"/>
              <a:chOff x="0" y="0"/>
              <a:chExt cx="3485379" cy="2262743"/>
            </a:xfrm>
          </p:grpSpPr>
          <p:grpSp>
            <p:nvGrpSpPr>
              <p:cNvPr id="1296" name="تجميع"/>
              <p:cNvGrpSpPr/>
              <p:nvPr/>
            </p:nvGrpSpPr>
            <p:grpSpPr>
              <a:xfrm>
                <a:off x="2086462" y="111463"/>
                <a:ext cx="1398918" cy="2151281"/>
                <a:chOff x="0" y="0"/>
                <a:chExt cx="1398916" cy="2151280"/>
              </a:xfrm>
            </p:grpSpPr>
            <p:sp>
              <p:nvSpPr>
                <p:cNvPr id="1293" name="Google Shape;532;p34"/>
                <p:cNvSpPr txBox="1"/>
                <p:nvPr/>
              </p:nvSpPr>
              <p:spPr>
                <a:xfrm>
                  <a:off x="121393" y="827613"/>
                  <a:ext cx="1277524" cy="13236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99488" rtl="0">
                    <a:defRPr sz="541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٢٤</a:t>
                  </a:r>
                </a:p>
              </p:txBody>
            </p:sp>
            <p:sp>
              <p:nvSpPr>
                <p:cNvPr id="1294" name="خط"/>
                <p:cNvSpPr/>
                <p:nvPr/>
              </p:nvSpPr>
              <p:spPr>
                <a:xfrm>
                  <a:off x="184094" y="1021522"/>
                  <a:ext cx="1041743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295" name="Google Shape;532;p34"/>
                <p:cNvSpPr txBox="1"/>
                <p:nvPr/>
              </p:nvSpPr>
              <p:spPr>
                <a:xfrm>
                  <a:off x="0" y="0"/>
                  <a:ext cx="1301605" cy="139391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45791" rtl="0">
                    <a:defRPr sz="580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</a:t>
                  </a:r>
                </a:p>
              </p:txBody>
            </p:sp>
          </p:grpSp>
          <p:grpSp>
            <p:nvGrpSpPr>
              <p:cNvPr id="1301" name="تجميع"/>
              <p:cNvGrpSpPr/>
              <p:nvPr/>
            </p:nvGrpSpPr>
            <p:grpSpPr>
              <a:xfrm>
                <a:off x="-1" y="-1"/>
                <a:ext cx="2324790" cy="2251792"/>
                <a:chOff x="0" y="0"/>
                <a:chExt cx="2324788" cy="2251790"/>
              </a:xfrm>
            </p:grpSpPr>
            <p:sp>
              <p:nvSpPr>
                <p:cNvPr id="1297" name="Google Shape;532;p34"/>
                <p:cNvSpPr txBox="1"/>
                <p:nvPr/>
              </p:nvSpPr>
              <p:spPr>
                <a:xfrm>
                  <a:off x="45971" y="916150"/>
                  <a:ext cx="1277524" cy="1335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547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٢٤</a:t>
                  </a:r>
                </a:p>
              </p:txBody>
            </p:sp>
            <p:sp>
              <p:nvSpPr>
                <p:cNvPr id="1298" name="خط"/>
                <p:cNvSpPr/>
                <p:nvPr/>
              </p:nvSpPr>
              <p:spPr>
                <a:xfrm>
                  <a:off x="163862" y="1110059"/>
                  <a:ext cx="104174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299" name="Google Shape;532;p34"/>
                <p:cNvSpPr txBox="1"/>
                <p:nvPr/>
              </p:nvSpPr>
              <p:spPr>
                <a:xfrm>
                  <a:off x="0" y="0"/>
                  <a:ext cx="1301605" cy="139391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45791" rtl="0">
                    <a:defRPr sz="580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٢١</a:t>
                  </a:r>
                </a:p>
              </p:txBody>
            </p:sp>
            <p:sp>
              <p:nvSpPr>
                <p:cNvPr id="1300" name="Google Shape;532;p34"/>
                <p:cNvSpPr txBox="1"/>
                <p:nvPr/>
              </p:nvSpPr>
              <p:spPr>
                <a:xfrm>
                  <a:off x="1047265" y="320444"/>
                  <a:ext cx="1277524" cy="1335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547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&lt;</a:t>
                  </a:r>
                </a:p>
              </p:txBody>
            </p:sp>
          </p:grpSp>
        </p:grpSp>
        <p:grpSp>
          <p:nvGrpSpPr>
            <p:cNvPr id="1312" name="تجميع"/>
            <p:cNvGrpSpPr/>
            <p:nvPr/>
          </p:nvGrpSpPr>
          <p:grpSpPr>
            <a:xfrm>
              <a:off x="-1" y="0"/>
              <a:ext cx="3485381" cy="2262744"/>
              <a:chOff x="0" y="0"/>
              <a:chExt cx="3485379" cy="2262743"/>
            </a:xfrm>
          </p:grpSpPr>
          <p:grpSp>
            <p:nvGrpSpPr>
              <p:cNvPr id="1306" name="تجميع"/>
              <p:cNvGrpSpPr/>
              <p:nvPr/>
            </p:nvGrpSpPr>
            <p:grpSpPr>
              <a:xfrm>
                <a:off x="2143061" y="111463"/>
                <a:ext cx="1342319" cy="2151281"/>
                <a:chOff x="0" y="0"/>
                <a:chExt cx="1342317" cy="2151280"/>
              </a:xfrm>
            </p:grpSpPr>
            <p:sp>
              <p:nvSpPr>
                <p:cNvPr id="1303" name="Google Shape;532;p34"/>
                <p:cNvSpPr txBox="1"/>
                <p:nvPr/>
              </p:nvSpPr>
              <p:spPr>
                <a:xfrm>
                  <a:off x="64794" y="827613"/>
                  <a:ext cx="1277524" cy="13236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99488" rtl="0">
                    <a:defRPr sz="541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١٢</a:t>
                  </a:r>
                </a:p>
              </p:txBody>
            </p:sp>
            <p:sp>
              <p:nvSpPr>
                <p:cNvPr id="1304" name="خط"/>
                <p:cNvSpPr/>
                <p:nvPr/>
              </p:nvSpPr>
              <p:spPr>
                <a:xfrm>
                  <a:off x="127495" y="1021522"/>
                  <a:ext cx="104174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305" name="Google Shape;532;p34"/>
                <p:cNvSpPr txBox="1"/>
                <p:nvPr/>
              </p:nvSpPr>
              <p:spPr>
                <a:xfrm>
                  <a:off x="0" y="0"/>
                  <a:ext cx="1301605" cy="139391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45791" rtl="0">
                    <a:defRPr sz="580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</p:grpSp>
          <p:grpSp>
            <p:nvGrpSpPr>
              <p:cNvPr id="1311" name="تجميع"/>
              <p:cNvGrpSpPr/>
              <p:nvPr/>
            </p:nvGrpSpPr>
            <p:grpSpPr>
              <a:xfrm>
                <a:off x="-1" y="-1"/>
                <a:ext cx="2324790" cy="2251792"/>
                <a:chOff x="0" y="0"/>
                <a:chExt cx="2324788" cy="2251790"/>
              </a:xfrm>
            </p:grpSpPr>
            <p:sp>
              <p:nvSpPr>
                <p:cNvPr id="1307" name="Google Shape;532;p34"/>
                <p:cNvSpPr txBox="1"/>
                <p:nvPr/>
              </p:nvSpPr>
              <p:spPr>
                <a:xfrm>
                  <a:off x="45971" y="916150"/>
                  <a:ext cx="1277524" cy="1335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547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٨</a:t>
                  </a:r>
                </a:p>
              </p:txBody>
            </p:sp>
            <p:sp>
              <p:nvSpPr>
                <p:cNvPr id="1308" name="خط"/>
                <p:cNvSpPr/>
                <p:nvPr/>
              </p:nvSpPr>
              <p:spPr>
                <a:xfrm>
                  <a:off x="163862" y="1110059"/>
                  <a:ext cx="104174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309" name="Google Shape;532;p34"/>
                <p:cNvSpPr txBox="1"/>
                <p:nvPr/>
              </p:nvSpPr>
              <p:spPr>
                <a:xfrm>
                  <a:off x="0" y="0"/>
                  <a:ext cx="1301605" cy="139391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45791" rtl="0">
                    <a:defRPr sz="580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٧</a:t>
                  </a:r>
                </a:p>
              </p:txBody>
            </p:sp>
            <p:sp>
              <p:nvSpPr>
                <p:cNvPr id="1310" name="Google Shape;532;p34"/>
                <p:cNvSpPr txBox="1"/>
                <p:nvPr/>
              </p:nvSpPr>
              <p:spPr>
                <a:xfrm>
                  <a:off x="1047265" y="390178"/>
                  <a:ext cx="1277524" cy="1335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547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&lt;</a:t>
                  </a:r>
                </a:p>
              </p:txBody>
            </p:sp>
          </p:grpSp>
        </p:grpSp>
        <p:sp>
          <p:nvSpPr>
            <p:cNvPr id="1313" name="Google Shape;532;p34"/>
            <p:cNvSpPr txBox="1"/>
            <p:nvPr/>
          </p:nvSpPr>
          <p:spPr>
            <a:xfrm>
              <a:off x="7740940" y="392308"/>
              <a:ext cx="1508385" cy="15533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2023872" rtl="0">
                <a:defRPr b="1" sz="4896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بما أن </a:t>
              </a:r>
            </a:p>
          </p:txBody>
        </p:sp>
        <p:sp>
          <p:nvSpPr>
            <p:cNvPr id="1314" name="Google Shape;532;p34"/>
            <p:cNvSpPr txBox="1"/>
            <p:nvPr/>
          </p:nvSpPr>
          <p:spPr>
            <a:xfrm>
              <a:off x="3310044" y="234077"/>
              <a:ext cx="1082245" cy="18698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2438400" rtl="0">
                <a:defRPr b="1" sz="5900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إذاً </a:t>
              </a:r>
            </a:p>
          </p:txBody>
        </p:sp>
      </p:grpSp>
      <p:sp>
        <p:nvSpPr>
          <p:cNvPr id="1316" name="Google Shape;532;p34"/>
          <p:cNvSpPr txBox="1"/>
          <p:nvPr/>
        </p:nvSpPr>
        <p:spPr>
          <a:xfrm>
            <a:off x="17707272" y="10688613"/>
            <a:ext cx="5904327" cy="12879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67711" rtl="0">
              <a:defRPr b="1" sz="4557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للعددين  ٦ و ١٨ هو ١٨</a:t>
            </a:r>
          </a:p>
        </p:txBody>
      </p:sp>
      <p:grpSp>
        <p:nvGrpSpPr>
          <p:cNvPr id="1330" name="تجميع"/>
          <p:cNvGrpSpPr/>
          <p:nvPr/>
        </p:nvGrpSpPr>
        <p:grpSpPr>
          <a:xfrm>
            <a:off x="12287664" y="9692563"/>
            <a:ext cx="5257247" cy="2137535"/>
            <a:chOff x="0" y="0"/>
            <a:chExt cx="5257246" cy="2137533"/>
          </a:xfrm>
        </p:grpSpPr>
        <p:sp>
          <p:nvSpPr>
            <p:cNvPr id="1317" name="Google Shape;532;p34"/>
            <p:cNvSpPr txBox="1"/>
            <p:nvPr/>
          </p:nvSpPr>
          <p:spPr>
            <a:xfrm>
              <a:off x="3275886" y="574896"/>
              <a:ext cx="871923" cy="9002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321" name="تجميع"/>
            <p:cNvGrpSpPr/>
            <p:nvPr/>
          </p:nvGrpSpPr>
          <p:grpSpPr>
            <a:xfrm>
              <a:off x="3844427" y="3081"/>
              <a:ext cx="1412820" cy="2038228"/>
              <a:chOff x="0" y="0"/>
              <a:chExt cx="1412819" cy="2038227"/>
            </a:xfrm>
          </p:grpSpPr>
          <p:sp>
            <p:nvSpPr>
              <p:cNvPr id="1318" name="Google Shape;532;p34"/>
              <p:cNvSpPr txBox="1"/>
              <p:nvPr/>
            </p:nvSpPr>
            <p:spPr>
              <a:xfrm>
                <a:off x="0" y="842582"/>
                <a:ext cx="1412820" cy="119564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06879" rtl="0">
                  <a:defRPr sz="462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  <p:sp>
            <p:nvSpPr>
              <p:cNvPr id="1319" name="خط"/>
              <p:cNvSpPr/>
              <p:nvPr/>
            </p:nvSpPr>
            <p:spPr>
              <a:xfrm>
                <a:off x="178683" y="1032483"/>
                <a:ext cx="110430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20" name="Google Shape;532;p34"/>
              <p:cNvSpPr txBox="1"/>
              <p:nvPr/>
            </p:nvSpPr>
            <p:spPr>
              <a:xfrm>
                <a:off x="129561" y="0"/>
                <a:ext cx="1221428" cy="12713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  <p:sp>
          <p:nvSpPr>
            <p:cNvPr id="1322" name="Google Shape;532;p34"/>
            <p:cNvSpPr txBox="1"/>
            <p:nvPr/>
          </p:nvSpPr>
          <p:spPr>
            <a:xfrm>
              <a:off x="1711087" y="911551"/>
              <a:ext cx="1943642" cy="112710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414272" rtl="0">
                <a:defRPr sz="382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٦ </a:t>
              </a:r>
              <a:r>
                <a:rPr>
                  <a:solidFill>
                    <a:srgbClr val="F94344"/>
                  </a:solidFill>
                </a:rPr>
                <a:t>× ٣</a:t>
              </a:r>
              <a:r>
                <a:t> </a:t>
              </a:r>
            </a:p>
          </p:txBody>
        </p:sp>
        <p:sp>
          <p:nvSpPr>
            <p:cNvPr id="1323" name="Google Shape;532;p34"/>
            <p:cNvSpPr txBox="1"/>
            <p:nvPr/>
          </p:nvSpPr>
          <p:spPr>
            <a:xfrm>
              <a:off x="1224728" y="0"/>
              <a:ext cx="2761124" cy="11497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487424" rtl="0">
                <a:defRPr sz="402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</a:t>
              </a:r>
              <a:r>
                <a:rPr>
                  <a:solidFill>
                    <a:srgbClr val="F94344"/>
                  </a:solidFill>
                </a:rPr>
                <a:t> × ٣ </a:t>
              </a:r>
            </a:p>
          </p:txBody>
        </p:sp>
        <p:sp>
          <p:nvSpPr>
            <p:cNvPr id="1324" name="خط"/>
            <p:cNvSpPr/>
            <p:nvPr/>
          </p:nvSpPr>
          <p:spPr>
            <a:xfrm flipH="1" flipV="1">
              <a:off x="1772175" y="1071707"/>
              <a:ext cx="166623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25" name="Google Shape;532;p34"/>
            <p:cNvSpPr txBox="1"/>
            <p:nvPr/>
          </p:nvSpPr>
          <p:spPr>
            <a:xfrm>
              <a:off x="1085427" y="574896"/>
              <a:ext cx="871923" cy="9002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146047" rtl="0">
                <a:defRPr sz="2773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329" name="تجميع"/>
            <p:cNvGrpSpPr/>
            <p:nvPr/>
          </p:nvGrpSpPr>
          <p:grpSpPr>
            <a:xfrm>
              <a:off x="0" y="73167"/>
              <a:ext cx="1379261" cy="2064367"/>
              <a:chOff x="0" y="0"/>
              <a:chExt cx="1379260" cy="2064366"/>
            </a:xfrm>
          </p:grpSpPr>
          <p:sp>
            <p:nvSpPr>
              <p:cNvPr id="1326" name="Google Shape;532;p34"/>
              <p:cNvSpPr txBox="1"/>
              <p:nvPr/>
            </p:nvSpPr>
            <p:spPr>
              <a:xfrm>
                <a:off x="0" y="862154"/>
                <a:ext cx="1298677" cy="1202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06879" rtl="0">
                  <a:defRPr sz="462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١٨</a:t>
                </a:r>
              </a:p>
            </p:txBody>
          </p:sp>
          <p:sp>
            <p:nvSpPr>
              <p:cNvPr id="1327" name="خط"/>
              <p:cNvSpPr/>
              <p:nvPr/>
            </p:nvSpPr>
            <p:spPr>
              <a:xfrm>
                <a:off x="119842" y="1008204"/>
                <a:ext cx="105899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28" name="Google Shape;532;p34"/>
              <p:cNvSpPr txBox="1"/>
              <p:nvPr/>
            </p:nvSpPr>
            <p:spPr>
              <a:xfrm>
                <a:off x="56103" y="0"/>
                <a:ext cx="1323158" cy="12660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495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</p:grpSp>
      <p:grpSp>
        <p:nvGrpSpPr>
          <p:cNvPr id="1345" name="تجميع"/>
          <p:cNvGrpSpPr/>
          <p:nvPr/>
        </p:nvGrpSpPr>
        <p:grpSpPr>
          <a:xfrm>
            <a:off x="6036676" y="9659011"/>
            <a:ext cx="6388807" cy="2059204"/>
            <a:chOff x="0" y="0"/>
            <a:chExt cx="6388806" cy="2059202"/>
          </a:xfrm>
        </p:grpSpPr>
        <p:sp>
          <p:nvSpPr>
            <p:cNvPr id="1331" name="Google Shape;532;p34"/>
            <p:cNvSpPr txBox="1"/>
            <p:nvPr/>
          </p:nvSpPr>
          <p:spPr>
            <a:xfrm>
              <a:off x="3202856" y="561730"/>
              <a:ext cx="867339" cy="8795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024127" rtl="0">
                <a:defRPr sz="247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336" name="تجميع"/>
            <p:cNvGrpSpPr/>
            <p:nvPr/>
          </p:nvGrpSpPr>
          <p:grpSpPr>
            <a:xfrm>
              <a:off x="3768407" y="3011"/>
              <a:ext cx="2620400" cy="1991550"/>
              <a:chOff x="0" y="0"/>
              <a:chExt cx="2620398" cy="1991549"/>
            </a:xfrm>
          </p:grpSpPr>
          <p:sp>
            <p:nvSpPr>
              <p:cNvPr id="1332" name="Google Shape;532;p34"/>
              <p:cNvSpPr txBox="1"/>
              <p:nvPr/>
            </p:nvSpPr>
            <p:spPr>
              <a:xfrm>
                <a:off x="0" y="823286"/>
                <a:ext cx="1405393" cy="11682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١٨</a:t>
                </a:r>
              </a:p>
            </p:txBody>
          </p:sp>
          <p:sp>
            <p:nvSpPr>
              <p:cNvPr id="1333" name="خط"/>
              <p:cNvSpPr/>
              <p:nvPr/>
            </p:nvSpPr>
            <p:spPr>
              <a:xfrm>
                <a:off x="177743" y="1008838"/>
                <a:ext cx="109850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34" name="Google Shape;532;p34"/>
              <p:cNvSpPr txBox="1"/>
              <p:nvPr/>
            </p:nvSpPr>
            <p:spPr>
              <a:xfrm>
                <a:off x="128879" y="0"/>
                <a:ext cx="1215008" cy="12421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481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335" name="Google Shape;532;p34"/>
              <p:cNvSpPr txBox="1"/>
              <p:nvPr/>
            </p:nvSpPr>
            <p:spPr>
              <a:xfrm>
                <a:off x="1405392" y="387740"/>
                <a:ext cx="1215007" cy="12421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4818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،</a:t>
                </a:r>
              </a:p>
            </p:txBody>
          </p:sp>
        </p:grpSp>
        <p:sp>
          <p:nvSpPr>
            <p:cNvPr id="1337" name="Google Shape;532;p34"/>
            <p:cNvSpPr txBox="1"/>
            <p:nvPr/>
          </p:nvSpPr>
          <p:spPr>
            <a:xfrm>
              <a:off x="1646283" y="890675"/>
              <a:ext cx="1933424" cy="11012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365504" rtl="0">
                <a:defRPr sz="3696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١٨ </a:t>
              </a:r>
              <a:r>
                <a:rPr>
                  <a:solidFill>
                    <a:srgbClr val="F94344"/>
                  </a:solidFill>
                </a:rPr>
                <a:t>× ١</a:t>
              </a:r>
              <a:r>
                <a:t> </a:t>
              </a:r>
            </a:p>
          </p:txBody>
        </p:sp>
        <p:sp>
          <p:nvSpPr>
            <p:cNvPr id="1338" name="Google Shape;532;p34"/>
            <p:cNvSpPr txBox="1"/>
            <p:nvPr/>
          </p:nvSpPr>
          <p:spPr>
            <a:xfrm>
              <a:off x="1162481" y="0"/>
              <a:ext cx="2746608" cy="11234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389888" rtl="0">
                <a:defRPr sz="376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٥</a:t>
              </a:r>
              <a:r>
                <a:rPr>
                  <a:solidFill>
                    <a:srgbClr val="F94344"/>
                  </a:solidFill>
                </a:rPr>
                <a:t> × ١ </a:t>
              </a:r>
            </a:p>
          </p:txBody>
        </p:sp>
        <p:sp>
          <p:nvSpPr>
            <p:cNvPr id="1339" name="خط"/>
            <p:cNvSpPr/>
            <p:nvPr/>
          </p:nvSpPr>
          <p:spPr>
            <a:xfrm flipH="1" flipV="1">
              <a:off x="1707050" y="1047163"/>
              <a:ext cx="1657470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40" name="Google Shape;532;p34"/>
            <p:cNvSpPr txBox="1"/>
            <p:nvPr/>
          </p:nvSpPr>
          <p:spPr>
            <a:xfrm>
              <a:off x="1023913" y="561730"/>
              <a:ext cx="867339" cy="87959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1024127" rtl="0">
                <a:defRPr sz="2478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344" name="تجميع"/>
            <p:cNvGrpSpPr/>
            <p:nvPr/>
          </p:nvGrpSpPr>
          <p:grpSpPr>
            <a:xfrm>
              <a:off x="-1" y="71491"/>
              <a:ext cx="1473747" cy="1987712"/>
              <a:chOff x="0" y="0"/>
              <a:chExt cx="1473745" cy="1987711"/>
            </a:xfrm>
          </p:grpSpPr>
          <p:sp>
            <p:nvSpPr>
              <p:cNvPr id="1341" name="Google Shape;532;p34"/>
              <p:cNvSpPr txBox="1"/>
              <p:nvPr/>
            </p:nvSpPr>
            <p:spPr>
              <a:xfrm>
                <a:off x="181896" y="813031"/>
                <a:ext cx="1291850" cy="11746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١٨</a:t>
                </a:r>
              </a:p>
            </p:txBody>
          </p:sp>
          <p:sp>
            <p:nvSpPr>
              <p:cNvPr id="1342" name="خط"/>
              <p:cNvSpPr/>
              <p:nvPr/>
            </p:nvSpPr>
            <p:spPr>
              <a:xfrm>
                <a:off x="63404" y="985115"/>
                <a:ext cx="105342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43" name="Google Shape;532;p34"/>
              <p:cNvSpPr txBox="1"/>
              <p:nvPr/>
            </p:nvSpPr>
            <p:spPr>
              <a:xfrm>
                <a:off x="0" y="0"/>
                <a:ext cx="1316202" cy="12370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55648" rtl="0">
                  <a:defRPr sz="4752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</p:grpSp>
      <p:grpSp>
        <p:nvGrpSpPr>
          <p:cNvPr id="1370" name="تجميع"/>
          <p:cNvGrpSpPr/>
          <p:nvPr/>
        </p:nvGrpSpPr>
        <p:grpSpPr>
          <a:xfrm>
            <a:off x="6749633" y="11258697"/>
            <a:ext cx="10301090" cy="2311846"/>
            <a:chOff x="0" y="0"/>
            <a:chExt cx="10301089" cy="2311844"/>
          </a:xfrm>
        </p:grpSpPr>
        <p:grpSp>
          <p:nvGrpSpPr>
            <p:cNvPr id="1355" name="تجميع"/>
            <p:cNvGrpSpPr/>
            <p:nvPr/>
          </p:nvGrpSpPr>
          <p:grpSpPr>
            <a:xfrm>
              <a:off x="5632993" y="5811"/>
              <a:ext cx="3349798" cy="2306034"/>
              <a:chOff x="0" y="0"/>
              <a:chExt cx="3349796" cy="2306032"/>
            </a:xfrm>
          </p:grpSpPr>
          <p:grpSp>
            <p:nvGrpSpPr>
              <p:cNvPr id="1349" name="تجميع"/>
              <p:cNvGrpSpPr/>
              <p:nvPr/>
            </p:nvGrpSpPr>
            <p:grpSpPr>
              <a:xfrm>
                <a:off x="2005298" y="113595"/>
                <a:ext cx="1344499" cy="2192438"/>
                <a:chOff x="0" y="0"/>
                <a:chExt cx="1344498" cy="2192436"/>
              </a:xfrm>
            </p:grpSpPr>
            <p:sp>
              <p:nvSpPr>
                <p:cNvPr id="1346" name="Google Shape;532;p34"/>
                <p:cNvSpPr txBox="1"/>
                <p:nvPr/>
              </p:nvSpPr>
              <p:spPr>
                <a:xfrm>
                  <a:off x="116671" y="843446"/>
                  <a:ext cx="1227828" cy="134899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75104" rtl="0">
                    <a:defRPr sz="534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١٨</a:t>
                  </a:r>
                </a:p>
              </p:txBody>
            </p:sp>
            <p:sp>
              <p:nvSpPr>
                <p:cNvPr id="1347" name="خط"/>
                <p:cNvSpPr/>
                <p:nvPr/>
              </p:nvSpPr>
              <p:spPr>
                <a:xfrm>
                  <a:off x="176933" y="1041065"/>
                  <a:ext cx="100121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348" name="Google Shape;532;p34"/>
                <p:cNvSpPr txBox="1"/>
                <p:nvPr/>
              </p:nvSpPr>
              <p:spPr>
                <a:xfrm>
                  <a:off x="0" y="0"/>
                  <a:ext cx="1250972" cy="142057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</p:grpSp>
          <p:grpSp>
            <p:nvGrpSpPr>
              <p:cNvPr id="1354" name="تجميع"/>
              <p:cNvGrpSpPr/>
              <p:nvPr/>
            </p:nvGrpSpPr>
            <p:grpSpPr>
              <a:xfrm>
                <a:off x="-1" y="-1"/>
                <a:ext cx="2234355" cy="2294871"/>
                <a:chOff x="0" y="0"/>
                <a:chExt cx="2234353" cy="2294869"/>
              </a:xfrm>
            </p:grpSpPr>
            <p:sp>
              <p:nvSpPr>
                <p:cNvPr id="1350" name="Google Shape;532;p34"/>
                <p:cNvSpPr txBox="1"/>
                <p:nvPr/>
              </p:nvSpPr>
              <p:spPr>
                <a:xfrm>
                  <a:off x="44183" y="933677"/>
                  <a:ext cx="1227828" cy="136119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75104" rtl="0">
                    <a:defRPr sz="534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١٨</a:t>
                  </a:r>
                </a:p>
              </p:txBody>
            </p:sp>
            <p:sp>
              <p:nvSpPr>
                <p:cNvPr id="1351" name="خط"/>
                <p:cNvSpPr/>
                <p:nvPr/>
              </p:nvSpPr>
              <p:spPr>
                <a:xfrm>
                  <a:off x="157488" y="1131296"/>
                  <a:ext cx="100121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352" name="Google Shape;532;p34"/>
                <p:cNvSpPr txBox="1"/>
                <p:nvPr/>
              </p:nvSpPr>
              <p:spPr>
                <a:xfrm>
                  <a:off x="0" y="0"/>
                  <a:ext cx="1250972" cy="142057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  <p:sp>
              <p:nvSpPr>
                <p:cNvPr id="1353" name="Google Shape;532;p34"/>
                <p:cNvSpPr txBox="1"/>
                <p:nvPr/>
              </p:nvSpPr>
              <p:spPr>
                <a:xfrm>
                  <a:off x="1006526" y="391092"/>
                  <a:ext cx="1227828" cy="136119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21408" rtl="0">
                    <a:defRPr sz="574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&lt;</a:t>
                  </a:r>
                </a:p>
              </p:txBody>
            </p:sp>
          </p:grpSp>
        </p:grpSp>
        <p:grpSp>
          <p:nvGrpSpPr>
            <p:cNvPr id="1367" name="تجميع"/>
            <p:cNvGrpSpPr/>
            <p:nvPr/>
          </p:nvGrpSpPr>
          <p:grpSpPr>
            <a:xfrm>
              <a:off x="-1" y="0"/>
              <a:ext cx="4761366" cy="2192437"/>
              <a:chOff x="0" y="0"/>
              <a:chExt cx="4761364" cy="2192436"/>
            </a:xfrm>
          </p:grpSpPr>
          <p:grpSp>
            <p:nvGrpSpPr>
              <p:cNvPr id="1360" name="تجميع"/>
              <p:cNvGrpSpPr/>
              <p:nvPr/>
            </p:nvGrpSpPr>
            <p:grpSpPr>
              <a:xfrm>
                <a:off x="2753010" y="0"/>
                <a:ext cx="2008355" cy="2192437"/>
                <a:chOff x="0" y="0"/>
                <a:chExt cx="2008354" cy="2192436"/>
              </a:xfrm>
            </p:grpSpPr>
            <p:sp>
              <p:nvSpPr>
                <p:cNvPr id="1356" name="Google Shape;532;p34"/>
                <p:cNvSpPr txBox="1"/>
                <p:nvPr/>
              </p:nvSpPr>
              <p:spPr>
                <a:xfrm>
                  <a:off x="780527" y="843446"/>
                  <a:ext cx="1227828" cy="134899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023872" rtl="0">
                    <a:defRPr sz="547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٦</a:t>
                  </a:r>
                </a:p>
              </p:txBody>
            </p:sp>
            <p:sp>
              <p:nvSpPr>
                <p:cNvPr id="1357" name="خط"/>
                <p:cNvSpPr/>
                <p:nvPr/>
              </p:nvSpPr>
              <p:spPr>
                <a:xfrm>
                  <a:off x="840789" y="1041065"/>
                  <a:ext cx="100121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358" name="Google Shape;532;p34"/>
                <p:cNvSpPr txBox="1"/>
                <p:nvPr/>
              </p:nvSpPr>
              <p:spPr>
                <a:xfrm>
                  <a:off x="718253" y="0"/>
                  <a:ext cx="1250973" cy="142057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  <p:sp>
              <p:nvSpPr>
                <p:cNvPr id="1359" name="Google Shape;532;p34"/>
                <p:cNvSpPr txBox="1"/>
                <p:nvPr/>
              </p:nvSpPr>
              <p:spPr>
                <a:xfrm>
                  <a:off x="0" y="346082"/>
                  <a:ext cx="1250972" cy="14205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</p:grpSp>
          <p:grpSp>
            <p:nvGrpSpPr>
              <p:cNvPr id="1366" name="تجميع"/>
              <p:cNvGrpSpPr/>
              <p:nvPr/>
            </p:nvGrpSpPr>
            <p:grpSpPr>
              <a:xfrm>
                <a:off x="0" y="36951"/>
                <a:ext cx="3308974" cy="2155486"/>
                <a:chOff x="0" y="0"/>
                <a:chExt cx="3308973" cy="2155485"/>
              </a:xfrm>
            </p:grpSpPr>
            <p:sp>
              <p:nvSpPr>
                <p:cNvPr id="1361" name="Google Shape;532;p34"/>
                <p:cNvSpPr txBox="1"/>
                <p:nvPr/>
              </p:nvSpPr>
              <p:spPr>
                <a:xfrm>
                  <a:off x="966624" y="794293"/>
                  <a:ext cx="1227828" cy="136119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75104" rtl="0">
                    <a:defRPr sz="534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١٨</a:t>
                  </a:r>
                </a:p>
              </p:txBody>
            </p:sp>
            <p:sp>
              <p:nvSpPr>
                <p:cNvPr id="1362" name="خط"/>
                <p:cNvSpPr/>
                <p:nvPr/>
              </p:nvSpPr>
              <p:spPr>
                <a:xfrm>
                  <a:off x="1079929" y="991912"/>
                  <a:ext cx="1001218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363" name="Google Shape;532;p34"/>
                <p:cNvSpPr txBox="1"/>
                <p:nvPr/>
              </p:nvSpPr>
              <p:spPr>
                <a:xfrm>
                  <a:off x="943479" y="0"/>
                  <a:ext cx="1250973" cy="142057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  <p:sp>
              <p:nvSpPr>
                <p:cNvPr id="1364" name="Google Shape;532;p34"/>
                <p:cNvSpPr txBox="1"/>
                <p:nvPr/>
              </p:nvSpPr>
              <p:spPr>
                <a:xfrm>
                  <a:off x="2081146" y="273052"/>
                  <a:ext cx="1227828" cy="136119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121408" rtl="0">
                    <a:defRPr sz="5742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&lt;</a:t>
                  </a:r>
                </a:p>
              </p:txBody>
            </p:sp>
            <p:sp>
              <p:nvSpPr>
                <p:cNvPr id="1365" name="Google Shape;532;p34"/>
                <p:cNvSpPr txBox="1"/>
                <p:nvPr/>
              </p:nvSpPr>
              <p:spPr>
                <a:xfrm>
                  <a:off x="0" y="281623"/>
                  <a:ext cx="1250972" cy="14205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2243327" rtl="0">
                    <a:defRPr sz="6072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</p:grpSp>
        </p:grpSp>
        <p:sp>
          <p:nvSpPr>
            <p:cNvPr id="1368" name="Google Shape;532;p34"/>
            <p:cNvSpPr txBox="1"/>
            <p:nvPr/>
          </p:nvSpPr>
          <p:spPr>
            <a:xfrm>
              <a:off x="8851382" y="286218"/>
              <a:ext cx="1449708" cy="15831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1901951" rtl="0">
                <a:defRPr b="1" sz="4601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بما أن </a:t>
              </a:r>
            </a:p>
          </p:txBody>
        </p:sp>
        <p:sp>
          <p:nvSpPr>
            <p:cNvPr id="1369" name="Google Shape;532;p34"/>
            <p:cNvSpPr txBox="1"/>
            <p:nvPr/>
          </p:nvSpPr>
          <p:spPr>
            <a:xfrm>
              <a:off x="4592850" y="124959"/>
              <a:ext cx="1040145" cy="19056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2316479" rtl="0">
                <a:defRPr b="1" sz="5605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إذاً </a:t>
              </a:r>
            </a:p>
          </p:txBody>
        </p:sp>
      </p:grpSp>
      <p:sp>
        <p:nvSpPr>
          <p:cNvPr id="1371" name="خط"/>
          <p:cNvSpPr/>
          <p:nvPr/>
        </p:nvSpPr>
        <p:spPr>
          <a:xfrm flipH="1" flipV="1">
            <a:off x="4447736" y="5228981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72" name="خط"/>
          <p:cNvSpPr/>
          <p:nvPr/>
        </p:nvSpPr>
        <p:spPr>
          <a:xfrm flipH="1" flipV="1">
            <a:off x="4447736" y="9328811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73" name="Google Shape;532;p34"/>
          <p:cNvSpPr txBox="1"/>
          <p:nvPr/>
        </p:nvSpPr>
        <p:spPr>
          <a:xfrm>
            <a:off x="18736135" y="11454925"/>
            <a:ext cx="4408975" cy="12496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170176" rtl="0">
              <a:defRPr b="1" sz="4361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والأعداد الكلية متساوية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8037" t="0" r="5686" b="88199"/>
          <a:stretch>
            <a:fillRect/>
          </a:stretch>
        </p:blipFill>
        <p:spPr>
          <a:xfrm>
            <a:off x="4451248" y="0"/>
            <a:ext cx="4566822" cy="138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IMG_4589.png" descr="IMG_4589.png"/>
          <p:cNvPicPr>
            <a:picLocks noChangeAspect="1"/>
          </p:cNvPicPr>
          <p:nvPr/>
        </p:nvPicPr>
        <p:blipFill>
          <a:blip r:embed="rId3">
            <a:extLst/>
          </a:blip>
          <a:srcRect l="23712" t="23008" r="25591" b="8686"/>
          <a:stretch>
            <a:fillRect/>
          </a:stretch>
        </p:blipFill>
        <p:spPr>
          <a:xfrm flipH="1">
            <a:off x="218407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377" name="Google Shape;109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80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378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79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38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82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383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384" name="Google Shape;108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385" name="Google Shape;115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388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386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87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grpSp>
        <p:nvGrpSpPr>
          <p:cNvPr id="1391" name="IMG_4981.png"/>
          <p:cNvGrpSpPr/>
          <p:nvPr/>
        </p:nvGrpSpPr>
        <p:grpSpPr>
          <a:xfrm>
            <a:off x="3945871" y="1682259"/>
            <a:ext cx="11153379" cy="1294210"/>
            <a:chOff x="0" y="0"/>
            <a:chExt cx="11153378" cy="1294209"/>
          </a:xfrm>
        </p:grpSpPr>
        <p:pic>
          <p:nvPicPr>
            <p:cNvPr id="1390" name="IMG_4981.png" descr="IMG_4981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8295" t="1287" r="6102" b="89921"/>
            <a:stretch>
              <a:fillRect/>
            </a:stretch>
          </p:blipFill>
          <p:spPr>
            <a:xfrm>
              <a:off x="31750" y="31750"/>
              <a:ext cx="11089744" cy="12309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9" name="IMG_4981.png" descr="IMG_4981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1153379" cy="1294210"/>
            </a:xfrm>
            <a:prstGeom prst="rect">
              <a:avLst/>
            </a:prstGeom>
            <a:effectLst/>
          </p:spPr>
        </p:pic>
      </p:grpSp>
      <p:pic>
        <p:nvPicPr>
          <p:cNvPr id="1392" name="IMG_4981.png" descr="IMG_4981.png"/>
          <p:cNvPicPr>
            <a:picLocks noChangeAspect="1"/>
          </p:cNvPicPr>
          <p:nvPr/>
        </p:nvPicPr>
        <p:blipFill>
          <a:blip r:embed="rId10">
            <a:extLst/>
          </a:blip>
          <a:srcRect l="53499" t="12037" r="29804" b="82559"/>
          <a:stretch>
            <a:fillRect/>
          </a:stretch>
        </p:blipFill>
        <p:spPr>
          <a:xfrm>
            <a:off x="17147882" y="1403546"/>
            <a:ext cx="4971780" cy="1332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3" name="IMG_4981.png" descr="IMG_4981.png"/>
          <p:cNvPicPr>
            <a:picLocks noChangeAspect="1"/>
          </p:cNvPicPr>
          <p:nvPr/>
        </p:nvPicPr>
        <p:blipFill>
          <a:blip r:embed="rId10">
            <a:extLst/>
          </a:blip>
          <a:srcRect l="44426" t="19408" r="4822" b="72418"/>
          <a:stretch>
            <a:fillRect/>
          </a:stretch>
        </p:blipFill>
        <p:spPr>
          <a:xfrm>
            <a:off x="11392864" y="3204392"/>
            <a:ext cx="10447737" cy="1393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IMG_4981.png" descr="IMG_4981.png"/>
          <p:cNvPicPr>
            <a:picLocks noChangeAspect="1"/>
          </p:cNvPicPr>
          <p:nvPr/>
        </p:nvPicPr>
        <p:blipFill>
          <a:blip r:embed="rId10">
            <a:extLst/>
          </a:blip>
          <a:srcRect l="2427" t="26929" r="8657" b="25716"/>
          <a:stretch>
            <a:fillRect/>
          </a:stretch>
        </p:blipFill>
        <p:spPr>
          <a:xfrm>
            <a:off x="3930158" y="4615398"/>
            <a:ext cx="17443370" cy="76948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39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39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9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39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1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399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0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0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09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07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0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08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38941" y="2160387"/>
            <a:ext cx="136586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grpSp>
        <p:nvGrpSpPr>
          <p:cNvPr id="141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414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15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419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41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418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2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22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23" name="Google Shape;109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24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27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425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26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428" name="IMG_4607.png" descr="IMG_4607.png"/>
          <p:cNvPicPr>
            <a:picLocks noChangeAspect="1"/>
          </p:cNvPicPr>
          <p:nvPr/>
        </p:nvPicPr>
        <p:blipFill>
          <a:blip r:embed="rId9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IMG_4981.png" descr="IMG_4981.png"/>
          <p:cNvPicPr>
            <a:picLocks noChangeAspect="1"/>
          </p:cNvPicPr>
          <p:nvPr/>
        </p:nvPicPr>
        <p:blipFill>
          <a:blip r:embed="rId10">
            <a:extLst/>
          </a:blip>
          <a:srcRect l="10168" t="84519" r="8633" b="0"/>
          <a:stretch>
            <a:fillRect/>
          </a:stretch>
        </p:blipFill>
        <p:spPr>
          <a:xfrm>
            <a:off x="5938481" y="1628532"/>
            <a:ext cx="16780645" cy="2650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3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3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3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3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4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34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5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6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37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8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39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40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41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44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42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4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49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5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51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52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453" name="Google Shape;115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456" name="تجميع"/>
          <p:cNvGrpSpPr/>
          <p:nvPr/>
        </p:nvGrpSpPr>
        <p:grpSpPr>
          <a:xfrm>
            <a:off x="1545351" y="3684628"/>
            <a:ext cx="1929997" cy="788842"/>
            <a:chOff x="-120499" y="0"/>
            <a:chExt cx="1929995" cy="788841"/>
          </a:xfrm>
        </p:grpSpPr>
        <p:sp>
          <p:nvSpPr>
            <p:cNvPr id="1454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55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الثاني</a:t>
              </a:r>
            </a:p>
          </p:txBody>
        </p:sp>
      </p:grpSp>
      <p:pic>
        <p:nvPicPr>
          <p:cNvPr id="1457" name="IMG_4607.png" descr="IMG_4607.png"/>
          <p:cNvPicPr>
            <a:picLocks noChangeAspect="1"/>
          </p:cNvPicPr>
          <p:nvPr/>
        </p:nvPicPr>
        <p:blipFill>
          <a:blip r:embed="rId8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8" name="IMG_4981.png" descr="IMG_4981.png"/>
          <p:cNvPicPr>
            <a:picLocks noChangeAspect="1"/>
          </p:cNvPicPr>
          <p:nvPr/>
        </p:nvPicPr>
        <p:blipFill>
          <a:blip r:embed="rId9">
            <a:extLst/>
          </a:blip>
          <a:srcRect l="68455" t="91261" r="8633" b="0"/>
          <a:stretch>
            <a:fillRect/>
          </a:stretch>
        </p:blipFill>
        <p:spPr>
          <a:xfrm>
            <a:off x="19179286" y="1414600"/>
            <a:ext cx="4388486" cy="1386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46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45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6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46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47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46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6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6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47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47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7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1478" name="IMG_4998.png"/>
          <p:cNvGrpSpPr/>
          <p:nvPr/>
        </p:nvGrpSpPr>
        <p:grpSpPr>
          <a:xfrm>
            <a:off x="3932444" y="1437782"/>
            <a:ext cx="14850269" cy="3799286"/>
            <a:chOff x="0" y="0"/>
            <a:chExt cx="14850268" cy="3799284"/>
          </a:xfrm>
        </p:grpSpPr>
        <p:pic>
          <p:nvPicPr>
            <p:cNvPr id="1477" name="IMG_4998.png" descr="IMG_4998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0" t="30476" r="1589" b="0"/>
            <a:stretch>
              <a:fillRect/>
            </a:stretch>
          </p:blipFill>
          <p:spPr>
            <a:xfrm>
              <a:off x="31750" y="31750"/>
              <a:ext cx="14786910" cy="37358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6" name="IMG_4998.png" descr="IMG_4998.png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0"/>
              <a:ext cx="14850269" cy="3799285"/>
            </a:xfrm>
            <a:prstGeom prst="rect">
              <a:avLst/>
            </a:prstGeom>
            <a:effectLst/>
          </p:spPr>
        </p:pic>
      </p:grpSp>
      <p:pic>
        <p:nvPicPr>
          <p:cNvPr id="1479" name="IMG_4981.png" descr="IMG_4981.png"/>
          <p:cNvPicPr>
            <a:picLocks noChangeAspect="1"/>
          </p:cNvPicPr>
          <p:nvPr/>
        </p:nvPicPr>
        <p:blipFill>
          <a:blip r:embed="rId9">
            <a:extLst/>
          </a:blip>
          <a:srcRect l="43093" t="91261" r="33996" b="0"/>
          <a:stretch>
            <a:fillRect/>
          </a:stretch>
        </p:blipFill>
        <p:spPr>
          <a:xfrm>
            <a:off x="18925392" y="6110089"/>
            <a:ext cx="4734828" cy="14959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2" name="IMG_4999.png"/>
          <p:cNvGrpSpPr/>
          <p:nvPr/>
        </p:nvGrpSpPr>
        <p:grpSpPr>
          <a:xfrm>
            <a:off x="3941302" y="5293498"/>
            <a:ext cx="14841539" cy="4054873"/>
            <a:chOff x="0" y="0"/>
            <a:chExt cx="14841537" cy="4054871"/>
          </a:xfrm>
        </p:grpSpPr>
        <p:pic>
          <p:nvPicPr>
            <p:cNvPr id="1481" name="IMG_4999.png" descr="IMG_4999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886" t="0" r="0" b="0"/>
            <a:stretch>
              <a:fillRect/>
            </a:stretch>
          </p:blipFill>
          <p:spPr>
            <a:xfrm>
              <a:off x="31749" y="31750"/>
              <a:ext cx="14777870" cy="39914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0" name="IMG_4999.png" descr="IMG_4999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4841538" cy="4054872"/>
            </a:xfrm>
            <a:prstGeom prst="rect">
              <a:avLst/>
            </a:prstGeom>
            <a:effectLst/>
          </p:spPr>
        </p:pic>
      </p:grpSp>
      <p:pic>
        <p:nvPicPr>
          <p:cNvPr id="1483" name="IMG_4981.png" descr="IMG_4981.png"/>
          <p:cNvPicPr>
            <a:picLocks noChangeAspect="1"/>
          </p:cNvPicPr>
          <p:nvPr/>
        </p:nvPicPr>
        <p:blipFill>
          <a:blip r:embed="rId9">
            <a:extLst/>
          </a:blip>
          <a:srcRect l="11913" t="91261" r="59823" b="0"/>
          <a:stretch>
            <a:fillRect/>
          </a:stretch>
        </p:blipFill>
        <p:spPr>
          <a:xfrm>
            <a:off x="18782713" y="9989105"/>
            <a:ext cx="4803672" cy="1230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6" name="IMG_5001.png"/>
          <p:cNvGrpSpPr/>
          <p:nvPr/>
        </p:nvGrpSpPr>
        <p:grpSpPr>
          <a:xfrm>
            <a:off x="4021351" y="9546151"/>
            <a:ext cx="14761370" cy="3923110"/>
            <a:chOff x="0" y="0"/>
            <a:chExt cx="14761368" cy="3923109"/>
          </a:xfrm>
        </p:grpSpPr>
        <p:pic>
          <p:nvPicPr>
            <p:cNvPr id="1485" name="IMG_5001.png" descr="IMG_5001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0" t="0" r="0" b="0"/>
            <a:stretch>
              <a:fillRect/>
            </a:stretch>
          </p:blipFill>
          <p:spPr>
            <a:xfrm>
              <a:off x="31750" y="31750"/>
              <a:ext cx="14697861" cy="38596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4" name="IMG_5001.png" descr="IMG_5001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14761369" cy="3923110"/>
            </a:xfrm>
            <a:prstGeom prst="rect">
              <a:avLst/>
            </a:prstGeom>
            <a:effectLst/>
          </p:spPr>
        </p:pic>
      </p:grpSp>
      <p:sp>
        <p:nvSpPr>
          <p:cNvPr id="1487" name="Google Shape;532;p34"/>
          <p:cNvSpPr txBox="1"/>
          <p:nvPr/>
        </p:nvSpPr>
        <p:spPr>
          <a:xfrm>
            <a:off x="18887223" y="11676011"/>
            <a:ext cx="4408976" cy="12496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170176" rtl="0">
              <a:defRPr b="1" sz="4361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والأعداد الكلية متساوية</a:t>
            </a:r>
          </a:p>
        </p:txBody>
      </p:sp>
      <p:sp>
        <p:nvSpPr>
          <p:cNvPr id="1488" name="Google Shape;532;p34"/>
          <p:cNvSpPr txBox="1"/>
          <p:nvPr/>
        </p:nvSpPr>
        <p:spPr>
          <a:xfrm>
            <a:off x="19064609" y="2693438"/>
            <a:ext cx="4617998" cy="12879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43327" rtl="0">
              <a:defRPr b="1" sz="450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٣٠</a:t>
            </a:r>
          </a:p>
        </p:txBody>
      </p:sp>
      <p:sp>
        <p:nvSpPr>
          <p:cNvPr id="1489" name="Google Shape;532;p34"/>
          <p:cNvSpPr txBox="1"/>
          <p:nvPr/>
        </p:nvSpPr>
        <p:spPr>
          <a:xfrm>
            <a:off x="19042115" y="8258178"/>
            <a:ext cx="4617997" cy="12879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43327" rtl="0">
              <a:defRPr b="1" sz="450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٢٠</a:t>
            </a:r>
          </a:p>
        </p:txBody>
      </p:sp>
      <p:sp>
        <p:nvSpPr>
          <p:cNvPr id="1490" name="Google Shape;532;p34"/>
          <p:cNvSpPr txBox="1"/>
          <p:nvPr/>
        </p:nvSpPr>
        <p:spPr>
          <a:xfrm>
            <a:off x="18949933" y="10863719"/>
            <a:ext cx="4617997" cy="12879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43327" rtl="0">
              <a:defRPr b="1" sz="450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oogle Shape;375;p28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444612" y="12237232"/>
            <a:ext cx="3142980" cy="924175"/>
            <a:chOff x="0" y="0"/>
            <a:chExt cx="3142979" cy="924173"/>
          </a:xfrm>
        </p:grpSpPr>
        <p:sp>
          <p:nvSpPr>
            <p:cNvPr id="1492" name="مستطيل مستدير الزوايا"/>
            <p:cNvSpPr/>
            <p:nvPr/>
          </p:nvSpPr>
          <p:spPr>
            <a:xfrm>
              <a:off x="64161" y="60864"/>
              <a:ext cx="3014657" cy="86331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93" name="تحقق من فهمك"/>
            <p:cNvSpPr txBox="1"/>
            <p:nvPr/>
          </p:nvSpPr>
          <p:spPr>
            <a:xfrm>
              <a:off x="0" y="0"/>
              <a:ext cx="3142980" cy="92417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2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sp>
        <p:nvSpPr>
          <p:cNvPr id="1495" name="النص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9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49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498" name="Google Shape;109;p5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499" name="Google Shape;108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500" name="Google Shape;115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03" name="تجميع"/>
          <p:cNvGrpSpPr/>
          <p:nvPr/>
        </p:nvGrpSpPr>
        <p:grpSpPr>
          <a:xfrm>
            <a:off x="1504730" y="4657017"/>
            <a:ext cx="2290649" cy="788843"/>
            <a:chOff x="0" y="0"/>
            <a:chExt cx="2290648" cy="788841"/>
          </a:xfrm>
        </p:grpSpPr>
        <p:sp>
          <p:nvSpPr>
            <p:cNvPr id="1501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02" name="Google Shape;374;p28"/>
            <p:cNvSpPr/>
            <p:nvPr/>
          </p:nvSpPr>
          <p:spPr>
            <a:xfrm>
              <a:off x="0" y="110741"/>
              <a:ext cx="22906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اختبار</a:t>
              </a:r>
            </a:p>
          </p:txBody>
        </p:sp>
      </p:grpSp>
      <p:sp>
        <p:nvSpPr>
          <p:cNvPr id="1504" name="Google Shape;109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505" name="IMG_4982.png" descr="IMG_4982.png"/>
          <p:cNvPicPr>
            <a:picLocks noChangeAspect="1"/>
          </p:cNvPicPr>
          <p:nvPr/>
        </p:nvPicPr>
        <p:blipFill>
          <a:blip r:embed="rId9">
            <a:extLst/>
          </a:blip>
          <a:srcRect l="48656" t="5308" r="26855" b="88185"/>
          <a:stretch>
            <a:fillRect/>
          </a:stretch>
        </p:blipFill>
        <p:spPr>
          <a:xfrm>
            <a:off x="3576851" y="86742"/>
            <a:ext cx="5281358" cy="938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6" name="IMG_4982.png" descr="IMG_4982.png"/>
          <p:cNvPicPr>
            <a:picLocks noChangeAspect="1"/>
          </p:cNvPicPr>
          <p:nvPr/>
        </p:nvPicPr>
        <p:blipFill>
          <a:blip r:embed="rId9">
            <a:extLst/>
          </a:blip>
          <a:srcRect l="4173" t="7308" r="76366" b="54446"/>
          <a:stretch>
            <a:fillRect/>
          </a:stretch>
        </p:blipFill>
        <p:spPr>
          <a:xfrm>
            <a:off x="5376755" y="1409747"/>
            <a:ext cx="3665464" cy="4817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7" name="IMG_4982.png" descr="IMG_4982.png"/>
          <p:cNvPicPr>
            <a:picLocks noChangeAspect="1"/>
          </p:cNvPicPr>
          <p:nvPr/>
        </p:nvPicPr>
        <p:blipFill>
          <a:blip r:embed="rId9">
            <a:extLst/>
          </a:blip>
          <a:srcRect l="25468" t="12912" r="26792" b="56314"/>
          <a:stretch>
            <a:fillRect/>
          </a:stretch>
        </p:blipFill>
        <p:spPr>
          <a:xfrm>
            <a:off x="9042293" y="1799256"/>
            <a:ext cx="9752627" cy="4204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8" name="IMG_4982.png" descr="IMG_4982.png"/>
          <p:cNvPicPr>
            <a:picLocks noChangeAspect="1"/>
          </p:cNvPicPr>
          <p:nvPr/>
        </p:nvPicPr>
        <p:blipFill>
          <a:blip r:embed="rId9">
            <a:extLst/>
          </a:blip>
          <a:srcRect l="3623" t="47629" r="29531" b="0"/>
          <a:stretch>
            <a:fillRect/>
          </a:stretch>
        </p:blipFill>
        <p:spPr>
          <a:xfrm>
            <a:off x="6038283" y="6159666"/>
            <a:ext cx="13141853" cy="68856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1" name="IMG_4982.png"/>
          <p:cNvGrpSpPr/>
          <p:nvPr/>
        </p:nvGrpSpPr>
        <p:grpSpPr>
          <a:xfrm>
            <a:off x="19218105" y="3729149"/>
            <a:ext cx="4311007" cy="5358702"/>
            <a:chOff x="0" y="0"/>
            <a:chExt cx="4311005" cy="5358701"/>
          </a:xfrm>
        </p:grpSpPr>
        <p:pic>
          <p:nvPicPr>
            <p:cNvPr id="1510" name="IMG_4982.png" descr="IMG_498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73632" t="39482" r="4741" b="19776"/>
            <a:stretch>
              <a:fillRect/>
            </a:stretch>
          </p:blipFill>
          <p:spPr>
            <a:xfrm>
              <a:off x="139700" y="139700"/>
              <a:ext cx="4031606" cy="50793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9" name="IMG_4982.png" descr="IMG_4982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4311006" cy="5358703"/>
            </a:xfrm>
            <a:prstGeom prst="rect">
              <a:avLst/>
            </a:prstGeom>
            <a:effectLst/>
          </p:spPr>
        </p:pic>
      </p:grpSp>
      <p:grpSp>
        <p:nvGrpSpPr>
          <p:cNvPr id="152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1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1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1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1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2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16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7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18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19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0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1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2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3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26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24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2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0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531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3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532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33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537" name="تجميع"/>
          <p:cNvGrpSpPr/>
          <p:nvPr/>
        </p:nvGrpSpPr>
        <p:grpSpPr>
          <a:xfrm>
            <a:off x="3576851" y="5051438"/>
            <a:ext cx="4064893" cy="4491920"/>
            <a:chOff x="0" y="0"/>
            <a:chExt cx="4064891" cy="4491918"/>
          </a:xfrm>
        </p:grpSpPr>
        <p:sp>
          <p:nvSpPr>
            <p:cNvPr id="1535" name="مستطيل مستدير الزوايا"/>
            <p:cNvSpPr/>
            <p:nvPr/>
          </p:nvSpPr>
          <p:spPr>
            <a:xfrm>
              <a:off x="0" y="933674"/>
              <a:ext cx="2752995" cy="3558245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536" name="IMG_4038.png" descr="IMG_40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522906" y="0"/>
              <a:ext cx="2541986" cy="2541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3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4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41" name="Google Shape;109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42" name="Google Shape;108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543" name="Google Shape;109;p5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593630" y="3818580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546" name="تجميع"/>
          <p:cNvGrpSpPr/>
          <p:nvPr/>
        </p:nvGrpSpPr>
        <p:grpSpPr>
          <a:xfrm>
            <a:off x="1504730" y="4657017"/>
            <a:ext cx="2290649" cy="788843"/>
            <a:chOff x="0" y="0"/>
            <a:chExt cx="2290648" cy="788841"/>
          </a:xfrm>
        </p:grpSpPr>
        <p:sp>
          <p:nvSpPr>
            <p:cNvPr id="1544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45" name="Google Shape;374;p28"/>
            <p:cNvSpPr/>
            <p:nvPr/>
          </p:nvSpPr>
          <p:spPr>
            <a:xfrm>
              <a:off x="0" y="110741"/>
              <a:ext cx="22906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اختبار</a:t>
              </a:r>
            </a:p>
          </p:txBody>
        </p:sp>
      </p:grpSp>
      <p:pic>
        <p:nvPicPr>
          <p:cNvPr id="1547" name="IMG_4983.png" descr="IMG_4983.png"/>
          <p:cNvPicPr>
            <a:picLocks noChangeAspect="1"/>
          </p:cNvPicPr>
          <p:nvPr/>
        </p:nvPicPr>
        <p:blipFill>
          <a:blip r:embed="rId10">
            <a:extLst/>
          </a:blip>
          <a:srcRect l="1186" t="17375" r="8620" b="5190"/>
          <a:stretch>
            <a:fillRect/>
          </a:stretch>
        </p:blipFill>
        <p:spPr>
          <a:xfrm>
            <a:off x="6234270" y="1307964"/>
            <a:ext cx="16401725" cy="4935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5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4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4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5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6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5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5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6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6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6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" name="IMG_4607.png" descr="IMG_4607.png"/>
          <p:cNvPicPr>
            <a:picLocks noChangeAspect="1"/>
          </p:cNvPicPr>
          <p:nvPr/>
        </p:nvPicPr>
        <p:blipFill>
          <a:blip r:embed="rId2">
            <a:extLst/>
          </a:blip>
          <a:srcRect l="64962" t="73329" r="5686" b="16879"/>
          <a:stretch>
            <a:fillRect/>
          </a:stretch>
        </p:blipFill>
        <p:spPr>
          <a:xfrm>
            <a:off x="4021352" y="26882"/>
            <a:ext cx="5464426" cy="122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567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68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569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70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71" name="Google Shape;108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1572" name="IMG_4983.png" descr="IMG_4983.png"/>
          <p:cNvPicPr>
            <a:picLocks noChangeAspect="1"/>
          </p:cNvPicPr>
          <p:nvPr/>
        </p:nvPicPr>
        <p:blipFill>
          <a:blip r:embed="rId8">
            <a:extLst/>
          </a:blip>
          <a:srcRect l="1186" t="17375" r="8620" b="5190"/>
          <a:stretch>
            <a:fillRect/>
          </a:stretch>
        </p:blipFill>
        <p:spPr>
          <a:xfrm>
            <a:off x="6234270" y="1307964"/>
            <a:ext cx="16401725" cy="4935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5" name="تجميع"/>
          <p:cNvGrpSpPr/>
          <p:nvPr/>
        </p:nvGrpSpPr>
        <p:grpSpPr>
          <a:xfrm>
            <a:off x="1504730" y="4657017"/>
            <a:ext cx="2290649" cy="788843"/>
            <a:chOff x="0" y="0"/>
            <a:chExt cx="2290648" cy="788841"/>
          </a:xfrm>
        </p:grpSpPr>
        <p:sp>
          <p:nvSpPr>
            <p:cNvPr id="1573" name="Google Shape;373;p28"/>
            <p:cNvSpPr/>
            <p:nvPr/>
          </p:nvSpPr>
          <p:spPr>
            <a:xfrm>
              <a:off x="168586" y="0"/>
              <a:ext cx="1809497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74" name="Google Shape;374;p28"/>
            <p:cNvSpPr/>
            <p:nvPr/>
          </p:nvSpPr>
          <p:spPr>
            <a:xfrm>
              <a:off x="0" y="110741"/>
              <a:ext cx="22906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مثال من اختبار</a:t>
              </a:r>
            </a:p>
          </p:txBody>
        </p:sp>
      </p:grpSp>
      <p:grpSp>
        <p:nvGrpSpPr>
          <p:cNvPr id="159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57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57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7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57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59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580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1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2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83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4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5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6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87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590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588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8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1595" name="IMG_5072.png"/>
          <p:cNvGrpSpPr/>
          <p:nvPr/>
        </p:nvGrpSpPr>
        <p:grpSpPr>
          <a:xfrm>
            <a:off x="5665233" y="7283603"/>
            <a:ext cx="16500873" cy="5193110"/>
            <a:chOff x="0" y="0"/>
            <a:chExt cx="16500871" cy="5193109"/>
          </a:xfrm>
        </p:grpSpPr>
        <p:pic>
          <p:nvPicPr>
            <p:cNvPr id="1594" name="IMG_5072.png" descr="IMG_5072.png"/>
            <p:cNvPicPr>
              <a:picLocks noChangeAspect="1"/>
            </p:cNvPicPr>
            <p:nvPr/>
          </p:nvPicPr>
          <p:blipFill>
            <a:blip r:embed="rId26">
              <a:extLst/>
            </a:blip>
            <a:srcRect l="16488" t="0" r="0" b="5159"/>
            <a:stretch>
              <a:fillRect/>
            </a:stretch>
          </p:blipFill>
          <p:spPr>
            <a:xfrm>
              <a:off x="38099" y="38100"/>
              <a:ext cx="16424732" cy="51168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93" name="IMG_5072.png" descr="IMG_5072.png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0" y="0"/>
              <a:ext cx="16500872" cy="5193110"/>
            </a:xfrm>
            <a:prstGeom prst="rect">
              <a:avLst/>
            </a:prstGeom>
            <a:effectLst/>
          </p:spPr>
        </p:pic>
      </p:grpSp>
      <p:sp>
        <p:nvSpPr>
          <p:cNvPr id="1596" name="Google Shape;532;p34"/>
          <p:cNvSpPr txBox="1"/>
          <p:nvPr/>
        </p:nvSpPr>
        <p:spPr>
          <a:xfrm>
            <a:off x="18579048" y="6243502"/>
            <a:ext cx="4617998" cy="12879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43327" rtl="0">
              <a:defRPr b="1" sz="450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٣٠</a:t>
            </a:r>
          </a:p>
        </p:txBody>
      </p:sp>
      <p:sp>
        <p:nvSpPr>
          <p:cNvPr id="1597" name="مستطيل"/>
          <p:cNvSpPr/>
          <p:nvPr/>
        </p:nvSpPr>
        <p:spPr>
          <a:xfrm>
            <a:off x="8011046" y="4886950"/>
            <a:ext cx="5968360" cy="1614018"/>
          </a:xfrm>
          <a:prstGeom prst="rect">
            <a:avLst/>
          </a:prstGeom>
          <a:ln w="63500">
            <a:solidFill>
              <a:srgbClr val="E63B7A"/>
            </a:solidFill>
          </a:ln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29;p6"/>
          <p:cNvSpPr txBox="1"/>
          <p:nvPr/>
        </p:nvSpPr>
        <p:spPr>
          <a:xfrm>
            <a:off x="2218451" y="6913581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602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00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05" name="تجميع"/>
          <p:cNvGrpSpPr/>
          <p:nvPr/>
        </p:nvGrpSpPr>
        <p:grpSpPr>
          <a:xfrm>
            <a:off x="1501181" y="1817411"/>
            <a:ext cx="1943657" cy="698501"/>
            <a:chOff x="0" y="0"/>
            <a:chExt cx="1943655" cy="698500"/>
          </a:xfrm>
        </p:grpSpPr>
        <p:sp>
          <p:nvSpPr>
            <p:cNvPr id="1603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04" name="Google Shape;470;p38"/>
            <p:cNvSpPr/>
            <p:nvPr/>
          </p:nvSpPr>
          <p:spPr>
            <a:xfrm>
              <a:off x="0" y="83716"/>
              <a:ext cx="17024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 ٢  </a:t>
              </a:r>
            </a:p>
          </p:txBody>
        </p:sp>
      </p:grpSp>
      <p:sp>
        <p:nvSpPr>
          <p:cNvPr id="1606" name="Google Shape;126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07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08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09" name="Google Shape;128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646738" y="4995611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10" name="Google Shape;128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1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611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12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61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61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15" name="IMG_4038.png" descr="IMG_403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7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18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19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20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621" name="IMG_4984.png" descr="IMG_4984.png"/>
          <p:cNvPicPr>
            <a:picLocks noChangeAspect="1"/>
          </p:cNvPicPr>
          <p:nvPr/>
        </p:nvPicPr>
        <p:blipFill>
          <a:blip r:embed="rId11">
            <a:extLst/>
          </a:blip>
          <a:srcRect l="26160" t="16365" r="2940" b="59064"/>
          <a:stretch>
            <a:fillRect/>
          </a:stretch>
        </p:blipFill>
        <p:spPr>
          <a:xfrm>
            <a:off x="6591404" y="1342329"/>
            <a:ext cx="15651066" cy="3229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2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2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2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2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3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26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7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8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29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0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1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2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3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36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34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3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79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79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79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1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00" name="IMG_4594.jpeg" descr="IMG_4594.jpeg">
                <a:hlinkClick r:id="rId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1" name="IMG_4016.jpeg" descr="IMG_4016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2" name="صورة 20" descr="صورة 20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03" name="IMG_4017.jpeg" descr="IMG_4017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4" name="IMG_4020.jpeg" descr="IMG_4020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5" name="IMG_4022.jpeg" descr="IMG_4022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6" name="IMG_4023.png" descr="IMG_4023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7" name="IMG_4024.jpeg" descr="IMG_4024.jpeg"/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10" name="تجميع">
                <a:hlinkClick r:id="rId1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08" name="IMG_4015.jpeg" descr="IMG_4015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0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815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13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4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2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16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0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1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3" name="التقويم"/>
          <p:cNvSpPr txBox="1"/>
          <p:nvPr/>
        </p:nvSpPr>
        <p:spPr>
          <a:xfrm>
            <a:off x="6350" y="4413467"/>
            <a:ext cx="1489584" cy="57658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التقويم</a:t>
            </a:r>
          </a:p>
        </p:txBody>
      </p:sp>
      <p:sp>
        <p:nvSpPr>
          <p:cNvPr id="824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7" name="تجميع"/>
          <p:cNvGrpSpPr/>
          <p:nvPr/>
        </p:nvGrpSpPr>
        <p:grpSpPr>
          <a:xfrm>
            <a:off x="4211244" y="423786"/>
            <a:ext cx="4300857" cy="1460171"/>
            <a:chOff x="0" y="0"/>
            <a:chExt cx="4300856" cy="1460170"/>
          </a:xfrm>
        </p:grpSpPr>
        <p:sp>
          <p:nvSpPr>
            <p:cNvPr id="825" name="مستطيل مستدير الزوايا"/>
            <p:cNvSpPr/>
            <p:nvPr/>
          </p:nvSpPr>
          <p:spPr>
            <a:xfrm>
              <a:off x="0" y="0"/>
              <a:ext cx="4300857" cy="1460171"/>
            </a:xfrm>
            <a:prstGeom prst="roundRect">
              <a:avLst>
                <a:gd name="adj" fmla="val 1667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826" name="تعزيز مهارة"/>
            <p:cNvSpPr txBox="1"/>
            <p:nvPr/>
          </p:nvSpPr>
          <p:spPr>
            <a:xfrm>
              <a:off x="367302" y="50799"/>
              <a:ext cx="3566252" cy="12796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defRPr sz="58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828" name="مقارنة الكسور الاعتيادية والاعداد الكسرية"/>
          <p:cNvSpPr txBox="1"/>
          <p:nvPr/>
        </p:nvSpPr>
        <p:spPr>
          <a:xfrm>
            <a:off x="9457468" y="2081296"/>
            <a:ext cx="10594807" cy="637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846455" defTabSz="457200">
              <a:lnSpc>
                <a:spcPct val="107916"/>
              </a:lnSpc>
              <a:defRPr sz="3600">
                <a:solidFill>
                  <a:schemeClr val="accent3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مقارنة الكسور الاعتيادية والاعداد الكسرية</a:t>
            </a:r>
          </a:p>
        </p:txBody>
      </p:sp>
      <p:sp>
        <p:nvSpPr>
          <p:cNvPr id="829" name="المهارة ٥:"/>
          <p:cNvSpPr txBox="1"/>
          <p:nvPr/>
        </p:nvSpPr>
        <p:spPr>
          <a:xfrm>
            <a:off x="18913998" y="1965718"/>
            <a:ext cx="4919222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846455" defTabSz="457200">
              <a:lnSpc>
                <a:spcPct val="107916"/>
              </a:lnSpc>
              <a:defRPr sz="5000" u="sng">
                <a:solidFill>
                  <a:srgbClr val="791A3D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lvl1pPr>
          </a:lstStyle>
          <a:p>
            <a:pPr/>
            <a:r>
              <a:t>المهارة ٥:</a:t>
            </a:r>
          </a:p>
        </p:txBody>
      </p:sp>
      <p:sp>
        <p:nvSpPr>
          <p:cNvPr id="830" name="النص">
            <a:hlinkClick r:id="rId19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1" name="النص">
            <a:hlinkClick r:id="rId20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32" name="النص">
            <a:hlinkClick r:id="rId21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33" name="النص">
            <a:hlinkClick r:id="rId22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834" name="IMG_4590.png" descr="IMG_4590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96285" y="9824144"/>
            <a:ext cx="3619806" cy="361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4987.png" descr="IMG_4987.png"/>
          <p:cNvPicPr>
            <a:picLocks noChangeAspect="1"/>
          </p:cNvPicPr>
          <p:nvPr/>
        </p:nvPicPr>
        <p:blipFill>
          <a:blip r:embed="rId24">
            <a:extLst/>
          </a:blip>
          <a:srcRect l="1399" t="0" r="10264" b="0"/>
          <a:stretch>
            <a:fillRect/>
          </a:stretch>
        </p:blipFill>
        <p:spPr>
          <a:xfrm>
            <a:off x="4772028" y="3217269"/>
            <a:ext cx="16616788" cy="4520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2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640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3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644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645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646" name="خط"/>
          <p:cNvSpPr/>
          <p:nvPr/>
        </p:nvSpPr>
        <p:spPr>
          <a:xfrm flipH="1" flipV="1">
            <a:off x="4168240" y="5882496"/>
            <a:ext cx="18587520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47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48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49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650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653" name="تجميع"/>
          <p:cNvGrpSpPr/>
          <p:nvPr/>
        </p:nvGrpSpPr>
        <p:grpSpPr>
          <a:xfrm>
            <a:off x="1501181" y="1817411"/>
            <a:ext cx="1943657" cy="698501"/>
            <a:chOff x="0" y="0"/>
            <a:chExt cx="1943655" cy="698500"/>
          </a:xfrm>
        </p:grpSpPr>
        <p:sp>
          <p:nvSpPr>
            <p:cNvPr id="1651" name="Google Shape;469;p38"/>
            <p:cNvSpPr/>
            <p:nvPr/>
          </p:nvSpPr>
          <p:spPr>
            <a:xfrm>
              <a:off x="133981" y="0"/>
              <a:ext cx="1809675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52" name="Google Shape;470;p38"/>
            <p:cNvSpPr/>
            <p:nvPr/>
          </p:nvSpPr>
          <p:spPr>
            <a:xfrm>
              <a:off x="0" y="83716"/>
              <a:ext cx="17024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١ ، ٢  </a:t>
              </a:r>
            </a:p>
          </p:txBody>
        </p:sp>
      </p:grpSp>
      <p:pic>
        <p:nvPicPr>
          <p:cNvPr id="1654" name="IMG_4984.png" descr="IMG_4984.png"/>
          <p:cNvPicPr>
            <a:picLocks noChangeAspect="1"/>
          </p:cNvPicPr>
          <p:nvPr/>
        </p:nvPicPr>
        <p:blipFill>
          <a:blip r:embed="rId10">
            <a:extLst/>
          </a:blip>
          <a:srcRect l="35418" t="17920" r="2940" b="72599"/>
          <a:stretch>
            <a:fillRect/>
          </a:stretch>
        </p:blipFill>
        <p:spPr>
          <a:xfrm>
            <a:off x="11563622" y="1294529"/>
            <a:ext cx="11419401" cy="1045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65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65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5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5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67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659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0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1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62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3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4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5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6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669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667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6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672" name="IMG_4984.png" descr="IMG_4984.png"/>
          <p:cNvPicPr>
            <a:picLocks noChangeAspect="1"/>
          </p:cNvPicPr>
          <p:nvPr/>
        </p:nvPicPr>
        <p:blipFill>
          <a:blip r:embed="rId10">
            <a:extLst/>
          </a:blip>
          <a:srcRect l="79220" t="28708" r="1772" b="59849"/>
          <a:stretch>
            <a:fillRect/>
          </a:stretch>
        </p:blipFill>
        <p:spPr>
          <a:xfrm>
            <a:off x="18807848" y="2213079"/>
            <a:ext cx="4482534" cy="1606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IMG_4984.png" descr="IMG_4984.png"/>
          <p:cNvPicPr>
            <a:picLocks noChangeAspect="1"/>
          </p:cNvPicPr>
          <p:nvPr/>
        </p:nvPicPr>
        <p:blipFill>
          <a:blip r:embed="rId10">
            <a:extLst/>
          </a:blip>
          <a:srcRect l="53529" t="28879" r="27463" b="59678"/>
          <a:stretch>
            <a:fillRect/>
          </a:stretch>
        </p:blipFill>
        <p:spPr>
          <a:xfrm>
            <a:off x="19132256" y="5923677"/>
            <a:ext cx="4482534" cy="1606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IMG_4984.png" descr="IMG_4984.png"/>
          <p:cNvPicPr>
            <a:picLocks noChangeAspect="1"/>
          </p:cNvPicPr>
          <p:nvPr/>
        </p:nvPicPr>
        <p:blipFill>
          <a:blip r:embed="rId10">
            <a:extLst/>
          </a:blip>
          <a:srcRect l="28102" t="29222" r="50699" b="59335"/>
          <a:stretch>
            <a:fillRect/>
          </a:stretch>
        </p:blipFill>
        <p:spPr>
          <a:xfrm>
            <a:off x="18291116" y="9745944"/>
            <a:ext cx="4999470" cy="1606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8" name="تجميع"/>
          <p:cNvGrpSpPr/>
          <p:nvPr/>
        </p:nvGrpSpPr>
        <p:grpSpPr>
          <a:xfrm>
            <a:off x="13297259" y="2213079"/>
            <a:ext cx="4791338" cy="1941418"/>
            <a:chOff x="0" y="0"/>
            <a:chExt cx="4791337" cy="1941416"/>
          </a:xfrm>
        </p:grpSpPr>
        <p:sp>
          <p:nvSpPr>
            <p:cNvPr id="1675" name="Google Shape;532;p34"/>
            <p:cNvSpPr txBox="1"/>
            <p:nvPr/>
          </p:nvSpPr>
          <p:spPr>
            <a:xfrm>
              <a:off x="2966091" y="529599"/>
              <a:ext cx="803223" cy="8292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679" name="تجميع"/>
            <p:cNvGrpSpPr/>
            <p:nvPr/>
          </p:nvGrpSpPr>
          <p:grpSpPr>
            <a:xfrm>
              <a:off x="3489836" y="2838"/>
              <a:ext cx="1301502" cy="1877634"/>
              <a:chOff x="0" y="0"/>
              <a:chExt cx="1301501" cy="1877632"/>
            </a:xfrm>
          </p:grpSpPr>
          <p:sp>
            <p:nvSpPr>
              <p:cNvPr id="1676" name="Google Shape;532;p34"/>
              <p:cNvSpPr txBox="1"/>
              <p:nvPr/>
            </p:nvSpPr>
            <p:spPr>
              <a:xfrm>
                <a:off x="0" y="776194"/>
                <a:ext cx="1301502" cy="110143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677" name="خط"/>
              <p:cNvSpPr/>
              <p:nvPr/>
            </p:nvSpPr>
            <p:spPr>
              <a:xfrm>
                <a:off x="164604" y="951132"/>
                <a:ext cx="1017299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78" name="Google Shape;532;p34"/>
              <p:cNvSpPr txBox="1"/>
              <p:nvPr/>
            </p:nvSpPr>
            <p:spPr>
              <a:xfrm>
                <a:off x="119352" y="0"/>
                <a:ext cx="1125191" cy="11711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  <p:sp>
          <p:nvSpPr>
            <p:cNvPr id="1680" name="Google Shape;532;p34"/>
            <p:cNvSpPr txBox="1"/>
            <p:nvPr/>
          </p:nvSpPr>
          <p:spPr>
            <a:xfrm>
              <a:off x="1524585" y="839728"/>
              <a:ext cx="1790500" cy="10382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219200" rtl="0">
                <a:defRPr sz="33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٧ </a:t>
              </a:r>
              <a:r>
                <a:rPr>
                  <a:solidFill>
                    <a:srgbClr val="F94344"/>
                  </a:solidFill>
                </a:rPr>
                <a:t>× ٤</a:t>
              </a:r>
              <a:r>
                <a:t> </a:t>
              </a:r>
            </a:p>
          </p:txBody>
        </p:sp>
        <p:sp>
          <p:nvSpPr>
            <p:cNvPr id="1681" name="Google Shape;532;p34"/>
            <p:cNvSpPr txBox="1"/>
            <p:nvPr/>
          </p:nvSpPr>
          <p:spPr>
            <a:xfrm>
              <a:off x="1076546" y="0"/>
              <a:ext cx="2543572" cy="105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267967" rtl="0">
                <a:defRPr sz="343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٣</a:t>
              </a:r>
              <a:r>
                <a:rPr>
                  <a:solidFill>
                    <a:srgbClr val="F94344"/>
                  </a:solidFill>
                </a:rPr>
                <a:t> × ٤ </a:t>
              </a:r>
            </a:p>
          </p:txBody>
        </p:sp>
        <p:sp>
          <p:nvSpPr>
            <p:cNvPr id="1682" name="خط"/>
            <p:cNvSpPr/>
            <p:nvPr/>
          </p:nvSpPr>
          <p:spPr>
            <a:xfrm flipH="1" flipV="1">
              <a:off x="1580860" y="987265"/>
              <a:ext cx="1534945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83" name="Google Shape;532;p34"/>
            <p:cNvSpPr txBox="1"/>
            <p:nvPr/>
          </p:nvSpPr>
          <p:spPr>
            <a:xfrm>
              <a:off x="948222" y="529599"/>
              <a:ext cx="803223" cy="8292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687" name="تجميع"/>
            <p:cNvGrpSpPr/>
            <p:nvPr/>
          </p:nvGrpSpPr>
          <p:grpSpPr>
            <a:xfrm>
              <a:off x="0" y="67402"/>
              <a:ext cx="1364803" cy="1874015"/>
              <a:chOff x="0" y="0"/>
              <a:chExt cx="1364802" cy="1874014"/>
            </a:xfrm>
          </p:grpSpPr>
          <p:sp>
            <p:nvSpPr>
              <p:cNvPr id="1684" name="Google Shape;532;p34"/>
              <p:cNvSpPr txBox="1"/>
              <p:nvPr/>
            </p:nvSpPr>
            <p:spPr>
              <a:xfrm>
                <a:off x="168450" y="766526"/>
                <a:ext cx="1196353" cy="11074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٢٨</a:t>
                </a:r>
              </a:p>
            </p:txBody>
          </p:sp>
          <p:sp>
            <p:nvSpPr>
              <p:cNvPr id="1685" name="خط"/>
              <p:cNvSpPr/>
              <p:nvPr/>
            </p:nvSpPr>
            <p:spPr>
              <a:xfrm>
                <a:off x="58717" y="928766"/>
                <a:ext cx="975552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86" name="Google Shape;532;p34"/>
              <p:cNvSpPr txBox="1"/>
              <p:nvPr/>
            </p:nvSpPr>
            <p:spPr>
              <a:xfrm>
                <a:off x="0" y="0"/>
                <a:ext cx="1218904" cy="11662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</p:grpSp>
      </p:grpSp>
      <p:sp>
        <p:nvSpPr>
          <p:cNvPr id="1689" name="Google Shape;532;p34"/>
          <p:cNvSpPr txBox="1"/>
          <p:nvPr/>
        </p:nvSpPr>
        <p:spPr>
          <a:xfrm>
            <a:off x="18807848" y="3561894"/>
            <a:ext cx="4473737" cy="13218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170176" rtl="0">
              <a:defRPr b="1" sz="4361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(م.م.أ )للمقامات هو ٢٨</a:t>
            </a:r>
          </a:p>
        </p:txBody>
      </p:sp>
      <p:grpSp>
        <p:nvGrpSpPr>
          <p:cNvPr id="1704" name="تجميع"/>
          <p:cNvGrpSpPr/>
          <p:nvPr/>
        </p:nvGrpSpPr>
        <p:grpSpPr>
          <a:xfrm>
            <a:off x="7329239" y="2058076"/>
            <a:ext cx="5968021" cy="1916958"/>
            <a:chOff x="0" y="0"/>
            <a:chExt cx="5968019" cy="1916957"/>
          </a:xfrm>
        </p:grpSpPr>
        <p:sp>
          <p:nvSpPr>
            <p:cNvPr id="1690" name="Google Shape;532;p34"/>
            <p:cNvSpPr txBox="1"/>
            <p:nvPr/>
          </p:nvSpPr>
          <p:spPr>
            <a:xfrm>
              <a:off x="3053633" y="535559"/>
              <a:ext cx="826929" cy="838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695" name="تجميع"/>
            <p:cNvGrpSpPr/>
            <p:nvPr/>
          </p:nvGrpSpPr>
          <p:grpSpPr>
            <a:xfrm>
              <a:off x="3592835" y="2870"/>
              <a:ext cx="2375185" cy="1898763"/>
              <a:chOff x="0" y="0"/>
              <a:chExt cx="2375184" cy="1898762"/>
            </a:xfrm>
          </p:grpSpPr>
          <p:sp>
            <p:nvSpPr>
              <p:cNvPr id="1691" name="Google Shape;532;p34"/>
              <p:cNvSpPr txBox="1"/>
              <p:nvPr/>
            </p:nvSpPr>
            <p:spPr>
              <a:xfrm>
                <a:off x="0" y="784929"/>
                <a:ext cx="1339915" cy="111383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  <p:sp>
            <p:nvSpPr>
              <p:cNvPr id="1692" name="خط"/>
              <p:cNvSpPr/>
              <p:nvPr/>
            </p:nvSpPr>
            <p:spPr>
              <a:xfrm>
                <a:off x="169462" y="961835"/>
                <a:ext cx="1047324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693" name="Google Shape;532;p34"/>
              <p:cNvSpPr txBox="1"/>
              <p:nvPr/>
            </p:nvSpPr>
            <p:spPr>
              <a:xfrm>
                <a:off x="122875" y="0"/>
                <a:ext cx="1158399" cy="11843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  <p:sp>
            <p:nvSpPr>
              <p:cNvPr id="1694" name="Google Shape;532;p34"/>
              <p:cNvSpPr txBox="1"/>
              <p:nvPr/>
            </p:nvSpPr>
            <p:spPr>
              <a:xfrm>
                <a:off x="1216785" y="399777"/>
                <a:ext cx="1158400" cy="11843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،</a:t>
                </a:r>
              </a:p>
            </p:txBody>
          </p:sp>
        </p:grpSp>
        <p:sp>
          <p:nvSpPr>
            <p:cNvPr id="1696" name="Google Shape;532;p34"/>
            <p:cNvSpPr txBox="1"/>
            <p:nvPr/>
          </p:nvSpPr>
          <p:spPr>
            <a:xfrm>
              <a:off x="1569581" y="849178"/>
              <a:ext cx="1843346" cy="104998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267967" rtl="0">
                <a:defRPr sz="343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٤ </a:t>
              </a:r>
              <a:r>
                <a:rPr>
                  <a:solidFill>
                    <a:srgbClr val="F94344"/>
                  </a:solidFill>
                </a:rPr>
                <a:t>× ٧</a:t>
              </a:r>
              <a:r>
                <a:t> </a:t>
              </a:r>
            </a:p>
          </p:txBody>
        </p:sp>
        <p:sp>
          <p:nvSpPr>
            <p:cNvPr id="1697" name="Google Shape;532;p34"/>
            <p:cNvSpPr txBox="1"/>
            <p:nvPr/>
          </p:nvSpPr>
          <p:spPr>
            <a:xfrm>
              <a:off x="1108320" y="0"/>
              <a:ext cx="2618642" cy="10711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316736" rtl="0">
                <a:defRPr sz="356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</a:t>
              </a:r>
              <a:r>
                <a:rPr>
                  <a:solidFill>
                    <a:srgbClr val="F94344"/>
                  </a:solidFill>
                </a:rPr>
                <a:t> × ٧ </a:t>
              </a:r>
            </a:p>
          </p:txBody>
        </p:sp>
        <p:sp>
          <p:nvSpPr>
            <p:cNvPr id="1698" name="خط"/>
            <p:cNvSpPr/>
            <p:nvPr/>
          </p:nvSpPr>
          <p:spPr>
            <a:xfrm flipH="1" flipV="1">
              <a:off x="1627517" y="998375"/>
              <a:ext cx="1580248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9" name="Google Shape;532;p34"/>
            <p:cNvSpPr txBox="1"/>
            <p:nvPr/>
          </p:nvSpPr>
          <p:spPr>
            <a:xfrm>
              <a:off x="976208" y="535559"/>
              <a:ext cx="826929" cy="83861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03" name="تجميع"/>
            <p:cNvGrpSpPr/>
            <p:nvPr/>
          </p:nvGrpSpPr>
          <p:grpSpPr>
            <a:xfrm>
              <a:off x="0" y="68160"/>
              <a:ext cx="1266167" cy="1848798"/>
              <a:chOff x="0" y="0"/>
              <a:chExt cx="1266166" cy="1848796"/>
            </a:xfrm>
          </p:grpSpPr>
          <p:sp>
            <p:nvSpPr>
              <p:cNvPr id="1700" name="Google Shape;532;p34"/>
              <p:cNvSpPr txBox="1"/>
              <p:nvPr/>
            </p:nvSpPr>
            <p:spPr>
              <a:xfrm>
                <a:off x="34504" y="728846"/>
                <a:ext cx="1231663" cy="111995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٢٨</a:t>
                </a:r>
              </a:p>
            </p:txBody>
          </p:sp>
          <p:sp>
            <p:nvSpPr>
              <p:cNvPr id="1701" name="خط"/>
              <p:cNvSpPr/>
              <p:nvPr/>
            </p:nvSpPr>
            <p:spPr>
              <a:xfrm>
                <a:off x="60450" y="939218"/>
                <a:ext cx="100434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02" name="Google Shape;532;p34"/>
              <p:cNvSpPr txBox="1"/>
              <p:nvPr/>
            </p:nvSpPr>
            <p:spPr>
              <a:xfrm>
                <a:off x="0" y="0"/>
                <a:ext cx="1254879" cy="11793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</p:grpSp>
      </p:grpSp>
      <p:grpSp>
        <p:nvGrpSpPr>
          <p:cNvPr id="1727" name="تجميع"/>
          <p:cNvGrpSpPr/>
          <p:nvPr/>
        </p:nvGrpSpPr>
        <p:grpSpPr>
          <a:xfrm>
            <a:off x="8222242" y="3735209"/>
            <a:ext cx="8334332" cy="2132344"/>
            <a:chOff x="0" y="0"/>
            <a:chExt cx="8334330" cy="2132343"/>
          </a:xfrm>
        </p:grpSpPr>
        <p:grpSp>
          <p:nvGrpSpPr>
            <p:cNvPr id="1714" name="تجميع"/>
            <p:cNvGrpSpPr/>
            <p:nvPr/>
          </p:nvGrpSpPr>
          <p:grpSpPr>
            <a:xfrm>
              <a:off x="3900125" y="104977"/>
              <a:ext cx="3094839" cy="2027367"/>
              <a:chOff x="0" y="0"/>
              <a:chExt cx="3094837" cy="2027364"/>
            </a:xfrm>
          </p:grpSpPr>
          <p:grpSp>
            <p:nvGrpSpPr>
              <p:cNvPr id="1708" name="تجميع"/>
              <p:cNvGrpSpPr/>
              <p:nvPr/>
            </p:nvGrpSpPr>
            <p:grpSpPr>
              <a:xfrm>
                <a:off x="1852671" y="99868"/>
                <a:ext cx="1242167" cy="1927497"/>
                <a:chOff x="0" y="0"/>
                <a:chExt cx="1242166" cy="1927496"/>
              </a:xfrm>
            </p:grpSpPr>
            <p:sp>
              <p:nvSpPr>
                <p:cNvPr id="1705" name="Google Shape;532;p34"/>
                <p:cNvSpPr txBox="1"/>
                <p:nvPr/>
              </p:nvSpPr>
              <p:spPr>
                <a:xfrm>
                  <a:off x="107791" y="741521"/>
                  <a:ext cx="1134376" cy="118597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09344" rtl="0">
                    <a:defRPr sz="435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٢٨</a:t>
                  </a:r>
                </a:p>
              </p:txBody>
            </p:sp>
            <p:sp>
              <p:nvSpPr>
                <p:cNvPr id="1706" name="خط"/>
                <p:cNvSpPr/>
                <p:nvPr/>
              </p:nvSpPr>
              <p:spPr>
                <a:xfrm>
                  <a:off x="163466" y="915260"/>
                  <a:ext cx="92501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07" name="Google Shape;532;p34"/>
                <p:cNvSpPr txBox="1"/>
                <p:nvPr/>
              </p:nvSpPr>
              <p:spPr>
                <a:xfrm>
                  <a:off x="0" y="0"/>
                  <a:ext cx="1155759" cy="124891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80032" rtl="0">
                    <a:defRPr sz="481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١٢</a:t>
                  </a:r>
                </a:p>
              </p:txBody>
            </p:sp>
          </p:grpSp>
          <p:grpSp>
            <p:nvGrpSpPr>
              <p:cNvPr id="1713" name="تجميع"/>
              <p:cNvGrpSpPr/>
              <p:nvPr/>
            </p:nvGrpSpPr>
            <p:grpSpPr>
              <a:xfrm>
                <a:off x="0" y="-1"/>
                <a:ext cx="2043669" cy="2017553"/>
                <a:chOff x="0" y="0"/>
                <a:chExt cx="2043668" cy="2017551"/>
              </a:xfrm>
            </p:grpSpPr>
            <p:sp>
              <p:nvSpPr>
                <p:cNvPr id="1709" name="Google Shape;532;p34"/>
                <p:cNvSpPr txBox="1"/>
                <p:nvPr/>
              </p:nvSpPr>
              <p:spPr>
                <a:xfrm>
                  <a:off x="40820" y="820849"/>
                  <a:ext cx="1134376" cy="119670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٢٨</a:t>
                  </a:r>
                </a:p>
              </p:txBody>
            </p:sp>
            <p:sp>
              <p:nvSpPr>
                <p:cNvPr id="1710" name="خط"/>
                <p:cNvSpPr/>
                <p:nvPr/>
              </p:nvSpPr>
              <p:spPr>
                <a:xfrm>
                  <a:off x="145501" y="994587"/>
                  <a:ext cx="92501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11" name="Google Shape;532;p34"/>
                <p:cNvSpPr txBox="1"/>
                <p:nvPr/>
              </p:nvSpPr>
              <p:spPr>
                <a:xfrm>
                  <a:off x="0" y="0"/>
                  <a:ext cx="1155759" cy="124891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80032" rtl="0">
                    <a:defRPr sz="481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٧</a:t>
                  </a:r>
                </a:p>
              </p:txBody>
            </p:sp>
            <p:sp>
              <p:nvSpPr>
                <p:cNvPr id="1712" name="Google Shape;532;p34"/>
                <p:cNvSpPr txBox="1"/>
                <p:nvPr/>
              </p:nvSpPr>
              <p:spPr>
                <a:xfrm>
                  <a:off x="909293" y="365530"/>
                  <a:ext cx="1134376" cy="119670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82495" rtl="0">
                    <a:defRPr sz="4554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&gt;</a:t>
                  </a:r>
                </a:p>
              </p:txBody>
            </p:sp>
          </p:grpSp>
        </p:grpSp>
        <p:grpSp>
          <p:nvGrpSpPr>
            <p:cNvPr id="1724" name="تجميع"/>
            <p:cNvGrpSpPr/>
            <p:nvPr/>
          </p:nvGrpSpPr>
          <p:grpSpPr>
            <a:xfrm>
              <a:off x="-1" y="-1"/>
              <a:ext cx="3008432" cy="2027366"/>
              <a:chOff x="0" y="0"/>
              <a:chExt cx="3008430" cy="2027364"/>
            </a:xfrm>
          </p:grpSpPr>
          <p:grpSp>
            <p:nvGrpSpPr>
              <p:cNvPr id="1718" name="تجميع"/>
              <p:cNvGrpSpPr/>
              <p:nvPr/>
            </p:nvGrpSpPr>
            <p:grpSpPr>
              <a:xfrm>
                <a:off x="1852671" y="99868"/>
                <a:ext cx="1155759" cy="1927497"/>
                <a:chOff x="0" y="0"/>
                <a:chExt cx="1155758" cy="1927496"/>
              </a:xfrm>
            </p:grpSpPr>
            <p:sp>
              <p:nvSpPr>
                <p:cNvPr id="1715" name="Google Shape;532;p34"/>
                <p:cNvSpPr txBox="1"/>
                <p:nvPr/>
              </p:nvSpPr>
              <p:spPr>
                <a:xfrm>
                  <a:off x="19192" y="741521"/>
                  <a:ext cx="1134376" cy="118597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09344" rtl="0">
                    <a:defRPr sz="4356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٧</a:t>
                  </a:r>
                </a:p>
              </p:txBody>
            </p:sp>
            <p:sp>
              <p:nvSpPr>
                <p:cNvPr id="1716" name="خط"/>
                <p:cNvSpPr/>
                <p:nvPr/>
              </p:nvSpPr>
              <p:spPr>
                <a:xfrm>
                  <a:off x="163466" y="915260"/>
                  <a:ext cx="92501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17" name="Google Shape;532;p34"/>
                <p:cNvSpPr txBox="1"/>
                <p:nvPr/>
              </p:nvSpPr>
              <p:spPr>
                <a:xfrm>
                  <a:off x="0" y="0"/>
                  <a:ext cx="1155759" cy="124891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80032" rtl="0">
                    <a:defRPr sz="481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٣</a:t>
                  </a:r>
                </a:p>
              </p:txBody>
            </p:sp>
          </p:grpSp>
          <p:grpSp>
            <p:nvGrpSpPr>
              <p:cNvPr id="1723" name="تجميع"/>
              <p:cNvGrpSpPr/>
              <p:nvPr/>
            </p:nvGrpSpPr>
            <p:grpSpPr>
              <a:xfrm>
                <a:off x="-1" y="-1"/>
                <a:ext cx="2064294" cy="2017553"/>
                <a:chOff x="0" y="0"/>
                <a:chExt cx="2064292" cy="2017551"/>
              </a:xfrm>
            </p:grpSpPr>
            <p:sp>
              <p:nvSpPr>
                <p:cNvPr id="1719" name="Google Shape;532;p34"/>
                <p:cNvSpPr txBox="1"/>
                <p:nvPr/>
              </p:nvSpPr>
              <p:spPr>
                <a:xfrm>
                  <a:off x="40820" y="820849"/>
                  <a:ext cx="1134376" cy="119670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٤</a:t>
                  </a:r>
                </a:p>
              </p:txBody>
            </p:sp>
            <p:sp>
              <p:nvSpPr>
                <p:cNvPr id="1720" name="خط"/>
                <p:cNvSpPr/>
                <p:nvPr/>
              </p:nvSpPr>
              <p:spPr>
                <a:xfrm>
                  <a:off x="145501" y="994587"/>
                  <a:ext cx="92501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21" name="Google Shape;532;p34"/>
                <p:cNvSpPr txBox="1"/>
                <p:nvPr/>
              </p:nvSpPr>
              <p:spPr>
                <a:xfrm>
                  <a:off x="0" y="0"/>
                  <a:ext cx="1155759" cy="124891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80032" rtl="0">
                    <a:defRPr sz="481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</a:t>
                  </a:r>
                </a:p>
              </p:txBody>
            </p:sp>
            <p:sp>
              <p:nvSpPr>
                <p:cNvPr id="1722" name="Google Shape;532;p34"/>
                <p:cNvSpPr txBox="1"/>
                <p:nvPr/>
              </p:nvSpPr>
              <p:spPr>
                <a:xfrm>
                  <a:off x="929917" y="396236"/>
                  <a:ext cx="1134376" cy="119670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82495" rtl="0">
                    <a:defRPr sz="4554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&gt;</a:t>
                  </a:r>
                </a:p>
              </p:txBody>
            </p:sp>
          </p:grpSp>
        </p:grpSp>
        <p:sp>
          <p:nvSpPr>
            <p:cNvPr id="1725" name="Google Shape;532;p34"/>
            <p:cNvSpPr txBox="1"/>
            <p:nvPr/>
          </p:nvSpPr>
          <p:spPr>
            <a:xfrm>
              <a:off x="6994963" y="209727"/>
              <a:ext cx="1339368" cy="139180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1682495" rtl="0">
                <a:defRPr b="1" sz="4071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بما أن </a:t>
              </a:r>
            </a:p>
          </p:txBody>
        </p:sp>
        <p:sp>
          <p:nvSpPr>
            <p:cNvPr id="1726" name="Google Shape;532;p34"/>
            <p:cNvSpPr txBox="1"/>
            <p:nvPr/>
          </p:nvSpPr>
          <p:spPr>
            <a:xfrm>
              <a:off x="3008429" y="67956"/>
              <a:ext cx="960978" cy="16753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1975104" rtl="0">
                <a:defRPr b="1" sz="4779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إذاً </a:t>
              </a:r>
            </a:p>
          </p:txBody>
        </p:sp>
      </p:grpSp>
      <p:grpSp>
        <p:nvGrpSpPr>
          <p:cNvPr id="1741" name="تجميع"/>
          <p:cNvGrpSpPr/>
          <p:nvPr/>
        </p:nvGrpSpPr>
        <p:grpSpPr>
          <a:xfrm>
            <a:off x="12747864" y="6100664"/>
            <a:ext cx="4764294" cy="1937132"/>
            <a:chOff x="0" y="0"/>
            <a:chExt cx="4764293" cy="1937130"/>
          </a:xfrm>
        </p:grpSpPr>
        <p:sp>
          <p:nvSpPr>
            <p:cNvPr id="1728" name="Google Shape;532;p34"/>
            <p:cNvSpPr txBox="1"/>
            <p:nvPr/>
          </p:nvSpPr>
          <p:spPr>
            <a:xfrm>
              <a:off x="2949350" y="526610"/>
              <a:ext cx="798689" cy="8245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32" name="تجميع"/>
            <p:cNvGrpSpPr/>
            <p:nvPr/>
          </p:nvGrpSpPr>
          <p:grpSpPr>
            <a:xfrm>
              <a:off x="3470138" y="2822"/>
              <a:ext cx="1294156" cy="1867036"/>
              <a:chOff x="0" y="0"/>
              <a:chExt cx="1294155" cy="1867034"/>
            </a:xfrm>
          </p:grpSpPr>
          <p:sp>
            <p:nvSpPr>
              <p:cNvPr id="1729" name="Google Shape;532;p34"/>
              <p:cNvSpPr txBox="1"/>
              <p:nvPr/>
            </p:nvSpPr>
            <p:spPr>
              <a:xfrm>
                <a:off x="0" y="771813"/>
                <a:ext cx="1294156" cy="109522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63040" rtl="0">
                  <a:defRPr sz="396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٧</a:t>
                </a:r>
              </a:p>
            </p:txBody>
          </p:sp>
          <p:sp>
            <p:nvSpPr>
              <p:cNvPr id="1730" name="خط"/>
              <p:cNvSpPr/>
              <p:nvPr/>
            </p:nvSpPr>
            <p:spPr>
              <a:xfrm>
                <a:off x="163675" y="945764"/>
                <a:ext cx="1011557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31" name="Google Shape;532;p34"/>
              <p:cNvSpPr txBox="1"/>
              <p:nvPr/>
            </p:nvSpPr>
            <p:spPr>
              <a:xfrm>
                <a:off x="118679" y="0"/>
                <a:ext cx="1118839" cy="11645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  <p:sp>
          <p:nvSpPr>
            <p:cNvPr id="1733" name="Google Shape;532;p34"/>
            <p:cNvSpPr txBox="1"/>
            <p:nvPr/>
          </p:nvSpPr>
          <p:spPr>
            <a:xfrm>
              <a:off x="1515979" y="834988"/>
              <a:ext cx="1780394" cy="10324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194816" rtl="0">
                <a:defRPr sz="323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٧ </a:t>
              </a:r>
              <a:r>
                <a:rPr>
                  <a:solidFill>
                    <a:srgbClr val="F94344"/>
                  </a:solidFill>
                </a:rPr>
                <a:t>× ٣</a:t>
              </a:r>
              <a:r>
                <a:t> </a:t>
              </a:r>
            </a:p>
          </p:txBody>
        </p:sp>
        <p:sp>
          <p:nvSpPr>
            <p:cNvPr id="1734" name="Google Shape;532;p34"/>
            <p:cNvSpPr txBox="1"/>
            <p:nvPr/>
          </p:nvSpPr>
          <p:spPr>
            <a:xfrm>
              <a:off x="1070470" y="0"/>
              <a:ext cx="2529214" cy="10532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267967" rtl="0">
                <a:defRPr sz="343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٥</a:t>
              </a:r>
              <a:r>
                <a:rPr>
                  <a:solidFill>
                    <a:srgbClr val="F94344"/>
                  </a:solidFill>
                </a:rPr>
                <a:t> × ٣ </a:t>
              </a:r>
            </a:p>
          </p:txBody>
        </p:sp>
        <p:sp>
          <p:nvSpPr>
            <p:cNvPr id="1735" name="خط"/>
            <p:cNvSpPr/>
            <p:nvPr/>
          </p:nvSpPr>
          <p:spPr>
            <a:xfrm flipH="1" flipV="1">
              <a:off x="1571937" y="981693"/>
              <a:ext cx="1526281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36" name="Google Shape;532;p34"/>
            <p:cNvSpPr txBox="1"/>
            <p:nvPr/>
          </p:nvSpPr>
          <p:spPr>
            <a:xfrm>
              <a:off x="942870" y="526610"/>
              <a:ext cx="798689" cy="8245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40" name="تجميع"/>
            <p:cNvGrpSpPr/>
            <p:nvPr/>
          </p:nvGrpSpPr>
          <p:grpSpPr>
            <a:xfrm>
              <a:off x="0" y="67021"/>
              <a:ext cx="1257847" cy="1870110"/>
              <a:chOff x="0" y="0"/>
              <a:chExt cx="1257846" cy="1870109"/>
            </a:xfrm>
          </p:grpSpPr>
          <p:sp>
            <p:nvSpPr>
              <p:cNvPr id="1737" name="Google Shape;532;p34"/>
              <p:cNvSpPr txBox="1"/>
              <p:nvPr/>
            </p:nvSpPr>
            <p:spPr>
              <a:xfrm>
                <a:off x="68247" y="768872"/>
                <a:ext cx="1189600" cy="110123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  <p:sp>
            <p:nvSpPr>
              <p:cNvPr id="1738" name="خط"/>
              <p:cNvSpPr/>
              <p:nvPr/>
            </p:nvSpPr>
            <p:spPr>
              <a:xfrm>
                <a:off x="58385" y="923524"/>
                <a:ext cx="970046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39" name="Google Shape;532;p34"/>
              <p:cNvSpPr txBox="1"/>
              <p:nvPr/>
            </p:nvSpPr>
            <p:spPr>
              <a:xfrm>
                <a:off x="0" y="0"/>
                <a:ext cx="1212024" cy="115967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84959" rtl="0">
                  <a:defRPr sz="4290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١٥</a:t>
                </a:r>
              </a:p>
            </p:txBody>
          </p:sp>
        </p:grpSp>
      </p:grpSp>
      <p:grpSp>
        <p:nvGrpSpPr>
          <p:cNvPr id="1756" name="تجميع"/>
          <p:cNvGrpSpPr/>
          <p:nvPr/>
        </p:nvGrpSpPr>
        <p:grpSpPr>
          <a:xfrm>
            <a:off x="6840450" y="5917109"/>
            <a:ext cx="5808702" cy="1927069"/>
            <a:chOff x="0" y="0"/>
            <a:chExt cx="5808700" cy="1927067"/>
          </a:xfrm>
        </p:grpSpPr>
        <p:sp>
          <p:nvSpPr>
            <p:cNvPr id="1742" name="Google Shape;532;p34"/>
            <p:cNvSpPr txBox="1"/>
            <p:nvPr/>
          </p:nvSpPr>
          <p:spPr>
            <a:xfrm>
              <a:off x="2972115" y="521262"/>
              <a:ext cx="804853" cy="8162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47" name="تجميع"/>
            <p:cNvGrpSpPr/>
            <p:nvPr/>
          </p:nvGrpSpPr>
          <p:grpSpPr>
            <a:xfrm>
              <a:off x="3496922" y="78994"/>
              <a:ext cx="2311779" cy="1848074"/>
              <a:chOff x="0" y="0"/>
              <a:chExt cx="2311777" cy="1848073"/>
            </a:xfrm>
          </p:grpSpPr>
          <p:sp>
            <p:nvSpPr>
              <p:cNvPr id="1743" name="Google Shape;532;p34"/>
              <p:cNvSpPr txBox="1"/>
              <p:nvPr/>
            </p:nvSpPr>
            <p:spPr>
              <a:xfrm>
                <a:off x="0" y="763975"/>
                <a:ext cx="1304145" cy="10840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389888" rtl="0">
                  <a:defRPr sz="376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  <p:sp>
            <p:nvSpPr>
              <p:cNvPr id="1744" name="خط"/>
              <p:cNvSpPr/>
              <p:nvPr/>
            </p:nvSpPr>
            <p:spPr>
              <a:xfrm>
                <a:off x="164938" y="936159"/>
                <a:ext cx="1019365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45" name="Google Shape;532;p34"/>
              <p:cNvSpPr txBox="1"/>
              <p:nvPr/>
            </p:nvSpPr>
            <p:spPr>
              <a:xfrm>
                <a:off x="119595" y="0"/>
                <a:ext cx="1127475" cy="11527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84959" rtl="0">
                  <a:defRPr sz="429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١٥</a:t>
                </a:r>
              </a:p>
            </p:txBody>
          </p:sp>
          <p:sp>
            <p:nvSpPr>
              <p:cNvPr id="1746" name="Google Shape;532;p34"/>
              <p:cNvSpPr txBox="1"/>
              <p:nvPr/>
            </p:nvSpPr>
            <p:spPr>
              <a:xfrm>
                <a:off x="1184302" y="389104"/>
                <a:ext cx="1127476" cy="115270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84959" rtl="0">
                  <a:defRPr sz="429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،</a:t>
                </a:r>
              </a:p>
            </p:txBody>
          </p:sp>
        </p:grpSp>
        <p:sp>
          <p:nvSpPr>
            <p:cNvPr id="1748" name="Google Shape;532;p34"/>
            <p:cNvSpPr txBox="1"/>
            <p:nvPr/>
          </p:nvSpPr>
          <p:spPr>
            <a:xfrm>
              <a:off x="1527681" y="826509"/>
              <a:ext cx="1794136" cy="102195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194816" rtl="0">
                <a:defRPr sz="323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٢١ </a:t>
              </a:r>
              <a:r>
                <a:rPr>
                  <a:solidFill>
                    <a:srgbClr val="F94344"/>
                  </a:solidFill>
                </a:rPr>
                <a:t>× ١</a:t>
              </a:r>
              <a:r>
                <a:t> </a:t>
              </a:r>
            </a:p>
          </p:txBody>
        </p:sp>
        <p:sp>
          <p:nvSpPr>
            <p:cNvPr id="1749" name="Google Shape;532;p34"/>
            <p:cNvSpPr txBox="1"/>
            <p:nvPr/>
          </p:nvSpPr>
          <p:spPr>
            <a:xfrm>
              <a:off x="1078733" y="0"/>
              <a:ext cx="2548736" cy="104252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219200" rtl="0">
                <a:defRPr sz="330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١٥</a:t>
              </a:r>
              <a:r>
                <a:rPr>
                  <a:solidFill>
                    <a:srgbClr val="F94344"/>
                  </a:solidFill>
                </a:rPr>
                <a:t> × ١ </a:t>
              </a:r>
            </a:p>
          </p:txBody>
        </p:sp>
        <p:sp>
          <p:nvSpPr>
            <p:cNvPr id="1750" name="خط"/>
            <p:cNvSpPr/>
            <p:nvPr/>
          </p:nvSpPr>
          <p:spPr>
            <a:xfrm flipH="1" flipV="1">
              <a:off x="1584070" y="971723"/>
              <a:ext cx="1538062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51" name="Google Shape;532;p34"/>
            <p:cNvSpPr txBox="1"/>
            <p:nvPr/>
          </p:nvSpPr>
          <p:spPr>
            <a:xfrm>
              <a:off x="950147" y="521262"/>
              <a:ext cx="804854" cy="81622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55" name="تجميع"/>
            <p:cNvGrpSpPr/>
            <p:nvPr/>
          </p:nvGrpSpPr>
          <p:grpSpPr>
            <a:xfrm>
              <a:off x="0" y="66341"/>
              <a:ext cx="1232366" cy="1799443"/>
              <a:chOff x="0" y="0"/>
              <a:chExt cx="1232365" cy="1799442"/>
            </a:xfrm>
          </p:grpSpPr>
          <p:sp>
            <p:nvSpPr>
              <p:cNvPr id="1752" name="Google Shape;532;p34"/>
              <p:cNvSpPr txBox="1"/>
              <p:nvPr/>
            </p:nvSpPr>
            <p:spPr>
              <a:xfrm>
                <a:off x="33583" y="709389"/>
                <a:ext cx="1198783" cy="10900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63040" rtl="0">
                  <a:defRPr sz="396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٢١</a:t>
                </a:r>
              </a:p>
            </p:txBody>
          </p:sp>
          <p:sp>
            <p:nvSpPr>
              <p:cNvPr id="1753" name="خط"/>
              <p:cNvSpPr/>
              <p:nvPr/>
            </p:nvSpPr>
            <p:spPr>
              <a:xfrm>
                <a:off x="58836" y="914145"/>
                <a:ext cx="97753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54" name="Google Shape;532;p34"/>
              <p:cNvSpPr txBox="1"/>
              <p:nvPr/>
            </p:nvSpPr>
            <p:spPr>
              <a:xfrm>
                <a:off x="0" y="0"/>
                <a:ext cx="1221379" cy="11478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36191" rtl="0">
                  <a:defRPr sz="4158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١٥</a:t>
                </a:r>
              </a:p>
            </p:txBody>
          </p:sp>
        </p:grpSp>
      </p:grpSp>
      <p:grpSp>
        <p:nvGrpSpPr>
          <p:cNvPr id="1779" name="تجميع"/>
          <p:cNvGrpSpPr/>
          <p:nvPr/>
        </p:nvGrpSpPr>
        <p:grpSpPr>
          <a:xfrm>
            <a:off x="8002532" y="7440266"/>
            <a:ext cx="8378937" cy="2143757"/>
            <a:chOff x="0" y="0"/>
            <a:chExt cx="8378935" cy="2143755"/>
          </a:xfrm>
        </p:grpSpPr>
        <p:grpSp>
          <p:nvGrpSpPr>
            <p:cNvPr id="1766" name="تجميع"/>
            <p:cNvGrpSpPr/>
            <p:nvPr/>
          </p:nvGrpSpPr>
          <p:grpSpPr>
            <a:xfrm>
              <a:off x="3920999" y="105539"/>
              <a:ext cx="3111402" cy="2038217"/>
              <a:chOff x="0" y="0"/>
              <a:chExt cx="3111401" cy="2038215"/>
            </a:xfrm>
          </p:grpSpPr>
          <p:grpSp>
            <p:nvGrpSpPr>
              <p:cNvPr id="1760" name="تجميع"/>
              <p:cNvGrpSpPr/>
              <p:nvPr/>
            </p:nvGrpSpPr>
            <p:grpSpPr>
              <a:xfrm>
                <a:off x="1862587" y="100403"/>
                <a:ext cx="1248815" cy="1937813"/>
                <a:chOff x="0" y="0"/>
                <a:chExt cx="1248813" cy="1937812"/>
              </a:xfrm>
            </p:grpSpPr>
            <p:sp>
              <p:nvSpPr>
                <p:cNvPr id="1757" name="Google Shape;532;p34"/>
                <p:cNvSpPr txBox="1"/>
                <p:nvPr/>
              </p:nvSpPr>
              <p:spPr>
                <a:xfrm>
                  <a:off x="108368" y="745490"/>
                  <a:ext cx="1140446" cy="119232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٢١</a:t>
                  </a:r>
                </a:p>
              </p:txBody>
            </p:sp>
            <p:sp>
              <p:nvSpPr>
                <p:cNvPr id="1758" name="خط"/>
                <p:cNvSpPr/>
                <p:nvPr/>
              </p:nvSpPr>
              <p:spPr>
                <a:xfrm>
                  <a:off x="164341" y="920158"/>
                  <a:ext cx="92996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59" name="Google Shape;532;p34"/>
                <p:cNvSpPr txBox="1"/>
                <p:nvPr/>
              </p:nvSpPr>
              <p:spPr>
                <a:xfrm>
                  <a:off x="0" y="0"/>
                  <a:ext cx="1161944" cy="125559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804416" rtl="0">
                    <a:defRPr sz="4884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١٥</a:t>
                  </a:r>
                </a:p>
              </p:txBody>
            </p:sp>
          </p:grpSp>
          <p:grpSp>
            <p:nvGrpSpPr>
              <p:cNvPr id="1765" name="تجميع"/>
              <p:cNvGrpSpPr/>
              <p:nvPr/>
            </p:nvGrpSpPr>
            <p:grpSpPr>
              <a:xfrm>
                <a:off x="-1" y="-1"/>
                <a:ext cx="2054607" cy="2028351"/>
                <a:chOff x="0" y="0"/>
                <a:chExt cx="2054605" cy="2028348"/>
              </a:xfrm>
            </p:grpSpPr>
            <p:sp>
              <p:nvSpPr>
                <p:cNvPr id="1761" name="Google Shape;532;p34"/>
                <p:cNvSpPr txBox="1"/>
                <p:nvPr/>
              </p:nvSpPr>
              <p:spPr>
                <a:xfrm>
                  <a:off x="41038" y="825242"/>
                  <a:ext cx="1140447" cy="120310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٢١</a:t>
                  </a:r>
                </a:p>
              </p:txBody>
            </p:sp>
            <p:sp>
              <p:nvSpPr>
                <p:cNvPr id="1762" name="خط"/>
                <p:cNvSpPr/>
                <p:nvPr/>
              </p:nvSpPr>
              <p:spPr>
                <a:xfrm>
                  <a:off x="146280" y="999910"/>
                  <a:ext cx="92996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63" name="Google Shape;532;p34"/>
                <p:cNvSpPr txBox="1"/>
                <p:nvPr/>
              </p:nvSpPr>
              <p:spPr>
                <a:xfrm>
                  <a:off x="0" y="0"/>
                  <a:ext cx="1161944" cy="125559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804416" rtl="0">
                    <a:defRPr sz="4884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١٥</a:t>
                  </a:r>
                </a:p>
              </p:txBody>
            </p:sp>
            <p:sp>
              <p:nvSpPr>
                <p:cNvPr id="1764" name="Google Shape;532;p34"/>
                <p:cNvSpPr txBox="1"/>
                <p:nvPr/>
              </p:nvSpPr>
              <p:spPr>
                <a:xfrm>
                  <a:off x="914159" y="367486"/>
                  <a:ext cx="1140447" cy="120310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31263" rtl="0">
                    <a:defRPr sz="4685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</p:grpSp>
        </p:grpSp>
        <p:grpSp>
          <p:nvGrpSpPr>
            <p:cNvPr id="1776" name="تجميع"/>
            <p:cNvGrpSpPr/>
            <p:nvPr/>
          </p:nvGrpSpPr>
          <p:grpSpPr>
            <a:xfrm>
              <a:off x="0" y="-1"/>
              <a:ext cx="3024531" cy="2038217"/>
              <a:chOff x="0" y="0"/>
              <a:chExt cx="3024530" cy="2038215"/>
            </a:xfrm>
          </p:grpSpPr>
          <p:grpSp>
            <p:nvGrpSpPr>
              <p:cNvPr id="1770" name="تجميع"/>
              <p:cNvGrpSpPr/>
              <p:nvPr/>
            </p:nvGrpSpPr>
            <p:grpSpPr>
              <a:xfrm>
                <a:off x="1862587" y="100403"/>
                <a:ext cx="1161944" cy="1937813"/>
                <a:chOff x="0" y="0"/>
                <a:chExt cx="1161943" cy="1937812"/>
              </a:xfrm>
            </p:grpSpPr>
            <p:sp>
              <p:nvSpPr>
                <p:cNvPr id="1767" name="Google Shape;532;p34"/>
                <p:cNvSpPr txBox="1"/>
                <p:nvPr/>
              </p:nvSpPr>
              <p:spPr>
                <a:xfrm>
                  <a:off x="19295" y="745490"/>
                  <a:ext cx="1140447" cy="119232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٧</a:t>
                  </a:r>
                </a:p>
              </p:txBody>
            </p:sp>
            <p:sp>
              <p:nvSpPr>
                <p:cNvPr id="1768" name="خط"/>
                <p:cNvSpPr/>
                <p:nvPr/>
              </p:nvSpPr>
              <p:spPr>
                <a:xfrm>
                  <a:off x="164341" y="920158"/>
                  <a:ext cx="92996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69" name="Google Shape;532;p34"/>
                <p:cNvSpPr txBox="1"/>
                <p:nvPr/>
              </p:nvSpPr>
              <p:spPr>
                <a:xfrm>
                  <a:off x="0" y="0"/>
                  <a:ext cx="1161944" cy="125559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rtl="0">
                    <a:defRPr sz="495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٥</a:t>
                  </a:r>
                </a:p>
              </p:txBody>
            </p:sp>
          </p:grpSp>
          <p:grpSp>
            <p:nvGrpSpPr>
              <p:cNvPr id="1775" name="تجميع"/>
              <p:cNvGrpSpPr/>
              <p:nvPr/>
            </p:nvGrpSpPr>
            <p:grpSpPr>
              <a:xfrm>
                <a:off x="0" y="-1"/>
                <a:ext cx="2075341" cy="2028351"/>
                <a:chOff x="0" y="0"/>
                <a:chExt cx="2075340" cy="2028348"/>
              </a:xfrm>
            </p:grpSpPr>
            <p:sp>
              <p:nvSpPr>
                <p:cNvPr id="1771" name="Google Shape;532;p34"/>
                <p:cNvSpPr txBox="1"/>
                <p:nvPr/>
              </p:nvSpPr>
              <p:spPr>
                <a:xfrm>
                  <a:off x="41038" y="825242"/>
                  <a:ext cx="1140447" cy="120310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٢١</a:t>
                  </a:r>
                </a:p>
              </p:txBody>
            </p:sp>
            <p:sp>
              <p:nvSpPr>
                <p:cNvPr id="1772" name="خط"/>
                <p:cNvSpPr/>
                <p:nvPr/>
              </p:nvSpPr>
              <p:spPr>
                <a:xfrm>
                  <a:off x="146280" y="999910"/>
                  <a:ext cx="929964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773" name="Google Shape;532;p34"/>
                <p:cNvSpPr txBox="1"/>
                <p:nvPr/>
              </p:nvSpPr>
              <p:spPr>
                <a:xfrm>
                  <a:off x="0" y="0"/>
                  <a:ext cx="1161944" cy="125559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804416" rtl="0">
                    <a:defRPr sz="4884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١٥</a:t>
                  </a:r>
                </a:p>
              </p:txBody>
            </p:sp>
            <p:sp>
              <p:nvSpPr>
                <p:cNvPr id="1774" name="Google Shape;532;p34"/>
                <p:cNvSpPr txBox="1"/>
                <p:nvPr/>
              </p:nvSpPr>
              <p:spPr>
                <a:xfrm>
                  <a:off x="934894" y="398357"/>
                  <a:ext cx="1140447" cy="120310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31263" rtl="0">
                    <a:defRPr sz="4685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</p:grpSp>
        </p:grpSp>
        <p:sp>
          <p:nvSpPr>
            <p:cNvPr id="1777" name="Google Shape;532;p34"/>
            <p:cNvSpPr txBox="1"/>
            <p:nvPr/>
          </p:nvSpPr>
          <p:spPr>
            <a:xfrm>
              <a:off x="7032400" y="210850"/>
              <a:ext cx="1346536" cy="139925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1706879" rtl="0">
                <a:defRPr b="1" sz="4130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بما أن </a:t>
              </a:r>
            </a:p>
          </p:txBody>
        </p:sp>
        <p:sp>
          <p:nvSpPr>
            <p:cNvPr id="1778" name="Google Shape;532;p34"/>
            <p:cNvSpPr txBox="1"/>
            <p:nvPr/>
          </p:nvSpPr>
          <p:spPr>
            <a:xfrm>
              <a:off x="3024530" y="68319"/>
              <a:ext cx="966121" cy="1684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1999488" rtl="0">
                <a:defRPr b="1" sz="4838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إذاً </a:t>
              </a:r>
            </a:p>
          </p:txBody>
        </p:sp>
      </p:grpSp>
      <p:sp>
        <p:nvSpPr>
          <p:cNvPr id="1780" name="Google Shape;532;p34"/>
          <p:cNvSpPr txBox="1"/>
          <p:nvPr/>
        </p:nvSpPr>
        <p:spPr>
          <a:xfrm>
            <a:off x="18761059" y="7376881"/>
            <a:ext cx="4473736" cy="13218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170176" rtl="0">
              <a:defRPr b="1" sz="4361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(م.م.أ )للمقامات هو ٢١</a:t>
            </a:r>
          </a:p>
        </p:txBody>
      </p:sp>
      <p:sp>
        <p:nvSpPr>
          <p:cNvPr id="1781" name="خط"/>
          <p:cNvSpPr/>
          <p:nvPr/>
        </p:nvSpPr>
        <p:spPr>
          <a:xfrm flipH="1" flipV="1">
            <a:off x="4204450" y="9530139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82" name="Google Shape;532;p34"/>
          <p:cNvSpPr txBox="1"/>
          <p:nvPr/>
        </p:nvSpPr>
        <p:spPr>
          <a:xfrm>
            <a:off x="18579048" y="11937953"/>
            <a:ext cx="4408976" cy="12496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170176" rtl="0">
              <a:defRPr b="1" sz="4361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والأعداد الكلية متساوية</a:t>
            </a:r>
          </a:p>
        </p:txBody>
      </p:sp>
      <p:sp>
        <p:nvSpPr>
          <p:cNvPr id="1783" name="Google Shape;532;p34"/>
          <p:cNvSpPr txBox="1"/>
          <p:nvPr/>
        </p:nvSpPr>
        <p:spPr>
          <a:xfrm>
            <a:off x="18364910" y="11195321"/>
            <a:ext cx="4617997" cy="12879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43327" rtl="0">
              <a:defRPr b="1" sz="450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١٦</a:t>
            </a:r>
          </a:p>
        </p:txBody>
      </p:sp>
      <p:grpSp>
        <p:nvGrpSpPr>
          <p:cNvPr id="1797" name="تجميع"/>
          <p:cNvGrpSpPr/>
          <p:nvPr/>
        </p:nvGrpSpPr>
        <p:grpSpPr>
          <a:xfrm>
            <a:off x="12489116" y="9522622"/>
            <a:ext cx="5313107" cy="2271535"/>
            <a:chOff x="0" y="0"/>
            <a:chExt cx="5313106" cy="2271533"/>
          </a:xfrm>
        </p:grpSpPr>
        <p:sp>
          <p:nvSpPr>
            <p:cNvPr id="1784" name="Google Shape;532;p34"/>
            <p:cNvSpPr txBox="1"/>
            <p:nvPr/>
          </p:nvSpPr>
          <p:spPr>
            <a:xfrm>
              <a:off x="2961641" y="697109"/>
              <a:ext cx="802018" cy="8280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88" name="تجميع"/>
            <p:cNvGrpSpPr/>
            <p:nvPr/>
          </p:nvGrpSpPr>
          <p:grpSpPr>
            <a:xfrm>
              <a:off x="4013557" y="168304"/>
              <a:ext cx="1299550" cy="2103230"/>
              <a:chOff x="0" y="0"/>
              <a:chExt cx="1299548" cy="2103229"/>
            </a:xfrm>
          </p:grpSpPr>
          <p:sp>
            <p:nvSpPr>
              <p:cNvPr id="1785" name="Google Shape;532;p34"/>
              <p:cNvSpPr txBox="1"/>
              <p:nvPr/>
            </p:nvSpPr>
            <p:spPr>
              <a:xfrm>
                <a:off x="0" y="869453"/>
                <a:ext cx="1299549" cy="12337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55648" rtl="0">
                  <a:defRPr sz="4752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١٦</a:t>
                </a:r>
              </a:p>
            </p:txBody>
          </p:sp>
          <p:sp>
            <p:nvSpPr>
              <p:cNvPr id="1786" name="خط"/>
              <p:cNvSpPr/>
              <p:nvPr/>
            </p:nvSpPr>
            <p:spPr>
              <a:xfrm>
                <a:off x="164357" y="1065410"/>
                <a:ext cx="1015773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87" name="Google Shape;532;p34"/>
              <p:cNvSpPr txBox="1"/>
              <p:nvPr/>
            </p:nvSpPr>
            <p:spPr>
              <a:xfrm>
                <a:off x="119173" y="0"/>
                <a:ext cx="1123502" cy="131185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50720" rtl="0">
                  <a:defRPr sz="528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</p:grpSp>
        <p:sp>
          <p:nvSpPr>
            <p:cNvPr id="1789" name="Google Shape;532;p34"/>
            <p:cNvSpPr txBox="1"/>
            <p:nvPr/>
          </p:nvSpPr>
          <p:spPr>
            <a:xfrm>
              <a:off x="1522297" y="886555"/>
              <a:ext cx="1787814" cy="12891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316736" rtl="0">
                <a:defRPr sz="356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١٦ </a:t>
              </a:r>
              <a:r>
                <a:rPr>
                  <a:solidFill>
                    <a:srgbClr val="F94344"/>
                  </a:solidFill>
                </a:rPr>
                <a:t>× ١</a:t>
              </a:r>
              <a:r>
                <a:t> </a:t>
              </a:r>
            </a:p>
          </p:txBody>
        </p:sp>
        <p:sp>
          <p:nvSpPr>
            <p:cNvPr id="1790" name="Google Shape;532;p34"/>
            <p:cNvSpPr txBox="1"/>
            <p:nvPr/>
          </p:nvSpPr>
          <p:spPr>
            <a:xfrm>
              <a:off x="1074931" y="0"/>
              <a:ext cx="2539755" cy="12259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682495" rtl="0">
                <a:defRPr sz="4554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٩</a:t>
              </a:r>
              <a:r>
                <a:rPr>
                  <a:solidFill>
                    <a:srgbClr val="F94344"/>
                  </a:solidFill>
                </a:rPr>
                <a:t> × ١ </a:t>
              </a:r>
            </a:p>
          </p:txBody>
        </p:sp>
        <p:sp>
          <p:nvSpPr>
            <p:cNvPr id="1791" name="خط"/>
            <p:cNvSpPr/>
            <p:nvPr/>
          </p:nvSpPr>
          <p:spPr>
            <a:xfrm flipH="1" flipV="1">
              <a:off x="1578488" y="1154089"/>
              <a:ext cx="1532642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92" name="Google Shape;532;p34"/>
            <p:cNvSpPr txBox="1"/>
            <p:nvPr/>
          </p:nvSpPr>
          <p:spPr>
            <a:xfrm>
              <a:off x="946799" y="697109"/>
              <a:ext cx="802018" cy="82803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796" name="تجميع"/>
            <p:cNvGrpSpPr/>
            <p:nvPr/>
          </p:nvGrpSpPr>
          <p:grpSpPr>
            <a:xfrm>
              <a:off x="-1" y="235606"/>
              <a:ext cx="1263090" cy="1877903"/>
              <a:chOff x="0" y="0"/>
              <a:chExt cx="1263088" cy="1877902"/>
            </a:xfrm>
          </p:grpSpPr>
          <p:sp>
            <p:nvSpPr>
              <p:cNvPr id="1793" name="Google Shape;532;p34"/>
              <p:cNvSpPr txBox="1"/>
              <p:nvPr/>
            </p:nvSpPr>
            <p:spPr>
              <a:xfrm>
                <a:off x="68531" y="772076"/>
                <a:ext cx="1194558" cy="11058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١٦</a:t>
                </a:r>
              </a:p>
            </p:txBody>
          </p:sp>
          <p:sp>
            <p:nvSpPr>
              <p:cNvPr id="1794" name="خط"/>
              <p:cNvSpPr/>
              <p:nvPr/>
            </p:nvSpPr>
            <p:spPr>
              <a:xfrm>
                <a:off x="58629" y="927372"/>
                <a:ext cx="97408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795" name="Google Shape;532;p34"/>
              <p:cNvSpPr txBox="1"/>
              <p:nvPr/>
            </p:nvSpPr>
            <p:spPr>
              <a:xfrm>
                <a:off x="0" y="0"/>
                <a:ext cx="1217075" cy="11645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09344" rtl="0">
                  <a:defRPr sz="4356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٩</a:t>
                </a:r>
              </a:p>
            </p:txBody>
          </p:sp>
        </p:grpSp>
      </p:grpSp>
      <p:grpSp>
        <p:nvGrpSpPr>
          <p:cNvPr id="1812" name="تجميع"/>
          <p:cNvGrpSpPr/>
          <p:nvPr/>
        </p:nvGrpSpPr>
        <p:grpSpPr>
          <a:xfrm>
            <a:off x="6412410" y="9409922"/>
            <a:ext cx="6412690" cy="2108105"/>
            <a:chOff x="0" y="0"/>
            <a:chExt cx="6412688" cy="2108103"/>
          </a:xfrm>
        </p:grpSpPr>
        <p:sp>
          <p:nvSpPr>
            <p:cNvPr id="1798" name="Google Shape;532;p34"/>
            <p:cNvSpPr txBox="1"/>
            <p:nvPr/>
          </p:nvSpPr>
          <p:spPr>
            <a:xfrm>
              <a:off x="3281155" y="633335"/>
              <a:ext cx="888543" cy="803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803" name="تجميع"/>
            <p:cNvGrpSpPr/>
            <p:nvPr/>
          </p:nvGrpSpPr>
          <p:grpSpPr>
            <a:xfrm>
              <a:off x="3860532" y="122968"/>
              <a:ext cx="2552157" cy="1819200"/>
              <a:chOff x="0" y="0"/>
              <a:chExt cx="2552155" cy="1819199"/>
            </a:xfrm>
          </p:grpSpPr>
          <p:sp>
            <p:nvSpPr>
              <p:cNvPr id="1799" name="Google Shape;532;p34"/>
              <p:cNvSpPr txBox="1"/>
              <p:nvPr/>
            </p:nvSpPr>
            <p:spPr>
              <a:xfrm>
                <a:off x="0" y="752038"/>
                <a:ext cx="1439750" cy="10671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365504" rtl="0">
                  <a:defRPr sz="369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1800" name="خط"/>
              <p:cNvSpPr/>
              <p:nvPr/>
            </p:nvSpPr>
            <p:spPr>
              <a:xfrm>
                <a:off x="182089" y="921532"/>
                <a:ext cx="1125358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01" name="Google Shape;532;p34"/>
              <p:cNvSpPr txBox="1"/>
              <p:nvPr/>
            </p:nvSpPr>
            <p:spPr>
              <a:xfrm>
                <a:off x="132030" y="0"/>
                <a:ext cx="1244710" cy="11346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  <p:sp>
            <p:nvSpPr>
              <p:cNvPr id="1802" name="Google Shape;532;p34"/>
              <p:cNvSpPr txBox="1"/>
              <p:nvPr/>
            </p:nvSpPr>
            <p:spPr>
              <a:xfrm>
                <a:off x="1307446" y="383025"/>
                <a:ext cx="1244710" cy="11346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،</a:t>
                </a:r>
              </a:p>
            </p:txBody>
          </p:sp>
        </p:grpSp>
        <p:sp>
          <p:nvSpPr>
            <p:cNvPr id="1804" name="Google Shape;532;p34"/>
            <p:cNvSpPr txBox="1"/>
            <p:nvPr/>
          </p:nvSpPr>
          <p:spPr>
            <a:xfrm>
              <a:off x="1686529" y="933813"/>
              <a:ext cx="1980690" cy="11742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511808" rtl="0">
                <a:defRPr sz="4092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٨ </a:t>
              </a:r>
              <a:r>
                <a:rPr>
                  <a:solidFill>
                    <a:srgbClr val="F94344"/>
                  </a:solidFill>
                </a:rPr>
                <a:t>× ٢</a:t>
              </a:r>
              <a:r>
                <a:t> </a:t>
              </a:r>
            </a:p>
          </p:txBody>
        </p:sp>
        <p:sp>
          <p:nvSpPr>
            <p:cNvPr id="1805" name="Google Shape;532;p34"/>
            <p:cNvSpPr txBox="1"/>
            <p:nvPr/>
          </p:nvSpPr>
          <p:spPr>
            <a:xfrm>
              <a:off x="1190899" y="0"/>
              <a:ext cx="2813754" cy="11464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1463040" rtl="0">
                <a:defRPr sz="39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 ٥</a:t>
              </a:r>
              <a:r>
                <a:rPr>
                  <a:solidFill>
                    <a:srgbClr val="F94344"/>
                  </a:solidFill>
                </a:rPr>
                <a:t> × ٢ </a:t>
              </a:r>
            </a:p>
          </p:txBody>
        </p:sp>
        <p:sp>
          <p:nvSpPr>
            <p:cNvPr id="1806" name="خط"/>
            <p:cNvSpPr/>
            <p:nvPr/>
          </p:nvSpPr>
          <p:spPr>
            <a:xfrm flipH="1" flipV="1">
              <a:off x="1748782" y="1076759"/>
              <a:ext cx="1697989" cy="1"/>
            </a:xfrm>
            <a:prstGeom prst="line">
              <a:avLst/>
            </a:prstGeom>
            <a:noFill/>
            <a:ln w="63500" cap="flat">
              <a:solidFill>
                <a:srgbClr val="0056D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143E63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807" name="Google Shape;532;p34"/>
            <p:cNvSpPr txBox="1"/>
            <p:nvPr/>
          </p:nvSpPr>
          <p:spPr>
            <a:xfrm>
              <a:off x="1048944" y="633335"/>
              <a:ext cx="888542" cy="8034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75360" rtl="0">
                <a:defRPr sz="2360">
                  <a:solidFill>
                    <a:srgbClr val="0061FE"/>
                  </a:solidFill>
                  <a:latin typeface="Geeza Pro Bold"/>
                  <a:ea typeface="Geeza Pro Bold"/>
                  <a:cs typeface="Geeza Pro Bold"/>
                  <a:sym typeface="Geeza Pro Bold"/>
                </a:defRPr>
              </a:lvl1pPr>
            </a:lstStyle>
            <a:p>
              <a:pPr/>
              <a:r>
                <a:t>=</a:t>
              </a:r>
            </a:p>
          </p:txBody>
        </p:sp>
        <p:grpSp>
          <p:nvGrpSpPr>
            <p:cNvPr id="1811" name="تجميع"/>
            <p:cNvGrpSpPr/>
            <p:nvPr/>
          </p:nvGrpSpPr>
          <p:grpSpPr>
            <a:xfrm>
              <a:off x="-1" y="185522"/>
              <a:ext cx="1360508" cy="1771329"/>
              <a:chOff x="0" y="0"/>
              <a:chExt cx="1360506" cy="1771328"/>
            </a:xfrm>
          </p:grpSpPr>
          <p:sp>
            <p:nvSpPr>
              <p:cNvPr id="1808" name="Google Shape;532;p34"/>
              <p:cNvSpPr txBox="1"/>
              <p:nvPr/>
            </p:nvSpPr>
            <p:spPr>
              <a:xfrm>
                <a:off x="37075" y="698305"/>
                <a:ext cx="1323432" cy="10730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365504" rtl="0">
                  <a:defRPr sz="3696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١٦</a:t>
                </a:r>
              </a:p>
            </p:txBody>
          </p:sp>
          <p:sp>
            <p:nvSpPr>
              <p:cNvPr id="1809" name="خط"/>
              <p:cNvSpPr/>
              <p:nvPr/>
            </p:nvSpPr>
            <p:spPr>
              <a:xfrm>
                <a:off x="64954" y="899862"/>
                <a:ext cx="1079177" cy="1"/>
              </a:xfrm>
              <a:prstGeom prst="line">
                <a:avLst/>
              </a:prstGeom>
              <a:noFill/>
              <a:ln w="63500" cap="flat">
                <a:solidFill>
                  <a:srgbClr val="0056D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143E63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10" name="Google Shape;532;p34"/>
              <p:cNvSpPr txBox="1"/>
              <p:nvPr/>
            </p:nvSpPr>
            <p:spPr>
              <a:xfrm>
                <a:off x="0" y="0"/>
                <a:ext cx="1348378" cy="11299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87424" rtl="0">
                  <a:defRPr sz="4026">
                    <a:solidFill>
                      <a:srgbClr val="B92D5D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/>
                <a:r>
                  <a:t>١٠</a:t>
                </a:r>
              </a:p>
            </p:txBody>
          </p:sp>
        </p:grpSp>
      </p:grpSp>
      <p:grpSp>
        <p:nvGrpSpPr>
          <p:cNvPr id="1835" name="تجميع"/>
          <p:cNvGrpSpPr/>
          <p:nvPr/>
        </p:nvGrpSpPr>
        <p:grpSpPr>
          <a:xfrm>
            <a:off x="8182740" y="11283457"/>
            <a:ext cx="8018520" cy="2051544"/>
            <a:chOff x="0" y="0"/>
            <a:chExt cx="8018518" cy="2051542"/>
          </a:xfrm>
        </p:grpSpPr>
        <p:grpSp>
          <p:nvGrpSpPr>
            <p:cNvPr id="1822" name="تجميع"/>
            <p:cNvGrpSpPr/>
            <p:nvPr/>
          </p:nvGrpSpPr>
          <p:grpSpPr>
            <a:xfrm>
              <a:off x="3752338" y="101000"/>
              <a:ext cx="2977566" cy="1950543"/>
              <a:chOff x="0" y="0"/>
              <a:chExt cx="2977565" cy="1950542"/>
            </a:xfrm>
          </p:grpSpPr>
          <p:grpSp>
            <p:nvGrpSpPr>
              <p:cNvPr id="1816" name="تجميع"/>
              <p:cNvGrpSpPr/>
              <p:nvPr/>
            </p:nvGrpSpPr>
            <p:grpSpPr>
              <a:xfrm>
                <a:off x="1782468" y="96084"/>
                <a:ext cx="1195098" cy="1854459"/>
                <a:chOff x="0" y="0"/>
                <a:chExt cx="1195096" cy="1854458"/>
              </a:xfrm>
            </p:grpSpPr>
            <p:sp>
              <p:nvSpPr>
                <p:cNvPr id="1813" name="Google Shape;532;p34"/>
                <p:cNvSpPr txBox="1"/>
                <p:nvPr/>
              </p:nvSpPr>
              <p:spPr>
                <a:xfrm>
                  <a:off x="103706" y="713423"/>
                  <a:ext cx="1091391" cy="114103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536191" rtl="0">
                    <a:defRPr sz="415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١٦</a:t>
                  </a:r>
                </a:p>
              </p:txBody>
            </p:sp>
            <p:sp>
              <p:nvSpPr>
                <p:cNvPr id="1814" name="خط"/>
                <p:cNvSpPr/>
                <p:nvPr/>
              </p:nvSpPr>
              <p:spPr>
                <a:xfrm>
                  <a:off x="157272" y="880578"/>
                  <a:ext cx="88996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815" name="Google Shape;532;p34"/>
                <p:cNvSpPr txBox="1"/>
                <p:nvPr/>
              </p:nvSpPr>
              <p:spPr>
                <a:xfrm>
                  <a:off x="0" y="0"/>
                  <a:ext cx="1111964" cy="120158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٩</a:t>
                  </a:r>
                </a:p>
              </p:txBody>
            </p:sp>
          </p:grpSp>
          <p:grpSp>
            <p:nvGrpSpPr>
              <p:cNvPr id="1821" name="تجميع"/>
              <p:cNvGrpSpPr/>
              <p:nvPr/>
            </p:nvGrpSpPr>
            <p:grpSpPr>
              <a:xfrm>
                <a:off x="0" y="0"/>
                <a:ext cx="1966228" cy="1941101"/>
                <a:chOff x="0" y="0"/>
                <a:chExt cx="1966227" cy="1941100"/>
              </a:xfrm>
            </p:grpSpPr>
            <p:sp>
              <p:nvSpPr>
                <p:cNvPr id="1817" name="Google Shape;532;p34"/>
                <p:cNvSpPr txBox="1"/>
                <p:nvPr/>
              </p:nvSpPr>
              <p:spPr>
                <a:xfrm>
                  <a:off x="39273" y="789744"/>
                  <a:ext cx="1091391" cy="1151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584959" rtl="0">
                    <a:defRPr sz="429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١٦</a:t>
                  </a:r>
                </a:p>
              </p:txBody>
            </p:sp>
            <p:sp>
              <p:nvSpPr>
                <p:cNvPr id="1818" name="خط"/>
                <p:cNvSpPr/>
                <p:nvPr/>
              </p:nvSpPr>
              <p:spPr>
                <a:xfrm>
                  <a:off x="139988" y="956899"/>
                  <a:ext cx="88996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819" name="Google Shape;532;p34"/>
                <p:cNvSpPr txBox="1"/>
                <p:nvPr/>
              </p:nvSpPr>
              <p:spPr>
                <a:xfrm>
                  <a:off x="0" y="0"/>
                  <a:ext cx="1111964" cy="120158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58111" rtl="0">
                    <a:defRPr sz="4488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</a:t>
                  </a:r>
                </a:p>
              </p:txBody>
            </p:sp>
            <p:sp>
              <p:nvSpPr>
                <p:cNvPr id="1820" name="Google Shape;532;p34"/>
                <p:cNvSpPr txBox="1"/>
                <p:nvPr/>
              </p:nvSpPr>
              <p:spPr>
                <a:xfrm>
                  <a:off x="874837" y="351679"/>
                  <a:ext cx="1091391" cy="11513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584959" rtl="0">
                    <a:defRPr sz="4290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&lt;</a:t>
                  </a:r>
                </a:p>
              </p:txBody>
            </p:sp>
          </p:grpSp>
        </p:grpSp>
        <p:grpSp>
          <p:nvGrpSpPr>
            <p:cNvPr id="1832" name="تجميع"/>
            <p:cNvGrpSpPr/>
            <p:nvPr/>
          </p:nvGrpSpPr>
          <p:grpSpPr>
            <a:xfrm>
              <a:off x="0" y="0"/>
              <a:ext cx="2894432" cy="1950543"/>
              <a:chOff x="0" y="0"/>
              <a:chExt cx="2894431" cy="1950542"/>
            </a:xfrm>
          </p:grpSpPr>
          <p:grpSp>
            <p:nvGrpSpPr>
              <p:cNvPr id="1826" name="تجميع"/>
              <p:cNvGrpSpPr/>
              <p:nvPr/>
            </p:nvGrpSpPr>
            <p:grpSpPr>
              <a:xfrm>
                <a:off x="1782468" y="96084"/>
                <a:ext cx="1111964" cy="1854459"/>
                <a:chOff x="0" y="0"/>
                <a:chExt cx="1111963" cy="1854458"/>
              </a:xfrm>
            </p:grpSpPr>
            <p:sp>
              <p:nvSpPr>
                <p:cNvPr id="1823" name="Google Shape;532;p34"/>
                <p:cNvSpPr txBox="1"/>
                <p:nvPr/>
              </p:nvSpPr>
              <p:spPr>
                <a:xfrm>
                  <a:off x="18465" y="713423"/>
                  <a:ext cx="1091391" cy="114103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536191" rtl="0">
                    <a:defRPr sz="415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١٦</a:t>
                  </a:r>
                </a:p>
              </p:txBody>
            </p:sp>
            <p:sp>
              <p:nvSpPr>
                <p:cNvPr id="1824" name="خط"/>
                <p:cNvSpPr/>
                <p:nvPr/>
              </p:nvSpPr>
              <p:spPr>
                <a:xfrm>
                  <a:off x="157272" y="880578"/>
                  <a:ext cx="88996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825" name="Google Shape;532;p34"/>
                <p:cNvSpPr txBox="1"/>
                <p:nvPr/>
              </p:nvSpPr>
              <p:spPr>
                <a:xfrm>
                  <a:off x="0" y="0"/>
                  <a:ext cx="1111964" cy="120158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06879" rtl="0">
                    <a:defRPr sz="462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٩</a:t>
                  </a:r>
                </a:p>
              </p:txBody>
            </p:sp>
          </p:grpSp>
          <p:grpSp>
            <p:nvGrpSpPr>
              <p:cNvPr id="1831" name="تجميع"/>
              <p:cNvGrpSpPr/>
              <p:nvPr/>
            </p:nvGrpSpPr>
            <p:grpSpPr>
              <a:xfrm>
                <a:off x="0" y="0"/>
                <a:ext cx="1986071" cy="1941101"/>
                <a:chOff x="0" y="0"/>
                <a:chExt cx="1986070" cy="1941100"/>
              </a:xfrm>
            </p:grpSpPr>
            <p:sp>
              <p:nvSpPr>
                <p:cNvPr id="1827" name="Google Shape;532;p34"/>
                <p:cNvSpPr txBox="1"/>
                <p:nvPr/>
              </p:nvSpPr>
              <p:spPr>
                <a:xfrm>
                  <a:off x="39273" y="789744"/>
                  <a:ext cx="1091391" cy="1151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584959" rtl="0">
                    <a:defRPr sz="429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١٦</a:t>
                  </a:r>
                </a:p>
              </p:txBody>
            </p:sp>
            <p:sp>
              <p:nvSpPr>
                <p:cNvPr id="1828" name="خط"/>
                <p:cNvSpPr/>
                <p:nvPr/>
              </p:nvSpPr>
              <p:spPr>
                <a:xfrm>
                  <a:off x="139988" y="956899"/>
                  <a:ext cx="889962" cy="1"/>
                </a:xfrm>
                <a:prstGeom prst="line">
                  <a:avLst/>
                </a:prstGeom>
                <a:noFill/>
                <a:ln w="63500" cap="flat">
                  <a:solidFill>
                    <a:srgbClr val="0056D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143E63"/>
                      </a:solidFill>
                      <a:latin typeface="+mj-lt"/>
                      <a:ea typeface="+mj-ea"/>
                      <a:cs typeface="+mj-cs"/>
                      <a:sym typeface="Arial"/>
                    </a:defRPr>
                  </a:pPr>
                </a:p>
              </p:txBody>
            </p:sp>
            <p:sp>
              <p:nvSpPr>
                <p:cNvPr id="1829" name="Google Shape;532;p34"/>
                <p:cNvSpPr txBox="1"/>
                <p:nvPr/>
              </p:nvSpPr>
              <p:spPr>
                <a:xfrm>
                  <a:off x="0" y="0"/>
                  <a:ext cx="1111964" cy="120158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658111" rtl="0">
                    <a:defRPr sz="4488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١٠</a:t>
                  </a:r>
                </a:p>
              </p:txBody>
            </p:sp>
            <p:sp>
              <p:nvSpPr>
                <p:cNvPr id="1830" name="Google Shape;532;p34"/>
                <p:cNvSpPr txBox="1"/>
                <p:nvPr/>
              </p:nvSpPr>
              <p:spPr>
                <a:xfrm>
                  <a:off x="894680" y="381221"/>
                  <a:ext cx="1091391" cy="115135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584959" rtl="0">
                    <a:defRPr sz="4290">
                      <a:solidFill>
                        <a:srgbClr val="B92D5D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/>
                  <a:r>
                    <a:t>&lt;</a:t>
                  </a:r>
                </a:p>
              </p:txBody>
            </p:sp>
          </p:grpSp>
        </p:grpSp>
        <p:sp>
          <p:nvSpPr>
            <p:cNvPr id="1833" name="Google Shape;532;p34"/>
            <p:cNvSpPr txBox="1"/>
            <p:nvPr/>
          </p:nvSpPr>
          <p:spPr>
            <a:xfrm>
              <a:off x="6729903" y="201780"/>
              <a:ext cx="1288616" cy="13390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defTabSz="1584959" rtl="0">
                <a:defRPr b="1" sz="3834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بما أن </a:t>
              </a:r>
            </a:p>
          </p:txBody>
        </p:sp>
        <p:sp>
          <p:nvSpPr>
            <p:cNvPr id="1834" name="Google Shape;532;p34"/>
            <p:cNvSpPr txBox="1"/>
            <p:nvPr/>
          </p:nvSpPr>
          <p:spPr>
            <a:xfrm>
              <a:off x="2894431" y="65381"/>
              <a:ext cx="924563" cy="161186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rtl="0">
                <a:defRPr b="1" sz="4425" u="sng">
                  <a:solidFill>
                    <a:srgbClr val="669D34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/>
              <a:r>
                <a:t>إذاً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9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837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38" name="Google Shape;470;p38"/>
            <p:cNvSpPr txBox="1"/>
            <p:nvPr/>
          </p:nvSpPr>
          <p:spPr>
            <a:xfrm>
              <a:off x="-1" y="58316"/>
              <a:ext cx="1714459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٣ ، ٤  </a:t>
              </a:r>
            </a:p>
          </p:txBody>
        </p:sp>
      </p:grpSp>
      <p:grpSp>
        <p:nvGrpSpPr>
          <p:cNvPr id="1842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840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1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843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4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848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84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847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9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5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5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852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53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54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55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56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480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857" name="IMG_4984.png" descr="IMG_4984.png"/>
          <p:cNvPicPr>
            <a:picLocks noChangeAspect="1"/>
          </p:cNvPicPr>
          <p:nvPr/>
        </p:nvPicPr>
        <p:blipFill>
          <a:blip r:embed="rId11">
            <a:extLst/>
          </a:blip>
          <a:srcRect l="18263" t="40325" r="2940" b="36595"/>
          <a:stretch>
            <a:fillRect/>
          </a:stretch>
        </p:blipFill>
        <p:spPr>
          <a:xfrm>
            <a:off x="4396853" y="1359958"/>
            <a:ext cx="18586203" cy="3241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6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5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5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6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87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62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3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4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65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6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7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8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69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872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870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7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8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876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7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79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880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881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882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83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84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85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886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889" name="تجميع"/>
          <p:cNvGrpSpPr/>
          <p:nvPr/>
        </p:nvGrpSpPr>
        <p:grpSpPr>
          <a:xfrm>
            <a:off x="1584362" y="2818395"/>
            <a:ext cx="2298701" cy="698501"/>
            <a:chOff x="0" y="0"/>
            <a:chExt cx="2298700" cy="698500"/>
          </a:xfrm>
        </p:grpSpPr>
        <p:sp>
          <p:nvSpPr>
            <p:cNvPr id="1887" name="Google Shape;494;p3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88" name="Google Shape;470;p38"/>
            <p:cNvSpPr txBox="1"/>
            <p:nvPr/>
          </p:nvSpPr>
          <p:spPr>
            <a:xfrm>
              <a:off x="-1" y="58316"/>
              <a:ext cx="1714459" cy="5818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تمرين ٣ ، ٤  </a:t>
              </a:r>
            </a:p>
          </p:txBody>
        </p:sp>
      </p:grpSp>
      <p:pic>
        <p:nvPicPr>
          <p:cNvPr id="1890" name="IMG_4984.png" descr="IMG_4984.png"/>
          <p:cNvPicPr>
            <a:picLocks noChangeAspect="1"/>
          </p:cNvPicPr>
          <p:nvPr/>
        </p:nvPicPr>
        <p:blipFill>
          <a:blip r:embed="rId10">
            <a:extLst/>
          </a:blip>
          <a:srcRect l="71632" t="52030" r="2940" b="36110"/>
          <a:stretch>
            <a:fillRect/>
          </a:stretch>
        </p:blipFill>
        <p:spPr>
          <a:xfrm>
            <a:off x="16717537" y="1397702"/>
            <a:ext cx="6698037" cy="18602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89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89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9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89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0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895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6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7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898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99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0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1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02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05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03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0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908" name="IMG_4984.png" descr="IMG_4984.png"/>
          <p:cNvPicPr>
            <a:picLocks noChangeAspect="1"/>
          </p:cNvPicPr>
          <p:nvPr/>
        </p:nvPicPr>
        <p:blipFill>
          <a:blip r:embed="rId10">
            <a:extLst/>
          </a:blip>
          <a:srcRect l="20155" t="51417" r="50401" b="36724"/>
          <a:stretch>
            <a:fillRect/>
          </a:stretch>
        </p:blipFill>
        <p:spPr>
          <a:xfrm>
            <a:off x="15674728" y="7631728"/>
            <a:ext cx="7755952" cy="1860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9" name="IMG_5077.png" descr="IMG_5077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3514772" y="3072622"/>
            <a:ext cx="19271961" cy="2295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0" name="IMG_5078.png" descr="IMG_5078.png"/>
          <p:cNvPicPr>
            <a:picLocks noChangeAspect="1"/>
          </p:cNvPicPr>
          <p:nvPr/>
        </p:nvPicPr>
        <p:blipFill>
          <a:blip r:embed="rId29">
            <a:extLst/>
          </a:blip>
          <a:srcRect l="2760" t="0" r="0" b="50000"/>
          <a:stretch>
            <a:fillRect/>
          </a:stretch>
        </p:blipFill>
        <p:spPr>
          <a:xfrm>
            <a:off x="10382585" y="5154016"/>
            <a:ext cx="12107848" cy="13963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3" name="IMG_5078.png"/>
          <p:cNvGrpSpPr/>
          <p:nvPr/>
        </p:nvGrpSpPr>
        <p:grpSpPr>
          <a:xfrm>
            <a:off x="4836467" y="5123320"/>
            <a:ext cx="5353845" cy="1590279"/>
            <a:chOff x="0" y="0"/>
            <a:chExt cx="5353843" cy="1590278"/>
          </a:xfrm>
        </p:grpSpPr>
        <p:pic>
          <p:nvPicPr>
            <p:cNvPr id="1912" name="IMG_5078.png" descr="IMG_5078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18934" t="53893" r="48888" b="4217"/>
            <a:stretch>
              <a:fillRect/>
            </a:stretch>
          </p:blipFill>
          <p:spPr>
            <a:xfrm>
              <a:off x="19050" y="19050"/>
              <a:ext cx="5315546" cy="15520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1" name="IMG_5078.png" descr="IMG_5078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5353844" cy="1590279"/>
            </a:xfrm>
            <a:prstGeom prst="rect">
              <a:avLst/>
            </a:prstGeom>
            <a:effectLst/>
          </p:spPr>
        </p:pic>
      </p:grpSp>
      <p:sp>
        <p:nvSpPr>
          <p:cNvPr id="1914" name="Google Shape;532;p34"/>
          <p:cNvSpPr txBox="1"/>
          <p:nvPr/>
        </p:nvSpPr>
        <p:spPr>
          <a:xfrm>
            <a:off x="12099542" y="1693021"/>
            <a:ext cx="4617997" cy="12879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43327" rtl="0">
              <a:defRPr b="1" sz="450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٢٠</a:t>
            </a:r>
          </a:p>
        </p:txBody>
      </p:sp>
      <p:sp>
        <p:nvSpPr>
          <p:cNvPr id="1915" name="خط"/>
          <p:cNvSpPr/>
          <p:nvPr/>
        </p:nvSpPr>
        <p:spPr>
          <a:xfrm flipH="1" flipV="1">
            <a:off x="4341505" y="7340439"/>
            <a:ext cx="18587521" cy="1"/>
          </a:xfrm>
          <a:prstGeom prst="line">
            <a:avLst/>
          </a:prstGeom>
          <a:ln w="76200" cap="rnd">
            <a:solidFill>
              <a:srgbClr val="B92D5D"/>
            </a:solidFill>
            <a:custDash>
              <a:ds d="100000" sp="200000"/>
            </a:custDash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916" name="IMG_5079.png" descr="IMG_5079.png"/>
          <p:cNvPicPr>
            <a:picLocks noChangeAspect="1"/>
          </p:cNvPicPr>
          <p:nvPr/>
        </p:nvPicPr>
        <p:blipFill>
          <a:blip r:embed="rId31">
            <a:extLst/>
          </a:blip>
          <a:srcRect l="24342" t="65115" r="2121" b="18286"/>
          <a:stretch>
            <a:fillRect/>
          </a:stretch>
        </p:blipFill>
        <p:spPr>
          <a:xfrm>
            <a:off x="9990492" y="11423024"/>
            <a:ext cx="12644369" cy="1251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7" name="IMG_5079.png" descr="IMG_5079.png"/>
          <p:cNvPicPr>
            <a:picLocks noChangeAspect="1"/>
          </p:cNvPicPr>
          <p:nvPr/>
        </p:nvPicPr>
        <p:blipFill>
          <a:blip r:embed="rId31">
            <a:extLst/>
          </a:blip>
          <a:srcRect l="6427" t="40919" r="0" b="33207"/>
          <a:stretch>
            <a:fillRect/>
          </a:stretch>
        </p:blipFill>
        <p:spPr>
          <a:xfrm>
            <a:off x="3917751" y="9313072"/>
            <a:ext cx="19088380" cy="23139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0" name="IMG_5079.png"/>
          <p:cNvGrpSpPr/>
          <p:nvPr/>
        </p:nvGrpSpPr>
        <p:grpSpPr>
          <a:xfrm>
            <a:off x="3768262" y="11423025"/>
            <a:ext cx="6661151" cy="1408510"/>
            <a:chOff x="0" y="0"/>
            <a:chExt cx="6661150" cy="1408509"/>
          </a:xfrm>
        </p:grpSpPr>
        <p:pic>
          <p:nvPicPr>
            <p:cNvPr id="1919" name="IMG_5079.png" descr="IMG_5079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33386" t="84092" r="32911" b="0"/>
            <a:stretch>
              <a:fillRect/>
            </a:stretch>
          </p:blipFill>
          <p:spPr>
            <a:xfrm>
              <a:off x="19050" y="19050"/>
              <a:ext cx="6623231" cy="13705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8" name="IMG_5079.png" descr="IMG_5079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6661150" cy="1408510"/>
            </a:xfrm>
            <a:prstGeom prst="rect">
              <a:avLst/>
            </a:prstGeom>
            <a:effectLst/>
          </p:spPr>
        </p:pic>
      </p:grpSp>
      <p:sp>
        <p:nvSpPr>
          <p:cNvPr id="1921" name="Google Shape;532;p34"/>
          <p:cNvSpPr txBox="1"/>
          <p:nvPr/>
        </p:nvSpPr>
        <p:spPr>
          <a:xfrm>
            <a:off x="6591403" y="7992947"/>
            <a:ext cx="4408976" cy="12496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170176" rtl="0">
              <a:defRPr b="1" sz="4361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والأعداد الكلية متساوية</a:t>
            </a:r>
          </a:p>
        </p:txBody>
      </p:sp>
      <p:sp>
        <p:nvSpPr>
          <p:cNvPr id="1922" name="Google Shape;532;p34"/>
          <p:cNvSpPr txBox="1"/>
          <p:nvPr/>
        </p:nvSpPr>
        <p:spPr>
          <a:xfrm>
            <a:off x="10841754" y="8040754"/>
            <a:ext cx="4617997" cy="12879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243327" rtl="0">
              <a:defRPr b="1" sz="4508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٢٤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6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924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25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</a:t>
              </a:r>
            </a:p>
          </p:txBody>
        </p:sp>
      </p:grpSp>
      <p:sp>
        <p:nvSpPr>
          <p:cNvPr id="1927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1930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928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9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1931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32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1936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193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935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3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3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3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940" name="Google Shape;127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41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42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43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1944" name="IMG_4984.png" descr="IMG_4984.png"/>
          <p:cNvPicPr>
            <a:picLocks noChangeAspect="1"/>
          </p:cNvPicPr>
          <p:nvPr/>
        </p:nvPicPr>
        <p:blipFill>
          <a:blip r:embed="rId11">
            <a:extLst/>
          </a:blip>
          <a:srcRect l="891" t="63370" r="2940" b="0"/>
          <a:stretch>
            <a:fillRect/>
          </a:stretch>
        </p:blipFill>
        <p:spPr>
          <a:xfrm>
            <a:off x="3768262" y="1585645"/>
            <a:ext cx="19486182" cy="4419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1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48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45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46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47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60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49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5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5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59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57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58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تجميع"/>
          <p:cNvGrpSpPr/>
          <p:nvPr/>
        </p:nvGrpSpPr>
        <p:grpSpPr>
          <a:xfrm>
            <a:off x="4150569" y="127428"/>
            <a:ext cx="4881670" cy="1104537"/>
            <a:chOff x="0" y="0"/>
            <a:chExt cx="4881669" cy="1104535"/>
          </a:xfrm>
        </p:grpSpPr>
        <p:pic>
          <p:nvPicPr>
            <p:cNvPr id="1963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289" t="1377" r="0" b="88991"/>
            <a:stretch>
              <a:fillRect/>
            </a:stretch>
          </p:blipFill>
          <p:spPr>
            <a:xfrm>
              <a:off x="1721606" y="0"/>
              <a:ext cx="3160064" cy="1104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4" name="IMG_4611.png" descr="IMG_461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390" t="2682" r="38961" b="89498"/>
            <a:stretch>
              <a:fillRect/>
            </a:stretch>
          </p:blipFill>
          <p:spPr>
            <a:xfrm>
              <a:off x="0" y="155803"/>
              <a:ext cx="1721512" cy="896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66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967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196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969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70" name="Google Shape;128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71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72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973" name="Google Shape;127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1976" name="تجميع"/>
          <p:cNvGrpSpPr/>
          <p:nvPr/>
        </p:nvGrpSpPr>
        <p:grpSpPr>
          <a:xfrm>
            <a:off x="1635162" y="3795643"/>
            <a:ext cx="2298701" cy="698501"/>
            <a:chOff x="0" y="0"/>
            <a:chExt cx="2298700" cy="698500"/>
          </a:xfrm>
        </p:grpSpPr>
        <p:sp>
          <p:nvSpPr>
            <p:cNvPr id="1974" name="Google Shape;504;p40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5" name="Google Shape;470;p38"/>
            <p:cNvSpPr txBox="1"/>
            <p:nvPr/>
          </p:nvSpPr>
          <p:spPr>
            <a:xfrm>
              <a:off x="192348" y="48299"/>
              <a:ext cx="1196036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تمرين ٥</a:t>
              </a:r>
            </a:p>
          </p:txBody>
        </p:sp>
      </p:grpSp>
      <p:pic>
        <p:nvPicPr>
          <p:cNvPr id="1977" name="IMG_4984.png" descr="IMG_4984.png"/>
          <p:cNvPicPr>
            <a:picLocks noChangeAspect="1"/>
          </p:cNvPicPr>
          <p:nvPr/>
        </p:nvPicPr>
        <p:blipFill>
          <a:blip r:embed="rId10">
            <a:extLst/>
          </a:blip>
          <a:srcRect l="891" t="63370" r="2940" b="0"/>
          <a:stretch>
            <a:fillRect/>
          </a:stretch>
        </p:blipFill>
        <p:spPr>
          <a:xfrm>
            <a:off x="3768262" y="1585645"/>
            <a:ext cx="19486182" cy="4419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98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97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7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98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99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98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8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99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99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99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995" name="IMG_5080.png" descr="IMG_5080.png"/>
          <p:cNvPicPr>
            <a:picLocks noChangeAspect="1"/>
          </p:cNvPicPr>
          <p:nvPr/>
        </p:nvPicPr>
        <p:blipFill>
          <a:blip r:embed="rId28">
            <a:extLst/>
          </a:blip>
          <a:srcRect l="15640" t="31627" r="4111" b="34389"/>
          <a:stretch>
            <a:fillRect/>
          </a:stretch>
        </p:blipFill>
        <p:spPr>
          <a:xfrm>
            <a:off x="4788628" y="7811987"/>
            <a:ext cx="17445527" cy="2372886"/>
          </a:xfrm>
          <a:prstGeom prst="rect">
            <a:avLst/>
          </a:prstGeom>
          <a:ln w="12700">
            <a:miter lim="400000"/>
          </a:ln>
        </p:spPr>
      </p:pic>
      <p:sp>
        <p:nvSpPr>
          <p:cNvPr id="1996" name="Google Shape;532;p34"/>
          <p:cNvSpPr txBox="1"/>
          <p:nvPr/>
        </p:nvSpPr>
        <p:spPr>
          <a:xfrm>
            <a:off x="16774236" y="6359324"/>
            <a:ext cx="6072632" cy="14526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 rtl="0">
              <a:defRPr b="1" sz="5510">
                <a:solidFill>
                  <a:srgbClr val="B92D5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(م٠م.أ) للمقامات هو ٢٠</a:t>
            </a:r>
          </a:p>
        </p:txBody>
      </p:sp>
      <p:sp>
        <p:nvSpPr>
          <p:cNvPr id="1997" name="مستطيل"/>
          <p:cNvSpPr/>
          <p:nvPr/>
        </p:nvSpPr>
        <p:spPr>
          <a:xfrm>
            <a:off x="15130998" y="4784090"/>
            <a:ext cx="3286475" cy="1277717"/>
          </a:xfrm>
          <a:prstGeom prst="rect">
            <a:avLst/>
          </a:prstGeom>
          <a:ln w="63500">
            <a:solidFill>
              <a:srgbClr val="E63B7A"/>
            </a:solidFill>
          </a:ln>
        </p:spPr>
        <p:txBody>
          <a:bodyPr tIns="91439" bIns="91439" anchor="ctr"/>
          <a:lstStyle/>
          <a:p>
            <a:pPr algn="l"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998" name="IMG_5085.png" descr="IMG_5085.png"/>
          <p:cNvPicPr>
            <a:picLocks noChangeAspect="1"/>
          </p:cNvPicPr>
          <p:nvPr/>
        </p:nvPicPr>
        <p:blipFill>
          <a:blip r:embed="rId29">
            <a:extLst/>
          </a:blip>
          <a:srcRect l="0" t="20557" r="0" b="0"/>
          <a:stretch>
            <a:fillRect/>
          </a:stretch>
        </p:blipFill>
        <p:spPr>
          <a:xfrm>
            <a:off x="8424371" y="9932462"/>
            <a:ext cx="11209144" cy="1765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2000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1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2005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2003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4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0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2006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07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2011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200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010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1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1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01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2015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16" name="Google Shape;128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17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18" name="Google Shape;126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2019" name="IMG_4985.png" descr="IMG_4985.pn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52532"/>
          <a:stretch>
            <a:fillRect/>
          </a:stretch>
        </p:blipFill>
        <p:spPr>
          <a:xfrm>
            <a:off x="3768262" y="2283581"/>
            <a:ext cx="19834061" cy="2561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6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23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20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21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22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35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24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5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6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27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8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29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0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31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34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32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33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0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2038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9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41" name="Google Shape;127;p6"/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42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43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044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2047" name="تجميع"/>
          <p:cNvGrpSpPr/>
          <p:nvPr/>
        </p:nvGrpSpPr>
        <p:grpSpPr>
          <a:xfrm>
            <a:off x="1635162" y="4845012"/>
            <a:ext cx="2298701" cy="698501"/>
            <a:chOff x="0" y="0"/>
            <a:chExt cx="2298700" cy="698500"/>
          </a:xfrm>
        </p:grpSpPr>
        <p:sp>
          <p:nvSpPr>
            <p:cNvPr id="2045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6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sp>
        <p:nvSpPr>
          <p:cNvPr id="2048" name="Google Shape;126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49" name="Google Shape;128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5984677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050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51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pic>
        <p:nvPicPr>
          <p:cNvPr id="2052" name="IMG_4985.png" descr="IMG_4985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2532"/>
          <a:stretch>
            <a:fillRect/>
          </a:stretch>
        </p:blipFill>
        <p:spPr>
          <a:xfrm>
            <a:off x="3768262" y="2283581"/>
            <a:ext cx="19834061" cy="2561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9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56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53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54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55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068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57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58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59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060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61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62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63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64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067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065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066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grpSp>
        <p:nvGrpSpPr>
          <p:cNvPr id="2072" name="IMG_5086.png"/>
          <p:cNvGrpSpPr/>
          <p:nvPr/>
        </p:nvGrpSpPr>
        <p:grpSpPr>
          <a:xfrm>
            <a:off x="4698801" y="5149340"/>
            <a:ext cx="17526398" cy="7005639"/>
            <a:chOff x="0" y="0"/>
            <a:chExt cx="17526396" cy="7005637"/>
          </a:xfrm>
        </p:grpSpPr>
        <p:pic>
          <p:nvPicPr>
            <p:cNvPr id="2071" name="IMG_5086.png" descr="IMG_5086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0" t="24539" r="0" b="18611"/>
            <a:stretch>
              <a:fillRect/>
            </a:stretch>
          </p:blipFill>
          <p:spPr>
            <a:xfrm>
              <a:off x="38100" y="38100"/>
              <a:ext cx="17450042" cy="69292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0" name="IMG_5086.png" descr="IMG_5086.png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0"/>
              <a:ext cx="17526397" cy="700563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6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2074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5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9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2077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8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grpSp>
        <p:nvGrpSpPr>
          <p:cNvPr id="20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904624" y="12498250"/>
            <a:ext cx="1338356" cy="945700"/>
            <a:chOff x="0" y="0"/>
            <a:chExt cx="1338355" cy="945698"/>
          </a:xfrm>
        </p:grpSpPr>
        <p:sp>
          <p:nvSpPr>
            <p:cNvPr id="2080" name="مستطيل مستدير الزوايا"/>
            <p:cNvSpPr/>
            <p:nvPr/>
          </p:nvSpPr>
          <p:spPr>
            <a:xfrm>
              <a:off x="106146" y="166376"/>
              <a:ext cx="1126064" cy="689147"/>
            </a:xfrm>
            <a:prstGeom prst="roundRect">
              <a:avLst>
                <a:gd name="adj" fmla="val 1210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81" name="الحل"/>
            <p:cNvSpPr txBox="1"/>
            <p:nvPr/>
          </p:nvSpPr>
          <p:spPr>
            <a:xfrm>
              <a:off x="0" y="0"/>
              <a:ext cx="1338356" cy="9456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ctr">
              <a:noAutofit/>
            </a:bodyPr>
            <a:lstStyle>
              <a:lvl1pPr algn="ctr" rtl="0">
                <a:defRPr sz="4500">
                  <a:solidFill>
                    <a:srgbClr val="FFFFF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الحل </a:t>
              </a:r>
            </a:p>
          </p:txBody>
        </p:sp>
      </p:grpSp>
      <p:grpSp>
        <p:nvGrpSpPr>
          <p:cNvPr id="2085" name="تجميع"/>
          <p:cNvGrpSpPr/>
          <p:nvPr/>
        </p:nvGrpSpPr>
        <p:grpSpPr>
          <a:xfrm>
            <a:off x="3879541" y="7918081"/>
            <a:ext cx="4544016" cy="5021376"/>
            <a:chOff x="0" y="0"/>
            <a:chExt cx="4544015" cy="5021373"/>
          </a:xfrm>
        </p:grpSpPr>
        <p:sp>
          <p:nvSpPr>
            <p:cNvPr id="208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chemeClr val="accent3">
                <a:lumOff val="24607"/>
              </a:schemeClr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l">
                <a:defRPr sz="2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2084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86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08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088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2089" name="Google Shape;126;p6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90" name="Google Shape;126;p6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812962" y="1938014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91" name="Google Shape;126;p6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1622387" y="2957020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092" name="Google Shape;127;p6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2093" name="IMG_4985.png" descr="IMG_4985.png"/>
          <p:cNvPicPr>
            <a:picLocks noChangeAspect="1"/>
          </p:cNvPicPr>
          <p:nvPr/>
        </p:nvPicPr>
        <p:blipFill>
          <a:blip r:embed="rId11">
            <a:extLst/>
          </a:blip>
          <a:srcRect l="4364" t="52128" r="0" b="0"/>
          <a:stretch>
            <a:fillRect/>
          </a:stretch>
        </p:blipFill>
        <p:spPr>
          <a:xfrm>
            <a:off x="3692572" y="2137239"/>
            <a:ext cx="20021031" cy="2726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09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09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9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09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10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098" name="IMG_4594.jpeg" descr="IMG_4594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99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00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101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02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03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04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05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108" name="تجميع">
                <a:hlinkClick r:id="rId27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106" name="IMG_4015.jpeg" descr="IMG_4015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0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131;p6"/>
          <p:cNvSpPr txBox="1"/>
          <p:nvPr/>
        </p:nvSpPr>
        <p:spPr>
          <a:xfrm>
            <a:off x="2218451" y="8891813"/>
            <a:ext cx="2133101" cy="5478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تأكد</a:t>
            </a:r>
          </a:p>
        </p:txBody>
      </p:sp>
      <p:grpSp>
        <p:nvGrpSpPr>
          <p:cNvPr id="2115" name="تجميع"/>
          <p:cNvGrpSpPr/>
          <p:nvPr/>
        </p:nvGrpSpPr>
        <p:grpSpPr>
          <a:xfrm>
            <a:off x="4221443" y="-7906"/>
            <a:ext cx="5151665" cy="1987159"/>
            <a:chOff x="0" y="0"/>
            <a:chExt cx="5151664" cy="1987158"/>
          </a:xfrm>
        </p:grpSpPr>
        <p:pic>
          <p:nvPicPr>
            <p:cNvPr id="2113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307" t="3734" r="3720" b="85902"/>
            <a:stretch>
              <a:fillRect/>
            </a:stretch>
          </p:blipFill>
          <p:spPr>
            <a:xfrm>
              <a:off x="880268" y="0"/>
              <a:ext cx="3391243" cy="1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4" name="IMG_4612.png" descr="IMG_461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446" t="14111" r="3720" b="76423"/>
            <a:stretch>
              <a:fillRect/>
            </a:stretch>
          </p:blipFill>
          <p:spPr>
            <a:xfrm>
              <a:off x="0" y="1161777"/>
              <a:ext cx="5151665" cy="825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6" name="Google Shape;124;p6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1998180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117" name="Google Shape;125;p6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2987345"/>
            <a:ext cx="1605456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 </a:t>
            </a:r>
          </a:p>
        </p:txBody>
      </p:sp>
      <p:sp>
        <p:nvSpPr>
          <p:cNvPr id="2118" name="Google Shape;126;p6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3976509"/>
            <a:ext cx="17775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2119" name="Google Shape;127;p6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737272" y="4935348"/>
            <a:ext cx="1459882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120" name="Google Shape;128;p6"/>
          <p:cNvSpPr txBox="1"/>
          <p:nvPr/>
        </p:nvSpPr>
        <p:spPr>
          <a:xfrm>
            <a:off x="1737272" y="5954742"/>
            <a:ext cx="1547730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121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122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123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10831" y="4139430"/>
            <a:ext cx="1065184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2126" name="تجميع"/>
          <p:cNvGrpSpPr/>
          <p:nvPr/>
        </p:nvGrpSpPr>
        <p:grpSpPr>
          <a:xfrm>
            <a:off x="1635162" y="5924415"/>
            <a:ext cx="2298701" cy="698501"/>
            <a:chOff x="0" y="0"/>
            <a:chExt cx="2298700" cy="698500"/>
          </a:xfrm>
        </p:grpSpPr>
        <p:sp>
          <p:nvSpPr>
            <p:cNvPr id="2124" name="Google Shape;564;p46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5" name="Google Shape;565;p46"/>
            <p:cNvSpPr txBox="1"/>
            <p:nvPr/>
          </p:nvSpPr>
          <p:spPr>
            <a:xfrm>
              <a:off x="103052" y="76200"/>
              <a:ext cx="1962101" cy="5892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l" rtl="0">
                <a:defRPr sz="3000">
                  <a:solidFill>
                    <a:schemeClr val="accent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مهارات عليا</a:t>
              </a:r>
            </a:p>
          </p:txBody>
        </p:sp>
      </p:grpSp>
      <p:pic>
        <p:nvPicPr>
          <p:cNvPr id="2127" name="IMG_4985.png" descr="IMG_4985.png"/>
          <p:cNvPicPr>
            <a:picLocks noChangeAspect="1"/>
          </p:cNvPicPr>
          <p:nvPr/>
        </p:nvPicPr>
        <p:blipFill>
          <a:blip r:embed="rId10">
            <a:extLst/>
          </a:blip>
          <a:srcRect l="4364" t="52128" r="0" b="0"/>
          <a:stretch>
            <a:fillRect/>
          </a:stretch>
        </p:blipFill>
        <p:spPr>
          <a:xfrm>
            <a:off x="3692572" y="2137239"/>
            <a:ext cx="20021031" cy="2726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4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131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128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29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30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143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132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3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4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135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6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7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8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39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142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140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41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2145" name="IMG_5087.png" descr="IMG_5087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6631829" y="7767242"/>
            <a:ext cx="12669557" cy="2249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6" name="IMG_5088.png" descr="IMG_5088.png"/>
          <p:cNvPicPr>
            <a:picLocks noChangeAspect="1"/>
          </p:cNvPicPr>
          <p:nvPr/>
        </p:nvPicPr>
        <p:blipFill>
          <a:blip r:embed="rId29">
            <a:extLst/>
          </a:blip>
          <a:srcRect l="54992" t="0" r="0" b="0"/>
          <a:stretch>
            <a:fillRect/>
          </a:stretch>
        </p:blipFill>
        <p:spPr>
          <a:xfrm>
            <a:off x="6858991" y="5924415"/>
            <a:ext cx="13205976" cy="2684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" name="تجميع"/>
          <p:cNvGrpSpPr/>
          <p:nvPr/>
        </p:nvGrpSpPr>
        <p:grpSpPr>
          <a:xfrm>
            <a:off x="1676098" y="1886833"/>
            <a:ext cx="2298701" cy="698501"/>
            <a:chOff x="0" y="0"/>
            <a:chExt cx="2298700" cy="698500"/>
          </a:xfrm>
        </p:grpSpPr>
        <p:sp>
          <p:nvSpPr>
            <p:cNvPr id="2148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9" name="Google Shape;591;p49"/>
            <p:cNvSpPr txBox="1"/>
            <p:nvPr/>
          </p:nvSpPr>
          <p:spPr>
            <a:xfrm>
              <a:off x="-1" y="71199"/>
              <a:ext cx="1962102" cy="601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1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sp>
        <p:nvSpPr>
          <p:cNvPr id="2151" name="Google Shape;141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987296"/>
            <a:ext cx="1201898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 </a:t>
            </a:r>
          </a:p>
        </p:txBody>
      </p:sp>
      <p:grpSp>
        <p:nvGrpSpPr>
          <p:cNvPr id="2157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7433521" y="5865731"/>
            <a:ext cx="5190352" cy="3386877"/>
            <a:chOff x="0" y="0"/>
            <a:chExt cx="5190351" cy="3386876"/>
          </a:xfrm>
        </p:grpSpPr>
        <p:grpSp>
          <p:nvGrpSpPr>
            <p:cNvPr id="2155" name="تجميع"/>
            <p:cNvGrpSpPr/>
            <p:nvPr/>
          </p:nvGrpSpPr>
          <p:grpSpPr>
            <a:xfrm>
              <a:off x="0" y="0"/>
              <a:ext cx="5190352" cy="3386877"/>
              <a:chOff x="0" y="0"/>
              <a:chExt cx="5190351" cy="3386876"/>
            </a:xfrm>
          </p:grpSpPr>
          <p:sp>
            <p:nvSpPr>
              <p:cNvPr id="2152" name="Google Shape;604;p49"/>
              <p:cNvSpPr/>
              <p:nvPr/>
            </p:nvSpPr>
            <p:spPr>
              <a:xfrm>
                <a:off x="0" y="0"/>
                <a:ext cx="5190352" cy="3246507"/>
              </a:xfrm>
              <a:prstGeom prst="rect">
                <a:avLst/>
              </a:prstGeom>
              <a:solidFill>
                <a:srgbClr val="3030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3" name="Google Shape;605;p49"/>
              <p:cNvSpPr/>
              <p:nvPr/>
            </p:nvSpPr>
            <p:spPr>
              <a:xfrm>
                <a:off x="107650" y="2878821"/>
                <a:ext cx="4986844" cy="78467"/>
              </a:xfrm>
              <a:prstGeom prst="rect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pic>
            <p:nvPicPr>
              <p:cNvPr id="2154" name="IMG_1141.png" descr="IMG_114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4758" b="0"/>
              <a:stretch>
                <a:fillRect/>
              </a:stretch>
            </p:blipFill>
            <p:spPr>
              <a:xfrm>
                <a:off x="316052" y="0"/>
                <a:ext cx="4517393" cy="3386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56" name="Google Shape;606;p49"/>
            <p:cNvSpPr/>
            <p:nvPr/>
          </p:nvSpPr>
          <p:spPr>
            <a:xfrm>
              <a:off x="95694" y="2876343"/>
              <a:ext cx="1440764" cy="78467"/>
            </a:xfrm>
            <a:prstGeom prst="rect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160" name="تجميع"/>
          <p:cNvGrpSpPr/>
          <p:nvPr/>
        </p:nvGrpSpPr>
        <p:grpSpPr>
          <a:xfrm>
            <a:off x="18123486" y="1556222"/>
            <a:ext cx="5807370" cy="2130085"/>
            <a:chOff x="0" y="0"/>
            <a:chExt cx="5807369" cy="2130084"/>
          </a:xfrm>
        </p:grpSpPr>
        <p:pic>
          <p:nvPicPr>
            <p:cNvPr id="2158" name="IMG_4576.png" descr="IMG_457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9" name="Google Shape;619;p50"/>
            <p:cNvSpPr txBox="1"/>
            <p:nvPr/>
          </p:nvSpPr>
          <p:spPr>
            <a:xfrm>
              <a:off x="1082483" y="0"/>
              <a:ext cx="4724887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51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pic>
        <p:nvPicPr>
          <p:cNvPr id="2161" name="IMG_5021.jpeg" descr="IMG_5021.jpeg"/>
          <p:cNvPicPr>
            <a:picLocks noChangeAspect="1"/>
          </p:cNvPicPr>
          <p:nvPr/>
        </p:nvPicPr>
        <p:blipFill>
          <a:blip r:embed="rId6">
            <a:extLst/>
          </a:blip>
          <a:srcRect l="0" t="0" r="1585" b="0"/>
          <a:stretch>
            <a:fillRect/>
          </a:stretch>
        </p:blipFill>
        <p:spPr>
          <a:xfrm>
            <a:off x="5974698" y="1367958"/>
            <a:ext cx="10447229" cy="12263469"/>
          </a:xfrm>
          <a:prstGeom prst="rect">
            <a:avLst/>
          </a:prstGeom>
          <a:ln w="76200">
            <a:solidFill>
              <a:schemeClr val="accent3"/>
            </a:solidFill>
            <a:miter lim="400000"/>
          </a:ln>
        </p:spPr>
      </p:pic>
      <p:pic>
        <p:nvPicPr>
          <p:cNvPr id="2162" name="IMG_5020.jpeg" descr="IMG_5020.jpeg"/>
          <p:cNvPicPr>
            <a:picLocks noChangeAspect="1"/>
          </p:cNvPicPr>
          <p:nvPr/>
        </p:nvPicPr>
        <p:blipFill>
          <a:blip r:embed="rId7">
            <a:extLst/>
          </a:blip>
          <a:srcRect l="337" t="0" r="337" b="0"/>
          <a:stretch>
            <a:fillRect/>
          </a:stretch>
        </p:blipFill>
        <p:spPr>
          <a:xfrm>
            <a:off x="5317204" y="1047046"/>
            <a:ext cx="1719816" cy="1679586"/>
          </a:xfrm>
          <a:prstGeom prst="rect">
            <a:avLst/>
          </a:prstGeom>
          <a:ln w="50800">
            <a:solidFill>
              <a:schemeClr val="accent3"/>
            </a:solidFill>
            <a:miter lim="400000"/>
          </a:ln>
        </p:spPr>
      </p:pic>
      <p:sp>
        <p:nvSpPr>
          <p:cNvPr id="2163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164" name="النص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627934"/>
            <a:ext cx="171143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165" name="النص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2182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169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166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67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168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181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170" name="IMG_4594.jpeg" descr="IMG_4594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7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7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17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7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7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7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17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180" name="تجميع">
                <a:hlinkClick r:id="rId26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178" name="IMG_4015.jpeg" descr="IMG_4015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179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10;p1"/>
          <p:cNvGrpSpPr/>
          <p:nvPr/>
        </p:nvGrpSpPr>
        <p:grpSpPr>
          <a:xfrm>
            <a:off x="552474" y="577149"/>
            <a:ext cx="665205" cy="570176"/>
            <a:chOff x="0" y="0"/>
            <a:chExt cx="665204" cy="570174"/>
          </a:xfrm>
        </p:grpSpPr>
        <p:sp>
          <p:nvSpPr>
            <p:cNvPr id="837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8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46" name="Google Shape;13;p1"/>
          <p:cNvGrpSpPr/>
          <p:nvPr/>
        </p:nvGrpSpPr>
        <p:grpSpPr>
          <a:xfrm>
            <a:off x="552474" y="1321673"/>
            <a:ext cx="601851" cy="601852"/>
            <a:chOff x="0" y="0"/>
            <a:chExt cx="601850" cy="601850"/>
          </a:xfrm>
        </p:grpSpPr>
        <p:sp>
          <p:nvSpPr>
            <p:cNvPr id="840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1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2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5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7" name="Google Shape;102;p4"/>
          <p:cNvSpPr/>
          <p:nvPr/>
        </p:nvSpPr>
        <p:spPr>
          <a:xfrm>
            <a:off x="0" y="1321673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4" name="تجميع"/>
          <p:cNvGrpSpPr/>
          <p:nvPr/>
        </p:nvGrpSpPr>
        <p:grpSpPr>
          <a:xfrm>
            <a:off x="3849742" y="1898975"/>
            <a:ext cx="13808394" cy="10806796"/>
            <a:chOff x="0" y="0"/>
            <a:chExt cx="13808392" cy="10806795"/>
          </a:xfrm>
        </p:grpSpPr>
        <p:pic>
          <p:nvPicPr>
            <p:cNvPr id="84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89" t="0" r="1189" b="1100"/>
            <a:stretch>
              <a:fillRect/>
            </a:stretch>
          </p:blipFill>
          <p:spPr>
            <a:xfrm>
              <a:off x="0" y="0"/>
              <a:ext cx="13808393" cy="10806796"/>
            </a:xfrm>
            <a:prstGeom prst="rect">
              <a:avLst/>
            </a:prstGeom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</p:pic>
        <p:sp>
          <p:nvSpPr>
            <p:cNvPr id="849" name="خط"/>
            <p:cNvSpPr/>
            <p:nvPr/>
          </p:nvSpPr>
          <p:spPr>
            <a:xfrm flipV="1">
              <a:off x="9368105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0" name="خط"/>
            <p:cNvSpPr/>
            <p:nvPr/>
          </p:nvSpPr>
          <p:spPr>
            <a:xfrm flipV="1">
              <a:off x="4389488" y="4672960"/>
              <a:ext cx="1" cy="5937896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rtl="0">
                <a:defRPr sz="2600">
                  <a:solidFill>
                    <a:srgbClr val="4A545E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1" name="مستطيل مستدير الزوايا"/>
            <p:cNvSpPr/>
            <p:nvPr/>
          </p:nvSpPr>
          <p:spPr>
            <a:xfrm>
              <a:off x="9814096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2" name="مستطيل مستدير الزوايا"/>
            <p:cNvSpPr/>
            <p:nvPr/>
          </p:nvSpPr>
          <p:spPr>
            <a:xfrm>
              <a:off x="350435" y="3735268"/>
              <a:ext cx="3480780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853" name="مستطيل مستدير الزوايا"/>
            <p:cNvSpPr/>
            <p:nvPr/>
          </p:nvSpPr>
          <p:spPr>
            <a:xfrm>
              <a:off x="5163806" y="3735268"/>
              <a:ext cx="3480781" cy="109388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hueOff val="838676"/>
                    <a:satOff val="-23963"/>
                    <a:lumOff val="46465"/>
                  </a:schemeClr>
                </a:gs>
                <a:gs pos="35000">
                  <a:srgbClr val="BFCDEF"/>
                </a:gs>
                <a:gs pos="100000">
                  <a:schemeClr val="accent2">
                    <a:hueOff val="881703"/>
                    <a:satOff val="-21740"/>
                    <a:lumOff val="62815"/>
                  </a:schemeClr>
                </a:gs>
              </a:gsLst>
              <a:lin ang="16200000" scaled="0"/>
            </a:gradFill>
            <a:ln w="12700" cap="flat">
              <a:solidFill>
                <a:srgbClr val="075194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>
                <a:defRPr sz="2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</p:grpSp>
      <p:sp>
        <p:nvSpPr>
          <p:cNvPr id="855" name="ماذا أعرف"/>
          <p:cNvSpPr txBox="1"/>
          <p:nvPr/>
        </p:nvSpPr>
        <p:spPr>
          <a:xfrm>
            <a:off x="14313527" y="552195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56" name="ماذا أريد أن أعرف"/>
          <p:cNvSpPr txBox="1"/>
          <p:nvPr/>
        </p:nvSpPr>
        <p:spPr>
          <a:xfrm>
            <a:off x="8714947" y="5625253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52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57" name="ماذا تعلمت"/>
          <p:cNvSpPr txBox="1"/>
          <p:nvPr/>
        </p:nvSpPr>
        <p:spPr>
          <a:xfrm>
            <a:off x="4738700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800">
                <a:solidFill>
                  <a:schemeClr val="accent1">
                    <a:lumOff val="-4156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58" name="Google Shape;850;p72"/>
          <p:cNvSpPr/>
          <p:nvPr/>
        </p:nvSpPr>
        <p:spPr>
          <a:xfrm>
            <a:off x="18392306" y="5719800"/>
            <a:ext cx="4590601" cy="113820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859" name="جدول التعلم"/>
          <p:cNvSpPr txBox="1"/>
          <p:nvPr/>
        </p:nvSpPr>
        <p:spPr>
          <a:xfrm>
            <a:off x="18970434" y="5574453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defRPr sz="5800">
                <a:solidFill>
                  <a:srgbClr val="FFFFF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860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270" y="2118126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1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69850" y="2940409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86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45935" y="3684558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86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15731" y="4426238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grpSp>
        <p:nvGrpSpPr>
          <p:cNvPr id="88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86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86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86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87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868" name="IMG_4594.jpeg" descr="IMG_4594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9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0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71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2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3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4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5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878" name="تجميع">
                <a:hlinkClick r:id="rId22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876" name="IMG_4015.jpeg" descr="IMG_4015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87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5" grpId="1"/>
      <p:bldP build="whole" bldLvl="1" animBg="1" rev="0" advAuto="0" spid="856" grpId="2"/>
      <p:bldP build="whole" bldLvl="1" animBg="1" rev="0" advAuto="0" spid="857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6" name="تجميع"/>
          <p:cNvGrpSpPr/>
          <p:nvPr/>
        </p:nvGrpSpPr>
        <p:grpSpPr>
          <a:xfrm>
            <a:off x="1688798" y="2881846"/>
            <a:ext cx="2298701" cy="711201"/>
            <a:chOff x="0" y="0"/>
            <a:chExt cx="2298700" cy="711199"/>
          </a:xfrm>
        </p:grpSpPr>
        <p:sp>
          <p:nvSpPr>
            <p:cNvPr id="2184" name="Google Shape;590;p49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5" name="Google Shape;591;p49"/>
            <p:cNvSpPr txBox="1"/>
            <p:nvPr/>
          </p:nvSpPr>
          <p:spPr>
            <a:xfrm>
              <a:off x="-1" y="71199"/>
              <a:ext cx="1312926" cy="6400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400">
                  <a:solidFill>
                    <a:schemeClr val="accent3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sp>
        <p:nvSpPr>
          <p:cNvPr id="2187" name="Google Shape;140;p7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39051" y="2015183"/>
            <a:ext cx="1498101" cy="48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2190" name="Google Shape;10;p1"/>
          <p:cNvGrpSpPr/>
          <p:nvPr/>
        </p:nvGrpSpPr>
        <p:grpSpPr>
          <a:xfrm>
            <a:off x="528271" y="222876"/>
            <a:ext cx="665205" cy="570175"/>
            <a:chOff x="0" y="0"/>
            <a:chExt cx="665204" cy="570174"/>
          </a:xfrm>
        </p:grpSpPr>
        <p:sp>
          <p:nvSpPr>
            <p:cNvPr id="2188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9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197" name="Google Shape;13;p1"/>
          <p:cNvGrpSpPr/>
          <p:nvPr/>
        </p:nvGrpSpPr>
        <p:grpSpPr>
          <a:xfrm>
            <a:off x="528271" y="967399"/>
            <a:ext cx="601851" cy="601851"/>
            <a:chOff x="0" y="0"/>
            <a:chExt cx="601850" cy="601850"/>
          </a:xfrm>
        </p:grpSpPr>
        <p:sp>
          <p:nvSpPr>
            <p:cNvPr id="2191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2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3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4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5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6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98" name="Google Shape;102;p4"/>
          <p:cNvSpPr/>
          <p:nvPr/>
        </p:nvSpPr>
        <p:spPr>
          <a:xfrm>
            <a:off x="-18979" y="4035133"/>
            <a:ext cx="215901" cy="609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99" name="Google Shape;498;p39"/>
          <p:cNvSpPr txBox="1"/>
          <p:nvPr/>
        </p:nvSpPr>
        <p:spPr>
          <a:xfrm>
            <a:off x="11779466" y="3593046"/>
            <a:ext cx="6152232" cy="1780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سؤال</a:t>
            </a:r>
            <a:r>
              <a:t> </a:t>
            </a:r>
            <a:r>
              <a:rPr>
                <a:solidFill>
                  <a:srgbClr val="99244F"/>
                </a:solidFill>
              </a:rPr>
              <a:t> ٩  ، ١٨  ، ٢٠</a:t>
            </a:r>
          </a:p>
        </p:txBody>
      </p:sp>
      <p:sp>
        <p:nvSpPr>
          <p:cNvPr id="2200" name="Google Shape;498;p39"/>
          <p:cNvSpPr txBox="1"/>
          <p:nvPr/>
        </p:nvSpPr>
        <p:spPr>
          <a:xfrm>
            <a:off x="12745439" y="5141133"/>
            <a:ext cx="4504421" cy="1780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4200"/>
              </a:spcBef>
              <a:buClr>
                <a:srgbClr val="000000"/>
              </a:buClr>
              <a:buFont typeface="Helvetica"/>
              <a:defRPr sz="7500">
                <a:solidFill>
                  <a:srgbClr val="0E0EF7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000"/>
              <a:t>صفحة</a:t>
            </a:r>
            <a:r>
              <a:t>  </a:t>
            </a:r>
            <a:r>
              <a:rPr>
                <a:solidFill>
                  <a:srgbClr val="99244F"/>
                </a:solidFill>
              </a:rPr>
              <a:t>١٦٤</a:t>
            </a:r>
          </a:p>
        </p:txBody>
      </p:sp>
      <p:grpSp>
        <p:nvGrpSpPr>
          <p:cNvPr id="2203" name="تجميع"/>
          <p:cNvGrpSpPr/>
          <p:nvPr/>
        </p:nvGrpSpPr>
        <p:grpSpPr>
          <a:xfrm>
            <a:off x="18219659" y="3593046"/>
            <a:ext cx="5855458" cy="2130085"/>
            <a:chOff x="0" y="0"/>
            <a:chExt cx="5855456" cy="2130084"/>
          </a:xfrm>
        </p:grpSpPr>
        <p:pic>
          <p:nvPicPr>
            <p:cNvPr id="2201" name="IMG_4576.png" descr="IMG_457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7225" t="82914" r="2804" b="10517"/>
            <a:stretch>
              <a:fillRect/>
            </a:stretch>
          </p:blipFill>
          <p:spPr>
            <a:xfrm>
              <a:off x="0" y="373288"/>
              <a:ext cx="5732968" cy="1256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2" name="Google Shape;619;p50"/>
            <p:cNvSpPr txBox="1"/>
            <p:nvPr/>
          </p:nvSpPr>
          <p:spPr>
            <a:xfrm>
              <a:off x="1082483" y="0"/>
              <a:ext cx="4772974" cy="21300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438400" rtl="0">
                <a:defRPr sz="7500">
                  <a:solidFill>
                    <a:srgbClr val="FFFFFF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الواجب</a:t>
              </a:r>
            </a:p>
          </p:txBody>
        </p:sp>
      </p:grpSp>
      <p:pic>
        <p:nvPicPr>
          <p:cNvPr id="2204" name="IMG_4562.png" descr="IMG_45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48332" y="2015183"/>
            <a:ext cx="5814501" cy="4905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5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0" t="1402" r="68365" b="89926"/>
          <a:stretch>
            <a:fillRect/>
          </a:stretch>
        </p:blipFill>
        <p:spPr>
          <a:xfrm>
            <a:off x="3254038" y="9419298"/>
            <a:ext cx="4380177" cy="1200597"/>
          </a:xfrm>
          <a:prstGeom prst="rect">
            <a:avLst/>
          </a:prstGeom>
          <a:ln w="12700">
            <a:miter lim="400000"/>
          </a:ln>
        </p:spPr>
      </p:pic>
      <p:sp>
        <p:nvSpPr>
          <p:cNvPr id="2206" name="Google Shape;1231;p46"/>
          <p:cNvSpPr txBox="1"/>
          <p:nvPr/>
        </p:nvSpPr>
        <p:spPr>
          <a:xfrm>
            <a:off x="3254038" y="8954513"/>
            <a:ext cx="4095935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38400" rtl="0">
              <a:defRPr sz="10200">
                <a:solidFill>
                  <a:srgbClr val="FFFFFF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207" name="التعليم هو جواز السفر للمستقبل، الغد يعود للأشخاص الذي يستعدون له اليوم"/>
          <p:cNvSpPr txBox="1"/>
          <p:nvPr/>
        </p:nvSpPr>
        <p:spPr>
          <a:xfrm>
            <a:off x="8051902" y="9325388"/>
            <a:ext cx="14094696" cy="32611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457200">
              <a:defRPr sz="70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pic>
        <p:nvPicPr>
          <p:cNvPr id="2208" name="IMG_4587.png" descr="IMG_458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6978" y="10629827"/>
            <a:ext cx="763384" cy="763384"/>
          </a:xfrm>
          <a:prstGeom prst="rect">
            <a:avLst/>
          </a:prstGeom>
          <a:ln w="12700">
            <a:miter lim="400000"/>
          </a:ln>
        </p:spPr>
      </p:pic>
      <p:sp>
        <p:nvSpPr>
          <p:cNvPr id="220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2700" y="18904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221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-89878" y="2704134"/>
            <a:ext cx="1643001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2211" name="النص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grpSp>
        <p:nvGrpSpPr>
          <p:cNvPr id="222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221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221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21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221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222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2216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17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18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219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20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21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22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23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2226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2224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22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تجميع"/>
          <p:cNvGrpSpPr/>
          <p:nvPr/>
        </p:nvGrpSpPr>
        <p:grpSpPr>
          <a:xfrm>
            <a:off x="1717058" y="1812542"/>
            <a:ext cx="2048803" cy="842083"/>
            <a:chOff x="0" y="0"/>
            <a:chExt cx="2048801" cy="842082"/>
          </a:xfrm>
        </p:grpSpPr>
        <p:sp>
          <p:nvSpPr>
            <p:cNvPr id="882" name="Google Shape;228;p16"/>
            <p:cNvSpPr/>
            <p:nvPr/>
          </p:nvSpPr>
          <p:spPr>
            <a:xfrm>
              <a:off x="0" y="0"/>
              <a:ext cx="1834394" cy="8420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3" name="Google Shape;229;p16"/>
            <p:cNvSpPr txBox="1"/>
            <p:nvPr/>
          </p:nvSpPr>
          <p:spPr>
            <a:xfrm>
              <a:off x="86701" y="157033"/>
              <a:ext cx="1962101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فكرة الدرس</a:t>
              </a:r>
            </a:p>
          </p:txBody>
        </p:sp>
      </p:grpSp>
      <p:sp>
        <p:nvSpPr>
          <p:cNvPr id="885" name="Google Shape;93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2697799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5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888" name="Google Shape;10;p1"/>
          <p:cNvGrpSpPr/>
          <p:nvPr/>
        </p:nvGrpSpPr>
        <p:grpSpPr>
          <a:xfrm>
            <a:off x="553671" y="229196"/>
            <a:ext cx="665205" cy="570175"/>
            <a:chOff x="0" y="0"/>
            <a:chExt cx="665204" cy="570174"/>
          </a:xfrm>
        </p:grpSpPr>
        <p:sp>
          <p:nvSpPr>
            <p:cNvPr id="886" name="Google Shape;11;p1"/>
            <p:cNvSpPr/>
            <p:nvPr/>
          </p:nvSpPr>
          <p:spPr>
            <a:xfrm>
              <a:off x="0" y="-1"/>
              <a:ext cx="665205" cy="346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19726"/>
                  </a:lnTo>
                  <a:lnTo>
                    <a:pt x="1157" y="21600"/>
                  </a:lnTo>
                  <a:lnTo>
                    <a:pt x="10800" y="4044"/>
                  </a:lnTo>
                  <a:lnTo>
                    <a:pt x="20443" y="21600"/>
                  </a:lnTo>
                  <a:lnTo>
                    <a:pt x="21600" y="1972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7" name="Google Shape;12;p1"/>
            <p:cNvSpPr/>
            <p:nvPr/>
          </p:nvSpPr>
          <p:spPr>
            <a:xfrm>
              <a:off x="95029" y="109282"/>
              <a:ext cx="475146" cy="46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77"/>
                  </a:moveTo>
                  <a:lnTo>
                    <a:pt x="0" y="21600"/>
                  </a:lnTo>
                  <a:lnTo>
                    <a:pt x="8640" y="21600"/>
                  </a:lnTo>
                  <a:lnTo>
                    <a:pt x="8640" y="12322"/>
                  </a:lnTo>
                  <a:lnTo>
                    <a:pt x="12960" y="12322"/>
                  </a:lnTo>
                  <a:lnTo>
                    <a:pt x="12960" y="21600"/>
                  </a:lnTo>
                  <a:lnTo>
                    <a:pt x="21600" y="21600"/>
                  </a:lnTo>
                  <a:lnTo>
                    <a:pt x="21600" y="10577"/>
                  </a:lnTo>
                  <a:lnTo>
                    <a:pt x="10800" y="0"/>
                  </a:lnTo>
                  <a:lnTo>
                    <a:pt x="0" y="1057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95" name="Google Shape;13;p1"/>
          <p:cNvGrpSpPr/>
          <p:nvPr/>
        </p:nvGrpSpPr>
        <p:grpSpPr>
          <a:xfrm>
            <a:off x="553671" y="973720"/>
            <a:ext cx="601851" cy="601851"/>
            <a:chOff x="0" y="0"/>
            <a:chExt cx="601850" cy="601850"/>
          </a:xfrm>
        </p:grpSpPr>
        <p:sp>
          <p:nvSpPr>
            <p:cNvPr id="889" name="Google Shape;14;p1"/>
            <p:cNvSpPr/>
            <p:nvPr/>
          </p:nvSpPr>
          <p:spPr>
            <a:xfrm>
              <a:off x="-1" y="-1"/>
              <a:ext cx="601852" cy="6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19895"/>
                  </a:moveTo>
                  <a:cubicBezTo>
                    <a:pt x="5798" y="19895"/>
                    <a:pt x="1705" y="15802"/>
                    <a:pt x="1705" y="10800"/>
                  </a:cubicBezTo>
                  <a:cubicBezTo>
                    <a:pt x="1705" y="5798"/>
                    <a:pt x="5798" y="1705"/>
                    <a:pt x="10800" y="1705"/>
                  </a:cubicBezTo>
                  <a:cubicBezTo>
                    <a:pt x="15802" y="1705"/>
                    <a:pt x="19895" y="5798"/>
                    <a:pt x="19895" y="10800"/>
                  </a:cubicBezTo>
                  <a:cubicBezTo>
                    <a:pt x="19895" y="15802"/>
                    <a:pt x="15802" y="19895"/>
                    <a:pt x="10800" y="1989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0" name="Google Shape;15;p1"/>
            <p:cNvSpPr/>
            <p:nvPr/>
          </p:nvSpPr>
          <p:spPr>
            <a:xfrm>
              <a:off x="285086" y="142543"/>
              <a:ext cx="138586" cy="28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7" y="0"/>
                  </a:moveTo>
                  <a:lnTo>
                    <a:pt x="0" y="0"/>
                  </a:lnTo>
                  <a:lnTo>
                    <a:pt x="0" y="12169"/>
                  </a:lnTo>
                  <a:cubicBezTo>
                    <a:pt x="0" y="12534"/>
                    <a:pt x="247" y="12838"/>
                    <a:pt x="741" y="13021"/>
                  </a:cubicBezTo>
                  <a:lnTo>
                    <a:pt x="18144" y="21600"/>
                  </a:lnTo>
                  <a:lnTo>
                    <a:pt x="21600" y="19896"/>
                  </a:lnTo>
                  <a:lnTo>
                    <a:pt x="4937" y="1168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1" name="Google Shape;16;p1"/>
            <p:cNvSpPr/>
            <p:nvPr/>
          </p:nvSpPr>
          <p:spPr>
            <a:xfrm>
              <a:off x="285086" y="79190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2" name="Google Shape;17;p1"/>
            <p:cNvSpPr/>
            <p:nvPr/>
          </p:nvSpPr>
          <p:spPr>
            <a:xfrm>
              <a:off x="285086" y="490982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3" name="Google Shape;18;p1"/>
            <p:cNvSpPr/>
            <p:nvPr/>
          </p:nvSpPr>
          <p:spPr>
            <a:xfrm>
              <a:off x="79190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4" name="Google Shape;19;p1"/>
            <p:cNvSpPr/>
            <p:nvPr/>
          </p:nvSpPr>
          <p:spPr>
            <a:xfrm>
              <a:off x="490982" y="285086"/>
              <a:ext cx="31678" cy="31678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rtl="0">
                <a:defRPr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96" name="التدريس"/>
          <p:cNvSpPr txBox="1"/>
          <p:nvPr/>
        </p:nvSpPr>
        <p:spPr>
          <a:xfrm>
            <a:off x="7547" y="2592456"/>
            <a:ext cx="1757452" cy="566421"/>
          </a:xfrm>
          <a:prstGeom prst="rect">
            <a:avLst/>
          </a:prstGeom>
          <a:ln w="12700">
            <a:solidFill>
              <a:schemeClr val="accent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التدريس</a:t>
            </a:r>
          </a:p>
        </p:txBody>
      </p:sp>
      <p:sp>
        <p:nvSpPr>
          <p:cNvPr id="897" name="Google Shape;102;p4"/>
          <p:cNvSpPr/>
          <p:nvPr/>
        </p:nvSpPr>
        <p:spPr>
          <a:xfrm>
            <a:off x="6421" y="1834336"/>
            <a:ext cx="215901" cy="609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98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30844" t="1127" r="0" b="81908"/>
          <a:stretch>
            <a:fillRect/>
          </a:stretch>
        </p:blipFill>
        <p:spPr>
          <a:xfrm>
            <a:off x="14676314" y="2246849"/>
            <a:ext cx="7161654" cy="224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G_4588.png" descr="IMG_458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2838" y="5160574"/>
            <a:ext cx="5200069" cy="5718288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01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02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903" name="IMG_4976.png" descr="IMG_4976.png"/>
          <p:cNvPicPr>
            <a:picLocks noChangeAspect="1"/>
          </p:cNvPicPr>
          <p:nvPr/>
        </p:nvPicPr>
        <p:blipFill>
          <a:blip r:embed="rId8">
            <a:extLst/>
          </a:blip>
          <a:srcRect l="18040" t="24175" r="0" b="42333"/>
          <a:stretch>
            <a:fillRect/>
          </a:stretch>
        </p:blipFill>
        <p:spPr>
          <a:xfrm>
            <a:off x="6480632" y="5160574"/>
            <a:ext cx="11302125" cy="44565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0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07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04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5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06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19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08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9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0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11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2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3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4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15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18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16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7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تجميع"/>
          <p:cNvGrpSpPr/>
          <p:nvPr/>
        </p:nvGrpSpPr>
        <p:grpSpPr>
          <a:xfrm>
            <a:off x="1734399" y="2734049"/>
            <a:ext cx="1711479" cy="742246"/>
            <a:chOff x="0" y="0"/>
            <a:chExt cx="1711477" cy="742244"/>
          </a:xfrm>
        </p:grpSpPr>
        <p:sp>
          <p:nvSpPr>
            <p:cNvPr id="922" name="Google Shape;252;p17"/>
            <p:cNvSpPr/>
            <p:nvPr/>
          </p:nvSpPr>
          <p:spPr>
            <a:xfrm>
              <a:off x="0" y="0"/>
              <a:ext cx="1711478" cy="7422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3" name="Google Shape;253;p17"/>
            <p:cNvSpPr txBox="1"/>
            <p:nvPr/>
          </p:nvSpPr>
          <p:spPr>
            <a:xfrm>
              <a:off x="155381" y="128284"/>
              <a:ext cx="1262830" cy="547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>
                  <a:solidFill>
                    <a:schemeClr val="accent3"/>
                  </a:solidFill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sp>
        <p:nvSpPr>
          <p:cNvPr id="925" name="Google Shape;92;p4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64010" y="1985021"/>
            <a:ext cx="2133101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pic>
        <p:nvPicPr>
          <p:cNvPr id="926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rcRect l="48257" t="44087" r="0" b="40223"/>
          <a:stretch>
            <a:fillRect/>
          </a:stretch>
        </p:blipFill>
        <p:spPr>
          <a:xfrm>
            <a:off x="16444121" y="2569612"/>
            <a:ext cx="5358388" cy="207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G_4591.png" descr="IMG_459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21098" y="3476294"/>
            <a:ext cx="4072742" cy="4924717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33096" y="2592456"/>
            <a:ext cx="1643000" cy="553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2900">
                <a:solidFill>
                  <a:schemeClr val="accent5">
                    <a:lumOff val="-4156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</a:t>
            </a:r>
          </a:p>
        </p:txBody>
      </p:sp>
      <p:sp>
        <p:nvSpPr>
          <p:cNvPr id="929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30212" y="3313745"/>
            <a:ext cx="135585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30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07870" y="4059164"/>
            <a:ext cx="1419280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931" name="IMG_4976.png" descr="IMG_4976.png"/>
          <p:cNvPicPr>
            <a:picLocks noChangeAspect="1"/>
          </p:cNvPicPr>
          <p:nvPr/>
        </p:nvPicPr>
        <p:blipFill>
          <a:blip r:embed="rId8">
            <a:extLst/>
          </a:blip>
          <a:srcRect l="18040" t="80098" r="0" b="3380"/>
          <a:stretch>
            <a:fillRect/>
          </a:stretch>
        </p:blipFill>
        <p:spPr>
          <a:xfrm>
            <a:off x="11812981" y="6057836"/>
            <a:ext cx="9768536" cy="19000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8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35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32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33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34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47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36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7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38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39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0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1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2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3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46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44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45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50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51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968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955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53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4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62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956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7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8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9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0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1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63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964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965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966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967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69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70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71" name="Google Shape;115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972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73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974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975" name="IMG_4918.png" descr="IMG_4918.png"/>
          <p:cNvPicPr>
            <a:picLocks noChangeAspect="1"/>
          </p:cNvPicPr>
          <p:nvPr/>
        </p:nvPicPr>
        <p:blipFill>
          <a:blip r:embed="rId8">
            <a:extLst/>
          </a:blip>
          <a:srcRect l="80117" t="0" r="0" b="89342"/>
          <a:stretch>
            <a:fillRect/>
          </a:stretch>
        </p:blipFill>
        <p:spPr>
          <a:xfrm>
            <a:off x="20440146" y="1480843"/>
            <a:ext cx="3668391" cy="1586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G_4977.png" descr="IMG_4977.png"/>
          <p:cNvPicPr>
            <a:picLocks noChangeAspect="1"/>
          </p:cNvPicPr>
          <p:nvPr/>
        </p:nvPicPr>
        <p:blipFill>
          <a:blip r:embed="rId9">
            <a:extLst/>
          </a:blip>
          <a:srcRect l="0" t="14600" r="5296" b="0"/>
          <a:stretch>
            <a:fillRect/>
          </a:stretch>
        </p:blipFill>
        <p:spPr>
          <a:xfrm>
            <a:off x="4541467" y="2389880"/>
            <a:ext cx="16468202" cy="1017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3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980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977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78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979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992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981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2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3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84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5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6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7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8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991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989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90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7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995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6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grpSp>
        <p:nvGrpSpPr>
          <p:cNvPr id="1013" name="تجميع"/>
          <p:cNvGrpSpPr/>
          <p:nvPr/>
        </p:nvGrpSpPr>
        <p:grpSpPr>
          <a:xfrm>
            <a:off x="0" y="202501"/>
            <a:ext cx="1763802" cy="4412898"/>
            <a:chOff x="-5224" y="0"/>
            <a:chExt cx="1763801" cy="4412897"/>
          </a:xfrm>
        </p:grpSpPr>
        <p:grpSp>
          <p:nvGrpSpPr>
            <p:cNvPr id="1000" name="Google Shape;10;p1"/>
            <p:cNvGrpSpPr/>
            <p:nvPr/>
          </p:nvGrpSpPr>
          <p:grpSpPr>
            <a:xfrm>
              <a:off x="547249" y="0"/>
              <a:ext cx="665205" cy="570175"/>
              <a:chOff x="0" y="0"/>
              <a:chExt cx="665204" cy="570174"/>
            </a:xfrm>
          </p:grpSpPr>
          <p:sp>
            <p:nvSpPr>
              <p:cNvPr id="998" name="Google Shape;11;p1"/>
              <p:cNvSpPr/>
              <p:nvPr/>
            </p:nvSpPr>
            <p:spPr>
              <a:xfrm>
                <a:off x="0" y="-1"/>
                <a:ext cx="665205" cy="346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0" y="19726"/>
                    </a:lnTo>
                    <a:lnTo>
                      <a:pt x="1157" y="21600"/>
                    </a:lnTo>
                    <a:lnTo>
                      <a:pt x="10800" y="4044"/>
                    </a:lnTo>
                    <a:lnTo>
                      <a:pt x="20443" y="21600"/>
                    </a:lnTo>
                    <a:lnTo>
                      <a:pt x="21600" y="19726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99" name="Google Shape;12;p1"/>
              <p:cNvSpPr/>
              <p:nvPr/>
            </p:nvSpPr>
            <p:spPr>
              <a:xfrm>
                <a:off x="95029" y="109282"/>
                <a:ext cx="475146" cy="460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577"/>
                    </a:moveTo>
                    <a:lnTo>
                      <a:pt x="0" y="21600"/>
                    </a:lnTo>
                    <a:lnTo>
                      <a:pt x="8640" y="21600"/>
                    </a:lnTo>
                    <a:lnTo>
                      <a:pt x="8640" y="12322"/>
                    </a:lnTo>
                    <a:lnTo>
                      <a:pt x="12960" y="12322"/>
                    </a:lnTo>
                    <a:lnTo>
                      <a:pt x="12960" y="21600"/>
                    </a:lnTo>
                    <a:lnTo>
                      <a:pt x="21600" y="21600"/>
                    </a:lnTo>
                    <a:lnTo>
                      <a:pt x="21600" y="10577"/>
                    </a:lnTo>
                    <a:lnTo>
                      <a:pt x="10800" y="0"/>
                    </a:lnTo>
                    <a:lnTo>
                      <a:pt x="0" y="1057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07" name="Google Shape;13;p1"/>
            <p:cNvGrpSpPr/>
            <p:nvPr/>
          </p:nvGrpSpPr>
          <p:grpSpPr>
            <a:xfrm>
              <a:off x="547249" y="744523"/>
              <a:ext cx="601851" cy="601851"/>
              <a:chOff x="0" y="0"/>
              <a:chExt cx="601850" cy="601850"/>
            </a:xfrm>
          </p:grpSpPr>
          <p:sp>
            <p:nvSpPr>
              <p:cNvPr id="1001" name="Google Shape;14;p1"/>
              <p:cNvSpPr/>
              <p:nvPr/>
            </p:nvSpPr>
            <p:spPr>
              <a:xfrm>
                <a:off x="-1" y="-1"/>
                <a:ext cx="601852" cy="601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19895"/>
                    </a:moveTo>
                    <a:cubicBezTo>
                      <a:pt x="5798" y="19895"/>
                      <a:pt x="1705" y="15802"/>
                      <a:pt x="1705" y="10800"/>
                    </a:cubicBezTo>
                    <a:cubicBezTo>
                      <a:pt x="1705" y="5798"/>
                      <a:pt x="5798" y="1705"/>
                      <a:pt x="10800" y="1705"/>
                    </a:cubicBezTo>
                    <a:cubicBezTo>
                      <a:pt x="15802" y="1705"/>
                      <a:pt x="19895" y="5798"/>
                      <a:pt x="19895" y="10800"/>
                    </a:cubicBezTo>
                    <a:cubicBezTo>
                      <a:pt x="19895" y="15802"/>
                      <a:pt x="15802" y="19895"/>
                      <a:pt x="10800" y="19895"/>
                    </a:cubicBezTo>
                    <a:close/>
                    <a:moveTo>
                      <a:pt x="10800" y="0"/>
                    </a:moveTo>
                    <a:cubicBezTo>
                      <a:pt x="4832" y="0"/>
                      <a:pt x="0" y="4832"/>
                      <a:pt x="0" y="10800"/>
                    </a:cubicBezTo>
                    <a:cubicBezTo>
                      <a:pt x="0" y="16768"/>
                      <a:pt x="4832" y="21600"/>
                      <a:pt x="10800" y="21600"/>
                    </a:cubicBezTo>
                    <a:cubicBezTo>
                      <a:pt x="16768" y="21600"/>
                      <a:pt x="21600" y="16768"/>
                      <a:pt x="21600" y="10800"/>
                    </a:cubicBezTo>
                    <a:cubicBezTo>
                      <a:pt x="21600" y="4832"/>
                      <a:pt x="16768" y="0"/>
                      <a:pt x="1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2" name="Google Shape;15;p1"/>
              <p:cNvSpPr/>
              <p:nvPr/>
            </p:nvSpPr>
            <p:spPr>
              <a:xfrm>
                <a:off x="285086" y="142543"/>
                <a:ext cx="138586" cy="28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37" y="0"/>
                    </a:moveTo>
                    <a:lnTo>
                      <a:pt x="0" y="0"/>
                    </a:lnTo>
                    <a:lnTo>
                      <a:pt x="0" y="12169"/>
                    </a:lnTo>
                    <a:cubicBezTo>
                      <a:pt x="0" y="12534"/>
                      <a:pt x="247" y="12838"/>
                      <a:pt x="741" y="13021"/>
                    </a:cubicBezTo>
                    <a:lnTo>
                      <a:pt x="18144" y="21600"/>
                    </a:lnTo>
                    <a:lnTo>
                      <a:pt x="21600" y="19896"/>
                    </a:lnTo>
                    <a:lnTo>
                      <a:pt x="4937" y="11682"/>
                    </a:lnTo>
                    <a:lnTo>
                      <a:pt x="4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3" name="Google Shape;16;p1"/>
              <p:cNvSpPr/>
              <p:nvPr/>
            </p:nvSpPr>
            <p:spPr>
              <a:xfrm>
                <a:off x="285086" y="79190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4" name="Google Shape;17;p1"/>
              <p:cNvSpPr/>
              <p:nvPr/>
            </p:nvSpPr>
            <p:spPr>
              <a:xfrm>
                <a:off x="285086" y="490982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5" name="Google Shape;18;p1"/>
              <p:cNvSpPr/>
              <p:nvPr/>
            </p:nvSpPr>
            <p:spPr>
              <a:xfrm>
                <a:off x="79190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6" name="Google Shape;19;p1"/>
              <p:cNvSpPr/>
              <p:nvPr/>
            </p:nvSpPr>
            <p:spPr>
              <a:xfrm>
                <a:off x="490982" y="285086"/>
                <a:ext cx="31678" cy="31678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rtl="0">
                  <a:defRPr sz="36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8" name="التركيز"/>
            <p:cNvSpPr txBox="1"/>
            <p:nvPr/>
          </p:nvSpPr>
          <p:spPr>
            <a:xfrm>
              <a:off x="6349" y="1621650"/>
              <a:ext cx="1322325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التركيز</a:t>
              </a:r>
            </a:p>
          </p:txBody>
        </p:sp>
        <p:sp>
          <p:nvSpPr>
            <p:cNvPr id="1009" name="التدريس"/>
            <p:cNvSpPr txBox="1"/>
            <p:nvPr/>
          </p:nvSpPr>
          <p:spPr>
            <a:xfrm>
              <a:off x="1125" y="2363259"/>
              <a:ext cx="1757452" cy="56642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29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التدريس</a:t>
              </a:r>
            </a:p>
          </p:txBody>
        </p:sp>
        <p:sp>
          <p:nvSpPr>
            <p:cNvPr id="1010" name="التقويم"/>
            <p:cNvSpPr txBox="1"/>
            <p:nvPr/>
          </p:nvSpPr>
          <p:spPr>
            <a:xfrm>
              <a:off x="1125" y="3836317"/>
              <a:ext cx="1489584" cy="576581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5">
                      <a:lumOff val="-4156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التقويم</a:t>
              </a:r>
            </a:p>
          </p:txBody>
        </p:sp>
        <p:sp>
          <p:nvSpPr>
            <p:cNvPr id="1011" name="التدريب"/>
            <p:cNvSpPr txBox="1"/>
            <p:nvPr/>
          </p:nvSpPr>
          <p:spPr>
            <a:xfrm>
              <a:off x="6350" y="3094708"/>
              <a:ext cx="1524255" cy="576580"/>
            </a:xfrm>
            <a:prstGeom prst="rect">
              <a:avLst/>
            </a:prstGeom>
            <a:noFill/>
            <a:ln w="12700" cap="flat">
              <a:solidFill>
                <a:schemeClr val="accent3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sz="3000">
                  <a:solidFill>
                    <a:schemeClr val="accent3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التدريب</a:t>
              </a:r>
            </a:p>
          </p:txBody>
        </p:sp>
        <p:sp>
          <p:nvSpPr>
            <p:cNvPr id="1012" name="Google Shape;102;p4"/>
            <p:cNvSpPr/>
            <p:nvPr/>
          </p:nvSpPr>
          <p:spPr>
            <a:xfrm>
              <a:off x="-5225" y="2339129"/>
              <a:ext cx="215901" cy="6096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14" name="Google Shape;109;p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15" name="Google Shape;111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16" name="Google Shape;115;p5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17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18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19" name="النص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pic>
        <p:nvPicPr>
          <p:cNvPr id="1020" name="IMG_4918.png" descr="IMG_4918.png"/>
          <p:cNvPicPr>
            <a:picLocks noChangeAspect="1"/>
          </p:cNvPicPr>
          <p:nvPr/>
        </p:nvPicPr>
        <p:blipFill>
          <a:blip r:embed="rId8">
            <a:extLst/>
          </a:blip>
          <a:srcRect l="80117" t="0" r="0" b="89342"/>
          <a:stretch>
            <a:fillRect/>
          </a:stretch>
        </p:blipFill>
        <p:spPr>
          <a:xfrm>
            <a:off x="20926198" y="1480843"/>
            <a:ext cx="3182339" cy="13760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2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2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2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2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3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25" name="IMG_4594.jpeg" descr="IMG_4594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6" name="IMG_4016.jpeg" descr="IMG_4016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7" name="صورة 20" descr="صورة 20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28" name="IMG_4017.jpeg" descr="IMG_4017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9" name="IMG_4020.jpeg" descr="IMG_4020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0" name="IMG_4022.jpeg" descr="IMG_4022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1" name="IMG_4023.png" descr="IMG_4023.pn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32" name="IMG_4024.jpeg" descr="IMG_4024.jpeg"/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35" name="تجميع">
                <a:hlinkClick r:id="rId24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33" name="IMG_4015.jpeg" descr="IMG_4015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3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  <p:pic>
        <p:nvPicPr>
          <p:cNvPr id="1038" name="IMG_4977.png" descr="IMG_4977.png"/>
          <p:cNvPicPr>
            <a:picLocks noChangeAspect="1"/>
          </p:cNvPicPr>
          <p:nvPr/>
        </p:nvPicPr>
        <p:blipFill>
          <a:blip r:embed="rId26">
            <a:extLst/>
          </a:blip>
          <a:srcRect l="73626" t="87341" r="6264" b="0"/>
          <a:stretch>
            <a:fillRect/>
          </a:stretch>
        </p:blipFill>
        <p:spPr>
          <a:xfrm>
            <a:off x="18333643" y="2923123"/>
            <a:ext cx="3923535" cy="16924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1" name="IMG_4993.png"/>
          <p:cNvGrpSpPr/>
          <p:nvPr/>
        </p:nvGrpSpPr>
        <p:grpSpPr>
          <a:xfrm>
            <a:off x="4279544" y="1384335"/>
            <a:ext cx="13309204" cy="5511404"/>
            <a:chOff x="0" y="0"/>
            <a:chExt cx="13309203" cy="5511403"/>
          </a:xfrm>
        </p:grpSpPr>
        <p:pic>
          <p:nvPicPr>
            <p:cNvPr id="1040" name="IMG_4993.png" descr="IMG_4993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4692" t="15638" r="0" b="4496"/>
            <a:stretch>
              <a:fillRect/>
            </a:stretch>
          </p:blipFill>
          <p:spPr>
            <a:xfrm>
              <a:off x="38099" y="38100"/>
              <a:ext cx="13232860" cy="54353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9" name="IMG_4993.png" descr="IMG_4993.png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0"/>
              <a:ext cx="13309204" cy="5511404"/>
            </a:xfrm>
            <a:prstGeom prst="rect">
              <a:avLst/>
            </a:prstGeom>
            <a:effectLst/>
          </p:spPr>
        </p:pic>
      </p:grpSp>
      <p:pic>
        <p:nvPicPr>
          <p:cNvPr id="1042" name="IMG_4977.png" descr="IMG_4977.png"/>
          <p:cNvPicPr>
            <a:picLocks noChangeAspect="1"/>
          </p:cNvPicPr>
          <p:nvPr/>
        </p:nvPicPr>
        <p:blipFill>
          <a:blip r:embed="rId26">
            <a:extLst/>
          </a:blip>
          <a:srcRect l="45973" t="88956" r="33917" b="0"/>
          <a:stretch>
            <a:fillRect/>
          </a:stretch>
        </p:blipFill>
        <p:spPr>
          <a:xfrm>
            <a:off x="18653679" y="7925111"/>
            <a:ext cx="4215705" cy="15865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5" name="IMG_4994.png"/>
          <p:cNvGrpSpPr/>
          <p:nvPr/>
        </p:nvGrpSpPr>
        <p:grpSpPr>
          <a:xfrm>
            <a:off x="4243479" y="7373277"/>
            <a:ext cx="13446523" cy="5631657"/>
            <a:chOff x="0" y="0"/>
            <a:chExt cx="13446521" cy="5631656"/>
          </a:xfrm>
        </p:grpSpPr>
        <p:pic>
          <p:nvPicPr>
            <p:cNvPr id="1044" name="IMG_4994.png" descr="IMG_499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012" t="18743" r="0" b="5683"/>
            <a:stretch>
              <a:fillRect/>
            </a:stretch>
          </p:blipFill>
          <p:spPr>
            <a:xfrm>
              <a:off x="38099" y="38100"/>
              <a:ext cx="13370512" cy="55556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3" name="IMG_4994.png" descr="IMG_4994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3446522" cy="56316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IMG_4572.png" descr="IMG_4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35974" y="1181625"/>
            <a:ext cx="2442399" cy="2984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0" name="تجميع"/>
          <p:cNvGrpSpPr/>
          <p:nvPr/>
        </p:nvGrpSpPr>
        <p:grpSpPr>
          <a:xfrm>
            <a:off x="1670899" y="1819649"/>
            <a:ext cx="2298701" cy="698501"/>
            <a:chOff x="0" y="0"/>
            <a:chExt cx="2298700" cy="698500"/>
          </a:xfrm>
        </p:grpSpPr>
        <p:sp>
          <p:nvSpPr>
            <p:cNvPr id="1048" name="Google Shape;348;p27"/>
            <p:cNvSpPr/>
            <p:nvPr/>
          </p:nvSpPr>
          <p:spPr>
            <a:xfrm>
              <a:off x="0" y="0"/>
              <a:ext cx="2298700" cy="698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9" name="Google Shape;349;p27"/>
            <p:cNvSpPr txBox="1"/>
            <p:nvPr/>
          </p:nvSpPr>
          <p:spPr>
            <a:xfrm>
              <a:off x="194492" y="162932"/>
              <a:ext cx="1435106" cy="5101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noAutofit/>
            </a:bodyPr>
            <a:lstStyle>
              <a:lvl1pPr rtl="0">
                <a:defRPr sz="31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sp>
        <p:nvSpPr>
          <p:cNvPr id="1051" name="النص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5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5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54" name="Google Shape;109;p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443751" y="3021761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55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56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057" name="IMG_4978.png" descr="IMG_4978.png"/>
          <p:cNvPicPr>
            <a:picLocks noChangeAspect="1"/>
          </p:cNvPicPr>
          <p:nvPr/>
        </p:nvPicPr>
        <p:blipFill>
          <a:blip r:embed="rId9">
            <a:extLst/>
          </a:blip>
          <a:srcRect l="1314" t="0" r="3818" b="2905"/>
          <a:stretch>
            <a:fillRect/>
          </a:stretch>
        </p:blipFill>
        <p:spPr>
          <a:xfrm>
            <a:off x="4222057" y="3729149"/>
            <a:ext cx="18219744" cy="8436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IMG_4978.png" descr="IMG_4978.png"/>
          <p:cNvPicPr>
            <a:picLocks noChangeAspect="1"/>
          </p:cNvPicPr>
          <p:nvPr/>
        </p:nvPicPr>
        <p:blipFill>
          <a:blip r:embed="rId9">
            <a:extLst/>
          </a:blip>
          <a:srcRect l="2036" t="25681" r="79087" b="62052"/>
          <a:stretch>
            <a:fillRect/>
          </a:stretch>
        </p:blipFill>
        <p:spPr>
          <a:xfrm>
            <a:off x="16977940" y="1587081"/>
            <a:ext cx="3958061" cy="11636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5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62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59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0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61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074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63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4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5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66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7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8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9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0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073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071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72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تجميع"/>
          <p:cNvGrpSpPr/>
          <p:nvPr/>
        </p:nvGrpSpPr>
        <p:grpSpPr>
          <a:xfrm>
            <a:off x="1640752" y="2734049"/>
            <a:ext cx="1929996" cy="788843"/>
            <a:chOff x="-120499" y="0"/>
            <a:chExt cx="1929995" cy="788841"/>
          </a:xfrm>
        </p:grpSpPr>
        <p:sp>
          <p:nvSpPr>
            <p:cNvPr id="1077" name="Google Shape;373;p28"/>
            <p:cNvSpPr/>
            <p:nvPr/>
          </p:nvSpPr>
          <p:spPr>
            <a:xfrm>
              <a:off x="0" y="0"/>
              <a:ext cx="1809496" cy="7888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78" name="Google Shape;374;p28"/>
            <p:cNvSpPr txBox="1"/>
            <p:nvPr/>
          </p:nvSpPr>
          <p:spPr>
            <a:xfrm>
              <a:off x="-120500" y="137920"/>
              <a:ext cx="1929996" cy="5892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rtl="0">
                <a:defRPr sz="3000"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المحور الأول</a:t>
              </a:r>
            </a:p>
          </p:txBody>
        </p:sp>
      </p:grpSp>
      <p:pic>
        <p:nvPicPr>
          <p:cNvPr id="1080" name="IMG_4589.png" descr="IMG_4589.png"/>
          <p:cNvPicPr>
            <a:picLocks noChangeAspect="1"/>
          </p:cNvPicPr>
          <p:nvPr/>
        </p:nvPicPr>
        <p:blipFill>
          <a:blip r:embed="rId2">
            <a:extLst/>
          </a:blip>
          <a:srcRect l="23712" t="23008" r="25591" b="8686"/>
          <a:stretch>
            <a:fillRect/>
          </a:stretch>
        </p:blipFill>
        <p:spPr>
          <a:xfrm flipH="1">
            <a:off x="21777275" y="1290543"/>
            <a:ext cx="1542081" cy="207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81" name="Google Shape;108;p5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62851" y="2196638"/>
            <a:ext cx="1365862" cy="497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 </a:t>
            </a:r>
          </a:p>
        </p:txBody>
      </p:sp>
      <p:sp>
        <p:nvSpPr>
          <p:cNvPr id="1082" name="النص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-29440" y="1825999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3" name="النص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91455" y="3337424"/>
            <a:ext cx="1352297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  </a:t>
            </a:r>
          </a:p>
        </p:txBody>
      </p:sp>
      <p:sp>
        <p:nvSpPr>
          <p:cNvPr id="1084" name="النص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7754" y="4093137"/>
            <a:ext cx="1159511" cy="56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2438400" rtl="0">
              <a:lnSpc>
                <a:spcPct val="150000"/>
              </a:lnSpc>
              <a:defRPr sz="3000">
                <a:solidFill>
                  <a:schemeClr val="accent3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085" name="Google Shape;111;p5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1508337" y="3897002"/>
            <a:ext cx="2133101" cy="4780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3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086" name="Google Shape;115;p5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1467109" y="4856698"/>
            <a:ext cx="2000861" cy="43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 algn="ctr" rtl="0">
              <a:defRPr sz="20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087" name="IMG_4979.png" descr="IMG_4979.png"/>
          <p:cNvPicPr>
            <a:picLocks noChangeAspect="1"/>
          </p:cNvPicPr>
          <p:nvPr/>
        </p:nvPicPr>
        <p:blipFill>
          <a:blip r:embed="rId9">
            <a:extLst/>
          </a:blip>
          <a:srcRect l="32494" t="3546" r="27954" b="84811"/>
          <a:stretch>
            <a:fillRect/>
          </a:stretch>
        </p:blipFill>
        <p:spPr>
          <a:xfrm>
            <a:off x="11109892" y="1260827"/>
            <a:ext cx="10667277" cy="169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IMG_4979.png" descr="IMG_4979.png"/>
          <p:cNvPicPr>
            <a:picLocks noChangeAspect="1"/>
          </p:cNvPicPr>
          <p:nvPr/>
        </p:nvPicPr>
        <p:blipFill>
          <a:blip r:embed="rId9">
            <a:extLst/>
          </a:blip>
          <a:srcRect l="25715" t="18030" r="1082" b="52248"/>
          <a:stretch>
            <a:fillRect/>
          </a:stretch>
        </p:blipFill>
        <p:spPr>
          <a:xfrm>
            <a:off x="8672218" y="2905846"/>
            <a:ext cx="13427439" cy="293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IMG_4979.png" descr="IMG_4979.png"/>
          <p:cNvPicPr>
            <a:picLocks noChangeAspect="1"/>
          </p:cNvPicPr>
          <p:nvPr/>
        </p:nvPicPr>
        <p:blipFill>
          <a:blip r:embed="rId9">
            <a:extLst/>
          </a:blip>
          <a:srcRect l="1082" t="46603" r="5211" b="938"/>
          <a:stretch>
            <a:fillRect/>
          </a:stretch>
        </p:blipFill>
        <p:spPr>
          <a:xfrm>
            <a:off x="6761037" y="5844308"/>
            <a:ext cx="16222002" cy="4894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IMG_4979.png" descr="IMG_4979.png"/>
          <p:cNvPicPr>
            <a:picLocks noChangeAspect="1"/>
          </p:cNvPicPr>
          <p:nvPr/>
        </p:nvPicPr>
        <p:blipFill>
          <a:blip r:embed="rId9">
            <a:extLst/>
          </a:blip>
          <a:srcRect l="72030" t="3876" r="0" b="84480"/>
          <a:stretch>
            <a:fillRect/>
          </a:stretch>
        </p:blipFill>
        <p:spPr>
          <a:xfrm>
            <a:off x="3641437" y="244381"/>
            <a:ext cx="4661868" cy="10460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7" name="تجميع"/>
          <p:cNvGrpSpPr/>
          <p:nvPr/>
        </p:nvGrpSpPr>
        <p:grpSpPr>
          <a:xfrm>
            <a:off x="123862" y="4842500"/>
            <a:ext cx="1343248" cy="8601450"/>
            <a:chOff x="0" y="0"/>
            <a:chExt cx="1343246" cy="8601449"/>
          </a:xfrm>
        </p:grpSpPr>
        <p:grpSp>
          <p:nvGrpSpPr>
            <p:cNvPr id="1094" name="تجميع"/>
            <p:cNvGrpSpPr/>
            <p:nvPr/>
          </p:nvGrpSpPr>
          <p:grpSpPr>
            <a:xfrm>
              <a:off x="0" y="0"/>
              <a:ext cx="1343247" cy="8601450"/>
              <a:chOff x="0" y="0"/>
              <a:chExt cx="1343246" cy="8601449"/>
            </a:xfrm>
          </p:grpSpPr>
          <p:sp>
            <p:nvSpPr>
              <p:cNvPr id="1091" name="مستطيل مستدير الزوايا"/>
              <p:cNvSpPr/>
              <p:nvPr/>
            </p:nvSpPr>
            <p:spPr>
              <a:xfrm>
                <a:off x="79315" y="263058"/>
                <a:ext cx="1184617" cy="907554"/>
              </a:xfrm>
              <a:prstGeom prst="roundRect">
                <a:avLst>
                  <a:gd name="adj" fmla="val 42017"/>
                </a:avLst>
              </a:prstGeom>
              <a:gradFill flip="none" rotWithShape="1">
                <a:gsLst>
                  <a:gs pos="0">
                    <a:srgbClr val="2886DB"/>
                  </a:gs>
                  <a:gs pos="100000">
                    <a:schemeClr val="accent3">
                      <a:hueOff val="466087"/>
                      <a:satOff val="45418"/>
                      <a:lumOff val="31238"/>
                    </a:schemeClr>
                  </a:gs>
                </a:gsLst>
                <a:lin ang="16200000" scaled="0"/>
              </a:gradFill>
              <a:ln w="12700" cap="flat">
                <a:solidFill>
                  <a:srgbClr val="053B63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l">
                  <a:defRPr sz="28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2" name="مستطيل"/>
              <p:cNvSpPr/>
              <p:nvPr/>
            </p:nvSpPr>
            <p:spPr>
              <a:xfrm>
                <a:off x="98365" y="715495"/>
                <a:ext cx="1154105" cy="7885955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chemeClr val="accent1">
                    <a:lumOff val="-4156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defTabSz="2438400" rtl="0">
                  <a:defRPr sz="3600">
                    <a:solidFill>
                      <a:srgbClr val="0C1E4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</a:p>
            </p:txBody>
          </p:sp>
          <p:sp>
            <p:nvSpPr>
              <p:cNvPr id="1093" name="أدوات"/>
              <p:cNvSpPr txBox="1"/>
              <p:nvPr/>
            </p:nvSpPr>
            <p:spPr>
              <a:xfrm>
                <a:off x="0" y="0"/>
                <a:ext cx="1343247" cy="91757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algn="ctr" defTabSz="2438400" rtl="0">
                  <a:defRPr sz="4400">
                    <a:solidFill>
                      <a:srgbClr val="0C1E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rPr sz="4000"/>
                  <a:t>أدوات</a:t>
                </a:r>
                <a:r>
                  <a:t> </a:t>
                </a:r>
              </a:p>
            </p:txBody>
          </p:sp>
        </p:grpSp>
        <p:grpSp>
          <p:nvGrpSpPr>
            <p:cNvPr id="1106" name="تجميع"/>
            <p:cNvGrpSpPr/>
            <p:nvPr/>
          </p:nvGrpSpPr>
          <p:grpSpPr>
            <a:xfrm>
              <a:off x="139704" y="773343"/>
              <a:ext cx="1171891" cy="7765318"/>
              <a:chOff x="0" y="0"/>
              <a:chExt cx="1171890" cy="7765316"/>
            </a:xfrm>
          </p:grpSpPr>
          <p:pic>
            <p:nvPicPr>
              <p:cNvPr id="1095" name="IMG_4594.jpeg" descr="IMG_4594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21561" r="0" b="21561"/>
              <a:stretch>
                <a:fillRect/>
              </a:stretch>
            </p:blipFill>
            <p:spPr>
              <a:xfrm>
                <a:off x="0" y="0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6" name="IMG_4016.jpeg" descr="IMG_4016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2712542"/>
                <a:ext cx="1054779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7" name="صورة 20" descr="صورة 20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3521" y="3605514"/>
                <a:ext cx="1054617" cy="83828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98" name="IMG_4017.jpeg" descr="IMG_4017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6478" y="4504641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9" name="IMG_4020.jpeg" descr="IMG_4020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16478" y="5318841"/>
                <a:ext cx="1054617" cy="74557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0" name="IMG_4022.jpeg" descr="IMG_4022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0" y="899546"/>
                <a:ext cx="1054616" cy="83828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1" name="IMG_4023.png" descr="IMG_4023.pn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6478" y="6159722"/>
                <a:ext cx="1054617" cy="75356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2" name="IMG_4024.jpeg" descr="IMG_4024.jpe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3521" y="1809331"/>
                <a:ext cx="1054617" cy="83828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105" name="تجميع">
                <a:hlinkClick r:id="rId25" invalidUrl="" action="" tgtFrame="" tooltip="" history="1" highlightClick="0" endSnd="0"/>
              </p:cNvPr>
              <p:cNvGrpSpPr/>
              <p:nvPr/>
            </p:nvGrpSpPr>
            <p:grpSpPr>
              <a:xfrm>
                <a:off x="2113" y="6958462"/>
                <a:ext cx="1169778" cy="806855"/>
                <a:chOff x="0" y="0"/>
                <a:chExt cx="1169777" cy="806854"/>
              </a:xfrm>
            </p:grpSpPr>
            <p:pic>
              <p:nvPicPr>
                <p:cNvPr id="1103" name="IMG_4015.jpeg" descr="IMG_4015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0" y="53287"/>
                  <a:ext cx="1054616" cy="75356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104" name="نشاط"/>
                <p:cNvSpPr txBox="1"/>
                <p:nvPr/>
              </p:nvSpPr>
              <p:spPr>
                <a:xfrm>
                  <a:off x="285761" y="0"/>
                  <a:ext cx="884017" cy="5846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 rtl="0">
                    <a:lnSpc>
                      <a:spcPct val="150000"/>
                    </a:lnSpc>
                    <a:defRPr sz="1600">
                      <a:solidFill>
                        <a:srgbClr val="000000"/>
                      </a:solidFill>
                      <a:latin typeface="Tajawal Black"/>
                      <a:ea typeface="Tajawal Black"/>
                      <a:cs typeface="Tajawal Black"/>
                      <a:sym typeface="Tajawal Black"/>
                    </a:defRPr>
                  </a:lvl1pPr>
                </a:lstStyle>
                <a:p>
                  <a:pPr/>
                  <a:r>
                    <a:t>نشاط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F3F3F3"/>
      </a:dk1>
      <a:lt1>
        <a:srgbClr val="0B5394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 LMS">
  <a:themeElements>
    <a:clrScheme name="SlidesMania LM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73C63"/>
      </a:accent1>
      <a:accent2>
        <a:srgbClr val="0B5394"/>
      </a:accent2>
      <a:accent3>
        <a:srgbClr val="3D85C6"/>
      </a:accent3>
      <a:accent4>
        <a:srgbClr val="062E53"/>
      </a:accent4>
      <a:accent5>
        <a:srgbClr val="073763"/>
      </a:accent5>
      <a:accent6>
        <a:srgbClr val="224A6F"/>
      </a:accent6>
      <a:hlink>
        <a:srgbClr val="0000FF"/>
      </a:hlink>
      <a:folHlink>
        <a:srgbClr val="FF00FF"/>
      </a:folHlink>
    </a:clrScheme>
    <a:fontScheme name="SlidesMania LMS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 LM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r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chemeClr val="accent2"/>
            </a:solidFill>
            <a:effectLst/>
            <a:uFillTx/>
            <a:latin typeface="Gaegu Bold"/>
            <a:ea typeface="Gaegu Bold"/>
            <a:cs typeface="Gaegu Bold"/>
            <a:sym typeface="Gaegu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