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theme/theme2.xml" ContentType="application/vnd.openxmlformats-officedocument.theme+xml"/>
  <Override PartName="/ppt/media/media1.mp4" ContentType="video/unknown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1pPr>
    <a:lvl2pPr marL="0" marR="0" indent="457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2pPr>
    <a:lvl3pPr marL="0" marR="0" indent="914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3pPr>
    <a:lvl4pPr marL="0" marR="0" indent="1371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4pPr>
    <a:lvl5pPr marL="0" marR="0" indent="18288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5pPr>
    <a:lvl6pPr marL="0" marR="0" indent="22860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6pPr>
    <a:lvl7pPr marL="0" marR="0" indent="2743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7pPr>
    <a:lvl8pPr marL="0" marR="0" indent="3200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8pPr>
    <a:lvl9pPr marL="0" marR="0" indent="3657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8" name="Shape 1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– باسل أسعد"/>
          <p:cNvSpPr txBox="1"/>
          <p:nvPr>
            <p:ph type="body" sz="quarter" idx="21"/>
          </p:nvPr>
        </p:nvSpPr>
        <p:spPr>
          <a:xfrm>
            <a:off x="2387600" y="8953499"/>
            <a:ext cx="19621500" cy="62522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rtl="1">
              <a:spcBef>
                <a:spcPts val="0"/>
              </a:spcBef>
              <a:buSzTx/>
              <a:buNone/>
              <a:defRPr sz="3200"/>
            </a:lvl1pPr>
          </a:lstStyle>
          <a:p>
            <a:pPr/>
            <a:r>
              <a:t>– باسل أسعد</a:t>
            </a:r>
          </a:p>
        </p:txBody>
      </p:sp>
      <p:sp>
        <p:nvSpPr>
          <p:cNvPr id="90" name="&quot;قم بكتابة الرقم هنا.&quot;"/>
          <p:cNvSpPr txBox="1"/>
          <p:nvPr>
            <p:ph type="body" sz="quarter" idx="22"/>
          </p:nvPr>
        </p:nvSpPr>
        <p:spPr>
          <a:xfrm>
            <a:off x="2387600" y="6039832"/>
            <a:ext cx="19621500" cy="89973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</a:lstStyle>
          <a:p>
            <a:pPr/>
            <a:r>
              <a:t>"قم بكتابة الرقم هنا."</a:t>
            </a:r>
          </a:p>
        </p:txBody>
      </p:sp>
      <p:sp>
        <p:nvSpPr>
          <p:cNvPr id="9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حل نظام من معادلتين خطيتين بالحذف باستعمال الجمع أو الطرح"/>
          <p:cNvSpPr txBox="1"/>
          <p:nvPr/>
        </p:nvSpPr>
        <p:spPr>
          <a:xfrm>
            <a:off x="6131657" y="934631"/>
            <a:ext cx="11254555" cy="61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حل نظام من معادلتين خطيتين بالحذف باستعمال الجمع أو الطرح </a:t>
            </a:r>
          </a:p>
        </p:txBody>
      </p:sp>
      <p:sp>
        <p:nvSpPr>
          <p:cNvPr id="106" name="🎯حل نظاما مكونا من معادلتين باستعمال طريقة الحذف بالجمع…"/>
          <p:cNvSpPr txBox="1"/>
          <p:nvPr/>
        </p:nvSpPr>
        <p:spPr>
          <a:xfrm>
            <a:off x="21321475" y="4883985"/>
            <a:ext cx="2481492" cy="3361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2000">
                <a:solidFill>
                  <a:srgbClr val="016E8F"/>
                </a:solidFill>
              </a:defRPr>
            </a:pPr>
            <a:r>
              <a:t>🎯حل نظاما مكونا من معادلتين باستعمال طريقة الحذف بالجمع</a:t>
            </a:r>
          </a:p>
          <a:p>
            <a:pPr algn="r" rtl="0">
              <a:defRPr sz="2000">
                <a:solidFill>
                  <a:srgbClr val="016E8F"/>
                </a:solidFill>
              </a:defRPr>
            </a:pPr>
          </a:p>
          <a:p>
            <a:pPr algn="r" rtl="0">
              <a:defRPr sz="2000">
                <a:solidFill>
                  <a:srgbClr val="016E8F"/>
                </a:solidFill>
              </a:defRPr>
            </a:pPr>
            <a:r>
              <a:t>🎯حل نظاما مكونا من معادلتين باستعمال طريقة الحذف بالطرح</a:t>
            </a:r>
          </a:p>
          <a:p>
            <a:pPr algn="r" rtl="0">
              <a:defRPr sz="2000">
                <a:solidFill>
                  <a:srgbClr val="016E8F"/>
                </a:solidFill>
              </a:defRPr>
            </a:pPr>
          </a:p>
        </p:txBody>
      </p:sp>
      <p:sp>
        <p:nvSpPr>
          <p:cNvPr id="107" name="الفصل ٥ :…"/>
          <p:cNvSpPr txBox="1"/>
          <p:nvPr/>
        </p:nvSpPr>
        <p:spPr>
          <a:xfrm>
            <a:off x="1264027" y="1550891"/>
            <a:ext cx="3613972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u="sng">
                <a:solidFill>
                  <a:srgbClr val="016E8F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الفصل ٥ :</a:t>
            </a:r>
          </a:p>
          <a:p>
            <a:pPr rtl="0">
              <a:defRPr u="sng">
                <a:solidFill>
                  <a:srgbClr val="016E8F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انظمة المعادلات الخطية </a:t>
            </a:r>
          </a:p>
        </p:txBody>
      </p:sp>
      <p:grpSp>
        <p:nvGrpSpPr>
          <p:cNvPr id="110" name="تجميع"/>
          <p:cNvGrpSpPr/>
          <p:nvPr/>
        </p:nvGrpSpPr>
        <p:grpSpPr>
          <a:xfrm>
            <a:off x="16845306" y="1239741"/>
            <a:ext cx="3199112" cy="1"/>
            <a:chOff x="0" y="311150"/>
            <a:chExt cx="3199110" cy="0"/>
          </a:xfrm>
        </p:grpSpPr>
        <p:sp>
          <p:nvSpPr>
            <p:cNvPr id="108" name="موضوع الدرس"/>
            <p:cNvSpPr/>
            <p:nvPr/>
          </p:nvSpPr>
          <p:spPr>
            <a:xfrm>
              <a:off x="0" y="311150"/>
              <a:ext cx="319911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800">
                  <a:solidFill>
                    <a:srgbClr val="929292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موضوع الدرس</a:t>
              </a:r>
            </a:p>
          </p:txBody>
        </p:sp>
        <p:sp>
          <p:nvSpPr>
            <p:cNvPr id="109" name="موضوع الدرس"/>
            <p:cNvSpPr/>
            <p:nvPr/>
          </p:nvSpPr>
          <p:spPr>
            <a:xfrm>
              <a:off x="0" y="311150"/>
              <a:ext cx="319911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700">
                  <a:solidFill>
                    <a:srgbClr val="B92D5D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موضوع الدرس</a:t>
              </a:r>
            </a:p>
          </p:txBody>
        </p:sp>
      </p:grpSp>
      <p:sp>
        <p:nvSpPr>
          <p:cNvPr id="1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أفقي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منظر للشاطئ والبحر من الكثبان الرملية العشبية"/>
          <p:cNvSpPr/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9" name="نص العنوان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20" name="مستوى النص الأول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نص العنوان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رأسي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طائر البلشون يحلق على ارتفاع منخفض فوق الشاطئ خلف سياج قصير"/>
          <p:cNvSpPr/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7" name="نص العنوان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8" name="مستوى النص الأول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rtl="1">
              <a:defRPr sz="4800"/>
            </a:lvl1pPr>
            <a:lvl2pPr rtl="1">
              <a:defRPr sz="4800"/>
            </a:lvl2pPr>
            <a:lvl3pPr rtl="1">
              <a:defRPr sz="4800"/>
            </a:lvl3pPr>
            <a:lvl4pPr rtl="1">
              <a:defRPr sz="4800"/>
            </a:lvl4pPr>
            <a:lvl5pPr rtl="1"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 وال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3" name="مستوى النص الأول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 rtl="1">
              <a:spcBef>
                <a:spcPts val="4500"/>
              </a:spcBef>
              <a:defRPr sz="3800"/>
            </a:lvl1pPr>
            <a:lvl2pPr marL="1117600" indent="-558800" rtl="1">
              <a:spcBef>
                <a:spcPts val="4500"/>
              </a:spcBef>
              <a:defRPr sz="3800"/>
            </a:lvl2pPr>
            <a:lvl3pPr marL="1676400" indent="-558800" rtl="1">
              <a:spcBef>
                <a:spcPts val="4500"/>
              </a:spcBef>
              <a:defRPr sz="3800"/>
            </a:lvl3pPr>
            <a:lvl4pPr marL="2235200" indent="-558800" rtl="1">
              <a:spcBef>
                <a:spcPts val="4500"/>
              </a:spcBef>
              <a:defRPr sz="3800"/>
            </a:lvl4pPr>
            <a:lvl5pPr marL="2794000" indent="-558800" rtl="1">
              <a:spcBef>
                <a:spcPts val="4500"/>
              </a:spcBef>
              <a:defRPr sz="3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مستوى النص الأول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 rtl="1">
              <a:defRPr sz="4800"/>
            </a:lvl1pPr>
            <a:lvl2pPr rtl="1">
              <a:defRPr sz="4800"/>
            </a:lvl2pPr>
            <a:lvl3pPr rtl="1">
              <a:defRPr sz="4800"/>
            </a:lvl3pPr>
            <a:lvl4pPr rtl="1">
              <a:defRPr sz="4800"/>
            </a:lvl4pPr>
            <a:lvl5pPr rtl="1"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طريق رملي بين تلين يؤدي إلى المحيط"/>
          <p:cNvSpPr/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0" name="طائر البلشون يحلق على ارتفاع منخفض فوق الشاطئ خلف سياج قصير"/>
          <p:cNvSpPr/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1" name="منظر للشاطئ والبحر من الكثبان الرملية العشبية"/>
          <p:cNvSpPr/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1968383" y="13081000"/>
            <a:ext cx="434534" cy="46666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63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127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190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254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317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381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444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508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571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bodyStyle>
    <p:other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Relationship Id="rId3" Type="http://schemas.openxmlformats.org/officeDocument/2006/relationships/image" Target="../media/image16.jpe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1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5" Type="http://schemas.openxmlformats.org/officeDocument/2006/relationships/image" Target="../media/image30.png"/><Relationship Id="rId16" Type="http://schemas.openxmlformats.org/officeDocument/2006/relationships/image" Target="../media/image31.png"/><Relationship Id="rId17" Type="http://schemas.openxmlformats.org/officeDocument/2006/relationships/image" Target="../media/image3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gif"/><Relationship Id="rId3" Type="http://schemas.openxmlformats.org/officeDocument/2006/relationships/image" Target="../media/image10.png"/><Relationship Id="rId4" Type="http://schemas.openxmlformats.org/officeDocument/2006/relationships/image" Target="../media/image26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Relationship Id="rId3" Type="http://schemas.openxmlformats.org/officeDocument/2006/relationships/image" Target="../media/image36.png"/><Relationship Id="rId4" Type="http://schemas.openxmlformats.org/officeDocument/2006/relationships/image" Target="../media/image2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1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26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gif"/><Relationship Id="rId3" Type="http://schemas.openxmlformats.org/officeDocument/2006/relationships/image" Target="../media/image10.png"/><Relationship Id="rId4" Type="http://schemas.openxmlformats.org/officeDocument/2006/relationships/image" Target="../media/image26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.png"/><Relationship Id="rId5" Type="http://schemas.openxmlformats.org/officeDocument/2006/relationships/image" Target="../media/image9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20.png"/><Relationship Id="rId4" Type="http://schemas.openxmlformats.org/officeDocument/2006/relationships/image" Target="../media/image26.png"/><Relationship Id="rId5" Type="http://schemas.openxmlformats.org/officeDocument/2006/relationships/image" Target="../media/image21.png"/><Relationship Id="rId6" Type="http://schemas.openxmlformats.org/officeDocument/2006/relationships/image" Target="../media/image21.jpeg"/><Relationship Id="rId7" Type="http://schemas.openxmlformats.org/officeDocument/2006/relationships/image" Target="../media/image25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17.png"/><Relationship Id="rId11" Type="http://schemas.openxmlformats.org/officeDocument/2006/relationships/image" Target="../media/image28.png"/><Relationship Id="rId12" Type="http://schemas.openxmlformats.org/officeDocument/2006/relationships/image" Target="../media/image29.png"/><Relationship Id="rId13" Type="http://schemas.openxmlformats.org/officeDocument/2006/relationships/image" Target="../media/image18.png"/><Relationship Id="rId14" Type="http://schemas.openxmlformats.org/officeDocument/2006/relationships/image" Target="../media/image27.png"/><Relationship Id="rId15" Type="http://schemas.openxmlformats.org/officeDocument/2006/relationships/image" Target="../media/image44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Relationship Id="rId4" Type="http://schemas.openxmlformats.org/officeDocument/2006/relationships/image" Target="../media/image10.png"/><Relationship Id="rId5" Type="http://schemas.openxmlformats.org/officeDocument/2006/relationships/image" Target="../media/image45.png"/><Relationship Id="rId6" Type="http://schemas.openxmlformats.org/officeDocument/2006/relationships/image" Target="../media/image1.gif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gif"/><Relationship Id="rId3" Type="http://schemas.openxmlformats.org/officeDocument/2006/relationships/image" Target="../media/image10.png"/><Relationship Id="rId4" Type="http://schemas.openxmlformats.org/officeDocument/2006/relationships/image" Target="../media/image26.png"/><Relationship Id="rId5" Type="http://schemas.openxmlformats.org/officeDocument/2006/relationships/image" Target="../media/image33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jpe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5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9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26.jpeg"/><Relationship Id="rId9" Type="http://schemas.openxmlformats.org/officeDocument/2006/relationships/image" Target="../media/image56.png"/><Relationship Id="rId10" Type="http://schemas.openxmlformats.org/officeDocument/2006/relationships/image" Target="../media/image57.png"/><Relationship Id="rId11" Type="http://schemas.openxmlformats.org/officeDocument/2006/relationships/image" Target="../media/image58.png"/><Relationship Id="rId12" Type="http://schemas.openxmlformats.org/officeDocument/2006/relationships/image" Target="../media/image59.png"/><Relationship Id="rId13" Type="http://schemas.openxmlformats.org/officeDocument/2006/relationships/image" Target="../media/image60.png"/><Relationship Id="rId14" Type="http://schemas.openxmlformats.org/officeDocument/2006/relationships/image" Target="../media/image27.jpeg"/><Relationship Id="rId15" Type="http://schemas.openxmlformats.org/officeDocument/2006/relationships/image" Target="../media/image61.png"/><Relationship Id="rId16" Type="http://schemas.openxmlformats.org/officeDocument/2006/relationships/image" Target="../media/image3.png"/><Relationship Id="rId17" Type="http://schemas.openxmlformats.org/officeDocument/2006/relationships/image" Target="../media/image62.png"/><Relationship Id="rId18" Type="http://schemas.openxmlformats.org/officeDocument/2006/relationships/image" Target="../media/image63.png"/><Relationship Id="rId19" Type="http://schemas.openxmlformats.org/officeDocument/2006/relationships/image" Target="../media/image64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jpeg"/><Relationship Id="rId3" Type="http://schemas.openxmlformats.org/officeDocument/2006/relationships/hyperlink" Target="https://linktr.ee/Refa2" TargetMode="External"/><Relationship Id="rId4" Type="http://schemas.openxmlformats.org/officeDocument/2006/relationships/hyperlink" Target="https://t.me/hasna_math" TargetMode="External"/><Relationship Id="rId5" Type="http://schemas.openxmlformats.org/officeDocument/2006/relationships/image" Target="../media/image28.jpe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67.png"/><Relationship Id="rId9" Type="http://schemas.openxmlformats.org/officeDocument/2006/relationships/image" Target="../media/image6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1.jpeg"/><Relationship Id="rId6" Type="http://schemas.openxmlformats.org/officeDocument/2006/relationships/image" Target="../media/image1.g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تجميع"/>
          <p:cNvGrpSpPr/>
          <p:nvPr/>
        </p:nvGrpSpPr>
        <p:grpSpPr>
          <a:xfrm>
            <a:off x="4821800" y="5283539"/>
            <a:ext cx="14740400" cy="3716518"/>
            <a:chOff x="0" y="0"/>
            <a:chExt cx="14740399" cy="3716516"/>
          </a:xfrm>
        </p:grpSpPr>
        <p:sp>
          <p:nvSpPr>
            <p:cNvPr id="120" name="حل نظام من معادلتين خطيتين بالحذف باستعمال الجمع  أو الطرح"/>
            <p:cNvSpPr txBox="1"/>
            <p:nvPr/>
          </p:nvSpPr>
          <p:spPr>
            <a:xfrm>
              <a:off x="0" y="97907"/>
              <a:ext cx="14740400" cy="36186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6500">
                  <a:solidFill>
                    <a:srgbClr val="FFE2D6"/>
                  </a:solidFill>
                </a:defRPr>
              </a:lvl1pPr>
            </a:lstStyle>
            <a:p>
              <a:pPr rtl="0">
                <a:defRPr/>
              </a:pPr>
              <a:r>
                <a:t>حل نظام من معادلتين خطيتين بالحذف باستعمال الجمع  أو الطرح </a:t>
              </a:r>
            </a:p>
          </p:txBody>
        </p:sp>
        <p:sp>
          <p:nvSpPr>
            <p:cNvPr id="121" name="حل نظام من معادلتين خطيتين بالحذف باستعمال الجمع  أو الطرح"/>
            <p:cNvSpPr txBox="1"/>
            <p:nvPr/>
          </p:nvSpPr>
          <p:spPr>
            <a:xfrm>
              <a:off x="30582" y="0"/>
              <a:ext cx="14709818" cy="36186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6500">
                  <a:solidFill>
                    <a:srgbClr val="E63B7A"/>
                  </a:solidFill>
                </a:defRPr>
              </a:lvl1pPr>
            </a:lstStyle>
            <a:p>
              <a:pPr rtl="0">
                <a:defRPr/>
              </a:pPr>
              <a:r>
                <a:t>حل نظام من معادلتين خطيتين بالحذف باستعمال الجمع  أو الطرح </a:t>
              </a:r>
            </a:p>
          </p:txBody>
        </p:sp>
      </p:grpSp>
      <p:sp>
        <p:nvSpPr>
          <p:cNvPr id="123" name="الفصل الدراسي الثاني"/>
          <p:cNvSpPr txBox="1"/>
          <p:nvPr/>
        </p:nvSpPr>
        <p:spPr>
          <a:xfrm>
            <a:off x="10720858" y="8340023"/>
            <a:ext cx="4170137" cy="660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u="sng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الفصل الدراسي الثاني </a:t>
            </a:r>
          </a:p>
        </p:txBody>
      </p:sp>
      <p:sp>
        <p:nvSpPr>
          <p:cNvPr id="124" name="انظمة المعادلات الخطية"/>
          <p:cNvSpPr txBox="1"/>
          <p:nvPr/>
        </p:nvSpPr>
        <p:spPr>
          <a:xfrm>
            <a:off x="8940872" y="4184986"/>
            <a:ext cx="8271013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 u="sng">
                <a:solidFill>
                  <a:srgbClr val="016E8F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انظمة المعادلات الخطية </a:t>
            </a:r>
          </a:p>
        </p:txBody>
      </p:sp>
      <p:sp>
        <p:nvSpPr>
          <p:cNvPr id="125" name="٥- ٣"/>
          <p:cNvSpPr txBox="1"/>
          <p:nvPr/>
        </p:nvSpPr>
        <p:spPr>
          <a:xfrm>
            <a:off x="12415049" y="5284788"/>
            <a:ext cx="1322659" cy="1010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٥- 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خطوات الحل بالحذف باستعمال الجمع أو الطرح"/>
          <p:cNvSpPr/>
          <p:nvPr/>
        </p:nvSpPr>
        <p:spPr>
          <a:xfrm>
            <a:off x="6144174" y="2565206"/>
            <a:ext cx="12095652" cy="859568"/>
          </a:xfrm>
          <a:prstGeom prst="rect">
            <a:avLst/>
          </a:prstGeom>
          <a:solidFill>
            <a:srgbClr val="FF8C82"/>
          </a:solidFill>
          <a:ln w="6350">
            <a:solidFill>
              <a:srgbClr val="4F81BD"/>
            </a:solidFill>
            <a:custDash>
              <a:ds d="100000" sp="200000"/>
            </a:custDash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defTabSz="914400">
              <a:defRPr b="1" sz="4400">
                <a:solidFill>
                  <a:srgbClr val="DFEED4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خطوات الحل بالحذف باستعمال الجمع أو الطرح </a:t>
            </a:r>
          </a:p>
        </p:txBody>
      </p:sp>
      <p:sp>
        <p:nvSpPr>
          <p:cNvPr id="252" name="اجمع المعادلتين أو اطرحهما للتخلص من أحد المتغيرين ثم حل المعادلة"/>
          <p:cNvSpPr/>
          <p:nvPr/>
        </p:nvSpPr>
        <p:spPr>
          <a:xfrm>
            <a:off x="3496163" y="6577610"/>
            <a:ext cx="16494712" cy="1921316"/>
          </a:xfrm>
          <a:prstGeom prst="rect">
            <a:avLst/>
          </a:prstGeom>
          <a:solidFill>
            <a:srgbClr val="DFEED4"/>
          </a:solidFill>
          <a:ln w="25400">
            <a:solidFill>
              <a:srgbClr val="4F81BD"/>
            </a:solidFill>
            <a:custDash>
              <a:ds d="600000" sp="6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marL="381000" indent="-381000" defTabSz="914400">
              <a:buSzPct val="100000"/>
              <a:buChar char="▪️"/>
              <a:defRPr b="1" sz="3800"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اجمع المعادلتين أو اطرحهما للتخلص من أحد المتغيرين ثم حل المعادلة </a:t>
            </a:r>
          </a:p>
        </p:txBody>
      </p:sp>
      <p:sp>
        <p:nvSpPr>
          <p:cNvPr id="253" name="عوض القيمة الناتجة في الخطوة ٢ في احدى المعادلتين وحلها لايجاد المتغير الثاني…"/>
          <p:cNvSpPr/>
          <p:nvPr/>
        </p:nvSpPr>
        <p:spPr>
          <a:xfrm>
            <a:off x="3417269" y="8842540"/>
            <a:ext cx="16614449" cy="1718097"/>
          </a:xfrm>
          <a:prstGeom prst="rect">
            <a:avLst/>
          </a:prstGeom>
          <a:solidFill>
            <a:srgbClr val="CBF0FF"/>
          </a:solidFill>
          <a:ln w="25400">
            <a:solidFill>
              <a:srgbClr val="4F81BD"/>
            </a:solidFill>
            <a:custDash>
              <a:ds d="600000" sp="6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/>
          <a:p>
            <a:pPr marL="370973" indent="-370973" defTabSz="914400" rtl="0">
              <a:buSzPct val="100000"/>
              <a:buChar char="▪️"/>
              <a:defRPr b="1" sz="3700"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عوض القيمة الناتجة في الخطوة ٢ في احدى المعادلتين وحلها لايجاد المتغير الثاني</a:t>
            </a:r>
          </a:p>
          <a:p>
            <a:pPr defTabSz="914400" rtl="0">
              <a:defRPr sz="5400">
                <a:latin typeface="Muna Bold"/>
                <a:ea typeface="Muna Bold"/>
                <a:cs typeface="Muna Bold"/>
                <a:sym typeface="Muna Bold"/>
              </a:defRPr>
            </a:pPr>
            <a:r>
              <a:t>واكتب الحل كزوج مرتب</a:t>
            </a:r>
          </a:p>
        </p:txBody>
      </p:sp>
      <p:sp>
        <p:nvSpPr>
          <p:cNvPr id="254" name="اكتب النظام على ان يكون الحدان المتشابهان اللذان معامل أحدهما معكوس الاخر بعضهما فوق بعض"/>
          <p:cNvSpPr/>
          <p:nvPr/>
        </p:nvSpPr>
        <p:spPr>
          <a:xfrm>
            <a:off x="3571086" y="4808227"/>
            <a:ext cx="16419789" cy="1519155"/>
          </a:xfrm>
          <a:prstGeom prst="rect">
            <a:avLst/>
          </a:prstGeom>
          <a:solidFill>
            <a:srgbClr val="FFECD4"/>
          </a:solidFill>
          <a:ln w="25400">
            <a:solidFill>
              <a:srgbClr val="4F81BD"/>
            </a:solidFill>
            <a:custDash>
              <a:ds d="600000" sp="6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defTabSz="914400">
              <a:defRPr b="1" sz="3900">
                <a:solidFill>
                  <a:srgbClr val="012F7B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اكتب النظام على ان يكون الحدان المتشابهان اللذان معامل أحدهما معكوس الاخر بعضهما فوق بعض  </a:t>
            </a:r>
          </a:p>
        </p:txBody>
      </p:sp>
      <p:sp>
        <p:nvSpPr>
          <p:cNvPr id="255" name="المفردات"/>
          <p:cNvSpPr txBox="1"/>
          <p:nvPr/>
        </p:nvSpPr>
        <p:spPr>
          <a:xfrm>
            <a:off x="22102907" y="7540564"/>
            <a:ext cx="1710677" cy="696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المفردات </a:t>
            </a:r>
          </a:p>
        </p:txBody>
      </p:sp>
      <p:sp>
        <p:nvSpPr>
          <p:cNvPr id="256" name="الحذف"/>
          <p:cNvSpPr txBox="1"/>
          <p:nvPr/>
        </p:nvSpPr>
        <p:spPr>
          <a:xfrm>
            <a:off x="21153910" y="8126932"/>
            <a:ext cx="2654911" cy="58015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669D34"/>
                </a:solidFill>
              </a:defRPr>
            </a:lvl1pPr>
          </a:lstStyle>
          <a:p>
            <a:pPr rtl="0">
              <a:defRPr/>
            </a:pPr>
            <a:r>
              <a:t>الحذف</a:t>
            </a:r>
          </a:p>
        </p:txBody>
      </p:sp>
      <p:sp>
        <p:nvSpPr>
          <p:cNvPr id="257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٢٥</a:t>
            </a:r>
          </a:p>
        </p:txBody>
      </p:sp>
      <p:sp>
        <p:nvSpPr>
          <p:cNvPr id="258" name="دائرة"/>
          <p:cNvSpPr/>
          <p:nvPr/>
        </p:nvSpPr>
        <p:spPr>
          <a:xfrm>
            <a:off x="20128800" y="2656140"/>
            <a:ext cx="677701" cy="6777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63000"/>
              </a:srgbClr>
            </a:outerShdw>
          </a:effectLst>
        </p:spPr>
        <p:txBody>
          <a:bodyPr lIns="45719" rIns="45719"/>
          <a:lstStyle/>
          <a:p>
            <a:pPr algn="r" defTabSz="914400"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59" name="IMG_7901.jpeg" descr="IMG_7901.jpeg"/>
          <p:cNvPicPr>
            <a:picLocks noChangeAspect="1"/>
          </p:cNvPicPr>
          <p:nvPr/>
        </p:nvPicPr>
        <p:blipFill>
          <a:blip r:embed="rId3">
            <a:alphaModFix amt="44292"/>
            <a:extLst/>
          </a:blip>
          <a:srcRect l="4302" t="11421" r="1951" b="12902"/>
          <a:stretch>
            <a:fillRect/>
          </a:stretch>
        </p:blipFill>
        <p:spPr>
          <a:xfrm>
            <a:off x="1658080" y="2689746"/>
            <a:ext cx="4137911" cy="3340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3" h="21488" fill="norm" stroke="1" extrusionOk="0">
                <a:moveTo>
                  <a:pt x="19848" y="3"/>
                </a:moveTo>
                <a:cubicBezTo>
                  <a:pt x="19811" y="8"/>
                  <a:pt x="19770" y="21"/>
                  <a:pt x="19724" y="43"/>
                </a:cubicBezTo>
                <a:cubicBezTo>
                  <a:pt x="19467" y="169"/>
                  <a:pt x="19404" y="758"/>
                  <a:pt x="19619" y="1024"/>
                </a:cubicBezTo>
                <a:cubicBezTo>
                  <a:pt x="19716" y="1144"/>
                  <a:pt x="19662" y="1258"/>
                  <a:pt x="19372" y="1555"/>
                </a:cubicBezTo>
                <a:cubicBezTo>
                  <a:pt x="19168" y="1763"/>
                  <a:pt x="18948" y="2133"/>
                  <a:pt x="18883" y="2377"/>
                </a:cubicBezTo>
                <a:cubicBezTo>
                  <a:pt x="18796" y="2703"/>
                  <a:pt x="18653" y="2890"/>
                  <a:pt x="18341" y="3084"/>
                </a:cubicBezTo>
                <a:cubicBezTo>
                  <a:pt x="17715" y="3474"/>
                  <a:pt x="17560" y="3687"/>
                  <a:pt x="17560" y="4154"/>
                </a:cubicBezTo>
                <a:cubicBezTo>
                  <a:pt x="17560" y="4414"/>
                  <a:pt x="17625" y="4621"/>
                  <a:pt x="17737" y="4705"/>
                </a:cubicBezTo>
                <a:cubicBezTo>
                  <a:pt x="18232" y="5081"/>
                  <a:pt x="19690" y="4436"/>
                  <a:pt x="20470" y="3495"/>
                </a:cubicBezTo>
                <a:cubicBezTo>
                  <a:pt x="20805" y="3092"/>
                  <a:pt x="21046" y="2898"/>
                  <a:pt x="21190" y="2921"/>
                </a:cubicBezTo>
                <a:cubicBezTo>
                  <a:pt x="21361" y="2948"/>
                  <a:pt x="21505" y="2770"/>
                  <a:pt x="21493" y="2622"/>
                </a:cubicBezTo>
                <a:cubicBezTo>
                  <a:pt x="21489" y="2573"/>
                  <a:pt x="21466" y="2525"/>
                  <a:pt x="21423" y="2492"/>
                </a:cubicBezTo>
                <a:cubicBezTo>
                  <a:pt x="21367" y="2449"/>
                  <a:pt x="21351" y="2304"/>
                  <a:pt x="21386" y="2168"/>
                </a:cubicBezTo>
                <a:cubicBezTo>
                  <a:pt x="21421" y="2031"/>
                  <a:pt x="21403" y="1850"/>
                  <a:pt x="21348" y="1767"/>
                </a:cubicBezTo>
                <a:cubicBezTo>
                  <a:pt x="21294" y="1683"/>
                  <a:pt x="21233" y="1502"/>
                  <a:pt x="21212" y="1363"/>
                </a:cubicBezTo>
                <a:cubicBezTo>
                  <a:pt x="21192" y="1225"/>
                  <a:pt x="21106" y="1111"/>
                  <a:pt x="21023" y="1111"/>
                </a:cubicBezTo>
                <a:cubicBezTo>
                  <a:pt x="20939" y="1111"/>
                  <a:pt x="20857" y="983"/>
                  <a:pt x="20839" y="827"/>
                </a:cubicBezTo>
                <a:cubicBezTo>
                  <a:pt x="20817" y="634"/>
                  <a:pt x="20737" y="544"/>
                  <a:pt x="20588" y="544"/>
                </a:cubicBezTo>
                <a:cubicBezTo>
                  <a:pt x="20468" y="544"/>
                  <a:pt x="20275" y="406"/>
                  <a:pt x="20161" y="237"/>
                </a:cubicBezTo>
                <a:cubicBezTo>
                  <a:pt x="20037" y="54"/>
                  <a:pt x="19957" y="-13"/>
                  <a:pt x="19848" y="3"/>
                </a:cubicBezTo>
                <a:close/>
                <a:moveTo>
                  <a:pt x="14296" y="1351"/>
                </a:moveTo>
                <a:cubicBezTo>
                  <a:pt x="13900" y="1325"/>
                  <a:pt x="13740" y="1500"/>
                  <a:pt x="13847" y="1843"/>
                </a:cubicBezTo>
                <a:cubicBezTo>
                  <a:pt x="13875" y="1934"/>
                  <a:pt x="13716" y="2190"/>
                  <a:pt x="13494" y="2410"/>
                </a:cubicBezTo>
                <a:cubicBezTo>
                  <a:pt x="13273" y="2630"/>
                  <a:pt x="13015" y="2995"/>
                  <a:pt x="12919" y="3222"/>
                </a:cubicBezTo>
                <a:cubicBezTo>
                  <a:pt x="12823" y="3449"/>
                  <a:pt x="12681" y="3784"/>
                  <a:pt x="12604" y="3965"/>
                </a:cubicBezTo>
                <a:cubicBezTo>
                  <a:pt x="12527" y="4146"/>
                  <a:pt x="12434" y="4649"/>
                  <a:pt x="12398" y="5086"/>
                </a:cubicBezTo>
                <a:cubicBezTo>
                  <a:pt x="12340" y="5771"/>
                  <a:pt x="12357" y="5904"/>
                  <a:pt x="12519" y="6051"/>
                </a:cubicBezTo>
                <a:cubicBezTo>
                  <a:pt x="12922" y="6416"/>
                  <a:pt x="13399" y="6111"/>
                  <a:pt x="13653" y="5323"/>
                </a:cubicBezTo>
                <a:cubicBezTo>
                  <a:pt x="13778" y="4937"/>
                  <a:pt x="13926" y="4752"/>
                  <a:pt x="14307" y="4514"/>
                </a:cubicBezTo>
                <a:cubicBezTo>
                  <a:pt x="14577" y="4344"/>
                  <a:pt x="14895" y="4079"/>
                  <a:pt x="15012" y="3924"/>
                </a:cubicBezTo>
                <a:cubicBezTo>
                  <a:pt x="15168" y="3716"/>
                  <a:pt x="15315" y="3653"/>
                  <a:pt x="15581" y="3682"/>
                </a:cubicBezTo>
                <a:cubicBezTo>
                  <a:pt x="16176" y="3745"/>
                  <a:pt x="16494" y="3143"/>
                  <a:pt x="16005" y="2877"/>
                </a:cubicBezTo>
                <a:cubicBezTo>
                  <a:pt x="15879" y="2809"/>
                  <a:pt x="15769" y="2667"/>
                  <a:pt x="15762" y="2563"/>
                </a:cubicBezTo>
                <a:cubicBezTo>
                  <a:pt x="15754" y="2459"/>
                  <a:pt x="15744" y="2315"/>
                  <a:pt x="15737" y="2244"/>
                </a:cubicBezTo>
                <a:cubicBezTo>
                  <a:pt x="15731" y="2173"/>
                  <a:pt x="15554" y="2005"/>
                  <a:pt x="15343" y="1871"/>
                </a:cubicBezTo>
                <a:cubicBezTo>
                  <a:pt x="15133" y="1737"/>
                  <a:pt x="14900" y="1571"/>
                  <a:pt x="14824" y="1501"/>
                </a:cubicBezTo>
                <a:cubicBezTo>
                  <a:pt x="14748" y="1432"/>
                  <a:pt x="14511" y="1364"/>
                  <a:pt x="14296" y="1351"/>
                </a:cubicBezTo>
                <a:close/>
                <a:moveTo>
                  <a:pt x="13771" y="7692"/>
                </a:moveTo>
                <a:cubicBezTo>
                  <a:pt x="13711" y="7671"/>
                  <a:pt x="13641" y="7700"/>
                  <a:pt x="13523" y="7766"/>
                </a:cubicBezTo>
                <a:cubicBezTo>
                  <a:pt x="13285" y="7901"/>
                  <a:pt x="13263" y="7969"/>
                  <a:pt x="13307" y="8448"/>
                </a:cubicBezTo>
                <a:cubicBezTo>
                  <a:pt x="13347" y="8894"/>
                  <a:pt x="13316" y="9024"/>
                  <a:pt x="13115" y="9240"/>
                </a:cubicBezTo>
                <a:cubicBezTo>
                  <a:pt x="12983" y="9382"/>
                  <a:pt x="12777" y="9758"/>
                  <a:pt x="12657" y="10074"/>
                </a:cubicBezTo>
                <a:cubicBezTo>
                  <a:pt x="12497" y="10497"/>
                  <a:pt x="12340" y="10699"/>
                  <a:pt x="12072" y="10838"/>
                </a:cubicBezTo>
                <a:cubicBezTo>
                  <a:pt x="11871" y="10942"/>
                  <a:pt x="11626" y="11119"/>
                  <a:pt x="11526" y="11231"/>
                </a:cubicBezTo>
                <a:cubicBezTo>
                  <a:pt x="11316" y="11466"/>
                  <a:pt x="11282" y="12152"/>
                  <a:pt x="11470" y="12393"/>
                </a:cubicBezTo>
                <a:cubicBezTo>
                  <a:pt x="11665" y="12643"/>
                  <a:pt x="12601" y="12476"/>
                  <a:pt x="13265" y="12074"/>
                </a:cubicBezTo>
                <a:cubicBezTo>
                  <a:pt x="13581" y="11883"/>
                  <a:pt x="14047" y="11456"/>
                  <a:pt x="14304" y="11124"/>
                </a:cubicBezTo>
                <a:cubicBezTo>
                  <a:pt x="14621" y="10715"/>
                  <a:pt x="14805" y="10562"/>
                  <a:pt x="14875" y="10649"/>
                </a:cubicBezTo>
                <a:cubicBezTo>
                  <a:pt x="14946" y="10736"/>
                  <a:pt x="15024" y="10713"/>
                  <a:pt x="15115" y="10577"/>
                </a:cubicBezTo>
                <a:cubicBezTo>
                  <a:pt x="15211" y="10434"/>
                  <a:pt x="15217" y="10339"/>
                  <a:pt x="15137" y="10240"/>
                </a:cubicBezTo>
                <a:cubicBezTo>
                  <a:pt x="15058" y="10142"/>
                  <a:pt x="15059" y="10035"/>
                  <a:pt x="15146" y="9860"/>
                </a:cubicBezTo>
                <a:cubicBezTo>
                  <a:pt x="15244" y="9660"/>
                  <a:pt x="15234" y="9593"/>
                  <a:pt x="15088" y="9490"/>
                </a:cubicBezTo>
                <a:cubicBezTo>
                  <a:pt x="14990" y="9421"/>
                  <a:pt x="14911" y="9255"/>
                  <a:pt x="14911" y="9120"/>
                </a:cubicBezTo>
                <a:cubicBezTo>
                  <a:pt x="14911" y="8834"/>
                  <a:pt x="14612" y="8429"/>
                  <a:pt x="14317" y="8313"/>
                </a:cubicBezTo>
                <a:cubicBezTo>
                  <a:pt x="14204" y="8269"/>
                  <a:pt x="14039" y="8094"/>
                  <a:pt x="13950" y="7925"/>
                </a:cubicBezTo>
                <a:cubicBezTo>
                  <a:pt x="13877" y="7788"/>
                  <a:pt x="13830" y="7714"/>
                  <a:pt x="13771" y="7692"/>
                </a:cubicBezTo>
                <a:close/>
                <a:moveTo>
                  <a:pt x="7770" y="9038"/>
                </a:moveTo>
                <a:cubicBezTo>
                  <a:pt x="7648" y="9060"/>
                  <a:pt x="7569" y="9303"/>
                  <a:pt x="7625" y="9600"/>
                </a:cubicBezTo>
                <a:cubicBezTo>
                  <a:pt x="7667" y="9818"/>
                  <a:pt x="7623" y="9914"/>
                  <a:pt x="7440" y="10000"/>
                </a:cubicBezTo>
                <a:cubicBezTo>
                  <a:pt x="7133" y="10145"/>
                  <a:pt x="6729" y="10735"/>
                  <a:pt x="6564" y="11285"/>
                </a:cubicBezTo>
                <a:cubicBezTo>
                  <a:pt x="6493" y="11519"/>
                  <a:pt x="6374" y="11854"/>
                  <a:pt x="6302" y="12028"/>
                </a:cubicBezTo>
                <a:cubicBezTo>
                  <a:pt x="5967" y="12827"/>
                  <a:pt x="6005" y="13669"/>
                  <a:pt x="6384" y="13896"/>
                </a:cubicBezTo>
                <a:cubicBezTo>
                  <a:pt x="6506" y="13969"/>
                  <a:pt x="6636" y="14035"/>
                  <a:pt x="6675" y="14039"/>
                </a:cubicBezTo>
                <a:cubicBezTo>
                  <a:pt x="6816" y="14056"/>
                  <a:pt x="7274" y="13467"/>
                  <a:pt x="7456" y="13036"/>
                </a:cubicBezTo>
                <a:cubicBezTo>
                  <a:pt x="7571" y="12764"/>
                  <a:pt x="7828" y="12471"/>
                  <a:pt x="8122" y="12270"/>
                </a:cubicBezTo>
                <a:cubicBezTo>
                  <a:pt x="8385" y="12091"/>
                  <a:pt x="8666" y="11828"/>
                  <a:pt x="8747" y="11685"/>
                </a:cubicBezTo>
                <a:cubicBezTo>
                  <a:pt x="8868" y="11471"/>
                  <a:pt x="8971" y="11437"/>
                  <a:pt x="9345" y="11489"/>
                </a:cubicBezTo>
                <a:cubicBezTo>
                  <a:pt x="9730" y="11543"/>
                  <a:pt x="9812" y="11513"/>
                  <a:pt x="9911" y="11282"/>
                </a:cubicBezTo>
                <a:cubicBezTo>
                  <a:pt x="10038" y="10989"/>
                  <a:pt x="9980" y="10793"/>
                  <a:pt x="9693" y="10537"/>
                </a:cubicBezTo>
                <a:cubicBezTo>
                  <a:pt x="9591" y="10446"/>
                  <a:pt x="9509" y="10263"/>
                  <a:pt x="9509" y="10128"/>
                </a:cubicBezTo>
                <a:cubicBezTo>
                  <a:pt x="9509" y="9988"/>
                  <a:pt x="9439" y="9883"/>
                  <a:pt x="9347" y="9883"/>
                </a:cubicBezTo>
                <a:cubicBezTo>
                  <a:pt x="9257" y="9883"/>
                  <a:pt x="9159" y="9764"/>
                  <a:pt x="9128" y="9620"/>
                </a:cubicBezTo>
                <a:cubicBezTo>
                  <a:pt x="9090" y="9441"/>
                  <a:pt x="9014" y="9377"/>
                  <a:pt x="8887" y="9418"/>
                </a:cubicBezTo>
                <a:cubicBezTo>
                  <a:pt x="8785" y="9451"/>
                  <a:pt x="8646" y="9395"/>
                  <a:pt x="8578" y="9293"/>
                </a:cubicBezTo>
                <a:cubicBezTo>
                  <a:pt x="8508" y="9189"/>
                  <a:pt x="8363" y="9136"/>
                  <a:pt x="8248" y="9173"/>
                </a:cubicBezTo>
                <a:cubicBezTo>
                  <a:pt x="8135" y="9210"/>
                  <a:pt x="7979" y="9176"/>
                  <a:pt x="7902" y="9097"/>
                </a:cubicBezTo>
                <a:cubicBezTo>
                  <a:pt x="7855" y="9049"/>
                  <a:pt x="7810" y="9031"/>
                  <a:pt x="7770" y="9038"/>
                </a:cubicBezTo>
                <a:close/>
                <a:moveTo>
                  <a:pt x="7543" y="15344"/>
                </a:moveTo>
                <a:cubicBezTo>
                  <a:pt x="7483" y="15342"/>
                  <a:pt x="7419" y="15352"/>
                  <a:pt x="7355" y="15377"/>
                </a:cubicBezTo>
                <a:cubicBezTo>
                  <a:pt x="7088" y="15482"/>
                  <a:pt x="6999" y="16022"/>
                  <a:pt x="7203" y="16301"/>
                </a:cubicBezTo>
                <a:cubicBezTo>
                  <a:pt x="7355" y="16510"/>
                  <a:pt x="7346" y="16544"/>
                  <a:pt x="7065" y="16802"/>
                </a:cubicBezTo>
                <a:cubicBezTo>
                  <a:pt x="6780" y="17062"/>
                  <a:pt x="6369" y="17833"/>
                  <a:pt x="6514" y="17833"/>
                </a:cubicBezTo>
                <a:cubicBezTo>
                  <a:pt x="6689" y="17833"/>
                  <a:pt x="6265" y="18255"/>
                  <a:pt x="5920" y="18426"/>
                </a:cubicBezTo>
                <a:cubicBezTo>
                  <a:pt x="5244" y="18761"/>
                  <a:pt x="4941" y="19477"/>
                  <a:pt x="5292" y="19912"/>
                </a:cubicBezTo>
                <a:cubicBezTo>
                  <a:pt x="5731" y="20455"/>
                  <a:pt x="7359" y="19780"/>
                  <a:pt x="8190" y="18709"/>
                </a:cubicBezTo>
                <a:cubicBezTo>
                  <a:pt x="8409" y="18426"/>
                  <a:pt x="8635" y="18230"/>
                  <a:pt x="8691" y="18272"/>
                </a:cubicBezTo>
                <a:cubicBezTo>
                  <a:pt x="8747" y="18315"/>
                  <a:pt x="8884" y="18287"/>
                  <a:pt x="8998" y="18211"/>
                </a:cubicBezTo>
                <a:cubicBezTo>
                  <a:pt x="9163" y="18102"/>
                  <a:pt x="9185" y="18025"/>
                  <a:pt x="9103" y="17836"/>
                </a:cubicBezTo>
                <a:cubicBezTo>
                  <a:pt x="9047" y="17705"/>
                  <a:pt x="9026" y="17518"/>
                  <a:pt x="9056" y="17420"/>
                </a:cubicBezTo>
                <a:cubicBezTo>
                  <a:pt x="9086" y="17322"/>
                  <a:pt x="9042" y="17171"/>
                  <a:pt x="8959" y="17085"/>
                </a:cubicBezTo>
                <a:cubicBezTo>
                  <a:pt x="8876" y="17000"/>
                  <a:pt x="8831" y="16857"/>
                  <a:pt x="8858" y="16769"/>
                </a:cubicBezTo>
                <a:cubicBezTo>
                  <a:pt x="8886" y="16680"/>
                  <a:pt x="8792" y="16514"/>
                  <a:pt x="8650" y="16398"/>
                </a:cubicBezTo>
                <a:cubicBezTo>
                  <a:pt x="8507" y="16283"/>
                  <a:pt x="8401" y="16116"/>
                  <a:pt x="8415" y="16031"/>
                </a:cubicBezTo>
                <a:cubicBezTo>
                  <a:pt x="8429" y="15942"/>
                  <a:pt x="8332" y="15876"/>
                  <a:pt x="8186" y="15875"/>
                </a:cubicBezTo>
                <a:cubicBezTo>
                  <a:pt x="8033" y="15874"/>
                  <a:pt x="7919" y="15789"/>
                  <a:pt x="7899" y="15663"/>
                </a:cubicBezTo>
                <a:cubicBezTo>
                  <a:pt x="7870" y="15472"/>
                  <a:pt x="7722" y="15351"/>
                  <a:pt x="7543" y="15344"/>
                </a:cubicBezTo>
                <a:close/>
                <a:moveTo>
                  <a:pt x="1723" y="16615"/>
                </a:moveTo>
                <a:cubicBezTo>
                  <a:pt x="1552" y="16630"/>
                  <a:pt x="1553" y="16703"/>
                  <a:pt x="1585" y="16975"/>
                </a:cubicBezTo>
                <a:cubicBezTo>
                  <a:pt x="1620" y="17273"/>
                  <a:pt x="1585" y="17371"/>
                  <a:pt x="1406" y="17455"/>
                </a:cubicBezTo>
                <a:cubicBezTo>
                  <a:pt x="1118" y="17591"/>
                  <a:pt x="530" y="18504"/>
                  <a:pt x="309" y="19158"/>
                </a:cubicBezTo>
                <a:cubicBezTo>
                  <a:pt x="-46" y="20210"/>
                  <a:pt x="-95" y="20921"/>
                  <a:pt x="163" y="21334"/>
                </a:cubicBezTo>
                <a:cubicBezTo>
                  <a:pt x="321" y="21587"/>
                  <a:pt x="792" y="21519"/>
                  <a:pt x="1020" y="21208"/>
                </a:cubicBezTo>
                <a:cubicBezTo>
                  <a:pt x="1135" y="21052"/>
                  <a:pt x="1310" y="20711"/>
                  <a:pt x="1408" y="20450"/>
                </a:cubicBezTo>
                <a:cubicBezTo>
                  <a:pt x="1540" y="20096"/>
                  <a:pt x="1705" y="19910"/>
                  <a:pt x="2057" y="19717"/>
                </a:cubicBezTo>
                <a:cubicBezTo>
                  <a:pt x="2317" y="19575"/>
                  <a:pt x="2624" y="19314"/>
                  <a:pt x="2740" y="19135"/>
                </a:cubicBezTo>
                <a:cubicBezTo>
                  <a:pt x="2929" y="18841"/>
                  <a:pt x="2970" y="18826"/>
                  <a:pt x="3173" y="18982"/>
                </a:cubicBezTo>
                <a:cubicBezTo>
                  <a:pt x="3478" y="19219"/>
                  <a:pt x="3743" y="18999"/>
                  <a:pt x="3785" y="18474"/>
                </a:cubicBezTo>
                <a:cubicBezTo>
                  <a:pt x="3811" y="18141"/>
                  <a:pt x="3784" y="18077"/>
                  <a:pt x="3632" y="18109"/>
                </a:cubicBezTo>
                <a:cubicBezTo>
                  <a:pt x="3504" y="18136"/>
                  <a:pt x="3447" y="18069"/>
                  <a:pt x="3447" y="17895"/>
                </a:cubicBezTo>
                <a:cubicBezTo>
                  <a:pt x="3447" y="17570"/>
                  <a:pt x="3306" y="17304"/>
                  <a:pt x="3185" y="17397"/>
                </a:cubicBezTo>
                <a:cubicBezTo>
                  <a:pt x="3133" y="17436"/>
                  <a:pt x="3036" y="17322"/>
                  <a:pt x="2970" y="17144"/>
                </a:cubicBezTo>
                <a:cubicBezTo>
                  <a:pt x="2885" y="16911"/>
                  <a:pt x="2800" y="16841"/>
                  <a:pt x="2665" y="16894"/>
                </a:cubicBezTo>
                <a:cubicBezTo>
                  <a:pt x="2556" y="16937"/>
                  <a:pt x="2455" y="16897"/>
                  <a:pt x="2424" y="16799"/>
                </a:cubicBezTo>
                <a:cubicBezTo>
                  <a:pt x="2394" y="16700"/>
                  <a:pt x="2202" y="16623"/>
                  <a:pt x="1958" y="16615"/>
                </a:cubicBezTo>
                <a:cubicBezTo>
                  <a:pt x="1857" y="16612"/>
                  <a:pt x="1780" y="16611"/>
                  <a:pt x="1723" y="16615"/>
                </a:cubicBezTo>
                <a:close/>
              </a:path>
            </a:pathLst>
          </a:cu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grpSp>
        <p:nvGrpSpPr>
          <p:cNvPr id="264" name="تجميع"/>
          <p:cNvGrpSpPr/>
          <p:nvPr/>
        </p:nvGrpSpPr>
        <p:grpSpPr>
          <a:xfrm>
            <a:off x="19690152" y="4992378"/>
            <a:ext cx="992989" cy="1032571"/>
            <a:chOff x="-1078" y="0"/>
            <a:chExt cx="992988" cy="1032570"/>
          </a:xfrm>
        </p:grpSpPr>
        <p:grpSp>
          <p:nvGrpSpPr>
            <p:cNvPr id="262" name="بيضاوي"/>
            <p:cNvGrpSpPr/>
            <p:nvPr/>
          </p:nvGrpSpPr>
          <p:grpSpPr>
            <a:xfrm>
              <a:off x="-1079" y="2009"/>
              <a:ext cx="992989" cy="1030562"/>
              <a:chOff x="0" y="0"/>
              <a:chExt cx="992988" cy="1030561"/>
            </a:xfrm>
          </p:grpSpPr>
          <p:sp>
            <p:nvSpPr>
              <p:cNvPr id="261" name="بيضاوي"/>
              <p:cNvSpPr/>
              <p:nvPr/>
            </p:nvSpPr>
            <p:spPr>
              <a:xfrm>
                <a:off x="38099" y="38100"/>
                <a:ext cx="916790" cy="954362"/>
              </a:xfrm>
              <a:prstGeom prst="ellipse">
                <a:avLst/>
              </a:prstGeom>
              <a:solidFill>
                <a:srgbClr val="E3D2BC">
                  <a:alpha val="91324"/>
                </a:srgbClr>
              </a:solidFill>
              <a:ln>
                <a:noFil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Geeza Pro Regular"/>
                  </a:defRPr>
                </a:pPr>
              </a:p>
            </p:txBody>
          </p:sp>
          <p:pic>
            <p:nvPicPr>
              <p:cNvPr id="260" name="بيضاوي بيضاوي" descr="بيضاوي بيضاوي"/>
              <p:cNvPicPr>
                <a:picLocks noChangeAspect="0"/>
              </p:cNvPicPr>
              <p:nvPr/>
            </p:nvPicPr>
            <p:blipFill>
              <a:blip r:embed="rId4">
                <a:alphaModFix amt="91324"/>
                <a:extLst/>
              </a:blip>
              <a:stretch>
                <a:fillRect/>
              </a:stretch>
            </p:blipFill>
            <p:spPr>
              <a:xfrm>
                <a:off x="0" y="0"/>
                <a:ext cx="992989" cy="1030562"/>
              </a:xfrm>
              <a:prstGeom prst="rect">
                <a:avLst/>
              </a:prstGeom>
              <a:effectLst/>
            </p:spPr>
          </p:pic>
        </p:grpSp>
        <p:sp>
          <p:nvSpPr>
            <p:cNvPr id="263" name="مستطيل 38"/>
            <p:cNvSpPr txBox="1"/>
            <p:nvPr/>
          </p:nvSpPr>
          <p:spPr>
            <a:xfrm>
              <a:off x="0" y="0"/>
              <a:ext cx="907849" cy="835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70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269" name="تجميع"/>
          <p:cNvGrpSpPr/>
          <p:nvPr/>
        </p:nvGrpSpPr>
        <p:grpSpPr>
          <a:xfrm>
            <a:off x="19570635" y="6852739"/>
            <a:ext cx="1004745" cy="1036100"/>
            <a:chOff x="-38100" y="-38100"/>
            <a:chExt cx="1004743" cy="1036099"/>
          </a:xfrm>
        </p:grpSpPr>
        <p:grpSp>
          <p:nvGrpSpPr>
            <p:cNvPr id="267" name="بيضاوي"/>
            <p:cNvGrpSpPr/>
            <p:nvPr/>
          </p:nvGrpSpPr>
          <p:grpSpPr>
            <a:xfrm>
              <a:off x="-38100" y="-38101"/>
              <a:ext cx="1004744" cy="1036101"/>
              <a:chOff x="0" y="0"/>
              <a:chExt cx="1004743" cy="1036099"/>
            </a:xfrm>
          </p:grpSpPr>
          <p:sp>
            <p:nvSpPr>
              <p:cNvPr id="266" name="بيضاوي"/>
              <p:cNvSpPr/>
              <p:nvPr/>
            </p:nvSpPr>
            <p:spPr>
              <a:xfrm>
                <a:off x="38100" y="38100"/>
                <a:ext cx="928544" cy="959900"/>
              </a:xfrm>
              <a:prstGeom prst="ellipse">
                <a:avLst/>
              </a:prstGeom>
              <a:solidFill>
                <a:srgbClr val="DFEED4">
                  <a:alpha val="91324"/>
                </a:srgbClr>
              </a:solidFill>
              <a:ln>
                <a:noFil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Geeza Pro Regular"/>
                  </a:defRPr>
                </a:pPr>
              </a:p>
            </p:txBody>
          </p:sp>
          <p:pic>
            <p:nvPicPr>
              <p:cNvPr id="265" name="بيضاوي بيضاوي" descr="بيضاوي بيضاوي"/>
              <p:cNvPicPr>
                <a:picLocks noChangeAspect="0"/>
              </p:cNvPicPr>
              <p:nvPr/>
            </p:nvPicPr>
            <p:blipFill>
              <a:blip r:embed="rId5">
                <a:alphaModFix amt="91324"/>
                <a:extLst/>
              </a:blip>
              <a:stretch>
                <a:fillRect/>
              </a:stretch>
            </p:blipFill>
            <p:spPr>
              <a:xfrm>
                <a:off x="0" y="0"/>
                <a:ext cx="1004744" cy="1036100"/>
              </a:xfrm>
              <a:prstGeom prst="rect">
                <a:avLst/>
              </a:prstGeom>
              <a:effectLst/>
            </p:spPr>
          </p:pic>
        </p:grpSp>
        <p:sp>
          <p:nvSpPr>
            <p:cNvPr id="268" name="مستطيل 38"/>
            <p:cNvSpPr txBox="1"/>
            <p:nvPr/>
          </p:nvSpPr>
          <p:spPr>
            <a:xfrm>
              <a:off x="4527" y="157929"/>
              <a:ext cx="919490" cy="8400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70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274" name="تجميع"/>
          <p:cNvGrpSpPr/>
          <p:nvPr/>
        </p:nvGrpSpPr>
        <p:grpSpPr>
          <a:xfrm>
            <a:off x="19367243" y="8995666"/>
            <a:ext cx="1354350" cy="1056235"/>
            <a:chOff x="0" y="-38100"/>
            <a:chExt cx="1354349" cy="1056233"/>
          </a:xfrm>
        </p:grpSpPr>
        <p:grpSp>
          <p:nvGrpSpPr>
            <p:cNvPr id="272" name="دائرة"/>
            <p:cNvGrpSpPr/>
            <p:nvPr/>
          </p:nvGrpSpPr>
          <p:grpSpPr>
            <a:xfrm>
              <a:off x="149057" y="-38101"/>
              <a:ext cx="1056235" cy="1056235"/>
              <a:chOff x="0" y="0"/>
              <a:chExt cx="1056233" cy="1056233"/>
            </a:xfrm>
          </p:grpSpPr>
          <p:sp>
            <p:nvSpPr>
              <p:cNvPr id="271" name="دائرة"/>
              <p:cNvSpPr/>
              <p:nvPr/>
            </p:nvSpPr>
            <p:spPr>
              <a:xfrm>
                <a:off x="38100" y="38100"/>
                <a:ext cx="980034" cy="980034"/>
              </a:xfrm>
              <a:prstGeom prst="ellipse">
                <a:avLst/>
              </a:prstGeom>
              <a:solidFill>
                <a:srgbClr val="CBF0FF">
                  <a:alpha val="91324"/>
                </a:srgbClr>
              </a:solidFill>
              <a:ln>
                <a:noFil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Geeza Pro Regular"/>
                  </a:defRPr>
                </a:pPr>
              </a:p>
            </p:txBody>
          </p:sp>
          <p:pic>
            <p:nvPicPr>
              <p:cNvPr id="270" name="دائرة دائرة" descr="دائرة دائرة"/>
              <p:cNvPicPr>
                <a:picLocks noChangeAspect="0"/>
              </p:cNvPicPr>
              <p:nvPr/>
            </p:nvPicPr>
            <p:blipFill>
              <a:blip r:embed="rId6">
                <a:alphaModFix amt="91324"/>
                <a:extLst/>
              </a:blip>
              <a:stretch>
                <a:fillRect/>
              </a:stretch>
            </p:blipFill>
            <p:spPr>
              <a:xfrm>
                <a:off x="0" y="0"/>
                <a:ext cx="1056234" cy="1056234"/>
              </a:xfrm>
              <a:prstGeom prst="rect">
                <a:avLst/>
              </a:prstGeom>
              <a:effectLst/>
            </p:spPr>
          </p:pic>
        </p:grpSp>
        <p:sp>
          <p:nvSpPr>
            <p:cNvPr id="273" name="مستطيل 38"/>
            <p:cNvSpPr/>
            <p:nvPr/>
          </p:nvSpPr>
          <p:spPr>
            <a:xfrm>
              <a:off x="0" y="30699"/>
              <a:ext cx="135435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914400">
                <a:defRPr b="1" sz="70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10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11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2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Class="entr" nodeType="after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9" dur="2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Class="entr" nodeType="afterEffect" presetSubtype="2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0"/>
                            </p:stCondLst>
                            <p:childTnLst>
                              <p:par>
                                <p:cTn id="36" presetClass="entr" nodeType="afterEffect" presetID="10" grpId="8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8" dur="2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4" grpId="4"/>
      <p:bldP build="whole" bldLvl="1" animBg="1" rev="0" advAuto="0" spid="252" grpId="6"/>
      <p:bldP build="whole" bldLvl="1" animBg="1" rev="0" advAuto="0" spid="259" grpId="2"/>
      <p:bldP build="whole" bldLvl="1" animBg="1" rev="0" advAuto="0" spid="253" grpId="8"/>
      <p:bldP build="whole" bldLvl="1" animBg="1" rev="0" advAuto="0" spid="264" grpId="3"/>
      <p:bldP build="whole" bldLvl="1" animBg="1" rev="0" advAuto="0" spid="274" grpId="7"/>
      <p:bldP build="whole" bldLvl="1" animBg="1" rev="0" advAuto="0" spid="251" grpId="1"/>
      <p:bldP build="whole" bldLvl="1" animBg="1" rev="0" advAuto="0" spid="269" grpId="5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٢٥</a:t>
            </a:r>
          </a:p>
        </p:txBody>
      </p:sp>
      <p:grpSp>
        <p:nvGrpSpPr>
          <p:cNvPr id="284" name="تجميع"/>
          <p:cNvGrpSpPr/>
          <p:nvPr/>
        </p:nvGrpSpPr>
        <p:grpSpPr>
          <a:xfrm>
            <a:off x="14832421" y="2702324"/>
            <a:ext cx="5987882" cy="937291"/>
            <a:chOff x="0" y="0"/>
            <a:chExt cx="5987880" cy="937289"/>
          </a:xfrm>
        </p:grpSpPr>
        <p:grpSp>
          <p:nvGrpSpPr>
            <p:cNvPr id="281" name="Google Shape;4333;p67"/>
            <p:cNvGrpSpPr/>
            <p:nvPr/>
          </p:nvGrpSpPr>
          <p:grpSpPr>
            <a:xfrm>
              <a:off x="0" y="0"/>
              <a:ext cx="4707043" cy="833473"/>
              <a:chOff x="0" y="0"/>
              <a:chExt cx="4707042" cy="833472"/>
            </a:xfrm>
          </p:grpSpPr>
          <p:sp>
            <p:nvSpPr>
              <p:cNvPr id="277" name="Google Shape;4334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8" name="Google Shape;4336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9" name="Google Shape;4337;p67"/>
              <p:cNvSpPr/>
              <p:nvPr/>
            </p:nvSpPr>
            <p:spPr>
              <a:xfrm>
                <a:off x="0" y="116217"/>
                <a:ext cx="4707043" cy="717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0" name="Google Shape;4338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282" name="مثال"/>
            <p:cNvSpPr txBox="1"/>
            <p:nvPr/>
          </p:nvSpPr>
          <p:spPr>
            <a:xfrm>
              <a:off x="1556520" y="99089"/>
              <a:ext cx="939714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283" name="بيضاوي"/>
            <p:cNvSpPr/>
            <p:nvPr/>
          </p:nvSpPr>
          <p:spPr>
            <a:xfrm>
              <a:off x="4985771" y="0"/>
              <a:ext cx="1002110" cy="864693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85" name="مستطيل مستدير الزوايا"/>
          <p:cNvSpPr/>
          <p:nvPr/>
        </p:nvSpPr>
        <p:spPr>
          <a:xfrm>
            <a:off x="1910534" y="4539856"/>
            <a:ext cx="18667970" cy="7945671"/>
          </a:xfrm>
          <a:prstGeom prst="roundRect">
            <a:avLst>
              <a:gd name="adj" fmla="val 2411"/>
            </a:avLst>
          </a:prstGeom>
          <a:solidFill>
            <a:srgbClr val="FFFFFF"/>
          </a:solidFill>
          <a:ln w="38100">
            <a:solidFill>
              <a:srgbClr val="96D35F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286" name="IMG_8002.png" descr="IMG_8002.png"/>
          <p:cNvPicPr>
            <a:picLocks noChangeAspect="1"/>
          </p:cNvPicPr>
          <p:nvPr/>
        </p:nvPicPr>
        <p:blipFill>
          <a:blip r:embed="rId3">
            <a:extLst/>
          </a:blip>
          <a:srcRect l="50724" t="18534" r="29207" b="77984"/>
          <a:stretch>
            <a:fillRect/>
          </a:stretch>
        </p:blipFill>
        <p:spPr>
          <a:xfrm>
            <a:off x="8360204" y="3170970"/>
            <a:ext cx="5957553" cy="774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G_8002.png" descr="IMG_8002.png"/>
          <p:cNvPicPr>
            <a:picLocks noChangeAspect="1"/>
          </p:cNvPicPr>
          <p:nvPr/>
        </p:nvPicPr>
        <p:blipFill>
          <a:blip r:embed="rId3">
            <a:extLst/>
          </a:blip>
          <a:srcRect l="57440" t="21724" r="29116" b="70576"/>
          <a:stretch>
            <a:fillRect/>
          </a:stretch>
        </p:blipFill>
        <p:spPr>
          <a:xfrm>
            <a:off x="4504455" y="2702325"/>
            <a:ext cx="4233837" cy="18185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IMG_8002.png" descr="IMG_8002.png"/>
          <p:cNvPicPr>
            <a:picLocks noChangeAspect="1"/>
          </p:cNvPicPr>
          <p:nvPr/>
        </p:nvPicPr>
        <p:blipFill>
          <a:blip r:embed="rId3">
            <a:extLst/>
          </a:blip>
          <a:srcRect l="57440" t="21724" r="29116" b="70576"/>
          <a:stretch>
            <a:fillRect/>
          </a:stretch>
        </p:blipFill>
        <p:spPr>
          <a:xfrm>
            <a:off x="15868055" y="4566556"/>
            <a:ext cx="4233837" cy="18185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IMG_8002.png" descr="IMG_8002.png"/>
          <p:cNvPicPr>
            <a:picLocks noChangeAspect="1"/>
          </p:cNvPicPr>
          <p:nvPr/>
        </p:nvPicPr>
        <p:blipFill>
          <a:blip r:embed="rId3">
            <a:extLst/>
          </a:blip>
          <a:srcRect l="18417" t="24472" r="41904" b="69660"/>
          <a:stretch>
            <a:fillRect/>
          </a:stretch>
        </p:blipFill>
        <p:spPr>
          <a:xfrm>
            <a:off x="4820625" y="4760267"/>
            <a:ext cx="9800818" cy="108694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90" name="IMG_8002.png" descr="IMG_8002.png"/>
          <p:cNvPicPr>
            <a:picLocks noChangeAspect="1"/>
          </p:cNvPicPr>
          <p:nvPr/>
        </p:nvPicPr>
        <p:blipFill>
          <a:blip r:embed="rId3">
            <a:extLst/>
          </a:blip>
          <a:srcRect l="34191" t="29588" r="29373" b="65633"/>
          <a:stretch>
            <a:fillRect/>
          </a:stretch>
        </p:blipFill>
        <p:spPr>
          <a:xfrm>
            <a:off x="4822391" y="5951260"/>
            <a:ext cx="9748983" cy="95894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91" name="IMG_8002.png" descr="IMG_8002.png"/>
          <p:cNvPicPr>
            <a:picLocks noChangeAspect="1"/>
          </p:cNvPicPr>
          <p:nvPr/>
        </p:nvPicPr>
        <p:blipFill>
          <a:blip r:embed="rId3">
            <a:extLst/>
          </a:blip>
          <a:srcRect l="25390" t="54190" r="28766" b="39688"/>
          <a:stretch>
            <a:fillRect/>
          </a:stretch>
        </p:blipFill>
        <p:spPr>
          <a:xfrm>
            <a:off x="4536641" y="8822883"/>
            <a:ext cx="10320525" cy="103355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92" name="IMG_8002.png" descr="IMG_8002.png"/>
          <p:cNvPicPr>
            <a:picLocks noChangeAspect="1"/>
          </p:cNvPicPr>
          <p:nvPr/>
        </p:nvPicPr>
        <p:blipFill>
          <a:blip r:embed="rId3">
            <a:extLst/>
          </a:blip>
          <a:srcRect l="41335" t="59546" r="37656" b="28161"/>
          <a:stretch>
            <a:fillRect/>
          </a:stretch>
        </p:blipFill>
        <p:spPr>
          <a:xfrm>
            <a:off x="15017141" y="8898133"/>
            <a:ext cx="4439710" cy="1948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IMG_8002.png" descr="IMG_8002.png"/>
          <p:cNvPicPr>
            <a:picLocks noChangeAspect="1"/>
          </p:cNvPicPr>
          <p:nvPr/>
        </p:nvPicPr>
        <p:blipFill>
          <a:blip r:embed="rId3">
            <a:extLst/>
          </a:blip>
          <a:srcRect l="56481" t="88075" r="28647" b="8509"/>
          <a:stretch>
            <a:fillRect/>
          </a:stretch>
        </p:blipFill>
        <p:spPr>
          <a:xfrm>
            <a:off x="5464733" y="10117531"/>
            <a:ext cx="8464166" cy="1457832"/>
          </a:xfrm>
          <a:prstGeom prst="rect">
            <a:avLst/>
          </a:prstGeom>
          <a:ln w="38100">
            <a:solidFill>
              <a:srgbClr val="76BB4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94" name="IMG_8002.png" descr="IMG_8002.png"/>
          <p:cNvPicPr>
            <a:picLocks noChangeAspect="1"/>
          </p:cNvPicPr>
          <p:nvPr/>
        </p:nvPicPr>
        <p:blipFill>
          <a:blip r:embed="rId3">
            <a:extLst/>
          </a:blip>
          <a:srcRect l="45342" t="41574" r="36666" b="44823"/>
          <a:stretch>
            <a:fillRect/>
          </a:stretch>
        </p:blipFill>
        <p:spPr>
          <a:xfrm>
            <a:off x="15449239" y="6316980"/>
            <a:ext cx="4671403" cy="2648848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مستطيل مستدير الزوايا"/>
          <p:cNvSpPr/>
          <p:nvPr/>
        </p:nvSpPr>
        <p:spPr>
          <a:xfrm>
            <a:off x="17243412" y="4704021"/>
            <a:ext cx="1587941" cy="715530"/>
          </a:xfrm>
          <a:prstGeom prst="roundRect">
            <a:avLst>
              <a:gd name="adj" fmla="val 23657"/>
            </a:avLst>
          </a:prstGeom>
          <a:solidFill>
            <a:schemeClr val="accent5">
              <a:hueOff val="-82419"/>
              <a:satOff val="-9513"/>
              <a:lumOff val="-16343"/>
              <a:alpha val="34931"/>
            </a:schemeClr>
          </a:solidFill>
          <a:ln w="12700">
            <a:solidFill>
              <a:srgbClr val="000000">
                <a:alpha val="34931"/>
              </a:srgb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96" name="مستطيل مستدير الزوايا"/>
          <p:cNvSpPr/>
          <p:nvPr/>
        </p:nvSpPr>
        <p:spPr>
          <a:xfrm>
            <a:off x="17243412" y="5544449"/>
            <a:ext cx="1587941" cy="715531"/>
          </a:xfrm>
          <a:prstGeom prst="roundRect">
            <a:avLst>
              <a:gd name="adj" fmla="val 23657"/>
            </a:avLst>
          </a:prstGeom>
          <a:solidFill>
            <a:schemeClr val="accent5">
              <a:hueOff val="-82419"/>
              <a:satOff val="-9513"/>
              <a:lumOff val="-16343"/>
              <a:alpha val="34931"/>
            </a:schemeClr>
          </a:solidFill>
          <a:ln w="12700">
            <a:solidFill>
              <a:srgbClr val="000000">
                <a:alpha val="34931"/>
              </a:srgb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97" name="مستطيل مستدير الزوايا"/>
          <p:cNvSpPr/>
          <p:nvPr/>
        </p:nvSpPr>
        <p:spPr>
          <a:xfrm>
            <a:off x="16041092" y="8230011"/>
            <a:ext cx="2391941" cy="661772"/>
          </a:xfrm>
          <a:prstGeom prst="roundRect">
            <a:avLst>
              <a:gd name="adj" fmla="val 31818"/>
            </a:avLst>
          </a:prstGeom>
          <a:solidFill>
            <a:schemeClr val="accent3">
              <a:alpha val="39269"/>
            </a:schemeClr>
          </a:solidFill>
          <a:ln w="12700">
            <a:solidFill>
              <a:srgbClr val="000000">
                <a:alpha val="39269"/>
              </a:srgbClr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301" name="Google Shape;4184;p65"/>
          <p:cNvGrpSpPr/>
          <p:nvPr/>
        </p:nvGrpSpPr>
        <p:grpSpPr>
          <a:xfrm>
            <a:off x="14215603" y="4660006"/>
            <a:ext cx="1233638" cy="1287562"/>
            <a:chOff x="126298" y="90"/>
            <a:chExt cx="1233637" cy="1287561"/>
          </a:xfrm>
        </p:grpSpPr>
        <p:sp>
          <p:nvSpPr>
            <p:cNvPr id="298" name="Google Shape;4186;p65"/>
            <p:cNvSpPr/>
            <p:nvPr/>
          </p:nvSpPr>
          <p:spPr>
            <a:xfrm rot="20178096">
              <a:off x="290986" y="139259"/>
              <a:ext cx="904262" cy="1009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0581" y="0"/>
                  </a:moveTo>
                  <a:cubicBezTo>
                    <a:pt x="9591" y="0"/>
                    <a:pt x="8593" y="540"/>
                    <a:pt x="8013" y="1303"/>
                  </a:cubicBezTo>
                  <a:cubicBezTo>
                    <a:pt x="7289" y="2245"/>
                    <a:pt x="7091" y="3445"/>
                    <a:pt x="7091" y="4593"/>
                  </a:cubicBezTo>
                  <a:cubicBezTo>
                    <a:pt x="7091" y="4948"/>
                    <a:pt x="7099" y="5294"/>
                    <a:pt x="7137" y="5656"/>
                  </a:cubicBezTo>
                  <a:cubicBezTo>
                    <a:pt x="6452" y="5242"/>
                    <a:pt x="5726" y="4905"/>
                    <a:pt x="4962" y="4628"/>
                  </a:cubicBezTo>
                  <a:cubicBezTo>
                    <a:pt x="4289" y="4394"/>
                    <a:pt x="3531" y="4227"/>
                    <a:pt x="2808" y="4227"/>
                  </a:cubicBezTo>
                  <a:cubicBezTo>
                    <a:pt x="2067" y="4227"/>
                    <a:pt x="1358" y="4402"/>
                    <a:pt x="812" y="4862"/>
                  </a:cubicBezTo>
                  <a:cubicBezTo>
                    <a:pt x="-113" y="5631"/>
                    <a:pt x="-205" y="7013"/>
                    <a:pt x="322" y="8058"/>
                  </a:cubicBezTo>
                  <a:cubicBezTo>
                    <a:pt x="847" y="9094"/>
                    <a:pt x="1875" y="9854"/>
                    <a:pt x="2966" y="10441"/>
                  </a:cubicBezTo>
                  <a:cubicBezTo>
                    <a:pt x="3287" y="10605"/>
                    <a:pt x="3616" y="10778"/>
                    <a:pt x="3974" y="10925"/>
                  </a:cubicBezTo>
                  <a:cubicBezTo>
                    <a:pt x="3249" y="11262"/>
                    <a:pt x="2563" y="11678"/>
                    <a:pt x="1932" y="12144"/>
                  </a:cubicBezTo>
                  <a:cubicBezTo>
                    <a:pt x="793" y="12981"/>
                    <a:pt x="-254" y="14243"/>
                    <a:pt x="67" y="15547"/>
                  </a:cubicBezTo>
                  <a:cubicBezTo>
                    <a:pt x="330" y="16670"/>
                    <a:pt x="1573" y="17438"/>
                    <a:pt x="2827" y="17543"/>
                  </a:cubicBezTo>
                  <a:cubicBezTo>
                    <a:pt x="2951" y="17553"/>
                    <a:pt x="3078" y="17556"/>
                    <a:pt x="3202" y="17556"/>
                  </a:cubicBezTo>
                  <a:cubicBezTo>
                    <a:pt x="4325" y="17556"/>
                    <a:pt x="5422" y="17156"/>
                    <a:pt x="6403" y="16635"/>
                  </a:cubicBezTo>
                  <a:cubicBezTo>
                    <a:pt x="6732" y="16463"/>
                    <a:pt x="7053" y="16281"/>
                    <a:pt x="7374" y="16074"/>
                  </a:cubicBezTo>
                  <a:cubicBezTo>
                    <a:pt x="7327" y="16817"/>
                    <a:pt x="7363" y="17576"/>
                    <a:pt x="7496" y="18319"/>
                  </a:cubicBezTo>
                  <a:cubicBezTo>
                    <a:pt x="7713" y="19641"/>
                    <a:pt x="8380" y="21093"/>
                    <a:pt x="9764" y="21497"/>
                  </a:cubicBezTo>
                  <a:cubicBezTo>
                    <a:pt x="10003" y="21567"/>
                    <a:pt x="10245" y="21600"/>
                    <a:pt x="10488" y="21600"/>
                  </a:cubicBezTo>
                  <a:cubicBezTo>
                    <a:pt x="11478" y="21600"/>
                    <a:pt x="12459" y="21062"/>
                    <a:pt x="13033" y="20305"/>
                  </a:cubicBezTo>
                  <a:cubicBezTo>
                    <a:pt x="13756" y="19364"/>
                    <a:pt x="13974" y="18172"/>
                    <a:pt x="13974" y="17014"/>
                  </a:cubicBezTo>
                  <a:cubicBezTo>
                    <a:pt x="13974" y="16670"/>
                    <a:pt x="13955" y="16316"/>
                    <a:pt x="13927" y="15961"/>
                  </a:cubicBezTo>
                  <a:cubicBezTo>
                    <a:pt x="14613" y="16368"/>
                    <a:pt x="15339" y="16712"/>
                    <a:pt x="16103" y="16989"/>
                  </a:cubicBezTo>
                  <a:cubicBezTo>
                    <a:pt x="16776" y="17229"/>
                    <a:pt x="17537" y="17400"/>
                    <a:pt x="18265" y="17400"/>
                  </a:cubicBezTo>
                  <a:cubicBezTo>
                    <a:pt x="19002" y="17400"/>
                    <a:pt x="19704" y="17225"/>
                    <a:pt x="20245" y="16772"/>
                  </a:cubicBezTo>
                  <a:cubicBezTo>
                    <a:pt x="21186" y="16004"/>
                    <a:pt x="21289" y="14622"/>
                    <a:pt x="20762" y="13586"/>
                  </a:cubicBezTo>
                  <a:cubicBezTo>
                    <a:pt x="20236" y="12531"/>
                    <a:pt x="19209" y="11773"/>
                    <a:pt x="18116" y="11194"/>
                  </a:cubicBezTo>
                  <a:cubicBezTo>
                    <a:pt x="17786" y="11012"/>
                    <a:pt x="17457" y="10857"/>
                    <a:pt x="17109" y="10700"/>
                  </a:cubicBezTo>
                  <a:cubicBezTo>
                    <a:pt x="17843" y="10356"/>
                    <a:pt x="18521" y="9949"/>
                    <a:pt x="19162" y="9483"/>
                  </a:cubicBezTo>
                  <a:cubicBezTo>
                    <a:pt x="20302" y="8654"/>
                    <a:pt x="21346" y="7402"/>
                    <a:pt x="21044" y="6088"/>
                  </a:cubicBezTo>
                  <a:cubicBezTo>
                    <a:pt x="20781" y="4965"/>
                    <a:pt x="19529" y="4197"/>
                    <a:pt x="18287" y="4084"/>
                  </a:cubicBezTo>
                  <a:cubicBezTo>
                    <a:pt x="18154" y="4073"/>
                    <a:pt x="18023" y="4067"/>
                    <a:pt x="17892" y="4067"/>
                  </a:cubicBezTo>
                  <a:cubicBezTo>
                    <a:pt x="16782" y="4067"/>
                    <a:pt x="15685" y="4471"/>
                    <a:pt x="14708" y="4975"/>
                  </a:cubicBezTo>
                  <a:cubicBezTo>
                    <a:pt x="14360" y="5155"/>
                    <a:pt x="14020" y="5354"/>
                    <a:pt x="13691" y="5571"/>
                  </a:cubicBezTo>
                  <a:cubicBezTo>
                    <a:pt x="13737" y="4800"/>
                    <a:pt x="13701" y="4032"/>
                    <a:pt x="13569" y="3273"/>
                  </a:cubicBezTo>
                  <a:cubicBezTo>
                    <a:pt x="13334" y="1951"/>
                    <a:pt x="12665" y="499"/>
                    <a:pt x="11271" y="93"/>
                  </a:cubicBezTo>
                  <a:cubicBezTo>
                    <a:pt x="11045" y="29"/>
                    <a:pt x="10813" y="0"/>
                    <a:pt x="10581" y="0"/>
                  </a:cubicBezTo>
                  <a:close/>
                </a:path>
              </a:pathLst>
            </a:custGeom>
            <a:solidFill>
              <a:srgbClr val="D9827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9" name="Google Shape;4187;p65"/>
            <p:cNvSpPr/>
            <p:nvPr/>
          </p:nvSpPr>
          <p:spPr>
            <a:xfrm rot="20178096">
              <a:off x="376090" y="248477"/>
              <a:ext cx="710847" cy="788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0167" y="0"/>
                  </a:moveTo>
                  <a:cubicBezTo>
                    <a:pt x="10018" y="0"/>
                    <a:pt x="9896" y="116"/>
                    <a:pt x="9896" y="255"/>
                  </a:cubicBezTo>
                  <a:cubicBezTo>
                    <a:pt x="9885" y="1912"/>
                    <a:pt x="10078" y="8878"/>
                    <a:pt x="10127" y="10723"/>
                  </a:cubicBezTo>
                  <a:lnTo>
                    <a:pt x="706" y="6146"/>
                  </a:lnTo>
                  <a:cubicBezTo>
                    <a:pt x="662" y="6128"/>
                    <a:pt x="619" y="6121"/>
                    <a:pt x="581" y="6121"/>
                  </a:cubicBezTo>
                  <a:cubicBezTo>
                    <a:pt x="320" y="6121"/>
                    <a:pt x="165" y="6458"/>
                    <a:pt x="439" y="6611"/>
                  </a:cubicBezTo>
                  <a:lnTo>
                    <a:pt x="9860" y="11186"/>
                  </a:lnTo>
                  <a:cubicBezTo>
                    <a:pt x="8151" y="12182"/>
                    <a:pt x="1700" y="15908"/>
                    <a:pt x="149" y="16735"/>
                  </a:cubicBezTo>
                  <a:cubicBezTo>
                    <a:pt x="-115" y="16866"/>
                    <a:pt x="-1" y="17223"/>
                    <a:pt x="279" y="17223"/>
                  </a:cubicBezTo>
                  <a:cubicBezTo>
                    <a:pt x="284" y="17223"/>
                    <a:pt x="290" y="17223"/>
                    <a:pt x="293" y="17223"/>
                  </a:cubicBezTo>
                  <a:cubicBezTo>
                    <a:pt x="352" y="17223"/>
                    <a:pt x="401" y="17211"/>
                    <a:pt x="450" y="17188"/>
                  </a:cubicBezTo>
                  <a:cubicBezTo>
                    <a:pt x="2002" y="16361"/>
                    <a:pt x="8466" y="12623"/>
                    <a:pt x="10176" y="11630"/>
                  </a:cubicBezTo>
                  <a:lnTo>
                    <a:pt x="10673" y="21357"/>
                  </a:lnTo>
                  <a:cubicBezTo>
                    <a:pt x="10684" y="21489"/>
                    <a:pt x="10806" y="21600"/>
                    <a:pt x="10964" y="21600"/>
                  </a:cubicBezTo>
                  <a:lnTo>
                    <a:pt x="10977" y="21600"/>
                  </a:lnTo>
                  <a:cubicBezTo>
                    <a:pt x="11135" y="21600"/>
                    <a:pt x="11254" y="21466"/>
                    <a:pt x="11243" y="21323"/>
                  </a:cubicBezTo>
                  <a:lnTo>
                    <a:pt x="10757" y="11608"/>
                  </a:lnTo>
                  <a:cubicBezTo>
                    <a:pt x="12564" y="12437"/>
                    <a:pt x="19365" y="15598"/>
                    <a:pt x="20955" y="16393"/>
                  </a:cubicBezTo>
                  <a:cubicBezTo>
                    <a:pt x="20996" y="16411"/>
                    <a:pt x="21037" y="16418"/>
                    <a:pt x="21077" y="16418"/>
                  </a:cubicBezTo>
                  <a:cubicBezTo>
                    <a:pt x="21327" y="16418"/>
                    <a:pt x="21485" y="16084"/>
                    <a:pt x="21221" y="15930"/>
                  </a:cubicBezTo>
                  <a:cubicBezTo>
                    <a:pt x="19635" y="15132"/>
                    <a:pt x="12868" y="11994"/>
                    <a:pt x="11023" y="11154"/>
                  </a:cubicBezTo>
                  <a:lnTo>
                    <a:pt x="20156" y="6136"/>
                  </a:lnTo>
                  <a:cubicBezTo>
                    <a:pt x="20428" y="5980"/>
                    <a:pt x="20265" y="5648"/>
                    <a:pt x="20012" y="5648"/>
                  </a:cubicBezTo>
                  <a:cubicBezTo>
                    <a:pt x="19963" y="5648"/>
                    <a:pt x="19906" y="5663"/>
                    <a:pt x="19852" y="5692"/>
                  </a:cubicBezTo>
                  <a:lnTo>
                    <a:pt x="10708" y="10711"/>
                  </a:lnTo>
                  <a:cubicBezTo>
                    <a:pt x="10648" y="8865"/>
                    <a:pt x="10455" y="1902"/>
                    <a:pt x="10466" y="255"/>
                  </a:cubicBezTo>
                  <a:cubicBezTo>
                    <a:pt x="10466" y="111"/>
                    <a:pt x="10344" y="0"/>
                    <a:pt x="10186" y="0"/>
                  </a:cubicBezTo>
                  <a:cubicBezTo>
                    <a:pt x="10181" y="0"/>
                    <a:pt x="10176" y="0"/>
                    <a:pt x="10167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0" name="Google Shape;4188;p65"/>
            <p:cNvSpPr/>
            <p:nvPr/>
          </p:nvSpPr>
          <p:spPr>
            <a:xfrm rot="20178096">
              <a:off x="613219" y="520654"/>
              <a:ext cx="259612" cy="25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9" h="21600" fill="norm" stroke="1" extrusionOk="0">
                  <a:moveTo>
                    <a:pt x="9149" y="0"/>
                  </a:moveTo>
                  <a:cubicBezTo>
                    <a:pt x="9084" y="0"/>
                    <a:pt x="9020" y="0"/>
                    <a:pt x="8955" y="8"/>
                  </a:cubicBezTo>
                  <a:cubicBezTo>
                    <a:pt x="8910" y="8"/>
                    <a:pt x="8871" y="8"/>
                    <a:pt x="8826" y="8"/>
                  </a:cubicBezTo>
                  <a:cubicBezTo>
                    <a:pt x="6794" y="8"/>
                    <a:pt x="4789" y="834"/>
                    <a:pt x="3178" y="2369"/>
                  </a:cubicBezTo>
                  <a:cubicBezTo>
                    <a:pt x="1444" y="4075"/>
                    <a:pt x="293" y="6545"/>
                    <a:pt x="34" y="9257"/>
                  </a:cubicBezTo>
                  <a:cubicBezTo>
                    <a:pt x="-231" y="12904"/>
                    <a:pt x="1043" y="16488"/>
                    <a:pt x="3411" y="18818"/>
                  </a:cubicBezTo>
                  <a:cubicBezTo>
                    <a:pt x="5229" y="20517"/>
                    <a:pt x="7448" y="21078"/>
                    <a:pt x="9589" y="21491"/>
                  </a:cubicBezTo>
                  <a:cubicBezTo>
                    <a:pt x="9971" y="21569"/>
                    <a:pt x="10346" y="21600"/>
                    <a:pt x="10715" y="21600"/>
                  </a:cubicBezTo>
                  <a:cubicBezTo>
                    <a:pt x="17190" y="21600"/>
                    <a:pt x="21369" y="10738"/>
                    <a:pt x="16343" y="3865"/>
                  </a:cubicBezTo>
                  <a:cubicBezTo>
                    <a:pt x="14512" y="1418"/>
                    <a:pt x="11905" y="0"/>
                    <a:pt x="9149" y="0"/>
                  </a:cubicBezTo>
                  <a:close/>
                </a:path>
              </a:pathLst>
            </a:cu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05" name="Google Shape;4184;p65"/>
          <p:cNvGrpSpPr/>
          <p:nvPr/>
        </p:nvGrpSpPr>
        <p:grpSpPr>
          <a:xfrm>
            <a:off x="14215603" y="5741256"/>
            <a:ext cx="1233638" cy="1287563"/>
            <a:chOff x="126298" y="90"/>
            <a:chExt cx="1233637" cy="1287561"/>
          </a:xfrm>
        </p:grpSpPr>
        <p:sp>
          <p:nvSpPr>
            <p:cNvPr id="302" name="Google Shape;4186;p65"/>
            <p:cNvSpPr/>
            <p:nvPr/>
          </p:nvSpPr>
          <p:spPr>
            <a:xfrm rot="20178096">
              <a:off x="290986" y="139259"/>
              <a:ext cx="904262" cy="1009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0581" y="0"/>
                  </a:moveTo>
                  <a:cubicBezTo>
                    <a:pt x="9591" y="0"/>
                    <a:pt x="8593" y="540"/>
                    <a:pt x="8013" y="1303"/>
                  </a:cubicBezTo>
                  <a:cubicBezTo>
                    <a:pt x="7289" y="2245"/>
                    <a:pt x="7091" y="3445"/>
                    <a:pt x="7091" y="4593"/>
                  </a:cubicBezTo>
                  <a:cubicBezTo>
                    <a:pt x="7091" y="4948"/>
                    <a:pt x="7099" y="5294"/>
                    <a:pt x="7137" y="5656"/>
                  </a:cubicBezTo>
                  <a:cubicBezTo>
                    <a:pt x="6452" y="5242"/>
                    <a:pt x="5726" y="4905"/>
                    <a:pt x="4962" y="4628"/>
                  </a:cubicBezTo>
                  <a:cubicBezTo>
                    <a:pt x="4289" y="4394"/>
                    <a:pt x="3531" y="4227"/>
                    <a:pt x="2808" y="4227"/>
                  </a:cubicBezTo>
                  <a:cubicBezTo>
                    <a:pt x="2067" y="4227"/>
                    <a:pt x="1358" y="4402"/>
                    <a:pt x="812" y="4862"/>
                  </a:cubicBezTo>
                  <a:cubicBezTo>
                    <a:pt x="-113" y="5631"/>
                    <a:pt x="-205" y="7013"/>
                    <a:pt x="322" y="8058"/>
                  </a:cubicBezTo>
                  <a:cubicBezTo>
                    <a:pt x="847" y="9094"/>
                    <a:pt x="1875" y="9854"/>
                    <a:pt x="2966" y="10441"/>
                  </a:cubicBezTo>
                  <a:cubicBezTo>
                    <a:pt x="3287" y="10605"/>
                    <a:pt x="3616" y="10778"/>
                    <a:pt x="3974" y="10925"/>
                  </a:cubicBezTo>
                  <a:cubicBezTo>
                    <a:pt x="3249" y="11262"/>
                    <a:pt x="2563" y="11678"/>
                    <a:pt x="1932" y="12144"/>
                  </a:cubicBezTo>
                  <a:cubicBezTo>
                    <a:pt x="793" y="12981"/>
                    <a:pt x="-254" y="14243"/>
                    <a:pt x="67" y="15547"/>
                  </a:cubicBezTo>
                  <a:cubicBezTo>
                    <a:pt x="330" y="16670"/>
                    <a:pt x="1573" y="17438"/>
                    <a:pt x="2827" y="17543"/>
                  </a:cubicBezTo>
                  <a:cubicBezTo>
                    <a:pt x="2951" y="17553"/>
                    <a:pt x="3078" y="17556"/>
                    <a:pt x="3202" y="17556"/>
                  </a:cubicBezTo>
                  <a:cubicBezTo>
                    <a:pt x="4325" y="17556"/>
                    <a:pt x="5422" y="17156"/>
                    <a:pt x="6403" y="16635"/>
                  </a:cubicBezTo>
                  <a:cubicBezTo>
                    <a:pt x="6732" y="16463"/>
                    <a:pt x="7053" y="16281"/>
                    <a:pt x="7374" y="16074"/>
                  </a:cubicBezTo>
                  <a:cubicBezTo>
                    <a:pt x="7327" y="16817"/>
                    <a:pt x="7363" y="17576"/>
                    <a:pt x="7496" y="18319"/>
                  </a:cubicBezTo>
                  <a:cubicBezTo>
                    <a:pt x="7713" y="19641"/>
                    <a:pt x="8380" y="21093"/>
                    <a:pt x="9764" y="21497"/>
                  </a:cubicBezTo>
                  <a:cubicBezTo>
                    <a:pt x="10003" y="21567"/>
                    <a:pt x="10245" y="21600"/>
                    <a:pt x="10488" y="21600"/>
                  </a:cubicBezTo>
                  <a:cubicBezTo>
                    <a:pt x="11478" y="21600"/>
                    <a:pt x="12459" y="21062"/>
                    <a:pt x="13033" y="20305"/>
                  </a:cubicBezTo>
                  <a:cubicBezTo>
                    <a:pt x="13756" y="19364"/>
                    <a:pt x="13974" y="18172"/>
                    <a:pt x="13974" y="17014"/>
                  </a:cubicBezTo>
                  <a:cubicBezTo>
                    <a:pt x="13974" y="16670"/>
                    <a:pt x="13955" y="16316"/>
                    <a:pt x="13927" y="15961"/>
                  </a:cubicBezTo>
                  <a:cubicBezTo>
                    <a:pt x="14613" y="16368"/>
                    <a:pt x="15339" y="16712"/>
                    <a:pt x="16103" y="16989"/>
                  </a:cubicBezTo>
                  <a:cubicBezTo>
                    <a:pt x="16776" y="17229"/>
                    <a:pt x="17537" y="17400"/>
                    <a:pt x="18265" y="17400"/>
                  </a:cubicBezTo>
                  <a:cubicBezTo>
                    <a:pt x="19002" y="17400"/>
                    <a:pt x="19704" y="17225"/>
                    <a:pt x="20245" y="16772"/>
                  </a:cubicBezTo>
                  <a:cubicBezTo>
                    <a:pt x="21186" y="16004"/>
                    <a:pt x="21289" y="14622"/>
                    <a:pt x="20762" y="13586"/>
                  </a:cubicBezTo>
                  <a:cubicBezTo>
                    <a:pt x="20236" y="12531"/>
                    <a:pt x="19209" y="11773"/>
                    <a:pt x="18116" y="11194"/>
                  </a:cubicBezTo>
                  <a:cubicBezTo>
                    <a:pt x="17786" y="11012"/>
                    <a:pt x="17457" y="10857"/>
                    <a:pt x="17109" y="10700"/>
                  </a:cubicBezTo>
                  <a:cubicBezTo>
                    <a:pt x="17843" y="10356"/>
                    <a:pt x="18521" y="9949"/>
                    <a:pt x="19162" y="9483"/>
                  </a:cubicBezTo>
                  <a:cubicBezTo>
                    <a:pt x="20302" y="8654"/>
                    <a:pt x="21346" y="7402"/>
                    <a:pt x="21044" y="6088"/>
                  </a:cubicBezTo>
                  <a:cubicBezTo>
                    <a:pt x="20781" y="4965"/>
                    <a:pt x="19529" y="4197"/>
                    <a:pt x="18287" y="4084"/>
                  </a:cubicBezTo>
                  <a:cubicBezTo>
                    <a:pt x="18154" y="4073"/>
                    <a:pt x="18023" y="4067"/>
                    <a:pt x="17892" y="4067"/>
                  </a:cubicBezTo>
                  <a:cubicBezTo>
                    <a:pt x="16782" y="4067"/>
                    <a:pt x="15685" y="4471"/>
                    <a:pt x="14708" y="4975"/>
                  </a:cubicBezTo>
                  <a:cubicBezTo>
                    <a:pt x="14360" y="5155"/>
                    <a:pt x="14020" y="5354"/>
                    <a:pt x="13691" y="5571"/>
                  </a:cubicBezTo>
                  <a:cubicBezTo>
                    <a:pt x="13737" y="4800"/>
                    <a:pt x="13701" y="4032"/>
                    <a:pt x="13569" y="3273"/>
                  </a:cubicBezTo>
                  <a:cubicBezTo>
                    <a:pt x="13334" y="1951"/>
                    <a:pt x="12665" y="499"/>
                    <a:pt x="11271" y="93"/>
                  </a:cubicBezTo>
                  <a:cubicBezTo>
                    <a:pt x="11045" y="29"/>
                    <a:pt x="10813" y="0"/>
                    <a:pt x="10581" y="0"/>
                  </a:cubicBezTo>
                  <a:close/>
                </a:path>
              </a:pathLst>
            </a:custGeom>
            <a:solidFill>
              <a:srgbClr val="D9827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3" name="Google Shape;4187;p65"/>
            <p:cNvSpPr/>
            <p:nvPr/>
          </p:nvSpPr>
          <p:spPr>
            <a:xfrm rot="20178096">
              <a:off x="376090" y="248477"/>
              <a:ext cx="710847" cy="788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0167" y="0"/>
                  </a:moveTo>
                  <a:cubicBezTo>
                    <a:pt x="10018" y="0"/>
                    <a:pt x="9896" y="116"/>
                    <a:pt x="9896" y="255"/>
                  </a:cubicBezTo>
                  <a:cubicBezTo>
                    <a:pt x="9885" y="1912"/>
                    <a:pt x="10078" y="8878"/>
                    <a:pt x="10127" y="10723"/>
                  </a:cubicBezTo>
                  <a:lnTo>
                    <a:pt x="706" y="6146"/>
                  </a:lnTo>
                  <a:cubicBezTo>
                    <a:pt x="662" y="6128"/>
                    <a:pt x="619" y="6121"/>
                    <a:pt x="581" y="6121"/>
                  </a:cubicBezTo>
                  <a:cubicBezTo>
                    <a:pt x="320" y="6121"/>
                    <a:pt x="165" y="6458"/>
                    <a:pt x="439" y="6611"/>
                  </a:cubicBezTo>
                  <a:lnTo>
                    <a:pt x="9860" y="11186"/>
                  </a:lnTo>
                  <a:cubicBezTo>
                    <a:pt x="8151" y="12182"/>
                    <a:pt x="1700" y="15908"/>
                    <a:pt x="149" y="16735"/>
                  </a:cubicBezTo>
                  <a:cubicBezTo>
                    <a:pt x="-115" y="16866"/>
                    <a:pt x="-1" y="17223"/>
                    <a:pt x="279" y="17223"/>
                  </a:cubicBezTo>
                  <a:cubicBezTo>
                    <a:pt x="284" y="17223"/>
                    <a:pt x="290" y="17223"/>
                    <a:pt x="293" y="17223"/>
                  </a:cubicBezTo>
                  <a:cubicBezTo>
                    <a:pt x="352" y="17223"/>
                    <a:pt x="401" y="17211"/>
                    <a:pt x="450" y="17188"/>
                  </a:cubicBezTo>
                  <a:cubicBezTo>
                    <a:pt x="2002" y="16361"/>
                    <a:pt x="8466" y="12623"/>
                    <a:pt x="10176" y="11630"/>
                  </a:cubicBezTo>
                  <a:lnTo>
                    <a:pt x="10673" y="21357"/>
                  </a:lnTo>
                  <a:cubicBezTo>
                    <a:pt x="10684" y="21489"/>
                    <a:pt x="10806" y="21600"/>
                    <a:pt x="10964" y="21600"/>
                  </a:cubicBezTo>
                  <a:lnTo>
                    <a:pt x="10977" y="21600"/>
                  </a:lnTo>
                  <a:cubicBezTo>
                    <a:pt x="11135" y="21600"/>
                    <a:pt x="11254" y="21466"/>
                    <a:pt x="11243" y="21323"/>
                  </a:cubicBezTo>
                  <a:lnTo>
                    <a:pt x="10757" y="11608"/>
                  </a:lnTo>
                  <a:cubicBezTo>
                    <a:pt x="12564" y="12437"/>
                    <a:pt x="19365" y="15598"/>
                    <a:pt x="20955" y="16393"/>
                  </a:cubicBezTo>
                  <a:cubicBezTo>
                    <a:pt x="20996" y="16411"/>
                    <a:pt x="21037" y="16418"/>
                    <a:pt x="21077" y="16418"/>
                  </a:cubicBezTo>
                  <a:cubicBezTo>
                    <a:pt x="21327" y="16418"/>
                    <a:pt x="21485" y="16084"/>
                    <a:pt x="21221" y="15930"/>
                  </a:cubicBezTo>
                  <a:cubicBezTo>
                    <a:pt x="19635" y="15132"/>
                    <a:pt x="12868" y="11994"/>
                    <a:pt x="11023" y="11154"/>
                  </a:cubicBezTo>
                  <a:lnTo>
                    <a:pt x="20156" y="6136"/>
                  </a:lnTo>
                  <a:cubicBezTo>
                    <a:pt x="20428" y="5980"/>
                    <a:pt x="20265" y="5648"/>
                    <a:pt x="20012" y="5648"/>
                  </a:cubicBezTo>
                  <a:cubicBezTo>
                    <a:pt x="19963" y="5648"/>
                    <a:pt x="19906" y="5663"/>
                    <a:pt x="19852" y="5692"/>
                  </a:cubicBezTo>
                  <a:lnTo>
                    <a:pt x="10708" y="10711"/>
                  </a:lnTo>
                  <a:cubicBezTo>
                    <a:pt x="10648" y="8865"/>
                    <a:pt x="10455" y="1902"/>
                    <a:pt x="10466" y="255"/>
                  </a:cubicBezTo>
                  <a:cubicBezTo>
                    <a:pt x="10466" y="111"/>
                    <a:pt x="10344" y="0"/>
                    <a:pt x="10186" y="0"/>
                  </a:cubicBezTo>
                  <a:cubicBezTo>
                    <a:pt x="10181" y="0"/>
                    <a:pt x="10176" y="0"/>
                    <a:pt x="10167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4" name="Google Shape;4188;p65"/>
            <p:cNvSpPr/>
            <p:nvPr/>
          </p:nvSpPr>
          <p:spPr>
            <a:xfrm rot="20178096">
              <a:off x="613219" y="520654"/>
              <a:ext cx="259612" cy="25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9" h="21600" fill="norm" stroke="1" extrusionOk="0">
                  <a:moveTo>
                    <a:pt x="9149" y="0"/>
                  </a:moveTo>
                  <a:cubicBezTo>
                    <a:pt x="9084" y="0"/>
                    <a:pt x="9020" y="0"/>
                    <a:pt x="8955" y="8"/>
                  </a:cubicBezTo>
                  <a:cubicBezTo>
                    <a:pt x="8910" y="8"/>
                    <a:pt x="8871" y="8"/>
                    <a:pt x="8826" y="8"/>
                  </a:cubicBezTo>
                  <a:cubicBezTo>
                    <a:pt x="6794" y="8"/>
                    <a:pt x="4789" y="834"/>
                    <a:pt x="3178" y="2369"/>
                  </a:cubicBezTo>
                  <a:cubicBezTo>
                    <a:pt x="1444" y="4075"/>
                    <a:pt x="293" y="6545"/>
                    <a:pt x="34" y="9257"/>
                  </a:cubicBezTo>
                  <a:cubicBezTo>
                    <a:pt x="-231" y="12904"/>
                    <a:pt x="1043" y="16488"/>
                    <a:pt x="3411" y="18818"/>
                  </a:cubicBezTo>
                  <a:cubicBezTo>
                    <a:pt x="5229" y="20517"/>
                    <a:pt x="7448" y="21078"/>
                    <a:pt x="9589" y="21491"/>
                  </a:cubicBezTo>
                  <a:cubicBezTo>
                    <a:pt x="9971" y="21569"/>
                    <a:pt x="10346" y="21600"/>
                    <a:pt x="10715" y="21600"/>
                  </a:cubicBezTo>
                  <a:cubicBezTo>
                    <a:pt x="17190" y="21600"/>
                    <a:pt x="21369" y="10738"/>
                    <a:pt x="16343" y="3865"/>
                  </a:cubicBezTo>
                  <a:cubicBezTo>
                    <a:pt x="14512" y="1418"/>
                    <a:pt x="11905" y="0"/>
                    <a:pt x="9149" y="0"/>
                  </a:cubicBezTo>
                  <a:close/>
                </a:path>
              </a:pathLst>
            </a:cu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09" name="Google Shape;4184;p65"/>
          <p:cNvGrpSpPr/>
          <p:nvPr/>
        </p:nvGrpSpPr>
        <p:grpSpPr>
          <a:xfrm>
            <a:off x="14317694" y="8695833"/>
            <a:ext cx="1233638" cy="1287563"/>
            <a:chOff x="126298" y="90"/>
            <a:chExt cx="1233637" cy="1287561"/>
          </a:xfrm>
        </p:grpSpPr>
        <p:sp>
          <p:nvSpPr>
            <p:cNvPr id="306" name="Google Shape;4186;p65"/>
            <p:cNvSpPr/>
            <p:nvPr/>
          </p:nvSpPr>
          <p:spPr>
            <a:xfrm rot="20178096">
              <a:off x="290986" y="139259"/>
              <a:ext cx="904262" cy="1009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0581" y="0"/>
                  </a:moveTo>
                  <a:cubicBezTo>
                    <a:pt x="9591" y="0"/>
                    <a:pt x="8593" y="540"/>
                    <a:pt x="8013" y="1303"/>
                  </a:cubicBezTo>
                  <a:cubicBezTo>
                    <a:pt x="7289" y="2245"/>
                    <a:pt x="7091" y="3445"/>
                    <a:pt x="7091" y="4593"/>
                  </a:cubicBezTo>
                  <a:cubicBezTo>
                    <a:pt x="7091" y="4948"/>
                    <a:pt x="7099" y="5294"/>
                    <a:pt x="7137" y="5656"/>
                  </a:cubicBezTo>
                  <a:cubicBezTo>
                    <a:pt x="6452" y="5242"/>
                    <a:pt x="5726" y="4905"/>
                    <a:pt x="4962" y="4628"/>
                  </a:cubicBezTo>
                  <a:cubicBezTo>
                    <a:pt x="4289" y="4394"/>
                    <a:pt x="3531" y="4227"/>
                    <a:pt x="2808" y="4227"/>
                  </a:cubicBezTo>
                  <a:cubicBezTo>
                    <a:pt x="2067" y="4227"/>
                    <a:pt x="1358" y="4402"/>
                    <a:pt x="812" y="4862"/>
                  </a:cubicBezTo>
                  <a:cubicBezTo>
                    <a:pt x="-113" y="5631"/>
                    <a:pt x="-205" y="7013"/>
                    <a:pt x="322" y="8058"/>
                  </a:cubicBezTo>
                  <a:cubicBezTo>
                    <a:pt x="847" y="9094"/>
                    <a:pt x="1875" y="9854"/>
                    <a:pt x="2966" y="10441"/>
                  </a:cubicBezTo>
                  <a:cubicBezTo>
                    <a:pt x="3287" y="10605"/>
                    <a:pt x="3616" y="10778"/>
                    <a:pt x="3974" y="10925"/>
                  </a:cubicBezTo>
                  <a:cubicBezTo>
                    <a:pt x="3249" y="11262"/>
                    <a:pt x="2563" y="11678"/>
                    <a:pt x="1932" y="12144"/>
                  </a:cubicBezTo>
                  <a:cubicBezTo>
                    <a:pt x="793" y="12981"/>
                    <a:pt x="-254" y="14243"/>
                    <a:pt x="67" y="15547"/>
                  </a:cubicBezTo>
                  <a:cubicBezTo>
                    <a:pt x="330" y="16670"/>
                    <a:pt x="1573" y="17438"/>
                    <a:pt x="2827" y="17543"/>
                  </a:cubicBezTo>
                  <a:cubicBezTo>
                    <a:pt x="2951" y="17553"/>
                    <a:pt x="3078" y="17556"/>
                    <a:pt x="3202" y="17556"/>
                  </a:cubicBezTo>
                  <a:cubicBezTo>
                    <a:pt x="4325" y="17556"/>
                    <a:pt x="5422" y="17156"/>
                    <a:pt x="6403" y="16635"/>
                  </a:cubicBezTo>
                  <a:cubicBezTo>
                    <a:pt x="6732" y="16463"/>
                    <a:pt x="7053" y="16281"/>
                    <a:pt x="7374" y="16074"/>
                  </a:cubicBezTo>
                  <a:cubicBezTo>
                    <a:pt x="7327" y="16817"/>
                    <a:pt x="7363" y="17576"/>
                    <a:pt x="7496" y="18319"/>
                  </a:cubicBezTo>
                  <a:cubicBezTo>
                    <a:pt x="7713" y="19641"/>
                    <a:pt x="8380" y="21093"/>
                    <a:pt x="9764" y="21497"/>
                  </a:cubicBezTo>
                  <a:cubicBezTo>
                    <a:pt x="10003" y="21567"/>
                    <a:pt x="10245" y="21600"/>
                    <a:pt x="10488" y="21600"/>
                  </a:cubicBezTo>
                  <a:cubicBezTo>
                    <a:pt x="11478" y="21600"/>
                    <a:pt x="12459" y="21062"/>
                    <a:pt x="13033" y="20305"/>
                  </a:cubicBezTo>
                  <a:cubicBezTo>
                    <a:pt x="13756" y="19364"/>
                    <a:pt x="13974" y="18172"/>
                    <a:pt x="13974" y="17014"/>
                  </a:cubicBezTo>
                  <a:cubicBezTo>
                    <a:pt x="13974" y="16670"/>
                    <a:pt x="13955" y="16316"/>
                    <a:pt x="13927" y="15961"/>
                  </a:cubicBezTo>
                  <a:cubicBezTo>
                    <a:pt x="14613" y="16368"/>
                    <a:pt x="15339" y="16712"/>
                    <a:pt x="16103" y="16989"/>
                  </a:cubicBezTo>
                  <a:cubicBezTo>
                    <a:pt x="16776" y="17229"/>
                    <a:pt x="17537" y="17400"/>
                    <a:pt x="18265" y="17400"/>
                  </a:cubicBezTo>
                  <a:cubicBezTo>
                    <a:pt x="19002" y="17400"/>
                    <a:pt x="19704" y="17225"/>
                    <a:pt x="20245" y="16772"/>
                  </a:cubicBezTo>
                  <a:cubicBezTo>
                    <a:pt x="21186" y="16004"/>
                    <a:pt x="21289" y="14622"/>
                    <a:pt x="20762" y="13586"/>
                  </a:cubicBezTo>
                  <a:cubicBezTo>
                    <a:pt x="20236" y="12531"/>
                    <a:pt x="19209" y="11773"/>
                    <a:pt x="18116" y="11194"/>
                  </a:cubicBezTo>
                  <a:cubicBezTo>
                    <a:pt x="17786" y="11012"/>
                    <a:pt x="17457" y="10857"/>
                    <a:pt x="17109" y="10700"/>
                  </a:cubicBezTo>
                  <a:cubicBezTo>
                    <a:pt x="17843" y="10356"/>
                    <a:pt x="18521" y="9949"/>
                    <a:pt x="19162" y="9483"/>
                  </a:cubicBezTo>
                  <a:cubicBezTo>
                    <a:pt x="20302" y="8654"/>
                    <a:pt x="21346" y="7402"/>
                    <a:pt x="21044" y="6088"/>
                  </a:cubicBezTo>
                  <a:cubicBezTo>
                    <a:pt x="20781" y="4965"/>
                    <a:pt x="19529" y="4197"/>
                    <a:pt x="18287" y="4084"/>
                  </a:cubicBezTo>
                  <a:cubicBezTo>
                    <a:pt x="18154" y="4073"/>
                    <a:pt x="18023" y="4067"/>
                    <a:pt x="17892" y="4067"/>
                  </a:cubicBezTo>
                  <a:cubicBezTo>
                    <a:pt x="16782" y="4067"/>
                    <a:pt x="15685" y="4471"/>
                    <a:pt x="14708" y="4975"/>
                  </a:cubicBezTo>
                  <a:cubicBezTo>
                    <a:pt x="14360" y="5155"/>
                    <a:pt x="14020" y="5354"/>
                    <a:pt x="13691" y="5571"/>
                  </a:cubicBezTo>
                  <a:cubicBezTo>
                    <a:pt x="13737" y="4800"/>
                    <a:pt x="13701" y="4032"/>
                    <a:pt x="13569" y="3273"/>
                  </a:cubicBezTo>
                  <a:cubicBezTo>
                    <a:pt x="13334" y="1951"/>
                    <a:pt x="12665" y="499"/>
                    <a:pt x="11271" y="93"/>
                  </a:cubicBezTo>
                  <a:cubicBezTo>
                    <a:pt x="11045" y="29"/>
                    <a:pt x="10813" y="0"/>
                    <a:pt x="10581" y="0"/>
                  </a:cubicBezTo>
                  <a:close/>
                </a:path>
              </a:pathLst>
            </a:custGeom>
            <a:solidFill>
              <a:srgbClr val="D9827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7" name="Google Shape;4187;p65"/>
            <p:cNvSpPr/>
            <p:nvPr/>
          </p:nvSpPr>
          <p:spPr>
            <a:xfrm rot="20178096">
              <a:off x="376090" y="248477"/>
              <a:ext cx="710847" cy="788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0167" y="0"/>
                  </a:moveTo>
                  <a:cubicBezTo>
                    <a:pt x="10018" y="0"/>
                    <a:pt x="9896" y="116"/>
                    <a:pt x="9896" y="255"/>
                  </a:cubicBezTo>
                  <a:cubicBezTo>
                    <a:pt x="9885" y="1912"/>
                    <a:pt x="10078" y="8878"/>
                    <a:pt x="10127" y="10723"/>
                  </a:cubicBezTo>
                  <a:lnTo>
                    <a:pt x="706" y="6146"/>
                  </a:lnTo>
                  <a:cubicBezTo>
                    <a:pt x="662" y="6128"/>
                    <a:pt x="619" y="6121"/>
                    <a:pt x="581" y="6121"/>
                  </a:cubicBezTo>
                  <a:cubicBezTo>
                    <a:pt x="320" y="6121"/>
                    <a:pt x="165" y="6458"/>
                    <a:pt x="439" y="6611"/>
                  </a:cubicBezTo>
                  <a:lnTo>
                    <a:pt x="9860" y="11186"/>
                  </a:lnTo>
                  <a:cubicBezTo>
                    <a:pt x="8151" y="12182"/>
                    <a:pt x="1700" y="15908"/>
                    <a:pt x="149" y="16735"/>
                  </a:cubicBezTo>
                  <a:cubicBezTo>
                    <a:pt x="-115" y="16866"/>
                    <a:pt x="-1" y="17223"/>
                    <a:pt x="279" y="17223"/>
                  </a:cubicBezTo>
                  <a:cubicBezTo>
                    <a:pt x="284" y="17223"/>
                    <a:pt x="290" y="17223"/>
                    <a:pt x="293" y="17223"/>
                  </a:cubicBezTo>
                  <a:cubicBezTo>
                    <a:pt x="352" y="17223"/>
                    <a:pt x="401" y="17211"/>
                    <a:pt x="450" y="17188"/>
                  </a:cubicBezTo>
                  <a:cubicBezTo>
                    <a:pt x="2002" y="16361"/>
                    <a:pt x="8466" y="12623"/>
                    <a:pt x="10176" y="11630"/>
                  </a:cubicBezTo>
                  <a:lnTo>
                    <a:pt x="10673" y="21357"/>
                  </a:lnTo>
                  <a:cubicBezTo>
                    <a:pt x="10684" y="21489"/>
                    <a:pt x="10806" y="21600"/>
                    <a:pt x="10964" y="21600"/>
                  </a:cubicBezTo>
                  <a:lnTo>
                    <a:pt x="10977" y="21600"/>
                  </a:lnTo>
                  <a:cubicBezTo>
                    <a:pt x="11135" y="21600"/>
                    <a:pt x="11254" y="21466"/>
                    <a:pt x="11243" y="21323"/>
                  </a:cubicBezTo>
                  <a:lnTo>
                    <a:pt x="10757" y="11608"/>
                  </a:lnTo>
                  <a:cubicBezTo>
                    <a:pt x="12564" y="12437"/>
                    <a:pt x="19365" y="15598"/>
                    <a:pt x="20955" y="16393"/>
                  </a:cubicBezTo>
                  <a:cubicBezTo>
                    <a:pt x="20996" y="16411"/>
                    <a:pt x="21037" y="16418"/>
                    <a:pt x="21077" y="16418"/>
                  </a:cubicBezTo>
                  <a:cubicBezTo>
                    <a:pt x="21327" y="16418"/>
                    <a:pt x="21485" y="16084"/>
                    <a:pt x="21221" y="15930"/>
                  </a:cubicBezTo>
                  <a:cubicBezTo>
                    <a:pt x="19635" y="15132"/>
                    <a:pt x="12868" y="11994"/>
                    <a:pt x="11023" y="11154"/>
                  </a:cubicBezTo>
                  <a:lnTo>
                    <a:pt x="20156" y="6136"/>
                  </a:lnTo>
                  <a:cubicBezTo>
                    <a:pt x="20428" y="5980"/>
                    <a:pt x="20265" y="5648"/>
                    <a:pt x="20012" y="5648"/>
                  </a:cubicBezTo>
                  <a:cubicBezTo>
                    <a:pt x="19963" y="5648"/>
                    <a:pt x="19906" y="5663"/>
                    <a:pt x="19852" y="5692"/>
                  </a:cubicBezTo>
                  <a:lnTo>
                    <a:pt x="10708" y="10711"/>
                  </a:lnTo>
                  <a:cubicBezTo>
                    <a:pt x="10648" y="8865"/>
                    <a:pt x="10455" y="1902"/>
                    <a:pt x="10466" y="255"/>
                  </a:cubicBezTo>
                  <a:cubicBezTo>
                    <a:pt x="10466" y="111"/>
                    <a:pt x="10344" y="0"/>
                    <a:pt x="10186" y="0"/>
                  </a:cubicBezTo>
                  <a:cubicBezTo>
                    <a:pt x="10181" y="0"/>
                    <a:pt x="10176" y="0"/>
                    <a:pt x="10167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8" name="Google Shape;4188;p65"/>
            <p:cNvSpPr/>
            <p:nvPr/>
          </p:nvSpPr>
          <p:spPr>
            <a:xfrm rot="20178096">
              <a:off x="613219" y="520654"/>
              <a:ext cx="259612" cy="25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9" h="21600" fill="norm" stroke="1" extrusionOk="0">
                  <a:moveTo>
                    <a:pt x="9149" y="0"/>
                  </a:moveTo>
                  <a:cubicBezTo>
                    <a:pt x="9084" y="0"/>
                    <a:pt x="9020" y="0"/>
                    <a:pt x="8955" y="8"/>
                  </a:cubicBezTo>
                  <a:cubicBezTo>
                    <a:pt x="8910" y="8"/>
                    <a:pt x="8871" y="8"/>
                    <a:pt x="8826" y="8"/>
                  </a:cubicBezTo>
                  <a:cubicBezTo>
                    <a:pt x="6794" y="8"/>
                    <a:pt x="4789" y="834"/>
                    <a:pt x="3178" y="2369"/>
                  </a:cubicBezTo>
                  <a:cubicBezTo>
                    <a:pt x="1444" y="4075"/>
                    <a:pt x="293" y="6545"/>
                    <a:pt x="34" y="9257"/>
                  </a:cubicBezTo>
                  <a:cubicBezTo>
                    <a:pt x="-231" y="12904"/>
                    <a:pt x="1043" y="16488"/>
                    <a:pt x="3411" y="18818"/>
                  </a:cubicBezTo>
                  <a:cubicBezTo>
                    <a:pt x="5229" y="20517"/>
                    <a:pt x="7448" y="21078"/>
                    <a:pt x="9589" y="21491"/>
                  </a:cubicBezTo>
                  <a:cubicBezTo>
                    <a:pt x="9971" y="21569"/>
                    <a:pt x="10346" y="21600"/>
                    <a:pt x="10715" y="21600"/>
                  </a:cubicBezTo>
                  <a:cubicBezTo>
                    <a:pt x="17190" y="21600"/>
                    <a:pt x="21369" y="10738"/>
                    <a:pt x="16343" y="3865"/>
                  </a:cubicBezTo>
                  <a:cubicBezTo>
                    <a:pt x="14512" y="1418"/>
                    <a:pt x="11905" y="0"/>
                    <a:pt x="9149" y="0"/>
                  </a:cubicBezTo>
                  <a:close/>
                </a:path>
              </a:pathLst>
            </a:cu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310" name="IMG_8002.png" descr="IMG_8002.png"/>
          <p:cNvPicPr>
            <a:picLocks noChangeAspect="1"/>
          </p:cNvPicPr>
          <p:nvPr/>
        </p:nvPicPr>
        <p:blipFill>
          <a:blip r:embed="rId3">
            <a:extLst/>
          </a:blip>
          <a:srcRect l="41063" t="79931" r="43145" b="11178"/>
          <a:stretch>
            <a:fillRect/>
          </a:stretch>
        </p:blipFill>
        <p:spPr>
          <a:xfrm>
            <a:off x="15107540" y="10736757"/>
            <a:ext cx="3337139" cy="1409151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مستطيل مستدير الزوايا"/>
          <p:cNvSpPr/>
          <p:nvPr/>
        </p:nvSpPr>
        <p:spPr>
          <a:xfrm>
            <a:off x="15589963" y="11570434"/>
            <a:ext cx="2538581" cy="561579"/>
          </a:xfrm>
          <a:prstGeom prst="roundRect">
            <a:avLst>
              <a:gd name="adj" fmla="val 37457"/>
            </a:avLst>
          </a:prstGeom>
          <a:solidFill>
            <a:schemeClr val="accent3">
              <a:alpha val="39269"/>
            </a:schemeClr>
          </a:solidFill>
          <a:ln w="12700">
            <a:solidFill>
              <a:srgbClr val="000000">
                <a:alpha val="39269"/>
              </a:srgbClr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312" name="IMG_8002.png" descr="IMG_8002.png"/>
          <p:cNvPicPr>
            <a:picLocks noChangeAspect="1"/>
          </p:cNvPicPr>
          <p:nvPr/>
        </p:nvPicPr>
        <p:blipFill>
          <a:blip r:embed="rId3">
            <a:extLst/>
          </a:blip>
          <a:srcRect l="61609" t="38026" r="35434" b="58032"/>
          <a:stretch>
            <a:fillRect/>
          </a:stretch>
        </p:blipFill>
        <p:spPr>
          <a:xfrm>
            <a:off x="19809507" y="5164845"/>
            <a:ext cx="621856" cy="621856"/>
          </a:xfrm>
          <a:prstGeom prst="rect">
            <a:avLst/>
          </a:prstGeom>
          <a:ln w="12700">
            <a:solidFill>
              <a:srgbClr val="E224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13" name="بيضاوي"/>
          <p:cNvSpPr/>
          <p:nvPr/>
        </p:nvSpPr>
        <p:spPr>
          <a:xfrm>
            <a:off x="17866030" y="10140328"/>
            <a:ext cx="663641" cy="596157"/>
          </a:xfrm>
          <a:prstGeom prst="ellipse">
            <a:avLst/>
          </a:prstGeom>
          <a:solidFill>
            <a:schemeClr val="accent4">
              <a:hueOff val="366961"/>
              <a:satOff val="4172"/>
              <a:lumOff val="11129"/>
              <a:alpha val="59132"/>
            </a:schemeClr>
          </a:solidFill>
          <a:ln w="12700">
            <a:solidFill>
              <a:srgbClr val="000000">
                <a:alpha val="59132"/>
              </a:srgb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14" name="-٢٠"/>
          <p:cNvSpPr/>
          <p:nvPr/>
        </p:nvSpPr>
        <p:spPr>
          <a:xfrm>
            <a:off x="15402045" y="10138740"/>
            <a:ext cx="627934" cy="599333"/>
          </a:xfrm>
          <a:prstGeom prst="ellipse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>
            <a:solidFill>
              <a:srgbClr val="000000"/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rtl="0">
              <a:defRPr sz="1600"/>
            </a:pPr>
            <a:r>
              <a:t>-</a:t>
            </a:r>
            <a:r>
              <a:rPr sz="1900"/>
              <a:t>٢٠</a:t>
            </a:r>
          </a:p>
        </p:txBody>
      </p:sp>
      <p:cxnSp>
        <p:nvCxnSpPr>
          <p:cNvPr id="315" name="خط الاتصال"/>
          <p:cNvCxnSpPr>
            <a:stCxn id="314" idx="0"/>
            <a:endCxn id="313" idx="0"/>
          </p:cNvCxnSpPr>
          <p:nvPr/>
        </p:nvCxnSpPr>
        <p:spPr>
          <a:xfrm>
            <a:off x="15716012" y="10438406"/>
            <a:ext cx="2481839" cy="1"/>
          </a:xfrm>
          <a:prstGeom prst="straightConnector1">
            <a:avLst/>
          </a:prstGeom>
          <a:ln w="63500" cap="rnd">
            <a:solidFill>
              <a:srgbClr val="B1DD8B"/>
            </a:solidFill>
            <a:miter lim="400000"/>
            <a:headEnd type="stealth"/>
          </a:ln>
        </p:spPr>
      </p:cxnSp>
      <p:sp>
        <p:nvSpPr>
          <p:cNvPr id="316" name="Google Shape;4376;p67"/>
          <p:cNvSpPr/>
          <p:nvPr/>
        </p:nvSpPr>
        <p:spPr>
          <a:xfrm rot="9913345">
            <a:off x="19378322" y="4174066"/>
            <a:ext cx="1025348" cy="530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008CB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mph" nodeType="afterEffect" presetSubtype="0" presetID="35" grpId="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2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mph" nodeType="afterEffect" presetSubtype="0" presetID="35" grpId="5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6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mph" nodeType="afterEffect" presetSubtype="0" presetID="8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9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mph" nodeType="afterEffect" presetSubtype="0" presetID="8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32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6"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mph" nodeType="afterEffect" presetSubtype="0" presetID="8" grpId="1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39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mph" nodeType="afterEffect" presetSubtype="0" presetID="8" grpId="1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42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mph" nodeType="afterEffect" presetSubtype="0" presetID="8" grpId="1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50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Class="emph" nodeType="afterEffect" presetSubtype="0" presetID="8" grpId="1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53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Class="entr" nodeType="after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7"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emph" nodeType="afterEffect" presetSubtype="0" presetID="8" grpId="1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60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Class="emph" nodeType="afterEffect" presetSubtype="0" presetID="8" grpId="1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63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mph" nodeType="afterEffect" presetSubtype="0" presetID="8" grpId="1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66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Class="entr" nodeType="afterEffect" presetSubtype="1" presetID="2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0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Class="entr" nodeType="clickEffect" presetSubtype="1" presetID="22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5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Class="entr" nodeType="afterEffect" presetID="9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9" dur="2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Class="emph" nodeType="afterEffect" presetSubtype="0" presetID="35" grpId="22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1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Class="entr" nodeType="clickEffect" presetSubtype="2" presetID="22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7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Class="emph" nodeType="afterEffect" presetSubtype="0" presetID="8" grpId="2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90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Class="emph" nodeType="afterEffect" presetSubtype="0" presetID="8" grpId="2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93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Class="emph" nodeType="afterEffect" presetSubtype="0" presetID="8" grpId="2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96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Class="entr" nodeType="afterEffect" presetSubtype="2" presetID="22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0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Class="entr" nodeType="afterEffect" presetSubtype="2" presetID="22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4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Class="entr" nodeType="clickEffect" presetID="9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8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9" dur="2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Class="entr" nodeType="clickEffect" presetID="9" grpId="3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4" dur="2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Class="entr" nodeType="clickEffect" presetID="9" grpId="3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8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9" dur="2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Class="entr" nodeType="afterEffect" presetSubtype="2" presetID="22" grpId="3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3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"/>
                            </p:stCondLst>
                            <p:childTnLst>
                              <p:par>
                                <p:cTn id="125" presetClass="entr" nodeType="afterEffect" presetID="9" grpId="3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7" dur="2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Class="emph" nodeType="afterEffect" presetSubtype="0" presetID="35" grpId="34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0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Class="entr" nodeType="clickEffect" presetSubtype="2" presetID="22" grpId="3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4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35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Class="emph" nodeType="afterEffect" presetSubtype="0" presetID="35" grpId="36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2" grpId="19"/>
      <p:bldP build="whole" bldLvl="1" animBg="1" rev="0" advAuto="0" spid="294" grpId="20"/>
      <p:bldP build="whole" bldLvl="1" animBg="1" rev="0" advAuto="0" spid="301" grpId="6"/>
      <p:bldP build="whole" bldLvl="1" animBg="1" rev="0" advAuto="0" spid="301" grpId="7"/>
      <p:bldP build="whole" bldLvl="1" animBg="1" rev="0" advAuto="0" spid="301" grpId="8"/>
      <p:bldP build="whole" bldLvl="1" animBg="1" rev="0" advAuto="0" spid="311" grpId="33"/>
      <p:bldP build="whole" bldLvl="1" animBg="1" rev="0" advAuto="0" spid="301" grpId="10"/>
      <p:bldP build="whole" bldLvl="1" animBg="1" rev="0" advAuto="0" spid="301" grpId="11"/>
      <p:bldP build="whole" bldLvl="1" animBg="1" rev="0" advAuto="0" spid="311" grpId="34"/>
      <p:bldP build="whole" bldLvl="1" animBg="1" rev="0" advAuto="0" spid="292" grpId="28"/>
      <p:bldP build="whole" bldLvl="1" animBg="1" rev="0" advAuto="0" spid="310" grpId="32"/>
      <p:bldP build="whole" bldLvl="1" animBg="1" rev="0" advAuto="0" spid="289" grpId="9"/>
      <p:bldP build="whole" bldLvl="1" animBg="1" rev="0" advAuto="0" spid="295" grpId="2"/>
      <p:bldP build="whole" bldLvl="1" animBg="1" rev="0" advAuto="0" spid="295" grpId="3"/>
      <p:bldP build="whole" bldLvl="1" animBg="1" rev="0" advAuto="0" spid="315" grpId="30"/>
      <p:bldP build="whole" bldLvl="1" animBg="1" rev="0" advAuto="0" spid="309" grpId="16"/>
      <p:bldP build="whole" bldLvl="1" animBg="1" rev="0" advAuto="0" spid="288" grpId="1"/>
      <p:bldP build="whole" bldLvl="1" animBg="1" rev="0" advAuto="0" spid="296" grpId="4"/>
      <p:bldP build="whole" bldLvl="1" animBg="1" rev="0" advAuto="0" spid="296" grpId="5"/>
      <p:bldP build="whole" bldLvl="1" animBg="1" rev="0" advAuto="0" spid="309" grpId="23"/>
      <p:bldP build="whole" bldLvl="1" animBg="1" rev="0" advAuto="0" spid="309" grpId="24"/>
      <p:bldP build="whole" bldLvl="1" animBg="1" rev="0" advAuto="0" spid="309" grpId="25"/>
      <p:bldP build="whole" bldLvl="1" animBg="1" rev="0" advAuto="0" spid="309" grpId="26"/>
      <p:bldP build="whole" bldLvl="1" animBg="1" rev="0" advAuto="0" spid="293" grpId="35"/>
      <p:bldP build="whole" bldLvl="1" animBg="1" rev="0" advAuto="0" spid="293" grpId="36"/>
      <p:bldP build="whole" bldLvl="1" animBg="1" rev="0" advAuto="0" spid="291" grpId="27"/>
      <p:bldP build="whole" bldLvl="1" animBg="1" rev="0" advAuto="0" spid="305" grpId="12"/>
      <p:bldP build="whole" bldLvl="1" animBg="1" rev="0" advAuto="0" spid="305" grpId="13"/>
      <p:bldP build="whole" bldLvl="1" animBg="1" rev="0" advAuto="0" spid="305" grpId="14"/>
      <p:bldP build="whole" bldLvl="1" animBg="1" rev="0" advAuto="0" spid="314" grpId="31"/>
      <p:bldP build="whole" bldLvl="1" animBg="1" rev="0" advAuto="0" spid="297" grpId="21"/>
      <p:bldP build="whole" bldLvl="1" animBg="1" rev="0" advAuto="0" spid="297" grpId="22"/>
      <p:bldP build="whole" bldLvl="1" animBg="1" rev="0" advAuto="0" spid="305" grpId="17"/>
      <p:bldP build="whole" bldLvl="1" animBg="1" rev="0" advAuto="0" spid="290" grpId="15"/>
      <p:bldP build="whole" bldLvl="1" animBg="1" rev="0" advAuto="0" spid="305" grpId="18"/>
      <p:bldP build="whole" bldLvl="1" animBg="1" rev="0" advAuto="0" spid="313" grpId="29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مستطيل مستدير الزوايا"/>
          <p:cNvSpPr/>
          <p:nvPr/>
        </p:nvSpPr>
        <p:spPr>
          <a:xfrm>
            <a:off x="2314334" y="3998215"/>
            <a:ext cx="18329137" cy="8428573"/>
          </a:xfrm>
          <a:prstGeom prst="roundRect">
            <a:avLst>
              <a:gd name="adj" fmla="val 2247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E63B7A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319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20961174" y="9534566"/>
            <a:ext cx="2095559" cy="67148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329" name="تجميع"/>
          <p:cNvGrpSpPr/>
          <p:nvPr/>
        </p:nvGrpSpPr>
        <p:grpSpPr>
          <a:xfrm>
            <a:off x="20662520" y="10212429"/>
            <a:ext cx="2400503" cy="1565720"/>
            <a:chOff x="0" y="0"/>
            <a:chExt cx="2400502" cy="1565719"/>
          </a:xfrm>
        </p:grpSpPr>
        <p:sp>
          <p:nvSpPr>
            <p:cNvPr id="320" name="مستطيل مستدير الزوايا"/>
            <p:cNvSpPr/>
            <p:nvPr/>
          </p:nvSpPr>
          <p:spPr>
            <a:xfrm>
              <a:off x="330258" y="0"/>
              <a:ext cx="2070245" cy="1318470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1" name="فكر…"/>
            <p:cNvSpPr txBox="1"/>
            <p:nvPr/>
          </p:nvSpPr>
          <p:spPr>
            <a:xfrm>
              <a:off x="1678050" y="114922"/>
              <a:ext cx="711458" cy="10886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فكر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زاوج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شارك</a:t>
              </a:r>
            </a:p>
          </p:txBody>
        </p:sp>
        <p:pic>
          <p:nvPicPr>
            <p:cNvPr id="322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145401" y="542086"/>
              <a:ext cx="889603" cy="874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28" name="تجميع"/>
            <p:cNvGrpSpPr/>
            <p:nvPr/>
          </p:nvGrpSpPr>
          <p:grpSpPr>
            <a:xfrm>
              <a:off x="1004503" y="196769"/>
              <a:ext cx="673548" cy="676639"/>
              <a:chOff x="0" y="0"/>
              <a:chExt cx="673547" cy="676638"/>
            </a:xfrm>
          </p:grpSpPr>
          <p:sp>
            <p:nvSpPr>
              <p:cNvPr id="323" name="Google Shape;9829;p102"/>
              <p:cNvSpPr/>
              <p:nvPr/>
            </p:nvSpPr>
            <p:spPr>
              <a:xfrm>
                <a:off x="60112" y="100352"/>
                <a:ext cx="116510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4" name="Google Shape;9830;p102"/>
              <p:cNvSpPr/>
              <p:nvPr/>
            </p:nvSpPr>
            <p:spPr>
              <a:xfrm>
                <a:off x="196304" y="0"/>
                <a:ext cx="279611" cy="237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5" name="Google Shape;9831;p102"/>
              <p:cNvSpPr/>
              <p:nvPr/>
            </p:nvSpPr>
            <p:spPr>
              <a:xfrm>
                <a:off x="0" y="236601"/>
                <a:ext cx="315241" cy="436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6" name="Google Shape;9832;p102"/>
              <p:cNvSpPr/>
              <p:nvPr/>
            </p:nvSpPr>
            <p:spPr>
              <a:xfrm>
                <a:off x="495655" y="100352"/>
                <a:ext cx="116452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7" name="Google Shape;9833;p102"/>
              <p:cNvSpPr/>
              <p:nvPr/>
            </p:nvSpPr>
            <p:spPr>
              <a:xfrm>
                <a:off x="358056" y="238365"/>
                <a:ext cx="315492" cy="438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330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٢٦</a:t>
            </a:r>
          </a:p>
        </p:txBody>
      </p:sp>
      <p:grpSp>
        <p:nvGrpSpPr>
          <p:cNvPr id="338" name="تجميع"/>
          <p:cNvGrpSpPr/>
          <p:nvPr/>
        </p:nvGrpSpPr>
        <p:grpSpPr>
          <a:xfrm>
            <a:off x="14119475" y="2590704"/>
            <a:ext cx="6692799" cy="1070402"/>
            <a:chOff x="0" y="0"/>
            <a:chExt cx="6692797" cy="1070400"/>
          </a:xfrm>
        </p:grpSpPr>
        <p:grpSp>
          <p:nvGrpSpPr>
            <p:cNvPr id="335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331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2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3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4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336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337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39" name="مستطيل 91"/>
          <p:cNvSpPr txBox="1"/>
          <p:nvPr/>
        </p:nvSpPr>
        <p:spPr>
          <a:xfrm>
            <a:off x="4705268" y="2507228"/>
            <a:ext cx="11269788" cy="1563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 rtl="0">
              <a:defRPr b="1" sz="3400">
                <a:latin typeface="Arial"/>
                <a:ea typeface="Arial"/>
                <a:cs typeface="Arial"/>
                <a:sym typeface="Arial"/>
              </a:defRPr>
            </a:pPr>
            <a:r>
              <a:t> استعمال الحذف لحل النظام الاتي </a:t>
            </a:r>
          </a:p>
          <a:p>
            <a:pPr defTabSz="914400" rtl="0">
              <a:defRPr b="1" sz="3400">
                <a:latin typeface="Arial"/>
                <a:ea typeface="Arial"/>
                <a:cs typeface="Arial"/>
                <a:sym typeface="Arial"/>
              </a:defRPr>
            </a:pPr>
            <a:r>
              <a:t>-٤س +٣ ص = -٣</a:t>
            </a:r>
          </a:p>
          <a:p>
            <a:pPr defTabSz="914400" rtl="0">
              <a:defRPr b="1" sz="3400">
                <a:latin typeface="Arial"/>
                <a:ea typeface="Arial"/>
                <a:cs typeface="Arial"/>
                <a:sym typeface="Arial"/>
              </a:defRPr>
            </a:pPr>
            <a:r>
              <a:t>٤س -٥ ص = ٥</a:t>
            </a:r>
          </a:p>
        </p:txBody>
      </p:sp>
      <p:sp>
        <p:nvSpPr>
          <p:cNvPr id="340" name="مستطيل 91"/>
          <p:cNvSpPr txBox="1"/>
          <p:nvPr/>
        </p:nvSpPr>
        <p:spPr>
          <a:xfrm>
            <a:off x="14414531" y="3860458"/>
            <a:ext cx="5211650" cy="2721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 defTabSz="914400">
              <a:defRPr b="1" sz="5100">
                <a:solidFill>
                  <a:srgbClr val="76BB40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-٤ س + ٣ص = -٣ ٤ س - ٥ ص = ٥</a:t>
            </a:r>
          </a:p>
        </p:txBody>
      </p:sp>
      <p:grpSp>
        <p:nvGrpSpPr>
          <p:cNvPr id="345" name="تجميع"/>
          <p:cNvGrpSpPr/>
          <p:nvPr/>
        </p:nvGrpSpPr>
        <p:grpSpPr>
          <a:xfrm rot="5400000">
            <a:off x="17534642" y="2415271"/>
            <a:ext cx="170151" cy="6519712"/>
            <a:chOff x="-44450" y="-44449"/>
            <a:chExt cx="170149" cy="6519711"/>
          </a:xfrm>
        </p:grpSpPr>
        <p:pic>
          <p:nvPicPr>
            <p:cNvPr id="341" name="خط خط" descr="خط خط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6200000">
              <a:off x="-2554101" y="3795461"/>
              <a:ext cx="5270702" cy="88901"/>
            </a:xfrm>
            <a:prstGeom prst="rect">
              <a:avLst/>
            </a:prstGeom>
            <a:effectLst/>
          </p:spPr>
        </p:pic>
        <p:pic>
          <p:nvPicPr>
            <p:cNvPr id="343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6200000">
              <a:off x="-2919986" y="2831085"/>
              <a:ext cx="5839972" cy="88901"/>
            </a:xfrm>
            <a:prstGeom prst="rect">
              <a:avLst/>
            </a:prstGeom>
            <a:effectLst/>
          </p:spPr>
        </p:pic>
      </p:grpSp>
      <p:sp>
        <p:nvSpPr>
          <p:cNvPr id="346" name="كلا معاملي  -٤س ، ٤س معكوس للاخر"/>
          <p:cNvSpPr txBox="1"/>
          <p:nvPr/>
        </p:nvSpPr>
        <p:spPr>
          <a:xfrm>
            <a:off x="2919373" y="4382079"/>
            <a:ext cx="7394266" cy="635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914400">
              <a:defRPr sz="3900">
                <a:solidFill>
                  <a:srgbClr val="B92D5D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كلا معاملي  -٤س ، ٤س معكوس للاخر </a:t>
            </a:r>
          </a:p>
        </p:txBody>
      </p:sp>
      <p:sp>
        <p:nvSpPr>
          <p:cNvPr id="347" name="اذن الحل (س،ص)…"/>
          <p:cNvSpPr txBox="1"/>
          <p:nvPr/>
        </p:nvSpPr>
        <p:spPr>
          <a:xfrm>
            <a:off x="1264027" y="9784496"/>
            <a:ext cx="9206832" cy="2732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914400" rtl="0">
              <a:defRPr b="1" sz="5100">
                <a:solidFill>
                  <a:srgbClr val="008CB4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اذن الحل (س،ص) </a:t>
            </a:r>
          </a:p>
          <a:p>
            <a:pPr algn="r" defTabSz="914400" rtl="0">
              <a:defRPr b="1" sz="5100">
                <a:solidFill>
                  <a:srgbClr val="008CB4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           = (٠، -١ )</a:t>
            </a:r>
          </a:p>
        </p:txBody>
      </p:sp>
      <p:sp>
        <p:nvSpPr>
          <p:cNvPr id="348" name="معادلة (١)"/>
          <p:cNvSpPr txBox="1"/>
          <p:nvPr/>
        </p:nvSpPr>
        <p:spPr>
          <a:xfrm>
            <a:off x="11619676" y="3979165"/>
            <a:ext cx="2363541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914400">
              <a:defRPr sz="5100">
                <a:solidFill>
                  <a:srgbClr val="E224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معادلة (١) </a:t>
            </a:r>
          </a:p>
        </p:txBody>
      </p:sp>
      <p:sp>
        <p:nvSpPr>
          <p:cNvPr id="349" name="معادلة (٢)"/>
          <p:cNvSpPr txBox="1"/>
          <p:nvPr/>
        </p:nvSpPr>
        <p:spPr>
          <a:xfrm>
            <a:off x="11664923" y="4813427"/>
            <a:ext cx="2363541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914400">
              <a:defRPr sz="5100">
                <a:solidFill>
                  <a:srgbClr val="E224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معادلة (٢) </a:t>
            </a:r>
          </a:p>
        </p:txBody>
      </p:sp>
      <p:pic>
        <p:nvPicPr>
          <p:cNvPr id="350" name="بيضاوي بيضاوي" descr="بيضاوي بيضاوي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109681" y="10608510"/>
            <a:ext cx="4390751" cy="1449034"/>
          </a:xfrm>
          <a:prstGeom prst="rect">
            <a:avLst/>
          </a:prstGeom>
        </p:spPr>
      </p:pic>
      <p:grpSp>
        <p:nvGrpSpPr>
          <p:cNvPr id="356" name="تجميع"/>
          <p:cNvGrpSpPr/>
          <p:nvPr/>
        </p:nvGrpSpPr>
        <p:grpSpPr>
          <a:xfrm>
            <a:off x="10313637" y="4241350"/>
            <a:ext cx="1019693" cy="982759"/>
            <a:chOff x="0" y="0"/>
            <a:chExt cx="1019692" cy="982758"/>
          </a:xfrm>
        </p:grpSpPr>
        <p:grpSp>
          <p:nvGrpSpPr>
            <p:cNvPr id="354" name="بيضاوي"/>
            <p:cNvGrpSpPr/>
            <p:nvPr/>
          </p:nvGrpSpPr>
          <p:grpSpPr>
            <a:xfrm>
              <a:off x="-1" y="0"/>
              <a:ext cx="1019694" cy="982759"/>
              <a:chOff x="0" y="0"/>
              <a:chExt cx="1019692" cy="982758"/>
            </a:xfrm>
          </p:grpSpPr>
          <p:sp>
            <p:nvSpPr>
              <p:cNvPr id="353" name="بيضاوي"/>
              <p:cNvSpPr/>
              <p:nvPr/>
            </p:nvSpPr>
            <p:spPr>
              <a:xfrm>
                <a:off x="38099" y="38100"/>
                <a:ext cx="943494" cy="906559"/>
              </a:xfrm>
              <a:prstGeom prst="ellipse">
                <a:avLst/>
              </a:prstGeom>
              <a:solidFill>
                <a:srgbClr val="E3D2BC">
                  <a:alpha val="91324"/>
                </a:srgbClr>
              </a:solidFill>
              <a:ln>
                <a:noFil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Geeza Pro Regular"/>
                  </a:defRPr>
                </a:pPr>
              </a:p>
            </p:txBody>
          </p:sp>
          <p:pic>
            <p:nvPicPr>
              <p:cNvPr id="352" name="بيضاوي بيضاوي" descr="بيضاوي بيضاوي"/>
              <p:cNvPicPr>
                <a:picLocks noChangeAspect="0"/>
              </p:cNvPicPr>
              <p:nvPr/>
            </p:nvPicPr>
            <p:blipFill>
              <a:blip r:embed="rId8">
                <a:alphaModFix amt="91324"/>
                <a:extLst/>
              </a:blip>
              <a:stretch>
                <a:fillRect/>
              </a:stretch>
            </p:blipFill>
            <p:spPr>
              <a:xfrm>
                <a:off x="-1" y="0"/>
                <a:ext cx="1019694" cy="982759"/>
              </a:xfrm>
              <a:prstGeom prst="rect">
                <a:avLst/>
              </a:prstGeom>
              <a:effectLst/>
            </p:spPr>
          </p:pic>
        </p:grpSp>
        <p:sp>
          <p:nvSpPr>
            <p:cNvPr id="355" name="مستطيل 38"/>
            <p:cNvSpPr txBox="1"/>
            <p:nvPr/>
          </p:nvSpPr>
          <p:spPr>
            <a:xfrm>
              <a:off x="0" y="0"/>
              <a:ext cx="934292" cy="7933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70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361" name="تجميع"/>
          <p:cNvGrpSpPr/>
          <p:nvPr/>
        </p:nvGrpSpPr>
        <p:grpSpPr>
          <a:xfrm>
            <a:off x="10302062" y="5733919"/>
            <a:ext cx="1004745" cy="1036100"/>
            <a:chOff x="-38100" y="-38100"/>
            <a:chExt cx="1004743" cy="1036099"/>
          </a:xfrm>
        </p:grpSpPr>
        <p:grpSp>
          <p:nvGrpSpPr>
            <p:cNvPr id="359" name="بيضاوي"/>
            <p:cNvGrpSpPr/>
            <p:nvPr/>
          </p:nvGrpSpPr>
          <p:grpSpPr>
            <a:xfrm>
              <a:off x="-38100" y="-38101"/>
              <a:ext cx="1004744" cy="1036101"/>
              <a:chOff x="0" y="0"/>
              <a:chExt cx="1004743" cy="1036099"/>
            </a:xfrm>
          </p:grpSpPr>
          <p:sp>
            <p:nvSpPr>
              <p:cNvPr id="358" name="بيضاوي"/>
              <p:cNvSpPr/>
              <p:nvPr/>
            </p:nvSpPr>
            <p:spPr>
              <a:xfrm>
                <a:off x="38100" y="38100"/>
                <a:ext cx="928544" cy="959900"/>
              </a:xfrm>
              <a:prstGeom prst="ellipse">
                <a:avLst/>
              </a:prstGeom>
              <a:solidFill>
                <a:srgbClr val="DFEED4">
                  <a:alpha val="91324"/>
                </a:srgbClr>
              </a:solidFill>
              <a:ln>
                <a:noFil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Geeza Pro Regular"/>
                  </a:defRPr>
                </a:pPr>
              </a:p>
            </p:txBody>
          </p:sp>
          <p:pic>
            <p:nvPicPr>
              <p:cNvPr id="357" name="بيضاوي بيضاوي" descr="بيضاوي بيضاوي"/>
              <p:cNvPicPr>
                <a:picLocks noChangeAspect="0"/>
              </p:cNvPicPr>
              <p:nvPr/>
            </p:nvPicPr>
            <p:blipFill>
              <a:blip r:embed="rId9">
                <a:alphaModFix amt="91324"/>
                <a:extLst/>
              </a:blip>
              <a:stretch>
                <a:fillRect/>
              </a:stretch>
            </p:blipFill>
            <p:spPr>
              <a:xfrm>
                <a:off x="0" y="0"/>
                <a:ext cx="1004744" cy="1036100"/>
              </a:xfrm>
              <a:prstGeom prst="rect">
                <a:avLst/>
              </a:prstGeom>
              <a:effectLst/>
            </p:spPr>
          </p:pic>
        </p:grpSp>
        <p:sp>
          <p:nvSpPr>
            <p:cNvPr id="360" name="مستطيل 38"/>
            <p:cNvSpPr txBox="1"/>
            <p:nvPr/>
          </p:nvSpPr>
          <p:spPr>
            <a:xfrm>
              <a:off x="4527" y="157929"/>
              <a:ext cx="919490" cy="8400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70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366" name="تجميع"/>
          <p:cNvGrpSpPr/>
          <p:nvPr/>
        </p:nvGrpSpPr>
        <p:grpSpPr>
          <a:xfrm>
            <a:off x="10175629" y="7838367"/>
            <a:ext cx="1354350" cy="1056235"/>
            <a:chOff x="0" y="-38100"/>
            <a:chExt cx="1354349" cy="1056233"/>
          </a:xfrm>
        </p:grpSpPr>
        <p:grpSp>
          <p:nvGrpSpPr>
            <p:cNvPr id="364" name="دائرة"/>
            <p:cNvGrpSpPr/>
            <p:nvPr/>
          </p:nvGrpSpPr>
          <p:grpSpPr>
            <a:xfrm>
              <a:off x="149057" y="-38101"/>
              <a:ext cx="1056235" cy="1056235"/>
              <a:chOff x="0" y="0"/>
              <a:chExt cx="1056233" cy="1056233"/>
            </a:xfrm>
          </p:grpSpPr>
          <p:sp>
            <p:nvSpPr>
              <p:cNvPr id="363" name="دائرة"/>
              <p:cNvSpPr/>
              <p:nvPr/>
            </p:nvSpPr>
            <p:spPr>
              <a:xfrm>
                <a:off x="38100" y="38100"/>
                <a:ext cx="980034" cy="980034"/>
              </a:xfrm>
              <a:prstGeom prst="ellipse">
                <a:avLst/>
              </a:prstGeom>
              <a:solidFill>
                <a:srgbClr val="CBF0FF">
                  <a:alpha val="91324"/>
                </a:srgbClr>
              </a:solidFill>
              <a:ln>
                <a:noFil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Geeza Pro Regular"/>
                  </a:defRPr>
                </a:pPr>
              </a:p>
            </p:txBody>
          </p:sp>
          <p:pic>
            <p:nvPicPr>
              <p:cNvPr id="362" name="دائرة دائرة" descr="دائرة دائرة"/>
              <p:cNvPicPr>
                <a:picLocks noChangeAspect="0"/>
              </p:cNvPicPr>
              <p:nvPr/>
            </p:nvPicPr>
            <p:blipFill>
              <a:blip r:embed="rId10">
                <a:alphaModFix amt="91324"/>
                <a:extLst/>
              </a:blip>
              <a:stretch>
                <a:fillRect/>
              </a:stretch>
            </p:blipFill>
            <p:spPr>
              <a:xfrm>
                <a:off x="0" y="0"/>
                <a:ext cx="1056234" cy="1056234"/>
              </a:xfrm>
              <a:prstGeom prst="rect">
                <a:avLst/>
              </a:prstGeom>
              <a:effectLst/>
            </p:spPr>
          </p:pic>
        </p:grpSp>
        <p:sp>
          <p:nvSpPr>
            <p:cNvPr id="365" name="مستطيل 38"/>
            <p:cNvSpPr/>
            <p:nvPr/>
          </p:nvSpPr>
          <p:spPr>
            <a:xfrm>
              <a:off x="0" y="30699"/>
              <a:ext cx="135435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914400">
                <a:defRPr b="1" sz="70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369" name="تجميع"/>
          <p:cNvGrpSpPr/>
          <p:nvPr/>
        </p:nvGrpSpPr>
        <p:grpSpPr>
          <a:xfrm>
            <a:off x="11893409" y="3125905"/>
            <a:ext cx="721929" cy="721928"/>
            <a:chOff x="0" y="0"/>
            <a:chExt cx="721927" cy="721927"/>
          </a:xfrm>
        </p:grpSpPr>
        <p:pic>
          <p:nvPicPr>
            <p:cNvPr id="367" name="Picture 4" descr="Picture 4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721928" cy="7219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8" name="مستطيل 38"/>
            <p:cNvSpPr txBox="1"/>
            <p:nvPr/>
          </p:nvSpPr>
          <p:spPr>
            <a:xfrm>
              <a:off x="101472" y="166187"/>
              <a:ext cx="518982" cy="4970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914400">
                <a:defRPr b="1" sz="32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١أ</a:t>
              </a:r>
            </a:p>
          </p:txBody>
        </p:sp>
      </p:grpSp>
      <p:sp>
        <p:nvSpPr>
          <p:cNvPr id="370" name="مستطيل مستدير الزوايا"/>
          <p:cNvSpPr/>
          <p:nvPr/>
        </p:nvSpPr>
        <p:spPr>
          <a:xfrm>
            <a:off x="18122482" y="4076791"/>
            <a:ext cx="1815237" cy="758393"/>
          </a:xfrm>
          <a:prstGeom prst="roundRect">
            <a:avLst>
              <a:gd name="adj" fmla="val 22556"/>
            </a:avLst>
          </a:prstGeom>
          <a:solidFill>
            <a:schemeClr val="accent5">
              <a:hueOff val="-82419"/>
              <a:satOff val="-9513"/>
              <a:lumOff val="-16343"/>
              <a:alpha val="34931"/>
            </a:schemeClr>
          </a:solidFill>
          <a:ln w="12700">
            <a:solidFill>
              <a:srgbClr val="000000">
                <a:alpha val="34931"/>
              </a:srgb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71" name="مستطيل مستدير الزوايا"/>
          <p:cNvSpPr/>
          <p:nvPr/>
        </p:nvSpPr>
        <p:spPr>
          <a:xfrm>
            <a:off x="18185748" y="4903035"/>
            <a:ext cx="1688703" cy="768803"/>
          </a:xfrm>
          <a:prstGeom prst="roundRect">
            <a:avLst>
              <a:gd name="adj" fmla="val 23657"/>
            </a:avLst>
          </a:prstGeom>
          <a:solidFill>
            <a:schemeClr val="accent5">
              <a:hueOff val="-82419"/>
              <a:satOff val="-9513"/>
              <a:lumOff val="-16343"/>
              <a:alpha val="34931"/>
            </a:schemeClr>
          </a:solidFill>
          <a:ln w="12700">
            <a:solidFill>
              <a:srgbClr val="000000">
                <a:alpha val="34931"/>
              </a:srgb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72" name="اجمع المعادلتين"/>
          <p:cNvSpPr txBox="1"/>
          <p:nvPr/>
        </p:nvSpPr>
        <p:spPr>
          <a:xfrm>
            <a:off x="3016113" y="5953519"/>
            <a:ext cx="7128755" cy="635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914400">
              <a:defRPr sz="3900">
                <a:solidFill>
                  <a:srgbClr val="B92D5D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اجمع المعادلتين</a:t>
            </a:r>
          </a:p>
        </p:txBody>
      </p:sp>
      <p:sp>
        <p:nvSpPr>
          <p:cNvPr id="373" name="➕"/>
          <p:cNvSpPr txBox="1"/>
          <p:nvPr/>
        </p:nvSpPr>
        <p:spPr>
          <a:xfrm>
            <a:off x="19835553" y="4831103"/>
            <a:ext cx="762001" cy="165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914400">
              <a:defRPr sz="5100">
                <a:solidFill>
                  <a:srgbClr val="E224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➕</a:t>
            </a:r>
          </a:p>
        </p:txBody>
      </p:sp>
      <p:sp>
        <p:nvSpPr>
          <p:cNvPr id="374" name="مستطيل 91"/>
          <p:cNvSpPr txBox="1"/>
          <p:nvPr/>
        </p:nvSpPr>
        <p:spPr>
          <a:xfrm>
            <a:off x="14442763" y="5634502"/>
            <a:ext cx="3646378" cy="1028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 defTabSz="914400">
              <a:defRPr b="1" sz="5700">
                <a:solidFill>
                  <a:srgbClr val="BE38F3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-٢ ص = ٢</a:t>
            </a:r>
          </a:p>
        </p:txBody>
      </p:sp>
      <p:grpSp>
        <p:nvGrpSpPr>
          <p:cNvPr id="377" name="مستطيل 91"/>
          <p:cNvGrpSpPr/>
          <p:nvPr/>
        </p:nvGrpSpPr>
        <p:grpSpPr>
          <a:xfrm>
            <a:off x="12846694" y="7170621"/>
            <a:ext cx="7369860" cy="897414"/>
            <a:chOff x="0" y="0"/>
            <a:chExt cx="7369859" cy="897412"/>
          </a:xfrm>
        </p:grpSpPr>
        <p:sp>
          <p:nvSpPr>
            <p:cNvPr id="376" name="مستطيل 91"/>
            <p:cNvSpPr txBox="1"/>
            <p:nvPr/>
          </p:nvSpPr>
          <p:spPr>
            <a:xfrm>
              <a:off x="31750" y="31750"/>
              <a:ext cx="7306360" cy="8339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defTabSz="914400">
                <a:defRPr b="1" sz="4700">
                  <a:solidFill>
                    <a:srgbClr val="0056D6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ص= -١</a:t>
              </a:r>
            </a:p>
          </p:txBody>
        </p:sp>
        <p:pic>
          <p:nvPicPr>
            <p:cNvPr id="375" name="مستطيل 91" descr="مستطيل 91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7369860" cy="897413"/>
            </a:xfrm>
            <a:prstGeom prst="rect">
              <a:avLst/>
            </a:prstGeom>
            <a:effectLst/>
          </p:spPr>
        </p:pic>
      </p:grpSp>
      <p:pic>
        <p:nvPicPr>
          <p:cNvPr id="378" name="خط خط" descr="خط خط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7020356" y="6444003"/>
            <a:ext cx="1434726" cy="76201"/>
          </a:xfrm>
          <a:prstGeom prst="rect">
            <a:avLst/>
          </a:prstGeom>
        </p:spPr>
      </p:pic>
      <p:pic>
        <p:nvPicPr>
          <p:cNvPr id="380" name="خط خط" descr="خط خط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4668279" y="6405903"/>
            <a:ext cx="935721" cy="76201"/>
          </a:xfrm>
          <a:prstGeom prst="rect">
            <a:avLst/>
          </a:prstGeom>
        </p:spPr>
      </p:pic>
      <p:sp>
        <p:nvSpPr>
          <p:cNvPr id="382" name="مستطيل 91"/>
          <p:cNvSpPr txBox="1"/>
          <p:nvPr/>
        </p:nvSpPr>
        <p:spPr>
          <a:xfrm>
            <a:off x="17104551" y="6444003"/>
            <a:ext cx="1030334" cy="1028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 defTabSz="914400">
              <a:defRPr b="1" sz="5700">
                <a:solidFill>
                  <a:srgbClr val="BE38F3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-٢</a:t>
            </a:r>
          </a:p>
        </p:txBody>
      </p:sp>
      <p:sp>
        <p:nvSpPr>
          <p:cNvPr id="383" name="مستطيل 91"/>
          <p:cNvSpPr txBox="1"/>
          <p:nvPr/>
        </p:nvSpPr>
        <p:spPr>
          <a:xfrm>
            <a:off x="14620974" y="6271019"/>
            <a:ext cx="1030333" cy="1028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 defTabSz="914400">
              <a:defRPr b="1" sz="5700">
                <a:solidFill>
                  <a:srgbClr val="BE38F3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-٢</a:t>
            </a:r>
          </a:p>
        </p:txBody>
      </p:sp>
      <p:sp>
        <p:nvSpPr>
          <p:cNvPr id="384" name="عوض عن قيمة ص = -١ في المعادلة (١)"/>
          <p:cNvSpPr txBox="1"/>
          <p:nvPr/>
        </p:nvSpPr>
        <p:spPr>
          <a:xfrm>
            <a:off x="3088144" y="8023328"/>
            <a:ext cx="7056724" cy="635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914400">
              <a:defRPr sz="3900">
                <a:solidFill>
                  <a:srgbClr val="B92D5D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عوض عن قيمة ص = -١ في المعادلة (١)</a:t>
            </a:r>
          </a:p>
        </p:txBody>
      </p:sp>
      <p:sp>
        <p:nvSpPr>
          <p:cNvPr id="385" name="مستطيل 91"/>
          <p:cNvSpPr txBox="1"/>
          <p:nvPr/>
        </p:nvSpPr>
        <p:spPr>
          <a:xfrm>
            <a:off x="13833423" y="7906039"/>
            <a:ext cx="5211651" cy="1794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 defTabSz="914400">
              <a:defRPr b="1" sz="5100">
                <a:solidFill>
                  <a:srgbClr val="76BB40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-٤ س + ٣ص = -٣ </a:t>
            </a:r>
          </a:p>
        </p:txBody>
      </p:sp>
      <p:sp>
        <p:nvSpPr>
          <p:cNvPr id="386" name="مستطيل 91"/>
          <p:cNvSpPr txBox="1"/>
          <p:nvPr/>
        </p:nvSpPr>
        <p:spPr>
          <a:xfrm>
            <a:off x="14119476" y="8553613"/>
            <a:ext cx="5211650" cy="1816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 defTabSz="914400">
              <a:defRPr b="1" sz="5100">
                <a:solidFill>
                  <a:srgbClr val="E63B7A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-٤ س + ٣✖️-١ = -٣ </a:t>
            </a:r>
          </a:p>
        </p:txBody>
      </p:sp>
      <p:sp>
        <p:nvSpPr>
          <p:cNvPr id="387" name="مستطيل 91"/>
          <p:cNvSpPr txBox="1"/>
          <p:nvPr/>
        </p:nvSpPr>
        <p:spPr>
          <a:xfrm>
            <a:off x="13318954" y="9356505"/>
            <a:ext cx="5211651" cy="1794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 defTabSz="914400">
              <a:defRPr b="1" sz="5100">
                <a:solidFill>
                  <a:srgbClr val="E63B7A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-٤ س - ٣ = -٣ </a:t>
            </a:r>
          </a:p>
        </p:txBody>
      </p:sp>
      <p:sp>
        <p:nvSpPr>
          <p:cNvPr id="388" name="بيضاوي"/>
          <p:cNvSpPr/>
          <p:nvPr/>
        </p:nvSpPr>
        <p:spPr>
          <a:xfrm>
            <a:off x="15867995" y="9468370"/>
            <a:ext cx="1146012" cy="646041"/>
          </a:xfrm>
          <a:prstGeom prst="ellipse">
            <a:avLst/>
          </a:prstGeom>
          <a:solidFill>
            <a:schemeClr val="accent4">
              <a:hueOff val="366961"/>
              <a:satOff val="4172"/>
              <a:lumOff val="11129"/>
              <a:alpha val="59132"/>
            </a:schemeClr>
          </a:solidFill>
          <a:ln w="12700">
            <a:solidFill>
              <a:srgbClr val="000000">
                <a:alpha val="59132"/>
              </a:srgb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89" name="+٣"/>
          <p:cNvSpPr/>
          <p:nvPr/>
        </p:nvSpPr>
        <p:spPr>
          <a:xfrm>
            <a:off x="13302913" y="9489023"/>
            <a:ext cx="1360606" cy="649216"/>
          </a:xfrm>
          <a:prstGeom prst="ellipse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>
            <a:solidFill>
              <a:srgbClr val="000000"/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500">
                <a:solidFill>
                  <a:srgbClr val="FF4015"/>
                </a:solidFill>
              </a:defRPr>
            </a:lvl1pPr>
          </a:lstStyle>
          <a:p>
            <a:pPr rtl="0">
              <a:defRPr/>
            </a:pPr>
            <a:r>
              <a:t>+٣</a:t>
            </a:r>
          </a:p>
        </p:txBody>
      </p:sp>
      <p:cxnSp>
        <p:nvCxnSpPr>
          <p:cNvPr id="390" name="خط الاتصال"/>
          <p:cNvCxnSpPr>
            <a:stCxn id="389" idx="0"/>
            <a:endCxn id="388" idx="0"/>
          </p:cNvCxnSpPr>
          <p:nvPr/>
        </p:nvCxnSpPr>
        <p:spPr>
          <a:xfrm flipV="1">
            <a:off x="13983216" y="9791390"/>
            <a:ext cx="2457786" cy="22241"/>
          </a:xfrm>
          <a:prstGeom prst="straightConnector1">
            <a:avLst/>
          </a:prstGeom>
          <a:ln w="63500" cap="rnd">
            <a:solidFill>
              <a:srgbClr val="FF4015"/>
            </a:solidFill>
            <a:miter lim="400000"/>
            <a:headEnd type="stealth"/>
          </a:ln>
        </p:spPr>
      </p:cxnSp>
      <p:sp>
        <p:nvSpPr>
          <p:cNvPr id="391" name="مستطيل 91"/>
          <p:cNvSpPr txBox="1"/>
          <p:nvPr/>
        </p:nvSpPr>
        <p:spPr>
          <a:xfrm>
            <a:off x="12080397" y="9909044"/>
            <a:ext cx="5211651" cy="1626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 defTabSz="914400">
              <a:defRPr b="1" sz="4600">
                <a:solidFill>
                  <a:srgbClr val="E63B7A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-٤ س =صفر  </a:t>
            </a:r>
          </a:p>
        </p:txBody>
      </p:sp>
      <p:pic>
        <p:nvPicPr>
          <p:cNvPr id="392" name="خط خط" descr="خط خط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5861645" y="10608510"/>
            <a:ext cx="1763436" cy="50801"/>
          </a:xfrm>
          <a:prstGeom prst="rect">
            <a:avLst/>
          </a:prstGeom>
        </p:spPr>
      </p:pic>
      <p:pic>
        <p:nvPicPr>
          <p:cNvPr id="394" name="خط خط" descr="خط خط"/>
          <p:cNvPicPr>
            <a:picLocks noChangeAspect="0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3760769" y="10608510"/>
            <a:ext cx="1697565" cy="50801"/>
          </a:xfrm>
          <a:prstGeom prst="rect">
            <a:avLst/>
          </a:prstGeom>
        </p:spPr>
      </p:pic>
      <p:sp>
        <p:nvSpPr>
          <p:cNvPr id="396" name="مستطيل 91"/>
          <p:cNvSpPr txBox="1"/>
          <p:nvPr/>
        </p:nvSpPr>
        <p:spPr>
          <a:xfrm>
            <a:off x="16053158" y="10621817"/>
            <a:ext cx="1030333" cy="752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 defTabSz="914400">
              <a:defRPr b="1" sz="4000">
                <a:solidFill>
                  <a:srgbClr val="E63B7A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-٤</a:t>
            </a:r>
          </a:p>
        </p:txBody>
      </p:sp>
      <p:sp>
        <p:nvSpPr>
          <p:cNvPr id="397" name="مستطيل 91"/>
          <p:cNvSpPr txBox="1"/>
          <p:nvPr/>
        </p:nvSpPr>
        <p:spPr>
          <a:xfrm>
            <a:off x="14157518" y="10563126"/>
            <a:ext cx="1030334" cy="76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 defTabSz="914400">
              <a:defRPr b="1" sz="4100">
                <a:solidFill>
                  <a:srgbClr val="E63B7A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-٤</a:t>
            </a:r>
          </a:p>
        </p:txBody>
      </p:sp>
      <p:grpSp>
        <p:nvGrpSpPr>
          <p:cNvPr id="400" name="مستطيل 91"/>
          <p:cNvGrpSpPr/>
          <p:nvPr/>
        </p:nvGrpSpPr>
        <p:grpSpPr>
          <a:xfrm>
            <a:off x="12850362" y="11329426"/>
            <a:ext cx="7488792" cy="897414"/>
            <a:chOff x="0" y="0"/>
            <a:chExt cx="7488791" cy="897412"/>
          </a:xfrm>
        </p:grpSpPr>
        <p:sp>
          <p:nvSpPr>
            <p:cNvPr id="399" name="مستطيل 91"/>
            <p:cNvSpPr txBox="1"/>
            <p:nvPr/>
          </p:nvSpPr>
          <p:spPr>
            <a:xfrm>
              <a:off x="31750" y="31750"/>
              <a:ext cx="7425292" cy="8339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defTabSz="914400" rtl="0">
                <a:defRPr b="1" sz="4700">
                  <a:solidFill>
                    <a:srgbClr val="0056D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س=صفر</a:t>
              </a:r>
              <a:r>
                <a:rPr u="sng"/>
                <a:t> </a:t>
              </a:r>
            </a:p>
          </p:txBody>
        </p:sp>
        <p:pic>
          <p:nvPicPr>
            <p:cNvPr id="398" name="مستطيل 91" descr="مستطيل 91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0" y="0"/>
              <a:ext cx="7488792" cy="897413"/>
            </a:xfrm>
            <a:prstGeom prst="rect">
              <a:avLst/>
            </a:prstGeom>
            <a:effectLst/>
          </p:spPr>
        </p:pic>
      </p:grpSp>
      <p:sp>
        <p:nvSpPr>
          <p:cNvPr id="401" name="معادلة (١)"/>
          <p:cNvSpPr txBox="1"/>
          <p:nvPr/>
        </p:nvSpPr>
        <p:spPr>
          <a:xfrm>
            <a:off x="18939657" y="8068034"/>
            <a:ext cx="1657897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914400">
              <a:defRPr sz="3500">
                <a:solidFill>
                  <a:srgbClr val="E224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معادلة (١) </a:t>
            </a:r>
          </a:p>
        </p:txBody>
      </p:sp>
      <p:sp>
        <p:nvSpPr>
          <p:cNvPr id="402" name="Google Shape;4376;p67"/>
          <p:cNvSpPr/>
          <p:nvPr/>
        </p:nvSpPr>
        <p:spPr>
          <a:xfrm rot="9913345">
            <a:off x="19971810" y="3705637"/>
            <a:ext cx="1025348" cy="530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EE719E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9" dur="2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mph" nodeType="after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Class="entr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6" dur="2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mph" nodeType="afterEffect" presetSubtype="0" presetID="35" grpId="9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Class="entr" nodeType="afterEffect" presetSubtype="2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8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Class="entr" nodeType="after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2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Class="entr" nodeType="after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6"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Class="entr" nodeType="after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0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Class="entr" nodeType="afterEffect" presetID="9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4" dur="2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Class="entr" nodeType="after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8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0"/>
                            </p:stCondLst>
                            <p:childTnLst>
                              <p:par>
                                <p:cTn id="70" presetClass="entr" nodeType="afterEffect" presetID="9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2" dur="2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Class="entr" nodeType="afterEffect" presetSubtype="2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6"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000"/>
                            </p:stCondLst>
                            <p:childTnLst>
                              <p:par>
                                <p:cTn id="78" presetClass="entr" nodeType="afterEffect" presetSubtype="2" presetID="2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0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000"/>
                            </p:stCondLst>
                            <p:childTnLst>
                              <p:par>
                                <p:cTn id="82" presetClass="entr" nodeType="afterEffect" presetSubtype="2" presetID="2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Class="entr" nodeType="afterEffect" presetSubtype="2" presetID="22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9"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Class="entr" nodeType="afterEffect" presetSubtype="2" presetID="22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3"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6000"/>
                            </p:stCondLst>
                            <p:childTnLst>
                              <p:par>
                                <p:cTn id="95" presetClass="entr" nodeType="afterEffect" presetSubtype="2" presetID="22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7"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7000"/>
                            </p:stCondLst>
                            <p:childTnLst>
                              <p:par>
                                <p:cTn id="99" presetClass="entr" nodeType="afterEffect" presetSubtype="2" presetID="22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1"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03" presetClass="entr" nodeType="afterEffect" presetSubtype="2" presetID="22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4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5" dur="1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Class="entr" nodeType="clickEffect" presetID="9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9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0" dur="2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Class="entr" nodeType="afterEffect" presetID="9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4" dur="2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16" presetClass="entr" nodeType="afterEffect" presetID="9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7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8" dur="2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Class="entr" nodeType="clickEffect" presetSubtype="2" presetID="22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3" dur="1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Class="entr" nodeType="afterEffect" presetID="9" grpId="3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7" dur="2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000"/>
                            </p:stCondLst>
                            <p:childTnLst>
                              <p:par>
                                <p:cTn id="129" presetClass="entr" nodeType="afterEffect" presetSubtype="2" presetID="22" grpId="3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31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3" presetClass="entr" nodeType="afterEffect" presetID="9" grpId="3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4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35" dur="2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6000"/>
                            </p:stCondLst>
                            <p:childTnLst>
                              <p:par>
                                <p:cTn id="137" presetClass="entr" nodeType="afterEffect" presetSubtype="2" presetID="22" grpId="3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8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39" dur="1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000"/>
                            </p:stCondLst>
                            <p:childTnLst>
                              <p:par>
                                <p:cTn id="141" presetClass="entr" nodeType="afterEffect" presetSubtype="2" presetID="22" grpId="3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2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43" dur="1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Class="entr" nodeType="clickEffect" presetSubtype="2" presetID="22" grpId="3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7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48"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Class="entr" nodeType="clickEffect" presetID="9" grpId="3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2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3" dur="2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6" grpId="24"/>
      <p:bldP build="whole" bldLvl="1" animBg="1" rev="0" advAuto="0" spid="346" grpId="5"/>
      <p:bldP build="whole" bldLvl="1" animBg="1" rev="0" advAuto="0" spid="373" grpId="12"/>
      <p:bldP build="whole" bldLvl="1" animBg="1" rev="0" advAuto="0" spid="384" grpId="21"/>
      <p:bldP build="whole" bldLvl="1" animBg="1" rev="0" advAuto="0" spid="349" grpId="3"/>
      <p:bldP build="whole" bldLvl="1" animBg="1" rev="0" advAuto="0" spid="356" grpId="4"/>
      <p:bldP build="whole" bldLvl="1" animBg="1" rev="0" advAuto="0" spid="389" grpId="28"/>
      <p:bldP build="whole" bldLvl="1" animBg="1" rev="0" advAuto="0" spid="370" grpId="6"/>
      <p:bldP build="whole" bldLvl="1" animBg="1" rev="0" advAuto="0" spid="374" grpId="14"/>
      <p:bldP build="whole" bldLvl="1" animBg="1" rev="0" advAuto="0" spid="370" grpId="7"/>
      <p:bldP build="whole" bldLvl="1" animBg="1" rev="0" advAuto="0" spid="347" grpId="35"/>
      <p:bldP build="whole" bldLvl="1" animBg="1" rev="0" advAuto="0" spid="390" grpId="27"/>
      <p:bldP build="whole" bldLvl="1" animBg="1" rev="0" advAuto="0" spid="392" grpId="30"/>
      <p:bldP build="whole" bldLvl="1" animBg="1" rev="0" advAuto="0" spid="377" grpId="19"/>
      <p:bldP build="whole" bldLvl="1" animBg="1" rev="0" advAuto="0" spid="383" grpId="18"/>
      <p:bldP build="whole" bldLvl="1" animBg="1" rev="0" advAuto="0" spid="382" grpId="16"/>
      <p:bldP build="whole" bldLvl="1" animBg="1" rev="0" advAuto="0" spid="391" grpId="29"/>
      <p:bldP build="whole" bldLvl="1" animBg="1" rev="0" advAuto="0" spid="361" grpId="10"/>
      <p:bldP build="whole" bldLvl="1" animBg="1" rev="0" advAuto="0" spid="345" grpId="13"/>
      <p:bldP build="whole" bldLvl="1" animBg="1" rev="0" advAuto="0" spid="350" grpId="36"/>
      <p:bldP build="whole" bldLvl="1" animBg="1" rev="0" advAuto="0" spid="401" grpId="22"/>
      <p:bldP build="whole" bldLvl="1" animBg="1" rev="0" advAuto="0" spid="371" grpId="9"/>
      <p:bldP build="whole" bldLvl="1" animBg="1" rev="0" advAuto="0" spid="371" grpId="8"/>
      <p:bldP build="whole" bldLvl="1" animBg="1" rev="0" advAuto="0" spid="387" grpId="25"/>
      <p:bldP build="whole" bldLvl="1" animBg="1" rev="0" advAuto="0" spid="388" grpId="26"/>
      <p:bldP build="whole" bldLvl="1" animBg="1" rev="0" advAuto="0" spid="378" grpId="15"/>
      <p:bldP build="whole" bldLvl="1" animBg="1" rev="0" advAuto="0" spid="394" grpId="32"/>
      <p:bldP build="whole" bldLvl="1" animBg="1" rev="0" advAuto="0" spid="397" grpId="33"/>
      <p:bldP build="whole" bldLvl="1" animBg="1" rev="0" advAuto="0" spid="340" grpId="1"/>
      <p:bldP build="whole" bldLvl="1" animBg="1" rev="0" advAuto="0" spid="400" grpId="34"/>
      <p:bldP build="whole" bldLvl="1" animBg="1" rev="0" advAuto="0" spid="380" grpId="17"/>
      <p:bldP build="whole" bldLvl="1" animBg="1" rev="0" advAuto="0" spid="396" grpId="31"/>
      <p:bldP build="whole" bldLvl="1" animBg="1" rev="0" advAuto="0" spid="348" grpId="2"/>
      <p:bldP build="whole" bldLvl="1" animBg="1" rev="0" advAuto="0" spid="366" grpId="20"/>
      <p:bldP build="whole" bldLvl="1" animBg="1" rev="0" advAuto="0" spid="372" grpId="11"/>
      <p:bldP build="whole" bldLvl="1" animBg="1" rev="0" advAuto="0" spid="385" grpId="2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2966" y="2584305"/>
            <a:ext cx="1705256" cy="127894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405" name="مستطيل"/>
          <p:cNvSpPr/>
          <p:nvPr/>
        </p:nvSpPr>
        <p:spPr>
          <a:xfrm>
            <a:off x="20134008" y="4950464"/>
            <a:ext cx="579783" cy="7159386"/>
          </a:xfrm>
          <a:prstGeom prst="rect">
            <a:avLst/>
          </a:prstGeom>
          <a:gradFill>
            <a:gsLst>
              <a:gs pos="0">
                <a:srgbClr val="B51A00">
                  <a:alpha val="49771"/>
                </a:srgbClr>
              </a:gs>
              <a:gs pos="100000">
                <a:srgbClr val="B1DD8B">
                  <a:alpha val="49771"/>
                </a:srgbClr>
              </a:gs>
            </a:gsLst>
            <a:lin ang="5040000"/>
          </a:gradFill>
          <a:ln w="76200">
            <a:solidFill>
              <a:srgbClr val="000000">
                <a:alpha val="49771"/>
              </a:srgbClr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409" name="Google Shape;4184;p65"/>
          <p:cNvGrpSpPr/>
          <p:nvPr/>
        </p:nvGrpSpPr>
        <p:grpSpPr>
          <a:xfrm>
            <a:off x="19807080" y="11248400"/>
            <a:ext cx="1233638" cy="1287563"/>
            <a:chOff x="126298" y="90"/>
            <a:chExt cx="1233637" cy="1287561"/>
          </a:xfrm>
        </p:grpSpPr>
        <p:sp>
          <p:nvSpPr>
            <p:cNvPr id="406" name="Google Shape;4186;p65"/>
            <p:cNvSpPr/>
            <p:nvPr/>
          </p:nvSpPr>
          <p:spPr>
            <a:xfrm rot="20178096">
              <a:off x="290986" y="139259"/>
              <a:ext cx="904262" cy="1009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0581" y="0"/>
                  </a:moveTo>
                  <a:cubicBezTo>
                    <a:pt x="9591" y="0"/>
                    <a:pt x="8593" y="540"/>
                    <a:pt x="8013" y="1303"/>
                  </a:cubicBezTo>
                  <a:cubicBezTo>
                    <a:pt x="7289" y="2245"/>
                    <a:pt x="7091" y="3445"/>
                    <a:pt x="7091" y="4593"/>
                  </a:cubicBezTo>
                  <a:cubicBezTo>
                    <a:pt x="7091" y="4948"/>
                    <a:pt x="7099" y="5294"/>
                    <a:pt x="7137" y="5656"/>
                  </a:cubicBezTo>
                  <a:cubicBezTo>
                    <a:pt x="6452" y="5242"/>
                    <a:pt x="5726" y="4905"/>
                    <a:pt x="4962" y="4628"/>
                  </a:cubicBezTo>
                  <a:cubicBezTo>
                    <a:pt x="4289" y="4394"/>
                    <a:pt x="3531" y="4227"/>
                    <a:pt x="2808" y="4227"/>
                  </a:cubicBezTo>
                  <a:cubicBezTo>
                    <a:pt x="2067" y="4227"/>
                    <a:pt x="1358" y="4402"/>
                    <a:pt x="812" y="4862"/>
                  </a:cubicBezTo>
                  <a:cubicBezTo>
                    <a:pt x="-113" y="5631"/>
                    <a:pt x="-205" y="7013"/>
                    <a:pt x="322" y="8058"/>
                  </a:cubicBezTo>
                  <a:cubicBezTo>
                    <a:pt x="847" y="9094"/>
                    <a:pt x="1875" y="9854"/>
                    <a:pt x="2966" y="10441"/>
                  </a:cubicBezTo>
                  <a:cubicBezTo>
                    <a:pt x="3287" y="10605"/>
                    <a:pt x="3616" y="10778"/>
                    <a:pt x="3974" y="10925"/>
                  </a:cubicBezTo>
                  <a:cubicBezTo>
                    <a:pt x="3249" y="11262"/>
                    <a:pt x="2563" y="11678"/>
                    <a:pt x="1932" y="12144"/>
                  </a:cubicBezTo>
                  <a:cubicBezTo>
                    <a:pt x="793" y="12981"/>
                    <a:pt x="-254" y="14243"/>
                    <a:pt x="67" y="15547"/>
                  </a:cubicBezTo>
                  <a:cubicBezTo>
                    <a:pt x="330" y="16670"/>
                    <a:pt x="1573" y="17438"/>
                    <a:pt x="2827" y="17543"/>
                  </a:cubicBezTo>
                  <a:cubicBezTo>
                    <a:pt x="2951" y="17553"/>
                    <a:pt x="3078" y="17556"/>
                    <a:pt x="3202" y="17556"/>
                  </a:cubicBezTo>
                  <a:cubicBezTo>
                    <a:pt x="4325" y="17556"/>
                    <a:pt x="5422" y="17156"/>
                    <a:pt x="6403" y="16635"/>
                  </a:cubicBezTo>
                  <a:cubicBezTo>
                    <a:pt x="6732" y="16463"/>
                    <a:pt x="7053" y="16281"/>
                    <a:pt x="7374" y="16074"/>
                  </a:cubicBezTo>
                  <a:cubicBezTo>
                    <a:pt x="7327" y="16817"/>
                    <a:pt x="7363" y="17576"/>
                    <a:pt x="7496" y="18319"/>
                  </a:cubicBezTo>
                  <a:cubicBezTo>
                    <a:pt x="7713" y="19641"/>
                    <a:pt x="8380" y="21093"/>
                    <a:pt x="9764" y="21497"/>
                  </a:cubicBezTo>
                  <a:cubicBezTo>
                    <a:pt x="10003" y="21567"/>
                    <a:pt x="10245" y="21600"/>
                    <a:pt x="10488" y="21600"/>
                  </a:cubicBezTo>
                  <a:cubicBezTo>
                    <a:pt x="11478" y="21600"/>
                    <a:pt x="12459" y="21062"/>
                    <a:pt x="13033" y="20305"/>
                  </a:cubicBezTo>
                  <a:cubicBezTo>
                    <a:pt x="13756" y="19364"/>
                    <a:pt x="13974" y="18172"/>
                    <a:pt x="13974" y="17014"/>
                  </a:cubicBezTo>
                  <a:cubicBezTo>
                    <a:pt x="13974" y="16670"/>
                    <a:pt x="13955" y="16316"/>
                    <a:pt x="13927" y="15961"/>
                  </a:cubicBezTo>
                  <a:cubicBezTo>
                    <a:pt x="14613" y="16368"/>
                    <a:pt x="15339" y="16712"/>
                    <a:pt x="16103" y="16989"/>
                  </a:cubicBezTo>
                  <a:cubicBezTo>
                    <a:pt x="16776" y="17229"/>
                    <a:pt x="17537" y="17400"/>
                    <a:pt x="18265" y="17400"/>
                  </a:cubicBezTo>
                  <a:cubicBezTo>
                    <a:pt x="19002" y="17400"/>
                    <a:pt x="19704" y="17225"/>
                    <a:pt x="20245" y="16772"/>
                  </a:cubicBezTo>
                  <a:cubicBezTo>
                    <a:pt x="21186" y="16004"/>
                    <a:pt x="21289" y="14622"/>
                    <a:pt x="20762" y="13586"/>
                  </a:cubicBezTo>
                  <a:cubicBezTo>
                    <a:pt x="20236" y="12531"/>
                    <a:pt x="19209" y="11773"/>
                    <a:pt x="18116" y="11194"/>
                  </a:cubicBezTo>
                  <a:cubicBezTo>
                    <a:pt x="17786" y="11012"/>
                    <a:pt x="17457" y="10857"/>
                    <a:pt x="17109" y="10700"/>
                  </a:cubicBezTo>
                  <a:cubicBezTo>
                    <a:pt x="17843" y="10356"/>
                    <a:pt x="18521" y="9949"/>
                    <a:pt x="19162" y="9483"/>
                  </a:cubicBezTo>
                  <a:cubicBezTo>
                    <a:pt x="20302" y="8654"/>
                    <a:pt x="21346" y="7402"/>
                    <a:pt x="21044" y="6088"/>
                  </a:cubicBezTo>
                  <a:cubicBezTo>
                    <a:pt x="20781" y="4965"/>
                    <a:pt x="19529" y="4197"/>
                    <a:pt x="18287" y="4084"/>
                  </a:cubicBezTo>
                  <a:cubicBezTo>
                    <a:pt x="18154" y="4073"/>
                    <a:pt x="18023" y="4067"/>
                    <a:pt x="17892" y="4067"/>
                  </a:cubicBezTo>
                  <a:cubicBezTo>
                    <a:pt x="16782" y="4067"/>
                    <a:pt x="15685" y="4471"/>
                    <a:pt x="14708" y="4975"/>
                  </a:cubicBezTo>
                  <a:cubicBezTo>
                    <a:pt x="14360" y="5155"/>
                    <a:pt x="14020" y="5354"/>
                    <a:pt x="13691" y="5571"/>
                  </a:cubicBezTo>
                  <a:cubicBezTo>
                    <a:pt x="13737" y="4800"/>
                    <a:pt x="13701" y="4032"/>
                    <a:pt x="13569" y="3273"/>
                  </a:cubicBezTo>
                  <a:cubicBezTo>
                    <a:pt x="13334" y="1951"/>
                    <a:pt x="12665" y="499"/>
                    <a:pt x="11271" y="93"/>
                  </a:cubicBezTo>
                  <a:cubicBezTo>
                    <a:pt x="11045" y="29"/>
                    <a:pt x="10813" y="0"/>
                    <a:pt x="10581" y="0"/>
                  </a:cubicBezTo>
                  <a:close/>
                </a:path>
              </a:pathLst>
            </a:custGeom>
            <a:solidFill>
              <a:srgbClr val="D9827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7" name="Google Shape;4187;p65"/>
            <p:cNvSpPr/>
            <p:nvPr/>
          </p:nvSpPr>
          <p:spPr>
            <a:xfrm rot="20178096">
              <a:off x="376090" y="248477"/>
              <a:ext cx="710847" cy="788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0167" y="0"/>
                  </a:moveTo>
                  <a:cubicBezTo>
                    <a:pt x="10018" y="0"/>
                    <a:pt x="9896" y="116"/>
                    <a:pt x="9896" y="255"/>
                  </a:cubicBezTo>
                  <a:cubicBezTo>
                    <a:pt x="9885" y="1912"/>
                    <a:pt x="10078" y="8878"/>
                    <a:pt x="10127" y="10723"/>
                  </a:cubicBezTo>
                  <a:lnTo>
                    <a:pt x="706" y="6146"/>
                  </a:lnTo>
                  <a:cubicBezTo>
                    <a:pt x="662" y="6128"/>
                    <a:pt x="619" y="6121"/>
                    <a:pt x="581" y="6121"/>
                  </a:cubicBezTo>
                  <a:cubicBezTo>
                    <a:pt x="320" y="6121"/>
                    <a:pt x="165" y="6458"/>
                    <a:pt x="439" y="6611"/>
                  </a:cubicBezTo>
                  <a:lnTo>
                    <a:pt x="9860" y="11186"/>
                  </a:lnTo>
                  <a:cubicBezTo>
                    <a:pt x="8151" y="12182"/>
                    <a:pt x="1700" y="15908"/>
                    <a:pt x="149" y="16735"/>
                  </a:cubicBezTo>
                  <a:cubicBezTo>
                    <a:pt x="-115" y="16866"/>
                    <a:pt x="-1" y="17223"/>
                    <a:pt x="279" y="17223"/>
                  </a:cubicBezTo>
                  <a:cubicBezTo>
                    <a:pt x="284" y="17223"/>
                    <a:pt x="290" y="17223"/>
                    <a:pt x="293" y="17223"/>
                  </a:cubicBezTo>
                  <a:cubicBezTo>
                    <a:pt x="352" y="17223"/>
                    <a:pt x="401" y="17211"/>
                    <a:pt x="450" y="17188"/>
                  </a:cubicBezTo>
                  <a:cubicBezTo>
                    <a:pt x="2002" y="16361"/>
                    <a:pt x="8466" y="12623"/>
                    <a:pt x="10176" y="11630"/>
                  </a:cubicBezTo>
                  <a:lnTo>
                    <a:pt x="10673" y="21357"/>
                  </a:lnTo>
                  <a:cubicBezTo>
                    <a:pt x="10684" y="21489"/>
                    <a:pt x="10806" y="21600"/>
                    <a:pt x="10964" y="21600"/>
                  </a:cubicBezTo>
                  <a:lnTo>
                    <a:pt x="10977" y="21600"/>
                  </a:lnTo>
                  <a:cubicBezTo>
                    <a:pt x="11135" y="21600"/>
                    <a:pt x="11254" y="21466"/>
                    <a:pt x="11243" y="21323"/>
                  </a:cubicBezTo>
                  <a:lnTo>
                    <a:pt x="10757" y="11608"/>
                  </a:lnTo>
                  <a:cubicBezTo>
                    <a:pt x="12564" y="12437"/>
                    <a:pt x="19365" y="15598"/>
                    <a:pt x="20955" y="16393"/>
                  </a:cubicBezTo>
                  <a:cubicBezTo>
                    <a:pt x="20996" y="16411"/>
                    <a:pt x="21037" y="16418"/>
                    <a:pt x="21077" y="16418"/>
                  </a:cubicBezTo>
                  <a:cubicBezTo>
                    <a:pt x="21327" y="16418"/>
                    <a:pt x="21485" y="16084"/>
                    <a:pt x="21221" y="15930"/>
                  </a:cubicBezTo>
                  <a:cubicBezTo>
                    <a:pt x="19635" y="15132"/>
                    <a:pt x="12868" y="11994"/>
                    <a:pt x="11023" y="11154"/>
                  </a:cubicBezTo>
                  <a:lnTo>
                    <a:pt x="20156" y="6136"/>
                  </a:lnTo>
                  <a:cubicBezTo>
                    <a:pt x="20428" y="5980"/>
                    <a:pt x="20265" y="5648"/>
                    <a:pt x="20012" y="5648"/>
                  </a:cubicBezTo>
                  <a:cubicBezTo>
                    <a:pt x="19963" y="5648"/>
                    <a:pt x="19906" y="5663"/>
                    <a:pt x="19852" y="5692"/>
                  </a:cubicBezTo>
                  <a:lnTo>
                    <a:pt x="10708" y="10711"/>
                  </a:lnTo>
                  <a:cubicBezTo>
                    <a:pt x="10648" y="8865"/>
                    <a:pt x="10455" y="1902"/>
                    <a:pt x="10466" y="255"/>
                  </a:cubicBezTo>
                  <a:cubicBezTo>
                    <a:pt x="10466" y="111"/>
                    <a:pt x="10344" y="0"/>
                    <a:pt x="10186" y="0"/>
                  </a:cubicBezTo>
                  <a:cubicBezTo>
                    <a:pt x="10181" y="0"/>
                    <a:pt x="10176" y="0"/>
                    <a:pt x="10167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8" name="Google Shape;4188;p65"/>
            <p:cNvSpPr/>
            <p:nvPr/>
          </p:nvSpPr>
          <p:spPr>
            <a:xfrm rot="20178096">
              <a:off x="613219" y="520654"/>
              <a:ext cx="259612" cy="25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9" h="21600" fill="norm" stroke="1" extrusionOk="0">
                  <a:moveTo>
                    <a:pt x="9149" y="0"/>
                  </a:moveTo>
                  <a:cubicBezTo>
                    <a:pt x="9084" y="0"/>
                    <a:pt x="9020" y="0"/>
                    <a:pt x="8955" y="8"/>
                  </a:cubicBezTo>
                  <a:cubicBezTo>
                    <a:pt x="8910" y="8"/>
                    <a:pt x="8871" y="8"/>
                    <a:pt x="8826" y="8"/>
                  </a:cubicBezTo>
                  <a:cubicBezTo>
                    <a:pt x="6794" y="8"/>
                    <a:pt x="4789" y="834"/>
                    <a:pt x="3178" y="2369"/>
                  </a:cubicBezTo>
                  <a:cubicBezTo>
                    <a:pt x="1444" y="4075"/>
                    <a:pt x="293" y="6545"/>
                    <a:pt x="34" y="9257"/>
                  </a:cubicBezTo>
                  <a:cubicBezTo>
                    <a:pt x="-231" y="12904"/>
                    <a:pt x="1043" y="16488"/>
                    <a:pt x="3411" y="18818"/>
                  </a:cubicBezTo>
                  <a:cubicBezTo>
                    <a:pt x="5229" y="20517"/>
                    <a:pt x="7448" y="21078"/>
                    <a:pt x="9589" y="21491"/>
                  </a:cubicBezTo>
                  <a:cubicBezTo>
                    <a:pt x="9971" y="21569"/>
                    <a:pt x="10346" y="21600"/>
                    <a:pt x="10715" y="21600"/>
                  </a:cubicBezTo>
                  <a:cubicBezTo>
                    <a:pt x="17190" y="21600"/>
                    <a:pt x="21369" y="10738"/>
                    <a:pt x="16343" y="3865"/>
                  </a:cubicBezTo>
                  <a:cubicBezTo>
                    <a:pt x="14512" y="1418"/>
                    <a:pt x="11905" y="0"/>
                    <a:pt x="9149" y="0"/>
                  </a:cubicBezTo>
                  <a:close/>
                </a:path>
              </a:pathLst>
            </a:cu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410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21047067" y="9973011"/>
            <a:ext cx="2198630" cy="72442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411" name="مستطيل مستدير الزوايا"/>
          <p:cNvSpPr/>
          <p:nvPr/>
        </p:nvSpPr>
        <p:spPr>
          <a:xfrm>
            <a:off x="1998581" y="4867364"/>
            <a:ext cx="17886308" cy="7544259"/>
          </a:xfrm>
          <a:prstGeom prst="roundRect">
            <a:avLst>
              <a:gd name="adj" fmla="val 2525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414" name="تجميع"/>
          <p:cNvGrpSpPr/>
          <p:nvPr/>
        </p:nvGrpSpPr>
        <p:grpSpPr>
          <a:xfrm>
            <a:off x="13110174" y="3087207"/>
            <a:ext cx="768899" cy="981531"/>
            <a:chOff x="0" y="0"/>
            <a:chExt cx="768897" cy="981530"/>
          </a:xfrm>
        </p:grpSpPr>
        <p:pic>
          <p:nvPicPr>
            <p:cNvPr id="412" name="Picture 4" descr="Picture 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768898" cy="7688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3" name="مستطيل 63"/>
            <p:cNvSpPr txBox="1"/>
            <p:nvPr/>
          </p:nvSpPr>
          <p:spPr>
            <a:xfrm>
              <a:off x="203767" y="106869"/>
              <a:ext cx="361364" cy="874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4000">
                  <a:ln w="6600" cap="flat">
                    <a:solidFill>
                      <a:srgbClr val="C0504D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sp>
        <p:nvSpPr>
          <p:cNvPr id="415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٢٨</a:t>
            </a:r>
          </a:p>
        </p:txBody>
      </p:sp>
      <p:grpSp>
        <p:nvGrpSpPr>
          <p:cNvPr id="423" name="تجميع"/>
          <p:cNvGrpSpPr/>
          <p:nvPr/>
        </p:nvGrpSpPr>
        <p:grpSpPr>
          <a:xfrm>
            <a:off x="14712866" y="2577955"/>
            <a:ext cx="6120666" cy="1066801"/>
            <a:chOff x="0" y="0"/>
            <a:chExt cx="6120665" cy="1066800"/>
          </a:xfrm>
        </p:grpSpPr>
        <p:grpSp>
          <p:nvGrpSpPr>
            <p:cNvPr id="420" name="Google Shape;4333;p67"/>
            <p:cNvGrpSpPr/>
            <p:nvPr/>
          </p:nvGrpSpPr>
          <p:grpSpPr>
            <a:xfrm>
              <a:off x="0" y="0"/>
              <a:ext cx="4894686" cy="952990"/>
              <a:chOff x="0" y="0"/>
              <a:chExt cx="4894685" cy="952989"/>
            </a:xfrm>
          </p:grpSpPr>
          <p:sp>
            <p:nvSpPr>
              <p:cNvPr id="416" name="Google Shape;4334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7" name="Google Shape;4336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8" name="Google Shape;4337;p67"/>
              <p:cNvSpPr/>
              <p:nvPr/>
            </p:nvSpPr>
            <p:spPr>
              <a:xfrm>
                <a:off x="0" y="118532"/>
                <a:ext cx="4894686" cy="834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9" name="Google Shape;4338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421" name="تأكد"/>
            <p:cNvSpPr txBox="1"/>
            <p:nvPr/>
          </p:nvSpPr>
          <p:spPr>
            <a:xfrm>
              <a:off x="760580" y="0"/>
              <a:ext cx="2702106" cy="1066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422" name="بيضاوي"/>
            <p:cNvSpPr/>
            <p:nvPr/>
          </p:nvSpPr>
          <p:spPr>
            <a:xfrm>
              <a:off x="5006294" y="72150"/>
              <a:ext cx="1114372" cy="922500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428" name="تجميع"/>
          <p:cNvGrpSpPr/>
          <p:nvPr/>
        </p:nvGrpSpPr>
        <p:grpSpPr>
          <a:xfrm>
            <a:off x="10828778" y="4867914"/>
            <a:ext cx="225915" cy="7377777"/>
            <a:chOff x="-44450" y="-44450"/>
            <a:chExt cx="225913" cy="7377776"/>
          </a:xfrm>
        </p:grpSpPr>
        <p:pic>
          <p:nvPicPr>
            <p:cNvPr id="424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6200000">
              <a:off x="-2844042" y="4307821"/>
              <a:ext cx="5962111" cy="88901"/>
            </a:xfrm>
            <a:prstGeom prst="rect">
              <a:avLst/>
            </a:prstGeom>
            <a:effectLst/>
          </p:spPr>
        </p:pic>
        <p:pic>
          <p:nvPicPr>
            <p:cNvPr id="426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6200000">
              <a:off x="-3303669" y="3214768"/>
              <a:ext cx="6607338" cy="88901"/>
            </a:xfrm>
            <a:prstGeom prst="rect">
              <a:avLst/>
            </a:prstGeom>
            <a:effectLst/>
          </p:spPr>
        </p:pic>
      </p:grpSp>
      <p:sp>
        <p:nvSpPr>
          <p:cNvPr id="429" name="مستطيل 91"/>
          <p:cNvSpPr txBox="1"/>
          <p:nvPr/>
        </p:nvSpPr>
        <p:spPr>
          <a:xfrm>
            <a:off x="3979393" y="2546054"/>
            <a:ext cx="9312607" cy="1374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 defTabSz="914400">
              <a:defRPr b="1" sz="3800">
                <a:solidFill>
                  <a:srgbClr val="5E5E5E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 استعمال الحذف لحل النظام الاتي </a:t>
            </a:r>
          </a:p>
        </p:txBody>
      </p:sp>
      <p:sp>
        <p:nvSpPr>
          <p:cNvPr id="430" name="٨س+٥ ص = ٣٨…"/>
          <p:cNvSpPr txBox="1"/>
          <p:nvPr/>
        </p:nvSpPr>
        <p:spPr>
          <a:xfrm>
            <a:off x="8969664" y="3087207"/>
            <a:ext cx="3807129" cy="1422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r" defTabSz="914400" rtl="0">
              <a:defRPr b="1" sz="3800">
                <a:solidFill>
                  <a:srgbClr val="5E5E5E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٨س+٥ ص = ٣٨ </a:t>
            </a:r>
          </a:p>
          <a:p>
            <a:pPr algn="r" defTabSz="914400" rtl="0">
              <a:defRPr b="1" sz="3800">
                <a:solidFill>
                  <a:srgbClr val="5E5E5E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 -٨ س + ٢ ص = ٤ </a:t>
            </a:r>
          </a:p>
        </p:txBody>
      </p:sp>
      <p:sp>
        <p:nvSpPr>
          <p:cNvPr id="431" name="Google Shape;4376;p67"/>
          <p:cNvSpPr/>
          <p:nvPr/>
        </p:nvSpPr>
        <p:spPr>
          <a:xfrm rot="9913345">
            <a:off x="18580237" y="4486474"/>
            <a:ext cx="1025349" cy="530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B92D5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8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0" dur="10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mph" nodeType="afterEffect" presetSubtype="0" presetID="8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3" dur="10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4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7" dur="60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mph" nodeType="afterEffect" presetSubtype="0" presetID="8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0" dur="10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mph" nodeType="afterEffect" presetSubtype="0" presetID="8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3" dur="10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mph" nodeType="after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mph" nodeType="afterEffect" presetSubtype="0" presetID="35" grpId="8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Class="exit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2" dur="5250" fill="hold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5" grpId="4"/>
      <p:bldP build="whole" bldLvl="1" animBg="1" rev="0" advAuto="0" spid="405" grpId="7"/>
      <p:bldP build="whole" bldLvl="1" animBg="1" rev="0" advAuto="0" spid="405" grpId="8"/>
      <p:bldP build="whole" bldLvl="1" animBg="1" rev="0" advAuto="0" spid="409" grpId="1"/>
      <p:bldP build="whole" bldLvl="1" animBg="1" rev="0" advAuto="0" spid="409" grpId="2"/>
      <p:bldP build="whole" bldLvl="1" animBg="1" rev="0" advAuto="0" spid="409" grpId="3"/>
      <p:bldP build="whole" bldLvl="1" animBg="1" rev="0" advAuto="0" spid="405" grpId="9"/>
      <p:bldP build="whole" bldLvl="1" animBg="1" rev="0" advAuto="0" spid="409" grpId="5"/>
      <p:bldP build="whole" bldLvl="1" animBg="1" rev="0" advAuto="0" spid="409" grpId="6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7" name="Google Shape;4333;p67"/>
          <p:cNvGrpSpPr/>
          <p:nvPr/>
        </p:nvGrpSpPr>
        <p:grpSpPr>
          <a:xfrm>
            <a:off x="15444837" y="2690375"/>
            <a:ext cx="5036134" cy="934379"/>
            <a:chOff x="0" y="0"/>
            <a:chExt cx="5036132" cy="934378"/>
          </a:xfrm>
        </p:grpSpPr>
        <p:sp>
          <p:nvSpPr>
            <p:cNvPr id="433" name="Google Shape;4334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4" name="Google Shape;4336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5" name="Google Shape;4337;p67"/>
            <p:cNvSpPr/>
            <p:nvPr/>
          </p:nvSpPr>
          <p:spPr>
            <a:xfrm>
              <a:off x="0" y="116217"/>
              <a:ext cx="5036133" cy="818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121"/>
                  </a:lnTo>
                  <a:cubicBezTo>
                    <a:pt x="19" y="21103"/>
                    <a:pt x="41" y="21094"/>
                    <a:pt x="64" y="21091"/>
                  </a:cubicBezTo>
                  <a:cubicBezTo>
                    <a:pt x="68" y="21091"/>
                    <a:pt x="72" y="21091"/>
                    <a:pt x="75" y="21091"/>
                  </a:cubicBezTo>
                  <a:cubicBezTo>
                    <a:pt x="247" y="21091"/>
                    <a:pt x="281" y="21600"/>
                    <a:pt x="453" y="21600"/>
                  </a:cubicBezTo>
                  <a:cubicBezTo>
                    <a:pt x="457" y="21600"/>
                    <a:pt x="460" y="21600"/>
                    <a:pt x="464" y="21599"/>
                  </a:cubicBezTo>
                  <a:cubicBezTo>
                    <a:pt x="648" y="21578"/>
                    <a:pt x="642" y="21446"/>
                    <a:pt x="826" y="21422"/>
                  </a:cubicBezTo>
                  <a:cubicBezTo>
                    <a:pt x="1012" y="21399"/>
                    <a:pt x="997" y="21140"/>
                    <a:pt x="1183" y="21116"/>
                  </a:cubicBezTo>
                  <a:cubicBezTo>
                    <a:pt x="1369" y="21094"/>
                    <a:pt x="1364" y="21001"/>
                    <a:pt x="1548" y="20976"/>
                  </a:cubicBezTo>
                  <a:cubicBezTo>
                    <a:pt x="1554" y="20976"/>
                    <a:pt x="1560" y="20975"/>
                    <a:pt x="1566" y="20975"/>
                  </a:cubicBezTo>
                  <a:cubicBezTo>
                    <a:pt x="1730" y="20975"/>
                    <a:pt x="1754" y="21266"/>
                    <a:pt x="1918" y="21266"/>
                  </a:cubicBezTo>
                  <a:cubicBezTo>
                    <a:pt x="1924" y="21266"/>
                    <a:pt x="1930" y="21265"/>
                    <a:pt x="1936" y="21265"/>
                  </a:cubicBezTo>
                  <a:cubicBezTo>
                    <a:pt x="2120" y="21240"/>
                    <a:pt x="2114" y="21099"/>
                    <a:pt x="2298" y="21077"/>
                  </a:cubicBezTo>
                  <a:cubicBezTo>
                    <a:pt x="2482" y="21055"/>
                    <a:pt x="2479" y="20981"/>
                    <a:pt x="2663" y="20957"/>
                  </a:cubicBezTo>
                  <a:cubicBezTo>
                    <a:pt x="2849" y="20935"/>
                    <a:pt x="2847" y="20896"/>
                    <a:pt x="3031" y="20871"/>
                  </a:cubicBezTo>
                  <a:cubicBezTo>
                    <a:pt x="3036" y="20871"/>
                    <a:pt x="3041" y="20871"/>
                    <a:pt x="3046" y="20871"/>
                  </a:cubicBezTo>
                  <a:cubicBezTo>
                    <a:pt x="3212" y="20871"/>
                    <a:pt x="3241" y="21236"/>
                    <a:pt x="3406" y="21236"/>
                  </a:cubicBezTo>
                  <a:cubicBezTo>
                    <a:pt x="3411" y="21236"/>
                    <a:pt x="3417" y="21236"/>
                    <a:pt x="3422" y="21235"/>
                  </a:cubicBezTo>
                  <a:cubicBezTo>
                    <a:pt x="3606" y="21213"/>
                    <a:pt x="3574" y="20598"/>
                    <a:pt x="3759" y="20576"/>
                  </a:cubicBezTo>
                  <a:cubicBezTo>
                    <a:pt x="3762" y="20576"/>
                    <a:pt x="3765" y="20575"/>
                    <a:pt x="3768" y="20575"/>
                  </a:cubicBezTo>
                  <a:cubicBezTo>
                    <a:pt x="3942" y="20575"/>
                    <a:pt x="3976" y="21136"/>
                    <a:pt x="4150" y="21136"/>
                  </a:cubicBezTo>
                  <a:cubicBezTo>
                    <a:pt x="4154" y="21136"/>
                    <a:pt x="4157" y="21136"/>
                    <a:pt x="4160" y="21135"/>
                  </a:cubicBezTo>
                  <a:cubicBezTo>
                    <a:pt x="4344" y="21113"/>
                    <a:pt x="4314" y="20522"/>
                    <a:pt x="4498" y="20500"/>
                  </a:cubicBezTo>
                  <a:cubicBezTo>
                    <a:pt x="4503" y="20500"/>
                    <a:pt x="4508" y="20500"/>
                    <a:pt x="4512" y="20500"/>
                  </a:cubicBezTo>
                  <a:cubicBezTo>
                    <a:pt x="4681" y="20500"/>
                    <a:pt x="4708" y="20887"/>
                    <a:pt x="4877" y="20887"/>
                  </a:cubicBezTo>
                  <a:cubicBezTo>
                    <a:pt x="4882" y="20887"/>
                    <a:pt x="4886" y="20887"/>
                    <a:pt x="4891" y="20886"/>
                  </a:cubicBezTo>
                  <a:cubicBezTo>
                    <a:pt x="5075" y="20864"/>
                    <a:pt x="5059" y="20544"/>
                    <a:pt x="5243" y="20520"/>
                  </a:cubicBezTo>
                  <a:cubicBezTo>
                    <a:pt x="5313" y="20511"/>
                    <a:pt x="5356" y="20509"/>
                    <a:pt x="5393" y="20509"/>
                  </a:cubicBezTo>
                  <a:cubicBezTo>
                    <a:pt x="5420" y="20509"/>
                    <a:pt x="5443" y="20509"/>
                    <a:pt x="5471" y="20509"/>
                  </a:cubicBezTo>
                  <a:cubicBezTo>
                    <a:pt x="5506" y="20509"/>
                    <a:pt x="5549" y="20508"/>
                    <a:pt x="5613" y="20500"/>
                  </a:cubicBezTo>
                  <a:cubicBezTo>
                    <a:pt x="5799" y="20478"/>
                    <a:pt x="5791" y="20329"/>
                    <a:pt x="5975" y="20307"/>
                  </a:cubicBezTo>
                  <a:cubicBezTo>
                    <a:pt x="6160" y="20285"/>
                    <a:pt x="6158" y="20263"/>
                    <a:pt x="6344" y="20241"/>
                  </a:cubicBezTo>
                  <a:cubicBezTo>
                    <a:pt x="6348" y="20241"/>
                    <a:pt x="6352" y="20241"/>
                    <a:pt x="6356" y="20241"/>
                  </a:cubicBezTo>
                  <a:cubicBezTo>
                    <a:pt x="6525" y="20241"/>
                    <a:pt x="6556" y="20684"/>
                    <a:pt x="6725" y="20684"/>
                  </a:cubicBezTo>
                  <a:cubicBezTo>
                    <a:pt x="6729" y="20684"/>
                    <a:pt x="6733" y="20684"/>
                    <a:pt x="6737" y="20684"/>
                  </a:cubicBezTo>
                  <a:cubicBezTo>
                    <a:pt x="6922" y="20659"/>
                    <a:pt x="6914" y="20498"/>
                    <a:pt x="7100" y="20476"/>
                  </a:cubicBezTo>
                  <a:cubicBezTo>
                    <a:pt x="7284" y="20454"/>
                    <a:pt x="7271" y="20219"/>
                    <a:pt x="7457" y="20197"/>
                  </a:cubicBezTo>
                  <a:cubicBezTo>
                    <a:pt x="7464" y="20196"/>
                    <a:pt x="7470" y="20196"/>
                    <a:pt x="7476" y="20196"/>
                  </a:cubicBezTo>
                  <a:cubicBezTo>
                    <a:pt x="7636" y="20196"/>
                    <a:pt x="7660" y="20443"/>
                    <a:pt x="7820" y="20443"/>
                  </a:cubicBezTo>
                  <a:cubicBezTo>
                    <a:pt x="7826" y="20443"/>
                    <a:pt x="7833" y="20443"/>
                    <a:pt x="7839" y="20442"/>
                  </a:cubicBezTo>
                  <a:cubicBezTo>
                    <a:pt x="8025" y="20422"/>
                    <a:pt x="8016" y="20226"/>
                    <a:pt x="8200" y="20204"/>
                  </a:cubicBezTo>
                  <a:cubicBezTo>
                    <a:pt x="8384" y="20180"/>
                    <a:pt x="8381" y="20102"/>
                    <a:pt x="8565" y="20082"/>
                  </a:cubicBezTo>
                  <a:cubicBezTo>
                    <a:pt x="8569" y="20082"/>
                    <a:pt x="8573" y="20082"/>
                    <a:pt x="8576" y="20082"/>
                  </a:cubicBezTo>
                  <a:cubicBezTo>
                    <a:pt x="8746" y="20082"/>
                    <a:pt x="8779" y="20550"/>
                    <a:pt x="8948" y="20550"/>
                  </a:cubicBezTo>
                  <a:cubicBezTo>
                    <a:pt x="8952" y="20550"/>
                    <a:pt x="8956" y="20549"/>
                    <a:pt x="8960" y="20549"/>
                  </a:cubicBezTo>
                  <a:cubicBezTo>
                    <a:pt x="9146" y="20527"/>
                    <a:pt x="9145" y="20522"/>
                    <a:pt x="9330" y="20498"/>
                  </a:cubicBezTo>
                  <a:cubicBezTo>
                    <a:pt x="9515" y="20476"/>
                    <a:pt x="9492" y="20048"/>
                    <a:pt x="9677" y="20026"/>
                  </a:cubicBezTo>
                  <a:cubicBezTo>
                    <a:pt x="9684" y="20025"/>
                    <a:pt x="9691" y="20025"/>
                    <a:pt x="9697" y="20025"/>
                  </a:cubicBezTo>
                  <a:cubicBezTo>
                    <a:pt x="9856" y="20025"/>
                    <a:pt x="9880" y="20260"/>
                    <a:pt x="10039" y="20260"/>
                  </a:cubicBezTo>
                  <a:cubicBezTo>
                    <a:pt x="10046" y="20260"/>
                    <a:pt x="10053" y="20259"/>
                    <a:pt x="10061" y="20258"/>
                  </a:cubicBezTo>
                  <a:cubicBezTo>
                    <a:pt x="10245" y="20236"/>
                    <a:pt x="10237" y="20090"/>
                    <a:pt x="10423" y="20068"/>
                  </a:cubicBezTo>
                  <a:cubicBezTo>
                    <a:pt x="10607" y="20046"/>
                    <a:pt x="10594" y="19797"/>
                    <a:pt x="10780" y="19772"/>
                  </a:cubicBezTo>
                  <a:cubicBezTo>
                    <a:pt x="10784" y="19772"/>
                    <a:pt x="10788" y="19771"/>
                    <a:pt x="10791" y="19771"/>
                  </a:cubicBezTo>
                  <a:cubicBezTo>
                    <a:pt x="10962" y="19771"/>
                    <a:pt x="10994" y="20256"/>
                    <a:pt x="11166" y="20256"/>
                  </a:cubicBezTo>
                  <a:cubicBezTo>
                    <a:pt x="11170" y="20256"/>
                    <a:pt x="11173" y="20256"/>
                    <a:pt x="11177" y="20256"/>
                  </a:cubicBezTo>
                  <a:cubicBezTo>
                    <a:pt x="11362" y="20231"/>
                    <a:pt x="11345" y="19929"/>
                    <a:pt x="11530" y="19907"/>
                  </a:cubicBezTo>
                  <a:cubicBezTo>
                    <a:pt x="11714" y="19885"/>
                    <a:pt x="11705" y="19677"/>
                    <a:pt x="11889" y="19653"/>
                  </a:cubicBezTo>
                  <a:cubicBezTo>
                    <a:pt x="12073" y="19631"/>
                    <a:pt x="12074" y="19648"/>
                    <a:pt x="12259" y="19623"/>
                  </a:cubicBezTo>
                  <a:cubicBezTo>
                    <a:pt x="12274" y="19621"/>
                    <a:pt x="12289" y="19620"/>
                    <a:pt x="12302" y="19620"/>
                  </a:cubicBezTo>
                  <a:cubicBezTo>
                    <a:pt x="12433" y="19620"/>
                    <a:pt x="12462" y="19711"/>
                    <a:pt x="12595" y="19711"/>
                  </a:cubicBezTo>
                  <a:cubicBezTo>
                    <a:pt x="12607" y="19711"/>
                    <a:pt x="12620" y="19710"/>
                    <a:pt x="12635" y="19708"/>
                  </a:cubicBezTo>
                  <a:cubicBezTo>
                    <a:pt x="12819" y="19687"/>
                    <a:pt x="12816" y="19633"/>
                    <a:pt x="13002" y="19611"/>
                  </a:cubicBezTo>
                  <a:cubicBezTo>
                    <a:pt x="13007" y="19610"/>
                    <a:pt x="13011" y="19610"/>
                    <a:pt x="13016" y="19610"/>
                  </a:cubicBezTo>
                  <a:cubicBezTo>
                    <a:pt x="13182" y="19610"/>
                    <a:pt x="13210" y="19973"/>
                    <a:pt x="13377" y="19973"/>
                  </a:cubicBezTo>
                  <a:cubicBezTo>
                    <a:pt x="13381" y="19973"/>
                    <a:pt x="13386" y="19973"/>
                    <a:pt x="13391" y="19972"/>
                  </a:cubicBezTo>
                  <a:cubicBezTo>
                    <a:pt x="13413" y="19970"/>
                    <a:pt x="13432" y="19968"/>
                    <a:pt x="13449" y="19968"/>
                  </a:cubicBezTo>
                  <a:cubicBezTo>
                    <a:pt x="13561" y="19968"/>
                    <a:pt x="13593" y="20016"/>
                    <a:pt x="13705" y="20016"/>
                  </a:cubicBezTo>
                  <a:cubicBezTo>
                    <a:pt x="13722" y="20016"/>
                    <a:pt x="13742" y="20014"/>
                    <a:pt x="13764" y="20012"/>
                  </a:cubicBezTo>
                  <a:cubicBezTo>
                    <a:pt x="13950" y="19990"/>
                    <a:pt x="13943" y="19882"/>
                    <a:pt x="14127" y="19860"/>
                  </a:cubicBezTo>
                  <a:cubicBezTo>
                    <a:pt x="14313" y="19838"/>
                    <a:pt x="14302" y="19628"/>
                    <a:pt x="14486" y="19606"/>
                  </a:cubicBezTo>
                  <a:cubicBezTo>
                    <a:pt x="14670" y="19584"/>
                    <a:pt x="14655" y="19252"/>
                    <a:pt x="14839" y="19230"/>
                  </a:cubicBezTo>
                  <a:cubicBezTo>
                    <a:pt x="14846" y="19229"/>
                    <a:pt x="14852" y="19229"/>
                    <a:pt x="14858" y="19229"/>
                  </a:cubicBezTo>
                  <a:cubicBezTo>
                    <a:pt x="15018" y="19229"/>
                    <a:pt x="15044" y="19480"/>
                    <a:pt x="15204" y="19480"/>
                  </a:cubicBezTo>
                  <a:cubicBezTo>
                    <a:pt x="15210" y="19480"/>
                    <a:pt x="15216" y="19480"/>
                    <a:pt x="15223" y="19479"/>
                  </a:cubicBezTo>
                  <a:cubicBezTo>
                    <a:pt x="15407" y="19457"/>
                    <a:pt x="15404" y="19403"/>
                    <a:pt x="15588" y="19379"/>
                  </a:cubicBezTo>
                  <a:cubicBezTo>
                    <a:pt x="15772" y="19357"/>
                    <a:pt x="15761" y="19130"/>
                    <a:pt x="15946" y="19108"/>
                  </a:cubicBezTo>
                  <a:cubicBezTo>
                    <a:pt x="15958" y="19106"/>
                    <a:pt x="15970" y="19106"/>
                    <a:pt x="15981" y="19106"/>
                  </a:cubicBezTo>
                  <a:cubicBezTo>
                    <a:pt x="16122" y="19106"/>
                    <a:pt x="16148" y="19220"/>
                    <a:pt x="16289" y="19220"/>
                  </a:cubicBezTo>
                  <a:cubicBezTo>
                    <a:pt x="16299" y="19220"/>
                    <a:pt x="16311" y="19219"/>
                    <a:pt x="16324" y="19217"/>
                  </a:cubicBezTo>
                  <a:cubicBezTo>
                    <a:pt x="16508" y="19195"/>
                    <a:pt x="16501" y="19076"/>
                    <a:pt x="16686" y="19054"/>
                  </a:cubicBezTo>
                  <a:cubicBezTo>
                    <a:pt x="16700" y="19052"/>
                    <a:pt x="16714" y="19051"/>
                    <a:pt x="16726" y="19051"/>
                  </a:cubicBezTo>
                  <a:cubicBezTo>
                    <a:pt x="16858" y="19051"/>
                    <a:pt x="16887" y="19140"/>
                    <a:pt x="17018" y="19140"/>
                  </a:cubicBezTo>
                  <a:cubicBezTo>
                    <a:pt x="17031" y="19140"/>
                    <a:pt x="17046" y="19139"/>
                    <a:pt x="17062" y="19137"/>
                  </a:cubicBezTo>
                  <a:cubicBezTo>
                    <a:pt x="17090" y="19134"/>
                    <a:pt x="17114" y="19132"/>
                    <a:pt x="17134" y="19132"/>
                  </a:cubicBezTo>
                  <a:cubicBezTo>
                    <a:pt x="17230" y="19132"/>
                    <a:pt x="17265" y="19161"/>
                    <a:pt x="17362" y="19161"/>
                  </a:cubicBezTo>
                  <a:cubicBezTo>
                    <a:pt x="17383" y="19161"/>
                    <a:pt x="17407" y="19160"/>
                    <a:pt x="17435" y="19157"/>
                  </a:cubicBezTo>
                  <a:cubicBezTo>
                    <a:pt x="17619" y="19135"/>
                    <a:pt x="17610" y="18963"/>
                    <a:pt x="17795" y="18944"/>
                  </a:cubicBezTo>
                  <a:cubicBezTo>
                    <a:pt x="17799" y="18944"/>
                    <a:pt x="17803" y="18944"/>
                    <a:pt x="17806" y="18944"/>
                  </a:cubicBezTo>
                  <a:cubicBezTo>
                    <a:pt x="17977" y="18944"/>
                    <a:pt x="18010" y="19463"/>
                    <a:pt x="18181" y="19463"/>
                  </a:cubicBezTo>
                  <a:cubicBezTo>
                    <a:pt x="18185" y="19463"/>
                    <a:pt x="18189" y="19463"/>
                    <a:pt x="18193" y="19462"/>
                  </a:cubicBezTo>
                  <a:cubicBezTo>
                    <a:pt x="18375" y="19440"/>
                    <a:pt x="18361" y="19154"/>
                    <a:pt x="18547" y="19132"/>
                  </a:cubicBezTo>
                  <a:cubicBezTo>
                    <a:pt x="18567" y="19130"/>
                    <a:pt x="18585" y="19129"/>
                    <a:pt x="18601" y="19129"/>
                  </a:cubicBezTo>
                  <a:cubicBezTo>
                    <a:pt x="18718" y="19129"/>
                    <a:pt x="18749" y="19182"/>
                    <a:pt x="18865" y="19182"/>
                  </a:cubicBezTo>
                  <a:cubicBezTo>
                    <a:pt x="18881" y="19182"/>
                    <a:pt x="18900" y="19181"/>
                    <a:pt x="18920" y="19178"/>
                  </a:cubicBezTo>
                  <a:cubicBezTo>
                    <a:pt x="19104" y="19157"/>
                    <a:pt x="19091" y="18910"/>
                    <a:pt x="19275" y="18886"/>
                  </a:cubicBezTo>
                  <a:cubicBezTo>
                    <a:pt x="19288" y="18884"/>
                    <a:pt x="19300" y="18883"/>
                    <a:pt x="19311" y="18883"/>
                  </a:cubicBezTo>
                  <a:cubicBezTo>
                    <a:pt x="19450" y="18883"/>
                    <a:pt x="19477" y="18995"/>
                    <a:pt x="19617" y="18995"/>
                  </a:cubicBezTo>
                  <a:cubicBezTo>
                    <a:pt x="19628" y="18995"/>
                    <a:pt x="19639" y="18995"/>
                    <a:pt x="19652" y="18993"/>
                  </a:cubicBezTo>
                  <a:cubicBezTo>
                    <a:pt x="19673" y="18990"/>
                    <a:pt x="19691" y="18989"/>
                    <a:pt x="19708" y="18989"/>
                  </a:cubicBezTo>
                  <a:cubicBezTo>
                    <a:pt x="19824" y="18989"/>
                    <a:pt x="19854" y="19040"/>
                    <a:pt x="19969" y="19040"/>
                  </a:cubicBezTo>
                  <a:cubicBezTo>
                    <a:pt x="19986" y="19040"/>
                    <a:pt x="20004" y="19039"/>
                    <a:pt x="20025" y="19037"/>
                  </a:cubicBezTo>
                  <a:cubicBezTo>
                    <a:pt x="20209" y="19013"/>
                    <a:pt x="20204" y="18878"/>
                    <a:pt x="20387" y="18856"/>
                  </a:cubicBezTo>
                  <a:cubicBezTo>
                    <a:pt x="20571" y="18834"/>
                    <a:pt x="20558" y="18577"/>
                    <a:pt x="20742" y="18555"/>
                  </a:cubicBezTo>
                  <a:cubicBezTo>
                    <a:pt x="20746" y="18555"/>
                    <a:pt x="20750" y="18555"/>
                    <a:pt x="20753" y="18555"/>
                  </a:cubicBezTo>
                  <a:cubicBezTo>
                    <a:pt x="20926" y="18555"/>
                    <a:pt x="20959" y="19064"/>
                    <a:pt x="21129" y="19064"/>
                  </a:cubicBezTo>
                  <a:cubicBezTo>
                    <a:pt x="21132" y="19064"/>
                    <a:pt x="21136" y="19064"/>
                    <a:pt x="21140" y="19063"/>
                  </a:cubicBezTo>
                  <a:cubicBezTo>
                    <a:pt x="21324" y="19042"/>
                    <a:pt x="21312" y="18800"/>
                    <a:pt x="21497" y="18778"/>
                  </a:cubicBezTo>
                  <a:cubicBezTo>
                    <a:pt x="21504" y="18777"/>
                    <a:pt x="21511" y="18776"/>
                    <a:pt x="21519" y="18776"/>
                  </a:cubicBezTo>
                  <a:cubicBezTo>
                    <a:pt x="21546" y="18776"/>
                    <a:pt x="21574" y="18783"/>
                    <a:pt x="21600" y="18795"/>
                  </a:cubicBezTo>
                  <a:lnTo>
                    <a:pt x="21599" y="0"/>
                  </a:lnTo>
                  <a:close/>
                </a:path>
              </a:pathLst>
            </a:custGeom>
            <a:solidFill>
              <a:srgbClr val="FFE2D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6" name="Google Shape;4338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D9827D"/>
            </a:solidFill>
            <a:ln w="50800" cap="flat">
              <a:solidFill>
                <a:srgbClr val="D982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38" name="مربع نص 7"/>
          <p:cNvSpPr txBox="1"/>
          <p:nvPr/>
        </p:nvSpPr>
        <p:spPr>
          <a:xfrm>
            <a:off x="15807735" y="2770157"/>
            <a:ext cx="4310338" cy="1045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b="1" spc="55" sz="4000" u="sng">
                <a:solidFill>
                  <a:srgbClr val="44546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rtl="0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مهارة تفكير عليا</a:t>
            </a:r>
          </a:p>
        </p:txBody>
      </p:sp>
      <p:pic>
        <p:nvPicPr>
          <p:cNvPr id="439" name="صورة 7" descr="صورة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539754">
            <a:off x="15062327" y="3038314"/>
            <a:ext cx="1029750" cy="1011821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٣٠</a:t>
            </a:r>
          </a:p>
        </p:txBody>
      </p:sp>
      <p:pic>
        <p:nvPicPr>
          <p:cNvPr id="441" name="IMG_8004.png" descr="IMG_8004.png"/>
          <p:cNvPicPr>
            <a:picLocks noChangeAspect="1"/>
          </p:cNvPicPr>
          <p:nvPr/>
        </p:nvPicPr>
        <p:blipFill>
          <a:blip r:embed="rId3">
            <a:extLst/>
          </a:blip>
          <a:srcRect l="10624" t="28211" r="9288" b="63020"/>
          <a:stretch>
            <a:fillRect/>
          </a:stretch>
        </p:blipFill>
        <p:spPr>
          <a:xfrm>
            <a:off x="2145292" y="4584172"/>
            <a:ext cx="17362369" cy="142571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444" name="تجميع"/>
          <p:cNvGrpSpPr/>
          <p:nvPr/>
        </p:nvGrpSpPr>
        <p:grpSpPr>
          <a:xfrm>
            <a:off x="19146708" y="4047426"/>
            <a:ext cx="897711" cy="897711"/>
            <a:chOff x="0" y="0"/>
            <a:chExt cx="897709" cy="897709"/>
          </a:xfrm>
        </p:grpSpPr>
        <p:pic>
          <p:nvPicPr>
            <p:cNvPr id="442" name="Picture 4" descr="Picture 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897710" cy="8977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3" name="مستطيل 38"/>
            <p:cNvSpPr txBox="1"/>
            <p:nvPr/>
          </p:nvSpPr>
          <p:spPr>
            <a:xfrm>
              <a:off x="126180" y="206653"/>
              <a:ext cx="645349" cy="6180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42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E22400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٢١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IMG_8005.jpeg" descr="IMG_80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43164" y="5667041"/>
            <a:ext cx="14401932" cy="1875045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٢٦</a:t>
            </a:r>
          </a:p>
        </p:txBody>
      </p:sp>
      <p:grpSp>
        <p:nvGrpSpPr>
          <p:cNvPr id="456" name="تجميع"/>
          <p:cNvGrpSpPr/>
          <p:nvPr/>
        </p:nvGrpSpPr>
        <p:grpSpPr>
          <a:xfrm>
            <a:off x="14832421" y="2702324"/>
            <a:ext cx="5987882" cy="937291"/>
            <a:chOff x="0" y="0"/>
            <a:chExt cx="5987880" cy="937289"/>
          </a:xfrm>
        </p:grpSpPr>
        <p:grpSp>
          <p:nvGrpSpPr>
            <p:cNvPr id="453" name="Google Shape;4333;p67"/>
            <p:cNvGrpSpPr/>
            <p:nvPr/>
          </p:nvGrpSpPr>
          <p:grpSpPr>
            <a:xfrm>
              <a:off x="0" y="0"/>
              <a:ext cx="4707043" cy="833473"/>
              <a:chOff x="0" y="0"/>
              <a:chExt cx="4707042" cy="833472"/>
            </a:xfrm>
          </p:grpSpPr>
          <p:sp>
            <p:nvSpPr>
              <p:cNvPr id="449" name="Google Shape;4334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50" name="Google Shape;4336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51" name="Google Shape;4337;p67"/>
              <p:cNvSpPr/>
              <p:nvPr/>
            </p:nvSpPr>
            <p:spPr>
              <a:xfrm>
                <a:off x="0" y="116217"/>
                <a:ext cx="4707043" cy="717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52" name="Google Shape;4338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454" name="مثال"/>
            <p:cNvSpPr txBox="1"/>
            <p:nvPr/>
          </p:nvSpPr>
          <p:spPr>
            <a:xfrm>
              <a:off x="1556520" y="99089"/>
              <a:ext cx="939714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455" name="بيضاوي"/>
            <p:cNvSpPr/>
            <p:nvPr/>
          </p:nvSpPr>
          <p:spPr>
            <a:xfrm>
              <a:off x="4985771" y="0"/>
              <a:ext cx="1002110" cy="864693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457" name="IMG_8006.png" descr="IMG_8006.png"/>
          <p:cNvPicPr>
            <a:picLocks noChangeAspect="1"/>
          </p:cNvPicPr>
          <p:nvPr/>
        </p:nvPicPr>
        <p:blipFill>
          <a:blip r:embed="rId3">
            <a:extLst/>
          </a:blip>
          <a:srcRect l="27966" t="27937" r="36726" b="67716"/>
          <a:stretch>
            <a:fillRect/>
          </a:stretch>
        </p:blipFill>
        <p:spPr>
          <a:xfrm>
            <a:off x="1921985" y="2815948"/>
            <a:ext cx="12910273" cy="119184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8" name="IMG_8006.png" descr="IMG_8006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06258" y="4214812"/>
            <a:ext cx="13686235" cy="2668588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59" name="IMG_8006.png" descr="IMG_8006.png"/>
          <p:cNvPicPr>
            <a:picLocks noChangeAspect="1"/>
          </p:cNvPicPr>
          <p:nvPr/>
        </p:nvPicPr>
        <p:blipFill>
          <a:blip r:embed="rId3">
            <a:extLst/>
          </a:blip>
          <a:srcRect l="37760" t="43136" r="37279" b="44231"/>
          <a:stretch>
            <a:fillRect/>
          </a:stretch>
        </p:blipFill>
        <p:spPr>
          <a:xfrm>
            <a:off x="11417595" y="7078325"/>
            <a:ext cx="9124505" cy="346332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60" name="IMG_8006.png" descr="IMG_8006.png"/>
          <p:cNvPicPr>
            <a:picLocks noChangeAspect="1"/>
          </p:cNvPicPr>
          <p:nvPr/>
        </p:nvPicPr>
        <p:blipFill>
          <a:blip r:embed="rId3">
            <a:extLst/>
          </a:blip>
          <a:srcRect l="27977" t="56291" r="36962" b="26157"/>
          <a:stretch>
            <a:fillRect/>
          </a:stretch>
        </p:blipFill>
        <p:spPr>
          <a:xfrm>
            <a:off x="2137990" y="7078325"/>
            <a:ext cx="9036760" cy="339294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61" name="IMG_8006.png" descr="IMG_8006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28254" y="10748791"/>
            <a:ext cx="11693129" cy="1259286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62" name="IMG_8019.jpeg" descr="IMG_8019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036664" y="7779674"/>
            <a:ext cx="2330163" cy="32349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ll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6" presetID="15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8" grpId="1"/>
      <p:bldP build="whole" bldLvl="1" animBg="1" rev="0" advAuto="0" spid="461" grpId="4"/>
      <p:bldP build="whole" bldLvl="1" animBg="1" rev="0" advAuto="0" spid="459" grpId="2"/>
      <p:bldP build="whole" bldLvl="1" animBg="1" rev="0" advAuto="0" spid="460" grpId="3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20961174" y="9534566"/>
            <a:ext cx="2095559" cy="67148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474" name="تجميع"/>
          <p:cNvGrpSpPr/>
          <p:nvPr/>
        </p:nvGrpSpPr>
        <p:grpSpPr>
          <a:xfrm>
            <a:off x="20662520" y="10212429"/>
            <a:ext cx="2400503" cy="1565720"/>
            <a:chOff x="0" y="0"/>
            <a:chExt cx="2400502" cy="1565719"/>
          </a:xfrm>
        </p:grpSpPr>
        <p:sp>
          <p:nvSpPr>
            <p:cNvPr id="465" name="مستطيل مستدير الزوايا"/>
            <p:cNvSpPr/>
            <p:nvPr/>
          </p:nvSpPr>
          <p:spPr>
            <a:xfrm>
              <a:off x="330258" y="0"/>
              <a:ext cx="2070245" cy="1318470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66" name="فكر…"/>
            <p:cNvSpPr txBox="1"/>
            <p:nvPr/>
          </p:nvSpPr>
          <p:spPr>
            <a:xfrm>
              <a:off x="1678050" y="114922"/>
              <a:ext cx="711458" cy="10886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فكر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زاوج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شارك</a:t>
              </a:r>
            </a:p>
          </p:txBody>
        </p:sp>
        <p:pic>
          <p:nvPicPr>
            <p:cNvPr id="467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145401" y="542086"/>
              <a:ext cx="889603" cy="874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73" name="تجميع"/>
            <p:cNvGrpSpPr/>
            <p:nvPr/>
          </p:nvGrpSpPr>
          <p:grpSpPr>
            <a:xfrm>
              <a:off x="1004503" y="196769"/>
              <a:ext cx="673548" cy="676639"/>
              <a:chOff x="0" y="0"/>
              <a:chExt cx="673547" cy="676638"/>
            </a:xfrm>
          </p:grpSpPr>
          <p:sp>
            <p:nvSpPr>
              <p:cNvPr id="468" name="Google Shape;9829;p102"/>
              <p:cNvSpPr/>
              <p:nvPr/>
            </p:nvSpPr>
            <p:spPr>
              <a:xfrm>
                <a:off x="60112" y="100352"/>
                <a:ext cx="116510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9" name="Google Shape;9830;p102"/>
              <p:cNvSpPr/>
              <p:nvPr/>
            </p:nvSpPr>
            <p:spPr>
              <a:xfrm>
                <a:off x="196304" y="0"/>
                <a:ext cx="279611" cy="237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0" name="Google Shape;9831;p102"/>
              <p:cNvSpPr/>
              <p:nvPr/>
            </p:nvSpPr>
            <p:spPr>
              <a:xfrm>
                <a:off x="0" y="236601"/>
                <a:ext cx="315241" cy="436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1" name="Google Shape;9832;p102"/>
              <p:cNvSpPr/>
              <p:nvPr/>
            </p:nvSpPr>
            <p:spPr>
              <a:xfrm>
                <a:off x="495655" y="100352"/>
                <a:ext cx="116452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2" name="Google Shape;9833;p102"/>
              <p:cNvSpPr/>
              <p:nvPr/>
            </p:nvSpPr>
            <p:spPr>
              <a:xfrm>
                <a:off x="358056" y="238365"/>
                <a:ext cx="315492" cy="438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475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٢٦</a:t>
            </a:r>
          </a:p>
        </p:txBody>
      </p:sp>
      <p:grpSp>
        <p:nvGrpSpPr>
          <p:cNvPr id="483" name="تجميع"/>
          <p:cNvGrpSpPr/>
          <p:nvPr/>
        </p:nvGrpSpPr>
        <p:grpSpPr>
          <a:xfrm>
            <a:off x="14119475" y="2590704"/>
            <a:ext cx="6692799" cy="1070402"/>
            <a:chOff x="0" y="0"/>
            <a:chExt cx="6692797" cy="1070400"/>
          </a:xfrm>
        </p:grpSpPr>
        <p:grpSp>
          <p:nvGrpSpPr>
            <p:cNvPr id="480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476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7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8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9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481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482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84" name="مستطيل مستدير الزوايا"/>
          <p:cNvSpPr/>
          <p:nvPr/>
        </p:nvSpPr>
        <p:spPr>
          <a:xfrm>
            <a:off x="1832821" y="4281223"/>
            <a:ext cx="18766756" cy="8045424"/>
          </a:xfrm>
          <a:prstGeom prst="roundRect">
            <a:avLst>
              <a:gd name="adj" fmla="val 2368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485" name="مستطيل 91"/>
          <p:cNvSpPr txBox="1"/>
          <p:nvPr/>
        </p:nvSpPr>
        <p:spPr>
          <a:xfrm>
            <a:off x="2145291" y="2924225"/>
            <a:ext cx="11423596" cy="1337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 rtl="0">
              <a:defRPr b="1" sz="3600"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أوجد العددين اللذان مجموعهما يساوي -١٠ ، </a:t>
            </a:r>
          </a:p>
          <a:p>
            <a:pPr defTabSz="914400" rtl="0">
              <a:defRPr b="1" sz="3600"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وسالب ثلاثة أمثال العدد الأول ناقص العدد الثاني يساوي ٢</a:t>
            </a:r>
          </a:p>
        </p:txBody>
      </p:sp>
      <p:grpSp>
        <p:nvGrpSpPr>
          <p:cNvPr id="490" name="تجميع"/>
          <p:cNvGrpSpPr/>
          <p:nvPr/>
        </p:nvGrpSpPr>
        <p:grpSpPr>
          <a:xfrm>
            <a:off x="11171749" y="4223296"/>
            <a:ext cx="192050" cy="7802214"/>
            <a:chOff x="-44450" y="-44449"/>
            <a:chExt cx="192049" cy="7802213"/>
          </a:xfrm>
        </p:grpSpPr>
        <p:pic>
          <p:nvPicPr>
            <p:cNvPr id="486" name="خط خط" descr="خط خط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6200000">
              <a:off x="-3048907" y="4561257"/>
              <a:ext cx="6304113" cy="88901"/>
            </a:xfrm>
            <a:prstGeom prst="rect">
              <a:avLst/>
            </a:prstGeom>
            <a:effectLst/>
          </p:spPr>
        </p:pic>
        <p:pic>
          <p:nvPicPr>
            <p:cNvPr id="488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6200000">
              <a:off x="-3493456" y="3404555"/>
              <a:ext cx="6986912" cy="88901"/>
            </a:xfrm>
            <a:prstGeom prst="rect">
              <a:avLst/>
            </a:prstGeom>
            <a:effectLst/>
          </p:spPr>
        </p:pic>
      </p:grpSp>
      <p:grpSp>
        <p:nvGrpSpPr>
          <p:cNvPr id="493" name="تجميع"/>
          <p:cNvGrpSpPr/>
          <p:nvPr/>
        </p:nvGrpSpPr>
        <p:grpSpPr>
          <a:xfrm>
            <a:off x="12192000" y="2590704"/>
            <a:ext cx="1002495" cy="1002496"/>
            <a:chOff x="0" y="0"/>
            <a:chExt cx="1002494" cy="1002494"/>
          </a:xfrm>
        </p:grpSpPr>
        <p:pic>
          <p:nvPicPr>
            <p:cNvPr id="491" name="Picture 4" descr="Picture 4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002495" cy="10024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2" name="مستطيل 38"/>
            <p:cNvSpPr txBox="1"/>
            <p:nvPr/>
          </p:nvSpPr>
          <p:spPr>
            <a:xfrm>
              <a:off x="140908" y="230774"/>
              <a:ext cx="720677" cy="690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4015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sp>
        <p:nvSpPr>
          <p:cNvPr id="494" name="Google Shape;4376;p67"/>
          <p:cNvSpPr/>
          <p:nvPr/>
        </p:nvSpPr>
        <p:spPr>
          <a:xfrm rot="9913345">
            <a:off x="19256181" y="3988645"/>
            <a:ext cx="1025348" cy="530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B18CFE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2966" y="2584305"/>
            <a:ext cx="1705256" cy="127894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497" name="مستطيل"/>
          <p:cNvSpPr/>
          <p:nvPr/>
        </p:nvSpPr>
        <p:spPr>
          <a:xfrm>
            <a:off x="20134008" y="4950464"/>
            <a:ext cx="579783" cy="7159386"/>
          </a:xfrm>
          <a:prstGeom prst="rect">
            <a:avLst/>
          </a:prstGeom>
          <a:gradFill>
            <a:gsLst>
              <a:gs pos="0">
                <a:srgbClr val="B51A00">
                  <a:alpha val="49771"/>
                </a:srgbClr>
              </a:gs>
              <a:gs pos="100000">
                <a:srgbClr val="B1DD8B">
                  <a:alpha val="49771"/>
                </a:srgbClr>
              </a:gs>
            </a:gsLst>
            <a:lin ang="5040000"/>
          </a:gradFill>
          <a:ln w="76200">
            <a:solidFill>
              <a:srgbClr val="000000">
                <a:alpha val="49771"/>
              </a:srgbClr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501" name="Google Shape;4184;p65"/>
          <p:cNvGrpSpPr/>
          <p:nvPr/>
        </p:nvGrpSpPr>
        <p:grpSpPr>
          <a:xfrm>
            <a:off x="19807080" y="11248400"/>
            <a:ext cx="1233638" cy="1287563"/>
            <a:chOff x="126298" y="90"/>
            <a:chExt cx="1233637" cy="1287561"/>
          </a:xfrm>
        </p:grpSpPr>
        <p:sp>
          <p:nvSpPr>
            <p:cNvPr id="498" name="Google Shape;4186;p65"/>
            <p:cNvSpPr/>
            <p:nvPr/>
          </p:nvSpPr>
          <p:spPr>
            <a:xfrm rot="20178096">
              <a:off x="290986" y="139259"/>
              <a:ext cx="904262" cy="1009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0581" y="0"/>
                  </a:moveTo>
                  <a:cubicBezTo>
                    <a:pt x="9591" y="0"/>
                    <a:pt x="8593" y="540"/>
                    <a:pt x="8013" y="1303"/>
                  </a:cubicBezTo>
                  <a:cubicBezTo>
                    <a:pt x="7289" y="2245"/>
                    <a:pt x="7091" y="3445"/>
                    <a:pt x="7091" y="4593"/>
                  </a:cubicBezTo>
                  <a:cubicBezTo>
                    <a:pt x="7091" y="4948"/>
                    <a:pt x="7099" y="5294"/>
                    <a:pt x="7137" y="5656"/>
                  </a:cubicBezTo>
                  <a:cubicBezTo>
                    <a:pt x="6452" y="5242"/>
                    <a:pt x="5726" y="4905"/>
                    <a:pt x="4962" y="4628"/>
                  </a:cubicBezTo>
                  <a:cubicBezTo>
                    <a:pt x="4289" y="4394"/>
                    <a:pt x="3531" y="4227"/>
                    <a:pt x="2808" y="4227"/>
                  </a:cubicBezTo>
                  <a:cubicBezTo>
                    <a:pt x="2067" y="4227"/>
                    <a:pt x="1358" y="4402"/>
                    <a:pt x="812" y="4862"/>
                  </a:cubicBezTo>
                  <a:cubicBezTo>
                    <a:pt x="-113" y="5631"/>
                    <a:pt x="-205" y="7013"/>
                    <a:pt x="322" y="8058"/>
                  </a:cubicBezTo>
                  <a:cubicBezTo>
                    <a:pt x="847" y="9094"/>
                    <a:pt x="1875" y="9854"/>
                    <a:pt x="2966" y="10441"/>
                  </a:cubicBezTo>
                  <a:cubicBezTo>
                    <a:pt x="3287" y="10605"/>
                    <a:pt x="3616" y="10778"/>
                    <a:pt x="3974" y="10925"/>
                  </a:cubicBezTo>
                  <a:cubicBezTo>
                    <a:pt x="3249" y="11262"/>
                    <a:pt x="2563" y="11678"/>
                    <a:pt x="1932" y="12144"/>
                  </a:cubicBezTo>
                  <a:cubicBezTo>
                    <a:pt x="793" y="12981"/>
                    <a:pt x="-254" y="14243"/>
                    <a:pt x="67" y="15547"/>
                  </a:cubicBezTo>
                  <a:cubicBezTo>
                    <a:pt x="330" y="16670"/>
                    <a:pt x="1573" y="17438"/>
                    <a:pt x="2827" y="17543"/>
                  </a:cubicBezTo>
                  <a:cubicBezTo>
                    <a:pt x="2951" y="17553"/>
                    <a:pt x="3078" y="17556"/>
                    <a:pt x="3202" y="17556"/>
                  </a:cubicBezTo>
                  <a:cubicBezTo>
                    <a:pt x="4325" y="17556"/>
                    <a:pt x="5422" y="17156"/>
                    <a:pt x="6403" y="16635"/>
                  </a:cubicBezTo>
                  <a:cubicBezTo>
                    <a:pt x="6732" y="16463"/>
                    <a:pt x="7053" y="16281"/>
                    <a:pt x="7374" y="16074"/>
                  </a:cubicBezTo>
                  <a:cubicBezTo>
                    <a:pt x="7327" y="16817"/>
                    <a:pt x="7363" y="17576"/>
                    <a:pt x="7496" y="18319"/>
                  </a:cubicBezTo>
                  <a:cubicBezTo>
                    <a:pt x="7713" y="19641"/>
                    <a:pt x="8380" y="21093"/>
                    <a:pt x="9764" y="21497"/>
                  </a:cubicBezTo>
                  <a:cubicBezTo>
                    <a:pt x="10003" y="21567"/>
                    <a:pt x="10245" y="21600"/>
                    <a:pt x="10488" y="21600"/>
                  </a:cubicBezTo>
                  <a:cubicBezTo>
                    <a:pt x="11478" y="21600"/>
                    <a:pt x="12459" y="21062"/>
                    <a:pt x="13033" y="20305"/>
                  </a:cubicBezTo>
                  <a:cubicBezTo>
                    <a:pt x="13756" y="19364"/>
                    <a:pt x="13974" y="18172"/>
                    <a:pt x="13974" y="17014"/>
                  </a:cubicBezTo>
                  <a:cubicBezTo>
                    <a:pt x="13974" y="16670"/>
                    <a:pt x="13955" y="16316"/>
                    <a:pt x="13927" y="15961"/>
                  </a:cubicBezTo>
                  <a:cubicBezTo>
                    <a:pt x="14613" y="16368"/>
                    <a:pt x="15339" y="16712"/>
                    <a:pt x="16103" y="16989"/>
                  </a:cubicBezTo>
                  <a:cubicBezTo>
                    <a:pt x="16776" y="17229"/>
                    <a:pt x="17537" y="17400"/>
                    <a:pt x="18265" y="17400"/>
                  </a:cubicBezTo>
                  <a:cubicBezTo>
                    <a:pt x="19002" y="17400"/>
                    <a:pt x="19704" y="17225"/>
                    <a:pt x="20245" y="16772"/>
                  </a:cubicBezTo>
                  <a:cubicBezTo>
                    <a:pt x="21186" y="16004"/>
                    <a:pt x="21289" y="14622"/>
                    <a:pt x="20762" y="13586"/>
                  </a:cubicBezTo>
                  <a:cubicBezTo>
                    <a:pt x="20236" y="12531"/>
                    <a:pt x="19209" y="11773"/>
                    <a:pt x="18116" y="11194"/>
                  </a:cubicBezTo>
                  <a:cubicBezTo>
                    <a:pt x="17786" y="11012"/>
                    <a:pt x="17457" y="10857"/>
                    <a:pt x="17109" y="10700"/>
                  </a:cubicBezTo>
                  <a:cubicBezTo>
                    <a:pt x="17843" y="10356"/>
                    <a:pt x="18521" y="9949"/>
                    <a:pt x="19162" y="9483"/>
                  </a:cubicBezTo>
                  <a:cubicBezTo>
                    <a:pt x="20302" y="8654"/>
                    <a:pt x="21346" y="7402"/>
                    <a:pt x="21044" y="6088"/>
                  </a:cubicBezTo>
                  <a:cubicBezTo>
                    <a:pt x="20781" y="4965"/>
                    <a:pt x="19529" y="4197"/>
                    <a:pt x="18287" y="4084"/>
                  </a:cubicBezTo>
                  <a:cubicBezTo>
                    <a:pt x="18154" y="4073"/>
                    <a:pt x="18023" y="4067"/>
                    <a:pt x="17892" y="4067"/>
                  </a:cubicBezTo>
                  <a:cubicBezTo>
                    <a:pt x="16782" y="4067"/>
                    <a:pt x="15685" y="4471"/>
                    <a:pt x="14708" y="4975"/>
                  </a:cubicBezTo>
                  <a:cubicBezTo>
                    <a:pt x="14360" y="5155"/>
                    <a:pt x="14020" y="5354"/>
                    <a:pt x="13691" y="5571"/>
                  </a:cubicBezTo>
                  <a:cubicBezTo>
                    <a:pt x="13737" y="4800"/>
                    <a:pt x="13701" y="4032"/>
                    <a:pt x="13569" y="3273"/>
                  </a:cubicBezTo>
                  <a:cubicBezTo>
                    <a:pt x="13334" y="1951"/>
                    <a:pt x="12665" y="499"/>
                    <a:pt x="11271" y="93"/>
                  </a:cubicBezTo>
                  <a:cubicBezTo>
                    <a:pt x="11045" y="29"/>
                    <a:pt x="10813" y="0"/>
                    <a:pt x="10581" y="0"/>
                  </a:cubicBezTo>
                  <a:close/>
                </a:path>
              </a:pathLst>
            </a:custGeom>
            <a:solidFill>
              <a:srgbClr val="D9827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99" name="Google Shape;4187;p65"/>
            <p:cNvSpPr/>
            <p:nvPr/>
          </p:nvSpPr>
          <p:spPr>
            <a:xfrm rot="20178096">
              <a:off x="376090" y="248477"/>
              <a:ext cx="710847" cy="788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0167" y="0"/>
                  </a:moveTo>
                  <a:cubicBezTo>
                    <a:pt x="10018" y="0"/>
                    <a:pt x="9896" y="116"/>
                    <a:pt x="9896" y="255"/>
                  </a:cubicBezTo>
                  <a:cubicBezTo>
                    <a:pt x="9885" y="1912"/>
                    <a:pt x="10078" y="8878"/>
                    <a:pt x="10127" y="10723"/>
                  </a:cubicBezTo>
                  <a:lnTo>
                    <a:pt x="706" y="6146"/>
                  </a:lnTo>
                  <a:cubicBezTo>
                    <a:pt x="662" y="6128"/>
                    <a:pt x="619" y="6121"/>
                    <a:pt x="581" y="6121"/>
                  </a:cubicBezTo>
                  <a:cubicBezTo>
                    <a:pt x="320" y="6121"/>
                    <a:pt x="165" y="6458"/>
                    <a:pt x="439" y="6611"/>
                  </a:cubicBezTo>
                  <a:lnTo>
                    <a:pt x="9860" y="11186"/>
                  </a:lnTo>
                  <a:cubicBezTo>
                    <a:pt x="8151" y="12182"/>
                    <a:pt x="1700" y="15908"/>
                    <a:pt x="149" y="16735"/>
                  </a:cubicBezTo>
                  <a:cubicBezTo>
                    <a:pt x="-115" y="16866"/>
                    <a:pt x="-1" y="17223"/>
                    <a:pt x="279" y="17223"/>
                  </a:cubicBezTo>
                  <a:cubicBezTo>
                    <a:pt x="284" y="17223"/>
                    <a:pt x="290" y="17223"/>
                    <a:pt x="293" y="17223"/>
                  </a:cubicBezTo>
                  <a:cubicBezTo>
                    <a:pt x="352" y="17223"/>
                    <a:pt x="401" y="17211"/>
                    <a:pt x="450" y="17188"/>
                  </a:cubicBezTo>
                  <a:cubicBezTo>
                    <a:pt x="2002" y="16361"/>
                    <a:pt x="8466" y="12623"/>
                    <a:pt x="10176" y="11630"/>
                  </a:cubicBezTo>
                  <a:lnTo>
                    <a:pt x="10673" y="21357"/>
                  </a:lnTo>
                  <a:cubicBezTo>
                    <a:pt x="10684" y="21489"/>
                    <a:pt x="10806" y="21600"/>
                    <a:pt x="10964" y="21600"/>
                  </a:cubicBezTo>
                  <a:lnTo>
                    <a:pt x="10977" y="21600"/>
                  </a:lnTo>
                  <a:cubicBezTo>
                    <a:pt x="11135" y="21600"/>
                    <a:pt x="11254" y="21466"/>
                    <a:pt x="11243" y="21323"/>
                  </a:cubicBezTo>
                  <a:lnTo>
                    <a:pt x="10757" y="11608"/>
                  </a:lnTo>
                  <a:cubicBezTo>
                    <a:pt x="12564" y="12437"/>
                    <a:pt x="19365" y="15598"/>
                    <a:pt x="20955" y="16393"/>
                  </a:cubicBezTo>
                  <a:cubicBezTo>
                    <a:pt x="20996" y="16411"/>
                    <a:pt x="21037" y="16418"/>
                    <a:pt x="21077" y="16418"/>
                  </a:cubicBezTo>
                  <a:cubicBezTo>
                    <a:pt x="21327" y="16418"/>
                    <a:pt x="21485" y="16084"/>
                    <a:pt x="21221" y="15930"/>
                  </a:cubicBezTo>
                  <a:cubicBezTo>
                    <a:pt x="19635" y="15132"/>
                    <a:pt x="12868" y="11994"/>
                    <a:pt x="11023" y="11154"/>
                  </a:cubicBezTo>
                  <a:lnTo>
                    <a:pt x="20156" y="6136"/>
                  </a:lnTo>
                  <a:cubicBezTo>
                    <a:pt x="20428" y="5980"/>
                    <a:pt x="20265" y="5648"/>
                    <a:pt x="20012" y="5648"/>
                  </a:cubicBezTo>
                  <a:cubicBezTo>
                    <a:pt x="19963" y="5648"/>
                    <a:pt x="19906" y="5663"/>
                    <a:pt x="19852" y="5692"/>
                  </a:cubicBezTo>
                  <a:lnTo>
                    <a:pt x="10708" y="10711"/>
                  </a:lnTo>
                  <a:cubicBezTo>
                    <a:pt x="10648" y="8865"/>
                    <a:pt x="10455" y="1902"/>
                    <a:pt x="10466" y="255"/>
                  </a:cubicBezTo>
                  <a:cubicBezTo>
                    <a:pt x="10466" y="111"/>
                    <a:pt x="10344" y="0"/>
                    <a:pt x="10186" y="0"/>
                  </a:cubicBezTo>
                  <a:cubicBezTo>
                    <a:pt x="10181" y="0"/>
                    <a:pt x="10176" y="0"/>
                    <a:pt x="10167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00" name="Google Shape;4188;p65"/>
            <p:cNvSpPr/>
            <p:nvPr/>
          </p:nvSpPr>
          <p:spPr>
            <a:xfrm rot="20178096">
              <a:off x="613219" y="520654"/>
              <a:ext cx="259612" cy="25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9" h="21600" fill="norm" stroke="1" extrusionOk="0">
                  <a:moveTo>
                    <a:pt x="9149" y="0"/>
                  </a:moveTo>
                  <a:cubicBezTo>
                    <a:pt x="9084" y="0"/>
                    <a:pt x="9020" y="0"/>
                    <a:pt x="8955" y="8"/>
                  </a:cubicBezTo>
                  <a:cubicBezTo>
                    <a:pt x="8910" y="8"/>
                    <a:pt x="8871" y="8"/>
                    <a:pt x="8826" y="8"/>
                  </a:cubicBezTo>
                  <a:cubicBezTo>
                    <a:pt x="6794" y="8"/>
                    <a:pt x="4789" y="834"/>
                    <a:pt x="3178" y="2369"/>
                  </a:cubicBezTo>
                  <a:cubicBezTo>
                    <a:pt x="1444" y="4075"/>
                    <a:pt x="293" y="6545"/>
                    <a:pt x="34" y="9257"/>
                  </a:cubicBezTo>
                  <a:cubicBezTo>
                    <a:pt x="-231" y="12904"/>
                    <a:pt x="1043" y="16488"/>
                    <a:pt x="3411" y="18818"/>
                  </a:cubicBezTo>
                  <a:cubicBezTo>
                    <a:pt x="5229" y="20517"/>
                    <a:pt x="7448" y="21078"/>
                    <a:pt x="9589" y="21491"/>
                  </a:cubicBezTo>
                  <a:cubicBezTo>
                    <a:pt x="9971" y="21569"/>
                    <a:pt x="10346" y="21600"/>
                    <a:pt x="10715" y="21600"/>
                  </a:cubicBezTo>
                  <a:cubicBezTo>
                    <a:pt x="17190" y="21600"/>
                    <a:pt x="21369" y="10738"/>
                    <a:pt x="16343" y="3865"/>
                  </a:cubicBezTo>
                  <a:cubicBezTo>
                    <a:pt x="14512" y="1418"/>
                    <a:pt x="11905" y="0"/>
                    <a:pt x="9149" y="0"/>
                  </a:cubicBezTo>
                  <a:close/>
                </a:path>
              </a:pathLst>
            </a:cu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502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21047067" y="9973011"/>
            <a:ext cx="2198630" cy="72442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503" name="مستطيل مستدير الزوايا"/>
          <p:cNvSpPr/>
          <p:nvPr/>
        </p:nvSpPr>
        <p:spPr>
          <a:xfrm>
            <a:off x="1998581" y="4867364"/>
            <a:ext cx="17886308" cy="7544259"/>
          </a:xfrm>
          <a:prstGeom prst="roundRect">
            <a:avLst>
              <a:gd name="adj" fmla="val 2525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506" name="تجميع"/>
          <p:cNvGrpSpPr/>
          <p:nvPr/>
        </p:nvGrpSpPr>
        <p:grpSpPr>
          <a:xfrm>
            <a:off x="19198645" y="3644755"/>
            <a:ext cx="768899" cy="981532"/>
            <a:chOff x="0" y="0"/>
            <a:chExt cx="768897" cy="981530"/>
          </a:xfrm>
        </p:grpSpPr>
        <p:pic>
          <p:nvPicPr>
            <p:cNvPr id="504" name="Picture 4" descr="Picture 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768898" cy="7688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05" name="مستطيل 63"/>
            <p:cNvSpPr txBox="1"/>
            <p:nvPr/>
          </p:nvSpPr>
          <p:spPr>
            <a:xfrm>
              <a:off x="203767" y="106869"/>
              <a:ext cx="361364" cy="874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200">
                  <a:ln w="6600" cap="flat">
                    <a:solidFill>
                      <a:srgbClr val="C0504D"/>
                    </a:solidFill>
                    <a:prstDash val="solid"/>
                    <a:round/>
                  </a:ln>
                  <a:solidFill>
                    <a:srgbClr val="E22400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sp>
        <p:nvSpPr>
          <p:cNvPr id="507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٢٣</a:t>
            </a:r>
          </a:p>
        </p:txBody>
      </p:sp>
      <p:grpSp>
        <p:nvGrpSpPr>
          <p:cNvPr id="515" name="تجميع"/>
          <p:cNvGrpSpPr/>
          <p:nvPr/>
        </p:nvGrpSpPr>
        <p:grpSpPr>
          <a:xfrm>
            <a:off x="14712866" y="2577955"/>
            <a:ext cx="6120666" cy="1066801"/>
            <a:chOff x="0" y="0"/>
            <a:chExt cx="6120665" cy="1066800"/>
          </a:xfrm>
        </p:grpSpPr>
        <p:grpSp>
          <p:nvGrpSpPr>
            <p:cNvPr id="512" name="Google Shape;4333;p67"/>
            <p:cNvGrpSpPr/>
            <p:nvPr/>
          </p:nvGrpSpPr>
          <p:grpSpPr>
            <a:xfrm>
              <a:off x="0" y="0"/>
              <a:ext cx="4894686" cy="952990"/>
              <a:chOff x="0" y="0"/>
              <a:chExt cx="4894685" cy="952989"/>
            </a:xfrm>
          </p:grpSpPr>
          <p:sp>
            <p:nvSpPr>
              <p:cNvPr id="508" name="Google Shape;4334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9" name="Google Shape;4336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0" name="Google Shape;4337;p67"/>
              <p:cNvSpPr/>
              <p:nvPr/>
            </p:nvSpPr>
            <p:spPr>
              <a:xfrm>
                <a:off x="0" y="118532"/>
                <a:ext cx="4894686" cy="834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1" name="Google Shape;4338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513" name="تأكد"/>
            <p:cNvSpPr txBox="1"/>
            <p:nvPr/>
          </p:nvSpPr>
          <p:spPr>
            <a:xfrm>
              <a:off x="760580" y="0"/>
              <a:ext cx="2702106" cy="1066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514" name="بيضاوي"/>
            <p:cNvSpPr/>
            <p:nvPr/>
          </p:nvSpPr>
          <p:spPr>
            <a:xfrm>
              <a:off x="5006294" y="72150"/>
              <a:ext cx="1114372" cy="922500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520" name="تجميع"/>
          <p:cNvGrpSpPr/>
          <p:nvPr/>
        </p:nvGrpSpPr>
        <p:grpSpPr>
          <a:xfrm>
            <a:off x="10828778" y="4867914"/>
            <a:ext cx="225915" cy="7377777"/>
            <a:chOff x="-44450" y="-44450"/>
            <a:chExt cx="225913" cy="7377776"/>
          </a:xfrm>
        </p:grpSpPr>
        <p:pic>
          <p:nvPicPr>
            <p:cNvPr id="516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6200000">
              <a:off x="-2844042" y="4307821"/>
              <a:ext cx="5962111" cy="88901"/>
            </a:xfrm>
            <a:prstGeom prst="rect">
              <a:avLst/>
            </a:prstGeom>
            <a:effectLst/>
          </p:spPr>
        </p:pic>
        <p:pic>
          <p:nvPicPr>
            <p:cNvPr id="518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6200000">
              <a:off x="-3303669" y="3214768"/>
              <a:ext cx="6607338" cy="88901"/>
            </a:xfrm>
            <a:prstGeom prst="rect">
              <a:avLst/>
            </a:prstGeom>
            <a:effectLst/>
          </p:spPr>
        </p:pic>
      </p:grpSp>
      <p:sp>
        <p:nvSpPr>
          <p:cNvPr id="521" name="ما العددان اللذان مجموعهما ٢٤ ، و خمسة أمثال الاول ناقص الثاني يساوي ١٢ ؟"/>
          <p:cNvSpPr txBox="1"/>
          <p:nvPr/>
        </p:nvSpPr>
        <p:spPr>
          <a:xfrm>
            <a:off x="3727035" y="3504608"/>
            <a:ext cx="15471611" cy="724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 defTabSz="914400">
              <a:defRPr b="1" sz="3800">
                <a:solidFill>
                  <a:srgbClr val="5E5E5E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ما العددان اللذان مجموعهما ٢٤ ، و خمسة أمثال الاول ناقص الثاني يساوي ١٢ ؟</a:t>
            </a:r>
          </a:p>
        </p:txBody>
      </p:sp>
      <p:sp>
        <p:nvSpPr>
          <p:cNvPr id="522" name="Google Shape;4376;p67"/>
          <p:cNvSpPr/>
          <p:nvPr/>
        </p:nvSpPr>
        <p:spPr>
          <a:xfrm rot="9913345">
            <a:off x="19067566" y="4332993"/>
            <a:ext cx="1025348" cy="530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76BB4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8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0" dur="10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mph" nodeType="afterEffect" presetSubtype="0" presetID="8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3" dur="10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4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7" dur="60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mph" nodeType="afterEffect" presetSubtype="0" presetID="8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0" dur="10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mph" nodeType="afterEffect" presetSubtype="0" presetID="8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3" dur="10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mph" nodeType="after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mph" nodeType="afterEffect" presetSubtype="0" presetID="35" grpId="8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Class="exit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2" dur="5250" fill="hold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01" grpId="1"/>
      <p:bldP build="whole" bldLvl="1" animBg="1" rev="0" advAuto="0" spid="501" grpId="2"/>
      <p:bldP build="whole" bldLvl="1" animBg="1" rev="0" advAuto="0" spid="501" grpId="3"/>
      <p:bldP build="whole" bldLvl="1" animBg="1" rev="0" advAuto="0" spid="497" grpId="7"/>
      <p:bldP build="whole" bldLvl="1" animBg="1" rev="0" advAuto="0" spid="501" grpId="5"/>
      <p:bldP build="whole" bldLvl="1" animBg="1" rev="0" advAuto="0" spid="501" grpId="6"/>
      <p:bldP build="whole" bldLvl="1" animBg="1" rev="0" advAuto="0" spid="497" grpId="8"/>
      <p:bldP build="whole" bldLvl="1" animBg="1" rev="0" advAuto="0" spid="497" grpId="9"/>
      <p:bldP build="whole" bldLvl="1" animBg="1" rev="0" advAuto="0" spid="497" grpId="4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8" name="Google Shape;4333;p67"/>
          <p:cNvGrpSpPr/>
          <p:nvPr/>
        </p:nvGrpSpPr>
        <p:grpSpPr>
          <a:xfrm>
            <a:off x="15444837" y="2690375"/>
            <a:ext cx="5036134" cy="934379"/>
            <a:chOff x="0" y="0"/>
            <a:chExt cx="5036132" cy="934378"/>
          </a:xfrm>
        </p:grpSpPr>
        <p:sp>
          <p:nvSpPr>
            <p:cNvPr id="524" name="Google Shape;4334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25" name="Google Shape;4336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26" name="Google Shape;4337;p67"/>
            <p:cNvSpPr/>
            <p:nvPr/>
          </p:nvSpPr>
          <p:spPr>
            <a:xfrm>
              <a:off x="0" y="116217"/>
              <a:ext cx="5036133" cy="818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121"/>
                  </a:lnTo>
                  <a:cubicBezTo>
                    <a:pt x="19" y="21103"/>
                    <a:pt x="41" y="21094"/>
                    <a:pt x="64" y="21091"/>
                  </a:cubicBezTo>
                  <a:cubicBezTo>
                    <a:pt x="68" y="21091"/>
                    <a:pt x="72" y="21091"/>
                    <a:pt x="75" y="21091"/>
                  </a:cubicBezTo>
                  <a:cubicBezTo>
                    <a:pt x="247" y="21091"/>
                    <a:pt x="281" y="21600"/>
                    <a:pt x="453" y="21600"/>
                  </a:cubicBezTo>
                  <a:cubicBezTo>
                    <a:pt x="457" y="21600"/>
                    <a:pt x="460" y="21600"/>
                    <a:pt x="464" y="21599"/>
                  </a:cubicBezTo>
                  <a:cubicBezTo>
                    <a:pt x="648" y="21578"/>
                    <a:pt x="642" y="21446"/>
                    <a:pt x="826" y="21422"/>
                  </a:cubicBezTo>
                  <a:cubicBezTo>
                    <a:pt x="1012" y="21399"/>
                    <a:pt x="997" y="21140"/>
                    <a:pt x="1183" y="21116"/>
                  </a:cubicBezTo>
                  <a:cubicBezTo>
                    <a:pt x="1369" y="21094"/>
                    <a:pt x="1364" y="21001"/>
                    <a:pt x="1548" y="20976"/>
                  </a:cubicBezTo>
                  <a:cubicBezTo>
                    <a:pt x="1554" y="20976"/>
                    <a:pt x="1560" y="20975"/>
                    <a:pt x="1566" y="20975"/>
                  </a:cubicBezTo>
                  <a:cubicBezTo>
                    <a:pt x="1730" y="20975"/>
                    <a:pt x="1754" y="21266"/>
                    <a:pt x="1918" y="21266"/>
                  </a:cubicBezTo>
                  <a:cubicBezTo>
                    <a:pt x="1924" y="21266"/>
                    <a:pt x="1930" y="21265"/>
                    <a:pt x="1936" y="21265"/>
                  </a:cubicBezTo>
                  <a:cubicBezTo>
                    <a:pt x="2120" y="21240"/>
                    <a:pt x="2114" y="21099"/>
                    <a:pt x="2298" y="21077"/>
                  </a:cubicBezTo>
                  <a:cubicBezTo>
                    <a:pt x="2482" y="21055"/>
                    <a:pt x="2479" y="20981"/>
                    <a:pt x="2663" y="20957"/>
                  </a:cubicBezTo>
                  <a:cubicBezTo>
                    <a:pt x="2849" y="20935"/>
                    <a:pt x="2847" y="20896"/>
                    <a:pt x="3031" y="20871"/>
                  </a:cubicBezTo>
                  <a:cubicBezTo>
                    <a:pt x="3036" y="20871"/>
                    <a:pt x="3041" y="20871"/>
                    <a:pt x="3046" y="20871"/>
                  </a:cubicBezTo>
                  <a:cubicBezTo>
                    <a:pt x="3212" y="20871"/>
                    <a:pt x="3241" y="21236"/>
                    <a:pt x="3406" y="21236"/>
                  </a:cubicBezTo>
                  <a:cubicBezTo>
                    <a:pt x="3411" y="21236"/>
                    <a:pt x="3417" y="21236"/>
                    <a:pt x="3422" y="21235"/>
                  </a:cubicBezTo>
                  <a:cubicBezTo>
                    <a:pt x="3606" y="21213"/>
                    <a:pt x="3574" y="20598"/>
                    <a:pt x="3759" y="20576"/>
                  </a:cubicBezTo>
                  <a:cubicBezTo>
                    <a:pt x="3762" y="20576"/>
                    <a:pt x="3765" y="20575"/>
                    <a:pt x="3768" y="20575"/>
                  </a:cubicBezTo>
                  <a:cubicBezTo>
                    <a:pt x="3942" y="20575"/>
                    <a:pt x="3976" y="21136"/>
                    <a:pt x="4150" y="21136"/>
                  </a:cubicBezTo>
                  <a:cubicBezTo>
                    <a:pt x="4154" y="21136"/>
                    <a:pt x="4157" y="21136"/>
                    <a:pt x="4160" y="21135"/>
                  </a:cubicBezTo>
                  <a:cubicBezTo>
                    <a:pt x="4344" y="21113"/>
                    <a:pt x="4314" y="20522"/>
                    <a:pt x="4498" y="20500"/>
                  </a:cubicBezTo>
                  <a:cubicBezTo>
                    <a:pt x="4503" y="20500"/>
                    <a:pt x="4508" y="20500"/>
                    <a:pt x="4512" y="20500"/>
                  </a:cubicBezTo>
                  <a:cubicBezTo>
                    <a:pt x="4681" y="20500"/>
                    <a:pt x="4708" y="20887"/>
                    <a:pt x="4877" y="20887"/>
                  </a:cubicBezTo>
                  <a:cubicBezTo>
                    <a:pt x="4882" y="20887"/>
                    <a:pt x="4886" y="20887"/>
                    <a:pt x="4891" y="20886"/>
                  </a:cubicBezTo>
                  <a:cubicBezTo>
                    <a:pt x="5075" y="20864"/>
                    <a:pt x="5059" y="20544"/>
                    <a:pt x="5243" y="20520"/>
                  </a:cubicBezTo>
                  <a:cubicBezTo>
                    <a:pt x="5313" y="20511"/>
                    <a:pt x="5356" y="20509"/>
                    <a:pt x="5393" y="20509"/>
                  </a:cubicBezTo>
                  <a:cubicBezTo>
                    <a:pt x="5420" y="20509"/>
                    <a:pt x="5443" y="20509"/>
                    <a:pt x="5471" y="20509"/>
                  </a:cubicBezTo>
                  <a:cubicBezTo>
                    <a:pt x="5506" y="20509"/>
                    <a:pt x="5549" y="20508"/>
                    <a:pt x="5613" y="20500"/>
                  </a:cubicBezTo>
                  <a:cubicBezTo>
                    <a:pt x="5799" y="20478"/>
                    <a:pt x="5791" y="20329"/>
                    <a:pt x="5975" y="20307"/>
                  </a:cubicBezTo>
                  <a:cubicBezTo>
                    <a:pt x="6160" y="20285"/>
                    <a:pt x="6158" y="20263"/>
                    <a:pt x="6344" y="20241"/>
                  </a:cubicBezTo>
                  <a:cubicBezTo>
                    <a:pt x="6348" y="20241"/>
                    <a:pt x="6352" y="20241"/>
                    <a:pt x="6356" y="20241"/>
                  </a:cubicBezTo>
                  <a:cubicBezTo>
                    <a:pt x="6525" y="20241"/>
                    <a:pt x="6556" y="20684"/>
                    <a:pt x="6725" y="20684"/>
                  </a:cubicBezTo>
                  <a:cubicBezTo>
                    <a:pt x="6729" y="20684"/>
                    <a:pt x="6733" y="20684"/>
                    <a:pt x="6737" y="20684"/>
                  </a:cubicBezTo>
                  <a:cubicBezTo>
                    <a:pt x="6922" y="20659"/>
                    <a:pt x="6914" y="20498"/>
                    <a:pt x="7100" y="20476"/>
                  </a:cubicBezTo>
                  <a:cubicBezTo>
                    <a:pt x="7284" y="20454"/>
                    <a:pt x="7271" y="20219"/>
                    <a:pt x="7457" y="20197"/>
                  </a:cubicBezTo>
                  <a:cubicBezTo>
                    <a:pt x="7464" y="20196"/>
                    <a:pt x="7470" y="20196"/>
                    <a:pt x="7476" y="20196"/>
                  </a:cubicBezTo>
                  <a:cubicBezTo>
                    <a:pt x="7636" y="20196"/>
                    <a:pt x="7660" y="20443"/>
                    <a:pt x="7820" y="20443"/>
                  </a:cubicBezTo>
                  <a:cubicBezTo>
                    <a:pt x="7826" y="20443"/>
                    <a:pt x="7833" y="20443"/>
                    <a:pt x="7839" y="20442"/>
                  </a:cubicBezTo>
                  <a:cubicBezTo>
                    <a:pt x="8025" y="20422"/>
                    <a:pt x="8016" y="20226"/>
                    <a:pt x="8200" y="20204"/>
                  </a:cubicBezTo>
                  <a:cubicBezTo>
                    <a:pt x="8384" y="20180"/>
                    <a:pt x="8381" y="20102"/>
                    <a:pt x="8565" y="20082"/>
                  </a:cubicBezTo>
                  <a:cubicBezTo>
                    <a:pt x="8569" y="20082"/>
                    <a:pt x="8573" y="20082"/>
                    <a:pt x="8576" y="20082"/>
                  </a:cubicBezTo>
                  <a:cubicBezTo>
                    <a:pt x="8746" y="20082"/>
                    <a:pt x="8779" y="20550"/>
                    <a:pt x="8948" y="20550"/>
                  </a:cubicBezTo>
                  <a:cubicBezTo>
                    <a:pt x="8952" y="20550"/>
                    <a:pt x="8956" y="20549"/>
                    <a:pt x="8960" y="20549"/>
                  </a:cubicBezTo>
                  <a:cubicBezTo>
                    <a:pt x="9146" y="20527"/>
                    <a:pt x="9145" y="20522"/>
                    <a:pt x="9330" y="20498"/>
                  </a:cubicBezTo>
                  <a:cubicBezTo>
                    <a:pt x="9515" y="20476"/>
                    <a:pt x="9492" y="20048"/>
                    <a:pt x="9677" y="20026"/>
                  </a:cubicBezTo>
                  <a:cubicBezTo>
                    <a:pt x="9684" y="20025"/>
                    <a:pt x="9691" y="20025"/>
                    <a:pt x="9697" y="20025"/>
                  </a:cubicBezTo>
                  <a:cubicBezTo>
                    <a:pt x="9856" y="20025"/>
                    <a:pt x="9880" y="20260"/>
                    <a:pt x="10039" y="20260"/>
                  </a:cubicBezTo>
                  <a:cubicBezTo>
                    <a:pt x="10046" y="20260"/>
                    <a:pt x="10053" y="20259"/>
                    <a:pt x="10061" y="20258"/>
                  </a:cubicBezTo>
                  <a:cubicBezTo>
                    <a:pt x="10245" y="20236"/>
                    <a:pt x="10237" y="20090"/>
                    <a:pt x="10423" y="20068"/>
                  </a:cubicBezTo>
                  <a:cubicBezTo>
                    <a:pt x="10607" y="20046"/>
                    <a:pt x="10594" y="19797"/>
                    <a:pt x="10780" y="19772"/>
                  </a:cubicBezTo>
                  <a:cubicBezTo>
                    <a:pt x="10784" y="19772"/>
                    <a:pt x="10788" y="19771"/>
                    <a:pt x="10791" y="19771"/>
                  </a:cubicBezTo>
                  <a:cubicBezTo>
                    <a:pt x="10962" y="19771"/>
                    <a:pt x="10994" y="20256"/>
                    <a:pt x="11166" y="20256"/>
                  </a:cubicBezTo>
                  <a:cubicBezTo>
                    <a:pt x="11170" y="20256"/>
                    <a:pt x="11173" y="20256"/>
                    <a:pt x="11177" y="20256"/>
                  </a:cubicBezTo>
                  <a:cubicBezTo>
                    <a:pt x="11362" y="20231"/>
                    <a:pt x="11345" y="19929"/>
                    <a:pt x="11530" y="19907"/>
                  </a:cubicBezTo>
                  <a:cubicBezTo>
                    <a:pt x="11714" y="19885"/>
                    <a:pt x="11705" y="19677"/>
                    <a:pt x="11889" y="19653"/>
                  </a:cubicBezTo>
                  <a:cubicBezTo>
                    <a:pt x="12073" y="19631"/>
                    <a:pt x="12074" y="19648"/>
                    <a:pt x="12259" y="19623"/>
                  </a:cubicBezTo>
                  <a:cubicBezTo>
                    <a:pt x="12274" y="19621"/>
                    <a:pt x="12289" y="19620"/>
                    <a:pt x="12302" y="19620"/>
                  </a:cubicBezTo>
                  <a:cubicBezTo>
                    <a:pt x="12433" y="19620"/>
                    <a:pt x="12462" y="19711"/>
                    <a:pt x="12595" y="19711"/>
                  </a:cubicBezTo>
                  <a:cubicBezTo>
                    <a:pt x="12607" y="19711"/>
                    <a:pt x="12620" y="19710"/>
                    <a:pt x="12635" y="19708"/>
                  </a:cubicBezTo>
                  <a:cubicBezTo>
                    <a:pt x="12819" y="19687"/>
                    <a:pt x="12816" y="19633"/>
                    <a:pt x="13002" y="19611"/>
                  </a:cubicBezTo>
                  <a:cubicBezTo>
                    <a:pt x="13007" y="19610"/>
                    <a:pt x="13011" y="19610"/>
                    <a:pt x="13016" y="19610"/>
                  </a:cubicBezTo>
                  <a:cubicBezTo>
                    <a:pt x="13182" y="19610"/>
                    <a:pt x="13210" y="19973"/>
                    <a:pt x="13377" y="19973"/>
                  </a:cubicBezTo>
                  <a:cubicBezTo>
                    <a:pt x="13381" y="19973"/>
                    <a:pt x="13386" y="19973"/>
                    <a:pt x="13391" y="19972"/>
                  </a:cubicBezTo>
                  <a:cubicBezTo>
                    <a:pt x="13413" y="19970"/>
                    <a:pt x="13432" y="19968"/>
                    <a:pt x="13449" y="19968"/>
                  </a:cubicBezTo>
                  <a:cubicBezTo>
                    <a:pt x="13561" y="19968"/>
                    <a:pt x="13593" y="20016"/>
                    <a:pt x="13705" y="20016"/>
                  </a:cubicBezTo>
                  <a:cubicBezTo>
                    <a:pt x="13722" y="20016"/>
                    <a:pt x="13742" y="20014"/>
                    <a:pt x="13764" y="20012"/>
                  </a:cubicBezTo>
                  <a:cubicBezTo>
                    <a:pt x="13950" y="19990"/>
                    <a:pt x="13943" y="19882"/>
                    <a:pt x="14127" y="19860"/>
                  </a:cubicBezTo>
                  <a:cubicBezTo>
                    <a:pt x="14313" y="19838"/>
                    <a:pt x="14302" y="19628"/>
                    <a:pt x="14486" y="19606"/>
                  </a:cubicBezTo>
                  <a:cubicBezTo>
                    <a:pt x="14670" y="19584"/>
                    <a:pt x="14655" y="19252"/>
                    <a:pt x="14839" y="19230"/>
                  </a:cubicBezTo>
                  <a:cubicBezTo>
                    <a:pt x="14846" y="19229"/>
                    <a:pt x="14852" y="19229"/>
                    <a:pt x="14858" y="19229"/>
                  </a:cubicBezTo>
                  <a:cubicBezTo>
                    <a:pt x="15018" y="19229"/>
                    <a:pt x="15044" y="19480"/>
                    <a:pt x="15204" y="19480"/>
                  </a:cubicBezTo>
                  <a:cubicBezTo>
                    <a:pt x="15210" y="19480"/>
                    <a:pt x="15216" y="19480"/>
                    <a:pt x="15223" y="19479"/>
                  </a:cubicBezTo>
                  <a:cubicBezTo>
                    <a:pt x="15407" y="19457"/>
                    <a:pt x="15404" y="19403"/>
                    <a:pt x="15588" y="19379"/>
                  </a:cubicBezTo>
                  <a:cubicBezTo>
                    <a:pt x="15772" y="19357"/>
                    <a:pt x="15761" y="19130"/>
                    <a:pt x="15946" y="19108"/>
                  </a:cubicBezTo>
                  <a:cubicBezTo>
                    <a:pt x="15958" y="19106"/>
                    <a:pt x="15970" y="19106"/>
                    <a:pt x="15981" y="19106"/>
                  </a:cubicBezTo>
                  <a:cubicBezTo>
                    <a:pt x="16122" y="19106"/>
                    <a:pt x="16148" y="19220"/>
                    <a:pt x="16289" y="19220"/>
                  </a:cubicBezTo>
                  <a:cubicBezTo>
                    <a:pt x="16299" y="19220"/>
                    <a:pt x="16311" y="19219"/>
                    <a:pt x="16324" y="19217"/>
                  </a:cubicBezTo>
                  <a:cubicBezTo>
                    <a:pt x="16508" y="19195"/>
                    <a:pt x="16501" y="19076"/>
                    <a:pt x="16686" y="19054"/>
                  </a:cubicBezTo>
                  <a:cubicBezTo>
                    <a:pt x="16700" y="19052"/>
                    <a:pt x="16714" y="19051"/>
                    <a:pt x="16726" y="19051"/>
                  </a:cubicBezTo>
                  <a:cubicBezTo>
                    <a:pt x="16858" y="19051"/>
                    <a:pt x="16887" y="19140"/>
                    <a:pt x="17018" y="19140"/>
                  </a:cubicBezTo>
                  <a:cubicBezTo>
                    <a:pt x="17031" y="19140"/>
                    <a:pt x="17046" y="19139"/>
                    <a:pt x="17062" y="19137"/>
                  </a:cubicBezTo>
                  <a:cubicBezTo>
                    <a:pt x="17090" y="19134"/>
                    <a:pt x="17114" y="19132"/>
                    <a:pt x="17134" y="19132"/>
                  </a:cubicBezTo>
                  <a:cubicBezTo>
                    <a:pt x="17230" y="19132"/>
                    <a:pt x="17265" y="19161"/>
                    <a:pt x="17362" y="19161"/>
                  </a:cubicBezTo>
                  <a:cubicBezTo>
                    <a:pt x="17383" y="19161"/>
                    <a:pt x="17407" y="19160"/>
                    <a:pt x="17435" y="19157"/>
                  </a:cubicBezTo>
                  <a:cubicBezTo>
                    <a:pt x="17619" y="19135"/>
                    <a:pt x="17610" y="18963"/>
                    <a:pt x="17795" y="18944"/>
                  </a:cubicBezTo>
                  <a:cubicBezTo>
                    <a:pt x="17799" y="18944"/>
                    <a:pt x="17803" y="18944"/>
                    <a:pt x="17806" y="18944"/>
                  </a:cubicBezTo>
                  <a:cubicBezTo>
                    <a:pt x="17977" y="18944"/>
                    <a:pt x="18010" y="19463"/>
                    <a:pt x="18181" y="19463"/>
                  </a:cubicBezTo>
                  <a:cubicBezTo>
                    <a:pt x="18185" y="19463"/>
                    <a:pt x="18189" y="19463"/>
                    <a:pt x="18193" y="19462"/>
                  </a:cubicBezTo>
                  <a:cubicBezTo>
                    <a:pt x="18375" y="19440"/>
                    <a:pt x="18361" y="19154"/>
                    <a:pt x="18547" y="19132"/>
                  </a:cubicBezTo>
                  <a:cubicBezTo>
                    <a:pt x="18567" y="19130"/>
                    <a:pt x="18585" y="19129"/>
                    <a:pt x="18601" y="19129"/>
                  </a:cubicBezTo>
                  <a:cubicBezTo>
                    <a:pt x="18718" y="19129"/>
                    <a:pt x="18749" y="19182"/>
                    <a:pt x="18865" y="19182"/>
                  </a:cubicBezTo>
                  <a:cubicBezTo>
                    <a:pt x="18881" y="19182"/>
                    <a:pt x="18900" y="19181"/>
                    <a:pt x="18920" y="19178"/>
                  </a:cubicBezTo>
                  <a:cubicBezTo>
                    <a:pt x="19104" y="19157"/>
                    <a:pt x="19091" y="18910"/>
                    <a:pt x="19275" y="18886"/>
                  </a:cubicBezTo>
                  <a:cubicBezTo>
                    <a:pt x="19288" y="18884"/>
                    <a:pt x="19300" y="18883"/>
                    <a:pt x="19311" y="18883"/>
                  </a:cubicBezTo>
                  <a:cubicBezTo>
                    <a:pt x="19450" y="18883"/>
                    <a:pt x="19477" y="18995"/>
                    <a:pt x="19617" y="18995"/>
                  </a:cubicBezTo>
                  <a:cubicBezTo>
                    <a:pt x="19628" y="18995"/>
                    <a:pt x="19639" y="18995"/>
                    <a:pt x="19652" y="18993"/>
                  </a:cubicBezTo>
                  <a:cubicBezTo>
                    <a:pt x="19673" y="18990"/>
                    <a:pt x="19691" y="18989"/>
                    <a:pt x="19708" y="18989"/>
                  </a:cubicBezTo>
                  <a:cubicBezTo>
                    <a:pt x="19824" y="18989"/>
                    <a:pt x="19854" y="19040"/>
                    <a:pt x="19969" y="19040"/>
                  </a:cubicBezTo>
                  <a:cubicBezTo>
                    <a:pt x="19986" y="19040"/>
                    <a:pt x="20004" y="19039"/>
                    <a:pt x="20025" y="19037"/>
                  </a:cubicBezTo>
                  <a:cubicBezTo>
                    <a:pt x="20209" y="19013"/>
                    <a:pt x="20204" y="18878"/>
                    <a:pt x="20387" y="18856"/>
                  </a:cubicBezTo>
                  <a:cubicBezTo>
                    <a:pt x="20571" y="18834"/>
                    <a:pt x="20558" y="18577"/>
                    <a:pt x="20742" y="18555"/>
                  </a:cubicBezTo>
                  <a:cubicBezTo>
                    <a:pt x="20746" y="18555"/>
                    <a:pt x="20750" y="18555"/>
                    <a:pt x="20753" y="18555"/>
                  </a:cubicBezTo>
                  <a:cubicBezTo>
                    <a:pt x="20926" y="18555"/>
                    <a:pt x="20959" y="19064"/>
                    <a:pt x="21129" y="19064"/>
                  </a:cubicBezTo>
                  <a:cubicBezTo>
                    <a:pt x="21132" y="19064"/>
                    <a:pt x="21136" y="19064"/>
                    <a:pt x="21140" y="19063"/>
                  </a:cubicBezTo>
                  <a:cubicBezTo>
                    <a:pt x="21324" y="19042"/>
                    <a:pt x="21312" y="18800"/>
                    <a:pt x="21497" y="18778"/>
                  </a:cubicBezTo>
                  <a:cubicBezTo>
                    <a:pt x="21504" y="18777"/>
                    <a:pt x="21511" y="18776"/>
                    <a:pt x="21519" y="18776"/>
                  </a:cubicBezTo>
                  <a:cubicBezTo>
                    <a:pt x="21546" y="18776"/>
                    <a:pt x="21574" y="18783"/>
                    <a:pt x="21600" y="18795"/>
                  </a:cubicBezTo>
                  <a:lnTo>
                    <a:pt x="21599" y="0"/>
                  </a:lnTo>
                  <a:close/>
                </a:path>
              </a:pathLst>
            </a:custGeom>
            <a:solidFill>
              <a:srgbClr val="FFE2D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27" name="Google Shape;4338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D9827D"/>
            </a:solidFill>
            <a:ln w="50800" cap="flat">
              <a:solidFill>
                <a:srgbClr val="D982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529" name="تدرب وحل المسائل"/>
          <p:cNvSpPr txBox="1"/>
          <p:nvPr/>
        </p:nvSpPr>
        <p:spPr>
          <a:xfrm>
            <a:off x="16057087" y="2951040"/>
            <a:ext cx="3431393" cy="626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914400">
              <a:lnSpc>
                <a:spcPct val="80000"/>
              </a:lnSpc>
              <a:defRPr b="1" sz="3600" u="sng">
                <a:solidFill>
                  <a:srgbClr val="B51A0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تدرب وحل المسائل</a:t>
            </a:r>
          </a:p>
        </p:txBody>
      </p:sp>
      <p:sp>
        <p:nvSpPr>
          <p:cNvPr id="530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٢٩</a:t>
            </a:r>
          </a:p>
        </p:txBody>
      </p:sp>
      <p:grpSp>
        <p:nvGrpSpPr>
          <p:cNvPr id="533" name="تجميع"/>
          <p:cNvGrpSpPr/>
          <p:nvPr/>
        </p:nvGrpSpPr>
        <p:grpSpPr>
          <a:xfrm>
            <a:off x="13833856" y="3090323"/>
            <a:ext cx="856412" cy="856412"/>
            <a:chOff x="0" y="0"/>
            <a:chExt cx="856411" cy="856411"/>
          </a:xfrm>
        </p:grpSpPr>
        <p:pic>
          <p:nvPicPr>
            <p:cNvPr id="531" name="Picture 4" descr="Picture 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56412" cy="8564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32" name="مستطيل 38"/>
            <p:cNvSpPr txBox="1"/>
            <p:nvPr/>
          </p:nvSpPr>
          <p:spPr>
            <a:xfrm>
              <a:off x="54393" y="142715"/>
              <a:ext cx="747625" cy="7136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40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١٢</a:t>
              </a:r>
            </a:p>
          </p:txBody>
        </p:sp>
      </p:grpSp>
      <p:sp>
        <p:nvSpPr>
          <p:cNvPr id="534" name="مستطيل مستدير الزوايا"/>
          <p:cNvSpPr/>
          <p:nvPr/>
        </p:nvSpPr>
        <p:spPr>
          <a:xfrm>
            <a:off x="1998581" y="4448163"/>
            <a:ext cx="18463340" cy="7963460"/>
          </a:xfrm>
          <a:prstGeom prst="roundRect">
            <a:avLst>
              <a:gd name="adj" fmla="val 2392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539" name="تجميع"/>
          <p:cNvGrpSpPr/>
          <p:nvPr/>
        </p:nvGrpSpPr>
        <p:grpSpPr>
          <a:xfrm>
            <a:off x="11714484" y="4803864"/>
            <a:ext cx="225915" cy="7377777"/>
            <a:chOff x="-44450" y="-44450"/>
            <a:chExt cx="225913" cy="7377776"/>
          </a:xfrm>
        </p:grpSpPr>
        <p:pic>
          <p:nvPicPr>
            <p:cNvPr id="535" name="خط خط" descr="خط خط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6200000">
              <a:off x="-2844042" y="4307821"/>
              <a:ext cx="5962111" cy="88901"/>
            </a:xfrm>
            <a:prstGeom prst="rect">
              <a:avLst/>
            </a:prstGeom>
            <a:effectLst/>
          </p:spPr>
        </p:pic>
        <p:pic>
          <p:nvPicPr>
            <p:cNvPr id="537" name="خط خط" descr="خط خط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6200000">
              <a:off x="-3303669" y="3214768"/>
              <a:ext cx="6607338" cy="88901"/>
            </a:xfrm>
            <a:prstGeom prst="rect">
              <a:avLst/>
            </a:prstGeom>
            <a:effectLst/>
          </p:spPr>
        </p:pic>
      </p:grpSp>
      <p:pic>
        <p:nvPicPr>
          <p:cNvPr id="540" name="IMG_8007.jpeg" descr="IMG_8007.jpeg"/>
          <p:cNvPicPr>
            <a:picLocks noChangeAspect="1"/>
          </p:cNvPicPr>
          <p:nvPr/>
        </p:nvPicPr>
        <p:blipFill>
          <a:blip r:embed="rId5">
            <a:extLst/>
          </a:blip>
          <a:srcRect l="0" t="0" r="10405" b="0"/>
          <a:stretch>
            <a:fillRect/>
          </a:stretch>
        </p:blipFill>
        <p:spPr>
          <a:xfrm>
            <a:off x="3938373" y="2859472"/>
            <a:ext cx="9547480" cy="1437154"/>
          </a:xfrm>
          <a:prstGeom prst="rect">
            <a:avLst/>
          </a:prstGeom>
          <a:ln w="12700">
            <a:miter lim="400000"/>
          </a:ln>
        </p:spPr>
      </p:pic>
      <p:sp>
        <p:nvSpPr>
          <p:cNvPr id="541" name="Google Shape;4376;p67"/>
          <p:cNvSpPr/>
          <p:nvPr/>
        </p:nvSpPr>
        <p:spPr>
          <a:xfrm rot="9913345">
            <a:off x="18979091" y="4041294"/>
            <a:ext cx="1096740" cy="567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FF6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33250">
            <a:off x="12622795" y="2969656"/>
            <a:ext cx="9128307" cy="5134672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Google Shape;1736;p24"/>
          <p:cNvSpPr txBox="1"/>
          <p:nvPr/>
        </p:nvSpPr>
        <p:spPr>
          <a:xfrm>
            <a:off x="3297780" y="5074117"/>
            <a:ext cx="5778811" cy="4434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914400" rtl="0">
              <a:defRPr sz="84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914400" rtl="0">
              <a:defRPr sz="84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pic>
        <p:nvPicPr>
          <p:cNvPr id="129" name="IMG_0588.jpeg" descr="IMG_0588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62871" y="1658886"/>
            <a:ext cx="4513720" cy="34003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l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127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12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27"/>
                  </p:tgtEl>
                </p:cond>
              </p:nextCondLst>
            </p:seq>
          </p:childTnLst>
        </p:cTn>
      </p:par>
    </p:tnLst>
    <p:bldLst>
      <p:bldP build="whole" bldLvl="1" animBg="1" rev="0" advAuto="0" spid="129" grpId="3"/>
      <p:bldP build="whole" bldLvl="1" animBg="1" rev="0" advAuto="0" spid="128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IMG_8008.jpeg" descr="IMG_80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28702" y="5599170"/>
            <a:ext cx="13497321" cy="2274830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" name="Google Shape;4333;p67"/>
          <p:cNvGrpSpPr/>
          <p:nvPr/>
        </p:nvGrpSpPr>
        <p:grpSpPr>
          <a:xfrm>
            <a:off x="15773927" y="2690375"/>
            <a:ext cx="4707044" cy="833474"/>
            <a:chOff x="0" y="0"/>
            <a:chExt cx="4707042" cy="833472"/>
          </a:xfrm>
        </p:grpSpPr>
        <p:sp>
          <p:nvSpPr>
            <p:cNvPr id="545" name="Google Shape;4334;p67"/>
            <p:cNvSpPr/>
            <p:nvPr/>
          </p:nvSpPr>
          <p:spPr>
            <a:xfrm>
              <a:off x="436134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6" name="Google Shape;4336;p67"/>
            <p:cNvSpPr/>
            <p:nvPr/>
          </p:nvSpPr>
          <p:spPr>
            <a:xfrm>
              <a:off x="436134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7" name="Google Shape;4337;p67"/>
            <p:cNvSpPr/>
            <p:nvPr/>
          </p:nvSpPr>
          <p:spPr>
            <a:xfrm>
              <a:off x="0" y="116217"/>
              <a:ext cx="4707043" cy="717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121"/>
                  </a:lnTo>
                  <a:cubicBezTo>
                    <a:pt x="19" y="21103"/>
                    <a:pt x="41" y="21094"/>
                    <a:pt x="64" y="21091"/>
                  </a:cubicBezTo>
                  <a:cubicBezTo>
                    <a:pt x="68" y="21091"/>
                    <a:pt x="72" y="21091"/>
                    <a:pt x="75" y="21091"/>
                  </a:cubicBezTo>
                  <a:cubicBezTo>
                    <a:pt x="247" y="21091"/>
                    <a:pt x="281" y="21600"/>
                    <a:pt x="453" y="21600"/>
                  </a:cubicBezTo>
                  <a:cubicBezTo>
                    <a:pt x="457" y="21600"/>
                    <a:pt x="460" y="21600"/>
                    <a:pt x="464" y="21599"/>
                  </a:cubicBezTo>
                  <a:cubicBezTo>
                    <a:pt x="648" y="21578"/>
                    <a:pt x="642" y="21446"/>
                    <a:pt x="826" y="21422"/>
                  </a:cubicBezTo>
                  <a:cubicBezTo>
                    <a:pt x="1012" y="21399"/>
                    <a:pt x="997" y="21140"/>
                    <a:pt x="1183" y="21116"/>
                  </a:cubicBezTo>
                  <a:cubicBezTo>
                    <a:pt x="1369" y="21094"/>
                    <a:pt x="1364" y="21001"/>
                    <a:pt x="1548" y="20976"/>
                  </a:cubicBezTo>
                  <a:cubicBezTo>
                    <a:pt x="1554" y="20976"/>
                    <a:pt x="1560" y="20975"/>
                    <a:pt x="1566" y="20975"/>
                  </a:cubicBezTo>
                  <a:cubicBezTo>
                    <a:pt x="1730" y="20975"/>
                    <a:pt x="1754" y="21266"/>
                    <a:pt x="1918" y="21266"/>
                  </a:cubicBezTo>
                  <a:cubicBezTo>
                    <a:pt x="1924" y="21266"/>
                    <a:pt x="1930" y="21265"/>
                    <a:pt x="1936" y="21265"/>
                  </a:cubicBezTo>
                  <a:cubicBezTo>
                    <a:pt x="2120" y="21240"/>
                    <a:pt x="2114" y="21099"/>
                    <a:pt x="2298" y="21077"/>
                  </a:cubicBezTo>
                  <a:cubicBezTo>
                    <a:pt x="2482" y="21055"/>
                    <a:pt x="2479" y="20981"/>
                    <a:pt x="2663" y="20957"/>
                  </a:cubicBezTo>
                  <a:cubicBezTo>
                    <a:pt x="2849" y="20935"/>
                    <a:pt x="2847" y="20896"/>
                    <a:pt x="3031" y="20871"/>
                  </a:cubicBezTo>
                  <a:cubicBezTo>
                    <a:pt x="3036" y="20871"/>
                    <a:pt x="3041" y="20871"/>
                    <a:pt x="3046" y="20871"/>
                  </a:cubicBezTo>
                  <a:cubicBezTo>
                    <a:pt x="3212" y="20871"/>
                    <a:pt x="3241" y="21236"/>
                    <a:pt x="3406" y="21236"/>
                  </a:cubicBezTo>
                  <a:cubicBezTo>
                    <a:pt x="3411" y="21236"/>
                    <a:pt x="3417" y="21236"/>
                    <a:pt x="3422" y="21235"/>
                  </a:cubicBezTo>
                  <a:cubicBezTo>
                    <a:pt x="3606" y="21213"/>
                    <a:pt x="3574" y="20598"/>
                    <a:pt x="3759" y="20576"/>
                  </a:cubicBezTo>
                  <a:cubicBezTo>
                    <a:pt x="3762" y="20576"/>
                    <a:pt x="3765" y="20575"/>
                    <a:pt x="3768" y="20575"/>
                  </a:cubicBezTo>
                  <a:cubicBezTo>
                    <a:pt x="3942" y="20575"/>
                    <a:pt x="3976" y="21136"/>
                    <a:pt x="4150" y="21136"/>
                  </a:cubicBezTo>
                  <a:cubicBezTo>
                    <a:pt x="4154" y="21136"/>
                    <a:pt x="4157" y="21136"/>
                    <a:pt x="4160" y="21135"/>
                  </a:cubicBezTo>
                  <a:cubicBezTo>
                    <a:pt x="4344" y="21113"/>
                    <a:pt x="4314" y="20522"/>
                    <a:pt x="4498" y="20500"/>
                  </a:cubicBezTo>
                  <a:cubicBezTo>
                    <a:pt x="4503" y="20500"/>
                    <a:pt x="4508" y="20500"/>
                    <a:pt x="4512" y="20500"/>
                  </a:cubicBezTo>
                  <a:cubicBezTo>
                    <a:pt x="4681" y="20500"/>
                    <a:pt x="4708" y="20887"/>
                    <a:pt x="4877" y="20887"/>
                  </a:cubicBezTo>
                  <a:cubicBezTo>
                    <a:pt x="4882" y="20887"/>
                    <a:pt x="4886" y="20887"/>
                    <a:pt x="4891" y="20886"/>
                  </a:cubicBezTo>
                  <a:cubicBezTo>
                    <a:pt x="5075" y="20864"/>
                    <a:pt x="5059" y="20544"/>
                    <a:pt x="5243" y="20520"/>
                  </a:cubicBezTo>
                  <a:cubicBezTo>
                    <a:pt x="5313" y="20511"/>
                    <a:pt x="5356" y="20509"/>
                    <a:pt x="5393" y="20509"/>
                  </a:cubicBezTo>
                  <a:cubicBezTo>
                    <a:pt x="5420" y="20509"/>
                    <a:pt x="5443" y="20509"/>
                    <a:pt x="5471" y="20509"/>
                  </a:cubicBezTo>
                  <a:cubicBezTo>
                    <a:pt x="5506" y="20509"/>
                    <a:pt x="5549" y="20508"/>
                    <a:pt x="5613" y="20500"/>
                  </a:cubicBezTo>
                  <a:cubicBezTo>
                    <a:pt x="5799" y="20478"/>
                    <a:pt x="5791" y="20329"/>
                    <a:pt x="5975" y="20307"/>
                  </a:cubicBezTo>
                  <a:cubicBezTo>
                    <a:pt x="6160" y="20285"/>
                    <a:pt x="6158" y="20263"/>
                    <a:pt x="6344" y="20241"/>
                  </a:cubicBezTo>
                  <a:cubicBezTo>
                    <a:pt x="6348" y="20241"/>
                    <a:pt x="6352" y="20241"/>
                    <a:pt x="6356" y="20241"/>
                  </a:cubicBezTo>
                  <a:cubicBezTo>
                    <a:pt x="6525" y="20241"/>
                    <a:pt x="6556" y="20684"/>
                    <a:pt x="6725" y="20684"/>
                  </a:cubicBezTo>
                  <a:cubicBezTo>
                    <a:pt x="6729" y="20684"/>
                    <a:pt x="6733" y="20684"/>
                    <a:pt x="6737" y="20684"/>
                  </a:cubicBezTo>
                  <a:cubicBezTo>
                    <a:pt x="6922" y="20659"/>
                    <a:pt x="6914" y="20498"/>
                    <a:pt x="7100" y="20476"/>
                  </a:cubicBezTo>
                  <a:cubicBezTo>
                    <a:pt x="7284" y="20454"/>
                    <a:pt x="7271" y="20219"/>
                    <a:pt x="7457" y="20197"/>
                  </a:cubicBezTo>
                  <a:cubicBezTo>
                    <a:pt x="7464" y="20196"/>
                    <a:pt x="7470" y="20196"/>
                    <a:pt x="7476" y="20196"/>
                  </a:cubicBezTo>
                  <a:cubicBezTo>
                    <a:pt x="7636" y="20196"/>
                    <a:pt x="7660" y="20443"/>
                    <a:pt x="7820" y="20443"/>
                  </a:cubicBezTo>
                  <a:cubicBezTo>
                    <a:pt x="7826" y="20443"/>
                    <a:pt x="7833" y="20443"/>
                    <a:pt x="7839" y="20442"/>
                  </a:cubicBezTo>
                  <a:cubicBezTo>
                    <a:pt x="8025" y="20422"/>
                    <a:pt x="8016" y="20226"/>
                    <a:pt x="8200" y="20204"/>
                  </a:cubicBezTo>
                  <a:cubicBezTo>
                    <a:pt x="8384" y="20180"/>
                    <a:pt x="8381" y="20102"/>
                    <a:pt x="8565" y="20082"/>
                  </a:cubicBezTo>
                  <a:cubicBezTo>
                    <a:pt x="8569" y="20082"/>
                    <a:pt x="8573" y="20082"/>
                    <a:pt x="8576" y="20082"/>
                  </a:cubicBezTo>
                  <a:cubicBezTo>
                    <a:pt x="8746" y="20082"/>
                    <a:pt x="8779" y="20550"/>
                    <a:pt x="8948" y="20550"/>
                  </a:cubicBezTo>
                  <a:cubicBezTo>
                    <a:pt x="8952" y="20550"/>
                    <a:pt x="8956" y="20549"/>
                    <a:pt x="8960" y="20549"/>
                  </a:cubicBezTo>
                  <a:cubicBezTo>
                    <a:pt x="9146" y="20527"/>
                    <a:pt x="9145" y="20522"/>
                    <a:pt x="9330" y="20498"/>
                  </a:cubicBezTo>
                  <a:cubicBezTo>
                    <a:pt x="9515" y="20476"/>
                    <a:pt x="9492" y="20048"/>
                    <a:pt x="9677" y="20026"/>
                  </a:cubicBezTo>
                  <a:cubicBezTo>
                    <a:pt x="9684" y="20025"/>
                    <a:pt x="9691" y="20025"/>
                    <a:pt x="9697" y="20025"/>
                  </a:cubicBezTo>
                  <a:cubicBezTo>
                    <a:pt x="9856" y="20025"/>
                    <a:pt x="9880" y="20260"/>
                    <a:pt x="10039" y="20260"/>
                  </a:cubicBezTo>
                  <a:cubicBezTo>
                    <a:pt x="10046" y="20260"/>
                    <a:pt x="10053" y="20259"/>
                    <a:pt x="10061" y="20258"/>
                  </a:cubicBezTo>
                  <a:cubicBezTo>
                    <a:pt x="10245" y="20236"/>
                    <a:pt x="10237" y="20090"/>
                    <a:pt x="10423" y="20068"/>
                  </a:cubicBezTo>
                  <a:cubicBezTo>
                    <a:pt x="10607" y="20046"/>
                    <a:pt x="10594" y="19797"/>
                    <a:pt x="10780" y="19772"/>
                  </a:cubicBezTo>
                  <a:cubicBezTo>
                    <a:pt x="10784" y="19772"/>
                    <a:pt x="10788" y="19771"/>
                    <a:pt x="10791" y="19771"/>
                  </a:cubicBezTo>
                  <a:cubicBezTo>
                    <a:pt x="10962" y="19771"/>
                    <a:pt x="10994" y="20256"/>
                    <a:pt x="11166" y="20256"/>
                  </a:cubicBezTo>
                  <a:cubicBezTo>
                    <a:pt x="11170" y="20256"/>
                    <a:pt x="11173" y="20256"/>
                    <a:pt x="11177" y="20256"/>
                  </a:cubicBezTo>
                  <a:cubicBezTo>
                    <a:pt x="11362" y="20231"/>
                    <a:pt x="11345" y="19929"/>
                    <a:pt x="11530" y="19907"/>
                  </a:cubicBezTo>
                  <a:cubicBezTo>
                    <a:pt x="11714" y="19885"/>
                    <a:pt x="11705" y="19677"/>
                    <a:pt x="11889" y="19653"/>
                  </a:cubicBezTo>
                  <a:cubicBezTo>
                    <a:pt x="12073" y="19631"/>
                    <a:pt x="12074" y="19648"/>
                    <a:pt x="12259" y="19623"/>
                  </a:cubicBezTo>
                  <a:cubicBezTo>
                    <a:pt x="12274" y="19621"/>
                    <a:pt x="12289" y="19620"/>
                    <a:pt x="12302" y="19620"/>
                  </a:cubicBezTo>
                  <a:cubicBezTo>
                    <a:pt x="12433" y="19620"/>
                    <a:pt x="12462" y="19711"/>
                    <a:pt x="12595" y="19711"/>
                  </a:cubicBezTo>
                  <a:cubicBezTo>
                    <a:pt x="12607" y="19711"/>
                    <a:pt x="12620" y="19710"/>
                    <a:pt x="12635" y="19708"/>
                  </a:cubicBezTo>
                  <a:cubicBezTo>
                    <a:pt x="12819" y="19687"/>
                    <a:pt x="12816" y="19633"/>
                    <a:pt x="13002" y="19611"/>
                  </a:cubicBezTo>
                  <a:cubicBezTo>
                    <a:pt x="13007" y="19610"/>
                    <a:pt x="13011" y="19610"/>
                    <a:pt x="13016" y="19610"/>
                  </a:cubicBezTo>
                  <a:cubicBezTo>
                    <a:pt x="13182" y="19610"/>
                    <a:pt x="13210" y="19973"/>
                    <a:pt x="13377" y="19973"/>
                  </a:cubicBezTo>
                  <a:cubicBezTo>
                    <a:pt x="13381" y="19973"/>
                    <a:pt x="13386" y="19973"/>
                    <a:pt x="13391" y="19972"/>
                  </a:cubicBezTo>
                  <a:cubicBezTo>
                    <a:pt x="13413" y="19970"/>
                    <a:pt x="13432" y="19968"/>
                    <a:pt x="13449" y="19968"/>
                  </a:cubicBezTo>
                  <a:cubicBezTo>
                    <a:pt x="13561" y="19968"/>
                    <a:pt x="13593" y="20016"/>
                    <a:pt x="13705" y="20016"/>
                  </a:cubicBezTo>
                  <a:cubicBezTo>
                    <a:pt x="13722" y="20016"/>
                    <a:pt x="13742" y="20014"/>
                    <a:pt x="13764" y="20012"/>
                  </a:cubicBezTo>
                  <a:cubicBezTo>
                    <a:pt x="13950" y="19990"/>
                    <a:pt x="13943" y="19882"/>
                    <a:pt x="14127" y="19860"/>
                  </a:cubicBezTo>
                  <a:cubicBezTo>
                    <a:pt x="14313" y="19838"/>
                    <a:pt x="14302" y="19628"/>
                    <a:pt x="14486" y="19606"/>
                  </a:cubicBezTo>
                  <a:cubicBezTo>
                    <a:pt x="14670" y="19584"/>
                    <a:pt x="14655" y="19252"/>
                    <a:pt x="14839" y="19230"/>
                  </a:cubicBezTo>
                  <a:cubicBezTo>
                    <a:pt x="14846" y="19229"/>
                    <a:pt x="14852" y="19229"/>
                    <a:pt x="14858" y="19229"/>
                  </a:cubicBezTo>
                  <a:cubicBezTo>
                    <a:pt x="15018" y="19229"/>
                    <a:pt x="15044" y="19480"/>
                    <a:pt x="15204" y="19480"/>
                  </a:cubicBezTo>
                  <a:cubicBezTo>
                    <a:pt x="15210" y="19480"/>
                    <a:pt x="15216" y="19480"/>
                    <a:pt x="15223" y="19479"/>
                  </a:cubicBezTo>
                  <a:cubicBezTo>
                    <a:pt x="15407" y="19457"/>
                    <a:pt x="15404" y="19403"/>
                    <a:pt x="15588" y="19379"/>
                  </a:cubicBezTo>
                  <a:cubicBezTo>
                    <a:pt x="15772" y="19357"/>
                    <a:pt x="15761" y="19130"/>
                    <a:pt x="15946" y="19108"/>
                  </a:cubicBezTo>
                  <a:cubicBezTo>
                    <a:pt x="15958" y="19106"/>
                    <a:pt x="15970" y="19106"/>
                    <a:pt x="15981" y="19106"/>
                  </a:cubicBezTo>
                  <a:cubicBezTo>
                    <a:pt x="16122" y="19106"/>
                    <a:pt x="16148" y="19220"/>
                    <a:pt x="16289" y="19220"/>
                  </a:cubicBezTo>
                  <a:cubicBezTo>
                    <a:pt x="16299" y="19220"/>
                    <a:pt x="16311" y="19219"/>
                    <a:pt x="16324" y="19217"/>
                  </a:cubicBezTo>
                  <a:cubicBezTo>
                    <a:pt x="16508" y="19195"/>
                    <a:pt x="16501" y="19076"/>
                    <a:pt x="16686" y="19054"/>
                  </a:cubicBezTo>
                  <a:cubicBezTo>
                    <a:pt x="16700" y="19052"/>
                    <a:pt x="16714" y="19051"/>
                    <a:pt x="16726" y="19051"/>
                  </a:cubicBezTo>
                  <a:cubicBezTo>
                    <a:pt x="16858" y="19051"/>
                    <a:pt x="16887" y="19140"/>
                    <a:pt x="17018" y="19140"/>
                  </a:cubicBezTo>
                  <a:cubicBezTo>
                    <a:pt x="17031" y="19140"/>
                    <a:pt x="17046" y="19139"/>
                    <a:pt x="17062" y="19137"/>
                  </a:cubicBezTo>
                  <a:cubicBezTo>
                    <a:pt x="17090" y="19134"/>
                    <a:pt x="17114" y="19132"/>
                    <a:pt x="17134" y="19132"/>
                  </a:cubicBezTo>
                  <a:cubicBezTo>
                    <a:pt x="17230" y="19132"/>
                    <a:pt x="17265" y="19161"/>
                    <a:pt x="17362" y="19161"/>
                  </a:cubicBezTo>
                  <a:cubicBezTo>
                    <a:pt x="17383" y="19161"/>
                    <a:pt x="17407" y="19160"/>
                    <a:pt x="17435" y="19157"/>
                  </a:cubicBezTo>
                  <a:cubicBezTo>
                    <a:pt x="17619" y="19135"/>
                    <a:pt x="17610" y="18963"/>
                    <a:pt x="17795" y="18944"/>
                  </a:cubicBezTo>
                  <a:cubicBezTo>
                    <a:pt x="17799" y="18944"/>
                    <a:pt x="17803" y="18944"/>
                    <a:pt x="17806" y="18944"/>
                  </a:cubicBezTo>
                  <a:cubicBezTo>
                    <a:pt x="17977" y="18944"/>
                    <a:pt x="18010" y="19463"/>
                    <a:pt x="18181" y="19463"/>
                  </a:cubicBezTo>
                  <a:cubicBezTo>
                    <a:pt x="18185" y="19463"/>
                    <a:pt x="18189" y="19463"/>
                    <a:pt x="18193" y="19462"/>
                  </a:cubicBezTo>
                  <a:cubicBezTo>
                    <a:pt x="18375" y="19440"/>
                    <a:pt x="18361" y="19154"/>
                    <a:pt x="18547" y="19132"/>
                  </a:cubicBezTo>
                  <a:cubicBezTo>
                    <a:pt x="18567" y="19130"/>
                    <a:pt x="18585" y="19129"/>
                    <a:pt x="18601" y="19129"/>
                  </a:cubicBezTo>
                  <a:cubicBezTo>
                    <a:pt x="18718" y="19129"/>
                    <a:pt x="18749" y="19182"/>
                    <a:pt x="18865" y="19182"/>
                  </a:cubicBezTo>
                  <a:cubicBezTo>
                    <a:pt x="18881" y="19182"/>
                    <a:pt x="18900" y="19181"/>
                    <a:pt x="18920" y="19178"/>
                  </a:cubicBezTo>
                  <a:cubicBezTo>
                    <a:pt x="19104" y="19157"/>
                    <a:pt x="19091" y="18910"/>
                    <a:pt x="19275" y="18886"/>
                  </a:cubicBezTo>
                  <a:cubicBezTo>
                    <a:pt x="19288" y="18884"/>
                    <a:pt x="19300" y="18883"/>
                    <a:pt x="19311" y="18883"/>
                  </a:cubicBezTo>
                  <a:cubicBezTo>
                    <a:pt x="19450" y="18883"/>
                    <a:pt x="19477" y="18995"/>
                    <a:pt x="19617" y="18995"/>
                  </a:cubicBezTo>
                  <a:cubicBezTo>
                    <a:pt x="19628" y="18995"/>
                    <a:pt x="19639" y="18995"/>
                    <a:pt x="19652" y="18993"/>
                  </a:cubicBezTo>
                  <a:cubicBezTo>
                    <a:pt x="19673" y="18990"/>
                    <a:pt x="19691" y="18989"/>
                    <a:pt x="19708" y="18989"/>
                  </a:cubicBezTo>
                  <a:cubicBezTo>
                    <a:pt x="19824" y="18989"/>
                    <a:pt x="19854" y="19040"/>
                    <a:pt x="19969" y="19040"/>
                  </a:cubicBezTo>
                  <a:cubicBezTo>
                    <a:pt x="19986" y="19040"/>
                    <a:pt x="20004" y="19039"/>
                    <a:pt x="20025" y="19037"/>
                  </a:cubicBezTo>
                  <a:cubicBezTo>
                    <a:pt x="20209" y="19013"/>
                    <a:pt x="20204" y="18878"/>
                    <a:pt x="20387" y="18856"/>
                  </a:cubicBezTo>
                  <a:cubicBezTo>
                    <a:pt x="20571" y="18834"/>
                    <a:pt x="20558" y="18577"/>
                    <a:pt x="20742" y="18555"/>
                  </a:cubicBezTo>
                  <a:cubicBezTo>
                    <a:pt x="20746" y="18555"/>
                    <a:pt x="20750" y="18555"/>
                    <a:pt x="20753" y="18555"/>
                  </a:cubicBezTo>
                  <a:cubicBezTo>
                    <a:pt x="20926" y="18555"/>
                    <a:pt x="20959" y="19064"/>
                    <a:pt x="21129" y="19064"/>
                  </a:cubicBezTo>
                  <a:cubicBezTo>
                    <a:pt x="21132" y="19064"/>
                    <a:pt x="21136" y="19064"/>
                    <a:pt x="21140" y="19063"/>
                  </a:cubicBezTo>
                  <a:cubicBezTo>
                    <a:pt x="21324" y="19042"/>
                    <a:pt x="21312" y="18800"/>
                    <a:pt x="21497" y="18778"/>
                  </a:cubicBezTo>
                  <a:cubicBezTo>
                    <a:pt x="21504" y="18777"/>
                    <a:pt x="21511" y="18776"/>
                    <a:pt x="21519" y="18776"/>
                  </a:cubicBezTo>
                  <a:cubicBezTo>
                    <a:pt x="21546" y="18776"/>
                    <a:pt x="21574" y="18783"/>
                    <a:pt x="21600" y="18795"/>
                  </a:cubicBezTo>
                  <a:lnTo>
                    <a:pt x="21599" y="0"/>
                  </a:lnTo>
                  <a:close/>
                </a:path>
              </a:pathLst>
            </a:custGeom>
            <a:solidFill>
              <a:srgbClr val="DFEED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8" name="Google Shape;4338;p67"/>
            <p:cNvSpPr/>
            <p:nvPr/>
          </p:nvSpPr>
          <p:spPr>
            <a:xfrm>
              <a:off x="436134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D9827D"/>
            </a:solidFill>
            <a:ln w="50800" cap="flat">
              <a:solidFill>
                <a:srgbClr val="D982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550" name="مثال"/>
          <p:cNvSpPr txBox="1"/>
          <p:nvPr/>
        </p:nvSpPr>
        <p:spPr>
          <a:xfrm>
            <a:off x="17657591" y="2825313"/>
            <a:ext cx="93971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592566">
              <a:defRPr sz="6600" u="sng">
                <a:solidFill>
                  <a:srgbClr val="CC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مثال</a:t>
            </a:r>
          </a:p>
        </p:txBody>
      </p:sp>
      <p:sp>
        <p:nvSpPr>
          <p:cNvPr id="551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٢٧</a:t>
            </a:r>
          </a:p>
        </p:txBody>
      </p:sp>
      <p:pic>
        <p:nvPicPr>
          <p:cNvPr id="552" name="IMG_8011.png" descr="IMG_8011.png"/>
          <p:cNvPicPr>
            <a:picLocks noChangeAspect="1"/>
          </p:cNvPicPr>
          <p:nvPr/>
        </p:nvPicPr>
        <p:blipFill>
          <a:blip r:embed="rId2">
            <a:extLst/>
          </a:blip>
          <a:srcRect l="24683" t="20865" r="39495" b="68912"/>
          <a:stretch>
            <a:fillRect/>
          </a:stretch>
        </p:blipFill>
        <p:spPr>
          <a:xfrm>
            <a:off x="2053958" y="2844124"/>
            <a:ext cx="13543991" cy="289859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53" name="IMG_8011.png" descr="IMG_8011.png"/>
          <p:cNvPicPr>
            <a:picLocks noChangeAspect="1"/>
          </p:cNvPicPr>
          <p:nvPr/>
        </p:nvPicPr>
        <p:blipFill>
          <a:blip r:embed="rId2">
            <a:extLst/>
          </a:blip>
          <a:srcRect l="46856" t="39272" r="39283" b="58226"/>
          <a:stretch>
            <a:fillRect/>
          </a:stretch>
        </p:blipFill>
        <p:spPr>
          <a:xfrm>
            <a:off x="15172369" y="6205738"/>
            <a:ext cx="5308711" cy="7185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54" name="IMG_8011.png" descr="IMG_8011.png"/>
          <p:cNvPicPr>
            <a:picLocks noChangeAspect="1"/>
          </p:cNvPicPr>
          <p:nvPr/>
        </p:nvPicPr>
        <p:blipFill>
          <a:blip r:embed="rId2">
            <a:extLst/>
          </a:blip>
          <a:srcRect l="35557" t="50999" r="39000" b="46264"/>
          <a:stretch>
            <a:fillRect/>
          </a:stretch>
        </p:blipFill>
        <p:spPr>
          <a:xfrm>
            <a:off x="5162301" y="6172004"/>
            <a:ext cx="9744134" cy="78584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55" name="IMG_8011.png" descr="IMG_8011.png"/>
          <p:cNvPicPr>
            <a:picLocks noChangeAspect="1"/>
          </p:cNvPicPr>
          <p:nvPr/>
        </p:nvPicPr>
        <p:blipFill>
          <a:blip r:embed="rId2">
            <a:extLst/>
          </a:blip>
          <a:srcRect l="46185" t="41672" r="40165" b="48889"/>
          <a:stretch>
            <a:fillRect/>
          </a:stretch>
        </p:blipFill>
        <p:spPr>
          <a:xfrm>
            <a:off x="15172370" y="7289865"/>
            <a:ext cx="5227575" cy="271094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56" name="IMG_8011.png" descr="IMG_8011.png"/>
          <p:cNvPicPr>
            <a:picLocks noChangeAspect="1"/>
          </p:cNvPicPr>
          <p:nvPr/>
        </p:nvPicPr>
        <p:blipFill>
          <a:blip r:embed="rId2">
            <a:extLst/>
          </a:blip>
          <a:srcRect l="44772" t="53097" r="43272" b="32742"/>
          <a:stretch>
            <a:fillRect/>
          </a:stretch>
        </p:blipFill>
        <p:spPr>
          <a:xfrm>
            <a:off x="9611308" y="7149598"/>
            <a:ext cx="3508302" cy="311662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57" name="IMG_8011.png" descr="IMG_8011.png"/>
          <p:cNvPicPr>
            <a:picLocks noChangeAspect="1"/>
          </p:cNvPicPr>
          <p:nvPr/>
        </p:nvPicPr>
        <p:blipFill>
          <a:blip r:embed="rId2">
            <a:extLst/>
          </a:blip>
          <a:srcRect l="42089" t="67140" r="39459" b="30341"/>
          <a:stretch>
            <a:fillRect/>
          </a:stretch>
        </p:blipFill>
        <p:spPr>
          <a:xfrm>
            <a:off x="7340837" y="10458039"/>
            <a:ext cx="13059173" cy="13363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58" name="مستطيل مستطيل" descr="مستطيل مستطيل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99907" y="4628160"/>
            <a:ext cx="3357621" cy="8672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6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5" dur="325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6" presetID="15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8" dur="325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6" presetID="15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1" dur="20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54" grpId="3"/>
      <p:bldP build="whole" bldLvl="1" animBg="1" rev="0" advAuto="0" spid="553" grpId="1"/>
      <p:bldP build="whole" bldLvl="1" animBg="1" rev="0" advAuto="0" spid="558" grpId="6"/>
      <p:bldP build="whole" bldLvl="1" animBg="1" rev="0" advAuto="0" spid="557" grpId="5"/>
      <p:bldP build="whole" bldLvl="1" animBg="1" rev="0" advAuto="0" spid="555" grpId="2"/>
      <p:bldP build="whole" bldLvl="1" animBg="1" rev="0" advAuto="0" spid="556" grpId="4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20961174" y="9534566"/>
            <a:ext cx="2095559" cy="67148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571" name="تجميع"/>
          <p:cNvGrpSpPr/>
          <p:nvPr/>
        </p:nvGrpSpPr>
        <p:grpSpPr>
          <a:xfrm>
            <a:off x="20662520" y="10212429"/>
            <a:ext cx="2400503" cy="1565720"/>
            <a:chOff x="0" y="0"/>
            <a:chExt cx="2400502" cy="1565719"/>
          </a:xfrm>
        </p:grpSpPr>
        <p:sp>
          <p:nvSpPr>
            <p:cNvPr id="562" name="مستطيل مستدير الزوايا"/>
            <p:cNvSpPr/>
            <p:nvPr/>
          </p:nvSpPr>
          <p:spPr>
            <a:xfrm>
              <a:off x="330258" y="0"/>
              <a:ext cx="2070245" cy="1318470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63" name="فكر…"/>
            <p:cNvSpPr txBox="1"/>
            <p:nvPr/>
          </p:nvSpPr>
          <p:spPr>
            <a:xfrm>
              <a:off x="1678050" y="114922"/>
              <a:ext cx="711458" cy="10886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فكر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زاوج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شارك</a:t>
              </a:r>
            </a:p>
          </p:txBody>
        </p:sp>
        <p:pic>
          <p:nvPicPr>
            <p:cNvPr id="564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145401" y="542086"/>
              <a:ext cx="889603" cy="874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570" name="تجميع"/>
            <p:cNvGrpSpPr/>
            <p:nvPr/>
          </p:nvGrpSpPr>
          <p:grpSpPr>
            <a:xfrm>
              <a:off x="1004503" y="196769"/>
              <a:ext cx="673548" cy="676639"/>
              <a:chOff x="0" y="0"/>
              <a:chExt cx="673547" cy="676638"/>
            </a:xfrm>
          </p:grpSpPr>
          <p:sp>
            <p:nvSpPr>
              <p:cNvPr id="565" name="Google Shape;9829;p102"/>
              <p:cNvSpPr/>
              <p:nvPr/>
            </p:nvSpPr>
            <p:spPr>
              <a:xfrm>
                <a:off x="60112" y="100352"/>
                <a:ext cx="116510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6" name="Google Shape;9830;p102"/>
              <p:cNvSpPr/>
              <p:nvPr/>
            </p:nvSpPr>
            <p:spPr>
              <a:xfrm>
                <a:off x="196304" y="0"/>
                <a:ext cx="279611" cy="237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7" name="Google Shape;9831;p102"/>
              <p:cNvSpPr/>
              <p:nvPr/>
            </p:nvSpPr>
            <p:spPr>
              <a:xfrm>
                <a:off x="0" y="236601"/>
                <a:ext cx="315241" cy="436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8" name="Google Shape;9832;p102"/>
              <p:cNvSpPr/>
              <p:nvPr/>
            </p:nvSpPr>
            <p:spPr>
              <a:xfrm>
                <a:off x="495655" y="100352"/>
                <a:ext cx="116452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9" name="Google Shape;9833;p102"/>
              <p:cNvSpPr/>
              <p:nvPr/>
            </p:nvSpPr>
            <p:spPr>
              <a:xfrm>
                <a:off x="358056" y="238365"/>
                <a:ext cx="315492" cy="438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572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٢٧</a:t>
            </a:r>
          </a:p>
        </p:txBody>
      </p:sp>
      <p:grpSp>
        <p:nvGrpSpPr>
          <p:cNvPr id="575" name="تجميع"/>
          <p:cNvGrpSpPr/>
          <p:nvPr/>
        </p:nvGrpSpPr>
        <p:grpSpPr>
          <a:xfrm>
            <a:off x="12859467" y="2809520"/>
            <a:ext cx="1110256" cy="1110256"/>
            <a:chOff x="0" y="0"/>
            <a:chExt cx="1110254" cy="1110255"/>
          </a:xfrm>
        </p:grpSpPr>
        <p:pic>
          <p:nvPicPr>
            <p:cNvPr id="573" name="Picture 4" descr="Picture 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110255" cy="11102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74" name="مستطيل 63"/>
            <p:cNvSpPr txBox="1"/>
            <p:nvPr/>
          </p:nvSpPr>
          <p:spPr>
            <a:xfrm>
              <a:off x="83301" y="238686"/>
              <a:ext cx="943652" cy="807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4000">
                  <a:ln w="6600" cap="flat">
                    <a:solidFill>
                      <a:srgbClr val="C0504D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583" name="تجميع"/>
          <p:cNvGrpSpPr/>
          <p:nvPr/>
        </p:nvGrpSpPr>
        <p:grpSpPr>
          <a:xfrm>
            <a:off x="13969722" y="2621769"/>
            <a:ext cx="6692798" cy="1070402"/>
            <a:chOff x="0" y="0"/>
            <a:chExt cx="6692797" cy="1070400"/>
          </a:xfrm>
        </p:grpSpPr>
        <p:grpSp>
          <p:nvGrpSpPr>
            <p:cNvPr id="580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576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7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8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9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581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582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84" name="مستطيل مستدير الزوايا"/>
          <p:cNvSpPr/>
          <p:nvPr/>
        </p:nvSpPr>
        <p:spPr>
          <a:xfrm>
            <a:off x="2092868" y="4677294"/>
            <a:ext cx="18642119" cy="7568256"/>
          </a:xfrm>
          <a:prstGeom prst="roundRect">
            <a:avLst>
              <a:gd name="adj" fmla="val 2534"/>
            </a:avLst>
          </a:prstGeom>
          <a:solidFill>
            <a:srgbClr val="FFFFFF"/>
          </a:solidFill>
          <a:ln w="38100">
            <a:solidFill>
              <a:srgbClr val="EE719E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585" name="IMG_8012.jpeg" descr="IMG_8012.jpeg"/>
          <p:cNvPicPr>
            <a:picLocks noChangeAspect="1"/>
          </p:cNvPicPr>
          <p:nvPr/>
        </p:nvPicPr>
        <p:blipFill>
          <a:blip r:embed="rId6">
            <a:extLst/>
          </a:blip>
          <a:srcRect l="0" t="0" r="0" b="0"/>
          <a:stretch>
            <a:fillRect/>
          </a:stretch>
        </p:blipFill>
        <p:spPr>
          <a:xfrm>
            <a:off x="2073819" y="2621769"/>
            <a:ext cx="10563661" cy="188008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586" name="مستطيل 91"/>
          <p:cNvSpPr txBox="1"/>
          <p:nvPr/>
        </p:nvSpPr>
        <p:spPr>
          <a:xfrm>
            <a:off x="14780387" y="4658244"/>
            <a:ext cx="5211651" cy="2721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 defTabSz="914400" rtl="0">
              <a:defRPr b="1" sz="5100">
                <a:solidFill>
                  <a:srgbClr val="76BB40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٨ ب + ٣ج = ١١</a:t>
            </a:r>
          </a:p>
          <a:p>
            <a:pPr algn="r" defTabSz="914400" rtl="0">
              <a:defRPr b="1" sz="5100">
                <a:solidFill>
                  <a:srgbClr val="76BB40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٨ ب  ٧ ج =   ٧</a:t>
            </a:r>
          </a:p>
        </p:txBody>
      </p:sp>
      <p:sp>
        <p:nvSpPr>
          <p:cNvPr id="587" name="كلا المعادلتين بها ٨ ب"/>
          <p:cNvSpPr txBox="1"/>
          <p:nvPr/>
        </p:nvSpPr>
        <p:spPr>
          <a:xfrm>
            <a:off x="4466023" y="4902156"/>
            <a:ext cx="7394265" cy="635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914400">
              <a:defRPr sz="3900">
                <a:solidFill>
                  <a:srgbClr val="B92D5D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كلا المعادلتين بها ٨ ب </a:t>
            </a:r>
          </a:p>
        </p:txBody>
      </p:sp>
      <p:sp>
        <p:nvSpPr>
          <p:cNvPr id="588" name="معادلة (١)"/>
          <p:cNvSpPr txBox="1"/>
          <p:nvPr/>
        </p:nvSpPr>
        <p:spPr>
          <a:xfrm>
            <a:off x="13598618" y="4713679"/>
            <a:ext cx="2363540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914400">
              <a:defRPr sz="5100">
                <a:solidFill>
                  <a:srgbClr val="E224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معادلة (١) </a:t>
            </a:r>
          </a:p>
        </p:txBody>
      </p:sp>
      <p:sp>
        <p:nvSpPr>
          <p:cNvPr id="589" name="معادلة (٢)"/>
          <p:cNvSpPr txBox="1"/>
          <p:nvPr/>
        </p:nvSpPr>
        <p:spPr>
          <a:xfrm>
            <a:off x="13414595" y="5537156"/>
            <a:ext cx="2363540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914400">
              <a:defRPr sz="5100">
                <a:solidFill>
                  <a:srgbClr val="E224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معادلة (٢) </a:t>
            </a:r>
          </a:p>
        </p:txBody>
      </p:sp>
      <p:grpSp>
        <p:nvGrpSpPr>
          <p:cNvPr id="594" name="تجميع"/>
          <p:cNvGrpSpPr/>
          <p:nvPr/>
        </p:nvGrpSpPr>
        <p:grpSpPr>
          <a:xfrm>
            <a:off x="12146645" y="4713679"/>
            <a:ext cx="1019693" cy="982760"/>
            <a:chOff x="0" y="0"/>
            <a:chExt cx="1019692" cy="982758"/>
          </a:xfrm>
        </p:grpSpPr>
        <p:grpSp>
          <p:nvGrpSpPr>
            <p:cNvPr id="592" name="بيضاوي"/>
            <p:cNvGrpSpPr/>
            <p:nvPr/>
          </p:nvGrpSpPr>
          <p:grpSpPr>
            <a:xfrm>
              <a:off x="-1" y="0"/>
              <a:ext cx="1019694" cy="982759"/>
              <a:chOff x="0" y="0"/>
              <a:chExt cx="1019692" cy="982758"/>
            </a:xfrm>
          </p:grpSpPr>
          <p:sp>
            <p:nvSpPr>
              <p:cNvPr id="591" name="بيضاوي"/>
              <p:cNvSpPr/>
              <p:nvPr/>
            </p:nvSpPr>
            <p:spPr>
              <a:xfrm>
                <a:off x="38099" y="38100"/>
                <a:ext cx="943494" cy="906559"/>
              </a:xfrm>
              <a:prstGeom prst="ellipse">
                <a:avLst/>
              </a:prstGeom>
              <a:solidFill>
                <a:srgbClr val="E3D2BC">
                  <a:alpha val="91324"/>
                </a:srgbClr>
              </a:solidFill>
              <a:ln>
                <a:noFil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Geeza Pro Regular"/>
                  </a:defRPr>
                </a:pPr>
              </a:p>
            </p:txBody>
          </p:sp>
          <p:pic>
            <p:nvPicPr>
              <p:cNvPr id="590" name="بيضاوي بيضاوي" descr="بيضاوي بيضاوي"/>
              <p:cNvPicPr>
                <a:picLocks noChangeAspect="0"/>
              </p:cNvPicPr>
              <p:nvPr/>
            </p:nvPicPr>
            <p:blipFill>
              <a:blip r:embed="rId7">
                <a:alphaModFix amt="91324"/>
                <a:extLst/>
              </a:blip>
              <a:stretch>
                <a:fillRect/>
              </a:stretch>
            </p:blipFill>
            <p:spPr>
              <a:xfrm>
                <a:off x="-1" y="0"/>
                <a:ext cx="1019694" cy="982759"/>
              </a:xfrm>
              <a:prstGeom prst="rect">
                <a:avLst/>
              </a:prstGeom>
              <a:effectLst/>
            </p:spPr>
          </p:pic>
        </p:grpSp>
        <p:sp>
          <p:nvSpPr>
            <p:cNvPr id="593" name="مستطيل 38"/>
            <p:cNvSpPr txBox="1"/>
            <p:nvPr/>
          </p:nvSpPr>
          <p:spPr>
            <a:xfrm>
              <a:off x="0" y="0"/>
              <a:ext cx="934292" cy="7933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70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599" name="تجميع"/>
          <p:cNvGrpSpPr/>
          <p:nvPr/>
        </p:nvGrpSpPr>
        <p:grpSpPr>
          <a:xfrm rot="5400000">
            <a:off x="17214677" y="3328663"/>
            <a:ext cx="170151" cy="6519712"/>
            <a:chOff x="-44450" y="-44449"/>
            <a:chExt cx="170149" cy="6519711"/>
          </a:xfrm>
        </p:grpSpPr>
        <p:pic>
          <p:nvPicPr>
            <p:cNvPr id="595" name="خط خط" descr="خط خط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16200000">
              <a:off x="-2554101" y="3795461"/>
              <a:ext cx="5270702" cy="88901"/>
            </a:xfrm>
            <a:prstGeom prst="rect">
              <a:avLst/>
            </a:prstGeom>
            <a:effectLst/>
          </p:spPr>
        </p:pic>
        <p:pic>
          <p:nvPicPr>
            <p:cNvPr id="597" name="خط خط" descr="خط خط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 rot="16200000">
              <a:off x="-2919986" y="2831085"/>
              <a:ext cx="5839972" cy="88901"/>
            </a:xfrm>
            <a:prstGeom prst="rect">
              <a:avLst/>
            </a:prstGeom>
            <a:effectLst/>
          </p:spPr>
        </p:pic>
      </p:grpSp>
      <p:grpSp>
        <p:nvGrpSpPr>
          <p:cNvPr id="604" name="تجميع"/>
          <p:cNvGrpSpPr/>
          <p:nvPr/>
        </p:nvGrpSpPr>
        <p:grpSpPr>
          <a:xfrm>
            <a:off x="12246082" y="6174179"/>
            <a:ext cx="1004745" cy="1036100"/>
            <a:chOff x="-38100" y="-38100"/>
            <a:chExt cx="1004743" cy="1036099"/>
          </a:xfrm>
        </p:grpSpPr>
        <p:grpSp>
          <p:nvGrpSpPr>
            <p:cNvPr id="602" name="بيضاوي"/>
            <p:cNvGrpSpPr/>
            <p:nvPr/>
          </p:nvGrpSpPr>
          <p:grpSpPr>
            <a:xfrm>
              <a:off x="-38100" y="-38101"/>
              <a:ext cx="1004744" cy="1036101"/>
              <a:chOff x="0" y="0"/>
              <a:chExt cx="1004743" cy="1036099"/>
            </a:xfrm>
          </p:grpSpPr>
          <p:sp>
            <p:nvSpPr>
              <p:cNvPr id="601" name="بيضاوي"/>
              <p:cNvSpPr/>
              <p:nvPr/>
            </p:nvSpPr>
            <p:spPr>
              <a:xfrm>
                <a:off x="38100" y="38100"/>
                <a:ext cx="928544" cy="959900"/>
              </a:xfrm>
              <a:prstGeom prst="ellipse">
                <a:avLst/>
              </a:prstGeom>
              <a:solidFill>
                <a:srgbClr val="DFEED4">
                  <a:alpha val="91324"/>
                </a:srgbClr>
              </a:solidFill>
              <a:ln>
                <a:noFil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Geeza Pro Regular"/>
                  </a:defRPr>
                </a:pPr>
              </a:p>
            </p:txBody>
          </p:sp>
          <p:pic>
            <p:nvPicPr>
              <p:cNvPr id="600" name="بيضاوي بيضاوي" descr="بيضاوي بيضاوي"/>
              <p:cNvPicPr>
                <a:picLocks noChangeAspect="0"/>
              </p:cNvPicPr>
              <p:nvPr/>
            </p:nvPicPr>
            <p:blipFill>
              <a:blip r:embed="rId10">
                <a:alphaModFix amt="91324"/>
                <a:extLst/>
              </a:blip>
              <a:stretch>
                <a:fillRect/>
              </a:stretch>
            </p:blipFill>
            <p:spPr>
              <a:xfrm>
                <a:off x="0" y="0"/>
                <a:ext cx="1004744" cy="1036100"/>
              </a:xfrm>
              <a:prstGeom prst="rect">
                <a:avLst/>
              </a:prstGeom>
              <a:effectLst/>
            </p:spPr>
          </p:pic>
        </p:grpSp>
        <p:sp>
          <p:nvSpPr>
            <p:cNvPr id="603" name="مستطيل 38"/>
            <p:cNvSpPr txBox="1"/>
            <p:nvPr/>
          </p:nvSpPr>
          <p:spPr>
            <a:xfrm>
              <a:off x="4527" y="157929"/>
              <a:ext cx="919490" cy="8400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70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sp>
        <p:nvSpPr>
          <p:cNvPr id="605" name="اطرح المعادلتين"/>
          <p:cNvSpPr txBox="1"/>
          <p:nvPr/>
        </p:nvSpPr>
        <p:spPr>
          <a:xfrm>
            <a:off x="4317375" y="6540500"/>
            <a:ext cx="7542913" cy="635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914400">
              <a:defRPr sz="3900">
                <a:solidFill>
                  <a:srgbClr val="B92D5D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اطرح المعادلتين</a:t>
            </a:r>
          </a:p>
        </p:txBody>
      </p:sp>
      <p:sp>
        <p:nvSpPr>
          <p:cNvPr id="606" name="➖"/>
          <p:cNvSpPr txBox="1"/>
          <p:nvPr/>
        </p:nvSpPr>
        <p:spPr>
          <a:xfrm>
            <a:off x="19992037" y="5722394"/>
            <a:ext cx="762001" cy="165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914400">
              <a:defRPr sz="5100">
                <a:solidFill>
                  <a:srgbClr val="E224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➖</a:t>
            </a:r>
          </a:p>
        </p:txBody>
      </p:sp>
      <p:sp>
        <p:nvSpPr>
          <p:cNvPr id="607" name="مستطيل 91"/>
          <p:cNvSpPr txBox="1"/>
          <p:nvPr/>
        </p:nvSpPr>
        <p:spPr>
          <a:xfrm>
            <a:off x="15022118" y="6547894"/>
            <a:ext cx="3646378" cy="1028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 defTabSz="914400">
              <a:defRPr b="1" sz="5700">
                <a:solidFill>
                  <a:srgbClr val="BE38F3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-٤ ج = ٤</a:t>
            </a:r>
          </a:p>
        </p:txBody>
      </p:sp>
      <p:pic>
        <p:nvPicPr>
          <p:cNvPr id="608" name="خط خط" descr="خط خط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7727499" y="7380231"/>
            <a:ext cx="1434726" cy="76201"/>
          </a:xfrm>
          <a:prstGeom prst="rect">
            <a:avLst/>
          </a:prstGeom>
        </p:spPr>
      </p:pic>
      <p:pic>
        <p:nvPicPr>
          <p:cNvPr id="610" name="خط خط" descr="خط خط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5778134" y="7342131"/>
            <a:ext cx="935721" cy="76201"/>
          </a:xfrm>
          <a:prstGeom prst="rect">
            <a:avLst/>
          </a:prstGeom>
        </p:spPr>
      </p:pic>
      <p:grpSp>
        <p:nvGrpSpPr>
          <p:cNvPr id="616" name="تجميع"/>
          <p:cNvGrpSpPr/>
          <p:nvPr/>
        </p:nvGrpSpPr>
        <p:grpSpPr>
          <a:xfrm>
            <a:off x="11938311" y="8080369"/>
            <a:ext cx="1354350" cy="1056235"/>
            <a:chOff x="0" y="-38100"/>
            <a:chExt cx="1354349" cy="1056233"/>
          </a:xfrm>
        </p:grpSpPr>
        <p:grpSp>
          <p:nvGrpSpPr>
            <p:cNvPr id="614" name="دائرة"/>
            <p:cNvGrpSpPr/>
            <p:nvPr/>
          </p:nvGrpSpPr>
          <p:grpSpPr>
            <a:xfrm>
              <a:off x="149057" y="-38101"/>
              <a:ext cx="1056235" cy="1056235"/>
              <a:chOff x="0" y="0"/>
              <a:chExt cx="1056233" cy="1056233"/>
            </a:xfrm>
          </p:grpSpPr>
          <p:sp>
            <p:nvSpPr>
              <p:cNvPr id="613" name="دائرة"/>
              <p:cNvSpPr/>
              <p:nvPr/>
            </p:nvSpPr>
            <p:spPr>
              <a:xfrm>
                <a:off x="38100" y="38100"/>
                <a:ext cx="980034" cy="980034"/>
              </a:xfrm>
              <a:prstGeom prst="ellipse">
                <a:avLst/>
              </a:prstGeom>
              <a:solidFill>
                <a:srgbClr val="CBF0FF">
                  <a:alpha val="91324"/>
                </a:srgbClr>
              </a:solidFill>
              <a:ln>
                <a:noFil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Geeza Pro Regular"/>
                  </a:defRPr>
                </a:pPr>
              </a:p>
            </p:txBody>
          </p:sp>
          <p:pic>
            <p:nvPicPr>
              <p:cNvPr id="612" name="دائرة دائرة" descr="دائرة دائرة"/>
              <p:cNvPicPr>
                <a:picLocks noChangeAspect="0"/>
              </p:cNvPicPr>
              <p:nvPr/>
            </p:nvPicPr>
            <p:blipFill>
              <a:blip r:embed="rId13">
                <a:alphaModFix amt="91324"/>
                <a:extLst/>
              </a:blip>
              <a:stretch>
                <a:fillRect/>
              </a:stretch>
            </p:blipFill>
            <p:spPr>
              <a:xfrm>
                <a:off x="0" y="0"/>
                <a:ext cx="1056234" cy="1056234"/>
              </a:xfrm>
              <a:prstGeom prst="rect">
                <a:avLst/>
              </a:prstGeom>
              <a:effectLst/>
            </p:spPr>
          </p:pic>
        </p:grpSp>
        <p:sp>
          <p:nvSpPr>
            <p:cNvPr id="615" name="مستطيل 38"/>
            <p:cNvSpPr/>
            <p:nvPr/>
          </p:nvSpPr>
          <p:spPr>
            <a:xfrm>
              <a:off x="0" y="30699"/>
              <a:ext cx="135435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914400">
                <a:defRPr b="1" sz="70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619" name="مستطيل 91"/>
          <p:cNvGrpSpPr/>
          <p:nvPr/>
        </p:nvGrpSpPr>
        <p:grpSpPr>
          <a:xfrm>
            <a:off x="13292659" y="8239190"/>
            <a:ext cx="7369861" cy="897414"/>
            <a:chOff x="0" y="0"/>
            <a:chExt cx="7369859" cy="897412"/>
          </a:xfrm>
        </p:grpSpPr>
        <p:sp>
          <p:nvSpPr>
            <p:cNvPr id="618" name="مستطيل 91"/>
            <p:cNvSpPr txBox="1"/>
            <p:nvPr/>
          </p:nvSpPr>
          <p:spPr>
            <a:xfrm>
              <a:off x="31750" y="31750"/>
              <a:ext cx="7306360" cy="8339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defTabSz="914400">
                <a:defRPr b="1" sz="4700">
                  <a:solidFill>
                    <a:srgbClr val="0056D6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ج= -١</a:t>
              </a:r>
            </a:p>
          </p:txBody>
        </p:sp>
        <p:pic>
          <p:nvPicPr>
            <p:cNvPr id="617" name="مستطيل 91" descr="مستطيل 91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7369860" cy="897413"/>
            </a:xfrm>
            <a:prstGeom prst="rect">
              <a:avLst/>
            </a:prstGeom>
            <a:effectLst/>
          </p:spPr>
        </p:pic>
      </p:grpSp>
      <p:sp>
        <p:nvSpPr>
          <p:cNvPr id="620" name="مستطيل 91"/>
          <p:cNvSpPr txBox="1"/>
          <p:nvPr/>
        </p:nvSpPr>
        <p:spPr>
          <a:xfrm>
            <a:off x="17727499" y="7211079"/>
            <a:ext cx="1030334" cy="1028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 defTabSz="914400">
              <a:defRPr b="1" sz="5700">
                <a:solidFill>
                  <a:srgbClr val="BE38F3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-٤</a:t>
            </a:r>
          </a:p>
        </p:txBody>
      </p:sp>
      <p:sp>
        <p:nvSpPr>
          <p:cNvPr id="621" name="مستطيل 91"/>
          <p:cNvSpPr txBox="1"/>
          <p:nvPr/>
        </p:nvSpPr>
        <p:spPr>
          <a:xfrm>
            <a:off x="15625573" y="7225734"/>
            <a:ext cx="1030334" cy="1028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 defTabSz="914400">
              <a:defRPr b="1" sz="5700">
                <a:solidFill>
                  <a:srgbClr val="BE38F3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-٤</a:t>
            </a:r>
          </a:p>
        </p:txBody>
      </p:sp>
      <p:sp>
        <p:nvSpPr>
          <p:cNvPr id="622" name="عوض عن قيمة ج = -١ في المعادلة (١)"/>
          <p:cNvSpPr txBox="1"/>
          <p:nvPr/>
        </p:nvSpPr>
        <p:spPr>
          <a:xfrm>
            <a:off x="4352687" y="8310036"/>
            <a:ext cx="7472289" cy="635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914400">
              <a:defRPr sz="3900">
                <a:solidFill>
                  <a:srgbClr val="B92D5D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عوض عن قيمة ج = -١ في المعادلة (١)</a:t>
            </a:r>
          </a:p>
        </p:txBody>
      </p:sp>
      <p:sp>
        <p:nvSpPr>
          <p:cNvPr id="623" name="مستطيل 91"/>
          <p:cNvSpPr txBox="1"/>
          <p:nvPr/>
        </p:nvSpPr>
        <p:spPr>
          <a:xfrm>
            <a:off x="14371764" y="9022330"/>
            <a:ext cx="5211651" cy="1794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 defTabSz="914400">
              <a:defRPr b="1" sz="5100">
                <a:solidFill>
                  <a:srgbClr val="76BB40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٨ ب + ٣ج = ١١</a:t>
            </a:r>
          </a:p>
        </p:txBody>
      </p:sp>
      <p:sp>
        <p:nvSpPr>
          <p:cNvPr id="624" name="مستطيل 91"/>
          <p:cNvSpPr txBox="1"/>
          <p:nvPr/>
        </p:nvSpPr>
        <p:spPr>
          <a:xfrm>
            <a:off x="14239481" y="9919361"/>
            <a:ext cx="5211650" cy="1794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 defTabSz="914400">
              <a:defRPr b="1" sz="5100">
                <a:solidFill>
                  <a:srgbClr val="76BB40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٨ ب - ٣ = ١١</a:t>
            </a:r>
          </a:p>
        </p:txBody>
      </p:sp>
      <p:sp>
        <p:nvSpPr>
          <p:cNvPr id="625" name="مستطيل 91"/>
          <p:cNvSpPr txBox="1"/>
          <p:nvPr/>
        </p:nvSpPr>
        <p:spPr>
          <a:xfrm>
            <a:off x="13292659" y="10487585"/>
            <a:ext cx="5211651" cy="1794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 defTabSz="914400">
              <a:defRPr b="1" sz="5100">
                <a:solidFill>
                  <a:srgbClr val="76BB40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٨ ب  = ١٤</a:t>
            </a:r>
          </a:p>
        </p:txBody>
      </p:sp>
      <p:grpSp>
        <p:nvGrpSpPr>
          <p:cNvPr id="628" name="مستطيل 91"/>
          <p:cNvGrpSpPr/>
          <p:nvPr/>
        </p:nvGrpSpPr>
        <p:grpSpPr>
          <a:xfrm>
            <a:off x="13128237" y="11264719"/>
            <a:ext cx="7369860" cy="897414"/>
            <a:chOff x="0" y="0"/>
            <a:chExt cx="7369859" cy="897412"/>
          </a:xfrm>
        </p:grpSpPr>
        <p:sp>
          <p:nvSpPr>
            <p:cNvPr id="627" name="مستطيل 91"/>
            <p:cNvSpPr txBox="1"/>
            <p:nvPr/>
          </p:nvSpPr>
          <p:spPr>
            <a:xfrm>
              <a:off x="31750" y="31750"/>
              <a:ext cx="7306360" cy="8339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defTabSz="914400">
                <a:defRPr b="1" sz="4700">
                  <a:solidFill>
                    <a:srgbClr val="0056D6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ب = ١٫٧٥</a:t>
              </a:r>
            </a:p>
          </p:txBody>
        </p:sp>
        <p:pic>
          <p:nvPicPr>
            <p:cNvPr id="626" name="مستطيل 91" descr="مستطيل 91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7369860" cy="897413"/>
            </a:xfrm>
            <a:prstGeom prst="rect">
              <a:avLst/>
            </a:prstGeom>
            <a:effectLst/>
          </p:spPr>
        </p:pic>
      </p:grpSp>
      <p:pic>
        <p:nvPicPr>
          <p:cNvPr id="629" name="مستطيل مستطيل" descr="مستطيل مستطيل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7531175" y="3773896"/>
            <a:ext cx="2439611" cy="691268"/>
          </a:xfrm>
          <a:prstGeom prst="rect">
            <a:avLst/>
          </a:prstGeom>
        </p:spPr>
      </p:pic>
      <p:sp>
        <p:nvSpPr>
          <p:cNvPr id="631" name="+"/>
          <p:cNvSpPr txBox="1"/>
          <p:nvPr/>
        </p:nvSpPr>
        <p:spPr>
          <a:xfrm>
            <a:off x="18504310" y="5658337"/>
            <a:ext cx="492548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914400">
              <a:defRPr b="1" sz="5100">
                <a:solidFill>
                  <a:srgbClr val="76BB40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+</a:t>
            </a:r>
          </a:p>
        </p:txBody>
      </p:sp>
      <p:sp>
        <p:nvSpPr>
          <p:cNvPr id="632" name="-"/>
          <p:cNvSpPr txBox="1"/>
          <p:nvPr/>
        </p:nvSpPr>
        <p:spPr>
          <a:xfrm>
            <a:off x="18018976" y="5537156"/>
            <a:ext cx="851771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914400">
              <a:defRPr b="1" sz="6500">
                <a:solidFill>
                  <a:srgbClr val="E22400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-</a:t>
            </a:r>
          </a:p>
        </p:txBody>
      </p:sp>
      <p:sp>
        <p:nvSpPr>
          <p:cNvPr id="633" name="-"/>
          <p:cNvSpPr txBox="1"/>
          <p:nvPr/>
        </p:nvSpPr>
        <p:spPr>
          <a:xfrm>
            <a:off x="16064492" y="5462979"/>
            <a:ext cx="851772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914400">
              <a:defRPr b="1" sz="6500">
                <a:solidFill>
                  <a:srgbClr val="E22400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-</a:t>
            </a:r>
          </a:p>
        </p:txBody>
      </p:sp>
      <p:sp>
        <p:nvSpPr>
          <p:cNvPr id="634" name="Google Shape;4376;p67"/>
          <p:cNvSpPr/>
          <p:nvPr/>
        </p:nvSpPr>
        <p:spPr>
          <a:xfrm rot="9913345">
            <a:off x="19067566" y="4332993"/>
            <a:ext cx="1025348" cy="530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FF401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Class="entr" nodeType="afterEffect" presetSubtype="2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1" dur="10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Class="exit" nodeType="after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44" dur="2500" fill="hold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500"/>
                            </p:stCondLst>
                            <p:childTnLst>
                              <p:par>
                                <p:cTn id="47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9" dur="10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0"/>
                            </p:stCondLst>
                            <p:childTnLst>
                              <p:par>
                                <p:cTn id="51" presetClass="entr" nodeType="after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3" dur="10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500"/>
                            </p:stCondLst>
                            <p:childTnLst>
                              <p:par>
                                <p:cTn id="55" presetClass="entr" nodeType="after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7" dur="10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4500"/>
                            </p:stCondLst>
                            <p:childTnLst>
                              <p:par>
                                <p:cTn id="59" presetClass="entr" nodeType="after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1" dur="10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500"/>
                            </p:stCondLst>
                            <p:childTnLst>
                              <p:par>
                                <p:cTn id="63" presetClass="entr" nodeType="afterEffect" presetID="9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5" dur="20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500"/>
                            </p:stCondLst>
                            <p:childTnLst>
                              <p:par>
                                <p:cTn id="67" presetClass="entr" nodeType="afterEffect" presetID="9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9" dur="20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9500"/>
                            </p:stCondLst>
                            <p:childTnLst>
                              <p:par>
                                <p:cTn id="71" presetClass="entr" nodeType="after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3" dur="10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500"/>
                            </p:stCondLst>
                            <p:childTnLst>
                              <p:par>
                                <p:cTn id="75" presetClass="entr" nodeType="afterEffect" presetSubtype="2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7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1500"/>
                            </p:stCondLst>
                            <p:childTnLst>
                              <p:par>
                                <p:cTn id="79" presetClass="entr" nodeType="afterEffect" presetSubtype="2" presetID="2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1" dur="10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2500"/>
                            </p:stCondLst>
                            <p:childTnLst>
                              <p:par>
                                <p:cTn id="83" presetClass="entr" nodeType="afterEffect" presetSubtype="2" presetID="2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3500"/>
                            </p:stCondLst>
                            <p:childTnLst>
                              <p:par>
                                <p:cTn id="88" presetClass="entr" nodeType="afterEffect" presetSubtype="2" presetID="22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0" dur="10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4500"/>
                            </p:stCondLst>
                            <p:childTnLst>
                              <p:par>
                                <p:cTn id="92" presetClass="entr" nodeType="afterEffect" presetSubtype="2" presetID="22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4" dur="10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500"/>
                            </p:stCondLst>
                            <p:childTnLst>
                              <p:par>
                                <p:cTn id="96" presetClass="entr" nodeType="afterEffect" presetSubtype="2" presetID="22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8" dur="10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6500"/>
                            </p:stCondLst>
                            <p:childTnLst>
                              <p:par>
                                <p:cTn id="100" presetClass="entr" nodeType="afterEffect" presetSubtype="2" presetID="22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fill="hold"/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2" dur="10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7500"/>
                            </p:stCondLst>
                            <p:childTnLst>
                              <p:par>
                                <p:cTn id="104" presetClass="entr" nodeType="afterEffect" presetSubtype="2" presetID="22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5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6" dur="10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Class="entr" nodeType="clickEffect" presetSubtype="2" presetID="22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1" dur="20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99" grpId="13"/>
      <p:bldP build="whole" bldLvl="1" animBg="1" rev="0" advAuto="0" spid="586" grpId="1"/>
      <p:bldP build="whole" bldLvl="1" animBg="1" rev="0" advAuto="0" spid="631" grpId="10"/>
      <p:bldP build="whole" bldLvl="1" animBg="1" rev="0" advAuto="0" spid="594" grpId="5"/>
      <p:bldP build="whole" bldLvl="1" animBg="1" rev="0" advAuto="0" spid="620" grpId="17"/>
      <p:bldP build="whole" bldLvl="1" animBg="1" rev="0" advAuto="0" spid="619" grpId="19"/>
      <p:bldP build="whole" bldLvl="1" animBg="1" rev="0" advAuto="0" spid="587" grpId="6"/>
      <p:bldP build="whole" bldLvl="1" animBg="1" rev="0" advAuto="0" spid="607" grpId="14"/>
      <p:bldP build="whole" bldLvl="1" animBg="1" rev="0" advAuto="0" spid="606" grpId="9"/>
      <p:bldP build="whole" bldLvl="1" animBg="1" rev="0" advAuto="0" spid="616" grpId="20"/>
      <p:bldP build="whole" bldLvl="1" animBg="1" rev="0" advAuto="0" spid="622" grpId="21"/>
      <p:bldP build="whole" bldLvl="1" animBg="1" rev="0" advAuto="0" spid="605" grpId="8"/>
      <p:bldP build="whole" bldLvl="1" animBg="1" rev="0" advAuto="0" spid="629" grpId="26"/>
      <p:bldP build="whole" bldLvl="1" animBg="1" rev="0" advAuto="0" spid="633" grpId="12"/>
      <p:bldP build="whole" bldLvl="1" animBg="1" rev="0" advAuto="0" spid="628" grpId="25"/>
      <p:bldP build="whole" bldLvl="1" animBg="1" rev="0" advAuto="0" spid="604" grpId="7"/>
      <p:bldP build="whole" bldLvl="1" animBg="1" rev="0" advAuto="0" spid="589" grpId="4"/>
      <p:bldP build="whole" bldLvl="1" animBg="1" rev="0" advAuto="0" spid="610" grpId="16"/>
      <p:bldP build="whole" bldLvl="1" animBg="1" rev="0" advAuto="0" spid="588" grpId="3"/>
      <p:bldP build="whole" bldLvl="1" animBg="1" rev="0" advAuto="0" spid="632" grpId="11"/>
      <p:bldP build="whole" bldLvl="1" animBg="1" rev="0" advAuto="0" spid="608" grpId="15"/>
      <p:bldP build="whole" bldLvl="1" animBg="1" rev="0" advAuto="0" spid="624" grpId="23"/>
      <p:bldP build="whole" bldLvl="1" animBg="1" rev="0" advAuto="0" spid="621" grpId="18"/>
      <p:bldP build="whole" bldLvl="1" animBg="1" rev="0" advAuto="0" spid="631" grpId="2"/>
      <p:bldP build="whole" bldLvl="1" animBg="1" rev="0" advAuto="0" spid="623" grpId="22"/>
      <p:bldP build="whole" bldLvl="1" animBg="1" rev="0" advAuto="0" spid="625" grpId="24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4333;p67"/>
          <p:cNvGrpSpPr/>
          <p:nvPr/>
        </p:nvGrpSpPr>
        <p:grpSpPr>
          <a:xfrm>
            <a:off x="15444837" y="2690375"/>
            <a:ext cx="5036134" cy="934379"/>
            <a:chOff x="0" y="0"/>
            <a:chExt cx="5036132" cy="934378"/>
          </a:xfrm>
        </p:grpSpPr>
        <p:sp>
          <p:nvSpPr>
            <p:cNvPr id="636" name="Google Shape;4334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7" name="Google Shape;4336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8" name="Google Shape;4337;p67"/>
            <p:cNvSpPr/>
            <p:nvPr/>
          </p:nvSpPr>
          <p:spPr>
            <a:xfrm>
              <a:off x="0" y="116217"/>
              <a:ext cx="5036133" cy="818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121"/>
                  </a:lnTo>
                  <a:cubicBezTo>
                    <a:pt x="19" y="21103"/>
                    <a:pt x="41" y="21094"/>
                    <a:pt x="64" y="21091"/>
                  </a:cubicBezTo>
                  <a:cubicBezTo>
                    <a:pt x="68" y="21091"/>
                    <a:pt x="72" y="21091"/>
                    <a:pt x="75" y="21091"/>
                  </a:cubicBezTo>
                  <a:cubicBezTo>
                    <a:pt x="247" y="21091"/>
                    <a:pt x="281" y="21600"/>
                    <a:pt x="453" y="21600"/>
                  </a:cubicBezTo>
                  <a:cubicBezTo>
                    <a:pt x="457" y="21600"/>
                    <a:pt x="460" y="21600"/>
                    <a:pt x="464" y="21599"/>
                  </a:cubicBezTo>
                  <a:cubicBezTo>
                    <a:pt x="648" y="21578"/>
                    <a:pt x="642" y="21446"/>
                    <a:pt x="826" y="21422"/>
                  </a:cubicBezTo>
                  <a:cubicBezTo>
                    <a:pt x="1012" y="21399"/>
                    <a:pt x="997" y="21140"/>
                    <a:pt x="1183" y="21116"/>
                  </a:cubicBezTo>
                  <a:cubicBezTo>
                    <a:pt x="1369" y="21094"/>
                    <a:pt x="1364" y="21001"/>
                    <a:pt x="1548" y="20976"/>
                  </a:cubicBezTo>
                  <a:cubicBezTo>
                    <a:pt x="1554" y="20976"/>
                    <a:pt x="1560" y="20975"/>
                    <a:pt x="1566" y="20975"/>
                  </a:cubicBezTo>
                  <a:cubicBezTo>
                    <a:pt x="1730" y="20975"/>
                    <a:pt x="1754" y="21266"/>
                    <a:pt x="1918" y="21266"/>
                  </a:cubicBezTo>
                  <a:cubicBezTo>
                    <a:pt x="1924" y="21266"/>
                    <a:pt x="1930" y="21265"/>
                    <a:pt x="1936" y="21265"/>
                  </a:cubicBezTo>
                  <a:cubicBezTo>
                    <a:pt x="2120" y="21240"/>
                    <a:pt x="2114" y="21099"/>
                    <a:pt x="2298" y="21077"/>
                  </a:cubicBezTo>
                  <a:cubicBezTo>
                    <a:pt x="2482" y="21055"/>
                    <a:pt x="2479" y="20981"/>
                    <a:pt x="2663" y="20957"/>
                  </a:cubicBezTo>
                  <a:cubicBezTo>
                    <a:pt x="2849" y="20935"/>
                    <a:pt x="2847" y="20896"/>
                    <a:pt x="3031" y="20871"/>
                  </a:cubicBezTo>
                  <a:cubicBezTo>
                    <a:pt x="3036" y="20871"/>
                    <a:pt x="3041" y="20871"/>
                    <a:pt x="3046" y="20871"/>
                  </a:cubicBezTo>
                  <a:cubicBezTo>
                    <a:pt x="3212" y="20871"/>
                    <a:pt x="3241" y="21236"/>
                    <a:pt x="3406" y="21236"/>
                  </a:cubicBezTo>
                  <a:cubicBezTo>
                    <a:pt x="3411" y="21236"/>
                    <a:pt x="3417" y="21236"/>
                    <a:pt x="3422" y="21235"/>
                  </a:cubicBezTo>
                  <a:cubicBezTo>
                    <a:pt x="3606" y="21213"/>
                    <a:pt x="3574" y="20598"/>
                    <a:pt x="3759" y="20576"/>
                  </a:cubicBezTo>
                  <a:cubicBezTo>
                    <a:pt x="3762" y="20576"/>
                    <a:pt x="3765" y="20575"/>
                    <a:pt x="3768" y="20575"/>
                  </a:cubicBezTo>
                  <a:cubicBezTo>
                    <a:pt x="3942" y="20575"/>
                    <a:pt x="3976" y="21136"/>
                    <a:pt x="4150" y="21136"/>
                  </a:cubicBezTo>
                  <a:cubicBezTo>
                    <a:pt x="4154" y="21136"/>
                    <a:pt x="4157" y="21136"/>
                    <a:pt x="4160" y="21135"/>
                  </a:cubicBezTo>
                  <a:cubicBezTo>
                    <a:pt x="4344" y="21113"/>
                    <a:pt x="4314" y="20522"/>
                    <a:pt x="4498" y="20500"/>
                  </a:cubicBezTo>
                  <a:cubicBezTo>
                    <a:pt x="4503" y="20500"/>
                    <a:pt x="4508" y="20500"/>
                    <a:pt x="4512" y="20500"/>
                  </a:cubicBezTo>
                  <a:cubicBezTo>
                    <a:pt x="4681" y="20500"/>
                    <a:pt x="4708" y="20887"/>
                    <a:pt x="4877" y="20887"/>
                  </a:cubicBezTo>
                  <a:cubicBezTo>
                    <a:pt x="4882" y="20887"/>
                    <a:pt x="4886" y="20887"/>
                    <a:pt x="4891" y="20886"/>
                  </a:cubicBezTo>
                  <a:cubicBezTo>
                    <a:pt x="5075" y="20864"/>
                    <a:pt x="5059" y="20544"/>
                    <a:pt x="5243" y="20520"/>
                  </a:cubicBezTo>
                  <a:cubicBezTo>
                    <a:pt x="5313" y="20511"/>
                    <a:pt x="5356" y="20509"/>
                    <a:pt x="5393" y="20509"/>
                  </a:cubicBezTo>
                  <a:cubicBezTo>
                    <a:pt x="5420" y="20509"/>
                    <a:pt x="5443" y="20509"/>
                    <a:pt x="5471" y="20509"/>
                  </a:cubicBezTo>
                  <a:cubicBezTo>
                    <a:pt x="5506" y="20509"/>
                    <a:pt x="5549" y="20508"/>
                    <a:pt x="5613" y="20500"/>
                  </a:cubicBezTo>
                  <a:cubicBezTo>
                    <a:pt x="5799" y="20478"/>
                    <a:pt x="5791" y="20329"/>
                    <a:pt x="5975" y="20307"/>
                  </a:cubicBezTo>
                  <a:cubicBezTo>
                    <a:pt x="6160" y="20285"/>
                    <a:pt x="6158" y="20263"/>
                    <a:pt x="6344" y="20241"/>
                  </a:cubicBezTo>
                  <a:cubicBezTo>
                    <a:pt x="6348" y="20241"/>
                    <a:pt x="6352" y="20241"/>
                    <a:pt x="6356" y="20241"/>
                  </a:cubicBezTo>
                  <a:cubicBezTo>
                    <a:pt x="6525" y="20241"/>
                    <a:pt x="6556" y="20684"/>
                    <a:pt x="6725" y="20684"/>
                  </a:cubicBezTo>
                  <a:cubicBezTo>
                    <a:pt x="6729" y="20684"/>
                    <a:pt x="6733" y="20684"/>
                    <a:pt x="6737" y="20684"/>
                  </a:cubicBezTo>
                  <a:cubicBezTo>
                    <a:pt x="6922" y="20659"/>
                    <a:pt x="6914" y="20498"/>
                    <a:pt x="7100" y="20476"/>
                  </a:cubicBezTo>
                  <a:cubicBezTo>
                    <a:pt x="7284" y="20454"/>
                    <a:pt x="7271" y="20219"/>
                    <a:pt x="7457" y="20197"/>
                  </a:cubicBezTo>
                  <a:cubicBezTo>
                    <a:pt x="7464" y="20196"/>
                    <a:pt x="7470" y="20196"/>
                    <a:pt x="7476" y="20196"/>
                  </a:cubicBezTo>
                  <a:cubicBezTo>
                    <a:pt x="7636" y="20196"/>
                    <a:pt x="7660" y="20443"/>
                    <a:pt x="7820" y="20443"/>
                  </a:cubicBezTo>
                  <a:cubicBezTo>
                    <a:pt x="7826" y="20443"/>
                    <a:pt x="7833" y="20443"/>
                    <a:pt x="7839" y="20442"/>
                  </a:cubicBezTo>
                  <a:cubicBezTo>
                    <a:pt x="8025" y="20422"/>
                    <a:pt x="8016" y="20226"/>
                    <a:pt x="8200" y="20204"/>
                  </a:cubicBezTo>
                  <a:cubicBezTo>
                    <a:pt x="8384" y="20180"/>
                    <a:pt x="8381" y="20102"/>
                    <a:pt x="8565" y="20082"/>
                  </a:cubicBezTo>
                  <a:cubicBezTo>
                    <a:pt x="8569" y="20082"/>
                    <a:pt x="8573" y="20082"/>
                    <a:pt x="8576" y="20082"/>
                  </a:cubicBezTo>
                  <a:cubicBezTo>
                    <a:pt x="8746" y="20082"/>
                    <a:pt x="8779" y="20550"/>
                    <a:pt x="8948" y="20550"/>
                  </a:cubicBezTo>
                  <a:cubicBezTo>
                    <a:pt x="8952" y="20550"/>
                    <a:pt x="8956" y="20549"/>
                    <a:pt x="8960" y="20549"/>
                  </a:cubicBezTo>
                  <a:cubicBezTo>
                    <a:pt x="9146" y="20527"/>
                    <a:pt x="9145" y="20522"/>
                    <a:pt x="9330" y="20498"/>
                  </a:cubicBezTo>
                  <a:cubicBezTo>
                    <a:pt x="9515" y="20476"/>
                    <a:pt x="9492" y="20048"/>
                    <a:pt x="9677" y="20026"/>
                  </a:cubicBezTo>
                  <a:cubicBezTo>
                    <a:pt x="9684" y="20025"/>
                    <a:pt x="9691" y="20025"/>
                    <a:pt x="9697" y="20025"/>
                  </a:cubicBezTo>
                  <a:cubicBezTo>
                    <a:pt x="9856" y="20025"/>
                    <a:pt x="9880" y="20260"/>
                    <a:pt x="10039" y="20260"/>
                  </a:cubicBezTo>
                  <a:cubicBezTo>
                    <a:pt x="10046" y="20260"/>
                    <a:pt x="10053" y="20259"/>
                    <a:pt x="10061" y="20258"/>
                  </a:cubicBezTo>
                  <a:cubicBezTo>
                    <a:pt x="10245" y="20236"/>
                    <a:pt x="10237" y="20090"/>
                    <a:pt x="10423" y="20068"/>
                  </a:cubicBezTo>
                  <a:cubicBezTo>
                    <a:pt x="10607" y="20046"/>
                    <a:pt x="10594" y="19797"/>
                    <a:pt x="10780" y="19772"/>
                  </a:cubicBezTo>
                  <a:cubicBezTo>
                    <a:pt x="10784" y="19772"/>
                    <a:pt x="10788" y="19771"/>
                    <a:pt x="10791" y="19771"/>
                  </a:cubicBezTo>
                  <a:cubicBezTo>
                    <a:pt x="10962" y="19771"/>
                    <a:pt x="10994" y="20256"/>
                    <a:pt x="11166" y="20256"/>
                  </a:cubicBezTo>
                  <a:cubicBezTo>
                    <a:pt x="11170" y="20256"/>
                    <a:pt x="11173" y="20256"/>
                    <a:pt x="11177" y="20256"/>
                  </a:cubicBezTo>
                  <a:cubicBezTo>
                    <a:pt x="11362" y="20231"/>
                    <a:pt x="11345" y="19929"/>
                    <a:pt x="11530" y="19907"/>
                  </a:cubicBezTo>
                  <a:cubicBezTo>
                    <a:pt x="11714" y="19885"/>
                    <a:pt x="11705" y="19677"/>
                    <a:pt x="11889" y="19653"/>
                  </a:cubicBezTo>
                  <a:cubicBezTo>
                    <a:pt x="12073" y="19631"/>
                    <a:pt x="12074" y="19648"/>
                    <a:pt x="12259" y="19623"/>
                  </a:cubicBezTo>
                  <a:cubicBezTo>
                    <a:pt x="12274" y="19621"/>
                    <a:pt x="12289" y="19620"/>
                    <a:pt x="12302" y="19620"/>
                  </a:cubicBezTo>
                  <a:cubicBezTo>
                    <a:pt x="12433" y="19620"/>
                    <a:pt x="12462" y="19711"/>
                    <a:pt x="12595" y="19711"/>
                  </a:cubicBezTo>
                  <a:cubicBezTo>
                    <a:pt x="12607" y="19711"/>
                    <a:pt x="12620" y="19710"/>
                    <a:pt x="12635" y="19708"/>
                  </a:cubicBezTo>
                  <a:cubicBezTo>
                    <a:pt x="12819" y="19687"/>
                    <a:pt x="12816" y="19633"/>
                    <a:pt x="13002" y="19611"/>
                  </a:cubicBezTo>
                  <a:cubicBezTo>
                    <a:pt x="13007" y="19610"/>
                    <a:pt x="13011" y="19610"/>
                    <a:pt x="13016" y="19610"/>
                  </a:cubicBezTo>
                  <a:cubicBezTo>
                    <a:pt x="13182" y="19610"/>
                    <a:pt x="13210" y="19973"/>
                    <a:pt x="13377" y="19973"/>
                  </a:cubicBezTo>
                  <a:cubicBezTo>
                    <a:pt x="13381" y="19973"/>
                    <a:pt x="13386" y="19973"/>
                    <a:pt x="13391" y="19972"/>
                  </a:cubicBezTo>
                  <a:cubicBezTo>
                    <a:pt x="13413" y="19970"/>
                    <a:pt x="13432" y="19968"/>
                    <a:pt x="13449" y="19968"/>
                  </a:cubicBezTo>
                  <a:cubicBezTo>
                    <a:pt x="13561" y="19968"/>
                    <a:pt x="13593" y="20016"/>
                    <a:pt x="13705" y="20016"/>
                  </a:cubicBezTo>
                  <a:cubicBezTo>
                    <a:pt x="13722" y="20016"/>
                    <a:pt x="13742" y="20014"/>
                    <a:pt x="13764" y="20012"/>
                  </a:cubicBezTo>
                  <a:cubicBezTo>
                    <a:pt x="13950" y="19990"/>
                    <a:pt x="13943" y="19882"/>
                    <a:pt x="14127" y="19860"/>
                  </a:cubicBezTo>
                  <a:cubicBezTo>
                    <a:pt x="14313" y="19838"/>
                    <a:pt x="14302" y="19628"/>
                    <a:pt x="14486" y="19606"/>
                  </a:cubicBezTo>
                  <a:cubicBezTo>
                    <a:pt x="14670" y="19584"/>
                    <a:pt x="14655" y="19252"/>
                    <a:pt x="14839" y="19230"/>
                  </a:cubicBezTo>
                  <a:cubicBezTo>
                    <a:pt x="14846" y="19229"/>
                    <a:pt x="14852" y="19229"/>
                    <a:pt x="14858" y="19229"/>
                  </a:cubicBezTo>
                  <a:cubicBezTo>
                    <a:pt x="15018" y="19229"/>
                    <a:pt x="15044" y="19480"/>
                    <a:pt x="15204" y="19480"/>
                  </a:cubicBezTo>
                  <a:cubicBezTo>
                    <a:pt x="15210" y="19480"/>
                    <a:pt x="15216" y="19480"/>
                    <a:pt x="15223" y="19479"/>
                  </a:cubicBezTo>
                  <a:cubicBezTo>
                    <a:pt x="15407" y="19457"/>
                    <a:pt x="15404" y="19403"/>
                    <a:pt x="15588" y="19379"/>
                  </a:cubicBezTo>
                  <a:cubicBezTo>
                    <a:pt x="15772" y="19357"/>
                    <a:pt x="15761" y="19130"/>
                    <a:pt x="15946" y="19108"/>
                  </a:cubicBezTo>
                  <a:cubicBezTo>
                    <a:pt x="15958" y="19106"/>
                    <a:pt x="15970" y="19106"/>
                    <a:pt x="15981" y="19106"/>
                  </a:cubicBezTo>
                  <a:cubicBezTo>
                    <a:pt x="16122" y="19106"/>
                    <a:pt x="16148" y="19220"/>
                    <a:pt x="16289" y="19220"/>
                  </a:cubicBezTo>
                  <a:cubicBezTo>
                    <a:pt x="16299" y="19220"/>
                    <a:pt x="16311" y="19219"/>
                    <a:pt x="16324" y="19217"/>
                  </a:cubicBezTo>
                  <a:cubicBezTo>
                    <a:pt x="16508" y="19195"/>
                    <a:pt x="16501" y="19076"/>
                    <a:pt x="16686" y="19054"/>
                  </a:cubicBezTo>
                  <a:cubicBezTo>
                    <a:pt x="16700" y="19052"/>
                    <a:pt x="16714" y="19051"/>
                    <a:pt x="16726" y="19051"/>
                  </a:cubicBezTo>
                  <a:cubicBezTo>
                    <a:pt x="16858" y="19051"/>
                    <a:pt x="16887" y="19140"/>
                    <a:pt x="17018" y="19140"/>
                  </a:cubicBezTo>
                  <a:cubicBezTo>
                    <a:pt x="17031" y="19140"/>
                    <a:pt x="17046" y="19139"/>
                    <a:pt x="17062" y="19137"/>
                  </a:cubicBezTo>
                  <a:cubicBezTo>
                    <a:pt x="17090" y="19134"/>
                    <a:pt x="17114" y="19132"/>
                    <a:pt x="17134" y="19132"/>
                  </a:cubicBezTo>
                  <a:cubicBezTo>
                    <a:pt x="17230" y="19132"/>
                    <a:pt x="17265" y="19161"/>
                    <a:pt x="17362" y="19161"/>
                  </a:cubicBezTo>
                  <a:cubicBezTo>
                    <a:pt x="17383" y="19161"/>
                    <a:pt x="17407" y="19160"/>
                    <a:pt x="17435" y="19157"/>
                  </a:cubicBezTo>
                  <a:cubicBezTo>
                    <a:pt x="17619" y="19135"/>
                    <a:pt x="17610" y="18963"/>
                    <a:pt x="17795" y="18944"/>
                  </a:cubicBezTo>
                  <a:cubicBezTo>
                    <a:pt x="17799" y="18944"/>
                    <a:pt x="17803" y="18944"/>
                    <a:pt x="17806" y="18944"/>
                  </a:cubicBezTo>
                  <a:cubicBezTo>
                    <a:pt x="17977" y="18944"/>
                    <a:pt x="18010" y="19463"/>
                    <a:pt x="18181" y="19463"/>
                  </a:cubicBezTo>
                  <a:cubicBezTo>
                    <a:pt x="18185" y="19463"/>
                    <a:pt x="18189" y="19463"/>
                    <a:pt x="18193" y="19462"/>
                  </a:cubicBezTo>
                  <a:cubicBezTo>
                    <a:pt x="18375" y="19440"/>
                    <a:pt x="18361" y="19154"/>
                    <a:pt x="18547" y="19132"/>
                  </a:cubicBezTo>
                  <a:cubicBezTo>
                    <a:pt x="18567" y="19130"/>
                    <a:pt x="18585" y="19129"/>
                    <a:pt x="18601" y="19129"/>
                  </a:cubicBezTo>
                  <a:cubicBezTo>
                    <a:pt x="18718" y="19129"/>
                    <a:pt x="18749" y="19182"/>
                    <a:pt x="18865" y="19182"/>
                  </a:cubicBezTo>
                  <a:cubicBezTo>
                    <a:pt x="18881" y="19182"/>
                    <a:pt x="18900" y="19181"/>
                    <a:pt x="18920" y="19178"/>
                  </a:cubicBezTo>
                  <a:cubicBezTo>
                    <a:pt x="19104" y="19157"/>
                    <a:pt x="19091" y="18910"/>
                    <a:pt x="19275" y="18886"/>
                  </a:cubicBezTo>
                  <a:cubicBezTo>
                    <a:pt x="19288" y="18884"/>
                    <a:pt x="19300" y="18883"/>
                    <a:pt x="19311" y="18883"/>
                  </a:cubicBezTo>
                  <a:cubicBezTo>
                    <a:pt x="19450" y="18883"/>
                    <a:pt x="19477" y="18995"/>
                    <a:pt x="19617" y="18995"/>
                  </a:cubicBezTo>
                  <a:cubicBezTo>
                    <a:pt x="19628" y="18995"/>
                    <a:pt x="19639" y="18995"/>
                    <a:pt x="19652" y="18993"/>
                  </a:cubicBezTo>
                  <a:cubicBezTo>
                    <a:pt x="19673" y="18990"/>
                    <a:pt x="19691" y="18989"/>
                    <a:pt x="19708" y="18989"/>
                  </a:cubicBezTo>
                  <a:cubicBezTo>
                    <a:pt x="19824" y="18989"/>
                    <a:pt x="19854" y="19040"/>
                    <a:pt x="19969" y="19040"/>
                  </a:cubicBezTo>
                  <a:cubicBezTo>
                    <a:pt x="19986" y="19040"/>
                    <a:pt x="20004" y="19039"/>
                    <a:pt x="20025" y="19037"/>
                  </a:cubicBezTo>
                  <a:cubicBezTo>
                    <a:pt x="20209" y="19013"/>
                    <a:pt x="20204" y="18878"/>
                    <a:pt x="20387" y="18856"/>
                  </a:cubicBezTo>
                  <a:cubicBezTo>
                    <a:pt x="20571" y="18834"/>
                    <a:pt x="20558" y="18577"/>
                    <a:pt x="20742" y="18555"/>
                  </a:cubicBezTo>
                  <a:cubicBezTo>
                    <a:pt x="20746" y="18555"/>
                    <a:pt x="20750" y="18555"/>
                    <a:pt x="20753" y="18555"/>
                  </a:cubicBezTo>
                  <a:cubicBezTo>
                    <a:pt x="20926" y="18555"/>
                    <a:pt x="20959" y="19064"/>
                    <a:pt x="21129" y="19064"/>
                  </a:cubicBezTo>
                  <a:cubicBezTo>
                    <a:pt x="21132" y="19064"/>
                    <a:pt x="21136" y="19064"/>
                    <a:pt x="21140" y="19063"/>
                  </a:cubicBezTo>
                  <a:cubicBezTo>
                    <a:pt x="21324" y="19042"/>
                    <a:pt x="21312" y="18800"/>
                    <a:pt x="21497" y="18778"/>
                  </a:cubicBezTo>
                  <a:cubicBezTo>
                    <a:pt x="21504" y="18777"/>
                    <a:pt x="21511" y="18776"/>
                    <a:pt x="21519" y="18776"/>
                  </a:cubicBezTo>
                  <a:cubicBezTo>
                    <a:pt x="21546" y="18776"/>
                    <a:pt x="21574" y="18783"/>
                    <a:pt x="21600" y="18795"/>
                  </a:cubicBezTo>
                  <a:lnTo>
                    <a:pt x="21599" y="0"/>
                  </a:lnTo>
                  <a:close/>
                </a:path>
              </a:pathLst>
            </a:custGeom>
            <a:solidFill>
              <a:srgbClr val="EBEBEB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9" name="Google Shape;4338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D9827D"/>
            </a:solidFill>
            <a:ln w="50800" cap="flat">
              <a:solidFill>
                <a:srgbClr val="D982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641" name="تدريب على الاختبارات الدولية"/>
          <p:cNvSpPr txBox="1"/>
          <p:nvPr/>
        </p:nvSpPr>
        <p:spPr>
          <a:xfrm>
            <a:off x="15543874" y="2951040"/>
            <a:ext cx="4457819" cy="481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914400" rtl="0">
              <a:lnSpc>
                <a:spcPct val="80000"/>
              </a:lnSpc>
              <a:defRPr b="1" sz="2900">
                <a:solidFill>
                  <a:srgbClr val="4E7A27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تدريب على الاختبارات الدولية </a:t>
            </a:r>
          </a:p>
        </p:txBody>
      </p:sp>
      <p:pic>
        <p:nvPicPr>
          <p:cNvPr id="642" name="IMG_8013.jpeg" descr="IMG_80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2809" y="4181452"/>
            <a:ext cx="12761415" cy="588726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653" name="تجميع"/>
          <p:cNvGrpSpPr/>
          <p:nvPr/>
        </p:nvGrpSpPr>
        <p:grpSpPr>
          <a:xfrm>
            <a:off x="21032103" y="9655605"/>
            <a:ext cx="2399826" cy="2206312"/>
            <a:chOff x="0" y="0"/>
            <a:chExt cx="2399824" cy="2206311"/>
          </a:xfrm>
        </p:grpSpPr>
        <p:grpSp>
          <p:nvGrpSpPr>
            <p:cNvPr id="650" name="Google Shape;9834;p102"/>
            <p:cNvGrpSpPr/>
            <p:nvPr/>
          </p:nvGrpSpPr>
          <p:grpSpPr>
            <a:xfrm>
              <a:off x="0" y="1483734"/>
              <a:ext cx="624667" cy="624614"/>
              <a:chOff x="0" y="52"/>
              <a:chExt cx="624665" cy="624612"/>
            </a:xfrm>
          </p:grpSpPr>
          <p:sp>
            <p:nvSpPr>
              <p:cNvPr id="643" name="Google Shape;9835;p102"/>
              <p:cNvSpPr/>
              <p:nvPr/>
            </p:nvSpPr>
            <p:spPr>
              <a:xfrm>
                <a:off x="235923" y="52"/>
                <a:ext cx="149497" cy="1445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4" y="0"/>
                    </a:moveTo>
                    <a:cubicBezTo>
                      <a:pt x="4800" y="0"/>
                      <a:pt x="0" y="4712"/>
                      <a:pt x="0" y="10670"/>
                    </a:cubicBezTo>
                    <a:cubicBezTo>
                      <a:pt x="0" y="16880"/>
                      <a:pt x="4800" y="21600"/>
                      <a:pt x="10804" y="21600"/>
                    </a:cubicBezTo>
                    <a:cubicBezTo>
                      <a:pt x="16800" y="21600"/>
                      <a:pt x="21600" y="16880"/>
                      <a:pt x="21600" y="10670"/>
                    </a:cubicBezTo>
                    <a:cubicBezTo>
                      <a:pt x="21600" y="4712"/>
                      <a:pt x="16800" y="0"/>
                      <a:pt x="10804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44" name="Google Shape;9836;p102"/>
              <p:cNvSpPr/>
              <p:nvPr/>
            </p:nvSpPr>
            <p:spPr>
              <a:xfrm>
                <a:off x="54841" y="330630"/>
                <a:ext cx="146175" cy="1445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909" y="0"/>
                      <a:pt x="0" y="4965"/>
                      <a:pt x="0" y="10678"/>
                    </a:cubicBezTo>
                    <a:cubicBezTo>
                      <a:pt x="0" y="16635"/>
                      <a:pt x="4909" y="21600"/>
                      <a:pt x="10800" y="21600"/>
                    </a:cubicBezTo>
                    <a:cubicBezTo>
                      <a:pt x="16691" y="21600"/>
                      <a:pt x="21600" y="16635"/>
                      <a:pt x="21600" y="10678"/>
                    </a:cubicBezTo>
                    <a:cubicBezTo>
                      <a:pt x="21600" y="4965"/>
                      <a:pt x="16691" y="0"/>
                      <a:pt x="1080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45" name="Google Shape;9837;p102"/>
              <p:cNvSpPr/>
              <p:nvPr/>
            </p:nvSpPr>
            <p:spPr>
              <a:xfrm>
                <a:off x="423650" y="332318"/>
                <a:ext cx="144540" cy="144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78" y="0"/>
                    </a:moveTo>
                    <a:cubicBezTo>
                      <a:pt x="4965" y="0"/>
                      <a:pt x="0" y="4966"/>
                      <a:pt x="0" y="10926"/>
                    </a:cubicBezTo>
                    <a:cubicBezTo>
                      <a:pt x="0" y="16634"/>
                      <a:pt x="4965" y="21600"/>
                      <a:pt x="10678" y="21600"/>
                    </a:cubicBezTo>
                    <a:cubicBezTo>
                      <a:pt x="16635" y="21600"/>
                      <a:pt x="21600" y="16634"/>
                      <a:pt x="21600" y="10926"/>
                    </a:cubicBezTo>
                    <a:cubicBezTo>
                      <a:pt x="21600" y="4966"/>
                      <a:pt x="16635" y="0"/>
                      <a:pt x="10678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46" name="Google Shape;9838;p102"/>
              <p:cNvSpPr/>
              <p:nvPr/>
            </p:nvSpPr>
            <p:spPr>
              <a:xfrm>
                <a:off x="0" y="473482"/>
                <a:ext cx="257492" cy="151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535" y="3330"/>
                      <a:pt x="0" y="8076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9" y="21600"/>
                      <a:pt x="1535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40" y="0"/>
                    </a:cubicBezTo>
                    <a:cubicBezTo>
                      <a:pt x="16168" y="3564"/>
                      <a:pt x="13660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47" name="Google Shape;9839;p102"/>
              <p:cNvSpPr/>
              <p:nvPr/>
            </p:nvSpPr>
            <p:spPr>
              <a:xfrm>
                <a:off x="182769" y="141269"/>
                <a:ext cx="259127" cy="152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36" y="0"/>
                    </a:moveTo>
                    <a:cubicBezTo>
                      <a:pt x="1521" y="3287"/>
                      <a:pt x="0" y="8214"/>
                      <a:pt x="0" y="13379"/>
                    </a:cubicBezTo>
                    <a:lnTo>
                      <a:pt x="0" y="19014"/>
                    </a:lnTo>
                    <a:cubicBezTo>
                      <a:pt x="0" y="20422"/>
                      <a:pt x="690" y="21600"/>
                      <a:pt x="1521" y="21600"/>
                    </a:cubicBezTo>
                    <a:lnTo>
                      <a:pt x="19938" y="21600"/>
                    </a:lnTo>
                    <a:cubicBezTo>
                      <a:pt x="20910" y="21600"/>
                      <a:pt x="21600" y="20422"/>
                      <a:pt x="21600" y="19014"/>
                    </a:cubicBezTo>
                    <a:lnTo>
                      <a:pt x="21600" y="13379"/>
                    </a:lnTo>
                    <a:cubicBezTo>
                      <a:pt x="21600" y="8214"/>
                      <a:pt x="20215" y="3287"/>
                      <a:pt x="17864" y="0"/>
                    </a:cubicBezTo>
                    <a:cubicBezTo>
                      <a:pt x="16202" y="3518"/>
                      <a:pt x="13569" y="5866"/>
                      <a:pt x="10800" y="5866"/>
                    </a:cubicBezTo>
                    <a:cubicBezTo>
                      <a:pt x="8031" y="5866"/>
                      <a:pt x="5262" y="3518"/>
                      <a:pt x="373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48" name="Google Shape;9840;p102"/>
              <p:cNvSpPr/>
              <p:nvPr/>
            </p:nvSpPr>
            <p:spPr>
              <a:xfrm>
                <a:off x="367174" y="473482"/>
                <a:ext cx="257492" cy="151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393" y="3330"/>
                      <a:pt x="0" y="8310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4" y="21600"/>
                      <a:pt x="1531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36" y="0"/>
                    </a:cubicBezTo>
                    <a:cubicBezTo>
                      <a:pt x="16164" y="3564"/>
                      <a:pt x="13655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49" name="Google Shape;9841;p102"/>
              <p:cNvSpPr/>
              <p:nvPr/>
            </p:nvSpPr>
            <p:spPr>
              <a:xfrm>
                <a:off x="229279" y="330630"/>
                <a:ext cx="162785" cy="136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76" y="0"/>
                    </a:moveTo>
                    <a:lnTo>
                      <a:pt x="8376" y="7376"/>
                    </a:lnTo>
                    <a:lnTo>
                      <a:pt x="0" y="17385"/>
                    </a:lnTo>
                    <a:cubicBezTo>
                      <a:pt x="1539" y="18707"/>
                      <a:pt x="1980" y="19233"/>
                      <a:pt x="3303" y="21600"/>
                    </a:cubicBezTo>
                    <a:lnTo>
                      <a:pt x="10803" y="13171"/>
                    </a:lnTo>
                    <a:lnTo>
                      <a:pt x="18297" y="21600"/>
                    </a:lnTo>
                    <a:cubicBezTo>
                      <a:pt x="19396" y="20020"/>
                      <a:pt x="20501" y="18707"/>
                      <a:pt x="21600" y="17653"/>
                    </a:cubicBezTo>
                    <a:lnTo>
                      <a:pt x="13224" y="7376"/>
                    </a:lnTo>
                    <a:lnTo>
                      <a:pt x="13224" y="0"/>
                    </a:ln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pic>
          <p:nvPicPr>
            <p:cNvPr id="651" name="IMG_1793.jpeg" descr="IMG_1793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0233" t="0" r="0" b="0"/>
            <a:stretch>
              <a:fillRect/>
            </a:stretch>
          </p:blipFill>
          <p:spPr>
            <a:xfrm>
              <a:off x="0" y="0"/>
              <a:ext cx="2072506" cy="148338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blurRad="0" stA="50000" stPos="0" endA="0" endPos="40000" dist="0" dir="5400000" fadeDir="5400000" sx="100000" sy="-100000" kx="0" ky="0" algn="bl" rotWithShape="0"/>
            </a:effectLst>
          </p:spPr>
        </p:pic>
        <p:pic>
          <p:nvPicPr>
            <p:cNvPr id="652" name="IMG_4622.png" descr="IMG_462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1328" t="36812" r="1414" b="60086"/>
            <a:stretch>
              <a:fillRect/>
            </a:stretch>
          </p:blipFill>
          <p:spPr>
            <a:xfrm>
              <a:off x="761338" y="1681286"/>
              <a:ext cx="1638487" cy="52502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654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٣٠</a:t>
            </a:r>
          </a:p>
        </p:txBody>
      </p:sp>
      <p:pic>
        <p:nvPicPr>
          <p:cNvPr id="655" name="مستطيل مستطيل" descr="مستطيل مستطيل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918071" y="8786110"/>
            <a:ext cx="4049300" cy="1105756"/>
          </a:xfrm>
          <a:prstGeom prst="rect">
            <a:avLst/>
          </a:prstGeom>
        </p:spPr>
      </p:pic>
      <p:sp>
        <p:nvSpPr>
          <p:cNvPr id="657" name="Google Shape;3867;p62"/>
          <p:cNvSpPr/>
          <p:nvPr/>
        </p:nvSpPr>
        <p:spPr>
          <a:xfrm rot="504699">
            <a:off x="3062890" y="9766000"/>
            <a:ext cx="3556078" cy="6153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389" y="21600"/>
                </a:moveTo>
                <a:cubicBezTo>
                  <a:pt x="4111" y="21600"/>
                  <a:pt x="3832" y="21568"/>
                  <a:pt x="3553" y="21491"/>
                </a:cubicBezTo>
                <a:cubicBezTo>
                  <a:pt x="2662" y="21249"/>
                  <a:pt x="1754" y="20551"/>
                  <a:pt x="873" y="20551"/>
                </a:cubicBezTo>
                <a:cubicBezTo>
                  <a:pt x="642" y="20551"/>
                  <a:pt x="413" y="20599"/>
                  <a:pt x="186" y="20715"/>
                </a:cubicBezTo>
                <a:cubicBezTo>
                  <a:pt x="218" y="20180"/>
                  <a:pt x="262" y="19654"/>
                  <a:pt x="317" y="19164"/>
                </a:cubicBezTo>
                <a:cubicBezTo>
                  <a:pt x="370" y="18758"/>
                  <a:pt x="448" y="18490"/>
                  <a:pt x="514" y="18158"/>
                </a:cubicBezTo>
                <a:cubicBezTo>
                  <a:pt x="639" y="17512"/>
                  <a:pt x="711" y="16607"/>
                  <a:pt x="829" y="15924"/>
                </a:cubicBezTo>
                <a:cubicBezTo>
                  <a:pt x="939" y="15287"/>
                  <a:pt x="2081" y="11593"/>
                  <a:pt x="1667" y="10439"/>
                </a:cubicBezTo>
                <a:cubicBezTo>
                  <a:pt x="1354" y="9580"/>
                  <a:pt x="1220" y="7549"/>
                  <a:pt x="994" y="6081"/>
                </a:cubicBezTo>
                <a:cubicBezTo>
                  <a:pt x="689" y="4133"/>
                  <a:pt x="188" y="2970"/>
                  <a:pt x="0" y="735"/>
                </a:cubicBezTo>
                <a:cubicBezTo>
                  <a:pt x="69" y="723"/>
                  <a:pt x="138" y="717"/>
                  <a:pt x="208" y="717"/>
                </a:cubicBezTo>
                <a:cubicBezTo>
                  <a:pt x="844" y="717"/>
                  <a:pt x="1502" y="1212"/>
                  <a:pt x="2145" y="1520"/>
                </a:cubicBezTo>
                <a:cubicBezTo>
                  <a:pt x="2811" y="1843"/>
                  <a:pt x="3476" y="1963"/>
                  <a:pt x="4140" y="1963"/>
                </a:cubicBezTo>
                <a:cubicBezTo>
                  <a:pt x="6082" y="1963"/>
                  <a:pt x="8017" y="929"/>
                  <a:pt x="9963" y="874"/>
                </a:cubicBezTo>
                <a:cubicBezTo>
                  <a:pt x="10023" y="872"/>
                  <a:pt x="10083" y="872"/>
                  <a:pt x="10143" y="872"/>
                </a:cubicBezTo>
                <a:cubicBezTo>
                  <a:pt x="11126" y="872"/>
                  <a:pt x="12115" y="1093"/>
                  <a:pt x="13097" y="1093"/>
                </a:cubicBezTo>
                <a:cubicBezTo>
                  <a:pt x="13636" y="1093"/>
                  <a:pt x="14174" y="1027"/>
                  <a:pt x="14707" y="818"/>
                </a:cubicBezTo>
                <a:cubicBezTo>
                  <a:pt x="15338" y="579"/>
                  <a:pt x="15959" y="144"/>
                  <a:pt x="16596" y="25"/>
                </a:cubicBezTo>
                <a:cubicBezTo>
                  <a:pt x="16703" y="8"/>
                  <a:pt x="16810" y="0"/>
                  <a:pt x="16917" y="0"/>
                </a:cubicBezTo>
                <a:cubicBezTo>
                  <a:pt x="17452" y="0"/>
                  <a:pt x="17991" y="192"/>
                  <a:pt x="18529" y="385"/>
                </a:cubicBezTo>
                <a:cubicBezTo>
                  <a:pt x="19510" y="735"/>
                  <a:pt x="20492" y="1086"/>
                  <a:pt x="21475" y="1437"/>
                </a:cubicBezTo>
                <a:cubicBezTo>
                  <a:pt x="21448" y="1926"/>
                  <a:pt x="21407" y="2388"/>
                  <a:pt x="21359" y="2841"/>
                </a:cubicBezTo>
                <a:cubicBezTo>
                  <a:pt x="21308" y="3238"/>
                  <a:pt x="21234" y="3505"/>
                  <a:pt x="21171" y="3847"/>
                </a:cubicBezTo>
                <a:cubicBezTo>
                  <a:pt x="21052" y="4484"/>
                  <a:pt x="20985" y="5389"/>
                  <a:pt x="20872" y="6072"/>
                </a:cubicBezTo>
                <a:cubicBezTo>
                  <a:pt x="20767" y="6700"/>
                  <a:pt x="19677" y="10393"/>
                  <a:pt x="20075" y="11548"/>
                </a:cubicBezTo>
                <a:cubicBezTo>
                  <a:pt x="20375" y="12415"/>
                  <a:pt x="20504" y="14446"/>
                  <a:pt x="20722" y="15914"/>
                </a:cubicBezTo>
                <a:cubicBezTo>
                  <a:pt x="20980" y="17632"/>
                  <a:pt x="21384" y="18739"/>
                  <a:pt x="21600" y="20512"/>
                </a:cubicBezTo>
                <a:cubicBezTo>
                  <a:pt x="21321" y="20584"/>
                  <a:pt x="21041" y="20637"/>
                  <a:pt x="20761" y="20637"/>
                </a:cubicBezTo>
                <a:cubicBezTo>
                  <a:pt x="20431" y="20637"/>
                  <a:pt x="20101" y="20564"/>
                  <a:pt x="19771" y="20365"/>
                </a:cubicBezTo>
                <a:cubicBezTo>
                  <a:pt x="19237" y="20051"/>
                  <a:pt x="18715" y="19414"/>
                  <a:pt x="18180" y="19229"/>
                </a:cubicBezTo>
                <a:cubicBezTo>
                  <a:pt x="18054" y="19187"/>
                  <a:pt x="17928" y="19169"/>
                  <a:pt x="17803" y="19169"/>
                </a:cubicBezTo>
                <a:cubicBezTo>
                  <a:pt x="17356" y="19169"/>
                  <a:pt x="16913" y="19393"/>
                  <a:pt x="16467" y="19516"/>
                </a:cubicBezTo>
                <a:cubicBezTo>
                  <a:pt x="16163" y="19595"/>
                  <a:pt x="15858" y="19624"/>
                  <a:pt x="15552" y="19624"/>
                </a:cubicBezTo>
                <a:cubicBezTo>
                  <a:pt x="14815" y="19624"/>
                  <a:pt x="14074" y="19460"/>
                  <a:pt x="13337" y="19460"/>
                </a:cubicBezTo>
                <a:cubicBezTo>
                  <a:pt x="13323" y="19460"/>
                  <a:pt x="13309" y="19460"/>
                  <a:pt x="13295" y="19460"/>
                </a:cubicBezTo>
                <a:cubicBezTo>
                  <a:pt x="12392" y="19469"/>
                  <a:pt x="11493" y="19737"/>
                  <a:pt x="10594" y="19996"/>
                </a:cubicBezTo>
                <a:cubicBezTo>
                  <a:pt x="9215" y="20402"/>
                  <a:pt x="7838" y="20799"/>
                  <a:pt x="6459" y="21205"/>
                </a:cubicBezTo>
                <a:cubicBezTo>
                  <a:pt x="5771" y="21402"/>
                  <a:pt x="5082" y="21600"/>
                  <a:pt x="4389" y="21600"/>
                </a:cubicBezTo>
                <a:close/>
              </a:path>
            </a:pathLst>
          </a:custGeom>
          <a:solidFill>
            <a:srgbClr val="D9827D">
              <a:alpha val="4063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58" name="IMG_0547.gif" descr="IMG_0547.gi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15430" y="2896162"/>
            <a:ext cx="1705256" cy="127894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5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1641" y="2714953"/>
            <a:ext cx="1705257" cy="127894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661" name="مستطيل"/>
          <p:cNvSpPr/>
          <p:nvPr/>
        </p:nvSpPr>
        <p:spPr>
          <a:xfrm>
            <a:off x="20134008" y="4950464"/>
            <a:ext cx="579783" cy="7159386"/>
          </a:xfrm>
          <a:prstGeom prst="rect">
            <a:avLst/>
          </a:prstGeom>
          <a:gradFill>
            <a:gsLst>
              <a:gs pos="0">
                <a:srgbClr val="B51A00">
                  <a:alpha val="49771"/>
                </a:srgbClr>
              </a:gs>
              <a:gs pos="100000">
                <a:srgbClr val="B1DD8B">
                  <a:alpha val="49771"/>
                </a:srgbClr>
              </a:gs>
            </a:gsLst>
            <a:lin ang="5040000"/>
          </a:gradFill>
          <a:ln w="76200">
            <a:solidFill>
              <a:srgbClr val="000000">
                <a:alpha val="49771"/>
              </a:srgbClr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665" name="Google Shape;4184;p65"/>
          <p:cNvGrpSpPr/>
          <p:nvPr/>
        </p:nvGrpSpPr>
        <p:grpSpPr>
          <a:xfrm>
            <a:off x="19807080" y="11248400"/>
            <a:ext cx="1233638" cy="1287563"/>
            <a:chOff x="126298" y="90"/>
            <a:chExt cx="1233637" cy="1287561"/>
          </a:xfrm>
        </p:grpSpPr>
        <p:sp>
          <p:nvSpPr>
            <p:cNvPr id="662" name="Google Shape;4186;p65"/>
            <p:cNvSpPr/>
            <p:nvPr/>
          </p:nvSpPr>
          <p:spPr>
            <a:xfrm rot="20178096">
              <a:off x="290986" y="139259"/>
              <a:ext cx="904262" cy="1009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0581" y="0"/>
                  </a:moveTo>
                  <a:cubicBezTo>
                    <a:pt x="9591" y="0"/>
                    <a:pt x="8593" y="540"/>
                    <a:pt x="8013" y="1303"/>
                  </a:cubicBezTo>
                  <a:cubicBezTo>
                    <a:pt x="7289" y="2245"/>
                    <a:pt x="7091" y="3445"/>
                    <a:pt x="7091" y="4593"/>
                  </a:cubicBezTo>
                  <a:cubicBezTo>
                    <a:pt x="7091" y="4948"/>
                    <a:pt x="7099" y="5294"/>
                    <a:pt x="7137" y="5656"/>
                  </a:cubicBezTo>
                  <a:cubicBezTo>
                    <a:pt x="6452" y="5242"/>
                    <a:pt x="5726" y="4905"/>
                    <a:pt x="4962" y="4628"/>
                  </a:cubicBezTo>
                  <a:cubicBezTo>
                    <a:pt x="4289" y="4394"/>
                    <a:pt x="3531" y="4227"/>
                    <a:pt x="2808" y="4227"/>
                  </a:cubicBezTo>
                  <a:cubicBezTo>
                    <a:pt x="2067" y="4227"/>
                    <a:pt x="1358" y="4402"/>
                    <a:pt x="812" y="4862"/>
                  </a:cubicBezTo>
                  <a:cubicBezTo>
                    <a:pt x="-113" y="5631"/>
                    <a:pt x="-205" y="7013"/>
                    <a:pt x="322" y="8058"/>
                  </a:cubicBezTo>
                  <a:cubicBezTo>
                    <a:pt x="847" y="9094"/>
                    <a:pt x="1875" y="9854"/>
                    <a:pt x="2966" y="10441"/>
                  </a:cubicBezTo>
                  <a:cubicBezTo>
                    <a:pt x="3287" y="10605"/>
                    <a:pt x="3616" y="10778"/>
                    <a:pt x="3974" y="10925"/>
                  </a:cubicBezTo>
                  <a:cubicBezTo>
                    <a:pt x="3249" y="11262"/>
                    <a:pt x="2563" y="11678"/>
                    <a:pt x="1932" y="12144"/>
                  </a:cubicBezTo>
                  <a:cubicBezTo>
                    <a:pt x="793" y="12981"/>
                    <a:pt x="-254" y="14243"/>
                    <a:pt x="67" y="15547"/>
                  </a:cubicBezTo>
                  <a:cubicBezTo>
                    <a:pt x="330" y="16670"/>
                    <a:pt x="1573" y="17438"/>
                    <a:pt x="2827" y="17543"/>
                  </a:cubicBezTo>
                  <a:cubicBezTo>
                    <a:pt x="2951" y="17553"/>
                    <a:pt x="3078" y="17556"/>
                    <a:pt x="3202" y="17556"/>
                  </a:cubicBezTo>
                  <a:cubicBezTo>
                    <a:pt x="4325" y="17556"/>
                    <a:pt x="5422" y="17156"/>
                    <a:pt x="6403" y="16635"/>
                  </a:cubicBezTo>
                  <a:cubicBezTo>
                    <a:pt x="6732" y="16463"/>
                    <a:pt x="7053" y="16281"/>
                    <a:pt x="7374" y="16074"/>
                  </a:cubicBezTo>
                  <a:cubicBezTo>
                    <a:pt x="7327" y="16817"/>
                    <a:pt x="7363" y="17576"/>
                    <a:pt x="7496" y="18319"/>
                  </a:cubicBezTo>
                  <a:cubicBezTo>
                    <a:pt x="7713" y="19641"/>
                    <a:pt x="8380" y="21093"/>
                    <a:pt x="9764" y="21497"/>
                  </a:cubicBezTo>
                  <a:cubicBezTo>
                    <a:pt x="10003" y="21567"/>
                    <a:pt x="10245" y="21600"/>
                    <a:pt x="10488" y="21600"/>
                  </a:cubicBezTo>
                  <a:cubicBezTo>
                    <a:pt x="11478" y="21600"/>
                    <a:pt x="12459" y="21062"/>
                    <a:pt x="13033" y="20305"/>
                  </a:cubicBezTo>
                  <a:cubicBezTo>
                    <a:pt x="13756" y="19364"/>
                    <a:pt x="13974" y="18172"/>
                    <a:pt x="13974" y="17014"/>
                  </a:cubicBezTo>
                  <a:cubicBezTo>
                    <a:pt x="13974" y="16670"/>
                    <a:pt x="13955" y="16316"/>
                    <a:pt x="13927" y="15961"/>
                  </a:cubicBezTo>
                  <a:cubicBezTo>
                    <a:pt x="14613" y="16368"/>
                    <a:pt x="15339" y="16712"/>
                    <a:pt x="16103" y="16989"/>
                  </a:cubicBezTo>
                  <a:cubicBezTo>
                    <a:pt x="16776" y="17229"/>
                    <a:pt x="17537" y="17400"/>
                    <a:pt x="18265" y="17400"/>
                  </a:cubicBezTo>
                  <a:cubicBezTo>
                    <a:pt x="19002" y="17400"/>
                    <a:pt x="19704" y="17225"/>
                    <a:pt x="20245" y="16772"/>
                  </a:cubicBezTo>
                  <a:cubicBezTo>
                    <a:pt x="21186" y="16004"/>
                    <a:pt x="21289" y="14622"/>
                    <a:pt x="20762" y="13586"/>
                  </a:cubicBezTo>
                  <a:cubicBezTo>
                    <a:pt x="20236" y="12531"/>
                    <a:pt x="19209" y="11773"/>
                    <a:pt x="18116" y="11194"/>
                  </a:cubicBezTo>
                  <a:cubicBezTo>
                    <a:pt x="17786" y="11012"/>
                    <a:pt x="17457" y="10857"/>
                    <a:pt x="17109" y="10700"/>
                  </a:cubicBezTo>
                  <a:cubicBezTo>
                    <a:pt x="17843" y="10356"/>
                    <a:pt x="18521" y="9949"/>
                    <a:pt x="19162" y="9483"/>
                  </a:cubicBezTo>
                  <a:cubicBezTo>
                    <a:pt x="20302" y="8654"/>
                    <a:pt x="21346" y="7402"/>
                    <a:pt x="21044" y="6088"/>
                  </a:cubicBezTo>
                  <a:cubicBezTo>
                    <a:pt x="20781" y="4965"/>
                    <a:pt x="19529" y="4197"/>
                    <a:pt x="18287" y="4084"/>
                  </a:cubicBezTo>
                  <a:cubicBezTo>
                    <a:pt x="18154" y="4073"/>
                    <a:pt x="18023" y="4067"/>
                    <a:pt x="17892" y="4067"/>
                  </a:cubicBezTo>
                  <a:cubicBezTo>
                    <a:pt x="16782" y="4067"/>
                    <a:pt x="15685" y="4471"/>
                    <a:pt x="14708" y="4975"/>
                  </a:cubicBezTo>
                  <a:cubicBezTo>
                    <a:pt x="14360" y="5155"/>
                    <a:pt x="14020" y="5354"/>
                    <a:pt x="13691" y="5571"/>
                  </a:cubicBezTo>
                  <a:cubicBezTo>
                    <a:pt x="13737" y="4800"/>
                    <a:pt x="13701" y="4032"/>
                    <a:pt x="13569" y="3273"/>
                  </a:cubicBezTo>
                  <a:cubicBezTo>
                    <a:pt x="13334" y="1951"/>
                    <a:pt x="12665" y="499"/>
                    <a:pt x="11271" y="93"/>
                  </a:cubicBezTo>
                  <a:cubicBezTo>
                    <a:pt x="11045" y="29"/>
                    <a:pt x="10813" y="0"/>
                    <a:pt x="10581" y="0"/>
                  </a:cubicBezTo>
                  <a:close/>
                </a:path>
              </a:pathLst>
            </a:custGeom>
            <a:solidFill>
              <a:srgbClr val="D9827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3" name="Google Shape;4187;p65"/>
            <p:cNvSpPr/>
            <p:nvPr/>
          </p:nvSpPr>
          <p:spPr>
            <a:xfrm rot="20178096">
              <a:off x="376090" y="248477"/>
              <a:ext cx="710847" cy="788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0167" y="0"/>
                  </a:moveTo>
                  <a:cubicBezTo>
                    <a:pt x="10018" y="0"/>
                    <a:pt x="9896" y="116"/>
                    <a:pt x="9896" y="255"/>
                  </a:cubicBezTo>
                  <a:cubicBezTo>
                    <a:pt x="9885" y="1912"/>
                    <a:pt x="10078" y="8878"/>
                    <a:pt x="10127" y="10723"/>
                  </a:cubicBezTo>
                  <a:lnTo>
                    <a:pt x="706" y="6146"/>
                  </a:lnTo>
                  <a:cubicBezTo>
                    <a:pt x="662" y="6128"/>
                    <a:pt x="619" y="6121"/>
                    <a:pt x="581" y="6121"/>
                  </a:cubicBezTo>
                  <a:cubicBezTo>
                    <a:pt x="320" y="6121"/>
                    <a:pt x="165" y="6458"/>
                    <a:pt x="439" y="6611"/>
                  </a:cubicBezTo>
                  <a:lnTo>
                    <a:pt x="9860" y="11186"/>
                  </a:lnTo>
                  <a:cubicBezTo>
                    <a:pt x="8151" y="12182"/>
                    <a:pt x="1700" y="15908"/>
                    <a:pt x="149" y="16735"/>
                  </a:cubicBezTo>
                  <a:cubicBezTo>
                    <a:pt x="-115" y="16866"/>
                    <a:pt x="-1" y="17223"/>
                    <a:pt x="279" y="17223"/>
                  </a:cubicBezTo>
                  <a:cubicBezTo>
                    <a:pt x="284" y="17223"/>
                    <a:pt x="290" y="17223"/>
                    <a:pt x="293" y="17223"/>
                  </a:cubicBezTo>
                  <a:cubicBezTo>
                    <a:pt x="352" y="17223"/>
                    <a:pt x="401" y="17211"/>
                    <a:pt x="450" y="17188"/>
                  </a:cubicBezTo>
                  <a:cubicBezTo>
                    <a:pt x="2002" y="16361"/>
                    <a:pt x="8466" y="12623"/>
                    <a:pt x="10176" y="11630"/>
                  </a:cubicBezTo>
                  <a:lnTo>
                    <a:pt x="10673" y="21357"/>
                  </a:lnTo>
                  <a:cubicBezTo>
                    <a:pt x="10684" y="21489"/>
                    <a:pt x="10806" y="21600"/>
                    <a:pt x="10964" y="21600"/>
                  </a:cubicBezTo>
                  <a:lnTo>
                    <a:pt x="10977" y="21600"/>
                  </a:lnTo>
                  <a:cubicBezTo>
                    <a:pt x="11135" y="21600"/>
                    <a:pt x="11254" y="21466"/>
                    <a:pt x="11243" y="21323"/>
                  </a:cubicBezTo>
                  <a:lnTo>
                    <a:pt x="10757" y="11608"/>
                  </a:lnTo>
                  <a:cubicBezTo>
                    <a:pt x="12564" y="12437"/>
                    <a:pt x="19365" y="15598"/>
                    <a:pt x="20955" y="16393"/>
                  </a:cubicBezTo>
                  <a:cubicBezTo>
                    <a:pt x="20996" y="16411"/>
                    <a:pt x="21037" y="16418"/>
                    <a:pt x="21077" y="16418"/>
                  </a:cubicBezTo>
                  <a:cubicBezTo>
                    <a:pt x="21327" y="16418"/>
                    <a:pt x="21485" y="16084"/>
                    <a:pt x="21221" y="15930"/>
                  </a:cubicBezTo>
                  <a:cubicBezTo>
                    <a:pt x="19635" y="15132"/>
                    <a:pt x="12868" y="11994"/>
                    <a:pt x="11023" y="11154"/>
                  </a:cubicBezTo>
                  <a:lnTo>
                    <a:pt x="20156" y="6136"/>
                  </a:lnTo>
                  <a:cubicBezTo>
                    <a:pt x="20428" y="5980"/>
                    <a:pt x="20265" y="5648"/>
                    <a:pt x="20012" y="5648"/>
                  </a:cubicBezTo>
                  <a:cubicBezTo>
                    <a:pt x="19963" y="5648"/>
                    <a:pt x="19906" y="5663"/>
                    <a:pt x="19852" y="5692"/>
                  </a:cubicBezTo>
                  <a:lnTo>
                    <a:pt x="10708" y="10711"/>
                  </a:lnTo>
                  <a:cubicBezTo>
                    <a:pt x="10648" y="8865"/>
                    <a:pt x="10455" y="1902"/>
                    <a:pt x="10466" y="255"/>
                  </a:cubicBezTo>
                  <a:cubicBezTo>
                    <a:pt x="10466" y="111"/>
                    <a:pt x="10344" y="0"/>
                    <a:pt x="10186" y="0"/>
                  </a:cubicBezTo>
                  <a:cubicBezTo>
                    <a:pt x="10181" y="0"/>
                    <a:pt x="10176" y="0"/>
                    <a:pt x="10167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4" name="Google Shape;4188;p65"/>
            <p:cNvSpPr/>
            <p:nvPr/>
          </p:nvSpPr>
          <p:spPr>
            <a:xfrm rot="20178096">
              <a:off x="613219" y="520654"/>
              <a:ext cx="259612" cy="25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9" h="21600" fill="norm" stroke="1" extrusionOk="0">
                  <a:moveTo>
                    <a:pt x="9149" y="0"/>
                  </a:moveTo>
                  <a:cubicBezTo>
                    <a:pt x="9084" y="0"/>
                    <a:pt x="9020" y="0"/>
                    <a:pt x="8955" y="8"/>
                  </a:cubicBezTo>
                  <a:cubicBezTo>
                    <a:pt x="8910" y="8"/>
                    <a:pt x="8871" y="8"/>
                    <a:pt x="8826" y="8"/>
                  </a:cubicBezTo>
                  <a:cubicBezTo>
                    <a:pt x="6794" y="8"/>
                    <a:pt x="4789" y="834"/>
                    <a:pt x="3178" y="2369"/>
                  </a:cubicBezTo>
                  <a:cubicBezTo>
                    <a:pt x="1444" y="4075"/>
                    <a:pt x="293" y="6545"/>
                    <a:pt x="34" y="9257"/>
                  </a:cubicBezTo>
                  <a:cubicBezTo>
                    <a:pt x="-231" y="12904"/>
                    <a:pt x="1043" y="16488"/>
                    <a:pt x="3411" y="18818"/>
                  </a:cubicBezTo>
                  <a:cubicBezTo>
                    <a:pt x="5229" y="20517"/>
                    <a:pt x="7448" y="21078"/>
                    <a:pt x="9589" y="21491"/>
                  </a:cubicBezTo>
                  <a:cubicBezTo>
                    <a:pt x="9971" y="21569"/>
                    <a:pt x="10346" y="21600"/>
                    <a:pt x="10715" y="21600"/>
                  </a:cubicBezTo>
                  <a:cubicBezTo>
                    <a:pt x="17190" y="21600"/>
                    <a:pt x="21369" y="10738"/>
                    <a:pt x="16343" y="3865"/>
                  </a:cubicBezTo>
                  <a:cubicBezTo>
                    <a:pt x="14512" y="1418"/>
                    <a:pt x="11905" y="0"/>
                    <a:pt x="9149" y="0"/>
                  </a:cubicBezTo>
                  <a:close/>
                </a:path>
              </a:pathLst>
            </a:cu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666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21047067" y="9973011"/>
            <a:ext cx="2198630" cy="72442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669" name="تجميع"/>
          <p:cNvGrpSpPr/>
          <p:nvPr/>
        </p:nvGrpSpPr>
        <p:grpSpPr>
          <a:xfrm>
            <a:off x="13138026" y="2678486"/>
            <a:ext cx="933075" cy="1191111"/>
            <a:chOff x="0" y="0"/>
            <a:chExt cx="933074" cy="1191109"/>
          </a:xfrm>
        </p:grpSpPr>
        <p:pic>
          <p:nvPicPr>
            <p:cNvPr id="667" name="Picture 4" descr="Picture 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933075" cy="9330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68" name="مستطيل 63"/>
            <p:cNvSpPr txBox="1"/>
            <p:nvPr/>
          </p:nvSpPr>
          <p:spPr>
            <a:xfrm>
              <a:off x="247276" y="129688"/>
              <a:ext cx="438523" cy="10614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6100">
                  <a:ln w="6600" cap="flat">
                    <a:solidFill>
                      <a:srgbClr val="C0504D"/>
                    </a:solidFill>
                    <a:prstDash val="solid"/>
                    <a:round/>
                  </a:ln>
                  <a:solidFill>
                    <a:srgbClr val="E22400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sp>
        <p:nvSpPr>
          <p:cNvPr id="670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٢٨</a:t>
            </a:r>
          </a:p>
        </p:txBody>
      </p:sp>
      <p:grpSp>
        <p:nvGrpSpPr>
          <p:cNvPr id="678" name="تجميع"/>
          <p:cNvGrpSpPr/>
          <p:nvPr/>
        </p:nvGrpSpPr>
        <p:grpSpPr>
          <a:xfrm>
            <a:off x="14631226" y="2576564"/>
            <a:ext cx="6120666" cy="1066801"/>
            <a:chOff x="0" y="0"/>
            <a:chExt cx="6120665" cy="1066800"/>
          </a:xfrm>
        </p:grpSpPr>
        <p:grpSp>
          <p:nvGrpSpPr>
            <p:cNvPr id="675" name="Google Shape;4333;p67"/>
            <p:cNvGrpSpPr/>
            <p:nvPr/>
          </p:nvGrpSpPr>
          <p:grpSpPr>
            <a:xfrm>
              <a:off x="0" y="0"/>
              <a:ext cx="4894686" cy="952990"/>
              <a:chOff x="0" y="0"/>
              <a:chExt cx="4894685" cy="952989"/>
            </a:xfrm>
          </p:grpSpPr>
          <p:sp>
            <p:nvSpPr>
              <p:cNvPr id="671" name="Google Shape;4334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72" name="Google Shape;4336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73" name="Google Shape;4337;p67"/>
              <p:cNvSpPr/>
              <p:nvPr/>
            </p:nvSpPr>
            <p:spPr>
              <a:xfrm>
                <a:off x="0" y="118532"/>
                <a:ext cx="4894686" cy="834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74" name="Google Shape;4338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676" name="تأكد"/>
            <p:cNvSpPr txBox="1"/>
            <p:nvPr/>
          </p:nvSpPr>
          <p:spPr>
            <a:xfrm>
              <a:off x="760580" y="0"/>
              <a:ext cx="2702106" cy="1066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677" name="بيضاوي"/>
            <p:cNvSpPr/>
            <p:nvPr/>
          </p:nvSpPr>
          <p:spPr>
            <a:xfrm>
              <a:off x="5006294" y="72150"/>
              <a:ext cx="1114372" cy="922500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679" name="مستطيل مستدير الزوايا"/>
          <p:cNvSpPr/>
          <p:nvPr/>
        </p:nvSpPr>
        <p:spPr>
          <a:xfrm>
            <a:off x="2164341" y="4497077"/>
            <a:ext cx="17623690" cy="7631823"/>
          </a:xfrm>
          <a:prstGeom prst="roundRect">
            <a:avLst>
              <a:gd name="adj" fmla="val 2496"/>
            </a:avLst>
          </a:prstGeom>
          <a:solidFill>
            <a:srgbClr val="FFFFFF"/>
          </a:solidFill>
          <a:ln w="38100">
            <a:solidFill>
              <a:srgbClr val="01C7FC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680" name="مستطيل 91"/>
          <p:cNvSpPr txBox="1"/>
          <p:nvPr/>
        </p:nvSpPr>
        <p:spPr>
          <a:xfrm>
            <a:off x="6507802" y="2577955"/>
            <a:ext cx="6630224" cy="1234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 defTabSz="914400">
              <a:defRPr b="1" sz="3400"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 استعمال الحذف لحل النظام الاتي </a:t>
            </a:r>
          </a:p>
        </p:txBody>
      </p:sp>
      <p:sp>
        <p:nvSpPr>
          <p:cNvPr id="681" name="٥ م - ب = ٧…"/>
          <p:cNvSpPr txBox="1"/>
          <p:nvPr/>
        </p:nvSpPr>
        <p:spPr>
          <a:xfrm>
            <a:off x="4225084" y="2547838"/>
            <a:ext cx="2646517" cy="1452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r" defTabSz="914400" rtl="0">
              <a:defRPr b="1" sz="3900"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٥ م - ب = ٧ </a:t>
            </a:r>
          </a:p>
          <a:p>
            <a:pPr algn="r" defTabSz="914400" rtl="0">
              <a:defRPr b="1" sz="3900"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 ٧ م -ب = ١١</a:t>
            </a:r>
          </a:p>
        </p:txBody>
      </p:sp>
      <p:sp>
        <p:nvSpPr>
          <p:cNvPr id="682" name="Google Shape;4376;p67"/>
          <p:cNvSpPr/>
          <p:nvPr/>
        </p:nvSpPr>
        <p:spPr>
          <a:xfrm rot="9913345">
            <a:off x="19067566" y="4332993"/>
            <a:ext cx="1025348" cy="530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0056D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8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0" dur="1000" fill="hold"/>
                                        <p:tgtEl>
                                          <p:spTgt spid="6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mph" nodeType="afterEffect" presetSubtype="0" presetID="8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3" dur="1000" fill="hold"/>
                                        <p:tgtEl>
                                          <p:spTgt spid="6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4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7" dur="600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mph" nodeType="afterEffect" presetSubtype="0" presetID="8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0" dur="1000" fill="hold"/>
                                        <p:tgtEl>
                                          <p:spTgt spid="6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mph" nodeType="afterEffect" presetSubtype="0" presetID="8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3" dur="1000" fill="hold"/>
                                        <p:tgtEl>
                                          <p:spTgt spid="6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mph" nodeType="after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mph" nodeType="afterEffect" presetSubtype="0" presetID="35" grpId="8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Class="exit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2" dur="5250" fill="hold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65" grpId="6"/>
      <p:bldP build="whole" bldLvl="1" animBg="1" rev="0" advAuto="0" spid="665" grpId="5"/>
      <p:bldP build="whole" bldLvl="1" animBg="1" rev="0" advAuto="0" spid="661" grpId="8"/>
      <p:bldP build="whole" bldLvl="1" animBg="1" rev="0" advAuto="0" spid="661" grpId="9"/>
      <p:bldP build="whole" bldLvl="1" animBg="1" rev="0" advAuto="0" spid="665" grpId="1"/>
      <p:bldP build="whole" bldLvl="1" animBg="1" rev="0" advAuto="0" spid="665" grpId="2"/>
      <p:bldP build="whole" bldLvl="1" animBg="1" rev="0" advAuto="0" spid="665" grpId="3"/>
      <p:bldP build="whole" bldLvl="1" animBg="1" rev="0" advAuto="0" spid="661" grpId="7"/>
      <p:bldP build="whole" bldLvl="1" animBg="1" rev="0" advAuto="0" spid="661" grpId="4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8" name="Google Shape;4333;p67"/>
          <p:cNvGrpSpPr/>
          <p:nvPr/>
        </p:nvGrpSpPr>
        <p:grpSpPr>
          <a:xfrm>
            <a:off x="15773927" y="2690375"/>
            <a:ext cx="4707044" cy="833474"/>
            <a:chOff x="0" y="0"/>
            <a:chExt cx="4707042" cy="833472"/>
          </a:xfrm>
        </p:grpSpPr>
        <p:sp>
          <p:nvSpPr>
            <p:cNvPr id="684" name="Google Shape;4334;p67"/>
            <p:cNvSpPr/>
            <p:nvPr/>
          </p:nvSpPr>
          <p:spPr>
            <a:xfrm>
              <a:off x="436134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85" name="Google Shape;4336;p67"/>
            <p:cNvSpPr/>
            <p:nvPr/>
          </p:nvSpPr>
          <p:spPr>
            <a:xfrm>
              <a:off x="436134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86" name="Google Shape;4337;p67"/>
            <p:cNvSpPr/>
            <p:nvPr/>
          </p:nvSpPr>
          <p:spPr>
            <a:xfrm>
              <a:off x="0" y="116217"/>
              <a:ext cx="4707043" cy="717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121"/>
                  </a:lnTo>
                  <a:cubicBezTo>
                    <a:pt x="19" y="21103"/>
                    <a:pt x="41" y="21094"/>
                    <a:pt x="64" y="21091"/>
                  </a:cubicBezTo>
                  <a:cubicBezTo>
                    <a:pt x="68" y="21091"/>
                    <a:pt x="72" y="21091"/>
                    <a:pt x="75" y="21091"/>
                  </a:cubicBezTo>
                  <a:cubicBezTo>
                    <a:pt x="247" y="21091"/>
                    <a:pt x="281" y="21600"/>
                    <a:pt x="453" y="21600"/>
                  </a:cubicBezTo>
                  <a:cubicBezTo>
                    <a:pt x="457" y="21600"/>
                    <a:pt x="460" y="21600"/>
                    <a:pt x="464" y="21599"/>
                  </a:cubicBezTo>
                  <a:cubicBezTo>
                    <a:pt x="648" y="21578"/>
                    <a:pt x="642" y="21446"/>
                    <a:pt x="826" y="21422"/>
                  </a:cubicBezTo>
                  <a:cubicBezTo>
                    <a:pt x="1012" y="21399"/>
                    <a:pt x="997" y="21140"/>
                    <a:pt x="1183" y="21116"/>
                  </a:cubicBezTo>
                  <a:cubicBezTo>
                    <a:pt x="1369" y="21094"/>
                    <a:pt x="1364" y="21001"/>
                    <a:pt x="1548" y="20976"/>
                  </a:cubicBezTo>
                  <a:cubicBezTo>
                    <a:pt x="1554" y="20976"/>
                    <a:pt x="1560" y="20975"/>
                    <a:pt x="1566" y="20975"/>
                  </a:cubicBezTo>
                  <a:cubicBezTo>
                    <a:pt x="1730" y="20975"/>
                    <a:pt x="1754" y="21266"/>
                    <a:pt x="1918" y="21266"/>
                  </a:cubicBezTo>
                  <a:cubicBezTo>
                    <a:pt x="1924" y="21266"/>
                    <a:pt x="1930" y="21265"/>
                    <a:pt x="1936" y="21265"/>
                  </a:cubicBezTo>
                  <a:cubicBezTo>
                    <a:pt x="2120" y="21240"/>
                    <a:pt x="2114" y="21099"/>
                    <a:pt x="2298" y="21077"/>
                  </a:cubicBezTo>
                  <a:cubicBezTo>
                    <a:pt x="2482" y="21055"/>
                    <a:pt x="2479" y="20981"/>
                    <a:pt x="2663" y="20957"/>
                  </a:cubicBezTo>
                  <a:cubicBezTo>
                    <a:pt x="2849" y="20935"/>
                    <a:pt x="2847" y="20896"/>
                    <a:pt x="3031" y="20871"/>
                  </a:cubicBezTo>
                  <a:cubicBezTo>
                    <a:pt x="3036" y="20871"/>
                    <a:pt x="3041" y="20871"/>
                    <a:pt x="3046" y="20871"/>
                  </a:cubicBezTo>
                  <a:cubicBezTo>
                    <a:pt x="3212" y="20871"/>
                    <a:pt x="3241" y="21236"/>
                    <a:pt x="3406" y="21236"/>
                  </a:cubicBezTo>
                  <a:cubicBezTo>
                    <a:pt x="3411" y="21236"/>
                    <a:pt x="3417" y="21236"/>
                    <a:pt x="3422" y="21235"/>
                  </a:cubicBezTo>
                  <a:cubicBezTo>
                    <a:pt x="3606" y="21213"/>
                    <a:pt x="3574" y="20598"/>
                    <a:pt x="3759" y="20576"/>
                  </a:cubicBezTo>
                  <a:cubicBezTo>
                    <a:pt x="3762" y="20576"/>
                    <a:pt x="3765" y="20575"/>
                    <a:pt x="3768" y="20575"/>
                  </a:cubicBezTo>
                  <a:cubicBezTo>
                    <a:pt x="3942" y="20575"/>
                    <a:pt x="3976" y="21136"/>
                    <a:pt x="4150" y="21136"/>
                  </a:cubicBezTo>
                  <a:cubicBezTo>
                    <a:pt x="4154" y="21136"/>
                    <a:pt x="4157" y="21136"/>
                    <a:pt x="4160" y="21135"/>
                  </a:cubicBezTo>
                  <a:cubicBezTo>
                    <a:pt x="4344" y="21113"/>
                    <a:pt x="4314" y="20522"/>
                    <a:pt x="4498" y="20500"/>
                  </a:cubicBezTo>
                  <a:cubicBezTo>
                    <a:pt x="4503" y="20500"/>
                    <a:pt x="4508" y="20500"/>
                    <a:pt x="4512" y="20500"/>
                  </a:cubicBezTo>
                  <a:cubicBezTo>
                    <a:pt x="4681" y="20500"/>
                    <a:pt x="4708" y="20887"/>
                    <a:pt x="4877" y="20887"/>
                  </a:cubicBezTo>
                  <a:cubicBezTo>
                    <a:pt x="4882" y="20887"/>
                    <a:pt x="4886" y="20887"/>
                    <a:pt x="4891" y="20886"/>
                  </a:cubicBezTo>
                  <a:cubicBezTo>
                    <a:pt x="5075" y="20864"/>
                    <a:pt x="5059" y="20544"/>
                    <a:pt x="5243" y="20520"/>
                  </a:cubicBezTo>
                  <a:cubicBezTo>
                    <a:pt x="5313" y="20511"/>
                    <a:pt x="5356" y="20509"/>
                    <a:pt x="5393" y="20509"/>
                  </a:cubicBezTo>
                  <a:cubicBezTo>
                    <a:pt x="5420" y="20509"/>
                    <a:pt x="5443" y="20509"/>
                    <a:pt x="5471" y="20509"/>
                  </a:cubicBezTo>
                  <a:cubicBezTo>
                    <a:pt x="5506" y="20509"/>
                    <a:pt x="5549" y="20508"/>
                    <a:pt x="5613" y="20500"/>
                  </a:cubicBezTo>
                  <a:cubicBezTo>
                    <a:pt x="5799" y="20478"/>
                    <a:pt x="5791" y="20329"/>
                    <a:pt x="5975" y="20307"/>
                  </a:cubicBezTo>
                  <a:cubicBezTo>
                    <a:pt x="6160" y="20285"/>
                    <a:pt x="6158" y="20263"/>
                    <a:pt x="6344" y="20241"/>
                  </a:cubicBezTo>
                  <a:cubicBezTo>
                    <a:pt x="6348" y="20241"/>
                    <a:pt x="6352" y="20241"/>
                    <a:pt x="6356" y="20241"/>
                  </a:cubicBezTo>
                  <a:cubicBezTo>
                    <a:pt x="6525" y="20241"/>
                    <a:pt x="6556" y="20684"/>
                    <a:pt x="6725" y="20684"/>
                  </a:cubicBezTo>
                  <a:cubicBezTo>
                    <a:pt x="6729" y="20684"/>
                    <a:pt x="6733" y="20684"/>
                    <a:pt x="6737" y="20684"/>
                  </a:cubicBezTo>
                  <a:cubicBezTo>
                    <a:pt x="6922" y="20659"/>
                    <a:pt x="6914" y="20498"/>
                    <a:pt x="7100" y="20476"/>
                  </a:cubicBezTo>
                  <a:cubicBezTo>
                    <a:pt x="7284" y="20454"/>
                    <a:pt x="7271" y="20219"/>
                    <a:pt x="7457" y="20197"/>
                  </a:cubicBezTo>
                  <a:cubicBezTo>
                    <a:pt x="7464" y="20196"/>
                    <a:pt x="7470" y="20196"/>
                    <a:pt x="7476" y="20196"/>
                  </a:cubicBezTo>
                  <a:cubicBezTo>
                    <a:pt x="7636" y="20196"/>
                    <a:pt x="7660" y="20443"/>
                    <a:pt x="7820" y="20443"/>
                  </a:cubicBezTo>
                  <a:cubicBezTo>
                    <a:pt x="7826" y="20443"/>
                    <a:pt x="7833" y="20443"/>
                    <a:pt x="7839" y="20442"/>
                  </a:cubicBezTo>
                  <a:cubicBezTo>
                    <a:pt x="8025" y="20422"/>
                    <a:pt x="8016" y="20226"/>
                    <a:pt x="8200" y="20204"/>
                  </a:cubicBezTo>
                  <a:cubicBezTo>
                    <a:pt x="8384" y="20180"/>
                    <a:pt x="8381" y="20102"/>
                    <a:pt x="8565" y="20082"/>
                  </a:cubicBezTo>
                  <a:cubicBezTo>
                    <a:pt x="8569" y="20082"/>
                    <a:pt x="8573" y="20082"/>
                    <a:pt x="8576" y="20082"/>
                  </a:cubicBezTo>
                  <a:cubicBezTo>
                    <a:pt x="8746" y="20082"/>
                    <a:pt x="8779" y="20550"/>
                    <a:pt x="8948" y="20550"/>
                  </a:cubicBezTo>
                  <a:cubicBezTo>
                    <a:pt x="8952" y="20550"/>
                    <a:pt x="8956" y="20549"/>
                    <a:pt x="8960" y="20549"/>
                  </a:cubicBezTo>
                  <a:cubicBezTo>
                    <a:pt x="9146" y="20527"/>
                    <a:pt x="9145" y="20522"/>
                    <a:pt x="9330" y="20498"/>
                  </a:cubicBezTo>
                  <a:cubicBezTo>
                    <a:pt x="9515" y="20476"/>
                    <a:pt x="9492" y="20048"/>
                    <a:pt x="9677" y="20026"/>
                  </a:cubicBezTo>
                  <a:cubicBezTo>
                    <a:pt x="9684" y="20025"/>
                    <a:pt x="9691" y="20025"/>
                    <a:pt x="9697" y="20025"/>
                  </a:cubicBezTo>
                  <a:cubicBezTo>
                    <a:pt x="9856" y="20025"/>
                    <a:pt x="9880" y="20260"/>
                    <a:pt x="10039" y="20260"/>
                  </a:cubicBezTo>
                  <a:cubicBezTo>
                    <a:pt x="10046" y="20260"/>
                    <a:pt x="10053" y="20259"/>
                    <a:pt x="10061" y="20258"/>
                  </a:cubicBezTo>
                  <a:cubicBezTo>
                    <a:pt x="10245" y="20236"/>
                    <a:pt x="10237" y="20090"/>
                    <a:pt x="10423" y="20068"/>
                  </a:cubicBezTo>
                  <a:cubicBezTo>
                    <a:pt x="10607" y="20046"/>
                    <a:pt x="10594" y="19797"/>
                    <a:pt x="10780" y="19772"/>
                  </a:cubicBezTo>
                  <a:cubicBezTo>
                    <a:pt x="10784" y="19772"/>
                    <a:pt x="10788" y="19771"/>
                    <a:pt x="10791" y="19771"/>
                  </a:cubicBezTo>
                  <a:cubicBezTo>
                    <a:pt x="10962" y="19771"/>
                    <a:pt x="10994" y="20256"/>
                    <a:pt x="11166" y="20256"/>
                  </a:cubicBezTo>
                  <a:cubicBezTo>
                    <a:pt x="11170" y="20256"/>
                    <a:pt x="11173" y="20256"/>
                    <a:pt x="11177" y="20256"/>
                  </a:cubicBezTo>
                  <a:cubicBezTo>
                    <a:pt x="11362" y="20231"/>
                    <a:pt x="11345" y="19929"/>
                    <a:pt x="11530" y="19907"/>
                  </a:cubicBezTo>
                  <a:cubicBezTo>
                    <a:pt x="11714" y="19885"/>
                    <a:pt x="11705" y="19677"/>
                    <a:pt x="11889" y="19653"/>
                  </a:cubicBezTo>
                  <a:cubicBezTo>
                    <a:pt x="12073" y="19631"/>
                    <a:pt x="12074" y="19648"/>
                    <a:pt x="12259" y="19623"/>
                  </a:cubicBezTo>
                  <a:cubicBezTo>
                    <a:pt x="12274" y="19621"/>
                    <a:pt x="12289" y="19620"/>
                    <a:pt x="12302" y="19620"/>
                  </a:cubicBezTo>
                  <a:cubicBezTo>
                    <a:pt x="12433" y="19620"/>
                    <a:pt x="12462" y="19711"/>
                    <a:pt x="12595" y="19711"/>
                  </a:cubicBezTo>
                  <a:cubicBezTo>
                    <a:pt x="12607" y="19711"/>
                    <a:pt x="12620" y="19710"/>
                    <a:pt x="12635" y="19708"/>
                  </a:cubicBezTo>
                  <a:cubicBezTo>
                    <a:pt x="12819" y="19687"/>
                    <a:pt x="12816" y="19633"/>
                    <a:pt x="13002" y="19611"/>
                  </a:cubicBezTo>
                  <a:cubicBezTo>
                    <a:pt x="13007" y="19610"/>
                    <a:pt x="13011" y="19610"/>
                    <a:pt x="13016" y="19610"/>
                  </a:cubicBezTo>
                  <a:cubicBezTo>
                    <a:pt x="13182" y="19610"/>
                    <a:pt x="13210" y="19973"/>
                    <a:pt x="13377" y="19973"/>
                  </a:cubicBezTo>
                  <a:cubicBezTo>
                    <a:pt x="13381" y="19973"/>
                    <a:pt x="13386" y="19973"/>
                    <a:pt x="13391" y="19972"/>
                  </a:cubicBezTo>
                  <a:cubicBezTo>
                    <a:pt x="13413" y="19970"/>
                    <a:pt x="13432" y="19968"/>
                    <a:pt x="13449" y="19968"/>
                  </a:cubicBezTo>
                  <a:cubicBezTo>
                    <a:pt x="13561" y="19968"/>
                    <a:pt x="13593" y="20016"/>
                    <a:pt x="13705" y="20016"/>
                  </a:cubicBezTo>
                  <a:cubicBezTo>
                    <a:pt x="13722" y="20016"/>
                    <a:pt x="13742" y="20014"/>
                    <a:pt x="13764" y="20012"/>
                  </a:cubicBezTo>
                  <a:cubicBezTo>
                    <a:pt x="13950" y="19990"/>
                    <a:pt x="13943" y="19882"/>
                    <a:pt x="14127" y="19860"/>
                  </a:cubicBezTo>
                  <a:cubicBezTo>
                    <a:pt x="14313" y="19838"/>
                    <a:pt x="14302" y="19628"/>
                    <a:pt x="14486" y="19606"/>
                  </a:cubicBezTo>
                  <a:cubicBezTo>
                    <a:pt x="14670" y="19584"/>
                    <a:pt x="14655" y="19252"/>
                    <a:pt x="14839" y="19230"/>
                  </a:cubicBezTo>
                  <a:cubicBezTo>
                    <a:pt x="14846" y="19229"/>
                    <a:pt x="14852" y="19229"/>
                    <a:pt x="14858" y="19229"/>
                  </a:cubicBezTo>
                  <a:cubicBezTo>
                    <a:pt x="15018" y="19229"/>
                    <a:pt x="15044" y="19480"/>
                    <a:pt x="15204" y="19480"/>
                  </a:cubicBezTo>
                  <a:cubicBezTo>
                    <a:pt x="15210" y="19480"/>
                    <a:pt x="15216" y="19480"/>
                    <a:pt x="15223" y="19479"/>
                  </a:cubicBezTo>
                  <a:cubicBezTo>
                    <a:pt x="15407" y="19457"/>
                    <a:pt x="15404" y="19403"/>
                    <a:pt x="15588" y="19379"/>
                  </a:cubicBezTo>
                  <a:cubicBezTo>
                    <a:pt x="15772" y="19357"/>
                    <a:pt x="15761" y="19130"/>
                    <a:pt x="15946" y="19108"/>
                  </a:cubicBezTo>
                  <a:cubicBezTo>
                    <a:pt x="15958" y="19106"/>
                    <a:pt x="15970" y="19106"/>
                    <a:pt x="15981" y="19106"/>
                  </a:cubicBezTo>
                  <a:cubicBezTo>
                    <a:pt x="16122" y="19106"/>
                    <a:pt x="16148" y="19220"/>
                    <a:pt x="16289" y="19220"/>
                  </a:cubicBezTo>
                  <a:cubicBezTo>
                    <a:pt x="16299" y="19220"/>
                    <a:pt x="16311" y="19219"/>
                    <a:pt x="16324" y="19217"/>
                  </a:cubicBezTo>
                  <a:cubicBezTo>
                    <a:pt x="16508" y="19195"/>
                    <a:pt x="16501" y="19076"/>
                    <a:pt x="16686" y="19054"/>
                  </a:cubicBezTo>
                  <a:cubicBezTo>
                    <a:pt x="16700" y="19052"/>
                    <a:pt x="16714" y="19051"/>
                    <a:pt x="16726" y="19051"/>
                  </a:cubicBezTo>
                  <a:cubicBezTo>
                    <a:pt x="16858" y="19051"/>
                    <a:pt x="16887" y="19140"/>
                    <a:pt x="17018" y="19140"/>
                  </a:cubicBezTo>
                  <a:cubicBezTo>
                    <a:pt x="17031" y="19140"/>
                    <a:pt x="17046" y="19139"/>
                    <a:pt x="17062" y="19137"/>
                  </a:cubicBezTo>
                  <a:cubicBezTo>
                    <a:pt x="17090" y="19134"/>
                    <a:pt x="17114" y="19132"/>
                    <a:pt x="17134" y="19132"/>
                  </a:cubicBezTo>
                  <a:cubicBezTo>
                    <a:pt x="17230" y="19132"/>
                    <a:pt x="17265" y="19161"/>
                    <a:pt x="17362" y="19161"/>
                  </a:cubicBezTo>
                  <a:cubicBezTo>
                    <a:pt x="17383" y="19161"/>
                    <a:pt x="17407" y="19160"/>
                    <a:pt x="17435" y="19157"/>
                  </a:cubicBezTo>
                  <a:cubicBezTo>
                    <a:pt x="17619" y="19135"/>
                    <a:pt x="17610" y="18963"/>
                    <a:pt x="17795" y="18944"/>
                  </a:cubicBezTo>
                  <a:cubicBezTo>
                    <a:pt x="17799" y="18944"/>
                    <a:pt x="17803" y="18944"/>
                    <a:pt x="17806" y="18944"/>
                  </a:cubicBezTo>
                  <a:cubicBezTo>
                    <a:pt x="17977" y="18944"/>
                    <a:pt x="18010" y="19463"/>
                    <a:pt x="18181" y="19463"/>
                  </a:cubicBezTo>
                  <a:cubicBezTo>
                    <a:pt x="18185" y="19463"/>
                    <a:pt x="18189" y="19463"/>
                    <a:pt x="18193" y="19462"/>
                  </a:cubicBezTo>
                  <a:cubicBezTo>
                    <a:pt x="18375" y="19440"/>
                    <a:pt x="18361" y="19154"/>
                    <a:pt x="18547" y="19132"/>
                  </a:cubicBezTo>
                  <a:cubicBezTo>
                    <a:pt x="18567" y="19130"/>
                    <a:pt x="18585" y="19129"/>
                    <a:pt x="18601" y="19129"/>
                  </a:cubicBezTo>
                  <a:cubicBezTo>
                    <a:pt x="18718" y="19129"/>
                    <a:pt x="18749" y="19182"/>
                    <a:pt x="18865" y="19182"/>
                  </a:cubicBezTo>
                  <a:cubicBezTo>
                    <a:pt x="18881" y="19182"/>
                    <a:pt x="18900" y="19181"/>
                    <a:pt x="18920" y="19178"/>
                  </a:cubicBezTo>
                  <a:cubicBezTo>
                    <a:pt x="19104" y="19157"/>
                    <a:pt x="19091" y="18910"/>
                    <a:pt x="19275" y="18886"/>
                  </a:cubicBezTo>
                  <a:cubicBezTo>
                    <a:pt x="19288" y="18884"/>
                    <a:pt x="19300" y="18883"/>
                    <a:pt x="19311" y="18883"/>
                  </a:cubicBezTo>
                  <a:cubicBezTo>
                    <a:pt x="19450" y="18883"/>
                    <a:pt x="19477" y="18995"/>
                    <a:pt x="19617" y="18995"/>
                  </a:cubicBezTo>
                  <a:cubicBezTo>
                    <a:pt x="19628" y="18995"/>
                    <a:pt x="19639" y="18995"/>
                    <a:pt x="19652" y="18993"/>
                  </a:cubicBezTo>
                  <a:cubicBezTo>
                    <a:pt x="19673" y="18990"/>
                    <a:pt x="19691" y="18989"/>
                    <a:pt x="19708" y="18989"/>
                  </a:cubicBezTo>
                  <a:cubicBezTo>
                    <a:pt x="19824" y="18989"/>
                    <a:pt x="19854" y="19040"/>
                    <a:pt x="19969" y="19040"/>
                  </a:cubicBezTo>
                  <a:cubicBezTo>
                    <a:pt x="19986" y="19040"/>
                    <a:pt x="20004" y="19039"/>
                    <a:pt x="20025" y="19037"/>
                  </a:cubicBezTo>
                  <a:cubicBezTo>
                    <a:pt x="20209" y="19013"/>
                    <a:pt x="20204" y="18878"/>
                    <a:pt x="20387" y="18856"/>
                  </a:cubicBezTo>
                  <a:cubicBezTo>
                    <a:pt x="20571" y="18834"/>
                    <a:pt x="20558" y="18577"/>
                    <a:pt x="20742" y="18555"/>
                  </a:cubicBezTo>
                  <a:cubicBezTo>
                    <a:pt x="20746" y="18555"/>
                    <a:pt x="20750" y="18555"/>
                    <a:pt x="20753" y="18555"/>
                  </a:cubicBezTo>
                  <a:cubicBezTo>
                    <a:pt x="20926" y="18555"/>
                    <a:pt x="20959" y="19064"/>
                    <a:pt x="21129" y="19064"/>
                  </a:cubicBezTo>
                  <a:cubicBezTo>
                    <a:pt x="21132" y="19064"/>
                    <a:pt x="21136" y="19064"/>
                    <a:pt x="21140" y="19063"/>
                  </a:cubicBezTo>
                  <a:cubicBezTo>
                    <a:pt x="21324" y="19042"/>
                    <a:pt x="21312" y="18800"/>
                    <a:pt x="21497" y="18778"/>
                  </a:cubicBezTo>
                  <a:cubicBezTo>
                    <a:pt x="21504" y="18777"/>
                    <a:pt x="21511" y="18776"/>
                    <a:pt x="21519" y="18776"/>
                  </a:cubicBezTo>
                  <a:cubicBezTo>
                    <a:pt x="21546" y="18776"/>
                    <a:pt x="21574" y="18783"/>
                    <a:pt x="21600" y="18795"/>
                  </a:cubicBezTo>
                  <a:lnTo>
                    <a:pt x="21599" y="0"/>
                  </a:lnTo>
                  <a:close/>
                </a:path>
              </a:pathLst>
            </a:custGeom>
            <a:solidFill>
              <a:srgbClr val="DFEED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87" name="Google Shape;4338;p67"/>
            <p:cNvSpPr/>
            <p:nvPr/>
          </p:nvSpPr>
          <p:spPr>
            <a:xfrm>
              <a:off x="436134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D9827D"/>
            </a:solidFill>
            <a:ln w="50800" cap="flat">
              <a:solidFill>
                <a:srgbClr val="D982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689" name="مثال من واقع الحياة"/>
          <p:cNvSpPr txBox="1"/>
          <p:nvPr/>
        </p:nvSpPr>
        <p:spPr>
          <a:xfrm>
            <a:off x="15986512" y="2825313"/>
            <a:ext cx="428187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592566">
              <a:defRPr sz="6600" u="sng">
                <a:solidFill>
                  <a:srgbClr val="CC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مثال من واقع الحياة</a:t>
            </a:r>
          </a:p>
        </p:txBody>
      </p:sp>
      <p:sp>
        <p:nvSpPr>
          <p:cNvPr id="690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٢٧</a:t>
            </a:r>
          </a:p>
        </p:txBody>
      </p:sp>
      <p:pic>
        <p:nvPicPr>
          <p:cNvPr id="691" name="IMG_8014.jpeg" descr="IMG_80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45291" y="2690375"/>
            <a:ext cx="13306997" cy="2449698"/>
          </a:xfrm>
          <a:prstGeom prst="rect">
            <a:avLst/>
          </a:prstGeom>
          <a:ln w="12700">
            <a:miter lim="400000"/>
          </a:ln>
        </p:spPr>
      </p:pic>
      <p:pic>
        <p:nvPicPr>
          <p:cNvPr id="692" name="IMG_8015.png" descr="IMG_8015.png"/>
          <p:cNvPicPr>
            <a:picLocks noChangeAspect="1"/>
          </p:cNvPicPr>
          <p:nvPr/>
        </p:nvPicPr>
        <p:blipFill>
          <a:blip r:embed="rId3">
            <a:extLst/>
          </a:blip>
          <a:srcRect l="23490" t="10394" r="39081" b="74421"/>
          <a:stretch>
            <a:fillRect/>
          </a:stretch>
        </p:blipFill>
        <p:spPr>
          <a:xfrm>
            <a:off x="8367624" y="4937935"/>
            <a:ext cx="9018559" cy="2744149"/>
          </a:xfrm>
          <a:prstGeom prst="rect">
            <a:avLst/>
          </a:prstGeom>
          <a:ln w="12700">
            <a:miter lim="400000"/>
          </a:ln>
        </p:spPr>
      </p:pic>
      <p:sp>
        <p:nvSpPr>
          <p:cNvPr id="693" name="مستطيل مستدير الزوايا"/>
          <p:cNvSpPr/>
          <p:nvPr/>
        </p:nvSpPr>
        <p:spPr>
          <a:xfrm>
            <a:off x="3500262" y="7755663"/>
            <a:ext cx="16353382" cy="3415875"/>
          </a:xfrm>
          <a:prstGeom prst="roundRect">
            <a:avLst>
              <a:gd name="adj" fmla="val 5393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694" name="IMG_8015.png" descr="IMG_8015.png"/>
          <p:cNvPicPr>
            <a:picLocks noChangeAspect="1"/>
          </p:cNvPicPr>
          <p:nvPr/>
        </p:nvPicPr>
        <p:blipFill>
          <a:blip r:embed="rId3">
            <a:extLst/>
          </a:blip>
          <a:srcRect l="43133" t="28170" r="37582" b="50000"/>
          <a:stretch>
            <a:fillRect/>
          </a:stretch>
        </p:blipFill>
        <p:spPr>
          <a:xfrm>
            <a:off x="15015694" y="7929479"/>
            <a:ext cx="3697693" cy="3139453"/>
          </a:xfrm>
          <a:prstGeom prst="rect">
            <a:avLst/>
          </a:prstGeom>
          <a:ln w="12700">
            <a:miter lim="400000"/>
          </a:ln>
        </p:spPr>
      </p:pic>
      <p:pic>
        <p:nvPicPr>
          <p:cNvPr id="695" name="IMG_8015.png" descr="IMG_8015.png"/>
          <p:cNvPicPr>
            <a:picLocks noChangeAspect="1"/>
          </p:cNvPicPr>
          <p:nvPr/>
        </p:nvPicPr>
        <p:blipFill>
          <a:blip r:embed="rId3">
            <a:extLst/>
          </a:blip>
          <a:srcRect l="40956" t="53624" r="38182" b="32434"/>
          <a:stretch>
            <a:fillRect/>
          </a:stretch>
        </p:blipFill>
        <p:spPr>
          <a:xfrm>
            <a:off x="7062624" y="7929480"/>
            <a:ext cx="6121508" cy="3068135"/>
          </a:xfrm>
          <a:prstGeom prst="rect">
            <a:avLst/>
          </a:prstGeom>
          <a:ln w="12700">
            <a:miter lim="400000"/>
          </a:ln>
        </p:spPr>
      </p:pic>
      <p:pic>
        <p:nvPicPr>
          <p:cNvPr id="696" name="IMG_8015.png" descr="IMG_8015.png"/>
          <p:cNvPicPr>
            <a:picLocks noChangeAspect="1"/>
          </p:cNvPicPr>
          <p:nvPr/>
        </p:nvPicPr>
        <p:blipFill>
          <a:blip r:embed="rId3">
            <a:extLst/>
          </a:blip>
          <a:srcRect l="24921" t="73684" r="39202" b="22427"/>
          <a:stretch>
            <a:fillRect/>
          </a:stretch>
        </p:blipFill>
        <p:spPr>
          <a:xfrm>
            <a:off x="3071012" y="11316673"/>
            <a:ext cx="16570100" cy="13466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01" name="تجميع"/>
          <p:cNvGrpSpPr/>
          <p:nvPr/>
        </p:nvGrpSpPr>
        <p:grpSpPr>
          <a:xfrm>
            <a:off x="13428958" y="7637478"/>
            <a:ext cx="201288" cy="3481053"/>
            <a:chOff x="-44450" y="-44450"/>
            <a:chExt cx="201286" cy="3481051"/>
          </a:xfrm>
        </p:grpSpPr>
        <p:pic>
          <p:nvPicPr>
            <p:cNvPr id="697" name="خط خط" descr="خط خط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6200000">
              <a:off x="-1298723" y="1981042"/>
              <a:ext cx="2822219" cy="88901"/>
            </a:xfrm>
            <a:prstGeom prst="rect">
              <a:avLst/>
            </a:prstGeom>
            <a:effectLst/>
          </p:spPr>
        </p:pic>
        <p:pic>
          <p:nvPicPr>
            <p:cNvPr id="699" name="خط خط" descr="خط خط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6200000">
              <a:off x="-1561250" y="1472349"/>
              <a:ext cx="3122500" cy="889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200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2" dur="20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7" dur="20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2" dur="20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94" grpId="2"/>
      <p:bldP build="whole" bldLvl="1" animBg="1" rev="0" advAuto="0" spid="692" grpId="1"/>
      <p:bldP build="whole" bldLvl="1" animBg="1" rev="0" advAuto="0" spid="696" grpId="4"/>
      <p:bldP build="whole" bldLvl="1" animBg="1" rev="0" advAuto="0" spid="695" grpId="3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3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20961174" y="9534566"/>
            <a:ext cx="2095559" cy="67148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713" name="تجميع"/>
          <p:cNvGrpSpPr/>
          <p:nvPr/>
        </p:nvGrpSpPr>
        <p:grpSpPr>
          <a:xfrm>
            <a:off x="20662520" y="10212429"/>
            <a:ext cx="2400503" cy="1565720"/>
            <a:chOff x="0" y="0"/>
            <a:chExt cx="2400502" cy="1565719"/>
          </a:xfrm>
        </p:grpSpPr>
        <p:sp>
          <p:nvSpPr>
            <p:cNvPr id="704" name="مستطيل مستدير الزوايا"/>
            <p:cNvSpPr/>
            <p:nvPr/>
          </p:nvSpPr>
          <p:spPr>
            <a:xfrm>
              <a:off x="330258" y="0"/>
              <a:ext cx="2070245" cy="1318470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5" name="فكر…"/>
            <p:cNvSpPr txBox="1"/>
            <p:nvPr/>
          </p:nvSpPr>
          <p:spPr>
            <a:xfrm>
              <a:off x="1678050" y="114922"/>
              <a:ext cx="711458" cy="10886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فكر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زاوج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شارك</a:t>
              </a:r>
            </a:p>
          </p:txBody>
        </p:sp>
        <p:pic>
          <p:nvPicPr>
            <p:cNvPr id="706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145401" y="542086"/>
              <a:ext cx="889603" cy="874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712" name="تجميع"/>
            <p:cNvGrpSpPr/>
            <p:nvPr/>
          </p:nvGrpSpPr>
          <p:grpSpPr>
            <a:xfrm>
              <a:off x="1004503" y="196769"/>
              <a:ext cx="673548" cy="676639"/>
              <a:chOff x="0" y="0"/>
              <a:chExt cx="673547" cy="676638"/>
            </a:xfrm>
          </p:grpSpPr>
          <p:sp>
            <p:nvSpPr>
              <p:cNvPr id="707" name="Google Shape;9829;p102"/>
              <p:cNvSpPr/>
              <p:nvPr/>
            </p:nvSpPr>
            <p:spPr>
              <a:xfrm>
                <a:off x="60112" y="100352"/>
                <a:ext cx="116510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08" name="Google Shape;9830;p102"/>
              <p:cNvSpPr/>
              <p:nvPr/>
            </p:nvSpPr>
            <p:spPr>
              <a:xfrm>
                <a:off x="196304" y="0"/>
                <a:ext cx="279611" cy="237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09" name="Google Shape;9831;p102"/>
              <p:cNvSpPr/>
              <p:nvPr/>
            </p:nvSpPr>
            <p:spPr>
              <a:xfrm>
                <a:off x="0" y="236601"/>
                <a:ext cx="315241" cy="436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0" name="Google Shape;9832;p102"/>
              <p:cNvSpPr/>
              <p:nvPr/>
            </p:nvSpPr>
            <p:spPr>
              <a:xfrm>
                <a:off x="495655" y="100352"/>
                <a:ext cx="116452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1" name="Google Shape;9833;p102"/>
              <p:cNvSpPr/>
              <p:nvPr/>
            </p:nvSpPr>
            <p:spPr>
              <a:xfrm>
                <a:off x="358056" y="238365"/>
                <a:ext cx="315492" cy="438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714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٢٨</a:t>
            </a:r>
          </a:p>
        </p:txBody>
      </p:sp>
      <p:sp>
        <p:nvSpPr>
          <p:cNvPr id="715" name="مستطيل مستدير الزوايا"/>
          <p:cNvSpPr/>
          <p:nvPr/>
        </p:nvSpPr>
        <p:spPr>
          <a:xfrm>
            <a:off x="1881926" y="4377341"/>
            <a:ext cx="18761544" cy="7955559"/>
          </a:xfrm>
          <a:prstGeom prst="roundRect">
            <a:avLst>
              <a:gd name="adj" fmla="val 2246"/>
            </a:avLst>
          </a:prstGeom>
          <a:solidFill>
            <a:srgbClr val="FFFFFF"/>
          </a:solidFill>
          <a:ln w="38100">
            <a:solidFill>
              <a:srgbClr val="76BB4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723" name="تجميع"/>
          <p:cNvGrpSpPr/>
          <p:nvPr/>
        </p:nvGrpSpPr>
        <p:grpSpPr>
          <a:xfrm>
            <a:off x="13947722" y="2688228"/>
            <a:ext cx="6714799" cy="1073920"/>
            <a:chOff x="0" y="0"/>
            <a:chExt cx="6714798" cy="1073918"/>
          </a:xfrm>
        </p:grpSpPr>
        <p:grpSp>
          <p:nvGrpSpPr>
            <p:cNvPr id="720" name="Google Shape;4333;p67"/>
            <p:cNvGrpSpPr/>
            <p:nvPr/>
          </p:nvGrpSpPr>
          <p:grpSpPr>
            <a:xfrm>
              <a:off x="-1" y="76437"/>
              <a:ext cx="5357508" cy="921045"/>
              <a:chOff x="0" y="0"/>
              <a:chExt cx="5357506" cy="921043"/>
            </a:xfrm>
          </p:grpSpPr>
          <p:sp>
            <p:nvSpPr>
              <p:cNvPr id="716" name="Google Shape;4334;p67"/>
              <p:cNvSpPr/>
              <p:nvPr/>
            </p:nvSpPr>
            <p:spPr>
              <a:xfrm>
                <a:off x="5010672" y="0"/>
                <a:ext cx="323700" cy="7851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7" name="Google Shape;4336;p67"/>
              <p:cNvSpPr/>
              <p:nvPr/>
            </p:nvSpPr>
            <p:spPr>
              <a:xfrm>
                <a:off x="5010672" y="0"/>
                <a:ext cx="323700" cy="7851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8" name="Google Shape;4337;p67"/>
              <p:cNvSpPr/>
              <p:nvPr/>
            </p:nvSpPr>
            <p:spPr>
              <a:xfrm>
                <a:off x="0" y="116599"/>
                <a:ext cx="5357507" cy="8044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9" name="Google Shape;4338;p67"/>
              <p:cNvSpPr/>
              <p:nvPr/>
            </p:nvSpPr>
            <p:spPr>
              <a:xfrm>
                <a:off x="5010672" y="0"/>
                <a:ext cx="323700" cy="7851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721" name="تحقق من فهمك"/>
            <p:cNvSpPr txBox="1"/>
            <p:nvPr/>
          </p:nvSpPr>
          <p:spPr>
            <a:xfrm>
              <a:off x="1051946" y="169267"/>
              <a:ext cx="3253613" cy="8282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722" name="بيضاوي"/>
            <p:cNvSpPr/>
            <p:nvPr/>
          </p:nvSpPr>
          <p:spPr>
            <a:xfrm>
              <a:off x="5584732" y="0"/>
              <a:ext cx="1130066" cy="1073919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724" name="IMG_8016.jpeg" descr="IMG_8016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91192" y="2859158"/>
            <a:ext cx="12011432" cy="1307011"/>
          </a:xfrm>
          <a:prstGeom prst="rect">
            <a:avLst/>
          </a:prstGeom>
          <a:ln w="12700">
            <a:miter lim="400000"/>
          </a:ln>
        </p:spPr>
      </p:pic>
      <p:sp>
        <p:nvSpPr>
          <p:cNvPr id="725" name="Google Shape;4376;p67"/>
          <p:cNvSpPr/>
          <p:nvPr/>
        </p:nvSpPr>
        <p:spPr>
          <a:xfrm rot="9913345">
            <a:off x="19349288" y="4000962"/>
            <a:ext cx="1025349" cy="530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E63B7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1" name="Google Shape;4333;p67"/>
          <p:cNvGrpSpPr/>
          <p:nvPr/>
        </p:nvGrpSpPr>
        <p:grpSpPr>
          <a:xfrm>
            <a:off x="15444837" y="2690375"/>
            <a:ext cx="5036134" cy="934379"/>
            <a:chOff x="0" y="0"/>
            <a:chExt cx="5036132" cy="934378"/>
          </a:xfrm>
        </p:grpSpPr>
        <p:sp>
          <p:nvSpPr>
            <p:cNvPr id="727" name="Google Shape;4334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28" name="Google Shape;4336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29" name="Google Shape;4337;p67"/>
            <p:cNvSpPr/>
            <p:nvPr/>
          </p:nvSpPr>
          <p:spPr>
            <a:xfrm>
              <a:off x="0" y="116217"/>
              <a:ext cx="5036133" cy="818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121"/>
                  </a:lnTo>
                  <a:cubicBezTo>
                    <a:pt x="19" y="21103"/>
                    <a:pt x="41" y="21094"/>
                    <a:pt x="64" y="21091"/>
                  </a:cubicBezTo>
                  <a:cubicBezTo>
                    <a:pt x="68" y="21091"/>
                    <a:pt x="72" y="21091"/>
                    <a:pt x="75" y="21091"/>
                  </a:cubicBezTo>
                  <a:cubicBezTo>
                    <a:pt x="247" y="21091"/>
                    <a:pt x="281" y="21600"/>
                    <a:pt x="453" y="21600"/>
                  </a:cubicBezTo>
                  <a:cubicBezTo>
                    <a:pt x="457" y="21600"/>
                    <a:pt x="460" y="21600"/>
                    <a:pt x="464" y="21599"/>
                  </a:cubicBezTo>
                  <a:cubicBezTo>
                    <a:pt x="648" y="21578"/>
                    <a:pt x="642" y="21446"/>
                    <a:pt x="826" y="21422"/>
                  </a:cubicBezTo>
                  <a:cubicBezTo>
                    <a:pt x="1012" y="21399"/>
                    <a:pt x="997" y="21140"/>
                    <a:pt x="1183" y="21116"/>
                  </a:cubicBezTo>
                  <a:cubicBezTo>
                    <a:pt x="1369" y="21094"/>
                    <a:pt x="1364" y="21001"/>
                    <a:pt x="1548" y="20976"/>
                  </a:cubicBezTo>
                  <a:cubicBezTo>
                    <a:pt x="1554" y="20976"/>
                    <a:pt x="1560" y="20975"/>
                    <a:pt x="1566" y="20975"/>
                  </a:cubicBezTo>
                  <a:cubicBezTo>
                    <a:pt x="1730" y="20975"/>
                    <a:pt x="1754" y="21266"/>
                    <a:pt x="1918" y="21266"/>
                  </a:cubicBezTo>
                  <a:cubicBezTo>
                    <a:pt x="1924" y="21266"/>
                    <a:pt x="1930" y="21265"/>
                    <a:pt x="1936" y="21265"/>
                  </a:cubicBezTo>
                  <a:cubicBezTo>
                    <a:pt x="2120" y="21240"/>
                    <a:pt x="2114" y="21099"/>
                    <a:pt x="2298" y="21077"/>
                  </a:cubicBezTo>
                  <a:cubicBezTo>
                    <a:pt x="2482" y="21055"/>
                    <a:pt x="2479" y="20981"/>
                    <a:pt x="2663" y="20957"/>
                  </a:cubicBezTo>
                  <a:cubicBezTo>
                    <a:pt x="2849" y="20935"/>
                    <a:pt x="2847" y="20896"/>
                    <a:pt x="3031" y="20871"/>
                  </a:cubicBezTo>
                  <a:cubicBezTo>
                    <a:pt x="3036" y="20871"/>
                    <a:pt x="3041" y="20871"/>
                    <a:pt x="3046" y="20871"/>
                  </a:cubicBezTo>
                  <a:cubicBezTo>
                    <a:pt x="3212" y="20871"/>
                    <a:pt x="3241" y="21236"/>
                    <a:pt x="3406" y="21236"/>
                  </a:cubicBezTo>
                  <a:cubicBezTo>
                    <a:pt x="3411" y="21236"/>
                    <a:pt x="3417" y="21236"/>
                    <a:pt x="3422" y="21235"/>
                  </a:cubicBezTo>
                  <a:cubicBezTo>
                    <a:pt x="3606" y="21213"/>
                    <a:pt x="3574" y="20598"/>
                    <a:pt x="3759" y="20576"/>
                  </a:cubicBezTo>
                  <a:cubicBezTo>
                    <a:pt x="3762" y="20576"/>
                    <a:pt x="3765" y="20575"/>
                    <a:pt x="3768" y="20575"/>
                  </a:cubicBezTo>
                  <a:cubicBezTo>
                    <a:pt x="3942" y="20575"/>
                    <a:pt x="3976" y="21136"/>
                    <a:pt x="4150" y="21136"/>
                  </a:cubicBezTo>
                  <a:cubicBezTo>
                    <a:pt x="4154" y="21136"/>
                    <a:pt x="4157" y="21136"/>
                    <a:pt x="4160" y="21135"/>
                  </a:cubicBezTo>
                  <a:cubicBezTo>
                    <a:pt x="4344" y="21113"/>
                    <a:pt x="4314" y="20522"/>
                    <a:pt x="4498" y="20500"/>
                  </a:cubicBezTo>
                  <a:cubicBezTo>
                    <a:pt x="4503" y="20500"/>
                    <a:pt x="4508" y="20500"/>
                    <a:pt x="4512" y="20500"/>
                  </a:cubicBezTo>
                  <a:cubicBezTo>
                    <a:pt x="4681" y="20500"/>
                    <a:pt x="4708" y="20887"/>
                    <a:pt x="4877" y="20887"/>
                  </a:cubicBezTo>
                  <a:cubicBezTo>
                    <a:pt x="4882" y="20887"/>
                    <a:pt x="4886" y="20887"/>
                    <a:pt x="4891" y="20886"/>
                  </a:cubicBezTo>
                  <a:cubicBezTo>
                    <a:pt x="5075" y="20864"/>
                    <a:pt x="5059" y="20544"/>
                    <a:pt x="5243" y="20520"/>
                  </a:cubicBezTo>
                  <a:cubicBezTo>
                    <a:pt x="5313" y="20511"/>
                    <a:pt x="5356" y="20509"/>
                    <a:pt x="5393" y="20509"/>
                  </a:cubicBezTo>
                  <a:cubicBezTo>
                    <a:pt x="5420" y="20509"/>
                    <a:pt x="5443" y="20509"/>
                    <a:pt x="5471" y="20509"/>
                  </a:cubicBezTo>
                  <a:cubicBezTo>
                    <a:pt x="5506" y="20509"/>
                    <a:pt x="5549" y="20508"/>
                    <a:pt x="5613" y="20500"/>
                  </a:cubicBezTo>
                  <a:cubicBezTo>
                    <a:pt x="5799" y="20478"/>
                    <a:pt x="5791" y="20329"/>
                    <a:pt x="5975" y="20307"/>
                  </a:cubicBezTo>
                  <a:cubicBezTo>
                    <a:pt x="6160" y="20285"/>
                    <a:pt x="6158" y="20263"/>
                    <a:pt x="6344" y="20241"/>
                  </a:cubicBezTo>
                  <a:cubicBezTo>
                    <a:pt x="6348" y="20241"/>
                    <a:pt x="6352" y="20241"/>
                    <a:pt x="6356" y="20241"/>
                  </a:cubicBezTo>
                  <a:cubicBezTo>
                    <a:pt x="6525" y="20241"/>
                    <a:pt x="6556" y="20684"/>
                    <a:pt x="6725" y="20684"/>
                  </a:cubicBezTo>
                  <a:cubicBezTo>
                    <a:pt x="6729" y="20684"/>
                    <a:pt x="6733" y="20684"/>
                    <a:pt x="6737" y="20684"/>
                  </a:cubicBezTo>
                  <a:cubicBezTo>
                    <a:pt x="6922" y="20659"/>
                    <a:pt x="6914" y="20498"/>
                    <a:pt x="7100" y="20476"/>
                  </a:cubicBezTo>
                  <a:cubicBezTo>
                    <a:pt x="7284" y="20454"/>
                    <a:pt x="7271" y="20219"/>
                    <a:pt x="7457" y="20197"/>
                  </a:cubicBezTo>
                  <a:cubicBezTo>
                    <a:pt x="7464" y="20196"/>
                    <a:pt x="7470" y="20196"/>
                    <a:pt x="7476" y="20196"/>
                  </a:cubicBezTo>
                  <a:cubicBezTo>
                    <a:pt x="7636" y="20196"/>
                    <a:pt x="7660" y="20443"/>
                    <a:pt x="7820" y="20443"/>
                  </a:cubicBezTo>
                  <a:cubicBezTo>
                    <a:pt x="7826" y="20443"/>
                    <a:pt x="7833" y="20443"/>
                    <a:pt x="7839" y="20442"/>
                  </a:cubicBezTo>
                  <a:cubicBezTo>
                    <a:pt x="8025" y="20422"/>
                    <a:pt x="8016" y="20226"/>
                    <a:pt x="8200" y="20204"/>
                  </a:cubicBezTo>
                  <a:cubicBezTo>
                    <a:pt x="8384" y="20180"/>
                    <a:pt x="8381" y="20102"/>
                    <a:pt x="8565" y="20082"/>
                  </a:cubicBezTo>
                  <a:cubicBezTo>
                    <a:pt x="8569" y="20082"/>
                    <a:pt x="8573" y="20082"/>
                    <a:pt x="8576" y="20082"/>
                  </a:cubicBezTo>
                  <a:cubicBezTo>
                    <a:pt x="8746" y="20082"/>
                    <a:pt x="8779" y="20550"/>
                    <a:pt x="8948" y="20550"/>
                  </a:cubicBezTo>
                  <a:cubicBezTo>
                    <a:pt x="8952" y="20550"/>
                    <a:pt x="8956" y="20549"/>
                    <a:pt x="8960" y="20549"/>
                  </a:cubicBezTo>
                  <a:cubicBezTo>
                    <a:pt x="9146" y="20527"/>
                    <a:pt x="9145" y="20522"/>
                    <a:pt x="9330" y="20498"/>
                  </a:cubicBezTo>
                  <a:cubicBezTo>
                    <a:pt x="9515" y="20476"/>
                    <a:pt x="9492" y="20048"/>
                    <a:pt x="9677" y="20026"/>
                  </a:cubicBezTo>
                  <a:cubicBezTo>
                    <a:pt x="9684" y="20025"/>
                    <a:pt x="9691" y="20025"/>
                    <a:pt x="9697" y="20025"/>
                  </a:cubicBezTo>
                  <a:cubicBezTo>
                    <a:pt x="9856" y="20025"/>
                    <a:pt x="9880" y="20260"/>
                    <a:pt x="10039" y="20260"/>
                  </a:cubicBezTo>
                  <a:cubicBezTo>
                    <a:pt x="10046" y="20260"/>
                    <a:pt x="10053" y="20259"/>
                    <a:pt x="10061" y="20258"/>
                  </a:cubicBezTo>
                  <a:cubicBezTo>
                    <a:pt x="10245" y="20236"/>
                    <a:pt x="10237" y="20090"/>
                    <a:pt x="10423" y="20068"/>
                  </a:cubicBezTo>
                  <a:cubicBezTo>
                    <a:pt x="10607" y="20046"/>
                    <a:pt x="10594" y="19797"/>
                    <a:pt x="10780" y="19772"/>
                  </a:cubicBezTo>
                  <a:cubicBezTo>
                    <a:pt x="10784" y="19772"/>
                    <a:pt x="10788" y="19771"/>
                    <a:pt x="10791" y="19771"/>
                  </a:cubicBezTo>
                  <a:cubicBezTo>
                    <a:pt x="10962" y="19771"/>
                    <a:pt x="10994" y="20256"/>
                    <a:pt x="11166" y="20256"/>
                  </a:cubicBezTo>
                  <a:cubicBezTo>
                    <a:pt x="11170" y="20256"/>
                    <a:pt x="11173" y="20256"/>
                    <a:pt x="11177" y="20256"/>
                  </a:cubicBezTo>
                  <a:cubicBezTo>
                    <a:pt x="11362" y="20231"/>
                    <a:pt x="11345" y="19929"/>
                    <a:pt x="11530" y="19907"/>
                  </a:cubicBezTo>
                  <a:cubicBezTo>
                    <a:pt x="11714" y="19885"/>
                    <a:pt x="11705" y="19677"/>
                    <a:pt x="11889" y="19653"/>
                  </a:cubicBezTo>
                  <a:cubicBezTo>
                    <a:pt x="12073" y="19631"/>
                    <a:pt x="12074" y="19648"/>
                    <a:pt x="12259" y="19623"/>
                  </a:cubicBezTo>
                  <a:cubicBezTo>
                    <a:pt x="12274" y="19621"/>
                    <a:pt x="12289" y="19620"/>
                    <a:pt x="12302" y="19620"/>
                  </a:cubicBezTo>
                  <a:cubicBezTo>
                    <a:pt x="12433" y="19620"/>
                    <a:pt x="12462" y="19711"/>
                    <a:pt x="12595" y="19711"/>
                  </a:cubicBezTo>
                  <a:cubicBezTo>
                    <a:pt x="12607" y="19711"/>
                    <a:pt x="12620" y="19710"/>
                    <a:pt x="12635" y="19708"/>
                  </a:cubicBezTo>
                  <a:cubicBezTo>
                    <a:pt x="12819" y="19687"/>
                    <a:pt x="12816" y="19633"/>
                    <a:pt x="13002" y="19611"/>
                  </a:cubicBezTo>
                  <a:cubicBezTo>
                    <a:pt x="13007" y="19610"/>
                    <a:pt x="13011" y="19610"/>
                    <a:pt x="13016" y="19610"/>
                  </a:cubicBezTo>
                  <a:cubicBezTo>
                    <a:pt x="13182" y="19610"/>
                    <a:pt x="13210" y="19973"/>
                    <a:pt x="13377" y="19973"/>
                  </a:cubicBezTo>
                  <a:cubicBezTo>
                    <a:pt x="13381" y="19973"/>
                    <a:pt x="13386" y="19973"/>
                    <a:pt x="13391" y="19972"/>
                  </a:cubicBezTo>
                  <a:cubicBezTo>
                    <a:pt x="13413" y="19970"/>
                    <a:pt x="13432" y="19968"/>
                    <a:pt x="13449" y="19968"/>
                  </a:cubicBezTo>
                  <a:cubicBezTo>
                    <a:pt x="13561" y="19968"/>
                    <a:pt x="13593" y="20016"/>
                    <a:pt x="13705" y="20016"/>
                  </a:cubicBezTo>
                  <a:cubicBezTo>
                    <a:pt x="13722" y="20016"/>
                    <a:pt x="13742" y="20014"/>
                    <a:pt x="13764" y="20012"/>
                  </a:cubicBezTo>
                  <a:cubicBezTo>
                    <a:pt x="13950" y="19990"/>
                    <a:pt x="13943" y="19882"/>
                    <a:pt x="14127" y="19860"/>
                  </a:cubicBezTo>
                  <a:cubicBezTo>
                    <a:pt x="14313" y="19838"/>
                    <a:pt x="14302" y="19628"/>
                    <a:pt x="14486" y="19606"/>
                  </a:cubicBezTo>
                  <a:cubicBezTo>
                    <a:pt x="14670" y="19584"/>
                    <a:pt x="14655" y="19252"/>
                    <a:pt x="14839" y="19230"/>
                  </a:cubicBezTo>
                  <a:cubicBezTo>
                    <a:pt x="14846" y="19229"/>
                    <a:pt x="14852" y="19229"/>
                    <a:pt x="14858" y="19229"/>
                  </a:cubicBezTo>
                  <a:cubicBezTo>
                    <a:pt x="15018" y="19229"/>
                    <a:pt x="15044" y="19480"/>
                    <a:pt x="15204" y="19480"/>
                  </a:cubicBezTo>
                  <a:cubicBezTo>
                    <a:pt x="15210" y="19480"/>
                    <a:pt x="15216" y="19480"/>
                    <a:pt x="15223" y="19479"/>
                  </a:cubicBezTo>
                  <a:cubicBezTo>
                    <a:pt x="15407" y="19457"/>
                    <a:pt x="15404" y="19403"/>
                    <a:pt x="15588" y="19379"/>
                  </a:cubicBezTo>
                  <a:cubicBezTo>
                    <a:pt x="15772" y="19357"/>
                    <a:pt x="15761" y="19130"/>
                    <a:pt x="15946" y="19108"/>
                  </a:cubicBezTo>
                  <a:cubicBezTo>
                    <a:pt x="15958" y="19106"/>
                    <a:pt x="15970" y="19106"/>
                    <a:pt x="15981" y="19106"/>
                  </a:cubicBezTo>
                  <a:cubicBezTo>
                    <a:pt x="16122" y="19106"/>
                    <a:pt x="16148" y="19220"/>
                    <a:pt x="16289" y="19220"/>
                  </a:cubicBezTo>
                  <a:cubicBezTo>
                    <a:pt x="16299" y="19220"/>
                    <a:pt x="16311" y="19219"/>
                    <a:pt x="16324" y="19217"/>
                  </a:cubicBezTo>
                  <a:cubicBezTo>
                    <a:pt x="16508" y="19195"/>
                    <a:pt x="16501" y="19076"/>
                    <a:pt x="16686" y="19054"/>
                  </a:cubicBezTo>
                  <a:cubicBezTo>
                    <a:pt x="16700" y="19052"/>
                    <a:pt x="16714" y="19051"/>
                    <a:pt x="16726" y="19051"/>
                  </a:cubicBezTo>
                  <a:cubicBezTo>
                    <a:pt x="16858" y="19051"/>
                    <a:pt x="16887" y="19140"/>
                    <a:pt x="17018" y="19140"/>
                  </a:cubicBezTo>
                  <a:cubicBezTo>
                    <a:pt x="17031" y="19140"/>
                    <a:pt x="17046" y="19139"/>
                    <a:pt x="17062" y="19137"/>
                  </a:cubicBezTo>
                  <a:cubicBezTo>
                    <a:pt x="17090" y="19134"/>
                    <a:pt x="17114" y="19132"/>
                    <a:pt x="17134" y="19132"/>
                  </a:cubicBezTo>
                  <a:cubicBezTo>
                    <a:pt x="17230" y="19132"/>
                    <a:pt x="17265" y="19161"/>
                    <a:pt x="17362" y="19161"/>
                  </a:cubicBezTo>
                  <a:cubicBezTo>
                    <a:pt x="17383" y="19161"/>
                    <a:pt x="17407" y="19160"/>
                    <a:pt x="17435" y="19157"/>
                  </a:cubicBezTo>
                  <a:cubicBezTo>
                    <a:pt x="17619" y="19135"/>
                    <a:pt x="17610" y="18963"/>
                    <a:pt x="17795" y="18944"/>
                  </a:cubicBezTo>
                  <a:cubicBezTo>
                    <a:pt x="17799" y="18944"/>
                    <a:pt x="17803" y="18944"/>
                    <a:pt x="17806" y="18944"/>
                  </a:cubicBezTo>
                  <a:cubicBezTo>
                    <a:pt x="17977" y="18944"/>
                    <a:pt x="18010" y="19463"/>
                    <a:pt x="18181" y="19463"/>
                  </a:cubicBezTo>
                  <a:cubicBezTo>
                    <a:pt x="18185" y="19463"/>
                    <a:pt x="18189" y="19463"/>
                    <a:pt x="18193" y="19462"/>
                  </a:cubicBezTo>
                  <a:cubicBezTo>
                    <a:pt x="18375" y="19440"/>
                    <a:pt x="18361" y="19154"/>
                    <a:pt x="18547" y="19132"/>
                  </a:cubicBezTo>
                  <a:cubicBezTo>
                    <a:pt x="18567" y="19130"/>
                    <a:pt x="18585" y="19129"/>
                    <a:pt x="18601" y="19129"/>
                  </a:cubicBezTo>
                  <a:cubicBezTo>
                    <a:pt x="18718" y="19129"/>
                    <a:pt x="18749" y="19182"/>
                    <a:pt x="18865" y="19182"/>
                  </a:cubicBezTo>
                  <a:cubicBezTo>
                    <a:pt x="18881" y="19182"/>
                    <a:pt x="18900" y="19181"/>
                    <a:pt x="18920" y="19178"/>
                  </a:cubicBezTo>
                  <a:cubicBezTo>
                    <a:pt x="19104" y="19157"/>
                    <a:pt x="19091" y="18910"/>
                    <a:pt x="19275" y="18886"/>
                  </a:cubicBezTo>
                  <a:cubicBezTo>
                    <a:pt x="19288" y="18884"/>
                    <a:pt x="19300" y="18883"/>
                    <a:pt x="19311" y="18883"/>
                  </a:cubicBezTo>
                  <a:cubicBezTo>
                    <a:pt x="19450" y="18883"/>
                    <a:pt x="19477" y="18995"/>
                    <a:pt x="19617" y="18995"/>
                  </a:cubicBezTo>
                  <a:cubicBezTo>
                    <a:pt x="19628" y="18995"/>
                    <a:pt x="19639" y="18995"/>
                    <a:pt x="19652" y="18993"/>
                  </a:cubicBezTo>
                  <a:cubicBezTo>
                    <a:pt x="19673" y="18990"/>
                    <a:pt x="19691" y="18989"/>
                    <a:pt x="19708" y="18989"/>
                  </a:cubicBezTo>
                  <a:cubicBezTo>
                    <a:pt x="19824" y="18989"/>
                    <a:pt x="19854" y="19040"/>
                    <a:pt x="19969" y="19040"/>
                  </a:cubicBezTo>
                  <a:cubicBezTo>
                    <a:pt x="19986" y="19040"/>
                    <a:pt x="20004" y="19039"/>
                    <a:pt x="20025" y="19037"/>
                  </a:cubicBezTo>
                  <a:cubicBezTo>
                    <a:pt x="20209" y="19013"/>
                    <a:pt x="20204" y="18878"/>
                    <a:pt x="20387" y="18856"/>
                  </a:cubicBezTo>
                  <a:cubicBezTo>
                    <a:pt x="20571" y="18834"/>
                    <a:pt x="20558" y="18577"/>
                    <a:pt x="20742" y="18555"/>
                  </a:cubicBezTo>
                  <a:cubicBezTo>
                    <a:pt x="20746" y="18555"/>
                    <a:pt x="20750" y="18555"/>
                    <a:pt x="20753" y="18555"/>
                  </a:cubicBezTo>
                  <a:cubicBezTo>
                    <a:pt x="20926" y="18555"/>
                    <a:pt x="20959" y="19064"/>
                    <a:pt x="21129" y="19064"/>
                  </a:cubicBezTo>
                  <a:cubicBezTo>
                    <a:pt x="21132" y="19064"/>
                    <a:pt x="21136" y="19064"/>
                    <a:pt x="21140" y="19063"/>
                  </a:cubicBezTo>
                  <a:cubicBezTo>
                    <a:pt x="21324" y="19042"/>
                    <a:pt x="21312" y="18800"/>
                    <a:pt x="21497" y="18778"/>
                  </a:cubicBezTo>
                  <a:cubicBezTo>
                    <a:pt x="21504" y="18777"/>
                    <a:pt x="21511" y="18776"/>
                    <a:pt x="21519" y="18776"/>
                  </a:cubicBezTo>
                  <a:cubicBezTo>
                    <a:pt x="21546" y="18776"/>
                    <a:pt x="21574" y="18783"/>
                    <a:pt x="21600" y="18795"/>
                  </a:cubicBezTo>
                  <a:lnTo>
                    <a:pt x="21599" y="0"/>
                  </a:lnTo>
                  <a:close/>
                </a:path>
              </a:pathLst>
            </a:custGeom>
            <a:solidFill>
              <a:srgbClr val="FFE2D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30" name="Google Shape;4338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D9827D"/>
            </a:solidFill>
            <a:ln w="50800" cap="flat">
              <a:solidFill>
                <a:srgbClr val="D982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732" name="تدرب وحل المسائل"/>
          <p:cNvSpPr txBox="1"/>
          <p:nvPr/>
        </p:nvSpPr>
        <p:spPr>
          <a:xfrm>
            <a:off x="16054779" y="2851550"/>
            <a:ext cx="3336430" cy="612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914400">
              <a:lnSpc>
                <a:spcPct val="80000"/>
              </a:lnSpc>
              <a:defRPr b="1" sz="3500" u="sng">
                <a:solidFill>
                  <a:srgbClr val="B51A0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تدرب وحل المسائل</a:t>
            </a:r>
          </a:p>
        </p:txBody>
      </p:sp>
      <p:sp>
        <p:nvSpPr>
          <p:cNvPr id="733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٢٩</a:t>
            </a:r>
          </a:p>
        </p:txBody>
      </p:sp>
      <p:sp>
        <p:nvSpPr>
          <p:cNvPr id="734" name="مستطيل مستدير الزوايا"/>
          <p:cNvSpPr/>
          <p:nvPr/>
        </p:nvSpPr>
        <p:spPr>
          <a:xfrm>
            <a:off x="2522112" y="5426510"/>
            <a:ext cx="14853307" cy="6521370"/>
          </a:xfrm>
          <a:prstGeom prst="roundRect">
            <a:avLst>
              <a:gd name="adj" fmla="val 2740"/>
            </a:avLst>
          </a:prstGeom>
          <a:solidFill>
            <a:srgbClr val="FFFFFF"/>
          </a:solidFill>
          <a:ln w="38100">
            <a:solidFill>
              <a:srgbClr val="76BB4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735" name="IMG_8017.png" descr="IMG_8017.png"/>
          <p:cNvPicPr>
            <a:picLocks noChangeAspect="1"/>
          </p:cNvPicPr>
          <p:nvPr/>
        </p:nvPicPr>
        <p:blipFill>
          <a:blip r:embed="rId2">
            <a:extLst/>
          </a:blip>
          <a:srcRect l="33825" t="19426" r="29054" b="75162"/>
          <a:stretch>
            <a:fillRect/>
          </a:stretch>
        </p:blipFill>
        <p:spPr>
          <a:xfrm>
            <a:off x="3326970" y="2690375"/>
            <a:ext cx="11471702" cy="1254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736" name="IMG_8017.png" descr="IMG_8017.png"/>
          <p:cNvPicPr>
            <a:picLocks noChangeAspect="1"/>
          </p:cNvPicPr>
          <p:nvPr/>
        </p:nvPicPr>
        <p:blipFill>
          <a:blip r:embed="rId2">
            <a:extLst/>
          </a:blip>
          <a:srcRect l="56315" t="38678" r="28119" b="51270"/>
          <a:stretch>
            <a:fillRect/>
          </a:stretch>
        </p:blipFill>
        <p:spPr>
          <a:xfrm>
            <a:off x="14702180" y="3995913"/>
            <a:ext cx="5778811" cy="2798529"/>
          </a:xfrm>
          <a:prstGeom prst="rect">
            <a:avLst/>
          </a:prstGeom>
          <a:ln w="63500">
            <a:solidFill>
              <a:srgbClr val="96D35F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737" name="Google Shape;4376;p67"/>
          <p:cNvSpPr/>
          <p:nvPr/>
        </p:nvSpPr>
        <p:spPr>
          <a:xfrm rot="9913345">
            <a:off x="13610992" y="5060532"/>
            <a:ext cx="1025348" cy="530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C4BC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سُبْحَانَكَ اللَّهُمَّ وَبِحَمْدِكَ، أَشْهَدُ أَنْ لَا إِلَهَ إِلَّا أَنْتَ أَسْتَغْفِرُكَ وَأَتُوبُ إِلَيْكَ"/>
          <p:cNvSpPr txBox="1"/>
          <p:nvPr/>
        </p:nvSpPr>
        <p:spPr>
          <a:xfrm>
            <a:off x="1559676" y="11039668"/>
            <a:ext cx="19076342" cy="784153"/>
          </a:xfrm>
          <a:prstGeom prst="rect">
            <a:avLst/>
          </a:prstGeom>
          <a:solidFill>
            <a:srgbClr val="F7FADB">
              <a:alpha val="40867"/>
            </a:srgbClr>
          </a:solidFill>
          <a:ln w="12700">
            <a:solidFill>
              <a:srgbClr val="000000">
                <a:alpha val="40867"/>
              </a:srgb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defRPr b="1" sz="4700">
                <a:solidFill>
                  <a:srgbClr val="004D6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740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67765" y="4521677"/>
            <a:ext cx="11678970" cy="148048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41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947187" y="6046142"/>
            <a:ext cx="3564309" cy="464472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42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668477" y="6141644"/>
            <a:ext cx="3400215" cy="454921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43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20774" y="6236781"/>
            <a:ext cx="4963827" cy="454921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744" name="تجميع"/>
          <p:cNvSpPr/>
          <p:nvPr/>
        </p:nvSpPr>
        <p:spPr>
          <a:xfrm rot="27000000">
            <a:off x="17425343" y="4561268"/>
            <a:ext cx="640954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45" name="تجميع"/>
          <p:cNvSpPr/>
          <p:nvPr/>
        </p:nvSpPr>
        <p:spPr>
          <a:xfrm rot="27000000">
            <a:off x="14048915" y="4561268"/>
            <a:ext cx="640954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46" name="تجميع"/>
          <p:cNvSpPr/>
          <p:nvPr/>
        </p:nvSpPr>
        <p:spPr>
          <a:xfrm rot="27000000">
            <a:off x="10010835" y="3842367"/>
            <a:ext cx="583705" cy="4756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47" name="ماذا نعرف"/>
          <p:cNvSpPr txBox="1"/>
          <p:nvPr/>
        </p:nvSpPr>
        <p:spPr>
          <a:xfrm>
            <a:off x="15732859" y="5872078"/>
            <a:ext cx="4319357" cy="831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748" name="ماذاسنتعلم"/>
          <p:cNvSpPr txBox="1"/>
          <p:nvPr/>
        </p:nvSpPr>
        <p:spPr>
          <a:xfrm>
            <a:off x="13133843" y="6023733"/>
            <a:ext cx="2471097" cy="3658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749" name="ماذا تعلمنا"/>
          <p:cNvSpPr txBox="1"/>
          <p:nvPr/>
        </p:nvSpPr>
        <p:spPr>
          <a:xfrm>
            <a:off x="8970095" y="5974300"/>
            <a:ext cx="2665185" cy="729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grpSp>
        <p:nvGrpSpPr>
          <p:cNvPr id="752" name="Google Shape;4622;p49"/>
          <p:cNvGrpSpPr/>
          <p:nvPr/>
        </p:nvGrpSpPr>
        <p:grpSpPr>
          <a:xfrm rot="21451959">
            <a:off x="14991764" y="2775615"/>
            <a:ext cx="5618343" cy="1619729"/>
            <a:chOff x="0" y="0"/>
            <a:chExt cx="5618341" cy="1619727"/>
          </a:xfrm>
        </p:grpSpPr>
        <p:sp>
          <p:nvSpPr>
            <p:cNvPr id="751" name="Google Shape;4622;p49"/>
            <p:cNvSpPr/>
            <p:nvPr/>
          </p:nvSpPr>
          <p:spPr>
            <a:xfrm>
              <a:off x="215900" y="139700"/>
              <a:ext cx="5186542" cy="1060928"/>
            </a:xfrm>
            <a:prstGeom prst="rect">
              <a:avLst/>
            </a:prstGeom>
            <a:solidFill>
              <a:srgbClr val="ECBABA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5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750" name="Google Shape;4622;p49" descr="Google Shape;4622;p49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618342" cy="1619728"/>
            </a:xfrm>
            <a:prstGeom prst="rect">
              <a:avLst/>
            </a:prstGeom>
            <a:effectLst/>
          </p:spPr>
        </p:pic>
      </p:grpSp>
      <p:sp>
        <p:nvSpPr>
          <p:cNvPr id="753" name="الاستفسارات"/>
          <p:cNvSpPr txBox="1"/>
          <p:nvPr>
            <p:ph type="title" idx="4294967295"/>
          </p:nvPr>
        </p:nvSpPr>
        <p:spPr>
          <a:xfrm>
            <a:off x="15932543" y="3171142"/>
            <a:ext cx="3736787" cy="828675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91424" tIns="91424" rIns="91424" bIns="91424"/>
          <a:lstStyle>
            <a:lvl1pPr algn="l" defTabSz="658368" rtl="0">
              <a:lnSpc>
                <a:spcPct val="80000"/>
              </a:lnSpc>
              <a:defRPr b="1" sz="4032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الاستفسارات</a:t>
            </a:r>
          </a:p>
        </p:txBody>
      </p:sp>
      <p:pic>
        <p:nvPicPr>
          <p:cNvPr id="754" name="Google Shape;4248;p88" descr="Google Shape;4248;p88"/>
          <p:cNvPicPr>
            <a:picLocks noChangeAspect="1"/>
          </p:cNvPicPr>
          <p:nvPr/>
        </p:nvPicPr>
        <p:blipFill>
          <a:blip r:embed="rId7">
            <a:alphaModFix amt="85000"/>
            <a:extLst/>
          </a:blip>
          <a:srcRect l="2713" t="3085" r="8326" b="5095"/>
          <a:stretch>
            <a:fillRect/>
          </a:stretch>
        </p:blipFill>
        <p:spPr>
          <a:xfrm>
            <a:off x="3372607" y="4512157"/>
            <a:ext cx="4098853" cy="5571903"/>
          </a:xfrm>
          <a:prstGeom prst="rect">
            <a:avLst/>
          </a:prstGeom>
          <a:ln w="12700">
            <a:miter lim="400000"/>
          </a:ln>
        </p:spPr>
      </p:pic>
      <p:pic>
        <p:nvPicPr>
          <p:cNvPr id="755" name="IMG_0747.jpeg" descr="IMG_0747.jpeg"/>
          <p:cNvPicPr>
            <a:picLocks noChangeAspect="1"/>
          </p:cNvPicPr>
          <p:nvPr/>
        </p:nvPicPr>
        <p:blipFill>
          <a:blip r:embed="rId8">
            <a:extLst/>
          </a:blip>
          <a:srcRect l="29085" t="19343" r="38247" b="2"/>
          <a:stretch>
            <a:fillRect/>
          </a:stretch>
        </p:blipFill>
        <p:spPr>
          <a:xfrm>
            <a:off x="15135615" y="2626972"/>
            <a:ext cx="784229" cy="1587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99" fill="norm" stroke="1" extrusionOk="0">
                <a:moveTo>
                  <a:pt x="11618" y="0"/>
                </a:moveTo>
                <a:cubicBezTo>
                  <a:pt x="8101" y="-1"/>
                  <a:pt x="6647" y="200"/>
                  <a:pt x="4427" y="983"/>
                </a:cubicBezTo>
                <a:cubicBezTo>
                  <a:pt x="2747" y="1574"/>
                  <a:pt x="1879" y="2072"/>
                  <a:pt x="1006" y="2969"/>
                </a:cubicBezTo>
                <a:cubicBezTo>
                  <a:pt x="410" y="3582"/>
                  <a:pt x="7" y="4498"/>
                  <a:pt x="0" y="5091"/>
                </a:cubicBezTo>
                <a:cubicBezTo>
                  <a:pt x="-2" y="5288"/>
                  <a:pt x="37" y="5452"/>
                  <a:pt x="131" y="5555"/>
                </a:cubicBezTo>
                <a:cubicBezTo>
                  <a:pt x="361" y="5804"/>
                  <a:pt x="466" y="5814"/>
                  <a:pt x="2536" y="5814"/>
                </a:cubicBezTo>
                <a:cubicBezTo>
                  <a:pt x="3939" y="5814"/>
                  <a:pt x="4827" y="5767"/>
                  <a:pt x="5050" y="5679"/>
                </a:cubicBezTo>
                <a:cubicBezTo>
                  <a:pt x="5239" y="5604"/>
                  <a:pt x="5508" y="5265"/>
                  <a:pt x="5640" y="4923"/>
                </a:cubicBezTo>
                <a:cubicBezTo>
                  <a:pt x="6202" y="3471"/>
                  <a:pt x="8546" y="2550"/>
                  <a:pt x="11706" y="2548"/>
                </a:cubicBezTo>
                <a:cubicBezTo>
                  <a:pt x="13414" y="2547"/>
                  <a:pt x="14435" y="2751"/>
                  <a:pt x="15280" y="3261"/>
                </a:cubicBezTo>
                <a:cubicBezTo>
                  <a:pt x="16898" y="4237"/>
                  <a:pt x="16433" y="5190"/>
                  <a:pt x="13607" y="6721"/>
                </a:cubicBezTo>
                <a:cubicBezTo>
                  <a:pt x="11882" y="7656"/>
                  <a:pt x="11018" y="8421"/>
                  <a:pt x="10318" y="9625"/>
                </a:cubicBezTo>
                <a:cubicBezTo>
                  <a:pt x="9712" y="10668"/>
                  <a:pt x="9444" y="12590"/>
                  <a:pt x="9870" y="12843"/>
                </a:cubicBezTo>
                <a:cubicBezTo>
                  <a:pt x="10124" y="12994"/>
                  <a:pt x="10486" y="13009"/>
                  <a:pt x="12383" y="12945"/>
                </a:cubicBezTo>
                <a:cubicBezTo>
                  <a:pt x="14996" y="12858"/>
                  <a:pt x="15149" y="12801"/>
                  <a:pt x="15149" y="11887"/>
                </a:cubicBezTo>
                <a:cubicBezTo>
                  <a:pt x="15149" y="11187"/>
                  <a:pt x="15707" y="9715"/>
                  <a:pt x="16110" y="9339"/>
                </a:cubicBezTo>
                <a:cubicBezTo>
                  <a:pt x="16251" y="9208"/>
                  <a:pt x="17103" y="8693"/>
                  <a:pt x="18012" y="8200"/>
                </a:cubicBezTo>
                <a:cubicBezTo>
                  <a:pt x="20942" y="6612"/>
                  <a:pt x="21596" y="5929"/>
                  <a:pt x="21597" y="4454"/>
                </a:cubicBezTo>
                <a:cubicBezTo>
                  <a:pt x="21598" y="2446"/>
                  <a:pt x="19882" y="1125"/>
                  <a:pt x="16252" y="351"/>
                </a:cubicBezTo>
                <a:cubicBezTo>
                  <a:pt x="14661" y="11"/>
                  <a:pt x="14484" y="1"/>
                  <a:pt x="11618" y="0"/>
                </a:cubicBezTo>
                <a:close/>
                <a:moveTo>
                  <a:pt x="15662" y="14327"/>
                </a:moveTo>
                <a:cubicBezTo>
                  <a:pt x="15617" y="14325"/>
                  <a:pt x="15586" y="14342"/>
                  <a:pt x="15586" y="14376"/>
                </a:cubicBezTo>
                <a:cubicBezTo>
                  <a:pt x="15586" y="14438"/>
                  <a:pt x="15658" y="14520"/>
                  <a:pt x="15739" y="14559"/>
                </a:cubicBezTo>
                <a:cubicBezTo>
                  <a:pt x="15820" y="14599"/>
                  <a:pt x="15938" y="14607"/>
                  <a:pt x="16001" y="14576"/>
                </a:cubicBezTo>
                <a:cubicBezTo>
                  <a:pt x="16064" y="14545"/>
                  <a:pt x="15991" y="14463"/>
                  <a:pt x="15848" y="14392"/>
                </a:cubicBezTo>
                <a:cubicBezTo>
                  <a:pt x="15769" y="14353"/>
                  <a:pt x="15708" y="14330"/>
                  <a:pt x="15662" y="14327"/>
                </a:cubicBezTo>
                <a:close/>
                <a:moveTo>
                  <a:pt x="11749" y="14414"/>
                </a:moveTo>
                <a:cubicBezTo>
                  <a:pt x="9726" y="14414"/>
                  <a:pt x="8489" y="15010"/>
                  <a:pt x="8460" y="16001"/>
                </a:cubicBezTo>
                <a:cubicBezTo>
                  <a:pt x="8447" y="16430"/>
                  <a:pt x="8565" y="16664"/>
                  <a:pt x="8897" y="16886"/>
                </a:cubicBezTo>
                <a:cubicBezTo>
                  <a:pt x="9436" y="17246"/>
                  <a:pt x="10613" y="17559"/>
                  <a:pt x="11465" y="17566"/>
                </a:cubicBezTo>
                <a:cubicBezTo>
                  <a:pt x="12072" y="17572"/>
                  <a:pt x="12608" y="17931"/>
                  <a:pt x="12340" y="18155"/>
                </a:cubicBezTo>
                <a:cubicBezTo>
                  <a:pt x="12147" y="18315"/>
                  <a:pt x="9886" y="18144"/>
                  <a:pt x="9072" y="17906"/>
                </a:cubicBezTo>
                <a:cubicBezTo>
                  <a:pt x="8523" y="17747"/>
                  <a:pt x="8283" y="17724"/>
                  <a:pt x="8230" y="17820"/>
                </a:cubicBezTo>
                <a:cubicBezTo>
                  <a:pt x="8189" y="17894"/>
                  <a:pt x="7994" y="18220"/>
                  <a:pt x="7804" y="18549"/>
                </a:cubicBezTo>
                <a:cubicBezTo>
                  <a:pt x="7317" y="19392"/>
                  <a:pt x="6962" y="20805"/>
                  <a:pt x="7126" y="21237"/>
                </a:cubicBezTo>
                <a:lnTo>
                  <a:pt x="7268" y="21599"/>
                </a:lnTo>
                <a:lnTo>
                  <a:pt x="8066" y="21599"/>
                </a:lnTo>
                <a:lnTo>
                  <a:pt x="11258" y="21577"/>
                </a:lnTo>
                <a:lnTo>
                  <a:pt x="15236" y="21545"/>
                </a:lnTo>
                <a:lnTo>
                  <a:pt x="15968" y="20676"/>
                </a:lnTo>
                <a:cubicBezTo>
                  <a:pt x="16677" y="19827"/>
                  <a:pt x="16690" y="19770"/>
                  <a:pt x="16690" y="18187"/>
                </a:cubicBezTo>
                <a:lnTo>
                  <a:pt x="16690" y="16568"/>
                </a:lnTo>
                <a:lnTo>
                  <a:pt x="15957" y="17097"/>
                </a:lnTo>
                <a:cubicBezTo>
                  <a:pt x="15112" y="17703"/>
                  <a:pt x="14417" y="17803"/>
                  <a:pt x="14307" y="17334"/>
                </a:cubicBezTo>
                <a:cubicBezTo>
                  <a:pt x="14269" y="17173"/>
                  <a:pt x="14386" y="16927"/>
                  <a:pt x="14569" y="16789"/>
                </a:cubicBezTo>
                <a:cubicBezTo>
                  <a:pt x="15172" y="16334"/>
                  <a:pt x="15247" y="15694"/>
                  <a:pt x="14744" y="15207"/>
                </a:cubicBezTo>
                <a:cubicBezTo>
                  <a:pt x="14200" y="14681"/>
                  <a:pt x="13192" y="14414"/>
                  <a:pt x="11749" y="1441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56" name="IMG_0474.png" descr="IMG_0474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39883" y="3898230"/>
            <a:ext cx="5343455" cy="5343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757" name="Google Shape;4625;p49" descr="Google Shape;4625;p49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44403" y="2879735"/>
            <a:ext cx="5571779" cy="1082769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758" name="عزيزتي الطالبة…"/>
          <p:cNvSpPr txBox="1"/>
          <p:nvPr/>
        </p:nvSpPr>
        <p:spPr>
          <a:xfrm>
            <a:off x="4006292" y="7665191"/>
            <a:ext cx="2477046" cy="201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عزيزتي الطالبة  </a:t>
            </a:r>
          </a:p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759" name="IMG_0512.png" descr="IMG_0512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615974" y="4215266"/>
            <a:ext cx="2006976" cy="12443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67" name="تجميع"/>
          <p:cNvGrpSpPr/>
          <p:nvPr/>
        </p:nvGrpSpPr>
        <p:grpSpPr>
          <a:xfrm>
            <a:off x="6378773" y="3949803"/>
            <a:ext cx="1124709" cy="1124708"/>
            <a:chOff x="0" y="0"/>
            <a:chExt cx="1124707" cy="1124707"/>
          </a:xfrm>
        </p:grpSpPr>
        <p:grpSp>
          <p:nvGrpSpPr>
            <p:cNvPr id="762" name="Google Shape;3633;p76"/>
            <p:cNvGrpSpPr/>
            <p:nvPr/>
          </p:nvGrpSpPr>
          <p:grpSpPr>
            <a:xfrm>
              <a:off x="0" y="0"/>
              <a:ext cx="1124708" cy="1124708"/>
              <a:chOff x="0" y="0"/>
              <a:chExt cx="1124707" cy="1124707"/>
            </a:xfrm>
          </p:grpSpPr>
          <p:sp>
            <p:nvSpPr>
              <p:cNvPr id="760" name="Google Shape;3634;p76"/>
              <p:cNvSpPr/>
              <p:nvPr/>
            </p:nvSpPr>
            <p:spPr>
              <a:xfrm>
                <a:off x="-1" y="-1"/>
                <a:ext cx="1124709" cy="112470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761" name="Google Shape;3635;p76" descr="Google Shape;3635;p76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28104" y="13376"/>
                <a:ext cx="1061507" cy="10615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66" name="تجميع"/>
            <p:cNvGrpSpPr/>
            <p:nvPr/>
          </p:nvGrpSpPr>
          <p:grpSpPr>
            <a:xfrm>
              <a:off x="283688" y="288542"/>
              <a:ext cx="548753" cy="499524"/>
              <a:chOff x="0" y="0"/>
              <a:chExt cx="548752" cy="499523"/>
            </a:xfrm>
          </p:grpSpPr>
          <p:sp>
            <p:nvSpPr>
              <p:cNvPr id="763" name="Google Shape;3598;p76"/>
              <p:cNvSpPr/>
              <p:nvPr/>
            </p:nvSpPr>
            <p:spPr>
              <a:xfrm>
                <a:off x="135731" y="0"/>
                <a:ext cx="413022" cy="413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6" h="21600" fill="norm" stroke="1" extrusionOk="0">
                    <a:moveTo>
                      <a:pt x="13317" y="0"/>
                    </a:moveTo>
                    <a:cubicBezTo>
                      <a:pt x="12642" y="0"/>
                      <a:pt x="11981" y="284"/>
                      <a:pt x="11470" y="835"/>
                    </a:cubicBezTo>
                    <a:lnTo>
                      <a:pt x="0" y="12427"/>
                    </a:lnTo>
                    <a:lnTo>
                      <a:pt x="9076" y="21600"/>
                    </a:lnTo>
                    <a:lnTo>
                      <a:pt x="20546" y="10010"/>
                    </a:lnTo>
                    <a:cubicBezTo>
                      <a:pt x="21600" y="8942"/>
                      <a:pt x="21600" y="7236"/>
                      <a:pt x="20546" y="6169"/>
                    </a:cubicBezTo>
                    <a:lnTo>
                      <a:pt x="15338" y="977"/>
                    </a:lnTo>
                    <a:cubicBezTo>
                      <a:pt x="14760" y="321"/>
                      <a:pt x="14032" y="0"/>
                      <a:pt x="13317" y="0"/>
                    </a:cubicBez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64" name="Google Shape;3599;p76"/>
              <p:cNvSpPr/>
              <p:nvPr/>
            </p:nvSpPr>
            <p:spPr>
              <a:xfrm>
                <a:off x="79921" y="259812"/>
                <a:ext cx="205647" cy="2056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87" y="0"/>
                    </a:moveTo>
                    <a:lnTo>
                      <a:pt x="2143" y="1285"/>
                    </a:lnTo>
                    <a:cubicBezTo>
                      <a:pt x="1144" y="2289"/>
                      <a:pt x="427" y="3719"/>
                      <a:pt x="427" y="5435"/>
                    </a:cubicBezTo>
                    <a:cubicBezTo>
                      <a:pt x="427" y="6579"/>
                      <a:pt x="858" y="8010"/>
                      <a:pt x="2002" y="9013"/>
                    </a:cubicBezTo>
                    <a:cubicBezTo>
                      <a:pt x="2861" y="9585"/>
                      <a:pt x="2715" y="11156"/>
                      <a:pt x="2002" y="11874"/>
                    </a:cubicBezTo>
                    <a:lnTo>
                      <a:pt x="0" y="13731"/>
                    </a:lnTo>
                    <a:lnTo>
                      <a:pt x="7864" y="21600"/>
                    </a:lnTo>
                    <a:lnTo>
                      <a:pt x="9867" y="19738"/>
                    </a:lnTo>
                    <a:cubicBezTo>
                      <a:pt x="10226" y="19384"/>
                      <a:pt x="10725" y="19203"/>
                      <a:pt x="11247" y="19203"/>
                    </a:cubicBezTo>
                    <a:cubicBezTo>
                      <a:pt x="11765" y="19203"/>
                      <a:pt x="12301" y="19384"/>
                      <a:pt x="12728" y="19738"/>
                    </a:cubicBezTo>
                    <a:cubicBezTo>
                      <a:pt x="13731" y="20742"/>
                      <a:pt x="15161" y="21314"/>
                      <a:pt x="16592" y="21314"/>
                    </a:cubicBezTo>
                    <a:cubicBezTo>
                      <a:pt x="18022" y="21314"/>
                      <a:pt x="19311" y="20742"/>
                      <a:pt x="20456" y="19738"/>
                    </a:cubicBezTo>
                    <a:lnTo>
                      <a:pt x="21600" y="18453"/>
                    </a:lnTo>
                    <a:lnTo>
                      <a:pt x="3287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65" name="Google Shape;3600;p76"/>
              <p:cNvSpPr/>
              <p:nvPr/>
            </p:nvSpPr>
            <p:spPr>
              <a:xfrm>
                <a:off x="0" y="420499"/>
                <a:ext cx="128945" cy="7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6" h="21600" fill="norm" stroke="1" extrusionOk="0">
                    <a:moveTo>
                      <a:pt x="9091" y="0"/>
                    </a:moveTo>
                    <a:lnTo>
                      <a:pt x="801" y="13778"/>
                    </a:lnTo>
                    <a:cubicBezTo>
                      <a:pt x="-944" y="16011"/>
                      <a:pt x="365" y="21600"/>
                      <a:pt x="2761" y="21600"/>
                    </a:cubicBezTo>
                    <a:lnTo>
                      <a:pt x="18253" y="21600"/>
                    </a:lnTo>
                    <a:cubicBezTo>
                      <a:pt x="19347" y="21600"/>
                      <a:pt x="19998" y="20856"/>
                      <a:pt x="20656" y="19733"/>
                    </a:cubicBezTo>
                    <a:lnTo>
                      <a:pt x="9091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pic>
        <p:nvPicPr>
          <p:cNvPr id="768" name="Google Shape;4110;p86" descr="Google Shape;4110;p86"/>
          <p:cNvPicPr>
            <a:picLocks noChangeAspect="1"/>
          </p:cNvPicPr>
          <p:nvPr/>
        </p:nvPicPr>
        <p:blipFill>
          <a:blip r:embed="rId13">
            <a:alphaModFix amt="46118"/>
            <a:extLst/>
          </a:blip>
          <a:stretch>
            <a:fillRect/>
          </a:stretch>
        </p:blipFill>
        <p:spPr>
          <a:xfrm>
            <a:off x="7555150" y="2776870"/>
            <a:ext cx="7580466" cy="1423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769" name="IMG_0491.jpeg" descr="IMG_0491.jpeg"/>
          <p:cNvPicPr>
            <a:picLocks noChangeAspect="1"/>
          </p:cNvPicPr>
          <p:nvPr/>
        </p:nvPicPr>
        <p:blipFill>
          <a:blip r:embed="rId14">
            <a:extLst/>
          </a:blip>
          <a:srcRect l="2032" t="2213" r="1694" b="1643"/>
          <a:stretch>
            <a:fillRect/>
          </a:stretch>
        </p:blipFill>
        <p:spPr>
          <a:xfrm>
            <a:off x="5996905" y="9147568"/>
            <a:ext cx="1071628" cy="1070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3" h="21537" fill="norm" stroke="1" extrusionOk="0">
                <a:moveTo>
                  <a:pt x="10252" y="17"/>
                </a:moveTo>
                <a:cubicBezTo>
                  <a:pt x="8935" y="88"/>
                  <a:pt x="7514" y="404"/>
                  <a:pt x="6473" y="880"/>
                </a:cubicBezTo>
                <a:cubicBezTo>
                  <a:pt x="6352" y="935"/>
                  <a:pt x="6234" y="981"/>
                  <a:pt x="6210" y="983"/>
                </a:cubicBezTo>
                <a:cubicBezTo>
                  <a:pt x="6186" y="986"/>
                  <a:pt x="6119" y="1015"/>
                  <a:pt x="6059" y="1055"/>
                </a:cubicBezTo>
                <a:cubicBezTo>
                  <a:pt x="5998" y="1096"/>
                  <a:pt x="5880" y="1161"/>
                  <a:pt x="5796" y="1199"/>
                </a:cubicBezTo>
                <a:cubicBezTo>
                  <a:pt x="5711" y="1237"/>
                  <a:pt x="5558" y="1314"/>
                  <a:pt x="5461" y="1375"/>
                </a:cubicBezTo>
                <a:cubicBezTo>
                  <a:pt x="5364" y="1435"/>
                  <a:pt x="5258" y="1502"/>
                  <a:pt x="5222" y="1519"/>
                </a:cubicBezTo>
                <a:cubicBezTo>
                  <a:pt x="5071" y="1588"/>
                  <a:pt x="4473" y="2002"/>
                  <a:pt x="4058" y="2325"/>
                </a:cubicBezTo>
                <a:cubicBezTo>
                  <a:pt x="3539" y="2729"/>
                  <a:pt x="2666" y="3609"/>
                  <a:pt x="2280" y="4114"/>
                </a:cubicBezTo>
                <a:cubicBezTo>
                  <a:pt x="2132" y="4308"/>
                  <a:pt x="1983" y="4503"/>
                  <a:pt x="1946" y="4546"/>
                </a:cubicBezTo>
                <a:cubicBezTo>
                  <a:pt x="1909" y="4588"/>
                  <a:pt x="1880" y="4628"/>
                  <a:pt x="1882" y="4641"/>
                </a:cubicBezTo>
                <a:cubicBezTo>
                  <a:pt x="1883" y="4655"/>
                  <a:pt x="1817" y="4769"/>
                  <a:pt x="1730" y="4889"/>
                </a:cubicBezTo>
                <a:cubicBezTo>
                  <a:pt x="1644" y="5009"/>
                  <a:pt x="1571" y="5116"/>
                  <a:pt x="1571" y="5129"/>
                </a:cubicBezTo>
                <a:cubicBezTo>
                  <a:pt x="1571" y="5141"/>
                  <a:pt x="1517" y="5234"/>
                  <a:pt x="1451" y="5336"/>
                </a:cubicBezTo>
                <a:cubicBezTo>
                  <a:pt x="1337" y="5515"/>
                  <a:pt x="957" y="6273"/>
                  <a:pt x="957" y="6319"/>
                </a:cubicBezTo>
                <a:cubicBezTo>
                  <a:pt x="957" y="6331"/>
                  <a:pt x="896" y="6462"/>
                  <a:pt x="822" y="6614"/>
                </a:cubicBezTo>
                <a:cubicBezTo>
                  <a:pt x="536" y="7201"/>
                  <a:pt x="254" y="8222"/>
                  <a:pt x="88" y="9290"/>
                </a:cubicBezTo>
                <a:cubicBezTo>
                  <a:pt x="-60" y="10246"/>
                  <a:pt x="-19" y="11860"/>
                  <a:pt x="184" y="12852"/>
                </a:cubicBezTo>
                <a:cubicBezTo>
                  <a:pt x="237" y="13113"/>
                  <a:pt x="238" y="13184"/>
                  <a:pt x="192" y="13259"/>
                </a:cubicBezTo>
                <a:cubicBezTo>
                  <a:pt x="143" y="13340"/>
                  <a:pt x="153" y="13361"/>
                  <a:pt x="240" y="13427"/>
                </a:cubicBezTo>
                <a:cubicBezTo>
                  <a:pt x="345" y="13507"/>
                  <a:pt x="448" y="13804"/>
                  <a:pt x="399" y="13882"/>
                </a:cubicBezTo>
                <a:cubicBezTo>
                  <a:pt x="384" y="13908"/>
                  <a:pt x="405" y="13961"/>
                  <a:pt x="439" y="14002"/>
                </a:cubicBezTo>
                <a:cubicBezTo>
                  <a:pt x="549" y="14132"/>
                  <a:pt x="659" y="14501"/>
                  <a:pt x="606" y="14553"/>
                </a:cubicBezTo>
                <a:cubicBezTo>
                  <a:pt x="573" y="14586"/>
                  <a:pt x="594" y="14619"/>
                  <a:pt x="662" y="14673"/>
                </a:cubicBezTo>
                <a:cubicBezTo>
                  <a:pt x="746" y="14739"/>
                  <a:pt x="963" y="15224"/>
                  <a:pt x="909" y="15224"/>
                </a:cubicBezTo>
                <a:cubicBezTo>
                  <a:pt x="899" y="15224"/>
                  <a:pt x="932" y="15288"/>
                  <a:pt x="989" y="15368"/>
                </a:cubicBezTo>
                <a:cubicBezTo>
                  <a:pt x="1088" y="15508"/>
                  <a:pt x="1096" y="15517"/>
                  <a:pt x="1021" y="15600"/>
                </a:cubicBezTo>
                <a:cubicBezTo>
                  <a:pt x="978" y="15647"/>
                  <a:pt x="949" y="15703"/>
                  <a:pt x="965" y="15719"/>
                </a:cubicBezTo>
                <a:cubicBezTo>
                  <a:pt x="981" y="15736"/>
                  <a:pt x="1026" y="15710"/>
                  <a:pt x="1061" y="15664"/>
                </a:cubicBezTo>
                <a:cubicBezTo>
                  <a:pt x="1120" y="15583"/>
                  <a:pt x="1131" y="15584"/>
                  <a:pt x="1204" y="15751"/>
                </a:cubicBezTo>
                <a:cubicBezTo>
                  <a:pt x="1247" y="15848"/>
                  <a:pt x="1281" y="15939"/>
                  <a:pt x="1284" y="15951"/>
                </a:cubicBezTo>
                <a:cubicBezTo>
                  <a:pt x="1287" y="15963"/>
                  <a:pt x="1374" y="16100"/>
                  <a:pt x="1475" y="16255"/>
                </a:cubicBezTo>
                <a:cubicBezTo>
                  <a:pt x="1577" y="16409"/>
                  <a:pt x="1646" y="16547"/>
                  <a:pt x="1635" y="16566"/>
                </a:cubicBezTo>
                <a:cubicBezTo>
                  <a:pt x="1623" y="16585"/>
                  <a:pt x="1643" y="16615"/>
                  <a:pt x="1683" y="16630"/>
                </a:cubicBezTo>
                <a:cubicBezTo>
                  <a:pt x="1722" y="16645"/>
                  <a:pt x="1746" y="16671"/>
                  <a:pt x="1730" y="16686"/>
                </a:cubicBezTo>
                <a:cubicBezTo>
                  <a:pt x="1715" y="16701"/>
                  <a:pt x="1728" y="16739"/>
                  <a:pt x="1762" y="16766"/>
                </a:cubicBezTo>
                <a:cubicBezTo>
                  <a:pt x="1797" y="16792"/>
                  <a:pt x="1835" y="16841"/>
                  <a:pt x="1842" y="16878"/>
                </a:cubicBezTo>
                <a:cubicBezTo>
                  <a:pt x="1849" y="16914"/>
                  <a:pt x="1888" y="16966"/>
                  <a:pt x="1930" y="16997"/>
                </a:cubicBezTo>
                <a:cubicBezTo>
                  <a:pt x="2045" y="17084"/>
                  <a:pt x="2276" y="17433"/>
                  <a:pt x="2241" y="17469"/>
                </a:cubicBezTo>
                <a:cubicBezTo>
                  <a:pt x="2223" y="17486"/>
                  <a:pt x="2231" y="17493"/>
                  <a:pt x="2257" y="17485"/>
                </a:cubicBezTo>
                <a:cubicBezTo>
                  <a:pt x="2320" y="17464"/>
                  <a:pt x="2575" y="17768"/>
                  <a:pt x="2551" y="17836"/>
                </a:cubicBezTo>
                <a:cubicBezTo>
                  <a:pt x="2541" y="17866"/>
                  <a:pt x="2560" y="17892"/>
                  <a:pt x="2591" y="17892"/>
                </a:cubicBezTo>
                <a:cubicBezTo>
                  <a:pt x="2691" y="17892"/>
                  <a:pt x="3194" y="18424"/>
                  <a:pt x="3165" y="18499"/>
                </a:cubicBezTo>
                <a:cubicBezTo>
                  <a:pt x="3147" y="18547"/>
                  <a:pt x="3157" y="18557"/>
                  <a:pt x="3205" y="18539"/>
                </a:cubicBezTo>
                <a:cubicBezTo>
                  <a:pt x="3291" y="18506"/>
                  <a:pt x="3596" y="18811"/>
                  <a:pt x="3564" y="18898"/>
                </a:cubicBezTo>
                <a:cubicBezTo>
                  <a:pt x="3548" y="18943"/>
                  <a:pt x="3562" y="18955"/>
                  <a:pt x="3628" y="18938"/>
                </a:cubicBezTo>
                <a:cubicBezTo>
                  <a:pt x="3736" y="18910"/>
                  <a:pt x="3942" y="19094"/>
                  <a:pt x="3859" y="19146"/>
                </a:cubicBezTo>
                <a:cubicBezTo>
                  <a:pt x="3772" y="19200"/>
                  <a:pt x="3950" y="19359"/>
                  <a:pt x="4066" y="19330"/>
                </a:cubicBezTo>
                <a:cubicBezTo>
                  <a:pt x="4140" y="19311"/>
                  <a:pt x="4249" y="19369"/>
                  <a:pt x="4504" y="19553"/>
                </a:cubicBezTo>
                <a:cubicBezTo>
                  <a:pt x="4693" y="19689"/>
                  <a:pt x="4845" y="19812"/>
                  <a:pt x="4839" y="19833"/>
                </a:cubicBezTo>
                <a:cubicBezTo>
                  <a:pt x="4833" y="19854"/>
                  <a:pt x="4849" y="19867"/>
                  <a:pt x="4879" y="19857"/>
                </a:cubicBezTo>
                <a:cubicBezTo>
                  <a:pt x="4909" y="19846"/>
                  <a:pt x="5076" y="19925"/>
                  <a:pt x="5246" y="20032"/>
                </a:cubicBezTo>
                <a:cubicBezTo>
                  <a:pt x="5578" y="20243"/>
                  <a:pt x="5816" y="20366"/>
                  <a:pt x="6433" y="20639"/>
                </a:cubicBezTo>
                <a:cubicBezTo>
                  <a:pt x="6813" y="20808"/>
                  <a:pt x="7876" y="21181"/>
                  <a:pt x="8060" y="21214"/>
                </a:cubicBezTo>
                <a:cubicBezTo>
                  <a:pt x="8108" y="21223"/>
                  <a:pt x="8430" y="21287"/>
                  <a:pt x="8769" y="21350"/>
                </a:cubicBezTo>
                <a:cubicBezTo>
                  <a:pt x="9108" y="21414"/>
                  <a:pt x="9567" y="21480"/>
                  <a:pt x="9797" y="21502"/>
                </a:cubicBezTo>
                <a:cubicBezTo>
                  <a:pt x="10731" y="21592"/>
                  <a:pt x="12098" y="21502"/>
                  <a:pt x="13137" y="21270"/>
                </a:cubicBezTo>
                <a:cubicBezTo>
                  <a:pt x="13567" y="21175"/>
                  <a:pt x="14447" y="20906"/>
                  <a:pt x="14660" y="20807"/>
                </a:cubicBezTo>
                <a:cubicBezTo>
                  <a:pt x="15178" y="20567"/>
                  <a:pt x="15476" y="20456"/>
                  <a:pt x="15536" y="20480"/>
                </a:cubicBezTo>
                <a:cubicBezTo>
                  <a:pt x="15582" y="20497"/>
                  <a:pt x="15608" y="20482"/>
                  <a:pt x="15600" y="20448"/>
                </a:cubicBezTo>
                <a:cubicBezTo>
                  <a:pt x="15593" y="20418"/>
                  <a:pt x="15675" y="20348"/>
                  <a:pt x="15784" y="20288"/>
                </a:cubicBezTo>
                <a:cubicBezTo>
                  <a:pt x="15892" y="20228"/>
                  <a:pt x="16099" y="20109"/>
                  <a:pt x="16238" y="20024"/>
                </a:cubicBezTo>
                <a:cubicBezTo>
                  <a:pt x="16377" y="19940"/>
                  <a:pt x="16513" y="19887"/>
                  <a:pt x="16541" y="19905"/>
                </a:cubicBezTo>
                <a:cubicBezTo>
                  <a:pt x="16570" y="19923"/>
                  <a:pt x="16581" y="19916"/>
                  <a:pt x="16565" y="19889"/>
                </a:cubicBezTo>
                <a:cubicBezTo>
                  <a:pt x="16535" y="19840"/>
                  <a:pt x="16740" y="19673"/>
                  <a:pt x="16780" y="19713"/>
                </a:cubicBezTo>
                <a:cubicBezTo>
                  <a:pt x="16793" y="19726"/>
                  <a:pt x="16856" y="19679"/>
                  <a:pt x="16915" y="19609"/>
                </a:cubicBezTo>
                <a:cubicBezTo>
                  <a:pt x="16985" y="19526"/>
                  <a:pt x="17044" y="19495"/>
                  <a:pt x="17091" y="19513"/>
                </a:cubicBezTo>
                <a:cubicBezTo>
                  <a:pt x="17135" y="19530"/>
                  <a:pt x="17149" y="19519"/>
                  <a:pt x="17131" y="19489"/>
                </a:cubicBezTo>
                <a:cubicBezTo>
                  <a:pt x="17104" y="19446"/>
                  <a:pt x="17498" y="19130"/>
                  <a:pt x="17577" y="19130"/>
                </a:cubicBezTo>
                <a:cubicBezTo>
                  <a:pt x="17595" y="19130"/>
                  <a:pt x="17668" y="19056"/>
                  <a:pt x="17736" y="18970"/>
                </a:cubicBezTo>
                <a:cubicBezTo>
                  <a:pt x="17805" y="18885"/>
                  <a:pt x="17876" y="18830"/>
                  <a:pt x="17896" y="18842"/>
                </a:cubicBezTo>
                <a:cubicBezTo>
                  <a:pt x="17916" y="18855"/>
                  <a:pt x="18006" y="18768"/>
                  <a:pt x="18095" y="18659"/>
                </a:cubicBezTo>
                <a:cubicBezTo>
                  <a:pt x="18184" y="18549"/>
                  <a:pt x="18272" y="18477"/>
                  <a:pt x="18294" y="18491"/>
                </a:cubicBezTo>
                <a:cubicBezTo>
                  <a:pt x="18317" y="18505"/>
                  <a:pt x="18358" y="18459"/>
                  <a:pt x="18382" y="18395"/>
                </a:cubicBezTo>
                <a:cubicBezTo>
                  <a:pt x="18409" y="18325"/>
                  <a:pt x="18447" y="18296"/>
                  <a:pt x="18478" y="18315"/>
                </a:cubicBezTo>
                <a:cubicBezTo>
                  <a:pt x="18507" y="18333"/>
                  <a:pt x="18518" y="18325"/>
                  <a:pt x="18502" y="18299"/>
                </a:cubicBezTo>
                <a:cubicBezTo>
                  <a:pt x="18487" y="18275"/>
                  <a:pt x="18603" y="18123"/>
                  <a:pt x="18765" y="17956"/>
                </a:cubicBezTo>
                <a:cubicBezTo>
                  <a:pt x="18926" y="17789"/>
                  <a:pt x="19086" y="17598"/>
                  <a:pt x="19123" y="17532"/>
                </a:cubicBezTo>
                <a:cubicBezTo>
                  <a:pt x="19161" y="17466"/>
                  <a:pt x="19340" y="17207"/>
                  <a:pt x="19522" y="16957"/>
                </a:cubicBezTo>
                <a:cubicBezTo>
                  <a:pt x="19704" y="16708"/>
                  <a:pt x="19881" y="16451"/>
                  <a:pt x="19913" y="16390"/>
                </a:cubicBezTo>
                <a:cubicBezTo>
                  <a:pt x="19945" y="16330"/>
                  <a:pt x="20001" y="16251"/>
                  <a:pt x="20032" y="16215"/>
                </a:cubicBezTo>
                <a:cubicBezTo>
                  <a:pt x="20148" y="16081"/>
                  <a:pt x="20718" y="14784"/>
                  <a:pt x="20885" y="14282"/>
                </a:cubicBezTo>
                <a:cubicBezTo>
                  <a:pt x="21077" y="13705"/>
                  <a:pt x="21289" y="12958"/>
                  <a:pt x="21308" y="12756"/>
                </a:cubicBezTo>
                <a:cubicBezTo>
                  <a:pt x="21347" y="12341"/>
                  <a:pt x="21387" y="12149"/>
                  <a:pt x="21467" y="12093"/>
                </a:cubicBezTo>
                <a:cubicBezTo>
                  <a:pt x="21528" y="12051"/>
                  <a:pt x="21540" y="12027"/>
                  <a:pt x="21499" y="12013"/>
                </a:cubicBezTo>
                <a:cubicBezTo>
                  <a:pt x="21453" y="11998"/>
                  <a:pt x="21440" y="11791"/>
                  <a:pt x="21451" y="11007"/>
                </a:cubicBezTo>
                <a:cubicBezTo>
                  <a:pt x="21467" y="9803"/>
                  <a:pt x="21399" y="9101"/>
                  <a:pt x="21156" y="8148"/>
                </a:cubicBezTo>
                <a:cubicBezTo>
                  <a:pt x="21106" y="7951"/>
                  <a:pt x="21072" y="7777"/>
                  <a:pt x="21084" y="7756"/>
                </a:cubicBezTo>
                <a:cubicBezTo>
                  <a:pt x="21097" y="7736"/>
                  <a:pt x="21078" y="7696"/>
                  <a:pt x="21045" y="7669"/>
                </a:cubicBezTo>
                <a:cubicBezTo>
                  <a:pt x="21011" y="7641"/>
                  <a:pt x="20972" y="7555"/>
                  <a:pt x="20957" y="7477"/>
                </a:cubicBezTo>
                <a:cubicBezTo>
                  <a:pt x="20941" y="7399"/>
                  <a:pt x="20884" y="7194"/>
                  <a:pt x="20821" y="7030"/>
                </a:cubicBezTo>
                <a:cubicBezTo>
                  <a:pt x="20759" y="6865"/>
                  <a:pt x="20713" y="6694"/>
                  <a:pt x="20726" y="6646"/>
                </a:cubicBezTo>
                <a:cubicBezTo>
                  <a:pt x="20740" y="6592"/>
                  <a:pt x="20724" y="6558"/>
                  <a:pt x="20686" y="6558"/>
                </a:cubicBezTo>
                <a:cubicBezTo>
                  <a:pt x="20634" y="6558"/>
                  <a:pt x="20455" y="6228"/>
                  <a:pt x="20431" y="6087"/>
                </a:cubicBezTo>
                <a:cubicBezTo>
                  <a:pt x="20426" y="6059"/>
                  <a:pt x="20400" y="6016"/>
                  <a:pt x="20375" y="5983"/>
                </a:cubicBezTo>
                <a:cubicBezTo>
                  <a:pt x="20350" y="5951"/>
                  <a:pt x="20264" y="5789"/>
                  <a:pt x="20184" y="5632"/>
                </a:cubicBezTo>
                <a:cubicBezTo>
                  <a:pt x="19897" y="5069"/>
                  <a:pt x="19342" y="4248"/>
                  <a:pt x="18932" y="3787"/>
                </a:cubicBezTo>
                <a:cubicBezTo>
                  <a:pt x="18487" y="3285"/>
                  <a:pt x="17385" y="2235"/>
                  <a:pt x="17274" y="2205"/>
                </a:cubicBezTo>
                <a:cubicBezTo>
                  <a:pt x="17200" y="2186"/>
                  <a:pt x="16971" y="2004"/>
                  <a:pt x="16971" y="1966"/>
                </a:cubicBezTo>
                <a:cubicBezTo>
                  <a:pt x="16971" y="1946"/>
                  <a:pt x="16945" y="1926"/>
                  <a:pt x="16907" y="1926"/>
                </a:cubicBezTo>
                <a:cubicBezTo>
                  <a:pt x="16870" y="1926"/>
                  <a:pt x="16826" y="1898"/>
                  <a:pt x="16812" y="1862"/>
                </a:cubicBezTo>
                <a:cubicBezTo>
                  <a:pt x="16798" y="1826"/>
                  <a:pt x="16768" y="1810"/>
                  <a:pt x="16748" y="1822"/>
                </a:cubicBezTo>
                <a:cubicBezTo>
                  <a:pt x="16728" y="1834"/>
                  <a:pt x="16705" y="1827"/>
                  <a:pt x="16692" y="1806"/>
                </a:cubicBezTo>
                <a:cubicBezTo>
                  <a:pt x="16679" y="1785"/>
                  <a:pt x="16488" y="1662"/>
                  <a:pt x="16270" y="1535"/>
                </a:cubicBezTo>
                <a:cubicBezTo>
                  <a:pt x="16052" y="1407"/>
                  <a:pt x="15885" y="1287"/>
                  <a:pt x="15895" y="1271"/>
                </a:cubicBezTo>
                <a:cubicBezTo>
                  <a:pt x="15905" y="1254"/>
                  <a:pt x="15873" y="1242"/>
                  <a:pt x="15831" y="1239"/>
                </a:cubicBezTo>
                <a:cubicBezTo>
                  <a:pt x="15789" y="1236"/>
                  <a:pt x="15617" y="1165"/>
                  <a:pt x="15449" y="1087"/>
                </a:cubicBezTo>
                <a:cubicBezTo>
                  <a:pt x="15281" y="1010"/>
                  <a:pt x="15040" y="901"/>
                  <a:pt x="14907" y="840"/>
                </a:cubicBezTo>
                <a:cubicBezTo>
                  <a:pt x="14606" y="701"/>
                  <a:pt x="13503" y="333"/>
                  <a:pt x="13400" y="336"/>
                </a:cubicBezTo>
                <a:cubicBezTo>
                  <a:pt x="13358" y="338"/>
                  <a:pt x="13311" y="320"/>
                  <a:pt x="13297" y="297"/>
                </a:cubicBezTo>
                <a:cubicBezTo>
                  <a:pt x="13282" y="273"/>
                  <a:pt x="13248" y="266"/>
                  <a:pt x="13225" y="281"/>
                </a:cubicBezTo>
                <a:cubicBezTo>
                  <a:pt x="13201" y="295"/>
                  <a:pt x="13135" y="273"/>
                  <a:pt x="13073" y="233"/>
                </a:cubicBezTo>
                <a:cubicBezTo>
                  <a:pt x="13012" y="192"/>
                  <a:pt x="12932" y="172"/>
                  <a:pt x="12898" y="185"/>
                </a:cubicBezTo>
                <a:cubicBezTo>
                  <a:pt x="12864" y="198"/>
                  <a:pt x="12730" y="191"/>
                  <a:pt x="12603" y="169"/>
                </a:cubicBezTo>
                <a:cubicBezTo>
                  <a:pt x="12476" y="146"/>
                  <a:pt x="12317" y="109"/>
                  <a:pt x="12244" y="97"/>
                </a:cubicBezTo>
                <a:cubicBezTo>
                  <a:pt x="12172" y="84"/>
                  <a:pt x="11846" y="52"/>
                  <a:pt x="11519" y="25"/>
                </a:cubicBezTo>
                <a:cubicBezTo>
                  <a:pt x="11120" y="-8"/>
                  <a:pt x="10690" y="-7"/>
                  <a:pt x="10252" y="17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774" name="تجميع"/>
          <p:cNvGrpSpPr/>
          <p:nvPr/>
        </p:nvGrpSpPr>
        <p:grpSpPr>
          <a:xfrm>
            <a:off x="19434033" y="3723173"/>
            <a:ext cx="984187" cy="984187"/>
            <a:chOff x="0" y="0"/>
            <a:chExt cx="984185" cy="984185"/>
          </a:xfrm>
        </p:grpSpPr>
        <p:grpSp>
          <p:nvGrpSpPr>
            <p:cNvPr id="772" name="Google Shape;3617;p76"/>
            <p:cNvGrpSpPr/>
            <p:nvPr/>
          </p:nvGrpSpPr>
          <p:grpSpPr>
            <a:xfrm>
              <a:off x="0" y="0"/>
              <a:ext cx="984186" cy="984186"/>
              <a:chOff x="0" y="0"/>
              <a:chExt cx="984185" cy="984185"/>
            </a:xfrm>
          </p:grpSpPr>
          <p:sp>
            <p:nvSpPr>
              <p:cNvPr id="770" name="Google Shape;3618;p76"/>
              <p:cNvSpPr/>
              <p:nvPr/>
            </p:nvSpPr>
            <p:spPr>
              <a:xfrm>
                <a:off x="-1" y="-1"/>
                <a:ext cx="984187" cy="98418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771" name="Google Shape;3619;p76" descr="Google Shape;3619;p76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24592" y="11705"/>
                <a:ext cx="928883" cy="9288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773" name="Google Shape;3636;p76"/>
            <p:cNvSpPr/>
            <p:nvPr/>
          </p:nvSpPr>
          <p:spPr>
            <a:xfrm>
              <a:off x="231111" y="260934"/>
              <a:ext cx="521963" cy="521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91" y="7750"/>
                  </a:moveTo>
                  <a:cubicBezTo>
                    <a:pt x="7310" y="7750"/>
                    <a:pt x="7964" y="8341"/>
                    <a:pt x="7964" y="9149"/>
                  </a:cubicBezTo>
                  <a:cubicBezTo>
                    <a:pt x="7964" y="9955"/>
                    <a:pt x="7310" y="10548"/>
                    <a:pt x="6491" y="10548"/>
                  </a:cubicBezTo>
                  <a:cubicBezTo>
                    <a:pt x="5672" y="10548"/>
                    <a:pt x="5073" y="9955"/>
                    <a:pt x="5073" y="9149"/>
                  </a:cubicBezTo>
                  <a:cubicBezTo>
                    <a:pt x="5073" y="8341"/>
                    <a:pt x="5672" y="7750"/>
                    <a:pt x="6491" y="7750"/>
                  </a:cubicBezTo>
                  <a:close/>
                  <a:moveTo>
                    <a:pt x="10800" y="7750"/>
                  </a:moveTo>
                  <a:cubicBezTo>
                    <a:pt x="11617" y="7750"/>
                    <a:pt x="12218" y="8341"/>
                    <a:pt x="12218" y="9149"/>
                  </a:cubicBezTo>
                  <a:cubicBezTo>
                    <a:pt x="12218" y="9955"/>
                    <a:pt x="11617" y="10548"/>
                    <a:pt x="10800" y="10548"/>
                  </a:cubicBezTo>
                  <a:cubicBezTo>
                    <a:pt x="9981" y="10548"/>
                    <a:pt x="9382" y="9955"/>
                    <a:pt x="9382" y="9149"/>
                  </a:cubicBezTo>
                  <a:cubicBezTo>
                    <a:pt x="9382" y="8341"/>
                    <a:pt x="9981" y="7750"/>
                    <a:pt x="10800" y="7750"/>
                  </a:cubicBezTo>
                  <a:close/>
                  <a:moveTo>
                    <a:pt x="15109" y="7750"/>
                  </a:moveTo>
                  <a:cubicBezTo>
                    <a:pt x="15926" y="7750"/>
                    <a:pt x="16527" y="8341"/>
                    <a:pt x="16527" y="9149"/>
                  </a:cubicBezTo>
                  <a:cubicBezTo>
                    <a:pt x="16527" y="9955"/>
                    <a:pt x="15926" y="10548"/>
                    <a:pt x="15109" y="10548"/>
                  </a:cubicBezTo>
                  <a:cubicBezTo>
                    <a:pt x="14290" y="10548"/>
                    <a:pt x="13636" y="9955"/>
                    <a:pt x="13636" y="9149"/>
                  </a:cubicBezTo>
                  <a:cubicBezTo>
                    <a:pt x="13636" y="8341"/>
                    <a:pt x="14290" y="7750"/>
                    <a:pt x="15109" y="7750"/>
                  </a:cubicBezTo>
                  <a:close/>
                  <a:moveTo>
                    <a:pt x="10800" y="0"/>
                  </a:moveTo>
                  <a:cubicBezTo>
                    <a:pt x="4855" y="0"/>
                    <a:pt x="0" y="4089"/>
                    <a:pt x="0" y="9149"/>
                  </a:cubicBezTo>
                  <a:cubicBezTo>
                    <a:pt x="0" y="12700"/>
                    <a:pt x="2400" y="15714"/>
                    <a:pt x="5727" y="17220"/>
                  </a:cubicBezTo>
                  <a:lnTo>
                    <a:pt x="5727" y="20934"/>
                  </a:lnTo>
                  <a:cubicBezTo>
                    <a:pt x="5727" y="21327"/>
                    <a:pt x="6061" y="21600"/>
                    <a:pt x="6430" y="21600"/>
                  </a:cubicBezTo>
                  <a:cubicBezTo>
                    <a:pt x="6619" y="21600"/>
                    <a:pt x="6816" y="21528"/>
                    <a:pt x="6982" y="21364"/>
                  </a:cubicBezTo>
                  <a:lnTo>
                    <a:pt x="9709" y="18243"/>
                  </a:lnTo>
                  <a:cubicBezTo>
                    <a:pt x="10036" y="18243"/>
                    <a:pt x="10364" y="18298"/>
                    <a:pt x="10800" y="18298"/>
                  </a:cubicBezTo>
                  <a:cubicBezTo>
                    <a:pt x="16690" y="18298"/>
                    <a:pt x="21600" y="14262"/>
                    <a:pt x="21600" y="9149"/>
                  </a:cubicBezTo>
                  <a:cubicBezTo>
                    <a:pt x="21600" y="4089"/>
                    <a:pt x="16799" y="0"/>
                    <a:pt x="10800" y="0"/>
                  </a:cubicBezTo>
                  <a:close/>
                </a:path>
              </a:pathLst>
            </a:custGeom>
            <a:solidFill>
              <a:srgbClr val="FEFC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781" name="تجميع"/>
          <p:cNvGrpSpPr/>
          <p:nvPr/>
        </p:nvGrpSpPr>
        <p:grpSpPr>
          <a:xfrm>
            <a:off x="7780465" y="5614894"/>
            <a:ext cx="902364" cy="902364"/>
            <a:chOff x="0" y="0"/>
            <a:chExt cx="902363" cy="902363"/>
          </a:xfrm>
        </p:grpSpPr>
        <p:grpSp>
          <p:nvGrpSpPr>
            <p:cNvPr id="777" name="Google Shape;3614;p76"/>
            <p:cNvGrpSpPr/>
            <p:nvPr/>
          </p:nvGrpSpPr>
          <p:grpSpPr>
            <a:xfrm>
              <a:off x="0" y="0"/>
              <a:ext cx="902364" cy="902364"/>
              <a:chOff x="0" y="0"/>
              <a:chExt cx="902363" cy="902363"/>
            </a:xfrm>
          </p:grpSpPr>
          <p:sp>
            <p:nvSpPr>
              <p:cNvPr id="775" name="Google Shape;3615;p76"/>
              <p:cNvSpPr/>
              <p:nvPr/>
            </p:nvSpPr>
            <p:spPr>
              <a:xfrm>
                <a:off x="-1" y="-1"/>
                <a:ext cx="902365" cy="902365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776" name="Google Shape;3616;p76" descr="Google Shape;3616;p76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22548" y="10732"/>
                <a:ext cx="851657" cy="8516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80" name="تجميع"/>
            <p:cNvGrpSpPr/>
            <p:nvPr/>
          </p:nvGrpSpPr>
          <p:grpSpPr>
            <a:xfrm>
              <a:off x="260811" y="187923"/>
              <a:ext cx="380740" cy="526517"/>
              <a:chOff x="0" y="0"/>
              <a:chExt cx="380739" cy="526515"/>
            </a:xfrm>
          </p:grpSpPr>
          <p:sp>
            <p:nvSpPr>
              <p:cNvPr id="778" name="Google Shape;3639;p76"/>
              <p:cNvSpPr/>
              <p:nvPr/>
            </p:nvSpPr>
            <p:spPr>
              <a:xfrm>
                <a:off x="0" y="0"/>
                <a:ext cx="380740" cy="3794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84" y="3065"/>
                    </a:moveTo>
                    <a:cubicBezTo>
                      <a:pt x="10280" y="3065"/>
                      <a:pt x="10727" y="3440"/>
                      <a:pt x="10727" y="4038"/>
                    </a:cubicBezTo>
                    <a:cubicBezTo>
                      <a:pt x="10727" y="4560"/>
                      <a:pt x="10280" y="5008"/>
                      <a:pt x="9833" y="5008"/>
                    </a:cubicBezTo>
                    <a:cubicBezTo>
                      <a:pt x="7076" y="5008"/>
                      <a:pt x="4991" y="7250"/>
                      <a:pt x="4842" y="10016"/>
                    </a:cubicBezTo>
                    <a:cubicBezTo>
                      <a:pt x="4842" y="10540"/>
                      <a:pt x="4395" y="10913"/>
                      <a:pt x="3873" y="10913"/>
                    </a:cubicBezTo>
                    <a:cubicBezTo>
                      <a:pt x="3277" y="10913"/>
                      <a:pt x="2830" y="10464"/>
                      <a:pt x="2830" y="10016"/>
                    </a:cubicBezTo>
                    <a:cubicBezTo>
                      <a:pt x="2830" y="6130"/>
                      <a:pt x="5885" y="3141"/>
                      <a:pt x="9684" y="3065"/>
                    </a:cubicBezTo>
                    <a:close/>
                    <a:moveTo>
                      <a:pt x="10800" y="0"/>
                    </a:moveTo>
                    <a:cubicBezTo>
                      <a:pt x="4842" y="0"/>
                      <a:pt x="0" y="4859"/>
                      <a:pt x="0" y="10839"/>
                    </a:cubicBezTo>
                    <a:cubicBezTo>
                      <a:pt x="0" y="14725"/>
                      <a:pt x="2234" y="18238"/>
                      <a:pt x="5511" y="20105"/>
                    </a:cubicBezTo>
                    <a:cubicBezTo>
                      <a:pt x="5809" y="20181"/>
                      <a:pt x="5958" y="20554"/>
                      <a:pt x="5958" y="20929"/>
                    </a:cubicBezTo>
                    <a:lnTo>
                      <a:pt x="5958" y="21600"/>
                    </a:lnTo>
                    <a:lnTo>
                      <a:pt x="15791" y="21600"/>
                    </a:lnTo>
                    <a:lnTo>
                      <a:pt x="15791" y="20929"/>
                    </a:lnTo>
                    <a:cubicBezTo>
                      <a:pt x="15791" y="20630"/>
                      <a:pt x="15940" y="20331"/>
                      <a:pt x="16311" y="20181"/>
                    </a:cubicBezTo>
                    <a:cubicBezTo>
                      <a:pt x="19515" y="18312"/>
                      <a:pt x="21600" y="14874"/>
                      <a:pt x="21600" y="10839"/>
                    </a:cubicBezTo>
                    <a:cubicBezTo>
                      <a:pt x="21600" y="4859"/>
                      <a:pt x="16758" y="76"/>
                      <a:pt x="10800" y="0"/>
                    </a:cubicBez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79" name="Google Shape;3640;p76"/>
              <p:cNvSpPr/>
              <p:nvPr/>
            </p:nvSpPr>
            <p:spPr>
              <a:xfrm>
                <a:off x="103728" y="413577"/>
                <a:ext cx="171992" cy="112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5276"/>
                    </a:lnTo>
                    <a:cubicBezTo>
                      <a:pt x="0" y="9549"/>
                      <a:pt x="2141" y="13566"/>
                      <a:pt x="4616" y="14817"/>
                    </a:cubicBezTo>
                    <a:cubicBezTo>
                      <a:pt x="5438" y="18834"/>
                      <a:pt x="7914" y="21600"/>
                      <a:pt x="10719" y="21600"/>
                    </a:cubicBezTo>
                    <a:cubicBezTo>
                      <a:pt x="13849" y="21600"/>
                      <a:pt x="16324" y="18834"/>
                      <a:pt x="17146" y="14817"/>
                    </a:cubicBezTo>
                    <a:cubicBezTo>
                      <a:pt x="19784" y="13566"/>
                      <a:pt x="21600" y="9549"/>
                      <a:pt x="21600" y="5276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782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٢٩</a:t>
            </a:r>
          </a:p>
        </p:txBody>
      </p:sp>
      <p:sp>
        <p:nvSpPr>
          <p:cNvPr id="783" name="🎯حل نظاما مكونا من معادلتين باستعمال طريقة الحذف بالجمع…"/>
          <p:cNvSpPr txBox="1"/>
          <p:nvPr/>
        </p:nvSpPr>
        <p:spPr>
          <a:xfrm>
            <a:off x="12844650" y="6768036"/>
            <a:ext cx="3047869" cy="3811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2400">
                <a:solidFill>
                  <a:srgbClr val="016E8F"/>
                </a:solidFill>
              </a:defRPr>
            </a:pPr>
            <a:r>
              <a:t>🎯حل نظاما مكونا من معادلتين باستعمال طريقة الحذف بالجمع</a:t>
            </a:r>
          </a:p>
          <a:p>
            <a:pPr algn="r" rtl="0">
              <a:defRPr sz="2400">
                <a:solidFill>
                  <a:srgbClr val="016E8F"/>
                </a:solidFill>
              </a:defRPr>
            </a:pPr>
          </a:p>
          <a:p>
            <a:pPr algn="r" rtl="0">
              <a:defRPr sz="2400">
                <a:solidFill>
                  <a:srgbClr val="016E8F"/>
                </a:solidFill>
              </a:defRPr>
            </a:pPr>
            <a:r>
              <a:t>🎯حل نظاما مكونا من معادلتين باستعمال طريقة الحذف بالطرح</a:t>
            </a:r>
          </a:p>
          <a:p>
            <a:pPr algn="r" rtl="0">
              <a:defRPr sz="2400">
                <a:solidFill>
                  <a:srgbClr val="016E8F"/>
                </a:solidFill>
              </a:defRPr>
            </a:pPr>
          </a:p>
        </p:txBody>
      </p:sp>
      <p:sp>
        <p:nvSpPr>
          <p:cNvPr id="784" name="حل نظام مكون من معادلتين خطتين بيانًا"/>
          <p:cNvSpPr txBox="1"/>
          <p:nvPr/>
        </p:nvSpPr>
        <p:spPr>
          <a:xfrm>
            <a:off x="16740139" y="6655261"/>
            <a:ext cx="2304796" cy="3712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2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حل نظام مكون من معادلتين خطتين بيانًا </a:t>
            </a:r>
          </a:p>
        </p:txBody>
      </p:sp>
      <p:sp>
        <p:nvSpPr>
          <p:cNvPr id="785" name="اجمع المعادلتين أو اطرحهما للتخلص من أحد المتغيرين ثم حل المعادلة"/>
          <p:cNvSpPr/>
          <p:nvPr/>
        </p:nvSpPr>
        <p:spPr>
          <a:xfrm>
            <a:off x="8244347" y="8381202"/>
            <a:ext cx="4076408" cy="899039"/>
          </a:xfrm>
          <a:prstGeom prst="rect">
            <a:avLst/>
          </a:prstGeom>
          <a:solidFill>
            <a:srgbClr val="DFEED4"/>
          </a:solidFill>
          <a:ln w="25400">
            <a:solidFill>
              <a:srgbClr val="4F81BD"/>
            </a:solidFill>
            <a:custDash>
              <a:ds d="600000" sp="6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marL="120315" indent="-120315" defTabSz="914400">
              <a:buSzPct val="100000"/>
              <a:buChar char="▪️"/>
              <a:defRPr b="1" sz="1200"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اجمع المعادلتين أو اطرحهما للتخلص من أحد المتغيرين ثم حل المعادلة </a:t>
            </a:r>
          </a:p>
        </p:txBody>
      </p:sp>
      <p:sp>
        <p:nvSpPr>
          <p:cNvPr id="786" name="عوض القيمة الناتجة في الخطوة ٢ في احدى المعادلتين وحلها لايجاد المتغير الثاني…"/>
          <p:cNvSpPr/>
          <p:nvPr/>
        </p:nvSpPr>
        <p:spPr>
          <a:xfrm>
            <a:off x="8244347" y="9366946"/>
            <a:ext cx="4136230" cy="987874"/>
          </a:xfrm>
          <a:prstGeom prst="rect">
            <a:avLst/>
          </a:prstGeom>
          <a:solidFill>
            <a:srgbClr val="CBF0FF"/>
          </a:solidFill>
          <a:ln w="25400">
            <a:solidFill>
              <a:srgbClr val="4F81BD"/>
            </a:solidFill>
            <a:custDash>
              <a:ds d="600000" sp="6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/>
          <a:p>
            <a:pPr marL="120315" indent="-120315" defTabSz="914400" rtl="0">
              <a:buSzPct val="100000"/>
              <a:buChar char="▪️"/>
              <a:defRPr b="1" sz="1200"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عوض القيمة الناتجة في الخطوة ٢ في احدى المعادلتين وحلها لايجاد المتغير الثاني</a:t>
            </a:r>
          </a:p>
          <a:p>
            <a:pPr defTabSz="914400" rtl="0">
              <a:defRPr sz="1200">
                <a:latin typeface="Muna Bold"/>
                <a:ea typeface="Muna Bold"/>
                <a:cs typeface="Muna Bold"/>
                <a:sym typeface="Muna Bold"/>
              </a:defRPr>
            </a:pPr>
            <a:r>
              <a:t>واكتب الحل كزوج مرتب</a:t>
            </a:r>
          </a:p>
        </p:txBody>
      </p:sp>
      <p:sp>
        <p:nvSpPr>
          <p:cNvPr id="787" name="اكتب النظام على ان يكون الحدان المتشابهان اللذان معامل أحدهما معكوس الاخر بعضهما فوق بعض"/>
          <p:cNvSpPr/>
          <p:nvPr/>
        </p:nvSpPr>
        <p:spPr>
          <a:xfrm>
            <a:off x="8244347" y="7402539"/>
            <a:ext cx="4076408" cy="864348"/>
          </a:xfrm>
          <a:prstGeom prst="rect">
            <a:avLst/>
          </a:prstGeom>
          <a:solidFill>
            <a:srgbClr val="FFECD4"/>
          </a:solidFill>
          <a:ln w="25400">
            <a:solidFill>
              <a:srgbClr val="4F81BD"/>
            </a:solidFill>
            <a:custDash>
              <a:ds d="600000" sp="6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defTabSz="914400">
              <a:defRPr b="1" sz="1200">
                <a:solidFill>
                  <a:srgbClr val="012F7B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اكتب النظام على ان يكون الحدان المتشابهان اللذان معامل أحدهما معكوس الاخر بعضهما فوق بعض  </a:t>
            </a:r>
          </a:p>
        </p:txBody>
      </p:sp>
      <p:grpSp>
        <p:nvGrpSpPr>
          <p:cNvPr id="792" name="تجميع"/>
          <p:cNvGrpSpPr/>
          <p:nvPr/>
        </p:nvGrpSpPr>
        <p:grpSpPr>
          <a:xfrm>
            <a:off x="12020509" y="7433636"/>
            <a:ext cx="649023" cy="672499"/>
            <a:chOff x="-14968" y="-13039"/>
            <a:chExt cx="649022" cy="672498"/>
          </a:xfrm>
        </p:grpSpPr>
        <p:grpSp>
          <p:nvGrpSpPr>
            <p:cNvPr id="790" name="بيضاوي"/>
            <p:cNvGrpSpPr/>
            <p:nvPr/>
          </p:nvGrpSpPr>
          <p:grpSpPr>
            <a:xfrm>
              <a:off x="-14969" y="-13040"/>
              <a:ext cx="649024" cy="672500"/>
              <a:chOff x="0" y="0"/>
              <a:chExt cx="649022" cy="672498"/>
            </a:xfrm>
          </p:grpSpPr>
          <p:sp>
            <p:nvSpPr>
              <p:cNvPr id="789" name="بيضاوي"/>
              <p:cNvSpPr/>
              <p:nvPr/>
            </p:nvSpPr>
            <p:spPr>
              <a:xfrm>
                <a:off x="38100" y="38099"/>
                <a:ext cx="572823" cy="596300"/>
              </a:xfrm>
              <a:prstGeom prst="ellipse">
                <a:avLst/>
              </a:prstGeom>
              <a:solidFill>
                <a:srgbClr val="E3D2BC">
                  <a:alpha val="91324"/>
                </a:srgbClr>
              </a:solidFill>
              <a:ln>
                <a:noFil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Geeza Pro Regular"/>
                  </a:defRPr>
                </a:pPr>
              </a:p>
            </p:txBody>
          </p:sp>
          <p:pic>
            <p:nvPicPr>
              <p:cNvPr id="788" name="بيضاوي بيضاوي" descr="بيضاوي بيضاوي"/>
              <p:cNvPicPr>
                <a:picLocks noChangeAspect="0"/>
              </p:cNvPicPr>
              <p:nvPr/>
            </p:nvPicPr>
            <p:blipFill>
              <a:blip r:embed="rId17">
                <a:alphaModFix amt="91324"/>
                <a:extLst/>
              </a:blip>
              <a:stretch>
                <a:fillRect/>
              </a:stretch>
            </p:blipFill>
            <p:spPr>
              <a:xfrm>
                <a:off x="-1" y="-1"/>
                <a:ext cx="649024" cy="672500"/>
              </a:xfrm>
              <a:prstGeom prst="rect">
                <a:avLst/>
              </a:prstGeom>
              <a:effectLst/>
            </p:spPr>
          </p:pic>
        </p:grpSp>
        <p:sp>
          <p:nvSpPr>
            <p:cNvPr id="791" name="مستطيل 38"/>
            <p:cNvSpPr txBox="1"/>
            <p:nvPr/>
          </p:nvSpPr>
          <p:spPr>
            <a:xfrm>
              <a:off x="0" y="0"/>
              <a:ext cx="567237" cy="5218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70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797" name="تجميع"/>
          <p:cNvGrpSpPr/>
          <p:nvPr/>
        </p:nvGrpSpPr>
        <p:grpSpPr>
          <a:xfrm>
            <a:off x="12039838" y="8378153"/>
            <a:ext cx="587233" cy="691160"/>
            <a:chOff x="-38100" y="-38099"/>
            <a:chExt cx="587232" cy="691158"/>
          </a:xfrm>
        </p:grpSpPr>
        <p:grpSp>
          <p:nvGrpSpPr>
            <p:cNvPr id="795" name="بيضاوي"/>
            <p:cNvGrpSpPr/>
            <p:nvPr/>
          </p:nvGrpSpPr>
          <p:grpSpPr>
            <a:xfrm>
              <a:off x="-38101" y="-38100"/>
              <a:ext cx="587234" cy="691159"/>
              <a:chOff x="0" y="0"/>
              <a:chExt cx="587232" cy="691158"/>
            </a:xfrm>
          </p:grpSpPr>
          <p:sp>
            <p:nvSpPr>
              <p:cNvPr id="794" name="بيضاوي"/>
              <p:cNvSpPr/>
              <p:nvPr/>
            </p:nvSpPr>
            <p:spPr>
              <a:xfrm>
                <a:off x="38099" y="38099"/>
                <a:ext cx="511034" cy="614960"/>
              </a:xfrm>
              <a:prstGeom prst="ellipse">
                <a:avLst/>
              </a:prstGeom>
              <a:solidFill>
                <a:srgbClr val="DFEED4">
                  <a:alpha val="91324"/>
                </a:srgbClr>
              </a:solidFill>
              <a:ln>
                <a:noFil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Geeza Pro Regular"/>
                  </a:defRPr>
                </a:pPr>
              </a:p>
            </p:txBody>
          </p:sp>
          <p:pic>
            <p:nvPicPr>
              <p:cNvPr id="793" name="بيضاوي بيضاوي" descr="بيضاوي بيضاوي"/>
              <p:cNvPicPr>
                <a:picLocks noChangeAspect="0"/>
              </p:cNvPicPr>
              <p:nvPr/>
            </p:nvPicPr>
            <p:blipFill>
              <a:blip r:embed="rId18">
                <a:alphaModFix amt="91324"/>
                <a:extLst/>
              </a:blip>
              <a:stretch>
                <a:fillRect/>
              </a:stretch>
            </p:blipFill>
            <p:spPr>
              <a:xfrm>
                <a:off x="-1" y="-1"/>
                <a:ext cx="587234" cy="691160"/>
              </a:xfrm>
              <a:prstGeom prst="rect">
                <a:avLst/>
              </a:prstGeom>
              <a:effectLst/>
            </p:spPr>
          </p:pic>
        </p:grpSp>
        <p:sp>
          <p:nvSpPr>
            <p:cNvPr id="796" name="مستطيل 38"/>
            <p:cNvSpPr txBox="1"/>
            <p:nvPr/>
          </p:nvSpPr>
          <p:spPr>
            <a:xfrm>
              <a:off x="2491" y="101177"/>
              <a:ext cx="506050" cy="5381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70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802" name="تجميع"/>
          <p:cNvGrpSpPr/>
          <p:nvPr/>
        </p:nvGrpSpPr>
        <p:grpSpPr>
          <a:xfrm>
            <a:off x="12011199" y="9472428"/>
            <a:ext cx="760702" cy="628101"/>
            <a:chOff x="0" y="-38099"/>
            <a:chExt cx="760700" cy="628100"/>
          </a:xfrm>
        </p:grpSpPr>
        <p:grpSp>
          <p:nvGrpSpPr>
            <p:cNvPr id="800" name="بيضاوي"/>
            <p:cNvGrpSpPr/>
            <p:nvPr/>
          </p:nvGrpSpPr>
          <p:grpSpPr>
            <a:xfrm>
              <a:off x="67021" y="-38100"/>
              <a:ext cx="626659" cy="628101"/>
              <a:chOff x="0" y="0"/>
              <a:chExt cx="626658" cy="628100"/>
            </a:xfrm>
          </p:grpSpPr>
          <p:sp>
            <p:nvSpPr>
              <p:cNvPr id="799" name="بيضاوي"/>
              <p:cNvSpPr/>
              <p:nvPr/>
            </p:nvSpPr>
            <p:spPr>
              <a:xfrm>
                <a:off x="38100" y="38099"/>
                <a:ext cx="550459" cy="551902"/>
              </a:xfrm>
              <a:prstGeom prst="ellipse">
                <a:avLst/>
              </a:prstGeom>
              <a:solidFill>
                <a:srgbClr val="CBF0FF">
                  <a:alpha val="91324"/>
                </a:srgbClr>
              </a:solidFill>
              <a:ln>
                <a:noFil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Geeza Pro Regular"/>
                  </a:defRPr>
                </a:pPr>
              </a:p>
            </p:txBody>
          </p:sp>
          <p:pic>
            <p:nvPicPr>
              <p:cNvPr id="798" name="بيضاوي بيضاوي" descr="بيضاوي بيضاوي"/>
              <p:cNvPicPr>
                <a:picLocks noChangeAspect="0"/>
              </p:cNvPicPr>
              <p:nvPr/>
            </p:nvPicPr>
            <p:blipFill>
              <a:blip r:embed="rId19">
                <a:alphaModFix amt="91324"/>
                <a:extLst/>
              </a:blip>
              <a:stretch>
                <a:fillRect/>
              </a:stretch>
            </p:blipFill>
            <p:spPr>
              <a:xfrm>
                <a:off x="-1" y="0"/>
                <a:ext cx="626660" cy="628101"/>
              </a:xfrm>
              <a:prstGeom prst="rect">
                <a:avLst/>
              </a:prstGeom>
              <a:effectLst/>
            </p:spPr>
          </p:pic>
        </p:grpSp>
        <p:sp>
          <p:nvSpPr>
            <p:cNvPr id="801" name="مستطيل 38"/>
            <p:cNvSpPr txBox="1"/>
            <p:nvPr/>
          </p:nvSpPr>
          <p:spPr>
            <a:xfrm>
              <a:off x="0" y="17287"/>
              <a:ext cx="760701" cy="5560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70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sp>
        <p:nvSpPr>
          <p:cNvPr id="803" name="حل نظاما مكونا من معادلتين بالحذف باستعمال +او -"/>
          <p:cNvSpPr txBox="1"/>
          <p:nvPr/>
        </p:nvSpPr>
        <p:spPr>
          <a:xfrm>
            <a:off x="8937862" y="6564909"/>
            <a:ext cx="3047869" cy="1078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حل نظاما مكونا من معادلتين بالحذف باستعمال +او -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6" dur="10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Class="entr" nodeType="afterEffect" presetSubtype="2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Class="entr" nodeType="afterEffect" presetID="10" grpId="10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5" dur="20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Class="entr" nodeType="afterEffect" presetSubtype="2" presetID="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Class="entr" nodeType="after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4" dur="20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Class="entr" nodeType="afterEffect" presetSubtype="2" presetID="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000"/>
                            </p:stCondLst>
                            <p:childTnLst>
                              <p:par>
                                <p:cTn id="61" presetClass="entr" nodeType="afterEffect" presetID="10" grpId="1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3" dur="20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Class="entr" nodeType="clickEffect" presetSubtype="8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68" dur="10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Class="entr" nodeType="after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2" dur="100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Class="entr" nodeType="afterEffect" presetSubtype="8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6" dur="10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Class="entr" nodeType="afterEffect" presetSubtype="8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80" dur="100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Class="entr" nodeType="afterEffect" presetSubtype="2" presetID="2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4" dur="10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Class="entr" nodeType="afterEffect" presetSubtype="2" presetID="22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8" dur="10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000"/>
                            </p:stCondLst>
                            <p:childTnLst>
                              <p:par>
                                <p:cTn id="90" presetClass="entr" nodeType="afterEffect" presetSubtype="2" presetID="22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2" dur="100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53" grpId="2"/>
      <p:bldP build="whole" bldLvl="1" animBg="1" rev="0" advAuto="0" spid="792" grpId="9"/>
      <p:bldP build="whole" bldLvl="1" animBg="1" rev="0" advAuto="0" spid="754" grpId="18"/>
      <p:bldP build="whole" bldLvl="1" animBg="1" rev="0" advAuto="0" spid="802" grpId="13"/>
      <p:bldP build="whole" bldLvl="1" animBg="1" rev="0" advAuto="0" spid="774" grpId="1"/>
      <p:bldP build="whole" bldLvl="1" animBg="1" rev="0" advAuto="0" spid="759" grpId="20"/>
      <p:bldP build="whole" bldLvl="1" animBg="1" rev="0" advAuto="0" spid="769" grpId="21"/>
      <p:bldP build="whole" bldLvl="1" animBg="1" rev="0" advAuto="0" spid="786" grpId="14"/>
      <p:bldP build="whole" bldLvl="1" animBg="1" rev="0" advAuto="0" spid="756" grpId="16"/>
      <p:bldP build="whole" bldLvl="1" animBg="1" rev="0" advAuto="0" spid="787" grpId="10"/>
      <p:bldP build="whole" bldLvl="1" animBg="1" rev="0" advAuto="0" spid="803" grpId="8"/>
      <p:bldP build="whole" bldLvl="1" animBg="1" rev="0" advAuto="0" spid="768" grpId="4"/>
      <p:bldP build="whole" bldLvl="1" animBg="1" rev="0" advAuto="0" spid="797" grpId="11"/>
      <p:bldP build="whole" bldLvl="1" animBg="1" rev="0" advAuto="0" spid="743" grpId="7"/>
      <p:bldP build="whole" bldLvl="1" animBg="1" rev="0" advAuto="0" spid="758" grpId="19"/>
      <p:bldP build="whole" bldLvl="1" animBg="1" rev="0" advAuto="0" spid="767" grpId="17"/>
      <p:bldP build="whole" bldLvl="1" animBg="1" rev="0" advAuto="0" spid="785" grpId="12"/>
      <p:bldP build="whole" bldLvl="1" animBg="1" rev="0" advAuto="0" spid="757" grpId="15"/>
      <p:bldP build="whole" bldLvl="1" animBg="1" rev="0" advAuto="0" spid="755" grpId="3"/>
      <p:bldP build="whole" bldLvl="1" animBg="1" rev="0" advAuto="0" spid="749" grpId="5"/>
      <p:bldP build="whole" bldLvl="1" animBg="1" rev="0" advAuto="0" spid="781" grpId="6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مستطيل مستدير الزوايا"/>
          <p:cNvSpPr/>
          <p:nvPr/>
        </p:nvSpPr>
        <p:spPr>
          <a:xfrm>
            <a:off x="3761487" y="4715509"/>
            <a:ext cx="17293750" cy="7124734"/>
          </a:xfrm>
          <a:prstGeom prst="roundRect">
            <a:avLst>
              <a:gd name="adj" fmla="val 5673"/>
            </a:avLst>
          </a:prstGeom>
          <a:solidFill>
            <a:srgbClr val="FFFFFF"/>
          </a:solidFill>
          <a:ln w="254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806" name="@Maths0120"/>
          <p:cNvSpPr txBox="1"/>
          <p:nvPr/>
        </p:nvSpPr>
        <p:spPr>
          <a:xfrm>
            <a:off x="6841117" y="3376818"/>
            <a:ext cx="4982419" cy="86222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342900" rtl="0">
              <a:defRPr b="1" sz="51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@Maths0120</a:t>
            </a:r>
          </a:p>
        </p:txBody>
      </p:sp>
      <p:sp>
        <p:nvSpPr>
          <p:cNvPr id="807" name="Google Shape;632;p19"/>
          <p:cNvSpPr txBox="1"/>
          <p:nvPr/>
        </p:nvSpPr>
        <p:spPr>
          <a:xfrm>
            <a:off x="6841117" y="8584433"/>
            <a:ext cx="5350884" cy="1416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3" tIns="34283" rIns="34283" bIns="34283"/>
          <a:lstStyle>
            <a:lvl1pPr algn="l" defTabSz="342900" rtl="0">
              <a:defRPr sz="5600">
                <a:solidFill>
                  <a:srgbClr val="ECACA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@hasnaa-2</a:t>
            </a:r>
          </a:p>
        </p:txBody>
      </p:sp>
      <p:sp>
        <p:nvSpPr>
          <p:cNvPr id="808" name="Google Shape;1105;p42"/>
          <p:cNvSpPr/>
          <p:nvPr/>
        </p:nvSpPr>
        <p:spPr>
          <a:xfrm>
            <a:off x="2392671" y="3565019"/>
            <a:ext cx="235707" cy="173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342900" rtl="0">
              <a:defRPr b="1" sz="500">
                <a:solidFill>
                  <a:srgbClr val="B92D5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09" name="https://linktr.ee/Refa2">
            <a:hlinkClick r:id="rId3" invalidUrl="" action="" tgtFrame="" tooltip="" history="1" highlightClick="0" endSnd="0"/>
          </p:cNvPr>
          <p:cNvSpPr txBox="1"/>
          <p:nvPr/>
        </p:nvSpPr>
        <p:spPr>
          <a:xfrm>
            <a:off x="13948663" y="1901151"/>
            <a:ext cx="5379939" cy="702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342900" rtl="0">
              <a:defRPr sz="3200" u="sng">
                <a:solidFill>
                  <a:srgbClr val="4285F4"/>
                </a:solidFill>
                <a:uFill>
                  <a:solidFill>
                    <a:srgbClr val="4285F4"/>
                  </a:solidFill>
                </a:u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https://linktr.ee/Refa2</a:t>
            </a:r>
          </a:p>
        </p:txBody>
      </p:sp>
      <p:sp>
        <p:nvSpPr>
          <p:cNvPr id="810" name="https://t.me/hasna_math">
            <a:hlinkClick r:id="rId4" invalidUrl="" action="" tgtFrame="" tooltip="" history="1" highlightClick="0" endSnd="0"/>
          </p:cNvPr>
          <p:cNvSpPr txBox="1"/>
          <p:nvPr/>
        </p:nvSpPr>
        <p:spPr>
          <a:xfrm>
            <a:off x="13130026" y="8910985"/>
            <a:ext cx="8177058" cy="1576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342900" rtl="0">
              <a:defRPr b="1" sz="4400">
                <a:solidFill>
                  <a:srgbClr val="B92D5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https://t.me/hasna_math</a:t>
            </a:r>
          </a:p>
        </p:txBody>
      </p:sp>
      <p:sp>
        <p:nvSpPr>
          <p:cNvPr id="811" name="Google Shape;1105;p42"/>
          <p:cNvSpPr/>
          <p:nvPr/>
        </p:nvSpPr>
        <p:spPr>
          <a:xfrm>
            <a:off x="2350712" y="2399530"/>
            <a:ext cx="319625" cy="172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342900" rtl="0">
              <a:defRPr b="1" sz="500">
                <a:solidFill>
                  <a:srgbClr val="B92D5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812" name="IMG_1532.jpeg" descr="IMG_1532.jpeg"/>
          <p:cNvPicPr>
            <a:picLocks noChangeAspect="1"/>
          </p:cNvPicPr>
          <p:nvPr/>
        </p:nvPicPr>
        <p:blipFill>
          <a:blip r:embed="rId5">
            <a:alphaModFix amt="28571"/>
            <a:extLst/>
          </a:blip>
          <a:srcRect l="5878" t="1858" r="7772" b="5947"/>
          <a:stretch>
            <a:fillRect/>
          </a:stretch>
        </p:blipFill>
        <p:spPr>
          <a:xfrm>
            <a:off x="10779346" y="7917160"/>
            <a:ext cx="2088378" cy="20837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16" fill="norm" stroke="1" extrusionOk="0">
                <a:moveTo>
                  <a:pt x="10727" y="0"/>
                </a:moveTo>
                <a:cubicBezTo>
                  <a:pt x="8983" y="3"/>
                  <a:pt x="8705" y="39"/>
                  <a:pt x="7747" y="336"/>
                </a:cubicBezTo>
                <a:cubicBezTo>
                  <a:pt x="3592" y="1620"/>
                  <a:pt x="900" y="4711"/>
                  <a:pt x="151" y="9032"/>
                </a:cubicBezTo>
                <a:cubicBezTo>
                  <a:pt x="57" y="9574"/>
                  <a:pt x="3" y="10121"/>
                  <a:pt x="0" y="10671"/>
                </a:cubicBezTo>
                <a:cubicBezTo>
                  <a:pt x="-11" y="12321"/>
                  <a:pt x="381" y="13985"/>
                  <a:pt x="1167" y="15589"/>
                </a:cubicBezTo>
                <a:cubicBezTo>
                  <a:pt x="2217" y="17732"/>
                  <a:pt x="3768" y="19277"/>
                  <a:pt x="5931" y="20355"/>
                </a:cubicBezTo>
                <a:cubicBezTo>
                  <a:pt x="7155" y="20965"/>
                  <a:pt x="8117" y="21274"/>
                  <a:pt x="9412" y="21457"/>
                </a:cubicBezTo>
                <a:cubicBezTo>
                  <a:pt x="10415" y="21598"/>
                  <a:pt x="12346" y="21476"/>
                  <a:pt x="13392" y="21207"/>
                </a:cubicBezTo>
                <a:cubicBezTo>
                  <a:pt x="17165" y="20236"/>
                  <a:pt x="20059" y="17433"/>
                  <a:pt x="21123" y="13716"/>
                </a:cubicBezTo>
                <a:cubicBezTo>
                  <a:pt x="21457" y="12548"/>
                  <a:pt x="21589" y="10054"/>
                  <a:pt x="21372" y="8831"/>
                </a:cubicBezTo>
                <a:cubicBezTo>
                  <a:pt x="20623" y="4612"/>
                  <a:pt x="17661" y="1394"/>
                  <a:pt x="13445" y="217"/>
                </a:cubicBezTo>
                <a:cubicBezTo>
                  <a:pt x="12839" y="47"/>
                  <a:pt x="12218" y="-2"/>
                  <a:pt x="1072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13" name="IMG_1531.png" descr="IMG_1531.png"/>
          <p:cNvPicPr>
            <a:picLocks noChangeAspect="1"/>
          </p:cNvPicPr>
          <p:nvPr/>
        </p:nvPicPr>
        <p:blipFill>
          <a:blip r:embed="rId6">
            <a:extLst/>
          </a:blip>
          <a:srcRect l="30813" t="3020" r="30813" b="47659"/>
          <a:stretch>
            <a:fillRect/>
          </a:stretch>
        </p:blipFill>
        <p:spPr>
          <a:xfrm>
            <a:off x="2830220" y="619952"/>
            <a:ext cx="2861530" cy="3692637"/>
          </a:xfrm>
          <a:prstGeom prst="rect">
            <a:avLst/>
          </a:prstGeom>
          <a:ln w="12700">
            <a:miter lim="400000"/>
          </a:ln>
        </p:spPr>
      </p:pic>
      <p:pic>
        <p:nvPicPr>
          <p:cNvPr id="814" name="Google Shape;3779;p79" descr="Google Shape;3779;p79"/>
          <p:cNvPicPr>
            <a:picLocks noChangeAspect="1"/>
          </p:cNvPicPr>
          <p:nvPr/>
        </p:nvPicPr>
        <p:blipFill>
          <a:blip r:embed="rId7">
            <a:alphaModFix amt="30136"/>
            <a:extLst/>
          </a:blip>
          <a:stretch>
            <a:fillRect/>
          </a:stretch>
        </p:blipFill>
        <p:spPr>
          <a:xfrm>
            <a:off x="6647869" y="4948979"/>
            <a:ext cx="11426327" cy="3012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815" name="Google Shape;4196;p87" descr="Google Shape;4196;p87"/>
          <p:cNvPicPr>
            <a:picLocks noChangeAspect="1"/>
          </p:cNvPicPr>
          <p:nvPr/>
        </p:nvPicPr>
        <p:blipFill>
          <a:blip r:embed="rId8">
            <a:alphaModFix amt="42922"/>
            <a:extLst/>
          </a:blip>
          <a:stretch>
            <a:fillRect/>
          </a:stretch>
        </p:blipFill>
        <p:spPr>
          <a:xfrm>
            <a:off x="5691911" y="2899864"/>
            <a:ext cx="5293222" cy="1816131"/>
          </a:xfrm>
          <a:prstGeom prst="rect">
            <a:avLst/>
          </a:prstGeom>
          <a:ln w="12700">
            <a:miter lim="400000"/>
          </a:ln>
        </p:spPr>
      </p:pic>
      <p:sp>
        <p:nvSpPr>
          <p:cNvPr id="816" name="لاتنسوني من دعواتكم الصادقة"/>
          <p:cNvSpPr txBox="1"/>
          <p:nvPr/>
        </p:nvSpPr>
        <p:spPr>
          <a:xfrm>
            <a:off x="6050558" y="5980919"/>
            <a:ext cx="12620949" cy="94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342900" rtl="0">
              <a:defRPr sz="80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لاتنسوني من دعواتكم الصادقة</a:t>
            </a:r>
          </a:p>
        </p:txBody>
      </p:sp>
      <p:pic>
        <p:nvPicPr>
          <p:cNvPr id="817" name="IMG_7841.png" descr="IMG_7841.png"/>
          <p:cNvPicPr>
            <a:picLocks noChangeAspect="1"/>
          </p:cNvPicPr>
          <p:nvPr/>
        </p:nvPicPr>
        <p:blipFill>
          <a:blip r:embed="rId9">
            <a:extLst/>
          </a:blip>
          <a:srcRect l="63041" t="30755" r="1786" b="0"/>
          <a:stretch>
            <a:fillRect/>
          </a:stretch>
        </p:blipFill>
        <p:spPr>
          <a:xfrm>
            <a:off x="19074051" y="9500866"/>
            <a:ext cx="768154" cy="768154"/>
          </a:xfrm>
          <a:prstGeom prst="rect">
            <a:avLst/>
          </a:prstGeom>
          <a:ln w="12700">
            <a:miter lim="400000"/>
          </a:ln>
        </p:spPr>
      </p:pic>
      <p:pic>
        <p:nvPicPr>
          <p:cNvPr id="818" name="IMG_7841.png" descr="IMG_7841.png"/>
          <p:cNvPicPr>
            <a:picLocks noChangeAspect="1"/>
          </p:cNvPicPr>
          <p:nvPr/>
        </p:nvPicPr>
        <p:blipFill>
          <a:blip r:embed="rId9">
            <a:extLst/>
          </a:blip>
          <a:srcRect l="64505" t="31864" r="3202" b="6099"/>
          <a:stretch>
            <a:fillRect/>
          </a:stretch>
        </p:blipFill>
        <p:spPr>
          <a:xfrm>
            <a:off x="19360570" y="2231462"/>
            <a:ext cx="705255" cy="6881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4" h="21584" fill="norm" stroke="1" extrusionOk="0">
                <a:moveTo>
                  <a:pt x="3937" y="0"/>
                </a:moveTo>
                <a:cubicBezTo>
                  <a:pt x="3900" y="3"/>
                  <a:pt x="3964" y="226"/>
                  <a:pt x="4101" y="685"/>
                </a:cubicBezTo>
                <a:cubicBezTo>
                  <a:pt x="4259" y="1216"/>
                  <a:pt x="4407" y="1927"/>
                  <a:pt x="4429" y="2265"/>
                </a:cubicBezTo>
                <a:cubicBezTo>
                  <a:pt x="4457" y="2710"/>
                  <a:pt x="4532" y="2702"/>
                  <a:pt x="4709" y="2241"/>
                </a:cubicBezTo>
                <a:cubicBezTo>
                  <a:pt x="4845" y="1889"/>
                  <a:pt x="4697" y="1178"/>
                  <a:pt x="4382" y="660"/>
                </a:cubicBezTo>
                <a:cubicBezTo>
                  <a:pt x="4110" y="212"/>
                  <a:pt x="3975" y="-3"/>
                  <a:pt x="3937" y="0"/>
                </a:cubicBezTo>
                <a:close/>
                <a:moveTo>
                  <a:pt x="8712" y="635"/>
                </a:moveTo>
                <a:cubicBezTo>
                  <a:pt x="8638" y="670"/>
                  <a:pt x="8531" y="792"/>
                  <a:pt x="8384" y="1033"/>
                </a:cubicBezTo>
                <a:cubicBezTo>
                  <a:pt x="8118" y="1468"/>
                  <a:pt x="7912" y="2179"/>
                  <a:pt x="7928" y="2614"/>
                </a:cubicBezTo>
                <a:cubicBezTo>
                  <a:pt x="7946" y="3135"/>
                  <a:pt x="8101" y="3048"/>
                  <a:pt x="8384" y="2353"/>
                </a:cubicBezTo>
                <a:cubicBezTo>
                  <a:pt x="8826" y="1266"/>
                  <a:pt x="8933" y="530"/>
                  <a:pt x="8712" y="635"/>
                </a:cubicBezTo>
                <a:close/>
                <a:moveTo>
                  <a:pt x="672" y="3697"/>
                </a:moveTo>
                <a:cubicBezTo>
                  <a:pt x="382" y="3707"/>
                  <a:pt x="700" y="4054"/>
                  <a:pt x="1386" y="4469"/>
                </a:cubicBezTo>
                <a:cubicBezTo>
                  <a:pt x="3003" y="5445"/>
                  <a:pt x="3403" y="5428"/>
                  <a:pt x="2170" y="4444"/>
                </a:cubicBezTo>
                <a:cubicBezTo>
                  <a:pt x="1637" y="4018"/>
                  <a:pt x="963" y="3687"/>
                  <a:pt x="672" y="3697"/>
                </a:cubicBezTo>
                <a:close/>
                <a:moveTo>
                  <a:pt x="11672" y="4394"/>
                </a:moveTo>
                <a:cubicBezTo>
                  <a:pt x="10839" y="4580"/>
                  <a:pt x="9379" y="5210"/>
                  <a:pt x="9379" y="5477"/>
                </a:cubicBezTo>
                <a:cubicBezTo>
                  <a:pt x="9379" y="5614"/>
                  <a:pt x="10062" y="5474"/>
                  <a:pt x="10900" y="5166"/>
                </a:cubicBezTo>
                <a:cubicBezTo>
                  <a:pt x="11737" y="4857"/>
                  <a:pt x="12335" y="4514"/>
                  <a:pt x="12222" y="4394"/>
                </a:cubicBezTo>
                <a:cubicBezTo>
                  <a:pt x="12160" y="4329"/>
                  <a:pt x="11950" y="4332"/>
                  <a:pt x="11672" y="4394"/>
                </a:cubicBezTo>
                <a:close/>
                <a:moveTo>
                  <a:pt x="5903" y="5278"/>
                </a:moveTo>
                <a:cubicBezTo>
                  <a:pt x="5316" y="5190"/>
                  <a:pt x="4885" y="5528"/>
                  <a:pt x="4885" y="6336"/>
                </a:cubicBezTo>
                <a:cubicBezTo>
                  <a:pt x="4885" y="6930"/>
                  <a:pt x="5668" y="8708"/>
                  <a:pt x="6629" y="10294"/>
                </a:cubicBezTo>
                <a:cubicBezTo>
                  <a:pt x="7590" y="11880"/>
                  <a:pt x="8384" y="13309"/>
                  <a:pt x="8384" y="13456"/>
                </a:cubicBezTo>
                <a:cubicBezTo>
                  <a:pt x="8384" y="13602"/>
                  <a:pt x="7818" y="13939"/>
                  <a:pt x="7132" y="14215"/>
                </a:cubicBezTo>
                <a:cubicBezTo>
                  <a:pt x="5106" y="15028"/>
                  <a:pt x="5682" y="16120"/>
                  <a:pt x="9004" y="17775"/>
                </a:cubicBezTo>
                <a:cubicBezTo>
                  <a:pt x="10720" y="18630"/>
                  <a:pt x="12683" y="19839"/>
                  <a:pt x="13369" y="20451"/>
                </a:cubicBezTo>
                <a:cubicBezTo>
                  <a:pt x="14055" y="21063"/>
                  <a:pt x="14737" y="21574"/>
                  <a:pt x="14878" y="21584"/>
                </a:cubicBezTo>
                <a:cubicBezTo>
                  <a:pt x="15073" y="21597"/>
                  <a:pt x="19881" y="18364"/>
                  <a:pt x="20764" y="17625"/>
                </a:cubicBezTo>
                <a:cubicBezTo>
                  <a:pt x="21079" y="17363"/>
                  <a:pt x="18848" y="10894"/>
                  <a:pt x="17862" y="9211"/>
                </a:cubicBezTo>
                <a:cubicBezTo>
                  <a:pt x="16510" y="6900"/>
                  <a:pt x="15921" y="6736"/>
                  <a:pt x="12105" y="7580"/>
                </a:cubicBezTo>
                <a:lnTo>
                  <a:pt x="8864" y="8290"/>
                </a:lnTo>
                <a:lnTo>
                  <a:pt x="7834" y="6771"/>
                </a:lnTo>
                <a:cubicBezTo>
                  <a:pt x="7229" y="5874"/>
                  <a:pt x="6490" y="5365"/>
                  <a:pt x="5903" y="5278"/>
                </a:cubicBezTo>
                <a:close/>
                <a:moveTo>
                  <a:pt x="1889" y="7941"/>
                </a:moveTo>
                <a:cubicBezTo>
                  <a:pt x="1478" y="7925"/>
                  <a:pt x="803" y="8133"/>
                  <a:pt x="391" y="8414"/>
                </a:cubicBezTo>
                <a:cubicBezTo>
                  <a:pt x="-521" y="9037"/>
                  <a:pt x="271" y="9037"/>
                  <a:pt x="1644" y="8414"/>
                </a:cubicBezTo>
                <a:cubicBezTo>
                  <a:pt x="2302" y="8116"/>
                  <a:pt x="2383" y="7961"/>
                  <a:pt x="1889" y="7941"/>
                </a:cubicBezTo>
                <a:close/>
                <a:moveTo>
                  <a:pt x="4265" y="10020"/>
                </a:moveTo>
                <a:cubicBezTo>
                  <a:pt x="4220" y="10016"/>
                  <a:pt x="4151" y="10189"/>
                  <a:pt x="4031" y="10530"/>
                </a:cubicBezTo>
                <a:cubicBezTo>
                  <a:pt x="3878" y="10965"/>
                  <a:pt x="3546" y="11793"/>
                  <a:pt x="3294" y="12373"/>
                </a:cubicBezTo>
                <a:cubicBezTo>
                  <a:pt x="2842" y="13410"/>
                  <a:pt x="2846" y="13404"/>
                  <a:pt x="3610" y="12398"/>
                </a:cubicBezTo>
                <a:cubicBezTo>
                  <a:pt x="4036" y="11835"/>
                  <a:pt x="4368" y="11007"/>
                  <a:pt x="4347" y="10555"/>
                </a:cubicBezTo>
                <a:cubicBezTo>
                  <a:pt x="4330" y="10200"/>
                  <a:pt x="4310" y="10025"/>
                  <a:pt x="4265" y="1002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تجميع"/>
          <p:cNvGrpSpPr/>
          <p:nvPr/>
        </p:nvGrpSpPr>
        <p:grpSpPr>
          <a:xfrm>
            <a:off x="15519996" y="6732687"/>
            <a:ext cx="3927664" cy="3299386"/>
            <a:chOff x="0" y="0"/>
            <a:chExt cx="3927663" cy="3299384"/>
          </a:xfrm>
        </p:grpSpPr>
        <p:grpSp>
          <p:nvGrpSpPr>
            <p:cNvPr id="134" name="تجميع"/>
            <p:cNvGrpSpPr/>
            <p:nvPr/>
          </p:nvGrpSpPr>
          <p:grpSpPr>
            <a:xfrm>
              <a:off x="0" y="-1"/>
              <a:ext cx="3927664" cy="3299386"/>
              <a:chOff x="0" y="0"/>
              <a:chExt cx="3927663" cy="3299384"/>
            </a:xfrm>
          </p:grpSpPr>
          <p:sp>
            <p:nvSpPr>
              <p:cNvPr id="132" name="شريط فيلم"/>
              <p:cNvSpPr/>
              <p:nvPr/>
            </p:nvSpPr>
            <p:spPr>
              <a:xfrm>
                <a:off x="0" y="0"/>
                <a:ext cx="3927664" cy="3299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3" name="مستطيل"/>
              <p:cNvSpPr/>
              <p:nvPr/>
            </p:nvSpPr>
            <p:spPr>
              <a:xfrm>
                <a:off x="250760" y="747731"/>
                <a:ext cx="3452064" cy="179161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35" name="حل نظام من معادلتين بيانًا"/>
            <p:cNvSpPr txBox="1"/>
            <p:nvPr/>
          </p:nvSpPr>
          <p:spPr>
            <a:xfrm>
              <a:off x="344647" y="912310"/>
              <a:ext cx="3238370" cy="14747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lnSpc>
                  <a:spcPct val="80000"/>
                </a:lnSpc>
                <a:defRPr b="1" sz="3100">
                  <a:solidFill>
                    <a:srgbClr val="CF7373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حل نظام من معادلتين بيانًا </a:t>
              </a:r>
            </a:p>
          </p:txBody>
        </p:sp>
      </p:grpSp>
      <p:grpSp>
        <p:nvGrpSpPr>
          <p:cNvPr id="141" name="تجميع"/>
          <p:cNvGrpSpPr/>
          <p:nvPr/>
        </p:nvGrpSpPr>
        <p:grpSpPr>
          <a:xfrm>
            <a:off x="11592331" y="6732687"/>
            <a:ext cx="3927665" cy="3299386"/>
            <a:chOff x="0" y="0"/>
            <a:chExt cx="3927663" cy="3299384"/>
          </a:xfrm>
        </p:grpSpPr>
        <p:grpSp>
          <p:nvGrpSpPr>
            <p:cNvPr id="139" name="تجميع"/>
            <p:cNvGrpSpPr/>
            <p:nvPr/>
          </p:nvGrpSpPr>
          <p:grpSpPr>
            <a:xfrm>
              <a:off x="0" y="-1"/>
              <a:ext cx="3927664" cy="3299386"/>
              <a:chOff x="0" y="0"/>
              <a:chExt cx="3927663" cy="3299384"/>
            </a:xfrm>
          </p:grpSpPr>
          <p:sp>
            <p:nvSpPr>
              <p:cNvPr id="137" name="شريط فيلم"/>
              <p:cNvSpPr/>
              <p:nvPr/>
            </p:nvSpPr>
            <p:spPr>
              <a:xfrm>
                <a:off x="0" y="0"/>
                <a:ext cx="3927664" cy="3299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8" name="مستطيل"/>
              <p:cNvSpPr/>
              <p:nvPr/>
            </p:nvSpPr>
            <p:spPr>
              <a:xfrm>
                <a:off x="250760" y="747731"/>
                <a:ext cx="3452064" cy="179161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40" name="حل نظام من معادلتين بالتعويض"/>
            <p:cNvSpPr txBox="1"/>
            <p:nvPr/>
          </p:nvSpPr>
          <p:spPr>
            <a:xfrm>
              <a:off x="344647" y="912310"/>
              <a:ext cx="3238370" cy="14747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lnSpc>
                  <a:spcPct val="80000"/>
                </a:lnSpc>
                <a:defRPr b="1" sz="3100">
                  <a:solidFill>
                    <a:srgbClr val="CF7373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حل نظام من معادلتين بالتعويض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6" grpId="1"/>
      <p:bldP build="whole" bldLvl="1" animBg="1" rev="0" advAuto="0" spid="141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G_2031.jpeg" descr="IMG_2031.jpeg"/>
          <p:cNvPicPr>
            <a:picLocks noChangeAspect="1"/>
          </p:cNvPicPr>
          <p:nvPr/>
        </p:nvPicPr>
        <p:blipFill>
          <a:blip r:embed="rId2">
            <a:extLst/>
          </a:blip>
          <a:srcRect l="24886" t="15787" r="50930" b="63972"/>
          <a:stretch>
            <a:fillRect/>
          </a:stretch>
        </p:blipFill>
        <p:spPr>
          <a:xfrm>
            <a:off x="21008716" y="4443052"/>
            <a:ext cx="1980929" cy="1394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G_2031.jpeg" descr="IMG_2031.jpeg"/>
          <p:cNvPicPr>
            <a:picLocks noChangeAspect="1"/>
          </p:cNvPicPr>
          <p:nvPr/>
        </p:nvPicPr>
        <p:blipFill>
          <a:blip r:embed="rId2">
            <a:extLst/>
          </a:blip>
          <a:srcRect l="25767" t="59145" r="50098" b="20161"/>
          <a:stretch>
            <a:fillRect/>
          </a:stretch>
        </p:blipFill>
        <p:spPr>
          <a:xfrm>
            <a:off x="21083527" y="6837669"/>
            <a:ext cx="1831160" cy="1320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G_2031.jpeg" descr="IMG_2031.jpeg"/>
          <p:cNvPicPr>
            <a:picLocks noChangeAspect="1"/>
          </p:cNvPicPr>
          <p:nvPr/>
        </p:nvPicPr>
        <p:blipFill>
          <a:blip r:embed="rId2">
            <a:extLst/>
          </a:blip>
          <a:srcRect l="50000" t="58297" r="25865" b="21009"/>
          <a:stretch>
            <a:fillRect/>
          </a:stretch>
        </p:blipFill>
        <p:spPr>
          <a:xfrm>
            <a:off x="20969665" y="9150669"/>
            <a:ext cx="1831160" cy="13209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0" name="Google Shape;1599;p45"/>
          <p:cNvGrpSpPr/>
          <p:nvPr/>
        </p:nvGrpSpPr>
        <p:grpSpPr>
          <a:xfrm>
            <a:off x="3320345" y="4444815"/>
            <a:ext cx="1572036" cy="1572036"/>
            <a:chOff x="0" y="0"/>
            <a:chExt cx="1572035" cy="1572035"/>
          </a:xfrm>
        </p:grpSpPr>
        <p:grpSp>
          <p:nvGrpSpPr>
            <p:cNvPr id="148" name="Google Shape;1600;p45"/>
            <p:cNvGrpSpPr/>
            <p:nvPr/>
          </p:nvGrpSpPr>
          <p:grpSpPr>
            <a:xfrm>
              <a:off x="-1" y="-1"/>
              <a:ext cx="1572037" cy="1572037"/>
              <a:chOff x="0" y="0"/>
              <a:chExt cx="1572035" cy="1572035"/>
            </a:xfrm>
          </p:grpSpPr>
          <p:sp>
            <p:nvSpPr>
              <p:cNvPr id="146" name="Google Shape;1601;p45"/>
              <p:cNvSpPr/>
              <p:nvPr/>
            </p:nvSpPr>
            <p:spPr>
              <a:xfrm>
                <a:off x="-1" y="-1"/>
                <a:ext cx="1572037" cy="157203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147" name="Google Shape;1602;p45" descr="Google Shape;1602;p45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39282" y="18697"/>
                <a:ext cx="1483698" cy="14836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49" name="Google Shape;1603;p45"/>
            <p:cNvSpPr/>
            <p:nvPr/>
          </p:nvSpPr>
          <p:spPr>
            <a:xfrm>
              <a:off x="418085" y="417946"/>
              <a:ext cx="735866" cy="736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55" name="تجميع"/>
          <p:cNvGrpSpPr/>
          <p:nvPr/>
        </p:nvGrpSpPr>
        <p:grpSpPr>
          <a:xfrm>
            <a:off x="3320345" y="6586433"/>
            <a:ext cx="1572036" cy="1572037"/>
            <a:chOff x="0" y="0"/>
            <a:chExt cx="1572035" cy="1572035"/>
          </a:xfrm>
        </p:grpSpPr>
        <p:grpSp>
          <p:nvGrpSpPr>
            <p:cNvPr id="153" name="Google Shape;1638;p45"/>
            <p:cNvGrpSpPr/>
            <p:nvPr/>
          </p:nvGrpSpPr>
          <p:grpSpPr>
            <a:xfrm>
              <a:off x="0" y="0"/>
              <a:ext cx="1572036" cy="1572036"/>
              <a:chOff x="0" y="0"/>
              <a:chExt cx="1572035" cy="1572035"/>
            </a:xfrm>
          </p:grpSpPr>
          <p:sp>
            <p:nvSpPr>
              <p:cNvPr id="151" name="Google Shape;1640;p45"/>
              <p:cNvSpPr/>
              <p:nvPr/>
            </p:nvSpPr>
            <p:spPr>
              <a:xfrm>
                <a:off x="-1" y="-1"/>
                <a:ext cx="1572037" cy="157203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152" name="Google Shape;1641;p45" descr="Google Shape;1641;p45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9282" y="18697"/>
                <a:ext cx="1483698" cy="14836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54" name="Google Shape;1642;p45"/>
            <p:cNvSpPr/>
            <p:nvPr/>
          </p:nvSpPr>
          <p:spPr>
            <a:xfrm>
              <a:off x="393783" y="536746"/>
              <a:ext cx="683195" cy="467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9275" y="0"/>
                  </a:moveTo>
                  <a:cubicBezTo>
                    <a:pt x="19272" y="0"/>
                    <a:pt x="19269" y="0"/>
                    <a:pt x="19264" y="0"/>
                  </a:cubicBezTo>
                  <a:cubicBezTo>
                    <a:pt x="18838" y="0"/>
                    <a:pt x="18434" y="245"/>
                    <a:pt x="18136" y="700"/>
                  </a:cubicBezTo>
                  <a:lnTo>
                    <a:pt x="9279" y="14084"/>
                  </a:lnTo>
                  <a:cubicBezTo>
                    <a:pt x="8967" y="14565"/>
                    <a:pt x="8558" y="14805"/>
                    <a:pt x="8146" y="14805"/>
                  </a:cubicBezTo>
                  <a:cubicBezTo>
                    <a:pt x="7736" y="14805"/>
                    <a:pt x="7324" y="14565"/>
                    <a:pt x="7012" y="14084"/>
                  </a:cubicBezTo>
                  <a:cubicBezTo>
                    <a:pt x="7003" y="14084"/>
                    <a:pt x="7003" y="14084"/>
                    <a:pt x="6995" y="14071"/>
                  </a:cubicBezTo>
                  <a:cubicBezTo>
                    <a:pt x="6969" y="14032"/>
                    <a:pt x="6935" y="13981"/>
                    <a:pt x="6901" y="13942"/>
                  </a:cubicBezTo>
                  <a:lnTo>
                    <a:pt x="2821" y="7774"/>
                  </a:lnTo>
                  <a:cubicBezTo>
                    <a:pt x="2500" y="7207"/>
                    <a:pt x="2048" y="6919"/>
                    <a:pt x="1593" y="6919"/>
                  </a:cubicBezTo>
                  <a:cubicBezTo>
                    <a:pt x="1187" y="6919"/>
                    <a:pt x="778" y="7156"/>
                    <a:pt x="468" y="7632"/>
                  </a:cubicBezTo>
                  <a:cubicBezTo>
                    <a:pt x="-191" y="8629"/>
                    <a:pt x="-148" y="10270"/>
                    <a:pt x="562" y="11189"/>
                  </a:cubicBezTo>
                  <a:lnTo>
                    <a:pt x="7029" y="20913"/>
                  </a:lnTo>
                  <a:cubicBezTo>
                    <a:pt x="7322" y="21355"/>
                    <a:pt x="7711" y="21600"/>
                    <a:pt x="8120" y="21600"/>
                  </a:cubicBezTo>
                  <a:cubicBezTo>
                    <a:pt x="8128" y="21600"/>
                    <a:pt x="8140" y="21600"/>
                    <a:pt x="8151" y="21600"/>
                  </a:cubicBezTo>
                  <a:lnTo>
                    <a:pt x="8168" y="21600"/>
                  </a:lnTo>
                  <a:cubicBezTo>
                    <a:pt x="8603" y="21600"/>
                    <a:pt x="9015" y="21342"/>
                    <a:pt x="9330" y="20874"/>
                  </a:cubicBezTo>
                  <a:lnTo>
                    <a:pt x="20403" y="4140"/>
                  </a:lnTo>
                  <a:cubicBezTo>
                    <a:pt x="21409" y="2603"/>
                    <a:pt x="20696" y="0"/>
                    <a:pt x="19275" y="0"/>
                  </a:cubicBezTo>
                  <a:close/>
                </a:path>
              </a:pathLst>
            </a:custGeom>
            <a:solidFill>
              <a:srgbClr val="4E7A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60" name="تجميع"/>
          <p:cNvGrpSpPr/>
          <p:nvPr/>
        </p:nvGrpSpPr>
        <p:grpSpPr>
          <a:xfrm>
            <a:off x="3320345" y="9245600"/>
            <a:ext cx="1572036" cy="1572036"/>
            <a:chOff x="0" y="0"/>
            <a:chExt cx="1572035" cy="1572035"/>
          </a:xfrm>
        </p:grpSpPr>
        <p:grpSp>
          <p:nvGrpSpPr>
            <p:cNvPr id="158" name="Google Shape;1638;p45"/>
            <p:cNvGrpSpPr/>
            <p:nvPr/>
          </p:nvGrpSpPr>
          <p:grpSpPr>
            <a:xfrm>
              <a:off x="0" y="0"/>
              <a:ext cx="1572036" cy="1572036"/>
              <a:chOff x="0" y="0"/>
              <a:chExt cx="1572035" cy="1572035"/>
            </a:xfrm>
          </p:grpSpPr>
          <p:sp>
            <p:nvSpPr>
              <p:cNvPr id="156" name="Google Shape;1640;p45"/>
              <p:cNvSpPr/>
              <p:nvPr/>
            </p:nvSpPr>
            <p:spPr>
              <a:xfrm>
                <a:off x="-1" y="-1"/>
                <a:ext cx="1572037" cy="157203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157" name="Google Shape;1641;p45" descr="Google Shape;1641;p45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9282" y="18697"/>
                <a:ext cx="1483698" cy="14836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59" name="Google Shape;1642;p45"/>
            <p:cNvSpPr/>
            <p:nvPr/>
          </p:nvSpPr>
          <p:spPr>
            <a:xfrm>
              <a:off x="393783" y="536746"/>
              <a:ext cx="683195" cy="467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9275" y="0"/>
                  </a:moveTo>
                  <a:cubicBezTo>
                    <a:pt x="19272" y="0"/>
                    <a:pt x="19269" y="0"/>
                    <a:pt x="19264" y="0"/>
                  </a:cubicBezTo>
                  <a:cubicBezTo>
                    <a:pt x="18838" y="0"/>
                    <a:pt x="18434" y="245"/>
                    <a:pt x="18136" y="700"/>
                  </a:cubicBezTo>
                  <a:lnTo>
                    <a:pt x="9279" y="14084"/>
                  </a:lnTo>
                  <a:cubicBezTo>
                    <a:pt x="8967" y="14565"/>
                    <a:pt x="8558" y="14805"/>
                    <a:pt x="8146" y="14805"/>
                  </a:cubicBezTo>
                  <a:cubicBezTo>
                    <a:pt x="7736" y="14805"/>
                    <a:pt x="7324" y="14565"/>
                    <a:pt x="7012" y="14084"/>
                  </a:cubicBezTo>
                  <a:cubicBezTo>
                    <a:pt x="7003" y="14084"/>
                    <a:pt x="7003" y="14084"/>
                    <a:pt x="6995" y="14071"/>
                  </a:cubicBezTo>
                  <a:cubicBezTo>
                    <a:pt x="6969" y="14032"/>
                    <a:pt x="6935" y="13981"/>
                    <a:pt x="6901" y="13942"/>
                  </a:cubicBezTo>
                  <a:lnTo>
                    <a:pt x="2821" y="7774"/>
                  </a:lnTo>
                  <a:cubicBezTo>
                    <a:pt x="2500" y="7207"/>
                    <a:pt x="2048" y="6919"/>
                    <a:pt x="1593" y="6919"/>
                  </a:cubicBezTo>
                  <a:cubicBezTo>
                    <a:pt x="1187" y="6919"/>
                    <a:pt x="778" y="7156"/>
                    <a:pt x="468" y="7632"/>
                  </a:cubicBezTo>
                  <a:cubicBezTo>
                    <a:pt x="-191" y="8629"/>
                    <a:pt x="-148" y="10270"/>
                    <a:pt x="562" y="11189"/>
                  </a:cubicBezTo>
                  <a:lnTo>
                    <a:pt x="7029" y="20913"/>
                  </a:lnTo>
                  <a:cubicBezTo>
                    <a:pt x="7322" y="21355"/>
                    <a:pt x="7711" y="21600"/>
                    <a:pt x="8120" y="21600"/>
                  </a:cubicBezTo>
                  <a:cubicBezTo>
                    <a:pt x="8128" y="21600"/>
                    <a:pt x="8140" y="21600"/>
                    <a:pt x="8151" y="21600"/>
                  </a:cubicBezTo>
                  <a:lnTo>
                    <a:pt x="8168" y="21600"/>
                  </a:lnTo>
                  <a:cubicBezTo>
                    <a:pt x="8603" y="21600"/>
                    <a:pt x="9015" y="21342"/>
                    <a:pt x="9330" y="20874"/>
                  </a:cubicBezTo>
                  <a:lnTo>
                    <a:pt x="20403" y="4140"/>
                  </a:lnTo>
                  <a:cubicBezTo>
                    <a:pt x="21409" y="2603"/>
                    <a:pt x="20696" y="0"/>
                    <a:pt x="19275" y="0"/>
                  </a:cubicBezTo>
                  <a:close/>
                </a:path>
              </a:pathLst>
            </a:custGeom>
            <a:solidFill>
              <a:srgbClr val="4E7A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161" name="Google Shape;828;p33"/>
          <p:cNvSpPr txBox="1"/>
          <p:nvPr/>
        </p:nvSpPr>
        <p:spPr>
          <a:xfrm>
            <a:off x="6936737" y="3745545"/>
            <a:ext cx="13586937" cy="2790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667512">
              <a:defRPr b="1" sz="7300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 rtl="0">
              <a:defRPr/>
            </a:pPr>
            <a:r>
              <a:t> نوع النظام  متسق وغير مستقل </a:t>
            </a:r>
          </a:p>
        </p:txBody>
      </p:sp>
      <p:pic>
        <p:nvPicPr>
          <p:cNvPr id="162" name="IMG_7765.jpeg" descr="IMG_7765.jpeg"/>
          <p:cNvPicPr>
            <a:picLocks noChangeAspect="1"/>
          </p:cNvPicPr>
          <p:nvPr/>
        </p:nvPicPr>
        <p:blipFill>
          <a:blip r:embed="rId5">
            <a:extLst/>
          </a:blip>
          <a:srcRect l="0" t="0" r="0" b="0"/>
          <a:stretch>
            <a:fillRect/>
          </a:stretch>
        </p:blipFill>
        <p:spPr>
          <a:xfrm>
            <a:off x="6936737" y="3745545"/>
            <a:ext cx="1487317" cy="1496304"/>
          </a:xfrm>
          <a:prstGeom prst="rect">
            <a:avLst/>
          </a:prstGeom>
          <a:ln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63" name="Google Shape;828;p33"/>
          <p:cNvSpPr txBox="1"/>
          <p:nvPr/>
        </p:nvSpPr>
        <p:spPr>
          <a:xfrm>
            <a:off x="5338372" y="6251164"/>
            <a:ext cx="15185302" cy="2242574"/>
          </a:xfrm>
          <a:prstGeom prst="rect">
            <a:avLst/>
          </a:prstGeom>
          <a:ln w="50800">
            <a:solidFill>
              <a:srgbClr val="EE719E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algn="r" defTabSz="704087" rtl="0">
              <a:defRPr b="1" sz="5775">
                <a:solidFill>
                  <a:srgbClr val="5E5E5E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ص= -٣ س +١ </a:t>
            </a:r>
          </a:p>
          <a:p>
            <a:pPr algn="r" defTabSz="704087" rtl="0">
              <a:defRPr b="1" sz="5775">
                <a:solidFill>
                  <a:srgbClr val="5E5E5E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ص= ٣ س +١.     نوع النظام متسق ومستقل </a:t>
            </a:r>
          </a:p>
        </p:txBody>
      </p:sp>
      <p:sp>
        <p:nvSpPr>
          <p:cNvPr id="164" name="Google Shape;828;p33"/>
          <p:cNvSpPr txBox="1"/>
          <p:nvPr/>
        </p:nvSpPr>
        <p:spPr>
          <a:xfrm>
            <a:off x="5338372" y="8873883"/>
            <a:ext cx="15185302" cy="1874372"/>
          </a:xfrm>
          <a:prstGeom prst="rect">
            <a:avLst/>
          </a:prstGeom>
          <a:ln w="50800">
            <a:solidFill>
              <a:srgbClr val="FECB3E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algn="r" defTabSz="502920" rtl="0">
              <a:defRPr b="1" sz="4730">
                <a:solidFill>
                  <a:srgbClr val="5E5E5E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٢س-ص =٨ </a:t>
            </a:r>
          </a:p>
          <a:p>
            <a:pPr algn="r" defTabSz="502920" rtl="0">
              <a:defRPr b="1" sz="4730">
                <a:solidFill>
                  <a:srgbClr val="5E5E5E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ص = ٢س-٣.      النظام المجاور ليس له حل  </a:t>
            </a:r>
          </a:p>
        </p:txBody>
      </p:sp>
      <p:sp>
        <p:nvSpPr>
          <p:cNvPr id="165" name="بيضاوي"/>
          <p:cNvSpPr/>
          <p:nvPr/>
        </p:nvSpPr>
        <p:spPr>
          <a:xfrm>
            <a:off x="3753979" y="1239934"/>
            <a:ext cx="2618803" cy="2635299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166" name="IMG_0547.gif" descr="IMG_0547.gi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112712" y="1861910"/>
            <a:ext cx="1901337" cy="142600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75" name="تجميع"/>
          <p:cNvGrpSpPr/>
          <p:nvPr/>
        </p:nvGrpSpPr>
        <p:grpSpPr>
          <a:xfrm>
            <a:off x="14808292" y="2040567"/>
            <a:ext cx="7593605" cy="1156918"/>
            <a:chOff x="0" y="0"/>
            <a:chExt cx="7593603" cy="1156917"/>
          </a:xfrm>
        </p:grpSpPr>
        <p:sp>
          <p:nvSpPr>
            <p:cNvPr id="167" name="Google Shape;1742;p25"/>
            <p:cNvSpPr txBox="1"/>
            <p:nvPr/>
          </p:nvSpPr>
          <p:spPr>
            <a:xfrm>
              <a:off x="0" y="9657"/>
              <a:ext cx="6161830" cy="1147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899" tIns="121899" rIns="121899" bIns="121899" numCol="1" anchor="t">
              <a:normAutofit fontScale="100000" lnSpcReduction="0"/>
            </a:bodyPr>
            <a:lstStyle>
              <a:lvl1pPr defTabSz="914400" rtl="0">
                <a:lnSpc>
                  <a:spcPct val="80000"/>
                </a:lnSpc>
                <a:defRPr sz="7000">
                  <a:solidFill>
                    <a:srgbClr val="CF7373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/>
              <a:r>
                <a:t>ضع علامة صح او خطا </a:t>
              </a:r>
            </a:p>
          </p:txBody>
        </p:sp>
        <p:grpSp>
          <p:nvGrpSpPr>
            <p:cNvPr id="174" name="تجميع"/>
            <p:cNvGrpSpPr/>
            <p:nvPr/>
          </p:nvGrpSpPr>
          <p:grpSpPr>
            <a:xfrm>
              <a:off x="6724526" y="-1"/>
              <a:ext cx="869078" cy="1017827"/>
              <a:chOff x="0" y="0"/>
              <a:chExt cx="869076" cy="1017825"/>
            </a:xfrm>
          </p:grpSpPr>
          <p:sp>
            <p:nvSpPr>
              <p:cNvPr id="168" name="Google Shape;9887;p102"/>
              <p:cNvSpPr/>
              <p:nvPr/>
            </p:nvSpPr>
            <p:spPr>
              <a:xfrm>
                <a:off x="50979" y="0"/>
                <a:ext cx="611827" cy="1017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42" y="5038"/>
                    </a:moveTo>
                    <a:cubicBezTo>
                      <a:pt x="10168" y="5038"/>
                      <a:pt x="10391" y="5095"/>
                      <a:pt x="10555" y="5211"/>
                    </a:cubicBezTo>
                    <a:cubicBezTo>
                      <a:pt x="11045" y="5502"/>
                      <a:pt x="11045" y="5849"/>
                      <a:pt x="10638" y="6138"/>
                    </a:cubicBezTo>
                    <a:lnTo>
                      <a:pt x="6955" y="8628"/>
                    </a:lnTo>
                    <a:cubicBezTo>
                      <a:pt x="6791" y="8803"/>
                      <a:pt x="6545" y="8860"/>
                      <a:pt x="6381" y="8860"/>
                    </a:cubicBezTo>
                    <a:cubicBezTo>
                      <a:pt x="6137" y="8860"/>
                      <a:pt x="5890" y="8803"/>
                      <a:pt x="5727" y="8628"/>
                    </a:cubicBezTo>
                    <a:lnTo>
                      <a:pt x="3927" y="7354"/>
                    </a:lnTo>
                    <a:cubicBezTo>
                      <a:pt x="3600" y="7123"/>
                      <a:pt x="3600" y="6717"/>
                      <a:pt x="3927" y="6485"/>
                    </a:cubicBezTo>
                    <a:cubicBezTo>
                      <a:pt x="4090" y="6369"/>
                      <a:pt x="4316" y="6312"/>
                      <a:pt x="4542" y="6312"/>
                    </a:cubicBezTo>
                    <a:cubicBezTo>
                      <a:pt x="4766" y="6312"/>
                      <a:pt x="4992" y="6369"/>
                      <a:pt x="5155" y="6485"/>
                    </a:cubicBezTo>
                    <a:lnTo>
                      <a:pt x="6301" y="7297"/>
                    </a:lnTo>
                    <a:lnTo>
                      <a:pt x="9329" y="5211"/>
                    </a:lnTo>
                    <a:cubicBezTo>
                      <a:pt x="9492" y="5095"/>
                      <a:pt x="9716" y="5038"/>
                      <a:pt x="9942" y="5038"/>
                    </a:cubicBezTo>
                    <a:close/>
                    <a:moveTo>
                      <a:pt x="9942" y="8803"/>
                    </a:moveTo>
                    <a:cubicBezTo>
                      <a:pt x="10168" y="8803"/>
                      <a:pt x="10391" y="8860"/>
                      <a:pt x="10555" y="8976"/>
                    </a:cubicBezTo>
                    <a:cubicBezTo>
                      <a:pt x="11045" y="9266"/>
                      <a:pt x="11045" y="9670"/>
                      <a:pt x="10638" y="9902"/>
                    </a:cubicBezTo>
                    <a:lnTo>
                      <a:pt x="6955" y="12450"/>
                    </a:lnTo>
                    <a:cubicBezTo>
                      <a:pt x="6791" y="12566"/>
                      <a:pt x="6545" y="12624"/>
                      <a:pt x="6381" y="12624"/>
                    </a:cubicBezTo>
                    <a:cubicBezTo>
                      <a:pt x="6137" y="12624"/>
                      <a:pt x="5890" y="12566"/>
                      <a:pt x="5727" y="12450"/>
                    </a:cubicBezTo>
                    <a:lnTo>
                      <a:pt x="3927" y="11119"/>
                    </a:lnTo>
                    <a:cubicBezTo>
                      <a:pt x="3600" y="10887"/>
                      <a:pt x="3600" y="10481"/>
                      <a:pt x="3927" y="10249"/>
                    </a:cubicBezTo>
                    <a:cubicBezTo>
                      <a:pt x="4090" y="10134"/>
                      <a:pt x="4316" y="10077"/>
                      <a:pt x="4542" y="10077"/>
                    </a:cubicBezTo>
                    <a:cubicBezTo>
                      <a:pt x="4766" y="10077"/>
                      <a:pt x="4992" y="10134"/>
                      <a:pt x="5155" y="10249"/>
                    </a:cubicBezTo>
                    <a:lnTo>
                      <a:pt x="6301" y="11060"/>
                    </a:lnTo>
                    <a:lnTo>
                      <a:pt x="9329" y="8976"/>
                    </a:lnTo>
                    <a:cubicBezTo>
                      <a:pt x="9492" y="8860"/>
                      <a:pt x="9716" y="8803"/>
                      <a:pt x="9942" y="8803"/>
                    </a:cubicBezTo>
                    <a:close/>
                    <a:moveTo>
                      <a:pt x="9942" y="12624"/>
                    </a:moveTo>
                    <a:cubicBezTo>
                      <a:pt x="10168" y="12624"/>
                      <a:pt x="10391" y="12681"/>
                      <a:pt x="10555" y="12797"/>
                    </a:cubicBezTo>
                    <a:cubicBezTo>
                      <a:pt x="11045" y="13088"/>
                      <a:pt x="11045" y="13494"/>
                      <a:pt x="10638" y="13725"/>
                    </a:cubicBezTo>
                    <a:lnTo>
                      <a:pt x="6955" y="16273"/>
                    </a:lnTo>
                    <a:cubicBezTo>
                      <a:pt x="6791" y="16389"/>
                      <a:pt x="6545" y="16505"/>
                      <a:pt x="6381" y="16505"/>
                    </a:cubicBezTo>
                    <a:cubicBezTo>
                      <a:pt x="6137" y="16505"/>
                      <a:pt x="5890" y="16389"/>
                      <a:pt x="5727" y="16273"/>
                    </a:cubicBezTo>
                    <a:lnTo>
                      <a:pt x="3927" y="14940"/>
                    </a:lnTo>
                    <a:cubicBezTo>
                      <a:pt x="3600" y="14709"/>
                      <a:pt x="3600" y="14304"/>
                      <a:pt x="3927" y="14073"/>
                    </a:cubicBezTo>
                    <a:cubicBezTo>
                      <a:pt x="4090" y="13957"/>
                      <a:pt x="4316" y="13898"/>
                      <a:pt x="4542" y="13898"/>
                    </a:cubicBezTo>
                    <a:cubicBezTo>
                      <a:pt x="4766" y="13898"/>
                      <a:pt x="4992" y="13957"/>
                      <a:pt x="5155" y="14073"/>
                    </a:cubicBezTo>
                    <a:lnTo>
                      <a:pt x="6301" y="14883"/>
                    </a:lnTo>
                    <a:lnTo>
                      <a:pt x="9329" y="12797"/>
                    </a:lnTo>
                    <a:cubicBezTo>
                      <a:pt x="9492" y="12681"/>
                      <a:pt x="9716" y="12624"/>
                      <a:pt x="9942" y="12624"/>
                    </a:cubicBezTo>
                    <a:close/>
                    <a:moveTo>
                      <a:pt x="901" y="0"/>
                    </a:moveTo>
                    <a:cubicBezTo>
                      <a:pt x="410" y="0"/>
                      <a:pt x="0" y="289"/>
                      <a:pt x="0" y="636"/>
                    </a:cubicBezTo>
                    <a:lnTo>
                      <a:pt x="0" y="17779"/>
                    </a:lnTo>
                    <a:lnTo>
                      <a:pt x="16364" y="17779"/>
                    </a:lnTo>
                    <a:lnTo>
                      <a:pt x="16364" y="19747"/>
                    </a:lnTo>
                    <a:lnTo>
                      <a:pt x="16284" y="19747"/>
                    </a:lnTo>
                    <a:cubicBezTo>
                      <a:pt x="16284" y="20848"/>
                      <a:pt x="17510" y="21600"/>
                      <a:pt x="18902" y="21600"/>
                    </a:cubicBezTo>
                    <a:cubicBezTo>
                      <a:pt x="20455" y="21600"/>
                      <a:pt x="21600" y="20732"/>
                      <a:pt x="21600" y="19747"/>
                    </a:cubicBezTo>
                    <a:lnTo>
                      <a:pt x="21600" y="14652"/>
                    </a:lnTo>
                    <a:lnTo>
                      <a:pt x="19473" y="16214"/>
                    </a:lnTo>
                    <a:lnTo>
                      <a:pt x="14564" y="17547"/>
                    </a:lnTo>
                    <a:cubicBezTo>
                      <a:pt x="14276" y="17600"/>
                      <a:pt x="13998" y="17626"/>
                      <a:pt x="13733" y="17626"/>
                    </a:cubicBezTo>
                    <a:cubicBezTo>
                      <a:pt x="12866" y="17626"/>
                      <a:pt x="12139" y="17352"/>
                      <a:pt x="11700" y="16909"/>
                    </a:cubicBezTo>
                    <a:cubicBezTo>
                      <a:pt x="11209" y="16505"/>
                      <a:pt x="10965" y="15926"/>
                      <a:pt x="11209" y="15172"/>
                    </a:cubicBezTo>
                    <a:lnTo>
                      <a:pt x="13092" y="11698"/>
                    </a:lnTo>
                    <a:lnTo>
                      <a:pt x="21600" y="5674"/>
                    </a:lnTo>
                    <a:lnTo>
                      <a:pt x="21600" y="5095"/>
                    </a:lnTo>
                    <a:lnTo>
                      <a:pt x="15299" y="5095"/>
                    </a:lnTo>
                    <a:cubicBezTo>
                      <a:pt x="14728" y="5095"/>
                      <a:pt x="14318" y="4807"/>
                      <a:pt x="14318" y="4459"/>
                    </a:cubicBezTo>
                    <a:lnTo>
                      <a:pt x="14318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9" name="Google Shape;9888;p102"/>
              <p:cNvSpPr/>
              <p:nvPr/>
            </p:nvSpPr>
            <p:spPr>
              <a:xfrm>
                <a:off x="704515" y="237414"/>
                <a:ext cx="164562" cy="193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8" h="21600" fill="norm" stroke="1" extrusionOk="0">
                    <a:moveTo>
                      <a:pt x="10067" y="0"/>
                    </a:moveTo>
                    <a:cubicBezTo>
                      <a:pt x="8358" y="0"/>
                      <a:pt x="6658" y="608"/>
                      <a:pt x="5334" y="1825"/>
                    </a:cubicBezTo>
                    <a:lnTo>
                      <a:pt x="0" y="7599"/>
                    </a:lnTo>
                    <a:lnTo>
                      <a:pt x="13617" y="21600"/>
                    </a:lnTo>
                    <a:lnTo>
                      <a:pt x="19233" y="15816"/>
                    </a:lnTo>
                    <a:cubicBezTo>
                      <a:pt x="21600" y="13383"/>
                      <a:pt x="21600" y="9125"/>
                      <a:pt x="19233" y="6382"/>
                    </a:cubicBezTo>
                    <a:lnTo>
                      <a:pt x="14801" y="1825"/>
                    </a:lnTo>
                    <a:cubicBezTo>
                      <a:pt x="13467" y="608"/>
                      <a:pt x="11767" y="0"/>
                      <a:pt x="1006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0" name="Google Shape;9889;p102"/>
              <p:cNvSpPr/>
              <p:nvPr/>
            </p:nvSpPr>
            <p:spPr>
              <a:xfrm>
                <a:off x="421000" y="611249"/>
                <a:ext cx="132932" cy="1558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6359" y="0"/>
                    </a:moveTo>
                    <a:lnTo>
                      <a:pt x="129" y="16641"/>
                    </a:lnTo>
                    <a:cubicBezTo>
                      <a:pt x="-558" y="19451"/>
                      <a:pt x="1608" y="21600"/>
                      <a:pt x="4263" y="21600"/>
                    </a:cubicBezTo>
                    <a:cubicBezTo>
                      <a:pt x="4472" y="21600"/>
                      <a:pt x="4682" y="21588"/>
                      <a:pt x="4891" y="21564"/>
                    </a:cubicBezTo>
                    <a:lnTo>
                      <a:pt x="21042" y="15128"/>
                    </a:lnTo>
                    <a:lnTo>
                      <a:pt x="6359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1" name="Google Shape;9890;p102"/>
              <p:cNvSpPr/>
              <p:nvPr/>
            </p:nvSpPr>
            <p:spPr>
              <a:xfrm>
                <a:off x="489048" y="349322"/>
                <a:ext cx="287339" cy="338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10" y="0"/>
                    </a:moveTo>
                    <a:lnTo>
                      <a:pt x="0" y="13587"/>
                    </a:lnTo>
                    <a:lnTo>
                      <a:pt x="8013" y="21600"/>
                    </a:lnTo>
                    <a:lnTo>
                      <a:pt x="21600" y="8184"/>
                    </a:lnTo>
                    <a:lnTo>
                      <a:pt x="1341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2" name="Google Shape;9891;p102"/>
              <p:cNvSpPr/>
              <p:nvPr/>
            </p:nvSpPr>
            <p:spPr>
              <a:xfrm>
                <a:off x="512221" y="13598"/>
                <a:ext cx="139036" cy="163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3" name="Google Shape;9892;p102"/>
              <p:cNvSpPr/>
              <p:nvPr/>
            </p:nvSpPr>
            <p:spPr>
              <a:xfrm>
                <a:off x="0" y="900460"/>
                <a:ext cx="489050" cy="117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7" y="0"/>
                    </a:moveTo>
                    <a:cubicBezTo>
                      <a:pt x="510" y="0"/>
                      <a:pt x="0" y="3029"/>
                      <a:pt x="0" y="5532"/>
                    </a:cubicBezTo>
                    <a:lnTo>
                      <a:pt x="0" y="11063"/>
                    </a:lnTo>
                    <a:cubicBezTo>
                      <a:pt x="0" y="16579"/>
                      <a:pt x="1023" y="21600"/>
                      <a:pt x="2252" y="21600"/>
                    </a:cubicBezTo>
                    <a:lnTo>
                      <a:pt x="21600" y="21600"/>
                    </a:lnTo>
                    <a:cubicBezTo>
                      <a:pt x="20882" y="17583"/>
                      <a:pt x="20473" y="11557"/>
                      <a:pt x="20473" y="5532"/>
                    </a:cubicBezTo>
                    <a:lnTo>
                      <a:pt x="2047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4" grpId="5"/>
      <p:bldP build="whole" bldLvl="1" animBg="1" rev="0" advAuto="0" spid="155" grpId="4"/>
      <p:bldP build="whole" bldLvl="1" animBg="1" rev="0" advAuto="0" spid="160" grpId="6"/>
      <p:bldP build="whole" bldLvl="1" animBg="1" rev="0" advAuto="0" spid="163" grpId="3"/>
      <p:bldP build="whole" bldLvl="1" animBg="1" rev="0" advAuto="0" spid="161" grpId="1"/>
      <p:bldP build="whole" bldLvl="1" animBg="1" rev="0" advAuto="0" spid="150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تجميع"/>
          <p:cNvGrpSpPr/>
          <p:nvPr/>
        </p:nvGrpSpPr>
        <p:grpSpPr>
          <a:xfrm>
            <a:off x="12379272" y="3507970"/>
            <a:ext cx="11600470" cy="4315231"/>
            <a:chOff x="-25400" y="-24182"/>
            <a:chExt cx="11600468" cy="4315229"/>
          </a:xfrm>
        </p:grpSpPr>
        <p:grpSp>
          <p:nvGrpSpPr>
            <p:cNvPr id="183" name="تجميع"/>
            <p:cNvGrpSpPr/>
            <p:nvPr/>
          </p:nvGrpSpPr>
          <p:grpSpPr>
            <a:xfrm>
              <a:off x="-25401" y="-24183"/>
              <a:ext cx="11600470" cy="4315231"/>
              <a:chOff x="-25400" y="-24182"/>
              <a:chExt cx="11600468" cy="4315229"/>
            </a:xfrm>
          </p:grpSpPr>
          <p:sp>
            <p:nvSpPr>
              <p:cNvPr id="177" name="Google Shape;713;p59"/>
              <p:cNvSpPr/>
              <p:nvPr/>
            </p:nvSpPr>
            <p:spPr>
              <a:xfrm rot="10800000">
                <a:off x="8331093" y="1415472"/>
                <a:ext cx="3243976" cy="1389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8" name="Google Shape;713;p59"/>
              <p:cNvSpPr/>
              <p:nvPr/>
            </p:nvSpPr>
            <p:spPr>
              <a:xfrm rot="10800000">
                <a:off x="8331093" y="0"/>
                <a:ext cx="3243976" cy="1389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179" name="Google Shape;714;p59" descr="Google Shape;714;p59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5401" y="-24182"/>
                <a:ext cx="8973096" cy="1440118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80" name="Google Shape;714;p59" descr="Google Shape;714;p59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5401" y="1397202"/>
                <a:ext cx="8973096" cy="1440118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181" name="Google Shape;713;p59"/>
              <p:cNvSpPr/>
              <p:nvPr/>
            </p:nvSpPr>
            <p:spPr>
              <a:xfrm rot="10800000">
                <a:off x="8331093" y="2858734"/>
                <a:ext cx="3243976" cy="1389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182" name="Google Shape;714;p59" descr="Google Shape;714;p59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5401" y="2850929"/>
                <a:ext cx="8973096" cy="1440118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184" name="اليوم"/>
            <p:cNvSpPr txBox="1"/>
            <p:nvPr/>
          </p:nvSpPr>
          <p:spPr>
            <a:xfrm>
              <a:off x="8947915" y="211709"/>
              <a:ext cx="2407011" cy="11533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sz="66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85" name="التاريخ"/>
            <p:cNvSpPr txBox="1"/>
            <p:nvPr/>
          </p:nvSpPr>
          <p:spPr>
            <a:xfrm>
              <a:off x="9224616" y="1520534"/>
              <a:ext cx="1853639" cy="11361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sz="66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186" name="الحصة"/>
            <p:cNvSpPr txBox="1"/>
            <p:nvPr/>
          </p:nvSpPr>
          <p:spPr>
            <a:xfrm>
              <a:off x="9085026" y="2827520"/>
              <a:ext cx="2188063" cy="13466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sz="66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sp>
        <p:nvSpPr>
          <p:cNvPr id="188" name="Google Shape;450;p23"/>
          <p:cNvSpPr/>
          <p:nvPr/>
        </p:nvSpPr>
        <p:spPr>
          <a:xfrm>
            <a:off x="13784109" y="9191099"/>
            <a:ext cx="3457188" cy="27087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gradFill>
            <a:gsLst>
              <a:gs pos="0">
                <a:srgbClr val="B1DD8B"/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solidFill>
              <a:srgbClr val="929292"/>
            </a:solidFill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89" name="IMG_0523.jpeg" descr="IMG_0523.jpeg"/>
          <p:cNvPicPr>
            <a:picLocks noChangeAspect="1"/>
          </p:cNvPicPr>
          <p:nvPr/>
        </p:nvPicPr>
        <p:blipFill>
          <a:blip r:embed="rId4">
            <a:extLst/>
          </a:blip>
          <a:srcRect l="12024" t="26275" r="10597" b="29539"/>
          <a:stretch>
            <a:fillRect/>
          </a:stretch>
        </p:blipFill>
        <p:spPr>
          <a:xfrm>
            <a:off x="15880277" y="10545467"/>
            <a:ext cx="3189175" cy="182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60" fill="norm" stroke="1" extrusionOk="0">
                <a:moveTo>
                  <a:pt x="56" y="4"/>
                </a:moveTo>
                <a:cubicBezTo>
                  <a:pt x="18" y="45"/>
                  <a:pt x="0" y="5171"/>
                  <a:pt x="0" y="10287"/>
                </a:cubicBezTo>
                <a:cubicBezTo>
                  <a:pt x="0" y="15403"/>
                  <a:pt x="18" y="20509"/>
                  <a:pt x="56" y="20509"/>
                </a:cubicBezTo>
                <a:cubicBezTo>
                  <a:pt x="87" y="20509"/>
                  <a:pt x="113" y="20240"/>
                  <a:pt x="115" y="19909"/>
                </a:cubicBezTo>
                <a:cubicBezTo>
                  <a:pt x="120" y="19200"/>
                  <a:pt x="150" y="18863"/>
                  <a:pt x="220" y="18741"/>
                </a:cubicBezTo>
                <a:cubicBezTo>
                  <a:pt x="392" y="18440"/>
                  <a:pt x="2930" y="17821"/>
                  <a:pt x="5227" y="17516"/>
                </a:cubicBezTo>
                <a:cubicBezTo>
                  <a:pt x="6480" y="17350"/>
                  <a:pt x="10361" y="17350"/>
                  <a:pt x="11438" y="17516"/>
                </a:cubicBezTo>
                <a:cubicBezTo>
                  <a:pt x="13577" y="17846"/>
                  <a:pt x="15119" y="18274"/>
                  <a:pt x="17033" y="19074"/>
                </a:cubicBezTo>
                <a:cubicBezTo>
                  <a:pt x="18462" y="19670"/>
                  <a:pt x="20562" y="20801"/>
                  <a:pt x="21293" y="21368"/>
                </a:cubicBezTo>
                <a:cubicBezTo>
                  <a:pt x="21423" y="21469"/>
                  <a:pt x="21547" y="21556"/>
                  <a:pt x="21567" y="21560"/>
                </a:cubicBezTo>
                <a:cubicBezTo>
                  <a:pt x="21600" y="21566"/>
                  <a:pt x="21464" y="21025"/>
                  <a:pt x="20864" y="18731"/>
                </a:cubicBezTo>
                <a:cubicBezTo>
                  <a:pt x="20424" y="17052"/>
                  <a:pt x="19248" y="12153"/>
                  <a:pt x="19248" y="12004"/>
                </a:cubicBezTo>
                <a:cubicBezTo>
                  <a:pt x="19248" y="11929"/>
                  <a:pt x="20588" y="7669"/>
                  <a:pt x="21052" y="6271"/>
                </a:cubicBezTo>
                <a:lnTo>
                  <a:pt x="21170" y="5910"/>
                </a:lnTo>
                <a:lnTo>
                  <a:pt x="20966" y="5760"/>
                </a:lnTo>
                <a:cubicBezTo>
                  <a:pt x="20853" y="5678"/>
                  <a:pt x="20705" y="5551"/>
                  <a:pt x="20638" y="5474"/>
                </a:cubicBezTo>
                <a:lnTo>
                  <a:pt x="20515" y="5333"/>
                </a:lnTo>
                <a:lnTo>
                  <a:pt x="20657" y="4878"/>
                </a:lnTo>
                <a:cubicBezTo>
                  <a:pt x="20736" y="4627"/>
                  <a:pt x="20847" y="4287"/>
                  <a:pt x="20904" y="4123"/>
                </a:cubicBezTo>
                <a:lnTo>
                  <a:pt x="21006" y="3822"/>
                </a:lnTo>
                <a:lnTo>
                  <a:pt x="20252" y="3339"/>
                </a:lnTo>
                <a:cubicBezTo>
                  <a:pt x="18238" y="2052"/>
                  <a:pt x="16144" y="1117"/>
                  <a:pt x="14177" y="623"/>
                </a:cubicBezTo>
                <a:cubicBezTo>
                  <a:pt x="12296" y="151"/>
                  <a:pt x="10910" y="13"/>
                  <a:pt x="8636" y="79"/>
                </a:cubicBezTo>
                <a:cubicBezTo>
                  <a:pt x="6038" y="154"/>
                  <a:pt x="4216" y="480"/>
                  <a:pt x="1396" y="1364"/>
                </a:cubicBezTo>
                <a:cubicBezTo>
                  <a:pt x="786" y="1555"/>
                  <a:pt x="246" y="1682"/>
                  <a:pt x="199" y="1650"/>
                </a:cubicBezTo>
                <a:cubicBezTo>
                  <a:pt x="129" y="1604"/>
                  <a:pt x="113" y="1431"/>
                  <a:pt x="113" y="768"/>
                </a:cubicBezTo>
                <a:cubicBezTo>
                  <a:pt x="113" y="243"/>
                  <a:pt x="91" y="-34"/>
                  <a:pt x="56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0" name="صفحة…"/>
          <p:cNvSpPr txBox="1"/>
          <p:nvPr/>
        </p:nvSpPr>
        <p:spPr>
          <a:xfrm>
            <a:off x="15880277" y="10545467"/>
            <a:ext cx="3163488" cy="1602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5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5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٢٥</a:t>
            </a:r>
          </a:p>
        </p:txBody>
      </p:sp>
      <p:sp>
        <p:nvSpPr>
          <p:cNvPr id="191" name="Google Shape;828;p33"/>
          <p:cNvSpPr txBox="1"/>
          <p:nvPr/>
        </p:nvSpPr>
        <p:spPr>
          <a:xfrm>
            <a:off x="14137428" y="7972003"/>
            <a:ext cx="6674873" cy="1189642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2533" tIns="162533" rIns="162533" bIns="162533">
            <a:normAutofit fontScale="100000" lnSpcReduction="0"/>
          </a:bodyPr>
          <a:lstStyle>
            <a:lvl1pPr defTabSz="914400" rtl="0">
              <a:defRPr b="1" sz="3400">
                <a:solidFill>
                  <a:srgbClr val="A17A74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استراتيجية التصفح</a:t>
            </a:r>
          </a:p>
        </p:txBody>
      </p:sp>
      <p:sp>
        <p:nvSpPr>
          <p:cNvPr id="192" name="Google Shape;1731;p23"/>
          <p:cNvSpPr txBox="1"/>
          <p:nvPr/>
        </p:nvSpPr>
        <p:spPr>
          <a:xfrm>
            <a:off x="15519052" y="1694266"/>
            <a:ext cx="4710747" cy="1150530"/>
          </a:xfrm>
          <a:prstGeom prst="rect">
            <a:avLst/>
          </a:prstGeom>
          <a:solidFill>
            <a:srgbClr val="FFFFFF"/>
          </a:solidFill>
          <a:ln w="12700">
            <a:solidFill>
              <a:srgbClr val="B5D4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384047" rtl="0">
              <a:defRPr b="1" sz="2730">
                <a:solidFill>
                  <a:srgbClr val="37677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/>
            <a:r>
              <a:t>بقوة البدايات تكون روعه النهايات </a:t>
            </a:r>
          </a:p>
        </p:txBody>
      </p:sp>
      <p:grpSp>
        <p:nvGrpSpPr>
          <p:cNvPr id="200" name="Google Shape;2422;p43"/>
          <p:cNvGrpSpPr/>
          <p:nvPr/>
        </p:nvGrpSpPr>
        <p:grpSpPr>
          <a:xfrm>
            <a:off x="20502157" y="7651845"/>
            <a:ext cx="1379885" cy="1829958"/>
            <a:chOff x="0" y="77"/>
            <a:chExt cx="1379883" cy="1829957"/>
          </a:xfrm>
        </p:grpSpPr>
        <p:sp>
          <p:nvSpPr>
            <p:cNvPr id="193" name="Google Shape;2423;p43"/>
            <p:cNvSpPr/>
            <p:nvPr/>
          </p:nvSpPr>
          <p:spPr>
            <a:xfrm>
              <a:off x="0" y="1456804"/>
              <a:ext cx="1379884" cy="373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1306" y="0"/>
                    <a:pt x="0" y="4835"/>
                    <a:pt x="0" y="10800"/>
                  </a:cubicBezTo>
                  <a:cubicBezTo>
                    <a:pt x="0" y="16770"/>
                    <a:pt x="1306" y="21600"/>
                    <a:pt x="2921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6EEF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4" name="Google Shape;2424;p43"/>
            <p:cNvSpPr/>
            <p:nvPr/>
          </p:nvSpPr>
          <p:spPr>
            <a:xfrm>
              <a:off x="0" y="1275170"/>
              <a:ext cx="1379884" cy="433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2101" y="0"/>
                    <a:pt x="1383" y="2198"/>
                    <a:pt x="846" y="3912"/>
                  </a:cubicBezTo>
                  <a:cubicBezTo>
                    <a:pt x="307" y="5622"/>
                    <a:pt x="0" y="15811"/>
                    <a:pt x="0" y="18339"/>
                  </a:cubicBezTo>
                  <a:cubicBezTo>
                    <a:pt x="0" y="19483"/>
                    <a:pt x="51" y="20542"/>
                    <a:pt x="179" y="21600"/>
                  </a:cubicBezTo>
                  <a:cubicBezTo>
                    <a:pt x="590" y="18014"/>
                    <a:pt x="1692" y="15567"/>
                    <a:pt x="2921" y="15567"/>
                  </a:cubicBezTo>
                  <a:lnTo>
                    <a:pt x="21600" y="15567"/>
                  </a:lnTo>
                  <a:lnTo>
                    <a:pt x="21600" y="3668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rgbClr val="080808">
                <a:alpha val="83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5" name="Google Shape;2425;p43"/>
            <p:cNvSpPr/>
            <p:nvPr/>
          </p:nvSpPr>
          <p:spPr>
            <a:xfrm>
              <a:off x="-1" y="77"/>
              <a:ext cx="186617" cy="1643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60" y="0"/>
                    <a:pt x="0" y="1097"/>
                    <a:pt x="0" y="2452"/>
                  </a:cubicBezTo>
                  <a:lnTo>
                    <a:pt x="0" y="21600"/>
                  </a:lnTo>
                  <a:cubicBezTo>
                    <a:pt x="0" y="20245"/>
                    <a:pt x="9660" y="19147"/>
                    <a:pt x="21600" y="1914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6" name="Google Shape;2426;p43"/>
            <p:cNvSpPr/>
            <p:nvPr/>
          </p:nvSpPr>
          <p:spPr>
            <a:xfrm>
              <a:off x="180078" y="1680647"/>
              <a:ext cx="1199806" cy="466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7" name="Google Shape;2427;p43"/>
            <p:cNvSpPr/>
            <p:nvPr/>
          </p:nvSpPr>
          <p:spPr>
            <a:xfrm>
              <a:off x="507452" y="1559957"/>
              <a:ext cx="872432" cy="474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8" name="Google Shape;2428;p43"/>
            <p:cNvSpPr/>
            <p:nvPr/>
          </p:nvSpPr>
          <p:spPr>
            <a:xfrm>
              <a:off x="186615" y="77"/>
              <a:ext cx="1193264" cy="1456723"/>
            </a:xfrm>
            <a:prstGeom prst="rect">
              <a:avLst/>
            </a:pr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9" name="Google Shape;2429;p43"/>
            <p:cNvSpPr/>
            <p:nvPr/>
          </p:nvSpPr>
          <p:spPr>
            <a:xfrm>
              <a:off x="268444" y="83539"/>
              <a:ext cx="1027906" cy="1291442"/>
            </a:xfrm>
            <a:prstGeom prst="rect">
              <a:avLst/>
            </a:pr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201" name="مستطيل"/>
          <p:cNvSpPr txBox="1"/>
          <p:nvPr/>
        </p:nvSpPr>
        <p:spPr>
          <a:xfrm>
            <a:off x="2654932" y="2269531"/>
            <a:ext cx="9537068" cy="8487059"/>
          </a:xfrm>
          <a:prstGeom prst="rect">
            <a:avLst/>
          </a:prstGeom>
          <a:solidFill>
            <a:srgbClr val="FEF9DA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243799" tIns="243799" rIns="243799" bIns="243799">
            <a:normAutofit fontScale="100000" lnSpcReduction="0"/>
          </a:bodyPr>
          <a:lstStyle/>
          <a:p>
            <a:pPr defTabSz="914400" rtl="0">
              <a:lnSpc>
                <a:spcPct val="80000"/>
              </a:lnSpc>
              <a:defRPr b="1" sz="20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</a:p>
        </p:txBody>
      </p:sp>
      <p:sp>
        <p:nvSpPr>
          <p:cNvPr id="202" name="Google Shape;828;p33"/>
          <p:cNvSpPr txBox="1"/>
          <p:nvPr/>
        </p:nvSpPr>
        <p:spPr>
          <a:xfrm>
            <a:off x="4086030" y="1694266"/>
            <a:ext cx="6674873" cy="1150530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2533" tIns="162533" rIns="162533" bIns="162533">
            <a:normAutofit fontScale="100000" lnSpcReduction="0"/>
          </a:bodyPr>
          <a:lstStyle>
            <a:lvl1pPr defTabSz="758951">
              <a:defRPr b="1" sz="4980">
                <a:solidFill>
                  <a:srgbClr val="E22400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 rtl="0">
              <a:defRPr/>
            </a:pPr>
            <a:r>
              <a:t>مهارة سابقة </a:t>
            </a:r>
          </a:p>
        </p:txBody>
      </p:sp>
      <p:pic>
        <p:nvPicPr>
          <p:cNvPr id="203" name="IMG_7954.jpeg" descr="IMG_7954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31007" y="3760590"/>
            <a:ext cx="8784919" cy="1302740"/>
          </a:xfrm>
          <a:prstGeom prst="rect">
            <a:avLst/>
          </a:prstGeom>
          <a:ln w="76200">
            <a:solidFill>
              <a:srgbClr val="FF8648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75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8" grpId="4"/>
      <p:bldP build="whole" bldLvl="1" animBg="1" rev="0" advAuto="0" spid="191" grpId="3"/>
      <p:bldP build="whole" bldLvl="1" animBg="1" rev="0" advAuto="0" spid="187" grpId="2"/>
      <p:bldP build="whole" bldLvl="1" animBg="1" rev="0" advAuto="0" spid="190" grpId="5"/>
      <p:bldP build="whole" bldLvl="1" animBg="1" rev="0" advAuto="0" spid="189" grpId="6"/>
      <p:bldP build="whole" bldLvl="1" animBg="1" rev="0" advAuto="0" spid="19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alphaModFix amt="19863"/>
            <a:extLst/>
          </a:blip>
          <a:stretch>
            <a:fillRect/>
          </a:stretch>
        </p:blipFill>
        <p:spPr>
          <a:xfrm>
            <a:off x="5016999" y="4199865"/>
            <a:ext cx="13492028" cy="668140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06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54167" y="4354955"/>
            <a:ext cx="9941564" cy="148048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07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368670" y="6195966"/>
            <a:ext cx="3564309" cy="443236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08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124841" y="6185290"/>
            <a:ext cx="3400214" cy="4453716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09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88674" y="6195966"/>
            <a:ext cx="3492552" cy="443236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10" name="تجميع"/>
          <p:cNvSpPr/>
          <p:nvPr/>
        </p:nvSpPr>
        <p:spPr>
          <a:xfrm rot="27000000">
            <a:off x="14814601" y="4496415"/>
            <a:ext cx="640953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1" name="ماذا نعرف"/>
          <p:cNvSpPr txBox="1"/>
          <p:nvPr/>
        </p:nvSpPr>
        <p:spPr>
          <a:xfrm>
            <a:off x="12975399" y="5846778"/>
            <a:ext cx="4319356" cy="723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212" name="تجميع"/>
          <p:cNvSpPr/>
          <p:nvPr/>
        </p:nvSpPr>
        <p:spPr>
          <a:xfrm rot="27000000">
            <a:off x="11504472" y="4562714"/>
            <a:ext cx="640953" cy="3243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3" name="تجميع"/>
          <p:cNvSpPr/>
          <p:nvPr/>
        </p:nvSpPr>
        <p:spPr>
          <a:xfrm rot="27000000">
            <a:off x="8173062" y="4557958"/>
            <a:ext cx="723778" cy="33361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4" name="ماذاسنتعلم"/>
          <p:cNvSpPr txBox="1"/>
          <p:nvPr/>
        </p:nvSpPr>
        <p:spPr>
          <a:xfrm>
            <a:off x="10722082" y="5864153"/>
            <a:ext cx="2471098" cy="723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215" name="ماذا تعلمنا"/>
          <p:cNvSpPr txBox="1"/>
          <p:nvPr/>
        </p:nvSpPr>
        <p:spPr>
          <a:xfrm>
            <a:off x="7202358" y="5912270"/>
            <a:ext cx="2665185" cy="723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grpSp>
        <p:nvGrpSpPr>
          <p:cNvPr id="220" name="تجميع"/>
          <p:cNvGrpSpPr/>
          <p:nvPr/>
        </p:nvGrpSpPr>
        <p:grpSpPr>
          <a:xfrm>
            <a:off x="5887674" y="2712693"/>
            <a:ext cx="12608653" cy="1120289"/>
            <a:chOff x="0" y="0"/>
            <a:chExt cx="12608652" cy="1120288"/>
          </a:xfrm>
        </p:grpSpPr>
        <p:grpSp>
          <p:nvGrpSpPr>
            <p:cNvPr id="218" name="تجميع"/>
            <p:cNvGrpSpPr/>
            <p:nvPr/>
          </p:nvGrpSpPr>
          <p:grpSpPr>
            <a:xfrm rot="5400000">
              <a:off x="5744181" y="-5744182"/>
              <a:ext cx="1120290" cy="12608654"/>
              <a:chOff x="0" y="0"/>
              <a:chExt cx="1120288" cy="12608652"/>
            </a:xfrm>
          </p:grpSpPr>
          <p:sp>
            <p:nvSpPr>
              <p:cNvPr id="216" name="Google Shape;2631;p60"/>
              <p:cNvSpPr/>
              <p:nvPr/>
            </p:nvSpPr>
            <p:spPr>
              <a:xfrm rot="5400000">
                <a:off x="-1263842" y="1263842"/>
                <a:ext cx="3647973" cy="1120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17" name="Google Shape;2632;p60"/>
              <p:cNvSpPr/>
              <p:nvPr/>
            </p:nvSpPr>
            <p:spPr>
              <a:xfrm rot="5400000">
                <a:off x="-4456585" y="7031780"/>
                <a:ext cx="10033459" cy="1120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219" name="مرادف كلمة"/>
            <p:cNvSpPr txBox="1"/>
            <p:nvPr/>
          </p:nvSpPr>
          <p:spPr>
            <a:xfrm>
              <a:off x="9871371" y="188833"/>
              <a:ext cx="2712723" cy="7426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b="1" sz="4600">
                  <a:solidFill>
                    <a:srgbClr val="09084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مرادف كلمة </a:t>
              </a:r>
            </a:p>
          </p:txBody>
        </p:sp>
      </p:grpSp>
      <p:sp>
        <p:nvSpPr>
          <p:cNvPr id="221" name="المفردات"/>
          <p:cNvSpPr txBox="1"/>
          <p:nvPr/>
        </p:nvSpPr>
        <p:spPr>
          <a:xfrm>
            <a:off x="22102907" y="7540564"/>
            <a:ext cx="1710677" cy="696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المفردات </a:t>
            </a:r>
          </a:p>
        </p:txBody>
      </p:sp>
      <p:sp>
        <p:nvSpPr>
          <p:cNvPr id="222" name="الحذف"/>
          <p:cNvSpPr txBox="1"/>
          <p:nvPr/>
        </p:nvSpPr>
        <p:spPr>
          <a:xfrm>
            <a:off x="21077460" y="8241875"/>
            <a:ext cx="2731361" cy="54549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800">
                <a:solidFill>
                  <a:srgbClr val="669D34"/>
                </a:solidFill>
              </a:defRPr>
            </a:lvl1pPr>
          </a:lstStyle>
          <a:p>
            <a:pPr rtl="0">
              <a:defRPr/>
            </a:pPr>
            <a:r>
              <a:t>الحذف</a:t>
            </a:r>
          </a:p>
        </p:txBody>
      </p:sp>
      <p:sp>
        <p:nvSpPr>
          <p:cNvPr id="223" name="الحذف"/>
          <p:cNvSpPr txBox="1"/>
          <p:nvPr/>
        </p:nvSpPr>
        <p:spPr>
          <a:xfrm>
            <a:off x="12678570" y="2814507"/>
            <a:ext cx="1405602" cy="627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669D34"/>
                </a:solidFill>
              </a:defRPr>
            </a:lvl1pPr>
          </a:lstStyle>
          <a:p>
            <a:pPr rtl="0">
              <a:defRPr/>
            </a:pPr>
            <a:r>
              <a:t>الحذف </a:t>
            </a:r>
          </a:p>
        </p:txBody>
      </p:sp>
      <p:sp>
        <p:nvSpPr>
          <p:cNvPr id="224" name="🎯حل نظاما مكونا من معادلتين باستعمال طريقة الحذف بالجمع…"/>
          <p:cNvSpPr txBox="1"/>
          <p:nvPr/>
        </p:nvSpPr>
        <p:spPr>
          <a:xfrm>
            <a:off x="9998010" y="6629342"/>
            <a:ext cx="3383362" cy="3869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2700">
                <a:solidFill>
                  <a:srgbClr val="016E8F"/>
                </a:solidFill>
              </a:defRPr>
            </a:pPr>
            <a:r>
              <a:t>🎯حل نظاما مكونا من معادلتين باستعمال طريقة الحذف بالجمع</a:t>
            </a:r>
          </a:p>
          <a:p>
            <a:pPr algn="r" rtl="0">
              <a:defRPr sz="2700">
                <a:solidFill>
                  <a:srgbClr val="016E8F"/>
                </a:solidFill>
              </a:defRPr>
            </a:pPr>
            <a:r>
              <a:t>🎯حل نظاما مكونا من معادلتين باستعمال طريقة الحذف بالطرح</a:t>
            </a:r>
          </a:p>
          <a:p>
            <a:pPr algn="r" rtl="0">
              <a:defRPr sz="2700">
                <a:solidFill>
                  <a:srgbClr val="016E8F"/>
                </a:solidFill>
              </a:defRPr>
            </a:pPr>
          </a:p>
        </p:txBody>
      </p:sp>
      <p:sp>
        <p:nvSpPr>
          <p:cNvPr id="225" name="حل نظام مكون من معادلتين خطتين بالتعويض"/>
          <p:cNvSpPr txBox="1"/>
          <p:nvPr/>
        </p:nvSpPr>
        <p:spPr>
          <a:xfrm>
            <a:off x="13287275" y="6858000"/>
            <a:ext cx="3727100" cy="297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2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حل نظام مكون من معادلتين خطتين بالتعويض </a:t>
            </a:r>
          </a:p>
        </p:txBody>
      </p:sp>
      <p:sp>
        <p:nvSpPr>
          <p:cNvPr id="226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٢٥</a:t>
            </a:r>
          </a:p>
        </p:txBody>
      </p:sp>
      <p:sp>
        <p:nvSpPr>
          <p:cNvPr id="227" name="ازاله ، طرح ، رمي ، نقض   ، …"/>
          <p:cNvSpPr txBox="1"/>
          <p:nvPr/>
        </p:nvSpPr>
        <p:spPr>
          <a:xfrm>
            <a:off x="7136903" y="2814507"/>
            <a:ext cx="5541668" cy="627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ازاله ، طرح ، رمي ، نقض   ، …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doors dir="vert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5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Class="entr" nodeType="after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3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Class="entr" nodeType="afterEffect" presetSubtype="1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1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Class="entr" nodeType="afterEffect" presetSubtype="1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5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Class="entr" nodeType="afterEffect" presetSubtype="1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3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Class="entr" nodeType="afterEffect" presetSubtype="1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7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Class="entr" nodeType="after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1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ntr" nodeType="clickEffect" presetSubtype="0" presetID="1" grpId="1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ntr" nodeType="click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0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4" grpId="14"/>
      <p:bldP build="whole" bldLvl="1" animBg="1" rev="0" advAuto="0" spid="209" grpId="12"/>
      <p:bldP build="whole" bldLvl="1" animBg="1" rev="0" advAuto="0" spid="211" grpId="5"/>
      <p:bldP build="whole" bldLvl="1" animBg="1" rev="0" advAuto="0" spid="205" grpId="4"/>
      <p:bldP build="whole" bldLvl="1" animBg="1" rev="0" advAuto="0" spid="225" grpId="13"/>
      <p:bldP build="whole" bldLvl="1" animBg="1" rev="0" advAuto="0" spid="215" grpId="11"/>
      <p:bldP build="whole" bldLvl="1" animBg="1" rev="0" advAuto="0" spid="212" grpId="7"/>
      <p:bldP build="whole" bldLvl="1" animBg="1" rev="0" advAuto="0" spid="213" grpId="10"/>
      <p:bldP build="whole" bldLvl="1" animBg="1" rev="0" advAuto="0" spid="223" grpId="1"/>
      <p:bldP build="whole" bldLvl="1" animBg="1" rev="0" advAuto="0" spid="208" grpId="9"/>
      <p:bldP build="whole" bldLvl="1" animBg="1" rev="0" advAuto="0" spid="214" grpId="8"/>
      <p:bldP build="whole" bldLvl="1" animBg="1" rev="0" advAuto="0" spid="210" grpId="3"/>
      <p:bldP build="whole" bldLvl="1" animBg="1" rev="0" advAuto="0" spid="207" grpId="6"/>
      <p:bldP build="whole" bldLvl="1" animBg="1" rev="0" advAuto="0" spid="227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0758" t="55795" r="1722" b="41386"/>
          <a:stretch>
            <a:fillRect/>
          </a:stretch>
        </p:blipFill>
        <p:spPr>
          <a:xfrm>
            <a:off x="21012683" y="9407776"/>
            <a:ext cx="2156000" cy="606128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30" name="لماذا ؟"/>
          <p:cNvSpPr txBox="1"/>
          <p:nvPr/>
        </p:nvSpPr>
        <p:spPr>
          <a:xfrm>
            <a:off x="7083647" y="2763426"/>
            <a:ext cx="11228864" cy="956414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defRPr b="1" sz="67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لماذا ؟</a:t>
            </a:r>
          </a:p>
        </p:txBody>
      </p:sp>
      <p:sp>
        <p:nvSpPr>
          <p:cNvPr id="231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٢٥</a:t>
            </a:r>
          </a:p>
        </p:txBody>
      </p:sp>
      <p:sp>
        <p:nvSpPr>
          <p:cNvPr id="232" name="لماذا تم تمثيل الموقف بالنظام ؟"/>
          <p:cNvSpPr txBox="1"/>
          <p:nvPr/>
        </p:nvSpPr>
        <p:spPr>
          <a:xfrm>
            <a:off x="13172949" y="8090853"/>
            <a:ext cx="7511301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5700">
                <a:solidFill>
                  <a:srgbClr val="4D22B2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لماذا تم تمثيل الموقف بالنظام ؟</a:t>
            </a:r>
          </a:p>
        </p:txBody>
      </p:sp>
      <p:sp>
        <p:nvSpPr>
          <p:cNvPr id="233" name="بيضاوي"/>
          <p:cNvSpPr/>
          <p:nvPr/>
        </p:nvSpPr>
        <p:spPr>
          <a:xfrm>
            <a:off x="19682139" y="2760251"/>
            <a:ext cx="1002110" cy="864694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63000"/>
              </a:srgbClr>
            </a:outerShdw>
          </a:effectLst>
        </p:spPr>
        <p:txBody>
          <a:bodyPr lIns="45719" rIns="45719"/>
          <a:lstStyle/>
          <a:p>
            <a:pPr algn="r" defTabSz="914400"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4" name="لان هناك ١٢ شهر في السنه والفرق بين أ وب يساوي ٢"/>
          <p:cNvSpPr txBox="1"/>
          <p:nvPr/>
        </p:nvSpPr>
        <p:spPr>
          <a:xfrm>
            <a:off x="1929456" y="8148003"/>
            <a:ext cx="10921478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sz="4900">
                <a:solidFill>
                  <a:srgbClr val="01C7FC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لان هناك ١٢ شهر في السنه والفرق بين أ وب يساوي ٢</a:t>
            </a:r>
          </a:p>
        </p:txBody>
      </p:sp>
      <p:sp>
        <p:nvSpPr>
          <p:cNvPr id="235" name="متى يمكن استعمال الحذف بواسطة الجمع لحل نظام من معادلات ؟"/>
          <p:cNvSpPr txBox="1"/>
          <p:nvPr/>
        </p:nvSpPr>
        <p:spPr>
          <a:xfrm>
            <a:off x="5051228" y="9086584"/>
            <a:ext cx="15955106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sz="5100">
                <a:solidFill>
                  <a:srgbClr val="4D22B2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متى يمكن استعمال الحذف بواسطة الجمع لحل نظام من معادلات ؟ </a:t>
            </a:r>
          </a:p>
        </p:txBody>
      </p:sp>
      <p:sp>
        <p:nvSpPr>
          <p:cNvPr id="236" name="اذا كان معاملا أحد المتغيرين متعاكسين"/>
          <p:cNvSpPr txBox="1"/>
          <p:nvPr/>
        </p:nvSpPr>
        <p:spPr>
          <a:xfrm>
            <a:off x="2145291" y="9710790"/>
            <a:ext cx="9426021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sz="5700">
                <a:solidFill>
                  <a:srgbClr val="01C7FC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اذا كان معاملا أحد المتغيرين متعاكسين</a:t>
            </a:r>
          </a:p>
        </p:txBody>
      </p:sp>
      <p:pic>
        <p:nvPicPr>
          <p:cNvPr id="237" name="IMG_7955.png" descr="IMG_7955.png"/>
          <p:cNvPicPr>
            <a:picLocks noChangeAspect="1"/>
          </p:cNvPicPr>
          <p:nvPr/>
        </p:nvPicPr>
        <p:blipFill>
          <a:blip r:embed="rId4">
            <a:extLst/>
          </a:blip>
          <a:srcRect l="8577" t="27013" r="53904" b="41309"/>
          <a:stretch>
            <a:fillRect/>
          </a:stretch>
        </p:blipFill>
        <p:spPr>
          <a:xfrm>
            <a:off x="7908407" y="4040383"/>
            <a:ext cx="3225707" cy="20426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IMG_7955.png" descr="IMG_7955.png"/>
          <p:cNvPicPr>
            <a:picLocks noChangeAspect="1"/>
          </p:cNvPicPr>
          <p:nvPr/>
        </p:nvPicPr>
        <p:blipFill>
          <a:blip r:embed="rId4">
            <a:extLst/>
          </a:blip>
          <a:srcRect l="47840" t="34564" r="10819" b="37041"/>
          <a:stretch>
            <a:fillRect/>
          </a:stretch>
        </p:blipFill>
        <p:spPr>
          <a:xfrm>
            <a:off x="11329208" y="4051146"/>
            <a:ext cx="7204848" cy="37114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7955.png" descr="IMG_7955.png"/>
          <p:cNvPicPr>
            <a:picLocks noChangeAspect="1"/>
          </p:cNvPicPr>
          <p:nvPr/>
        </p:nvPicPr>
        <p:blipFill>
          <a:blip r:embed="rId4">
            <a:extLst/>
          </a:blip>
          <a:srcRect l="6913" t="62604" r="10400" b="28201"/>
          <a:stretch>
            <a:fillRect/>
          </a:stretch>
        </p:blipFill>
        <p:spPr>
          <a:xfrm>
            <a:off x="2164341" y="10606140"/>
            <a:ext cx="17800605" cy="1484419"/>
          </a:xfrm>
          <a:prstGeom prst="rect">
            <a:avLst/>
          </a:prstGeom>
          <a:ln w="38100">
            <a:solidFill>
              <a:srgbClr val="FF6A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40" name="مستطيل مستطيل" descr="مستطيل مستطيل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819787" y="6415477"/>
            <a:ext cx="3103223" cy="1347245"/>
          </a:xfrm>
          <a:prstGeom prst="rect">
            <a:avLst/>
          </a:prstGeom>
        </p:spPr>
      </p:pic>
      <p:sp>
        <p:nvSpPr>
          <p:cNvPr id="242" name="بيضاوي"/>
          <p:cNvSpPr/>
          <p:nvPr/>
        </p:nvSpPr>
        <p:spPr>
          <a:xfrm>
            <a:off x="17502821" y="6514010"/>
            <a:ext cx="637274" cy="568740"/>
          </a:xfrm>
          <a:prstGeom prst="ellipse">
            <a:avLst/>
          </a:prstGeom>
          <a:solidFill>
            <a:schemeClr val="accent4">
              <a:hueOff val="366961"/>
              <a:satOff val="4172"/>
              <a:lumOff val="11129"/>
              <a:alpha val="46803"/>
            </a:schemeClr>
          </a:solidFill>
          <a:ln w="12700">
            <a:solidFill>
              <a:srgbClr val="000000">
                <a:alpha val="46803"/>
              </a:srgb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43" name="بيضاوي"/>
          <p:cNvSpPr/>
          <p:nvPr/>
        </p:nvSpPr>
        <p:spPr>
          <a:xfrm>
            <a:off x="17509171" y="7089099"/>
            <a:ext cx="637274" cy="553880"/>
          </a:xfrm>
          <a:prstGeom prst="ellipse">
            <a:avLst/>
          </a:prstGeom>
          <a:solidFill>
            <a:schemeClr val="accent4">
              <a:hueOff val="366961"/>
              <a:satOff val="4172"/>
              <a:lumOff val="11129"/>
              <a:alpha val="50684"/>
            </a:schemeClr>
          </a:solidFill>
          <a:ln w="12700">
            <a:solidFill>
              <a:srgbClr val="000000">
                <a:alpha val="50684"/>
              </a:srgb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244" name="IMG_7957.png" descr="IMG_7957.png"/>
          <p:cNvPicPr>
            <a:picLocks noChangeAspect="1"/>
          </p:cNvPicPr>
          <p:nvPr/>
        </p:nvPicPr>
        <p:blipFill>
          <a:blip r:embed="rId6">
            <a:extLst/>
          </a:blip>
          <a:srcRect l="27728" t="38745" r="26841" b="49309"/>
          <a:stretch>
            <a:fillRect/>
          </a:stretch>
        </p:blipFill>
        <p:spPr>
          <a:xfrm>
            <a:off x="1652863" y="3828298"/>
            <a:ext cx="6255640" cy="123351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45" name="IMG_7957.png" descr="IMG_7957.png"/>
          <p:cNvPicPr>
            <a:picLocks noChangeAspect="1"/>
          </p:cNvPicPr>
          <p:nvPr/>
        </p:nvPicPr>
        <p:blipFill>
          <a:blip r:embed="rId6">
            <a:extLst/>
          </a:blip>
          <a:srcRect l="46434" t="56987" r="27284" b="38841"/>
          <a:stretch>
            <a:fillRect/>
          </a:stretch>
        </p:blipFill>
        <p:spPr>
          <a:xfrm>
            <a:off x="2675551" y="5167069"/>
            <a:ext cx="4644285" cy="55277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46" name="IMG_7957.png" descr="IMG_7957.png"/>
          <p:cNvPicPr>
            <a:picLocks noChangeAspect="1"/>
          </p:cNvPicPr>
          <p:nvPr/>
        </p:nvPicPr>
        <p:blipFill>
          <a:blip r:embed="rId6">
            <a:extLst/>
          </a:blip>
          <a:srcRect l="27284" t="73576" r="26597" b="1254"/>
          <a:stretch>
            <a:fillRect/>
          </a:stretch>
        </p:blipFill>
        <p:spPr>
          <a:xfrm>
            <a:off x="2279635" y="5879493"/>
            <a:ext cx="5110626" cy="209187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47" name="بحث"/>
          <p:cNvSpPr/>
          <p:nvPr/>
        </p:nvSpPr>
        <p:spPr>
          <a:xfrm>
            <a:off x="16956227" y="3863854"/>
            <a:ext cx="1743164" cy="20430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00" h="21502" fill="norm" stroke="1" extrusionOk="0">
                <a:moveTo>
                  <a:pt x="7928" y="4"/>
                </a:moveTo>
                <a:cubicBezTo>
                  <a:pt x="6343" y="54"/>
                  <a:pt x="4758" y="513"/>
                  <a:pt x="3383" y="1414"/>
                </a:cubicBezTo>
                <a:cubicBezTo>
                  <a:pt x="-286" y="3816"/>
                  <a:pt x="-1098" y="8454"/>
                  <a:pt x="1573" y="11753"/>
                </a:cubicBezTo>
                <a:cubicBezTo>
                  <a:pt x="3866" y="14587"/>
                  <a:pt x="8102" y="15587"/>
                  <a:pt x="11645" y="14130"/>
                </a:cubicBezTo>
                <a:lnTo>
                  <a:pt x="11895" y="14028"/>
                </a:lnTo>
                <a:lnTo>
                  <a:pt x="12039" y="14238"/>
                </a:lnTo>
                <a:cubicBezTo>
                  <a:pt x="12051" y="14256"/>
                  <a:pt x="12060" y="14269"/>
                  <a:pt x="12071" y="14282"/>
                </a:cubicBezTo>
                <a:lnTo>
                  <a:pt x="17686" y="21218"/>
                </a:lnTo>
                <a:cubicBezTo>
                  <a:pt x="17806" y="21366"/>
                  <a:pt x="17984" y="21464"/>
                  <a:pt x="18188" y="21493"/>
                </a:cubicBezTo>
                <a:cubicBezTo>
                  <a:pt x="18392" y="21522"/>
                  <a:pt x="18597" y="21479"/>
                  <a:pt x="18762" y="21371"/>
                </a:cubicBezTo>
                <a:lnTo>
                  <a:pt x="20082" y="20505"/>
                </a:lnTo>
                <a:cubicBezTo>
                  <a:pt x="20425" y="20281"/>
                  <a:pt x="20502" y="19847"/>
                  <a:pt x="20252" y="19538"/>
                </a:cubicBezTo>
                <a:lnTo>
                  <a:pt x="14637" y="12602"/>
                </a:lnTo>
                <a:cubicBezTo>
                  <a:pt x="14613" y="12572"/>
                  <a:pt x="14586" y="12546"/>
                  <a:pt x="14559" y="12521"/>
                </a:cubicBezTo>
                <a:lnTo>
                  <a:pt x="14359" y="12340"/>
                </a:lnTo>
                <a:lnTo>
                  <a:pt x="14540" y="12143"/>
                </a:lnTo>
                <a:cubicBezTo>
                  <a:pt x="16964" y="9533"/>
                  <a:pt x="17103" y="5790"/>
                  <a:pt x="14878" y="3042"/>
                </a:cubicBezTo>
                <a:cubicBezTo>
                  <a:pt x="13209" y="980"/>
                  <a:pt x="10569" y="-78"/>
                  <a:pt x="7928" y="4"/>
                </a:cubicBezTo>
                <a:close/>
                <a:moveTo>
                  <a:pt x="7952" y="1548"/>
                </a:moveTo>
                <a:cubicBezTo>
                  <a:pt x="8377" y="1533"/>
                  <a:pt x="8807" y="1556"/>
                  <a:pt x="9237" y="1617"/>
                </a:cubicBezTo>
                <a:cubicBezTo>
                  <a:pt x="10956" y="1861"/>
                  <a:pt x="12466" y="2690"/>
                  <a:pt x="13488" y="3952"/>
                </a:cubicBezTo>
                <a:cubicBezTo>
                  <a:pt x="15601" y="6562"/>
                  <a:pt x="14959" y="10231"/>
                  <a:pt x="12058" y="12131"/>
                </a:cubicBezTo>
                <a:cubicBezTo>
                  <a:pt x="10904" y="12887"/>
                  <a:pt x="9563" y="13250"/>
                  <a:pt x="8234" y="13250"/>
                </a:cubicBezTo>
                <a:cubicBezTo>
                  <a:pt x="6221" y="13250"/>
                  <a:pt x="4235" y="12415"/>
                  <a:pt x="2963" y="10843"/>
                </a:cubicBezTo>
                <a:cubicBezTo>
                  <a:pt x="850" y="8233"/>
                  <a:pt x="1491" y="4565"/>
                  <a:pt x="4393" y="2665"/>
                </a:cubicBezTo>
                <a:cubicBezTo>
                  <a:pt x="5446" y="1976"/>
                  <a:pt x="6677" y="1593"/>
                  <a:pt x="7952" y="1548"/>
                </a:cubicBezTo>
                <a:close/>
              </a:path>
            </a:pathLst>
          </a:custGeom>
          <a:solidFill>
            <a:srgbClr val="A7C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xit" nodeType="afterEffect" presetSubtype="5" presetID="3" grpId="4" fill="hold">
                                  <p:stCondLst>
                                    <p:cond delay="42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blinds(vertical)" transition="out">
                                      <p:cBhvr>
                                        <p:cTn id="18" dur="1000" fill="hold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250"/>
                            </p:stCondLst>
                            <p:childTnLst>
                              <p:par>
                                <p:cTn id="21" presetClass="exit" nodeType="afterEffect" presetSubtype="5" presetID="3" grpId="5" fill="hold">
                                  <p:stCondLst>
                                    <p:cond delay="9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blinds(vertical)" transition="out">
                                      <p:cBhvr>
                                        <p:cTn id="22" dur="1000" fill="hold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50"/>
                            </p:stCondLst>
                            <p:childTnLst>
                              <p:par>
                                <p:cTn id="25" presetClass="exit" nodeType="afterEffect" presetSubtype="5" presetID="3" grpId="6" fill="hold">
                                  <p:stCondLst>
                                    <p:cond delay="6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blinds(vertical)" transition="out">
                                      <p:cBhvr>
                                        <p:cTn id="26" dur="1000" fill="hold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32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path" nodeType="afterEffect" presetSubtype="0" presetID="-1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22737 0.018403 -0.045475 0.036807 -0.072094 0.042229 C -0.098713 0.047652 -0.129215 0.040093 -0.150566 0.029741 C -0.171917 0.019389 -0.184117 0.006244 -0.196318 -0.006901" origin="layout" pathEditMode="relative">
                                      <p:cBhvr>
                                        <p:cTn id="36" dur="7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"/>
                            </p:stCondLst>
                            <p:childTnLst>
                              <p:par>
                                <p:cTn id="38" presetClass="exit" nodeType="afterEffect" presetSubtype="8" presetID="2" grpId="9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Subtype="32" presetID="2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Class="entr" nodeType="after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1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Class="entr" nodeType="after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5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Class="entr" nodeType="afterEffect" presetSubtype="0" presetID="1" grpId="1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Class="entr" nodeType="after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2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Class="entr" nodeType="afterEffect" presetSubtype="32" presetID="23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000"/>
                            </p:stCondLst>
                            <p:childTnLst>
                              <p:par>
                                <p:cTn id="69" presetClass="entr" nodeType="afterEffect" presetID="9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1"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Class="entr" nodeType="afterEffect" presetID="9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5" dur="2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Class="emph" nodeType="afterEffect" presetSubtype="0" presetID="35" grpId="18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Class="emph" nodeType="afterEffect" presetSubtype="0" presetID="35" grpId="19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Class="emph" nodeType="afterEffect" presetSubtype="0" presetID="35" grpId="20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Class="emph" nodeType="afterEffect" presetSubtype="0" presetID="35" grpId="21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9" grpId="12"/>
      <p:bldP build="whole" bldLvl="1" animBg="1" rev="0" advAuto="0" spid="246" grpId="3"/>
      <p:bldP build="whole" bldLvl="1" animBg="1" rev="0" advAuto="0" spid="243" grpId="20"/>
      <p:bldP build="whole" bldLvl="1" animBg="1" rev="0" advAuto="0" spid="246" grpId="6"/>
      <p:bldP build="whole" bldLvl="1" animBg="1" rev="0" advAuto="0" spid="245" grpId="2"/>
      <p:bldP build="whole" bldLvl="1" animBg="1" rev="0" advAuto="0" spid="243" grpId="21"/>
      <p:bldP build="whole" bldLvl="1" animBg="1" rev="0" advAuto="0" spid="245" grpId="5"/>
      <p:bldP build="whole" bldLvl="1" animBg="1" rev="0" advAuto="0" spid="234" grpId="13"/>
      <p:bldP build="whole" bldLvl="1" animBg="1" rev="0" advAuto="0" spid="244" grpId="1"/>
      <p:bldP build="whole" bldLvl="1" animBg="1" rev="0" advAuto="0" spid="244" grpId="4"/>
      <p:bldP build="whole" bldLvl="1" animBg="1" rev="0" advAuto="0" spid="235" grpId="14"/>
      <p:bldP build="whole" bldLvl="1" animBg="1" rev="0" advAuto="0" spid="247" grpId="7"/>
      <p:bldP build="whole" bldLvl="1" animBg="1" rev="0" advAuto="0" spid="247" grpId="9"/>
      <p:bldP build="whole" bldLvl="1" animBg="1" rev="0" advAuto="0" spid="242" grpId="16"/>
      <p:bldP build="whole" bldLvl="1" animBg="1" rev="0" advAuto="0" spid="242" grpId="18"/>
      <p:bldP build="whole" bldLvl="1" animBg="1" rev="0" advAuto="0" spid="242" grpId="19"/>
      <p:bldP build="whole" bldLvl="1" animBg="1" rev="0" advAuto="0" spid="240" grpId="11"/>
      <p:bldP build="whole" bldLvl="1" animBg="1" rev="0" advAuto="0" spid="236" grpId="15"/>
      <p:bldP build="whole" bldLvl="1" animBg="1" rev="0" advAuto="0" spid="232" grpId="10"/>
      <p:bldP build="whole" bldLvl="1" animBg="1" rev="0" advAuto="0" spid="243" grpId="17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IMG_7958.jpeg" descr="IMG_795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04092" y="5368188"/>
            <a:ext cx="13467794" cy="2237025"/>
          </a:xfrm>
          <a:prstGeom prst="rect">
            <a:avLst/>
          </a:prstGeom>
          <a:ln w="50800">
            <a:solidFill>
              <a:srgbClr val="92929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eeza Pro Bold"/>
            <a:ea typeface="Geeza Pro Bold"/>
            <a:cs typeface="Geeza Pro Bold"/>
            <a:sym typeface="Geeza Pro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eeza Pro Bold"/>
            <a:ea typeface="Geeza Pro Bold"/>
            <a:cs typeface="Geeza Pro Bold"/>
            <a:sym typeface="Geeza Pro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