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9" r:id="rId2"/>
    <p:sldId id="263" r:id="rId3"/>
    <p:sldId id="281" r:id="rId4"/>
    <p:sldId id="260" r:id="rId5"/>
    <p:sldId id="431" r:id="rId6"/>
    <p:sldId id="432" r:id="rId7"/>
    <p:sldId id="435" r:id="rId8"/>
    <p:sldId id="436" r:id="rId9"/>
    <p:sldId id="427" r:id="rId10"/>
    <p:sldId id="271" r:id="rId11"/>
    <p:sldId id="378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D411E9-4537-41B3-AF00-48C24AF5E414}">
          <p14:sldIdLst>
            <p14:sldId id="259"/>
            <p14:sldId id="263"/>
            <p14:sldId id="281"/>
            <p14:sldId id="260"/>
            <p14:sldId id="431"/>
            <p14:sldId id="432"/>
            <p14:sldId id="435"/>
            <p14:sldId id="436"/>
            <p14:sldId id="427"/>
            <p14:sldId id="271"/>
            <p14:sldId id="37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798"/>
    <a:srgbClr val="FFC511"/>
    <a:srgbClr val="F28020"/>
    <a:srgbClr val="E32D29"/>
    <a:srgbClr val="FF6600"/>
    <a:srgbClr val="EFFAFF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F4A1504-9D62-42E8-9C4D-095D47C208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3863" y="483729"/>
            <a:ext cx="5311808" cy="58905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915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1F732-5ACB-CB47-9A85-095AE7A0F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2CDE-BAFC-2445-952A-AA8397AC22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aphic 36">
            <a:extLst>
              <a:ext uri="{FF2B5EF4-FFF2-40B4-BE49-F238E27FC236}">
                <a16:creationId xmlns:a16="http://schemas.microsoft.com/office/drawing/2014/main" id="{1432BD43-3380-2B40-BE9D-364362E738F0}"/>
              </a:ext>
            </a:extLst>
          </p:cNvPr>
          <p:cNvGrpSpPr/>
          <p:nvPr userDrawn="1"/>
        </p:nvGrpSpPr>
        <p:grpSpPr>
          <a:xfrm flipH="1">
            <a:off x="3094487" y="0"/>
            <a:ext cx="9106478" cy="6867340"/>
            <a:chOff x="920304" y="657759"/>
            <a:chExt cx="5448300" cy="4108649"/>
          </a:xfrm>
          <a:solidFill>
            <a:schemeClr val="accent1"/>
          </a:solidFill>
          <a:effectLst>
            <a:outerShdw blurRad="127000" dist="38100" dir="8100000" algn="tr" rotWithShape="0">
              <a:prstClr val="black">
                <a:alpha val="10000"/>
              </a:prstClr>
            </a:outerShd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A91CB15-E3FA-2543-BFDB-73053A502C49}"/>
                </a:ext>
              </a:extLst>
            </p:cNvPr>
            <p:cNvSpPr/>
            <p:nvPr/>
          </p:nvSpPr>
          <p:spPr>
            <a:xfrm>
              <a:off x="920304" y="657759"/>
              <a:ext cx="5448300" cy="4108649"/>
            </a:xfrm>
            <a:custGeom>
              <a:avLst/>
              <a:gdLst>
                <a:gd name="connsiteX0" fmla="*/ 0 w 5448300"/>
                <a:gd name="connsiteY0" fmla="*/ 4111792 h 4108649"/>
                <a:gd name="connsiteX1" fmla="*/ 1862614 w 5448300"/>
                <a:gd name="connsiteY1" fmla="*/ 3549325 h 4108649"/>
                <a:gd name="connsiteX2" fmla="*/ 3696367 w 5448300"/>
                <a:gd name="connsiteY2" fmla="*/ 2429623 h 4108649"/>
                <a:gd name="connsiteX3" fmla="*/ 4780121 w 5448300"/>
                <a:gd name="connsiteY3" fmla="*/ 857970 h 4108649"/>
                <a:gd name="connsiteX4" fmla="*/ 5455063 w 5448300"/>
                <a:gd name="connsiteY4" fmla="*/ 4 h 4108649"/>
                <a:gd name="connsiteX5" fmla="*/ 0 w 5448300"/>
                <a:gd name="connsiteY5" fmla="*/ 4 h 410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8300" h="4108649">
                  <a:moveTo>
                    <a:pt x="0" y="4111792"/>
                  </a:moveTo>
                  <a:cubicBezTo>
                    <a:pt x="458153" y="3274844"/>
                    <a:pt x="1292352" y="3671158"/>
                    <a:pt x="1862614" y="3549325"/>
                  </a:cubicBezTo>
                  <a:cubicBezTo>
                    <a:pt x="2801588" y="3348363"/>
                    <a:pt x="2323433" y="2442463"/>
                    <a:pt x="3696367" y="2429623"/>
                  </a:cubicBezTo>
                  <a:cubicBezTo>
                    <a:pt x="4826413" y="2419066"/>
                    <a:pt x="5147882" y="1961028"/>
                    <a:pt x="4780121" y="857970"/>
                  </a:cubicBezTo>
                  <a:cubicBezTo>
                    <a:pt x="4491419" y="-8936"/>
                    <a:pt x="5455063" y="4"/>
                    <a:pt x="5455063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14C7C73-419A-6A44-A0F4-6397C90CE694}"/>
                </a:ext>
              </a:extLst>
            </p:cNvPr>
            <p:cNvSpPr/>
            <p:nvPr userDrawn="1"/>
          </p:nvSpPr>
          <p:spPr>
            <a:xfrm>
              <a:off x="920305" y="657763"/>
              <a:ext cx="5105400" cy="3576047"/>
            </a:xfrm>
            <a:custGeom>
              <a:avLst/>
              <a:gdLst>
                <a:gd name="connsiteX0" fmla="*/ 0 w 5105400"/>
                <a:gd name="connsiteY0" fmla="*/ 3582609 h 3576046"/>
                <a:gd name="connsiteX1" fmla="*/ 1693355 w 5105400"/>
                <a:gd name="connsiteY1" fmla="*/ 3237464 h 3576046"/>
                <a:gd name="connsiteX2" fmla="*/ 3463957 w 5105400"/>
                <a:gd name="connsiteY2" fmla="*/ 2198603 h 3576046"/>
                <a:gd name="connsiteX3" fmla="*/ 4489323 w 5105400"/>
                <a:gd name="connsiteY3" fmla="*/ 900574 h 3576046"/>
                <a:gd name="connsiteX4" fmla="*/ 5112067 w 5105400"/>
                <a:gd name="connsiteY4" fmla="*/ 0 h 3576046"/>
                <a:gd name="connsiteX5" fmla="*/ 0 w 5105400"/>
                <a:gd name="connsiteY5" fmla="*/ 0 h 35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400" h="3576046">
                  <a:moveTo>
                    <a:pt x="0" y="3582609"/>
                  </a:moveTo>
                  <a:cubicBezTo>
                    <a:pt x="479393" y="2866163"/>
                    <a:pt x="1158907" y="3351688"/>
                    <a:pt x="1693355" y="3237464"/>
                  </a:cubicBezTo>
                  <a:cubicBezTo>
                    <a:pt x="2573274" y="3049531"/>
                    <a:pt x="2177320" y="2210301"/>
                    <a:pt x="3463957" y="2198603"/>
                  </a:cubicBezTo>
                  <a:cubicBezTo>
                    <a:pt x="4522946" y="2189092"/>
                    <a:pt x="4811745" y="1693772"/>
                    <a:pt x="4489323" y="900574"/>
                  </a:cubicBezTo>
                  <a:cubicBezTo>
                    <a:pt x="4159377" y="88735"/>
                    <a:pt x="5112067" y="0"/>
                    <a:pt x="5112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8F2FF3-80DC-7547-99B9-F514CF6C6C20}"/>
                </a:ext>
              </a:extLst>
            </p:cNvPr>
            <p:cNvSpPr/>
            <p:nvPr/>
          </p:nvSpPr>
          <p:spPr>
            <a:xfrm>
              <a:off x="929830" y="657763"/>
              <a:ext cx="4667250" cy="3271702"/>
            </a:xfrm>
            <a:custGeom>
              <a:avLst/>
              <a:gdLst>
                <a:gd name="connsiteX0" fmla="*/ 4671537 w 4667250"/>
                <a:gd name="connsiteY0" fmla="*/ 0 h 3271702"/>
                <a:gd name="connsiteX1" fmla="*/ 0 w 4667250"/>
                <a:gd name="connsiteY1" fmla="*/ 0 h 3271702"/>
                <a:gd name="connsiteX2" fmla="*/ 0 w 4667250"/>
                <a:gd name="connsiteY2" fmla="*/ 3273890 h 3271702"/>
                <a:gd name="connsiteX3" fmla="*/ 1766507 w 4667250"/>
                <a:gd name="connsiteY3" fmla="*/ 3109068 h 3271702"/>
                <a:gd name="connsiteX4" fmla="*/ 3497771 w 4667250"/>
                <a:gd name="connsiteY4" fmla="*/ 2009149 h 3271702"/>
                <a:gd name="connsiteX5" fmla="*/ 4151947 w 4667250"/>
                <a:gd name="connsiteY5" fmla="*/ 802899 h 3271702"/>
                <a:gd name="connsiteX6" fmla="*/ 4671537 w 4667250"/>
                <a:gd name="connsiteY6" fmla="*/ 0 h 327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7250" h="3271702">
                  <a:moveTo>
                    <a:pt x="4671537" y="0"/>
                  </a:moveTo>
                  <a:lnTo>
                    <a:pt x="0" y="0"/>
                  </a:lnTo>
                  <a:lnTo>
                    <a:pt x="0" y="3273890"/>
                  </a:lnTo>
                  <a:cubicBezTo>
                    <a:pt x="438150" y="2619169"/>
                    <a:pt x="1271683" y="3176405"/>
                    <a:pt x="1766507" y="3109068"/>
                  </a:cubicBezTo>
                  <a:cubicBezTo>
                    <a:pt x="2694146" y="2982955"/>
                    <a:pt x="2321909" y="2020086"/>
                    <a:pt x="3497771" y="2009149"/>
                  </a:cubicBezTo>
                  <a:cubicBezTo>
                    <a:pt x="4465415" y="2000113"/>
                    <a:pt x="4398740" y="1545404"/>
                    <a:pt x="4151947" y="802899"/>
                  </a:cubicBezTo>
                  <a:cubicBezTo>
                    <a:pt x="3905155" y="60393"/>
                    <a:pt x="4671537" y="0"/>
                    <a:pt x="46715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2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67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43EA-2728-4875-871F-7DDEE8ABD71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4D29-7FC3-44FD-9779-F4E95E9D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4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veworksheets.com/dd1497526cp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383D4AC-F0E1-4131-8AA3-F4862339D9DF}"/>
              </a:ext>
            </a:extLst>
          </p:cNvPr>
          <p:cNvSpPr txBox="1"/>
          <p:nvPr/>
        </p:nvSpPr>
        <p:spPr>
          <a:xfrm>
            <a:off x="7818006" y="2437039"/>
            <a:ext cx="22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6</a:t>
            </a:r>
            <a:endParaRPr lang="en-US" sz="7200" b="1" dirty="0">
              <a:solidFill>
                <a:schemeClr val="tx1">
                  <a:lumMod val="65000"/>
                  <a:lumOff val="35000"/>
                </a:schemeClr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344545-2F51-4044-BF8D-41B347A253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>
            <a:off x="1253337" y="1486388"/>
            <a:ext cx="4228064" cy="4893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riblet"/>
            <a:contourClr>
              <a:srgbClr val="969696"/>
            </a:contourClr>
          </a:sp3d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050FD6B-B549-403B-AAB3-8384E7B5BE1C}"/>
              </a:ext>
            </a:extLst>
          </p:cNvPr>
          <p:cNvSpPr txBox="1"/>
          <p:nvPr/>
        </p:nvSpPr>
        <p:spPr>
          <a:xfrm>
            <a:off x="6363854" y="4547385"/>
            <a:ext cx="542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Form, meaning &amp; Functions</a:t>
            </a:r>
          </a:p>
        </p:txBody>
      </p:sp>
      <p:sp>
        <p:nvSpPr>
          <p:cNvPr id="62" name="Freeform 169">
            <a:extLst>
              <a:ext uri="{FF2B5EF4-FFF2-40B4-BE49-F238E27FC236}">
                <a16:creationId xmlns:a16="http://schemas.microsoft.com/office/drawing/2014/main" id="{915CA017-27AE-469C-8A75-F5AD559D851C}"/>
              </a:ext>
            </a:extLst>
          </p:cNvPr>
          <p:cNvSpPr/>
          <p:nvPr/>
        </p:nvSpPr>
        <p:spPr>
          <a:xfrm>
            <a:off x="0" y="-7195"/>
            <a:ext cx="12192000" cy="1686464"/>
          </a:xfrm>
          <a:custGeom>
            <a:avLst/>
            <a:gdLst>
              <a:gd name="connsiteX0" fmla="*/ 0 w 12192000"/>
              <a:gd name="connsiteY0" fmla="*/ 0 h 1686464"/>
              <a:gd name="connsiteX1" fmla="*/ 12192000 w 12192000"/>
              <a:gd name="connsiteY1" fmla="*/ 0 h 1686464"/>
              <a:gd name="connsiteX2" fmla="*/ 12192000 w 12192000"/>
              <a:gd name="connsiteY2" fmla="*/ 1626004 h 1686464"/>
              <a:gd name="connsiteX3" fmla="*/ 11789360 w 12192000"/>
              <a:gd name="connsiteY3" fmla="*/ 1667243 h 1686464"/>
              <a:gd name="connsiteX4" fmla="*/ 9264011 w 12192000"/>
              <a:gd name="connsiteY4" fmla="*/ 1228961 h 1686464"/>
              <a:gd name="connsiteX5" fmla="*/ 3276374 w 12192000"/>
              <a:gd name="connsiteY5" fmla="*/ 917558 h 1686464"/>
              <a:gd name="connsiteX6" fmla="*/ 0 w 12192000"/>
              <a:gd name="connsiteY6" fmla="*/ 1345023 h 16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686464">
                <a:moveTo>
                  <a:pt x="0" y="0"/>
                </a:moveTo>
                <a:lnTo>
                  <a:pt x="12192000" y="0"/>
                </a:lnTo>
                <a:lnTo>
                  <a:pt x="12192000" y="1626004"/>
                </a:lnTo>
                <a:lnTo>
                  <a:pt x="11789360" y="1667243"/>
                </a:lnTo>
                <a:cubicBezTo>
                  <a:pt x="10939397" y="1730712"/>
                  <a:pt x="10022423" y="1649933"/>
                  <a:pt x="9264011" y="1228961"/>
                </a:cubicBezTo>
                <a:cubicBezTo>
                  <a:pt x="7241579" y="106369"/>
                  <a:pt x="5205347" y="298232"/>
                  <a:pt x="3276374" y="917558"/>
                </a:cubicBezTo>
                <a:cubicBezTo>
                  <a:pt x="1347400" y="1536885"/>
                  <a:pt x="0" y="1345023"/>
                  <a:pt x="0" y="1345023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lumMod val="40000"/>
                  <a:lumOff val="60000"/>
                </a:schemeClr>
              </a:gs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000000" scaled="0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 167">
            <a:extLst>
              <a:ext uri="{FF2B5EF4-FFF2-40B4-BE49-F238E27FC236}">
                <a16:creationId xmlns:a16="http://schemas.microsoft.com/office/drawing/2014/main" id="{A71F0C49-E209-4CD2-AA3F-9F1E2572E74C}"/>
              </a:ext>
            </a:extLst>
          </p:cNvPr>
          <p:cNvSpPr/>
          <p:nvPr/>
        </p:nvSpPr>
        <p:spPr>
          <a:xfrm>
            <a:off x="0" y="-7196"/>
            <a:ext cx="12192000" cy="1395765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accent1"/>
          </a:soli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943FCE-6F53-41CE-8041-0297A15F7A8C}"/>
              </a:ext>
            </a:extLst>
          </p:cNvPr>
          <p:cNvSpPr/>
          <p:nvPr/>
        </p:nvSpPr>
        <p:spPr>
          <a:xfrm>
            <a:off x="6548582" y="3509818"/>
            <a:ext cx="5052291" cy="979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Is There a view?</a:t>
            </a:r>
          </a:p>
        </p:txBody>
      </p:sp>
    </p:spTree>
    <p:extLst>
      <p:ext uri="{BB962C8B-B14F-4D97-AF65-F5344CB8AC3E}">
        <p14:creationId xmlns:p14="http://schemas.microsoft.com/office/powerpoint/2010/main" val="12087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Box 628">
            <a:extLst>
              <a:ext uri="{FF2B5EF4-FFF2-40B4-BE49-F238E27FC236}">
                <a16:creationId xmlns:a16="http://schemas.microsoft.com/office/drawing/2014/main" id="{28A40719-1567-EF4A-A3BE-9052A790B3E2}"/>
              </a:ext>
            </a:extLst>
          </p:cNvPr>
          <p:cNvSpPr txBox="1"/>
          <p:nvPr/>
        </p:nvSpPr>
        <p:spPr>
          <a:xfrm>
            <a:off x="2054855" y="2523480"/>
            <a:ext cx="529312" cy="461665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Raleway SemiBold" panose="020B0503030101060003" pitchFamily="34" charset="77"/>
              </a:rPr>
              <a:t>Ps</a:t>
            </a:r>
          </a:p>
        </p:txBody>
      </p:sp>
      <p:sp>
        <p:nvSpPr>
          <p:cNvPr id="636" name="Freeform 635">
            <a:extLst>
              <a:ext uri="{FF2B5EF4-FFF2-40B4-BE49-F238E27FC236}">
                <a16:creationId xmlns:a16="http://schemas.microsoft.com/office/drawing/2014/main" id="{8263A64C-52BE-9442-98D3-8D1476E2154C}"/>
              </a:ext>
            </a:extLst>
          </p:cNvPr>
          <p:cNvSpPr/>
          <p:nvPr/>
        </p:nvSpPr>
        <p:spPr>
          <a:xfrm rot="16200000" flipH="1">
            <a:off x="5676557" y="207474"/>
            <a:ext cx="2073017" cy="1972784"/>
          </a:xfrm>
          <a:custGeom>
            <a:avLst/>
            <a:gdLst>
              <a:gd name="connsiteX0" fmla="*/ 355694 w 2309179"/>
              <a:gd name="connsiteY0" fmla="*/ 6989 h 2197528"/>
              <a:gd name="connsiteX1" fmla="*/ 662160 w 2309179"/>
              <a:gd name="connsiteY1" fmla="*/ 278683 h 2197528"/>
              <a:gd name="connsiteX2" fmla="*/ 1156305 w 2309179"/>
              <a:gd name="connsiteY2" fmla="*/ 705346 h 2197528"/>
              <a:gd name="connsiteX3" fmla="*/ 2297781 w 2309179"/>
              <a:gd name="connsiteY3" fmla="*/ 1281270 h 2197528"/>
              <a:gd name="connsiteX4" fmla="*/ 1757737 w 2309179"/>
              <a:gd name="connsiteY4" fmla="*/ 2125082 h 2197528"/>
              <a:gd name="connsiteX5" fmla="*/ 519998 w 2309179"/>
              <a:gd name="connsiteY5" fmla="*/ 1913796 h 2197528"/>
              <a:gd name="connsiteX6" fmla="*/ 55691 w 2309179"/>
              <a:gd name="connsiteY6" fmla="*/ 1196032 h 2197528"/>
              <a:gd name="connsiteX7" fmla="*/ 355694 w 2309179"/>
              <a:gd name="connsiteY7" fmla="*/ 6989 h 219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9179" h="2197528">
                <a:moveTo>
                  <a:pt x="355694" y="6989"/>
                </a:moveTo>
                <a:cubicBezTo>
                  <a:pt x="507739" y="-31064"/>
                  <a:pt x="602007" y="90038"/>
                  <a:pt x="662160" y="278683"/>
                </a:cubicBezTo>
                <a:cubicBezTo>
                  <a:pt x="730200" y="491872"/>
                  <a:pt x="834826" y="629431"/>
                  <a:pt x="1156305" y="705346"/>
                </a:cubicBezTo>
                <a:cubicBezTo>
                  <a:pt x="1751180" y="845950"/>
                  <a:pt x="2213586" y="895608"/>
                  <a:pt x="2297781" y="1281270"/>
                </a:cubicBezTo>
                <a:cubicBezTo>
                  <a:pt x="2374564" y="1633255"/>
                  <a:pt x="2119224" y="1983623"/>
                  <a:pt x="1757737" y="2125082"/>
                </a:cubicBezTo>
                <a:cubicBezTo>
                  <a:pt x="1346551" y="2286044"/>
                  <a:pt x="848034" y="2174646"/>
                  <a:pt x="519998" y="1913796"/>
                </a:cubicBezTo>
                <a:cubicBezTo>
                  <a:pt x="248028" y="1697658"/>
                  <a:pt x="109952" y="1444515"/>
                  <a:pt x="55691" y="1196032"/>
                </a:cubicBezTo>
                <a:cubicBezTo>
                  <a:pt x="-131514" y="485118"/>
                  <a:pt x="200514" y="46183"/>
                  <a:pt x="355694" y="698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10000"/>
            </a:schemeClr>
          </a:soli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7" name="Freeform 636">
            <a:extLst>
              <a:ext uri="{FF2B5EF4-FFF2-40B4-BE49-F238E27FC236}">
                <a16:creationId xmlns:a16="http://schemas.microsoft.com/office/drawing/2014/main" id="{7492680D-F13A-F549-B278-00F9CD9CF762}"/>
              </a:ext>
            </a:extLst>
          </p:cNvPr>
          <p:cNvSpPr/>
          <p:nvPr/>
        </p:nvSpPr>
        <p:spPr>
          <a:xfrm rot="16200000" flipH="1">
            <a:off x="6064812" y="1759223"/>
            <a:ext cx="605697" cy="589273"/>
          </a:xfrm>
          <a:custGeom>
            <a:avLst/>
            <a:gdLst>
              <a:gd name="connsiteX0" fmla="*/ 535593 w 674698"/>
              <a:gd name="connsiteY0" fmla="*/ 615871 h 656404"/>
              <a:gd name="connsiteX1" fmla="*/ 140087 w 674698"/>
              <a:gd name="connsiteY1" fmla="*/ 336947 h 656404"/>
              <a:gd name="connsiteX2" fmla="*/ 12369 w 674698"/>
              <a:gd name="connsiteY2" fmla="*/ 138503 h 656404"/>
              <a:gd name="connsiteX3" fmla="*/ 260107 w 674698"/>
              <a:gd name="connsiteY3" fmla="*/ 1895 h 656404"/>
              <a:gd name="connsiteX4" fmla="*/ 681841 w 674698"/>
              <a:gd name="connsiteY4" fmla="*/ 383941 h 656404"/>
              <a:gd name="connsiteX5" fmla="*/ 642785 w 674698"/>
              <a:gd name="connsiteY5" fmla="*/ 617964 h 656404"/>
              <a:gd name="connsiteX6" fmla="*/ 587193 w 674698"/>
              <a:gd name="connsiteY6" fmla="*/ 660773 h 656404"/>
              <a:gd name="connsiteX7" fmla="*/ 535593 w 674698"/>
              <a:gd name="connsiteY7" fmla="*/ 615871 h 65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698" h="656404">
                <a:moveTo>
                  <a:pt x="535593" y="615871"/>
                </a:moveTo>
                <a:cubicBezTo>
                  <a:pt x="496537" y="544808"/>
                  <a:pt x="379842" y="393169"/>
                  <a:pt x="140087" y="336947"/>
                </a:cubicBezTo>
                <a:cubicBezTo>
                  <a:pt x="10374" y="306505"/>
                  <a:pt x="-20986" y="212325"/>
                  <a:pt x="12369" y="138503"/>
                </a:cubicBezTo>
                <a:cubicBezTo>
                  <a:pt x="51331" y="52029"/>
                  <a:pt x="156907" y="10837"/>
                  <a:pt x="260107" y="1895"/>
                </a:cubicBezTo>
                <a:cubicBezTo>
                  <a:pt x="535023" y="-22078"/>
                  <a:pt x="676330" y="185688"/>
                  <a:pt x="681841" y="383941"/>
                </a:cubicBezTo>
                <a:cubicBezTo>
                  <a:pt x="684122" y="466420"/>
                  <a:pt x="676425" y="549755"/>
                  <a:pt x="642785" y="617964"/>
                </a:cubicBezTo>
                <a:cubicBezTo>
                  <a:pt x="625680" y="652591"/>
                  <a:pt x="603443" y="663056"/>
                  <a:pt x="587193" y="660773"/>
                </a:cubicBezTo>
                <a:cubicBezTo>
                  <a:pt x="573129" y="658870"/>
                  <a:pt x="555549" y="652116"/>
                  <a:pt x="535593" y="6158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10000"/>
            </a:schemeClr>
          </a:soli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98B13192-CD9B-492F-9BC1-8CE7FB0280C8}"/>
              </a:ext>
            </a:extLst>
          </p:cNvPr>
          <p:cNvGrpSpPr/>
          <p:nvPr/>
        </p:nvGrpSpPr>
        <p:grpSpPr>
          <a:xfrm>
            <a:off x="341173" y="224445"/>
            <a:ext cx="2095445" cy="913429"/>
            <a:chOff x="6854382" y="965509"/>
            <a:chExt cx="2095445" cy="913429"/>
          </a:xfrm>
        </p:grpSpPr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1E1B404C-2BC9-4056-B48B-CAFF4F08904D}"/>
                </a:ext>
              </a:extLst>
            </p:cNvPr>
            <p:cNvSpPr txBox="1"/>
            <p:nvPr/>
          </p:nvSpPr>
          <p:spPr>
            <a:xfrm>
              <a:off x="6854382" y="1247996"/>
              <a:ext cx="2095445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charset="0"/>
                  <a:ea typeface="Poppins" charset="0"/>
                  <a:cs typeface="Poppins" charset="0"/>
                </a:rPr>
                <a:t>Practice</a:t>
              </a:r>
            </a:p>
          </p:txBody>
        </p:sp>
        <p:sp>
          <p:nvSpPr>
            <p:cNvPr id="323" name="Rounded Rectangle 17">
              <a:extLst>
                <a:ext uri="{FF2B5EF4-FFF2-40B4-BE49-F238E27FC236}">
                  <a16:creationId xmlns:a16="http://schemas.microsoft.com/office/drawing/2014/main" id="{4184D69D-5B88-4EAF-8ED6-3F4CDA356BE0}"/>
                </a:ext>
              </a:extLst>
            </p:cNvPr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Rounded Rectangle 18">
              <a:extLst>
                <a:ext uri="{FF2B5EF4-FFF2-40B4-BE49-F238E27FC236}">
                  <a16:creationId xmlns:a16="http://schemas.microsoft.com/office/drawing/2014/main" id="{1C3F70DE-882B-4CD1-84CA-3309946DB27B}"/>
                </a:ext>
              </a:extLst>
            </p:cNvPr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Rounded Rectangle 19">
              <a:extLst>
                <a:ext uri="{FF2B5EF4-FFF2-40B4-BE49-F238E27FC236}">
                  <a16:creationId xmlns:a16="http://schemas.microsoft.com/office/drawing/2014/main" id="{D95805C1-17B0-41BA-8A00-1EF3961E4FDE}"/>
                </a:ext>
              </a:extLst>
            </p:cNvPr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BCC784F-2197-460D-ADFB-A8B630287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4" y="3349490"/>
            <a:ext cx="2514815" cy="2514815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19BC973-B559-41EF-AB33-816D73313C9E}"/>
              </a:ext>
            </a:extLst>
          </p:cNvPr>
          <p:cNvGrpSpPr/>
          <p:nvPr/>
        </p:nvGrpSpPr>
        <p:grpSpPr>
          <a:xfrm>
            <a:off x="7415092" y="334145"/>
            <a:ext cx="4578765" cy="3389342"/>
            <a:chOff x="6100618" y="3078086"/>
            <a:chExt cx="5134864" cy="3707001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62BAE63-E874-4B98-BAED-39F88CA7175E}"/>
                </a:ext>
              </a:extLst>
            </p:cNvPr>
            <p:cNvSpPr/>
            <p:nvPr/>
          </p:nvSpPr>
          <p:spPr>
            <a:xfrm>
              <a:off x="8588996" y="5059929"/>
              <a:ext cx="24569" cy="515943"/>
            </a:xfrm>
            <a:custGeom>
              <a:avLst/>
              <a:gdLst>
                <a:gd name="connsiteX0" fmla="*/ 25797 w 24568"/>
                <a:gd name="connsiteY0" fmla="*/ 504887 h 515943"/>
                <a:gd name="connsiteX1" fmla="*/ 20883 w 24568"/>
                <a:gd name="connsiteY1" fmla="*/ 18427 h 515943"/>
                <a:gd name="connsiteX2" fmla="*/ 18427 w 24568"/>
                <a:gd name="connsiteY2" fmla="*/ 18427 h 515943"/>
                <a:gd name="connsiteX3" fmla="*/ 25797 w 24568"/>
                <a:gd name="connsiteY3" fmla="*/ 504887 h 5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68" h="515943">
                  <a:moveTo>
                    <a:pt x="25797" y="504887"/>
                  </a:moveTo>
                  <a:cubicBezTo>
                    <a:pt x="25797" y="504887"/>
                    <a:pt x="23340" y="320622"/>
                    <a:pt x="20883" y="18427"/>
                  </a:cubicBezTo>
                  <a:cubicBezTo>
                    <a:pt x="20883" y="18427"/>
                    <a:pt x="18427" y="18427"/>
                    <a:pt x="18427" y="18427"/>
                  </a:cubicBezTo>
                  <a:lnTo>
                    <a:pt x="25797" y="504887"/>
                  </a:lnTo>
                  <a:close/>
                </a:path>
              </a:pathLst>
            </a:custGeom>
            <a:solidFill>
              <a:srgbClr val="F798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136298C-38FA-4502-933B-2653A0B4BCE5}"/>
                </a:ext>
              </a:extLst>
            </p:cNvPr>
            <p:cNvSpPr/>
            <p:nvPr/>
          </p:nvSpPr>
          <p:spPr>
            <a:xfrm>
              <a:off x="6100618" y="5925182"/>
              <a:ext cx="5134864" cy="859905"/>
            </a:xfrm>
            <a:custGeom>
              <a:avLst/>
              <a:gdLst>
                <a:gd name="connsiteX0" fmla="*/ 5093892 w 5134863"/>
                <a:gd name="connsiteY0" fmla="*/ 438118 h 859905"/>
                <a:gd name="connsiteX1" fmla="*/ 2570684 w 5134863"/>
                <a:gd name="connsiteY1" fmla="*/ 828761 h 859905"/>
                <a:gd name="connsiteX2" fmla="*/ 47475 w 5134863"/>
                <a:gd name="connsiteY2" fmla="*/ 438118 h 859905"/>
                <a:gd name="connsiteX3" fmla="*/ 2570684 w 5134863"/>
                <a:gd name="connsiteY3" fmla="*/ 47476 h 859905"/>
                <a:gd name="connsiteX4" fmla="*/ 5093892 w 5134863"/>
                <a:gd name="connsiteY4" fmla="*/ 438118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4863" h="859905">
                  <a:moveTo>
                    <a:pt x="5093892" y="438118"/>
                  </a:moveTo>
                  <a:cubicBezTo>
                    <a:pt x="5093892" y="653865"/>
                    <a:pt x="3964213" y="828761"/>
                    <a:pt x="2570684" y="828761"/>
                  </a:cubicBezTo>
                  <a:cubicBezTo>
                    <a:pt x="1177154" y="828761"/>
                    <a:pt x="47475" y="653864"/>
                    <a:pt x="47475" y="438118"/>
                  </a:cubicBezTo>
                  <a:cubicBezTo>
                    <a:pt x="47475" y="222372"/>
                    <a:pt x="1177154" y="47476"/>
                    <a:pt x="2570684" y="47476"/>
                  </a:cubicBezTo>
                  <a:cubicBezTo>
                    <a:pt x="3964213" y="47476"/>
                    <a:pt x="5093892" y="222372"/>
                    <a:pt x="5093892" y="438118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24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19328DF-86FC-4762-880A-0F8BCD44DCA7}"/>
                </a:ext>
              </a:extLst>
            </p:cNvPr>
            <p:cNvSpPr/>
            <p:nvPr/>
          </p:nvSpPr>
          <p:spPr>
            <a:xfrm>
              <a:off x="10214081" y="6204832"/>
              <a:ext cx="368531" cy="221119"/>
            </a:xfrm>
            <a:custGeom>
              <a:avLst/>
              <a:gdLst>
                <a:gd name="connsiteX0" fmla="*/ 36990 w 368530"/>
                <a:gd name="connsiteY0" fmla="*/ 28254 h 221118"/>
                <a:gd name="connsiteX1" fmla="*/ 36990 w 368530"/>
                <a:gd name="connsiteY1" fmla="*/ 217433 h 221118"/>
                <a:gd name="connsiteX2" fmla="*/ 373582 w 368530"/>
                <a:gd name="connsiteY2" fmla="*/ 116701 h 221118"/>
                <a:gd name="connsiteX3" fmla="*/ 363753 w 368530"/>
                <a:gd name="connsiteY3" fmla="*/ 99503 h 221118"/>
                <a:gd name="connsiteX4" fmla="*/ 68929 w 368530"/>
                <a:gd name="connsiteY4" fmla="*/ 18427 h 221118"/>
                <a:gd name="connsiteX5" fmla="*/ 36990 w 368530"/>
                <a:gd name="connsiteY5" fmla="*/ 28254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530" h="221118">
                  <a:moveTo>
                    <a:pt x="36990" y="28254"/>
                  </a:moveTo>
                  <a:cubicBezTo>
                    <a:pt x="-4777" y="111788"/>
                    <a:pt x="36990" y="217433"/>
                    <a:pt x="36990" y="217433"/>
                  </a:cubicBezTo>
                  <a:lnTo>
                    <a:pt x="373582" y="116701"/>
                  </a:lnTo>
                  <a:cubicBezTo>
                    <a:pt x="368668" y="111788"/>
                    <a:pt x="366211" y="106874"/>
                    <a:pt x="363753" y="99503"/>
                  </a:cubicBezTo>
                  <a:cubicBezTo>
                    <a:pt x="263022" y="82305"/>
                    <a:pt x="164747" y="55280"/>
                    <a:pt x="68929" y="18427"/>
                  </a:cubicBezTo>
                  <a:lnTo>
                    <a:pt x="36990" y="28254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4ECEAF1-814C-4A0C-AFEE-677E42B56F1E}"/>
                </a:ext>
              </a:extLst>
            </p:cNvPr>
            <p:cNvSpPr/>
            <p:nvPr/>
          </p:nvSpPr>
          <p:spPr>
            <a:xfrm>
              <a:off x="10264583" y="6121298"/>
              <a:ext cx="319393" cy="196550"/>
            </a:xfrm>
            <a:custGeom>
              <a:avLst/>
              <a:gdLst>
                <a:gd name="connsiteX0" fmla="*/ 315708 w 319393"/>
                <a:gd name="connsiteY0" fmla="*/ 18427 h 196549"/>
                <a:gd name="connsiteX1" fmla="*/ 18427 w 319393"/>
                <a:gd name="connsiteY1" fmla="*/ 101960 h 196549"/>
                <a:gd name="connsiteX2" fmla="*/ 313251 w 319393"/>
                <a:gd name="connsiteY2" fmla="*/ 183037 h 196549"/>
                <a:gd name="connsiteX3" fmla="*/ 315708 w 319393"/>
                <a:gd name="connsiteY3" fmla="*/ 1842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315708" y="18427"/>
                  </a:moveTo>
                  <a:lnTo>
                    <a:pt x="18427" y="101960"/>
                  </a:lnTo>
                  <a:cubicBezTo>
                    <a:pt x="114245" y="138814"/>
                    <a:pt x="212520" y="165839"/>
                    <a:pt x="313251" y="183037"/>
                  </a:cubicBezTo>
                  <a:cubicBezTo>
                    <a:pt x="288683" y="124072"/>
                    <a:pt x="315708" y="18427"/>
                    <a:pt x="315708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CF97CFE-6585-4FF7-8FD0-60DBF82D55EB}"/>
                </a:ext>
              </a:extLst>
            </p:cNvPr>
            <p:cNvSpPr/>
            <p:nvPr/>
          </p:nvSpPr>
          <p:spPr>
            <a:xfrm>
              <a:off x="9308942" y="6138497"/>
              <a:ext cx="171981" cy="294825"/>
            </a:xfrm>
            <a:custGeom>
              <a:avLst/>
              <a:gdLst>
                <a:gd name="connsiteX0" fmla="*/ 158387 w 171981"/>
                <a:gd name="connsiteY0" fmla="*/ 23340 h 294824"/>
                <a:gd name="connsiteX1" fmla="*/ 60112 w 171981"/>
                <a:gd name="connsiteY1" fmla="*/ 18427 h 294824"/>
                <a:gd name="connsiteX2" fmla="*/ 47827 w 171981"/>
                <a:gd name="connsiteY2" fmla="*/ 273941 h 294824"/>
                <a:gd name="connsiteX3" fmla="*/ 160843 w 171981"/>
                <a:gd name="connsiteY3" fmla="*/ 278855 h 294824"/>
                <a:gd name="connsiteX4" fmla="*/ 158387 w 171981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58387" y="23340"/>
                  </a:moveTo>
                  <a:lnTo>
                    <a:pt x="60112" y="18427"/>
                  </a:lnTo>
                  <a:cubicBezTo>
                    <a:pt x="-25879" y="143727"/>
                    <a:pt x="47827" y="273941"/>
                    <a:pt x="47827" y="273941"/>
                  </a:cubicBezTo>
                  <a:lnTo>
                    <a:pt x="160843" y="278855"/>
                  </a:lnTo>
                  <a:cubicBezTo>
                    <a:pt x="123990" y="197778"/>
                    <a:pt x="128904" y="109331"/>
                    <a:pt x="158387" y="23340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B0E953B-63E9-4415-BA25-E28EAB99B74C}"/>
                </a:ext>
              </a:extLst>
            </p:cNvPr>
            <p:cNvSpPr/>
            <p:nvPr/>
          </p:nvSpPr>
          <p:spPr>
            <a:xfrm>
              <a:off x="9424017" y="6143410"/>
              <a:ext cx="147412" cy="294825"/>
            </a:xfrm>
            <a:custGeom>
              <a:avLst/>
              <a:gdLst>
                <a:gd name="connsiteX0" fmla="*/ 131758 w 147412"/>
                <a:gd name="connsiteY0" fmla="*/ 23340 h 294824"/>
                <a:gd name="connsiteX1" fmla="*/ 40854 w 147412"/>
                <a:gd name="connsiteY1" fmla="*/ 18427 h 294824"/>
                <a:gd name="connsiteX2" fmla="*/ 45768 w 147412"/>
                <a:gd name="connsiteY2" fmla="*/ 273942 h 294824"/>
                <a:gd name="connsiteX3" fmla="*/ 139129 w 147412"/>
                <a:gd name="connsiteY3" fmla="*/ 278855 h 294824"/>
                <a:gd name="connsiteX4" fmla="*/ 131758 w 147412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31758" y="23340"/>
                  </a:moveTo>
                  <a:lnTo>
                    <a:pt x="40854" y="18427"/>
                  </a:lnTo>
                  <a:cubicBezTo>
                    <a:pt x="11372" y="101960"/>
                    <a:pt x="8915" y="192864"/>
                    <a:pt x="45768" y="273942"/>
                  </a:cubicBezTo>
                  <a:lnTo>
                    <a:pt x="139129" y="278855"/>
                  </a:lnTo>
                  <a:cubicBezTo>
                    <a:pt x="114560" y="195321"/>
                    <a:pt x="112103" y="106874"/>
                    <a:pt x="131758" y="23340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FA73B9F-9FF6-4615-B48B-221F2C0EB3E1}"/>
                </a:ext>
              </a:extLst>
            </p:cNvPr>
            <p:cNvSpPr/>
            <p:nvPr/>
          </p:nvSpPr>
          <p:spPr>
            <a:xfrm>
              <a:off x="9524246" y="6148324"/>
              <a:ext cx="442237" cy="294825"/>
            </a:xfrm>
            <a:custGeom>
              <a:avLst/>
              <a:gdLst>
                <a:gd name="connsiteX0" fmla="*/ 427087 w 442237"/>
                <a:gd name="connsiteY0" fmla="*/ 35625 h 294824"/>
                <a:gd name="connsiteX1" fmla="*/ 31530 w 442237"/>
                <a:gd name="connsiteY1" fmla="*/ 18427 h 294824"/>
                <a:gd name="connsiteX2" fmla="*/ 38901 w 442237"/>
                <a:gd name="connsiteY2" fmla="*/ 273941 h 294824"/>
                <a:gd name="connsiteX3" fmla="*/ 436914 w 442237"/>
                <a:gd name="connsiteY3" fmla="*/ 291140 h 294824"/>
                <a:gd name="connsiteX4" fmla="*/ 427087 w 442237"/>
                <a:gd name="connsiteY4" fmla="*/ 35625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294824">
                  <a:moveTo>
                    <a:pt x="427087" y="35625"/>
                  </a:moveTo>
                  <a:lnTo>
                    <a:pt x="31530" y="18427"/>
                  </a:lnTo>
                  <a:cubicBezTo>
                    <a:pt x="11875" y="101960"/>
                    <a:pt x="14332" y="190408"/>
                    <a:pt x="38901" y="273941"/>
                  </a:cubicBezTo>
                  <a:lnTo>
                    <a:pt x="436914" y="291140"/>
                  </a:lnTo>
                  <a:cubicBezTo>
                    <a:pt x="409888" y="210062"/>
                    <a:pt x="407431" y="121615"/>
                    <a:pt x="427087" y="35625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1241AFE-6392-490F-8D9E-A9499C4338EF}"/>
                </a:ext>
              </a:extLst>
            </p:cNvPr>
            <p:cNvSpPr/>
            <p:nvPr/>
          </p:nvSpPr>
          <p:spPr>
            <a:xfrm>
              <a:off x="9922467" y="6165522"/>
              <a:ext cx="171981" cy="294825"/>
            </a:xfrm>
            <a:custGeom>
              <a:avLst/>
              <a:gdLst>
                <a:gd name="connsiteX0" fmla="*/ 139424 w 171981"/>
                <a:gd name="connsiteY0" fmla="*/ 23340 h 294824"/>
                <a:gd name="connsiteX1" fmla="*/ 31322 w 171981"/>
                <a:gd name="connsiteY1" fmla="*/ 18427 h 294824"/>
                <a:gd name="connsiteX2" fmla="*/ 41149 w 171981"/>
                <a:gd name="connsiteY2" fmla="*/ 273942 h 294824"/>
                <a:gd name="connsiteX3" fmla="*/ 161536 w 171981"/>
                <a:gd name="connsiteY3" fmla="*/ 278855 h 294824"/>
                <a:gd name="connsiteX4" fmla="*/ 139424 w 171981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39424" y="23340"/>
                  </a:moveTo>
                  <a:lnTo>
                    <a:pt x="31322" y="18427"/>
                  </a:lnTo>
                  <a:cubicBezTo>
                    <a:pt x="11667" y="104417"/>
                    <a:pt x="14124" y="192864"/>
                    <a:pt x="41149" y="273942"/>
                  </a:cubicBezTo>
                  <a:lnTo>
                    <a:pt x="161536" y="278855"/>
                  </a:lnTo>
                  <a:cubicBezTo>
                    <a:pt x="134511" y="197778"/>
                    <a:pt x="127140" y="109331"/>
                    <a:pt x="139424" y="23340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5CF418C-713A-4781-882B-63B46FCF1744}"/>
                </a:ext>
              </a:extLst>
            </p:cNvPr>
            <p:cNvSpPr/>
            <p:nvPr/>
          </p:nvSpPr>
          <p:spPr>
            <a:xfrm>
              <a:off x="10040163" y="6079531"/>
              <a:ext cx="589649" cy="368531"/>
            </a:xfrm>
            <a:custGeom>
              <a:avLst/>
              <a:gdLst>
                <a:gd name="connsiteX0" fmla="*/ 576981 w 589649"/>
                <a:gd name="connsiteY0" fmla="*/ 232174 h 368530"/>
                <a:gd name="connsiteX1" fmla="*/ 210907 w 589649"/>
                <a:gd name="connsiteY1" fmla="*/ 342734 h 368530"/>
                <a:gd name="connsiteX2" fmla="*/ 210907 w 589649"/>
                <a:gd name="connsiteY2" fmla="*/ 153555 h 368530"/>
                <a:gd name="connsiteX3" fmla="*/ 210907 w 589649"/>
                <a:gd name="connsiteY3" fmla="*/ 153555 h 368530"/>
                <a:gd name="connsiteX4" fmla="*/ 572068 w 589649"/>
                <a:gd name="connsiteY4" fmla="*/ 52823 h 368530"/>
                <a:gd name="connsiteX5" fmla="*/ 574524 w 589649"/>
                <a:gd name="connsiteY5" fmla="*/ 18427 h 368530"/>
                <a:gd name="connsiteX6" fmla="*/ 230562 w 589649"/>
                <a:gd name="connsiteY6" fmla="*/ 119158 h 368530"/>
                <a:gd name="connsiteX7" fmla="*/ 24185 w 589649"/>
                <a:gd name="connsiteY7" fmla="*/ 109331 h 368530"/>
                <a:gd name="connsiteX8" fmla="*/ 46297 w 589649"/>
                <a:gd name="connsiteY8" fmla="*/ 364845 h 368530"/>
                <a:gd name="connsiteX9" fmla="*/ 220735 w 589649"/>
                <a:gd name="connsiteY9" fmla="*/ 372216 h 368530"/>
                <a:gd name="connsiteX10" fmla="*/ 220735 w 589649"/>
                <a:gd name="connsiteY10" fmla="*/ 372216 h 368530"/>
                <a:gd name="connsiteX11" fmla="*/ 220735 w 589649"/>
                <a:gd name="connsiteY11" fmla="*/ 372216 h 368530"/>
                <a:gd name="connsiteX12" fmla="*/ 579438 w 589649"/>
                <a:gd name="connsiteY12" fmla="*/ 266570 h 368530"/>
                <a:gd name="connsiteX13" fmla="*/ 576981 w 589649"/>
                <a:gd name="connsiteY13" fmla="*/ 232174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649" h="368530">
                  <a:moveTo>
                    <a:pt x="576981" y="232174"/>
                  </a:moveTo>
                  <a:lnTo>
                    <a:pt x="210907" y="342734"/>
                  </a:lnTo>
                  <a:cubicBezTo>
                    <a:pt x="191253" y="246916"/>
                    <a:pt x="198623" y="185494"/>
                    <a:pt x="210907" y="153555"/>
                  </a:cubicBezTo>
                  <a:lnTo>
                    <a:pt x="210907" y="153555"/>
                  </a:lnTo>
                  <a:lnTo>
                    <a:pt x="572068" y="52823"/>
                  </a:lnTo>
                  <a:cubicBezTo>
                    <a:pt x="581895" y="38082"/>
                    <a:pt x="574524" y="18427"/>
                    <a:pt x="574524" y="18427"/>
                  </a:cubicBezTo>
                  <a:lnTo>
                    <a:pt x="230562" y="119158"/>
                  </a:lnTo>
                  <a:lnTo>
                    <a:pt x="24185" y="109331"/>
                  </a:lnTo>
                  <a:cubicBezTo>
                    <a:pt x="11900" y="195321"/>
                    <a:pt x="19271" y="283769"/>
                    <a:pt x="46297" y="364845"/>
                  </a:cubicBezTo>
                  <a:lnTo>
                    <a:pt x="220735" y="372216"/>
                  </a:lnTo>
                  <a:lnTo>
                    <a:pt x="220735" y="372216"/>
                  </a:lnTo>
                  <a:lnTo>
                    <a:pt x="220735" y="372216"/>
                  </a:lnTo>
                  <a:lnTo>
                    <a:pt x="579438" y="266570"/>
                  </a:lnTo>
                  <a:cubicBezTo>
                    <a:pt x="586809" y="251830"/>
                    <a:pt x="576981" y="232174"/>
                    <a:pt x="576981" y="232174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09DA809-7206-42B4-92F5-FF506E2A3338}"/>
                </a:ext>
              </a:extLst>
            </p:cNvPr>
            <p:cNvSpPr/>
            <p:nvPr/>
          </p:nvSpPr>
          <p:spPr>
            <a:xfrm>
              <a:off x="9350627" y="6045135"/>
              <a:ext cx="1277574" cy="171981"/>
            </a:xfrm>
            <a:custGeom>
              <a:avLst/>
              <a:gdLst>
                <a:gd name="connsiteX0" fmla="*/ 18427 w 1277573"/>
                <a:gd name="connsiteY0" fmla="*/ 114244 h 171981"/>
                <a:gd name="connsiteX1" fmla="*/ 453293 w 1277573"/>
                <a:gd name="connsiteY1" fmla="*/ 18427 h 171981"/>
                <a:gd name="connsiteX2" fmla="*/ 1261604 w 1277573"/>
                <a:gd name="connsiteY2" fmla="*/ 52823 h 171981"/>
                <a:gd name="connsiteX3" fmla="*/ 917642 w 1277573"/>
                <a:gd name="connsiteY3" fmla="*/ 153555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73" h="171981">
                  <a:moveTo>
                    <a:pt x="18427" y="114244"/>
                  </a:moveTo>
                  <a:lnTo>
                    <a:pt x="453293" y="18427"/>
                  </a:lnTo>
                  <a:lnTo>
                    <a:pt x="1261604" y="52823"/>
                  </a:lnTo>
                  <a:lnTo>
                    <a:pt x="917642" y="153555"/>
                  </a:lnTo>
                  <a:close/>
                </a:path>
              </a:pathLst>
            </a:custGeom>
            <a:solidFill>
              <a:srgbClr val="FBB2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82959F0-4C7F-41D9-9768-2584D2EE88AA}"/>
                </a:ext>
              </a:extLst>
            </p:cNvPr>
            <p:cNvSpPr/>
            <p:nvPr/>
          </p:nvSpPr>
          <p:spPr>
            <a:xfrm>
              <a:off x="9638081" y="6202375"/>
              <a:ext cx="196550" cy="196550"/>
            </a:xfrm>
            <a:custGeom>
              <a:avLst/>
              <a:gdLst>
                <a:gd name="connsiteX0" fmla="*/ 148641 w 196549"/>
                <a:gd name="connsiteY0" fmla="*/ 119158 h 196549"/>
                <a:gd name="connsiteX1" fmla="*/ 195321 w 196549"/>
                <a:gd name="connsiteY1" fmla="*/ 55280 h 196549"/>
                <a:gd name="connsiteX2" fmla="*/ 119158 w 196549"/>
                <a:gd name="connsiteY2" fmla="*/ 65107 h 196549"/>
                <a:gd name="connsiteX3" fmla="*/ 55280 w 196549"/>
                <a:gd name="connsiteY3" fmla="*/ 18427 h 196549"/>
                <a:gd name="connsiteX4" fmla="*/ 65107 w 196549"/>
                <a:gd name="connsiteY4" fmla="*/ 94589 h 196549"/>
                <a:gd name="connsiteX5" fmla="*/ 18427 w 196549"/>
                <a:gd name="connsiteY5" fmla="*/ 158468 h 196549"/>
                <a:gd name="connsiteX6" fmla="*/ 94589 w 196549"/>
                <a:gd name="connsiteY6" fmla="*/ 148641 h 196549"/>
                <a:gd name="connsiteX7" fmla="*/ 158468 w 196549"/>
                <a:gd name="connsiteY7" fmla="*/ 195321 h 196549"/>
                <a:gd name="connsiteX8" fmla="*/ 148641 w 196549"/>
                <a:gd name="connsiteY8" fmla="*/ 119158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9" h="196549">
                  <a:moveTo>
                    <a:pt x="148641" y="119158"/>
                  </a:moveTo>
                  <a:lnTo>
                    <a:pt x="195321" y="55280"/>
                  </a:lnTo>
                  <a:lnTo>
                    <a:pt x="119158" y="65107"/>
                  </a:lnTo>
                  <a:lnTo>
                    <a:pt x="55280" y="18427"/>
                  </a:lnTo>
                  <a:lnTo>
                    <a:pt x="65107" y="94589"/>
                  </a:lnTo>
                  <a:lnTo>
                    <a:pt x="18427" y="158468"/>
                  </a:lnTo>
                  <a:lnTo>
                    <a:pt x="94589" y="148641"/>
                  </a:lnTo>
                  <a:lnTo>
                    <a:pt x="158468" y="195321"/>
                  </a:lnTo>
                  <a:lnTo>
                    <a:pt x="148641" y="119158"/>
                  </a:ln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6BE6281-9330-4D33-BAE2-95A7C0B87FBD}"/>
                </a:ext>
              </a:extLst>
            </p:cNvPr>
            <p:cNvSpPr/>
            <p:nvPr/>
          </p:nvSpPr>
          <p:spPr>
            <a:xfrm>
              <a:off x="6824962" y="6118842"/>
              <a:ext cx="393100" cy="221119"/>
            </a:xfrm>
            <a:custGeom>
              <a:avLst/>
              <a:gdLst>
                <a:gd name="connsiteX0" fmla="*/ 352561 w 393099"/>
                <a:gd name="connsiteY0" fmla="*/ 25797 h 221118"/>
                <a:gd name="connsiteX1" fmla="*/ 359932 w 393099"/>
                <a:gd name="connsiteY1" fmla="*/ 214976 h 221118"/>
                <a:gd name="connsiteX2" fmla="*/ 18427 w 393099"/>
                <a:gd name="connsiteY2" fmla="*/ 126529 h 221118"/>
                <a:gd name="connsiteX3" fmla="*/ 28254 w 393099"/>
                <a:gd name="connsiteY3" fmla="*/ 109331 h 221118"/>
                <a:gd name="connsiteX4" fmla="*/ 320622 w 393099"/>
                <a:gd name="connsiteY4" fmla="*/ 18427 h 221118"/>
                <a:gd name="connsiteX5" fmla="*/ 352561 w 393099"/>
                <a:gd name="connsiteY5" fmla="*/ 25797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099" h="221118">
                  <a:moveTo>
                    <a:pt x="352561" y="25797"/>
                  </a:moveTo>
                  <a:cubicBezTo>
                    <a:pt x="399242" y="106874"/>
                    <a:pt x="359932" y="214976"/>
                    <a:pt x="359932" y="214976"/>
                  </a:cubicBezTo>
                  <a:lnTo>
                    <a:pt x="18427" y="126529"/>
                  </a:lnTo>
                  <a:cubicBezTo>
                    <a:pt x="23340" y="121615"/>
                    <a:pt x="25797" y="114244"/>
                    <a:pt x="28254" y="109331"/>
                  </a:cubicBezTo>
                  <a:cubicBezTo>
                    <a:pt x="128986" y="87219"/>
                    <a:pt x="224804" y="57736"/>
                    <a:pt x="320622" y="18427"/>
                  </a:cubicBezTo>
                  <a:lnTo>
                    <a:pt x="352561" y="25797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564B475-2AAF-423E-89F7-49CB12CD65B1}"/>
                </a:ext>
              </a:extLst>
            </p:cNvPr>
            <p:cNvSpPr/>
            <p:nvPr/>
          </p:nvSpPr>
          <p:spPr>
            <a:xfrm>
              <a:off x="6824962" y="6045135"/>
              <a:ext cx="319393" cy="196550"/>
            </a:xfrm>
            <a:custGeom>
              <a:avLst/>
              <a:gdLst>
                <a:gd name="connsiteX0" fmla="*/ 18427 w 319393"/>
                <a:gd name="connsiteY0" fmla="*/ 18427 h 196549"/>
                <a:gd name="connsiteX1" fmla="*/ 318165 w 319393"/>
                <a:gd name="connsiteY1" fmla="*/ 89676 h 196549"/>
                <a:gd name="connsiteX2" fmla="*/ 25797 w 319393"/>
                <a:gd name="connsiteY2" fmla="*/ 180580 h 196549"/>
                <a:gd name="connsiteX3" fmla="*/ 18427 w 319393"/>
                <a:gd name="connsiteY3" fmla="*/ 1842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18427" y="18427"/>
                  </a:moveTo>
                  <a:lnTo>
                    <a:pt x="318165" y="89676"/>
                  </a:lnTo>
                  <a:cubicBezTo>
                    <a:pt x="224804" y="128986"/>
                    <a:pt x="126529" y="160925"/>
                    <a:pt x="25797" y="180580"/>
                  </a:cubicBezTo>
                  <a:cubicBezTo>
                    <a:pt x="50366" y="121615"/>
                    <a:pt x="18427" y="18427"/>
                    <a:pt x="18427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600A808-4F3A-4E46-B0C1-B71489523F13}"/>
                </a:ext>
              </a:extLst>
            </p:cNvPr>
            <p:cNvSpPr/>
            <p:nvPr/>
          </p:nvSpPr>
          <p:spPr>
            <a:xfrm>
              <a:off x="7940382" y="6018110"/>
              <a:ext cx="171981" cy="294825"/>
            </a:xfrm>
            <a:custGeom>
              <a:avLst/>
              <a:gdLst>
                <a:gd name="connsiteX0" fmla="*/ 18427 w 171981"/>
                <a:gd name="connsiteY0" fmla="*/ 25797 h 294824"/>
                <a:gd name="connsiteX1" fmla="*/ 114245 w 171981"/>
                <a:gd name="connsiteY1" fmla="*/ 18427 h 294824"/>
                <a:gd name="connsiteX2" fmla="*/ 136357 w 171981"/>
                <a:gd name="connsiteY2" fmla="*/ 271485 h 294824"/>
                <a:gd name="connsiteX3" fmla="*/ 23340 w 171981"/>
                <a:gd name="connsiteY3" fmla="*/ 281312 h 294824"/>
                <a:gd name="connsiteX4" fmla="*/ 18427 w 171981"/>
                <a:gd name="connsiteY4" fmla="*/ 25797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8427" y="25797"/>
                  </a:moveTo>
                  <a:lnTo>
                    <a:pt x="114245" y="18427"/>
                  </a:lnTo>
                  <a:cubicBezTo>
                    <a:pt x="205149" y="141270"/>
                    <a:pt x="136357" y="271485"/>
                    <a:pt x="136357" y="271485"/>
                  </a:cubicBezTo>
                  <a:lnTo>
                    <a:pt x="23340" y="281312"/>
                  </a:lnTo>
                  <a:cubicBezTo>
                    <a:pt x="57737" y="197778"/>
                    <a:pt x="50366" y="106874"/>
                    <a:pt x="18427" y="25797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3E3500-6757-476A-A2B5-6101B059C7DD}"/>
                </a:ext>
              </a:extLst>
            </p:cNvPr>
            <p:cNvSpPr/>
            <p:nvPr/>
          </p:nvSpPr>
          <p:spPr>
            <a:xfrm>
              <a:off x="7849478" y="6025480"/>
              <a:ext cx="147412" cy="294825"/>
            </a:xfrm>
            <a:custGeom>
              <a:avLst/>
              <a:gdLst>
                <a:gd name="connsiteX0" fmla="*/ 18427 w 147412"/>
                <a:gd name="connsiteY0" fmla="*/ 25797 h 294824"/>
                <a:gd name="connsiteX1" fmla="*/ 109331 w 147412"/>
                <a:gd name="connsiteY1" fmla="*/ 18427 h 294824"/>
                <a:gd name="connsiteX2" fmla="*/ 114244 w 147412"/>
                <a:gd name="connsiteY2" fmla="*/ 273941 h 294824"/>
                <a:gd name="connsiteX3" fmla="*/ 20884 w 147412"/>
                <a:gd name="connsiteY3" fmla="*/ 281312 h 294824"/>
                <a:gd name="connsiteX4" fmla="*/ 18427 w 147412"/>
                <a:gd name="connsiteY4" fmla="*/ 25797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8427" y="25797"/>
                  </a:moveTo>
                  <a:lnTo>
                    <a:pt x="109331" y="18427"/>
                  </a:lnTo>
                  <a:cubicBezTo>
                    <a:pt x="141270" y="101960"/>
                    <a:pt x="148641" y="190408"/>
                    <a:pt x="114244" y="273941"/>
                  </a:cubicBezTo>
                  <a:lnTo>
                    <a:pt x="20884" y="281312"/>
                  </a:lnTo>
                  <a:cubicBezTo>
                    <a:pt x="42995" y="195321"/>
                    <a:pt x="40538" y="106874"/>
                    <a:pt x="18427" y="25797"/>
                  </a:cubicBezTo>
                  <a:close/>
                </a:path>
              </a:pathLst>
            </a:custGeom>
            <a:solidFill>
              <a:srgbClr val="4FC1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2F50BDA-F934-4D9E-AF17-7B9DB758C058}"/>
                </a:ext>
              </a:extLst>
            </p:cNvPr>
            <p:cNvSpPr/>
            <p:nvPr/>
          </p:nvSpPr>
          <p:spPr>
            <a:xfrm>
              <a:off x="7453921" y="6032851"/>
              <a:ext cx="442237" cy="319393"/>
            </a:xfrm>
            <a:custGeom>
              <a:avLst/>
              <a:gdLst>
                <a:gd name="connsiteX0" fmla="*/ 18427 w 442237"/>
                <a:gd name="connsiteY0" fmla="*/ 50366 h 319393"/>
                <a:gd name="connsiteX1" fmla="*/ 413983 w 442237"/>
                <a:gd name="connsiteY1" fmla="*/ 18427 h 319393"/>
                <a:gd name="connsiteX2" fmla="*/ 416440 w 442237"/>
                <a:gd name="connsiteY2" fmla="*/ 273942 h 319393"/>
                <a:gd name="connsiteX3" fmla="*/ 20884 w 442237"/>
                <a:gd name="connsiteY3" fmla="*/ 305881 h 319393"/>
                <a:gd name="connsiteX4" fmla="*/ 18427 w 442237"/>
                <a:gd name="connsiteY4" fmla="*/ 50366 h 3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319393">
                  <a:moveTo>
                    <a:pt x="18427" y="50366"/>
                  </a:moveTo>
                  <a:lnTo>
                    <a:pt x="413983" y="18427"/>
                  </a:lnTo>
                  <a:cubicBezTo>
                    <a:pt x="436095" y="101960"/>
                    <a:pt x="438552" y="187951"/>
                    <a:pt x="416440" y="273942"/>
                  </a:cubicBezTo>
                  <a:lnTo>
                    <a:pt x="20884" y="305881"/>
                  </a:lnTo>
                  <a:cubicBezTo>
                    <a:pt x="42995" y="224804"/>
                    <a:pt x="42995" y="136357"/>
                    <a:pt x="18427" y="50366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8AC8A97-0D1B-440D-8C6D-9A8BB523B8D0}"/>
                </a:ext>
              </a:extLst>
            </p:cNvPr>
            <p:cNvSpPr/>
            <p:nvPr/>
          </p:nvSpPr>
          <p:spPr>
            <a:xfrm>
              <a:off x="7335991" y="6064790"/>
              <a:ext cx="171981" cy="294825"/>
            </a:xfrm>
            <a:custGeom>
              <a:avLst/>
              <a:gdLst>
                <a:gd name="connsiteX0" fmla="*/ 28254 w 171981"/>
                <a:gd name="connsiteY0" fmla="*/ 28254 h 294824"/>
                <a:gd name="connsiteX1" fmla="*/ 136356 w 171981"/>
                <a:gd name="connsiteY1" fmla="*/ 18427 h 294824"/>
                <a:gd name="connsiteX2" fmla="*/ 138813 w 171981"/>
                <a:gd name="connsiteY2" fmla="*/ 273941 h 294824"/>
                <a:gd name="connsiteX3" fmla="*/ 18427 w 171981"/>
                <a:gd name="connsiteY3" fmla="*/ 283769 h 294824"/>
                <a:gd name="connsiteX4" fmla="*/ 28254 w 171981"/>
                <a:gd name="connsiteY4" fmla="*/ 28254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28254" y="28254"/>
                  </a:moveTo>
                  <a:lnTo>
                    <a:pt x="136356" y="18427"/>
                  </a:lnTo>
                  <a:cubicBezTo>
                    <a:pt x="158468" y="104417"/>
                    <a:pt x="160925" y="192864"/>
                    <a:pt x="138813" y="273941"/>
                  </a:cubicBezTo>
                  <a:lnTo>
                    <a:pt x="18427" y="283769"/>
                  </a:lnTo>
                  <a:cubicBezTo>
                    <a:pt x="40538" y="200235"/>
                    <a:pt x="42995" y="111787"/>
                    <a:pt x="28254" y="28254"/>
                  </a:cubicBezTo>
                  <a:close/>
                </a:path>
              </a:pathLst>
            </a:custGeom>
            <a:solidFill>
              <a:srgbClr val="4FC1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5DEE92C-A6A7-4E80-BCCB-FFF8A7091B5E}"/>
                </a:ext>
              </a:extLst>
            </p:cNvPr>
            <p:cNvSpPr/>
            <p:nvPr/>
          </p:nvSpPr>
          <p:spPr>
            <a:xfrm>
              <a:off x="6789301" y="6005825"/>
              <a:ext cx="589649" cy="368531"/>
            </a:xfrm>
            <a:custGeom>
              <a:avLst/>
              <a:gdLst>
                <a:gd name="connsiteX0" fmla="*/ 24605 w 589649"/>
                <a:gd name="connsiteY0" fmla="*/ 232174 h 368530"/>
                <a:gd name="connsiteX1" fmla="*/ 395593 w 589649"/>
                <a:gd name="connsiteY1" fmla="*/ 327992 h 368530"/>
                <a:gd name="connsiteX2" fmla="*/ 388222 w 589649"/>
                <a:gd name="connsiteY2" fmla="*/ 138814 h 368530"/>
                <a:gd name="connsiteX3" fmla="*/ 388222 w 589649"/>
                <a:gd name="connsiteY3" fmla="*/ 138814 h 368530"/>
                <a:gd name="connsiteX4" fmla="*/ 24605 w 589649"/>
                <a:gd name="connsiteY4" fmla="*/ 52823 h 368530"/>
                <a:gd name="connsiteX5" fmla="*/ 22148 w 589649"/>
                <a:gd name="connsiteY5" fmla="*/ 18427 h 368530"/>
                <a:gd name="connsiteX6" fmla="*/ 368567 w 589649"/>
                <a:gd name="connsiteY6" fmla="*/ 104417 h 368530"/>
                <a:gd name="connsiteX7" fmla="*/ 574945 w 589649"/>
                <a:gd name="connsiteY7" fmla="*/ 87219 h 368530"/>
                <a:gd name="connsiteX8" fmla="*/ 562660 w 589649"/>
                <a:gd name="connsiteY8" fmla="*/ 342734 h 368530"/>
                <a:gd name="connsiteX9" fmla="*/ 390679 w 589649"/>
                <a:gd name="connsiteY9" fmla="*/ 357475 h 368530"/>
                <a:gd name="connsiteX10" fmla="*/ 390679 w 589649"/>
                <a:gd name="connsiteY10" fmla="*/ 357475 h 368530"/>
                <a:gd name="connsiteX11" fmla="*/ 390679 w 589649"/>
                <a:gd name="connsiteY11" fmla="*/ 357475 h 368530"/>
                <a:gd name="connsiteX12" fmla="*/ 27062 w 589649"/>
                <a:gd name="connsiteY12" fmla="*/ 266571 h 368530"/>
                <a:gd name="connsiteX13" fmla="*/ 24605 w 589649"/>
                <a:gd name="connsiteY13" fmla="*/ 232174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649" h="368530">
                  <a:moveTo>
                    <a:pt x="24605" y="232174"/>
                  </a:moveTo>
                  <a:lnTo>
                    <a:pt x="395593" y="327992"/>
                  </a:lnTo>
                  <a:cubicBezTo>
                    <a:pt x="417705" y="197778"/>
                    <a:pt x="422619" y="224804"/>
                    <a:pt x="388222" y="138814"/>
                  </a:cubicBezTo>
                  <a:lnTo>
                    <a:pt x="388222" y="138814"/>
                  </a:lnTo>
                  <a:lnTo>
                    <a:pt x="24605" y="52823"/>
                  </a:lnTo>
                  <a:cubicBezTo>
                    <a:pt x="12321" y="40539"/>
                    <a:pt x="22148" y="18427"/>
                    <a:pt x="22148" y="18427"/>
                  </a:cubicBezTo>
                  <a:lnTo>
                    <a:pt x="368567" y="104417"/>
                  </a:lnTo>
                  <a:lnTo>
                    <a:pt x="574945" y="87219"/>
                  </a:lnTo>
                  <a:cubicBezTo>
                    <a:pt x="589686" y="173210"/>
                    <a:pt x="584772" y="261657"/>
                    <a:pt x="562660" y="342734"/>
                  </a:cubicBezTo>
                  <a:lnTo>
                    <a:pt x="390679" y="357475"/>
                  </a:lnTo>
                  <a:lnTo>
                    <a:pt x="390679" y="357475"/>
                  </a:lnTo>
                  <a:lnTo>
                    <a:pt x="390679" y="357475"/>
                  </a:lnTo>
                  <a:lnTo>
                    <a:pt x="27062" y="266571"/>
                  </a:lnTo>
                  <a:cubicBezTo>
                    <a:pt x="14778" y="251829"/>
                    <a:pt x="24605" y="232174"/>
                    <a:pt x="24605" y="232174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D9A1D85-E4D9-4E0D-9B80-349191759DD5}"/>
                </a:ext>
              </a:extLst>
            </p:cNvPr>
            <p:cNvSpPr/>
            <p:nvPr/>
          </p:nvSpPr>
          <p:spPr>
            <a:xfrm>
              <a:off x="6793022" y="5937033"/>
              <a:ext cx="1277574" cy="171981"/>
            </a:xfrm>
            <a:custGeom>
              <a:avLst/>
              <a:gdLst>
                <a:gd name="connsiteX0" fmla="*/ 1261604 w 1277573"/>
                <a:gd name="connsiteY0" fmla="*/ 97047 h 171981"/>
                <a:gd name="connsiteX1" fmla="*/ 821824 w 1277573"/>
                <a:gd name="connsiteY1" fmla="*/ 18427 h 171981"/>
                <a:gd name="connsiteX2" fmla="*/ 18427 w 1277573"/>
                <a:gd name="connsiteY2" fmla="*/ 87219 h 171981"/>
                <a:gd name="connsiteX3" fmla="*/ 364846 w 1277573"/>
                <a:gd name="connsiteY3" fmla="*/ 173210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73" h="171981">
                  <a:moveTo>
                    <a:pt x="1261604" y="97047"/>
                  </a:moveTo>
                  <a:lnTo>
                    <a:pt x="821824" y="18427"/>
                  </a:lnTo>
                  <a:lnTo>
                    <a:pt x="18427" y="87219"/>
                  </a:lnTo>
                  <a:lnTo>
                    <a:pt x="364846" y="173210"/>
                  </a:lnTo>
                  <a:close/>
                </a:path>
              </a:pathLst>
            </a:custGeom>
            <a:solidFill>
              <a:srgbClr val="55C7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C1B2B88-E5D0-4164-8A86-015279247B26}"/>
                </a:ext>
              </a:extLst>
            </p:cNvPr>
            <p:cNvSpPr/>
            <p:nvPr/>
          </p:nvSpPr>
          <p:spPr>
            <a:xfrm>
              <a:off x="7576765" y="6094273"/>
              <a:ext cx="196550" cy="196550"/>
            </a:xfrm>
            <a:custGeom>
              <a:avLst/>
              <a:gdLst>
                <a:gd name="connsiteX0" fmla="*/ 60194 w 196549"/>
                <a:gd name="connsiteY0" fmla="*/ 197778 h 196549"/>
                <a:gd name="connsiteX1" fmla="*/ 121615 w 196549"/>
                <a:gd name="connsiteY1" fmla="*/ 148641 h 196549"/>
                <a:gd name="connsiteX2" fmla="*/ 197778 w 196549"/>
                <a:gd name="connsiteY2" fmla="*/ 156011 h 196549"/>
                <a:gd name="connsiteX3" fmla="*/ 148641 w 196549"/>
                <a:gd name="connsiteY3" fmla="*/ 94589 h 196549"/>
                <a:gd name="connsiteX4" fmla="*/ 156012 w 196549"/>
                <a:gd name="connsiteY4" fmla="*/ 18427 h 196549"/>
                <a:gd name="connsiteX5" fmla="*/ 94590 w 196549"/>
                <a:gd name="connsiteY5" fmla="*/ 67564 h 196549"/>
                <a:gd name="connsiteX6" fmla="*/ 18427 w 196549"/>
                <a:gd name="connsiteY6" fmla="*/ 60193 h 196549"/>
                <a:gd name="connsiteX7" fmla="*/ 67564 w 196549"/>
                <a:gd name="connsiteY7" fmla="*/ 121615 h 196549"/>
                <a:gd name="connsiteX8" fmla="*/ 60194 w 196549"/>
                <a:gd name="connsiteY8" fmla="*/ 197778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9" h="196549">
                  <a:moveTo>
                    <a:pt x="60194" y="197778"/>
                  </a:moveTo>
                  <a:lnTo>
                    <a:pt x="121615" y="148641"/>
                  </a:lnTo>
                  <a:lnTo>
                    <a:pt x="197778" y="156011"/>
                  </a:lnTo>
                  <a:lnTo>
                    <a:pt x="148641" y="94589"/>
                  </a:lnTo>
                  <a:lnTo>
                    <a:pt x="156012" y="18427"/>
                  </a:lnTo>
                  <a:lnTo>
                    <a:pt x="94590" y="67564"/>
                  </a:lnTo>
                  <a:lnTo>
                    <a:pt x="18427" y="60193"/>
                  </a:lnTo>
                  <a:lnTo>
                    <a:pt x="67564" y="121615"/>
                  </a:lnTo>
                  <a:lnTo>
                    <a:pt x="60194" y="197778"/>
                  </a:lnTo>
                  <a:close/>
                </a:path>
              </a:pathLst>
            </a:custGeom>
            <a:solidFill>
              <a:srgbClr val="635B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274CD87-06B6-4877-94AB-DEE444508A3A}"/>
                </a:ext>
              </a:extLst>
            </p:cNvPr>
            <p:cNvSpPr/>
            <p:nvPr/>
          </p:nvSpPr>
          <p:spPr>
            <a:xfrm>
              <a:off x="10225430" y="5910007"/>
              <a:ext cx="270256" cy="221119"/>
            </a:xfrm>
            <a:custGeom>
              <a:avLst/>
              <a:gdLst>
                <a:gd name="connsiteX0" fmla="*/ 35468 w 270255"/>
                <a:gd name="connsiteY0" fmla="*/ 33168 h 221118"/>
                <a:gd name="connsiteX1" fmla="*/ 33011 w 270255"/>
                <a:gd name="connsiteY1" fmla="*/ 222347 h 221118"/>
                <a:gd name="connsiteX2" fmla="*/ 263958 w 270255"/>
                <a:gd name="connsiteY2" fmla="*/ 136357 h 221118"/>
                <a:gd name="connsiteX3" fmla="*/ 72321 w 270255"/>
                <a:gd name="connsiteY3" fmla="*/ 18427 h 221118"/>
                <a:gd name="connsiteX4" fmla="*/ 35468 w 270255"/>
                <a:gd name="connsiteY4" fmla="*/ 33168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55" h="221118">
                  <a:moveTo>
                    <a:pt x="35468" y="33168"/>
                  </a:moveTo>
                  <a:cubicBezTo>
                    <a:pt x="-1385" y="116701"/>
                    <a:pt x="33011" y="222347"/>
                    <a:pt x="33011" y="222347"/>
                  </a:cubicBezTo>
                  <a:lnTo>
                    <a:pt x="263958" y="136357"/>
                  </a:lnTo>
                  <a:cubicBezTo>
                    <a:pt x="192708" y="111788"/>
                    <a:pt x="126372" y="72478"/>
                    <a:pt x="72321" y="18427"/>
                  </a:cubicBezTo>
                  <a:lnTo>
                    <a:pt x="35468" y="33168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D54235C-3F2C-4B52-AF8E-E0DDF687B2C7}"/>
                </a:ext>
              </a:extLst>
            </p:cNvPr>
            <p:cNvSpPr/>
            <p:nvPr/>
          </p:nvSpPr>
          <p:spPr>
            <a:xfrm>
              <a:off x="10281782" y="5828931"/>
              <a:ext cx="270256" cy="221119"/>
            </a:xfrm>
            <a:custGeom>
              <a:avLst/>
              <a:gdLst>
                <a:gd name="connsiteX0" fmla="*/ 254286 w 270255"/>
                <a:gd name="connsiteY0" fmla="*/ 18427 h 221118"/>
                <a:gd name="connsiteX1" fmla="*/ 18427 w 270255"/>
                <a:gd name="connsiteY1" fmla="*/ 99503 h 221118"/>
                <a:gd name="connsiteX2" fmla="*/ 210062 w 270255"/>
                <a:gd name="connsiteY2" fmla="*/ 217433 h 221118"/>
                <a:gd name="connsiteX3" fmla="*/ 259200 w 270255"/>
                <a:gd name="connsiteY3" fmla="*/ 200235 h 221118"/>
                <a:gd name="connsiteX4" fmla="*/ 254286 w 270255"/>
                <a:gd name="connsiteY4" fmla="*/ 18427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55" h="221118">
                  <a:moveTo>
                    <a:pt x="254286" y="18427"/>
                  </a:moveTo>
                  <a:lnTo>
                    <a:pt x="18427" y="99503"/>
                  </a:lnTo>
                  <a:cubicBezTo>
                    <a:pt x="72478" y="153555"/>
                    <a:pt x="138813" y="192865"/>
                    <a:pt x="210062" y="217433"/>
                  </a:cubicBezTo>
                  <a:lnTo>
                    <a:pt x="259200" y="200235"/>
                  </a:lnTo>
                  <a:cubicBezTo>
                    <a:pt x="224804" y="146184"/>
                    <a:pt x="254286" y="18427"/>
                    <a:pt x="254286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424444-49EE-4C0F-9EDA-8831F16C07F3}"/>
                </a:ext>
              </a:extLst>
            </p:cNvPr>
            <p:cNvSpPr/>
            <p:nvPr/>
          </p:nvSpPr>
          <p:spPr>
            <a:xfrm>
              <a:off x="9476503" y="5855956"/>
              <a:ext cx="122844" cy="294825"/>
            </a:xfrm>
            <a:custGeom>
              <a:avLst/>
              <a:gdLst>
                <a:gd name="connsiteX0" fmla="*/ 111212 w 122843"/>
                <a:gd name="connsiteY0" fmla="*/ 20883 h 294824"/>
                <a:gd name="connsiteX1" fmla="*/ 54704 w 122843"/>
                <a:gd name="connsiteY1" fmla="*/ 18427 h 294824"/>
                <a:gd name="connsiteX2" fmla="*/ 42419 w 122843"/>
                <a:gd name="connsiteY2" fmla="*/ 273941 h 294824"/>
                <a:gd name="connsiteX3" fmla="*/ 108755 w 122843"/>
                <a:gd name="connsiteY3" fmla="*/ 276398 h 294824"/>
                <a:gd name="connsiteX4" fmla="*/ 111212 w 122843"/>
                <a:gd name="connsiteY4" fmla="*/ 20883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43" h="294824">
                  <a:moveTo>
                    <a:pt x="111212" y="20883"/>
                  </a:moveTo>
                  <a:lnTo>
                    <a:pt x="54704" y="18427"/>
                  </a:lnTo>
                  <a:cubicBezTo>
                    <a:pt x="-19002" y="143727"/>
                    <a:pt x="42419" y="273941"/>
                    <a:pt x="42419" y="273941"/>
                  </a:cubicBezTo>
                  <a:lnTo>
                    <a:pt x="108755" y="276398"/>
                  </a:lnTo>
                  <a:cubicBezTo>
                    <a:pt x="86643" y="195321"/>
                    <a:pt x="84186" y="101960"/>
                    <a:pt x="111212" y="20883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D12B905-ED2A-41AD-A7C8-AA8D6540E01D}"/>
                </a:ext>
              </a:extLst>
            </p:cNvPr>
            <p:cNvSpPr/>
            <p:nvPr/>
          </p:nvSpPr>
          <p:spPr>
            <a:xfrm>
              <a:off x="9552387" y="5858413"/>
              <a:ext cx="98275" cy="294825"/>
            </a:xfrm>
            <a:custGeom>
              <a:avLst/>
              <a:gdLst>
                <a:gd name="connsiteX0" fmla="*/ 94293 w 98274"/>
                <a:gd name="connsiteY0" fmla="*/ 20884 h 294824"/>
                <a:gd name="connsiteX1" fmla="*/ 37785 w 98274"/>
                <a:gd name="connsiteY1" fmla="*/ 18427 h 294824"/>
                <a:gd name="connsiteX2" fmla="*/ 37785 w 98274"/>
                <a:gd name="connsiteY2" fmla="*/ 273942 h 294824"/>
                <a:gd name="connsiteX3" fmla="*/ 96750 w 98274"/>
                <a:gd name="connsiteY3" fmla="*/ 276398 h 294824"/>
                <a:gd name="connsiteX4" fmla="*/ 94293 w 98274"/>
                <a:gd name="connsiteY4" fmla="*/ 20884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294824">
                  <a:moveTo>
                    <a:pt x="94293" y="20884"/>
                  </a:moveTo>
                  <a:lnTo>
                    <a:pt x="37785" y="18427"/>
                  </a:lnTo>
                  <a:cubicBezTo>
                    <a:pt x="10760" y="99503"/>
                    <a:pt x="13217" y="195321"/>
                    <a:pt x="37785" y="273942"/>
                  </a:cubicBezTo>
                  <a:lnTo>
                    <a:pt x="96750" y="276398"/>
                  </a:lnTo>
                  <a:cubicBezTo>
                    <a:pt x="79552" y="190408"/>
                    <a:pt x="72182" y="101960"/>
                    <a:pt x="94293" y="20884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9A2BD50-2823-4FB7-9407-6F5EE36529CE}"/>
                </a:ext>
              </a:extLst>
            </p:cNvPr>
            <p:cNvSpPr/>
            <p:nvPr/>
          </p:nvSpPr>
          <p:spPr>
            <a:xfrm>
              <a:off x="10028312" y="5878068"/>
              <a:ext cx="147412" cy="294825"/>
            </a:xfrm>
            <a:custGeom>
              <a:avLst/>
              <a:gdLst>
                <a:gd name="connsiteX0" fmla="*/ 144139 w 147412"/>
                <a:gd name="connsiteY0" fmla="*/ 23340 h 294824"/>
                <a:gd name="connsiteX1" fmla="*/ 26209 w 147412"/>
                <a:gd name="connsiteY1" fmla="*/ 18427 h 294824"/>
                <a:gd name="connsiteX2" fmla="*/ 38493 w 147412"/>
                <a:gd name="connsiteY2" fmla="*/ 273941 h 294824"/>
                <a:gd name="connsiteX3" fmla="*/ 146596 w 147412"/>
                <a:gd name="connsiteY3" fmla="*/ 278855 h 294824"/>
                <a:gd name="connsiteX4" fmla="*/ 144139 w 147412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44139" y="23340"/>
                  </a:moveTo>
                  <a:lnTo>
                    <a:pt x="26209" y="18427"/>
                  </a:lnTo>
                  <a:cubicBezTo>
                    <a:pt x="11468" y="104417"/>
                    <a:pt x="18838" y="192865"/>
                    <a:pt x="38493" y="273941"/>
                  </a:cubicBezTo>
                  <a:lnTo>
                    <a:pt x="146596" y="278855"/>
                  </a:lnTo>
                  <a:cubicBezTo>
                    <a:pt x="131854" y="195321"/>
                    <a:pt x="129398" y="106874"/>
                    <a:pt x="144139" y="23340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4FD9DD4-EFB5-4841-B61A-7CBDB641C1A8}"/>
                </a:ext>
              </a:extLst>
            </p:cNvPr>
            <p:cNvSpPr/>
            <p:nvPr/>
          </p:nvSpPr>
          <p:spPr>
            <a:xfrm>
              <a:off x="10147554" y="5787164"/>
              <a:ext cx="417668" cy="393100"/>
            </a:xfrm>
            <a:custGeom>
              <a:avLst/>
              <a:gdLst>
                <a:gd name="connsiteX0" fmla="*/ 417996 w 417668"/>
                <a:gd name="connsiteY0" fmla="*/ 232174 h 393099"/>
                <a:gd name="connsiteX1" fmla="*/ 113344 w 417668"/>
                <a:gd name="connsiteY1" fmla="*/ 345191 h 393099"/>
                <a:gd name="connsiteX2" fmla="*/ 115801 w 417668"/>
                <a:gd name="connsiteY2" fmla="*/ 156011 h 393099"/>
                <a:gd name="connsiteX3" fmla="*/ 115801 w 417668"/>
                <a:gd name="connsiteY3" fmla="*/ 156011 h 393099"/>
                <a:gd name="connsiteX4" fmla="*/ 415540 w 417668"/>
                <a:gd name="connsiteY4" fmla="*/ 52823 h 393099"/>
                <a:gd name="connsiteX5" fmla="*/ 417996 w 417668"/>
                <a:gd name="connsiteY5" fmla="*/ 18427 h 393099"/>
                <a:gd name="connsiteX6" fmla="*/ 133000 w 417668"/>
                <a:gd name="connsiteY6" fmla="*/ 121615 h 393099"/>
                <a:gd name="connsiteX7" fmla="*/ 27354 w 417668"/>
                <a:gd name="connsiteY7" fmla="*/ 116701 h 393099"/>
                <a:gd name="connsiteX8" fmla="*/ 29811 w 417668"/>
                <a:gd name="connsiteY8" fmla="*/ 372216 h 393099"/>
                <a:gd name="connsiteX9" fmla="*/ 123172 w 417668"/>
                <a:gd name="connsiteY9" fmla="*/ 377130 h 393099"/>
                <a:gd name="connsiteX10" fmla="*/ 123172 w 417668"/>
                <a:gd name="connsiteY10" fmla="*/ 377130 h 393099"/>
                <a:gd name="connsiteX11" fmla="*/ 123172 w 417668"/>
                <a:gd name="connsiteY11" fmla="*/ 377130 h 393099"/>
                <a:gd name="connsiteX12" fmla="*/ 420453 w 417668"/>
                <a:gd name="connsiteY12" fmla="*/ 269028 h 393099"/>
                <a:gd name="connsiteX13" fmla="*/ 417996 w 417668"/>
                <a:gd name="connsiteY13" fmla="*/ 232174 h 39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7668" h="393099">
                  <a:moveTo>
                    <a:pt x="417996" y="232174"/>
                  </a:moveTo>
                  <a:lnTo>
                    <a:pt x="113344" y="345191"/>
                  </a:lnTo>
                  <a:cubicBezTo>
                    <a:pt x="96147" y="249372"/>
                    <a:pt x="105974" y="187951"/>
                    <a:pt x="115801" y="156011"/>
                  </a:cubicBezTo>
                  <a:lnTo>
                    <a:pt x="115801" y="156011"/>
                  </a:lnTo>
                  <a:lnTo>
                    <a:pt x="415540" y="52823"/>
                  </a:lnTo>
                  <a:cubicBezTo>
                    <a:pt x="425367" y="38082"/>
                    <a:pt x="417996" y="18427"/>
                    <a:pt x="417996" y="18427"/>
                  </a:cubicBezTo>
                  <a:lnTo>
                    <a:pt x="133000" y="121615"/>
                  </a:lnTo>
                  <a:lnTo>
                    <a:pt x="27354" y="116701"/>
                  </a:lnTo>
                  <a:cubicBezTo>
                    <a:pt x="15069" y="200235"/>
                    <a:pt x="15069" y="286226"/>
                    <a:pt x="29811" y="372216"/>
                  </a:cubicBezTo>
                  <a:lnTo>
                    <a:pt x="123172" y="377130"/>
                  </a:lnTo>
                  <a:lnTo>
                    <a:pt x="123172" y="377130"/>
                  </a:lnTo>
                  <a:lnTo>
                    <a:pt x="123172" y="377130"/>
                  </a:lnTo>
                  <a:lnTo>
                    <a:pt x="420453" y="269028"/>
                  </a:lnTo>
                  <a:cubicBezTo>
                    <a:pt x="425367" y="251829"/>
                    <a:pt x="417996" y="232174"/>
                    <a:pt x="417996" y="232174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2A3A165-98BA-4CCD-83B6-D5D97FF12A32}"/>
                </a:ext>
              </a:extLst>
            </p:cNvPr>
            <p:cNvSpPr/>
            <p:nvPr/>
          </p:nvSpPr>
          <p:spPr>
            <a:xfrm>
              <a:off x="9614515" y="5860870"/>
              <a:ext cx="466806" cy="294825"/>
            </a:xfrm>
            <a:custGeom>
              <a:avLst/>
              <a:gdLst>
                <a:gd name="connsiteX0" fmla="*/ 440006 w 466805"/>
                <a:gd name="connsiteY0" fmla="*/ 35625 h 294824"/>
                <a:gd name="connsiteX1" fmla="*/ 216430 w 466805"/>
                <a:gd name="connsiteY1" fmla="*/ 25797 h 294824"/>
                <a:gd name="connsiteX2" fmla="*/ 103414 w 466805"/>
                <a:gd name="connsiteY2" fmla="*/ 20883 h 294824"/>
                <a:gd name="connsiteX3" fmla="*/ 32165 w 466805"/>
                <a:gd name="connsiteY3" fmla="*/ 18427 h 294824"/>
                <a:gd name="connsiteX4" fmla="*/ 34622 w 466805"/>
                <a:gd name="connsiteY4" fmla="*/ 273941 h 294824"/>
                <a:gd name="connsiteX5" fmla="*/ 113242 w 466805"/>
                <a:gd name="connsiteY5" fmla="*/ 276398 h 294824"/>
                <a:gd name="connsiteX6" fmla="*/ 209060 w 466805"/>
                <a:gd name="connsiteY6" fmla="*/ 281312 h 294824"/>
                <a:gd name="connsiteX7" fmla="*/ 452290 w 466805"/>
                <a:gd name="connsiteY7" fmla="*/ 291139 h 294824"/>
                <a:gd name="connsiteX8" fmla="*/ 440006 w 466805"/>
                <a:gd name="connsiteY8" fmla="*/ 35625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805" h="294824">
                  <a:moveTo>
                    <a:pt x="440006" y="35625"/>
                  </a:moveTo>
                  <a:lnTo>
                    <a:pt x="216430" y="25797"/>
                  </a:lnTo>
                  <a:lnTo>
                    <a:pt x="103414" y="20883"/>
                  </a:lnTo>
                  <a:lnTo>
                    <a:pt x="32165" y="18427"/>
                  </a:lnTo>
                  <a:cubicBezTo>
                    <a:pt x="10053" y="99503"/>
                    <a:pt x="17424" y="187951"/>
                    <a:pt x="34622" y="273941"/>
                  </a:cubicBezTo>
                  <a:lnTo>
                    <a:pt x="113242" y="276398"/>
                  </a:lnTo>
                  <a:lnTo>
                    <a:pt x="209060" y="281312"/>
                  </a:lnTo>
                  <a:lnTo>
                    <a:pt x="452290" y="291139"/>
                  </a:lnTo>
                  <a:cubicBezTo>
                    <a:pt x="430179" y="210063"/>
                    <a:pt x="425265" y="121615"/>
                    <a:pt x="440006" y="35625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2E14C56-2AD4-4B3B-9E27-838695A7ADBD}"/>
                </a:ext>
              </a:extLst>
            </p:cNvPr>
            <p:cNvSpPr/>
            <p:nvPr/>
          </p:nvSpPr>
          <p:spPr>
            <a:xfrm>
              <a:off x="9515237" y="5757681"/>
              <a:ext cx="1056455" cy="147412"/>
            </a:xfrm>
            <a:custGeom>
              <a:avLst/>
              <a:gdLst>
                <a:gd name="connsiteX0" fmla="*/ 18427 w 1056455"/>
                <a:gd name="connsiteY0" fmla="*/ 116701 h 147412"/>
                <a:gd name="connsiteX1" fmla="*/ 379587 w 1056455"/>
                <a:gd name="connsiteY1" fmla="*/ 18427 h 147412"/>
                <a:gd name="connsiteX2" fmla="*/ 1047856 w 1056455"/>
                <a:gd name="connsiteY2" fmla="*/ 45452 h 147412"/>
                <a:gd name="connsiteX3" fmla="*/ 762859 w 1056455"/>
                <a:gd name="connsiteY3" fmla="*/ 148641 h 1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6455" h="147412">
                  <a:moveTo>
                    <a:pt x="18427" y="116701"/>
                  </a:moveTo>
                  <a:lnTo>
                    <a:pt x="379587" y="18427"/>
                  </a:lnTo>
                  <a:lnTo>
                    <a:pt x="1047856" y="45452"/>
                  </a:lnTo>
                  <a:lnTo>
                    <a:pt x="762859" y="148641"/>
                  </a:lnTo>
                  <a:close/>
                </a:path>
              </a:pathLst>
            </a:custGeom>
            <a:solidFill>
              <a:srgbClr val="F067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95B0EAE-20AD-4640-A95D-6511216C9681}"/>
                </a:ext>
              </a:extLst>
            </p:cNvPr>
            <p:cNvSpPr/>
            <p:nvPr/>
          </p:nvSpPr>
          <p:spPr>
            <a:xfrm>
              <a:off x="7928548" y="5625010"/>
              <a:ext cx="1474124" cy="737062"/>
            </a:xfrm>
            <a:custGeom>
              <a:avLst/>
              <a:gdLst>
                <a:gd name="connsiteX0" fmla="*/ 1189904 w 1474123"/>
                <a:gd name="connsiteY0" fmla="*/ 94590 h 737061"/>
                <a:gd name="connsiteX1" fmla="*/ 293146 w 1474123"/>
                <a:gd name="connsiteY1" fmla="*/ 87219 h 737061"/>
                <a:gd name="connsiteX2" fmla="*/ 116251 w 1474123"/>
                <a:gd name="connsiteY2" fmla="*/ 18427 h 737061"/>
                <a:gd name="connsiteX3" fmla="*/ 300516 w 1474123"/>
                <a:gd name="connsiteY3" fmla="*/ 654757 h 737061"/>
                <a:gd name="connsiteX4" fmla="*/ 1440506 w 1474123"/>
                <a:gd name="connsiteY4" fmla="*/ 541741 h 737061"/>
                <a:gd name="connsiteX5" fmla="*/ 1189904 w 1474123"/>
                <a:gd name="connsiteY5" fmla="*/ 94590 h 73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3" h="737061">
                  <a:moveTo>
                    <a:pt x="1189904" y="94590"/>
                  </a:moveTo>
                  <a:cubicBezTo>
                    <a:pt x="1189904" y="94590"/>
                    <a:pt x="809089" y="305881"/>
                    <a:pt x="293146" y="87219"/>
                  </a:cubicBezTo>
                  <a:lnTo>
                    <a:pt x="116251" y="18427"/>
                  </a:lnTo>
                  <a:cubicBezTo>
                    <a:pt x="116251" y="18427"/>
                    <a:pt x="-198229" y="492603"/>
                    <a:pt x="300516" y="654757"/>
                  </a:cubicBezTo>
                  <a:cubicBezTo>
                    <a:pt x="799262" y="816911"/>
                    <a:pt x="1369256" y="644929"/>
                    <a:pt x="1440506" y="541741"/>
                  </a:cubicBezTo>
                  <a:cubicBezTo>
                    <a:pt x="1514212" y="438552"/>
                    <a:pt x="1425764" y="101960"/>
                    <a:pt x="1189904" y="94590"/>
                  </a:cubicBezTo>
                  <a:close/>
                </a:path>
              </a:pathLst>
            </a:custGeom>
            <a:solidFill>
              <a:srgbClr val="366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10F46FA-C6C6-480F-ABEF-45E20E8827BE}"/>
                </a:ext>
              </a:extLst>
            </p:cNvPr>
            <p:cNvSpPr/>
            <p:nvPr/>
          </p:nvSpPr>
          <p:spPr>
            <a:xfrm>
              <a:off x="8313826" y="5902637"/>
              <a:ext cx="958180" cy="638787"/>
            </a:xfrm>
            <a:custGeom>
              <a:avLst/>
              <a:gdLst>
                <a:gd name="connsiteX0" fmla="*/ 460664 w 958180"/>
                <a:gd name="connsiteY0" fmla="*/ 42995 h 638786"/>
                <a:gd name="connsiteX1" fmla="*/ 18427 w 958180"/>
                <a:gd name="connsiteY1" fmla="*/ 332906 h 638786"/>
                <a:gd name="connsiteX2" fmla="*/ 168296 w 958180"/>
                <a:gd name="connsiteY2" fmla="*/ 642472 h 638786"/>
                <a:gd name="connsiteX3" fmla="*/ 807083 w 958180"/>
                <a:gd name="connsiteY3" fmla="*/ 342734 h 638786"/>
                <a:gd name="connsiteX4" fmla="*/ 959409 w 958180"/>
                <a:gd name="connsiteY4" fmla="*/ 264114 h 638786"/>
                <a:gd name="connsiteX5" fmla="*/ 497517 w 958180"/>
                <a:gd name="connsiteY5" fmla="*/ 18427 h 638786"/>
                <a:gd name="connsiteX6" fmla="*/ 460664 w 958180"/>
                <a:gd name="connsiteY6" fmla="*/ 42995 h 63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180" h="638786">
                  <a:moveTo>
                    <a:pt x="460664" y="42995"/>
                  </a:moveTo>
                  <a:lnTo>
                    <a:pt x="18427" y="332906"/>
                  </a:lnTo>
                  <a:lnTo>
                    <a:pt x="168296" y="642472"/>
                  </a:lnTo>
                  <a:lnTo>
                    <a:pt x="807083" y="342734"/>
                  </a:lnTo>
                  <a:lnTo>
                    <a:pt x="959409" y="264114"/>
                  </a:lnTo>
                  <a:cubicBezTo>
                    <a:pt x="794798" y="207606"/>
                    <a:pt x="635102" y="119158"/>
                    <a:pt x="497517" y="18427"/>
                  </a:cubicBezTo>
                  <a:lnTo>
                    <a:pt x="460664" y="429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EFD586C-EF53-496A-8470-9715036CF06E}"/>
                </a:ext>
              </a:extLst>
            </p:cNvPr>
            <p:cNvSpPr/>
            <p:nvPr/>
          </p:nvSpPr>
          <p:spPr>
            <a:xfrm>
              <a:off x="8792917" y="5622328"/>
              <a:ext cx="712493" cy="540512"/>
            </a:xfrm>
            <a:custGeom>
              <a:avLst/>
              <a:gdLst>
                <a:gd name="connsiteX0" fmla="*/ 603162 w 712493"/>
                <a:gd name="connsiteY0" fmla="*/ 57961 h 540512"/>
                <a:gd name="connsiteX1" fmla="*/ 394328 w 712493"/>
                <a:gd name="connsiteY1" fmla="*/ 53048 h 540512"/>
                <a:gd name="connsiteX2" fmla="*/ 18427 w 712493"/>
                <a:gd name="connsiteY2" fmla="*/ 298735 h 540512"/>
                <a:gd name="connsiteX3" fmla="*/ 480319 w 712493"/>
                <a:gd name="connsiteY3" fmla="*/ 544422 h 540512"/>
                <a:gd name="connsiteX4" fmla="*/ 605619 w 712493"/>
                <a:gd name="connsiteY4" fmla="*/ 480543 h 540512"/>
                <a:gd name="connsiteX5" fmla="*/ 603162 w 712493"/>
                <a:gd name="connsiteY5" fmla="*/ 57961 h 54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2493" h="540512">
                  <a:moveTo>
                    <a:pt x="603162" y="57961"/>
                  </a:moveTo>
                  <a:cubicBezTo>
                    <a:pt x="522085" y="-28029"/>
                    <a:pt x="394328" y="53048"/>
                    <a:pt x="394328" y="53048"/>
                  </a:cubicBezTo>
                  <a:lnTo>
                    <a:pt x="18427" y="298735"/>
                  </a:lnTo>
                  <a:cubicBezTo>
                    <a:pt x="158469" y="399467"/>
                    <a:pt x="315708" y="487914"/>
                    <a:pt x="480319" y="544422"/>
                  </a:cubicBezTo>
                  <a:lnTo>
                    <a:pt x="605619" y="480543"/>
                  </a:lnTo>
                  <a:cubicBezTo>
                    <a:pt x="605619" y="480543"/>
                    <a:pt x="856220" y="323304"/>
                    <a:pt x="603162" y="579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BED3EF0-DB3E-437B-BE20-432391B9DCF1}"/>
                </a:ext>
              </a:extLst>
            </p:cNvPr>
            <p:cNvSpPr/>
            <p:nvPr/>
          </p:nvSpPr>
          <p:spPr>
            <a:xfrm>
              <a:off x="7836717" y="6219689"/>
              <a:ext cx="687924" cy="368531"/>
            </a:xfrm>
            <a:custGeom>
              <a:avLst/>
              <a:gdLst>
                <a:gd name="connsiteX0" fmla="*/ 478338 w 687924"/>
                <a:gd name="connsiteY0" fmla="*/ 23225 h 368530"/>
                <a:gd name="connsiteX1" fmla="*/ 650319 w 687924"/>
                <a:gd name="connsiteY1" fmla="*/ 335248 h 368530"/>
                <a:gd name="connsiteX2" fmla="*/ 28730 w 687924"/>
                <a:gd name="connsiteY2" fmla="*/ 190292 h 368530"/>
                <a:gd name="connsiteX3" fmla="*/ 478338 w 687924"/>
                <a:gd name="connsiteY3" fmla="*/ 23225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24" h="368530">
                  <a:moveTo>
                    <a:pt x="478338" y="23225"/>
                  </a:moveTo>
                  <a:cubicBezTo>
                    <a:pt x="534846" y="453178"/>
                    <a:pt x="770706" y="246801"/>
                    <a:pt x="650319" y="335248"/>
                  </a:cubicBezTo>
                  <a:cubicBezTo>
                    <a:pt x="650319" y="335248"/>
                    <a:pt x="129462" y="433522"/>
                    <a:pt x="28730" y="190292"/>
                  </a:cubicBezTo>
                  <a:cubicBezTo>
                    <a:pt x="-62174" y="-25912"/>
                    <a:pt x="478338" y="23225"/>
                    <a:pt x="478338" y="232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B35657-B822-47C9-939C-480E8216F5AE}"/>
                </a:ext>
              </a:extLst>
            </p:cNvPr>
            <p:cNvSpPr/>
            <p:nvPr/>
          </p:nvSpPr>
          <p:spPr>
            <a:xfrm>
              <a:off x="8016545" y="6205360"/>
              <a:ext cx="491375" cy="368531"/>
            </a:xfrm>
            <a:custGeom>
              <a:avLst/>
              <a:gdLst>
                <a:gd name="connsiteX0" fmla="*/ 158468 w 491374"/>
                <a:gd name="connsiteY0" fmla="*/ 347120 h 368530"/>
                <a:gd name="connsiteX1" fmla="*/ 480319 w 491374"/>
                <a:gd name="connsiteY1" fmla="*/ 332379 h 368530"/>
                <a:gd name="connsiteX2" fmla="*/ 327992 w 491374"/>
                <a:gd name="connsiteY2" fmla="*/ 22812 h 368530"/>
                <a:gd name="connsiteX3" fmla="*/ 18427 w 491374"/>
                <a:gd name="connsiteY3" fmla="*/ 32640 h 368530"/>
                <a:gd name="connsiteX4" fmla="*/ 158468 w 491374"/>
                <a:gd name="connsiteY4" fmla="*/ 347120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368530">
                  <a:moveTo>
                    <a:pt x="158468" y="347120"/>
                  </a:moveTo>
                  <a:cubicBezTo>
                    <a:pt x="318165" y="364318"/>
                    <a:pt x="480319" y="332379"/>
                    <a:pt x="480319" y="332379"/>
                  </a:cubicBezTo>
                  <a:cubicBezTo>
                    <a:pt x="401698" y="239017"/>
                    <a:pt x="327992" y="22812"/>
                    <a:pt x="327992" y="22812"/>
                  </a:cubicBezTo>
                  <a:cubicBezTo>
                    <a:pt x="327992" y="22812"/>
                    <a:pt x="153555" y="8071"/>
                    <a:pt x="18427" y="32640"/>
                  </a:cubicBezTo>
                  <a:cubicBezTo>
                    <a:pt x="104417" y="118630"/>
                    <a:pt x="146184" y="229190"/>
                    <a:pt x="158468" y="347120"/>
                  </a:cubicBez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52D6FB3-07BF-42AB-B37C-E2CCDC93883C}"/>
                </a:ext>
              </a:extLst>
            </p:cNvPr>
            <p:cNvSpPr/>
            <p:nvPr/>
          </p:nvSpPr>
          <p:spPr>
            <a:xfrm>
              <a:off x="8286129" y="6156709"/>
              <a:ext cx="270256" cy="270256"/>
            </a:xfrm>
            <a:custGeom>
              <a:avLst/>
              <a:gdLst>
                <a:gd name="connsiteX0" fmla="*/ 36296 w 270255"/>
                <a:gd name="connsiteY0" fmla="*/ 194307 h 270256"/>
                <a:gd name="connsiteX1" fmla="*/ 200907 w 270255"/>
                <a:gd name="connsiteY1" fmla="*/ 218876 h 270256"/>
                <a:gd name="connsiteX2" fmla="*/ 205820 w 270255"/>
                <a:gd name="connsiteY2" fmla="*/ 174653 h 270256"/>
                <a:gd name="connsiteX3" fmla="*/ 149312 w 270255"/>
                <a:gd name="connsiteY3" fmla="*/ 177109 h 270256"/>
                <a:gd name="connsiteX4" fmla="*/ 41210 w 270255"/>
                <a:gd name="connsiteY4" fmla="*/ 213962 h 270256"/>
                <a:gd name="connsiteX5" fmla="*/ 28925 w 270255"/>
                <a:gd name="connsiteY5" fmla="*/ 186937 h 270256"/>
                <a:gd name="connsiteX6" fmla="*/ 132114 w 270255"/>
                <a:gd name="connsiteY6" fmla="*/ 142713 h 270256"/>
                <a:gd name="connsiteX7" fmla="*/ 203364 w 270255"/>
                <a:gd name="connsiteY7" fmla="*/ 46895 h 270256"/>
                <a:gd name="connsiteX8" fmla="*/ 110002 w 270255"/>
                <a:gd name="connsiteY8" fmla="*/ 125515 h 270256"/>
                <a:gd name="connsiteX9" fmla="*/ 48580 w 270255"/>
                <a:gd name="connsiteY9" fmla="*/ 211506 h 270256"/>
                <a:gd name="connsiteX10" fmla="*/ 21555 w 270255"/>
                <a:gd name="connsiteY10" fmla="*/ 191850 h 270256"/>
                <a:gd name="connsiteX11" fmla="*/ 232846 w 270255"/>
                <a:gd name="connsiteY11" fmla="*/ 29697 h 270256"/>
                <a:gd name="connsiteX12" fmla="*/ 41210 w 270255"/>
                <a:gd name="connsiteY12" fmla="*/ 213962 h 270256"/>
                <a:gd name="connsiteX13" fmla="*/ 28925 w 270255"/>
                <a:gd name="connsiteY13" fmla="*/ 186937 h 270256"/>
                <a:gd name="connsiteX14" fmla="*/ 203364 w 270255"/>
                <a:gd name="connsiteY14" fmla="*/ 145170 h 270256"/>
                <a:gd name="connsiteX15" fmla="*/ 257415 w 270255"/>
                <a:gd name="connsiteY15" fmla="*/ 199221 h 270256"/>
                <a:gd name="connsiteX16" fmla="*/ 31382 w 270255"/>
                <a:gd name="connsiteY16" fmla="*/ 206592 h 270256"/>
                <a:gd name="connsiteX17" fmla="*/ 36296 w 270255"/>
                <a:gd name="connsiteY17" fmla="*/ 194307 h 270256"/>
                <a:gd name="connsiteX18" fmla="*/ 36296 w 270255"/>
                <a:gd name="connsiteY18" fmla="*/ 194307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255" h="270256">
                  <a:moveTo>
                    <a:pt x="36296" y="194307"/>
                  </a:moveTo>
                  <a:cubicBezTo>
                    <a:pt x="85434" y="213962"/>
                    <a:pt x="149312" y="238531"/>
                    <a:pt x="200907" y="218876"/>
                  </a:cubicBezTo>
                  <a:cubicBezTo>
                    <a:pt x="223019" y="211506"/>
                    <a:pt x="230389" y="184480"/>
                    <a:pt x="205820" y="174653"/>
                  </a:cubicBezTo>
                  <a:cubicBezTo>
                    <a:pt x="188622" y="167281"/>
                    <a:pt x="164053" y="174653"/>
                    <a:pt x="149312" y="177109"/>
                  </a:cubicBezTo>
                  <a:cubicBezTo>
                    <a:pt x="112459" y="184480"/>
                    <a:pt x="75606" y="199221"/>
                    <a:pt x="41210" y="213962"/>
                  </a:cubicBezTo>
                  <a:cubicBezTo>
                    <a:pt x="36296" y="204135"/>
                    <a:pt x="33839" y="196764"/>
                    <a:pt x="28925" y="186937"/>
                  </a:cubicBezTo>
                  <a:cubicBezTo>
                    <a:pt x="63322" y="172195"/>
                    <a:pt x="97718" y="157454"/>
                    <a:pt x="132114" y="142713"/>
                  </a:cubicBezTo>
                  <a:cubicBezTo>
                    <a:pt x="144398" y="135342"/>
                    <a:pt x="269699" y="56722"/>
                    <a:pt x="203364" y="46895"/>
                  </a:cubicBezTo>
                  <a:cubicBezTo>
                    <a:pt x="168967" y="41981"/>
                    <a:pt x="127200" y="103403"/>
                    <a:pt x="110002" y="125515"/>
                  </a:cubicBezTo>
                  <a:cubicBezTo>
                    <a:pt x="87891" y="152540"/>
                    <a:pt x="68236" y="182023"/>
                    <a:pt x="48580" y="211506"/>
                  </a:cubicBezTo>
                  <a:cubicBezTo>
                    <a:pt x="36296" y="228703"/>
                    <a:pt x="9270" y="209049"/>
                    <a:pt x="21555" y="191850"/>
                  </a:cubicBezTo>
                  <a:cubicBezTo>
                    <a:pt x="53494" y="145170"/>
                    <a:pt x="159140" y="-26811"/>
                    <a:pt x="232846" y="29697"/>
                  </a:cubicBezTo>
                  <a:cubicBezTo>
                    <a:pt x="326207" y="103403"/>
                    <a:pt x="80520" y="196764"/>
                    <a:pt x="41210" y="213962"/>
                  </a:cubicBezTo>
                  <a:cubicBezTo>
                    <a:pt x="24012" y="221333"/>
                    <a:pt x="11727" y="194307"/>
                    <a:pt x="28925" y="186937"/>
                  </a:cubicBezTo>
                  <a:cubicBezTo>
                    <a:pt x="82977" y="162368"/>
                    <a:pt x="144398" y="140256"/>
                    <a:pt x="203364" y="145170"/>
                  </a:cubicBezTo>
                  <a:cubicBezTo>
                    <a:pt x="227932" y="147627"/>
                    <a:pt x="264785" y="169738"/>
                    <a:pt x="257415" y="199221"/>
                  </a:cubicBezTo>
                  <a:cubicBezTo>
                    <a:pt x="232846" y="297496"/>
                    <a:pt x="82977" y="238531"/>
                    <a:pt x="31382" y="206592"/>
                  </a:cubicBezTo>
                  <a:cubicBezTo>
                    <a:pt x="19098" y="201678"/>
                    <a:pt x="26469" y="189393"/>
                    <a:pt x="36296" y="194307"/>
                  </a:cubicBezTo>
                  <a:lnTo>
                    <a:pt x="36296" y="194307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0528BAA-337A-4A7B-A02D-08A19135FCEF}"/>
                </a:ext>
              </a:extLst>
            </p:cNvPr>
            <p:cNvSpPr/>
            <p:nvPr/>
          </p:nvSpPr>
          <p:spPr>
            <a:xfrm>
              <a:off x="7864621" y="6219573"/>
              <a:ext cx="319393" cy="343962"/>
            </a:xfrm>
            <a:custGeom>
              <a:avLst/>
              <a:gdLst>
                <a:gd name="connsiteX0" fmla="*/ 170351 w 319393"/>
                <a:gd name="connsiteY0" fmla="*/ 18427 h 343962"/>
                <a:gd name="connsiteX1" fmla="*/ 27852 w 319393"/>
                <a:gd name="connsiteY1" fmla="*/ 175666 h 343962"/>
                <a:gd name="connsiteX2" fmla="*/ 310392 w 319393"/>
                <a:gd name="connsiteY2" fmla="*/ 332907 h 343962"/>
                <a:gd name="connsiteX3" fmla="*/ 170351 w 319393"/>
                <a:gd name="connsiteY3" fmla="*/ 18427 h 34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343962">
                  <a:moveTo>
                    <a:pt x="170351" y="18427"/>
                  </a:moveTo>
                  <a:cubicBezTo>
                    <a:pt x="67162" y="38082"/>
                    <a:pt x="-9001" y="82305"/>
                    <a:pt x="27852" y="175666"/>
                  </a:cubicBezTo>
                  <a:cubicBezTo>
                    <a:pt x="72076" y="278855"/>
                    <a:pt x="190006" y="320622"/>
                    <a:pt x="310392" y="332907"/>
                  </a:cubicBezTo>
                  <a:cubicBezTo>
                    <a:pt x="298108" y="214976"/>
                    <a:pt x="256341" y="104417"/>
                    <a:pt x="170351" y="1842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C5E2371-15EF-40C3-B331-CD139CBDEC05}"/>
                </a:ext>
              </a:extLst>
            </p:cNvPr>
            <p:cNvSpPr/>
            <p:nvPr/>
          </p:nvSpPr>
          <p:spPr>
            <a:xfrm>
              <a:off x="8212593" y="6231636"/>
              <a:ext cx="147412" cy="270256"/>
            </a:xfrm>
            <a:custGeom>
              <a:avLst/>
              <a:gdLst>
                <a:gd name="connsiteX0" fmla="*/ 18928 w 147412"/>
                <a:gd name="connsiteY0" fmla="*/ 23562 h 270256"/>
                <a:gd name="connsiteX1" fmla="*/ 134401 w 147412"/>
                <a:gd name="connsiteY1" fmla="*/ 271706 h 270256"/>
                <a:gd name="connsiteX2" fmla="*/ 144228 w 147412"/>
                <a:gd name="connsiteY2" fmla="*/ 271706 h 270256"/>
                <a:gd name="connsiteX3" fmla="*/ 23842 w 147412"/>
                <a:gd name="connsiteY3" fmla="*/ 21105 h 270256"/>
                <a:gd name="connsiteX4" fmla="*/ 18928 w 147412"/>
                <a:gd name="connsiteY4" fmla="*/ 23562 h 270256"/>
                <a:gd name="connsiteX5" fmla="*/ 18928 w 147412"/>
                <a:gd name="connsiteY5" fmla="*/ 23562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8928" y="23562"/>
                  </a:moveTo>
                  <a:cubicBezTo>
                    <a:pt x="68065" y="104638"/>
                    <a:pt x="122117" y="175888"/>
                    <a:pt x="134401" y="271706"/>
                  </a:cubicBezTo>
                  <a:cubicBezTo>
                    <a:pt x="134401" y="276620"/>
                    <a:pt x="146685" y="276620"/>
                    <a:pt x="144228" y="271706"/>
                  </a:cubicBezTo>
                  <a:cubicBezTo>
                    <a:pt x="139315" y="175888"/>
                    <a:pt x="75436" y="97268"/>
                    <a:pt x="23842" y="21105"/>
                  </a:cubicBezTo>
                  <a:cubicBezTo>
                    <a:pt x="23842" y="16191"/>
                    <a:pt x="16471" y="18648"/>
                    <a:pt x="18928" y="23562"/>
                  </a:cubicBezTo>
                  <a:lnTo>
                    <a:pt x="18928" y="2356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B34B7A8-A329-417D-A0D0-EF5AC2965C17}"/>
                </a:ext>
              </a:extLst>
            </p:cNvPr>
            <p:cNvSpPr/>
            <p:nvPr/>
          </p:nvSpPr>
          <p:spPr>
            <a:xfrm>
              <a:off x="8133974" y="6239583"/>
              <a:ext cx="147412" cy="270256"/>
            </a:xfrm>
            <a:custGeom>
              <a:avLst/>
              <a:gdLst>
                <a:gd name="connsiteX0" fmla="*/ 18928 w 147412"/>
                <a:gd name="connsiteY0" fmla="*/ 22986 h 270256"/>
                <a:gd name="connsiteX1" fmla="*/ 134401 w 147412"/>
                <a:gd name="connsiteY1" fmla="*/ 271130 h 270256"/>
                <a:gd name="connsiteX2" fmla="*/ 144228 w 147412"/>
                <a:gd name="connsiteY2" fmla="*/ 271130 h 270256"/>
                <a:gd name="connsiteX3" fmla="*/ 23842 w 147412"/>
                <a:gd name="connsiteY3" fmla="*/ 20529 h 270256"/>
                <a:gd name="connsiteX4" fmla="*/ 18928 w 147412"/>
                <a:gd name="connsiteY4" fmla="*/ 22986 h 270256"/>
                <a:gd name="connsiteX5" fmla="*/ 18928 w 147412"/>
                <a:gd name="connsiteY5" fmla="*/ 22986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8928" y="22986"/>
                  </a:moveTo>
                  <a:cubicBezTo>
                    <a:pt x="68065" y="104063"/>
                    <a:pt x="122117" y="175312"/>
                    <a:pt x="134401" y="271130"/>
                  </a:cubicBezTo>
                  <a:cubicBezTo>
                    <a:pt x="134401" y="276044"/>
                    <a:pt x="146685" y="276044"/>
                    <a:pt x="144228" y="271130"/>
                  </a:cubicBezTo>
                  <a:cubicBezTo>
                    <a:pt x="139315" y="175312"/>
                    <a:pt x="75436" y="96692"/>
                    <a:pt x="23842" y="20529"/>
                  </a:cubicBezTo>
                  <a:cubicBezTo>
                    <a:pt x="23842" y="15615"/>
                    <a:pt x="16471" y="20529"/>
                    <a:pt x="18928" y="22986"/>
                  </a:cubicBezTo>
                  <a:lnTo>
                    <a:pt x="18928" y="2298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A86B9A7-08B6-4F7D-8B45-2A9CCE4F4A0E}"/>
                </a:ext>
              </a:extLst>
            </p:cNvPr>
            <p:cNvSpPr/>
            <p:nvPr/>
          </p:nvSpPr>
          <p:spPr>
            <a:xfrm>
              <a:off x="7795530" y="5848586"/>
              <a:ext cx="1203868" cy="687924"/>
            </a:xfrm>
            <a:custGeom>
              <a:avLst/>
              <a:gdLst>
                <a:gd name="connsiteX0" fmla="*/ 128882 w 1203867"/>
                <a:gd name="connsiteY0" fmla="*/ 254286 h 687924"/>
                <a:gd name="connsiteX1" fmla="*/ 445818 w 1203867"/>
                <a:gd name="connsiteY1" fmla="*/ 384500 h 687924"/>
                <a:gd name="connsiteX2" fmla="*/ 1084605 w 1203867"/>
                <a:gd name="connsiteY2" fmla="*/ 684239 h 687924"/>
                <a:gd name="connsiteX3" fmla="*/ 1195165 w 1203867"/>
                <a:gd name="connsiteY3" fmla="*/ 455750 h 687924"/>
                <a:gd name="connsiteX4" fmla="*/ 23236 w 1203867"/>
                <a:gd name="connsiteY4" fmla="*/ 18427 h 687924"/>
                <a:gd name="connsiteX5" fmla="*/ 128882 w 1203867"/>
                <a:gd name="connsiteY5" fmla="*/ 254286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867" h="687924">
                  <a:moveTo>
                    <a:pt x="128882" y="254286"/>
                  </a:moveTo>
                  <a:lnTo>
                    <a:pt x="445818" y="384500"/>
                  </a:lnTo>
                  <a:lnTo>
                    <a:pt x="1084605" y="684239"/>
                  </a:lnTo>
                  <a:lnTo>
                    <a:pt x="1195165" y="455750"/>
                  </a:lnTo>
                  <a:cubicBezTo>
                    <a:pt x="779953" y="445923"/>
                    <a:pt x="345087" y="291139"/>
                    <a:pt x="23236" y="18427"/>
                  </a:cubicBezTo>
                  <a:cubicBezTo>
                    <a:pt x="-8703" y="168296"/>
                    <a:pt x="128882" y="254286"/>
                    <a:pt x="128882" y="2542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D961581-251C-42A2-B17C-CE382EF6FED2}"/>
                </a:ext>
              </a:extLst>
            </p:cNvPr>
            <p:cNvSpPr/>
            <p:nvPr/>
          </p:nvSpPr>
          <p:spPr>
            <a:xfrm>
              <a:off x="7800340" y="5622328"/>
              <a:ext cx="1228436" cy="687924"/>
            </a:xfrm>
            <a:custGeom>
              <a:avLst/>
              <a:gdLst>
                <a:gd name="connsiteX0" fmla="*/ 787428 w 1228436"/>
                <a:gd name="connsiteY0" fmla="*/ 308562 h 687924"/>
                <a:gd name="connsiteX1" fmla="*/ 335363 w 1228436"/>
                <a:gd name="connsiteY1" fmla="*/ 53048 h 687924"/>
                <a:gd name="connsiteX2" fmla="*/ 126529 w 1228436"/>
                <a:gd name="connsiteY2" fmla="*/ 57961 h 687924"/>
                <a:gd name="connsiteX3" fmla="*/ 18427 w 1228436"/>
                <a:gd name="connsiteY3" fmla="*/ 242227 h 687924"/>
                <a:gd name="connsiteX4" fmla="*/ 1190355 w 1228436"/>
                <a:gd name="connsiteY4" fmla="*/ 679550 h 687924"/>
                <a:gd name="connsiteX5" fmla="*/ 1229665 w 1228436"/>
                <a:gd name="connsiteY5" fmla="*/ 598473 h 687924"/>
                <a:gd name="connsiteX6" fmla="*/ 787428 w 1228436"/>
                <a:gd name="connsiteY6" fmla="*/ 308562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6" h="687924">
                  <a:moveTo>
                    <a:pt x="787428" y="308562"/>
                  </a:moveTo>
                  <a:lnTo>
                    <a:pt x="335363" y="53048"/>
                  </a:lnTo>
                  <a:cubicBezTo>
                    <a:pt x="335363" y="53048"/>
                    <a:pt x="207606" y="-28029"/>
                    <a:pt x="126529" y="57961"/>
                  </a:cubicBezTo>
                  <a:cubicBezTo>
                    <a:pt x="60193" y="126754"/>
                    <a:pt x="28254" y="188176"/>
                    <a:pt x="18427" y="242227"/>
                  </a:cubicBezTo>
                  <a:cubicBezTo>
                    <a:pt x="340277" y="517397"/>
                    <a:pt x="777600" y="669723"/>
                    <a:pt x="1190355" y="679550"/>
                  </a:cubicBezTo>
                  <a:lnTo>
                    <a:pt x="1229665" y="598473"/>
                  </a:lnTo>
                  <a:lnTo>
                    <a:pt x="787428" y="3085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8CDF520-89AF-4887-A52E-DAC092A0CD5F}"/>
                </a:ext>
              </a:extLst>
            </p:cNvPr>
            <p:cNvSpPr/>
            <p:nvPr/>
          </p:nvSpPr>
          <p:spPr>
            <a:xfrm>
              <a:off x="8823027" y="6204947"/>
              <a:ext cx="687924" cy="368531"/>
            </a:xfrm>
            <a:custGeom>
              <a:avLst/>
              <a:gdLst>
                <a:gd name="connsiteX0" fmla="*/ 224176 w 687924"/>
                <a:gd name="connsiteY0" fmla="*/ 23225 h 368530"/>
                <a:gd name="connsiteX1" fmla="*/ 52195 w 687924"/>
                <a:gd name="connsiteY1" fmla="*/ 335248 h 368530"/>
                <a:gd name="connsiteX2" fmla="*/ 673784 w 687924"/>
                <a:gd name="connsiteY2" fmla="*/ 190292 h 368530"/>
                <a:gd name="connsiteX3" fmla="*/ 224176 w 687924"/>
                <a:gd name="connsiteY3" fmla="*/ 23225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24" h="368530">
                  <a:moveTo>
                    <a:pt x="224176" y="23225"/>
                  </a:moveTo>
                  <a:cubicBezTo>
                    <a:pt x="167668" y="453178"/>
                    <a:pt x="-68191" y="246801"/>
                    <a:pt x="52195" y="335248"/>
                  </a:cubicBezTo>
                  <a:cubicBezTo>
                    <a:pt x="52195" y="335248"/>
                    <a:pt x="573052" y="433523"/>
                    <a:pt x="673784" y="190292"/>
                  </a:cubicBezTo>
                  <a:cubicBezTo>
                    <a:pt x="767145" y="-25912"/>
                    <a:pt x="224176" y="23225"/>
                    <a:pt x="224176" y="232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741C2FF-E726-4209-AA59-84BA986EA8A5}"/>
                </a:ext>
              </a:extLst>
            </p:cNvPr>
            <p:cNvSpPr/>
            <p:nvPr/>
          </p:nvSpPr>
          <p:spPr>
            <a:xfrm>
              <a:off x="8846968" y="6190619"/>
              <a:ext cx="491375" cy="368531"/>
            </a:xfrm>
            <a:custGeom>
              <a:avLst/>
              <a:gdLst>
                <a:gd name="connsiteX0" fmla="*/ 340277 w 491374"/>
                <a:gd name="connsiteY0" fmla="*/ 347120 h 368530"/>
                <a:gd name="connsiteX1" fmla="*/ 18427 w 491374"/>
                <a:gd name="connsiteY1" fmla="*/ 332378 h 368530"/>
                <a:gd name="connsiteX2" fmla="*/ 170753 w 491374"/>
                <a:gd name="connsiteY2" fmla="*/ 22812 h 368530"/>
                <a:gd name="connsiteX3" fmla="*/ 480318 w 491374"/>
                <a:gd name="connsiteY3" fmla="*/ 32640 h 368530"/>
                <a:gd name="connsiteX4" fmla="*/ 340277 w 491374"/>
                <a:gd name="connsiteY4" fmla="*/ 347120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368530">
                  <a:moveTo>
                    <a:pt x="340277" y="347120"/>
                  </a:moveTo>
                  <a:cubicBezTo>
                    <a:pt x="180580" y="364317"/>
                    <a:pt x="18427" y="332378"/>
                    <a:pt x="18427" y="332378"/>
                  </a:cubicBezTo>
                  <a:cubicBezTo>
                    <a:pt x="97046" y="239017"/>
                    <a:pt x="170753" y="22812"/>
                    <a:pt x="170753" y="22812"/>
                  </a:cubicBezTo>
                  <a:cubicBezTo>
                    <a:pt x="170753" y="22812"/>
                    <a:pt x="345190" y="8071"/>
                    <a:pt x="480318" y="32640"/>
                  </a:cubicBezTo>
                  <a:cubicBezTo>
                    <a:pt x="396785" y="118630"/>
                    <a:pt x="352561" y="229189"/>
                    <a:pt x="340277" y="347120"/>
                  </a:cubicBez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E1C2C36-9DB2-4F92-8098-2B7FD37C8348}"/>
                </a:ext>
              </a:extLst>
            </p:cNvPr>
            <p:cNvSpPr/>
            <p:nvPr/>
          </p:nvSpPr>
          <p:spPr>
            <a:xfrm>
              <a:off x="8801787" y="6141967"/>
              <a:ext cx="270256" cy="270256"/>
            </a:xfrm>
            <a:custGeom>
              <a:avLst/>
              <a:gdLst>
                <a:gd name="connsiteX0" fmla="*/ 240502 w 270255"/>
                <a:gd name="connsiteY0" fmla="*/ 194307 h 270256"/>
                <a:gd name="connsiteX1" fmla="*/ 75892 w 270255"/>
                <a:gd name="connsiteY1" fmla="*/ 218876 h 270256"/>
                <a:gd name="connsiteX2" fmla="*/ 70978 w 270255"/>
                <a:gd name="connsiteY2" fmla="*/ 174653 h 270256"/>
                <a:gd name="connsiteX3" fmla="*/ 127486 w 270255"/>
                <a:gd name="connsiteY3" fmla="*/ 177110 h 270256"/>
                <a:gd name="connsiteX4" fmla="*/ 235588 w 270255"/>
                <a:gd name="connsiteY4" fmla="*/ 213963 h 270256"/>
                <a:gd name="connsiteX5" fmla="*/ 247873 w 270255"/>
                <a:gd name="connsiteY5" fmla="*/ 186937 h 270256"/>
                <a:gd name="connsiteX6" fmla="*/ 144684 w 270255"/>
                <a:gd name="connsiteY6" fmla="*/ 142713 h 270256"/>
                <a:gd name="connsiteX7" fmla="*/ 73435 w 270255"/>
                <a:gd name="connsiteY7" fmla="*/ 46895 h 270256"/>
                <a:gd name="connsiteX8" fmla="*/ 166796 w 270255"/>
                <a:gd name="connsiteY8" fmla="*/ 125515 h 270256"/>
                <a:gd name="connsiteX9" fmla="*/ 228218 w 270255"/>
                <a:gd name="connsiteY9" fmla="*/ 211506 h 270256"/>
                <a:gd name="connsiteX10" fmla="*/ 255243 w 270255"/>
                <a:gd name="connsiteY10" fmla="*/ 191850 h 270256"/>
                <a:gd name="connsiteX11" fmla="*/ 43952 w 270255"/>
                <a:gd name="connsiteY11" fmla="*/ 29697 h 270256"/>
                <a:gd name="connsiteX12" fmla="*/ 235588 w 270255"/>
                <a:gd name="connsiteY12" fmla="*/ 213963 h 270256"/>
                <a:gd name="connsiteX13" fmla="*/ 247873 w 270255"/>
                <a:gd name="connsiteY13" fmla="*/ 186937 h 270256"/>
                <a:gd name="connsiteX14" fmla="*/ 73435 w 270255"/>
                <a:gd name="connsiteY14" fmla="*/ 145170 h 270256"/>
                <a:gd name="connsiteX15" fmla="*/ 19384 w 270255"/>
                <a:gd name="connsiteY15" fmla="*/ 199221 h 270256"/>
                <a:gd name="connsiteX16" fmla="*/ 245416 w 270255"/>
                <a:gd name="connsiteY16" fmla="*/ 206592 h 270256"/>
                <a:gd name="connsiteX17" fmla="*/ 240502 w 270255"/>
                <a:gd name="connsiteY17" fmla="*/ 194307 h 270256"/>
                <a:gd name="connsiteX18" fmla="*/ 240502 w 270255"/>
                <a:gd name="connsiteY18" fmla="*/ 194307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255" h="270256">
                  <a:moveTo>
                    <a:pt x="240502" y="194307"/>
                  </a:moveTo>
                  <a:cubicBezTo>
                    <a:pt x="191365" y="213963"/>
                    <a:pt x="127486" y="238531"/>
                    <a:pt x="75892" y="218876"/>
                  </a:cubicBezTo>
                  <a:cubicBezTo>
                    <a:pt x="53780" y="211506"/>
                    <a:pt x="46409" y="184480"/>
                    <a:pt x="70978" y="174653"/>
                  </a:cubicBezTo>
                  <a:cubicBezTo>
                    <a:pt x="88176" y="167281"/>
                    <a:pt x="112745" y="174653"/>
                    <a:pt x="127486" y="177110"/>
                  </a:cubicBezTo>
                  <a:cubicBezTo>
                    <a:pt x="164339" y="184480"/>
                    <a:pt x="201192" y="199221"/>
                    <a:pt x="235588" y="213963"/>
                  </a:cubicBezTo>
                  <a:cubicBezTo>
                    <a:pt x="240502" y="204135"/>
                    <a:pt x="242959" y="196764"/>
                    <a:pt x="247873" y="186937"/>
                  </a:cubicBezTo>
                  <a:cubicBezTo>
                    <a:pt x="213476" y="172195"/>
                    <a:pt x="179080" y="157454"/>
                    <a:pt x="144684" y="142713"/>
                  </a:cubicBezTo>
                  <a:cubicBezTo>
                    <a:pt x="132399" y="135342"/>
                    <a:pt x="7099" y="56723"/>
                    <a:pt x="73435" y="46895"/>
                  </a:cubicBezTo>
                  <a:cubicBezTo>
                    <a:pt x="107831" y="41981"/>
                    <a:pt x="149598" y="103403"/>
                    <a:pt x="166796" y="125515"/>
                  </a:cubicBezTo>
                  <a:cubicBezTo>
                    <a:pt x="188908" y="152541"/>
                    <a:pt x="208563" y="182023"/>
                    <a:pt x="228218" y="211506"/>
                  </a:cubicBezTo>
                  <a:cubicBezTo>
                    <a:pt x="240502" y="228703"/>
                    <a:pt x="267527" y="209049"/>
                    <a:pt x="255243" y="191850"/>
                  </a:cubicBezTo>
                  <a:cubicBezTo>
                    <a:pt x="223304" y="145170"/>
                    <a:pt x="117658" y="-26811"/>
                    <a:pt x="43952" y="29697"/>
                  </a:cubicBezTo>
                  <a:cubicBezTo>
                    <a:pt x="-49409" y="103403"/>
                    <a:pt x="196278" y="196764"/>
                    <a:pt x="235588" y="213963"/>
                  </a:cubicBezTo>
                  <a:cubicBezTo>
                    <a:pt x="252786" y="221333"/>
                    <a:pt x="265071" y="194307"/>
                    <a:pt x="247873" y="186937"/>
                  </a:cubicBezTo>
                  <a:cubicBezTo>
                    <a:pt x="193821" y="162368"/>
                    <a:pt x="132399" y="140256"/>
                    <a:pt x="73435" y="145170"/>
                  </a:cubicBezTo>
                  <a:cubicBezTo>
                    <a:pt x="48866" y="147627"/>
                    <a:pt x="12013" y="169738"/>
                    <a:pt x="19384" y="199221"/>
                  </a:cubicBezTo>
                  <a:cubicBezTo>
                    <a:pt x="43952" y="297496"/>
                    <a:pt x="193821" y="238531"/>
                    <a:pt x="245416" y="206592"/>
                  </a:cubicBezTo>
                  <a:cubicBezTo>
                    <a:pt x="255243" y="201678"/>
                    <a:pt x="247873" y="189394"/>
                    <a:pt x="240502" y="194307"/>
                  </a:cubicBezTo>
                  <a:lnTo>
                    <a:pt x="240502" y="194307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7CF75B3-83AD-4E01-A630-EE8CCAB69CF1}"/>
                </a:ext>
              </a:extLst>
            </p:cNvPr>
            <p:cNvSpPr/>
            <p:nvPr/>
          </p:nvSpPr>
          <p:spPr>
            <a:xfrm>
              <a:off x="9168818" y="6204832"/>
              <a:ext cx="319393" cy="343962"/>
            </a:xfrm>
            <a:custGeom>
              <a:avLst/>
              <a:gdLst>
                <a:gd name="connsiteX0" fmla="*/ 158468 w 319393"/>
                <a:gd name="connsiteY0" fmla="*/ 18427 h 343962"/>
                <a:gd name="connsiteX1" fmla="*/ 300967 w 319393"/>
                <a:gd name="connsiteY1" fmla="*/ 175667 h 343962"/>
                <a:gd name="connsiteX2" fmla="*/ 18427 w 319393"/>
                <a:gd name="connsiteY2" fmla="*/ 332906 h 343962"/>
                <a:gd name="connsiteX3" fmla="*/ 158468 w 319393"/>
                <a:gd name="connsiteY3" fmla="*/ 18427 h 34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343962">
                  <a:moveTo>
                    <a:pt x="158468" y="18427"/>
                  </a:moveTo>
                  <a:cubicBezTo>
                    <a:pt x="261657" y="38082"/>
                    <a:pt x="337820" y="82305"/>
                    <a:pt x="300967" y="175667"/>
                  </a:cubicBezTo>
                  <a:cubicBezTo>
                    <a:pt x="256743" y="278855"/>
                    <a:pt x="138814" y="320622"/>
                    <a:pt x="18427" y="332906"/>
                  </a:cubicBezTo>
                  <a:cubicBezTo>
                    <a:pt x="30711" y="214976"/>
                    <a:pt x="74935" y="104417"/>
                    <a:pt x="158468" y="1842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5E36425-A33D-42FE-AA20-A033139B4D28}"/>
                </a:ext>
              </a:extLst>
            </p:cNvPr>
            <p:cNvSpPr/>
            <p:nvPr/>
          </p:nvSpPr>
          <p:spPr>
            <a:xfrm>
              <a:off x="8986685" y="6217471"/>
              <a:ext cx="147412" cy="270256"/>
            </a:xfrm>
            <a:custGeom>
              <a:avLst/>
              <a:gdLst>
                <a:gd name="connsiteX0" fmla="*/ 144052 w 147412"/>
                <a:gd name="connsiteY0" fmla="*/ 22986 h 270256"/>
                <a:gd name="connsiteX1" fmla="*/ 28579 w 147412"/>
                <a:gd name="connsiteY1" fmla="*/ 271130 h 270256"/>
                <a:gd name="connsiteX2" fmla="*/ 18751 w 147412"/>
                <a:gd name="connsiteY2" fmla="*/ 271130 h 270256"/>
                <a:gd name="connsiteX3" fmla="*/ 139138 w 147412"/>
                <a:gd name="connsiteY3" fmla="*/ 20529 h 270256"/>
                <a:gd name="connsiteX4" fmla="*/ 144052 w 147412"/>
                <a:gd name="connsiteY4" fmla="*/ 22986 h 270256"/>
                <a:gd name="connsiteX5" fmla="*/ 144052 w 147412"/>
                <a:gd name="connsiteY5" fmla="*/ 22986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44052" y="22986"/>
                  </a:moveTo>
                  <a:cubicBezTo>
                    <a:pt x="94914" y="104063"/>
                    <a:pt x="40863" y="175312"/>
                    <a:pt x="28579" y="271130"/>
                  </a:cubicBezTo>
                  <a:cubicBezTo>
                    <a:pt x="28579" y="276044"/>
                    <a:pt x="16294" y="276044"/>
                    <a:pt x="18751" y="271130"/>
                  </a:cubicBezTo>
                  <a:cubicBezTo>
                    <a:pt x="23665" y="175312"/>
                    <a:pt x="87544" y="96692"/>
                    <a:pt x="139138" y="20529"/>
                  </a:cubicBezTo>
                  <a:cubicBezTo>
                    <a:pt x="141595" y="15615"/>
                    <a:pt x="146509" y="20529"/>
                    <a:pt x="144052" y="22986"/>
                  </a:cubicBezTo>
                  <a:lnTo>
                    <a:pt x="144052" y="2298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687484D-9B90-4973-80C8-FADD7CF45186}"/>
                </a:ext>
              </a:extLst>
            </p:cNvPr>
            <p:cNvSpPr/>
            <p:nvPr/>
          </p:nvSpPr>
          <p:spPr>
            <a:xfrm>
              <a:off x="9065305" y="6225926"/>
              <a:ext cx="147412" cy="270256"/>
            </a:xfrm>
            <a:custGeom>
              <a:avLst/>
              <a:gdLst>
                <a:gd name="connsiteX0" fmla="*/ 144052 w 147412"/>
                <a:gd name="connsiteY0" fmla="*/ 21901 h 270256"/>
                <a:gd name="connsiteX1" fmla="*/ 28579 w 147412"/>
                <a:gd name="connsiteY1" fmla="*/ 270045 h 270256"/>
                <a:gd name="connsiteX2" fmla="*/ 18751 w 147412"/>
                <a:gd name="connsiteY2" fmla="*/ 270045 h 270256"/>
                <a:gd name="connsiteX3" fmla="*/ 139138 w 147412"/>
                <a:gd name="connsiteY3" fmla="*/ 19444 h 270256"/>
                <a:gd name="connsiteX4" fmla="*/ 144052 w 147412"/>
                <a:gd name="connsiteY4" fmla="*/ 21901 h 270256"/>
                <a:gd name="connsiteX5" fmla="*/ 144052 w 147412"/>
                <a:gd name="connsiteY5" fmla="*/ 21901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44052" y="21901"/>
                  </a:moveTo>
                  <a:cubicBezTo>
                    <a:pt x="94915" y="102978"/>
                    <a:pt x="40863" y="174227"/>
                    <a:pt x="28579" y="270045"/>
                  </a:cubicBezTo>
                  <a:cubicBezTo>
                    <a:pt x="28579" y="274959"/>
                    <a:pt x="16294" y="274959"/>
                    <a:pt x="18751" y="270045"/>
                  </a:cubicBezTo>
                  <a:cubicBezTo>
                    <a:pt x="23665" y="174227"/>
                    <a:pt x="87544" y="95607"/>
                    <a:pt x="139138" y="19444"/>
                  </a:cubicBezTo>
                  <a:cubicBezTo>
                    <a:pt x="139138" y="16987"/>
                    <a:pt x="146509" y="19444"/>
                    <a:pt x="144052" y="21901"/>
                  </a:cubicBezTo>
                  <a:lnTo>
                    <a:pt x="144052" y="2190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AC34062-DEDF-4E47-AFFD-4C53F0C02C5C}"/>
                </a:ext>
              </a:extLst>
            </p:cNvPr>
            <p:cNvSpPr/>
            <p:nvPr/>
          </p:nvSpPr>
          <p:spPr>
            <a:xfrm>
              <a:off x="7451464" y="3580892"/>
              <a:ext cx="589649" cy="1596967"/>
            </a:xfrm>
            <a:custGeom>
              <a:avLst/>
              <a:gdLst>
                <a:gd name="connsiteX0" fmla="*/ 438552 w 589649"/>
                <a:gd name="connsiteY0" fmla="*/ 33168 h 1596967"/>
                <a:gd name="connsiteX1" fmla="*/ 18427 w 589649"/>
                <a:gd name="connsiteY1" fmla="*/ 1465524 h 1596967"/>
                <a:gd name="connsiteX2" fmla="*/ 87219 w 589649"/>
                <a:gd name="connsiteY2" fmla="*/ 1514662 h 1596967"/>
                <a:gd name="connsiteX3" fmla="*/ 249372 w 589649"/>
                <a:gd name="connsiteY3" fmla="*/ 1389362 h 1596967"/>
                <a:gd name="connsiteX4" fmla="*/ 202692 w 589649"/>
                <a:gd name="connsiteY4" fmla="*/ 1578541 h 1596967"/>
                <a:gd name="connsiteX5" fmla="*/ 249372 w 589649"/>
                <a:gd name="connsiteY5" fmla="*/ 1598196 h 1596967"/>
                <a:gd name="connsiteX6" fmla="*/ 578594 w 589649"/>
                <a:gd name="connsiteY6" fmla="*/ 18427 h 1596967"/>
                <a:gd name="connsiteX7" fmla="*/ 438552 w 589649"/>
                <a:gd name="connsiteY7" fmla="*/ 33168 h 15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649" h="1596967">
                  <a:moveTo>
                    <a:pt x="438552" y="33168"/>
                  </a:moveTo>
                  <a:cubicBezTo>
                    <a:pt x="438552" y="33168"/>
                    <a:pt x="143727" y="1330396"/>
                    <a:pt x="18427" y="1465524"/>
                  </a:cubicBezTo>
                  <a:cubicBezTo>
                    <a:pt x="18427" y="1465524"/>
                    <a:pt x="45452" y="1487637"/>
                    <a:pt x="87219" y="1514662"/>
                  </a:cubicBezTo>
                  <a:cubicBezTo>
                    <a:pt x="109331" y="1529403"/>
                    <a:pt x="249372" y="1389362"/>
                    <a:pt x="249372" y="1389362"/>
                  </a:cubicBezTo>
                  <a:cubicBezTo>
                    <a:pt x="278855" y="1406560"/>
                    <a:pt x="202692" y="1578541"/>
                    <a:pt x="202692" y="1578541"/>
                  </a:cubicBezTo>
                  <a:cubicBezTo>
                    <a:pt x="214976" y="1583454"/>
                    <a:pt x="232174" y="1590825"/>
                    <a:pt x="249372" y="1598196"/>
                  </a:cubicBezTo>
                  <a:cubicBezTo>
                    <a:pt x="480319" y="1111735"/>
                    <a:pt x="571223" y="558939"/>
                    <a:pt x="578594" y="18427"/>
                  </a:cubicBezTo>
                  <a:cubicBezTo>
                    <a:pt x="492603" y="28254"/>
                    <a:pt x="438552" y="33168"/>
                    <a:pt x="438552" y="33168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B86A059B-CF5D-49D6-8DE9-C9FB25258F30}"/>
                </a:ext>
              </a:extLst>
            </p:cNvPr>
            <p:cNvSpPr/>
            <p:nvPr/>
          </p:nvSpPr>
          <p:spPr>
            <a:xfrm>
              <a:off x="7682410" y="3555737"/>
              <a:ext cx="1842654" cy="1695242"/>
            </a:xfrm>
            <a:custGeom>
              <a:avLst/>
              <a:gdLst>
                <a:gd name="connsiteX0" fmla="*/ 347648 w 1842654"/>
                <a:gd name="connsiteY0" fmla="*/ 46039 h 1695242"/>
                <a:gd name="connsiteX1" fmla="*/ 18427 w 1842654"/>
                <a:gd name="connsiteY1" fmla="*/ 1625808 h 1695242"/>
                <a:gd name="connsiteX2" fmla="*/ 308338 w 1842654"/>
                <a:gd name="connsiteY2" fmla="*/ 1694600 h 1695242"/>
                <a:gd name="connsiteX3" fmla="*/ 1829142 w 1842654"/>
                <a:gd name="connsiteY3" fmla="*/ 1608610 h 1695242"/>
                <a:gd name="connsiteX4" fmla="*/ 1440956 w 1842654"/>
                <a:gd name="connsiteY4" fmla="*/ 63237 h 1695242"/>
                <a:gd name="connsiteX5" fmla="*/ 347648 w 1842654"/>
                <a:gd name="connsiteY5" fmla="*/ 46039 h 169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654" h="1695242">
                  <a:moveTo>
                    <a:pt x="347648" y="46039"/>
                  </a:moveTo>
                  <a:cubicBezTo>
                    <a:pt x="340277" y="586551"/>
                    <a:pt x="249373" y="1139347"/>
                    <a:pt x="18427" y="1625808"/>
                  </a:cubicBezTo>
                  <a:cubicBezTo>
                    <a:pt x="106874" y="1660204"/>
                    <a:pt x="232174" y="1701971"/>
                    <a:pt x="308338" y="1694600"/>
                  </a:cubicBezTo>
                  <a:cubicBezTo>
                    <a:pt x="517172" y="1672488"/>
                    <a:pt x="1480266" y="1701971"/>
                    <a:pt x="1829142" y="1608610"/>
                  </a:cubicBezTo>
                  <a:cubicBezTo>
                    <a:pt x="1610480" y="1117235"/>
                    <a:pt x="1453240" y="593921"/>
                    <a:pt x="1440956" y="63237"/>
                  </a:cubicBezTo>
                  <a:cubicBezTo>
                    <a:pt x="1121563" y="-10469"/>
                    <a:pt x="598249" y="23927"/>
                    <a:pt x="347648" y="46039"/>
                  </a:cubicBezTo>
                  <a:close/>
                </a:path>
              </a:pathLst>
            </a:custGeom>
            <a:solidFill>
              <a:srgbClr val="421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1963C64-C84E-4624-B5F2-99FEED1E3992}"/>
                </a:ext>
              </a:extLst>
            </p:cNvPr>
            <p:cNvSpPr/>
            <p:nvPr/>
          </p:nvSpPr>
          <p:spPr>
            <a:xfrm>
              <a:off x="9104940" y="3598090"/>
              <a:ext cx="786199" cy="1572399"/>
            </a:xfrm>
            <a:custGeom>
              <a:avLst/>
              <a:gdLst>
                <a:gd name="connsiteX0" fmla="*/ 775143 w 786199"/>
                <a:gd name="connsiteY0" fmla="*/ 1362336 h 1572398"/>
                <a:gd name="connsiteX1" fmla="*/ 278855 w 786199"/>
                <a:gd name="connsiteY1" fmla="*/ 178123 h 1572398"/>
                <a:gd name="connsiteX2" fmla="*/ 18427 w 786199"/>
                <a:gd name="connsiteY2" fmla="*/ 18427 h 1572398"/>
                <a:gd name="connsiteX3" fmla="*/ 406612 w 786199"/>
                <a:gd name="connsiteY3" fmla="*/ 1563800 h 1572398"/>
                <a:gd name="connsiteX4" fmla="*/ 522085 w 786199"/>
                <a:gd name="connsiteY4" fmla="*/ 1509748 h 1572398"/>
                <a:gd name="connsiteX5" fmla="*/ 485232 w 786199"/>
                <a:gd name="connsiteY5" fmla="*/ 1318113 h 1572398"/>
                <a:gd name="connsiteX6" fmla="*/ 620360 w 786199"/>
                <a:gd name="connsiteY6" fmla="*/ 1480266 h 1572398"/>
                <a:gd name="connsiteX7" fmla="*/ 775143 w 786199"/>
                <a:gd name="connsiteY7" fmla="*/ 1362336 h 157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199" h="1572398">
                  <a:moveTo>
                    <a:pt x="775143" y="1362336"/>
                  </a:moveTo>
                  <a:cubicBezTo>
                    <a:pt x="775143" y="1362336"/>
                    <a:pt x="372216" y="502430"/>
                    <a:pt x="278855" y="178123"/>
                  </a:cubicBezTo>
                  <a:cubicBezTo>
                    <a:pt x="256743" y="99503"/>
                    <a:pt x="156011" y="50366"/>
                    <a:pt x="18427" y="18427"/>
                  </a:cubicBezTo>
                  <a:cubicBezTo>
                    <a:pt x="30711" y="549111"/>
                    <a:pt x="187951" y="1072425"/>
                    <a:pt x="406612" y="1563800"/>
                  </a:cubicBezTo>
                  <a:cubicBezTo>
                    <a:pt x="463120" y="1549058"/>
                    <a:pt x="502430" y="1529403"/>
                    <a:pt x="522085" y="1509748"/>
                  </a:cubicBezTo>
                  <a:lnTo>
                    <a:pt x="485232" y="1318113"/>
                  </a:lnTo>
                  <a:lnTo>
                    <a:pt x="620360" y="1480266"/>
                  </a:lnTo>
                  <a:cubicBezTo>
                    <a:pt x="620360" y="1480266"/>
                    <a:pt x="708808" y="1431128"/>
                    <a:pt x="775143" y="1362336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7454F67-C3BD-40AA-9B29-3160F73E31F0}"/>
                </a:ext>
              </a:extLst>
            </p:cNvPr>
            <p:cNvSpPr/>
            <p:nvPr/>
          </p:nvSpPr>
          <p:spPr>
            <a:xfrm>
              <a:off x="7704204" y="5013249"/>
              <a:ext cx="515943" cy="442237"/>
            </a:xfrm>
            <a:custGeom>
              <a:avLst/>
              <a:gdLst>
                <a:gd name="connsiteX0" fmla="*/ 230036 w 515943"/>
                <a:gd name="connsiteY0" fmla="*/ 18427 h 442237"/>
                <a:gd name="connsiteX1" fmla="*/ 18745 w 515943"/>
                <a:gd name="connsiteY1" fmla="*/ 396785 h 442237"/>
                <a:gd name="connsiteX2" fmla="*/ 254604 w 515943"/>
                <a:gd name="connsiteY2" fmla="*/ 411526 h 442237"/>
                <a:gd name="connsiteX3" fmla="*/ 510119 w 515943"/>
                <a:gd name="connsiteY3" fmla="*/ 148641 h 442237"/>
                <a:gd name="connsiteX4" fmla="*/ 230036 w 515943"/>
                <a:gd name="connsiteY4" fmla="*/ 18427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943" h="442237">
                  <a:moveTo>
                    <a:pt x="230036" y="18427"/>
                  </a:moveTo>
                  <a:cubicBezTo>
                    <a:pt x="230036" y="18427"/>
                    <a:pt x="8917" y="300967"/>
                    <a:pt x="18745" y="396785"/>
                  </a:cubicBezTo>
                  <a:cubicBezTo>
                    <a:pt x="26115" y="492603"/>
                    <a:pt x="254604" y="411526"/>
                    <a:pt x="254604" y="411526"/>
                  </a:cubicBezTo>
                  <a:lnTo>
                    <a:pt x="510119" y="148641"/>
                  </a:lnTo>
                  <a:lnTo>
                    <a:pt x="230036" y="18427"/>
                  </a:ln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483DF67-52C7-41DA-BBB0-A9257D6FF27E}"/>
                </a:ext>
              </a:extLst>
            </p:cNvPr>
            <p:cNvSpPr/>
            <p:nvPr/>
          </p:nvSpPr>
          <p:spPr>
            <a:xfrm>
              <a:off x="9127051" y="5013249"/>
              <a:ext cx="491375" cy="442237"/>
            </a:xfrm>
            <a:custGeom>
              <a:avLst/>
              <a:gdLst>
                <a:gd name="connsiteX0" fmla="*/ 271485 w 491374"/>
                <a:gd name="connsiteY0" fmla="*/ 18427 h 442237"/>
                <a:gd name="connsiteX1" fmla="*/ 487689 w 491374"/>
                <a:gd name="connsiteY1" fmla="*/ 394328 h 442237"/>
                <a:gd name="connsiteX2" fmla="*/ 158468 w 491374"/>
                <a:gd name="connsiteY2" fmla="*/ 396785 h 442237"/>
                <a:gd name="connsiteX3" fmla="*/ 18427 w 491374"/>
                <a:gd name="connsiteY3" fmla="*/ 163382 h 442237"/>
                <a:gd name="connsiteX4" fmla="*/ 271485 w 491374"/>
                <a:gd name="connsiteY4" fmla="*/ 18427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442237">
                  <a:moveTo>
                    <a:pt x="271485" y="18427"/>
                  </a:moveTo>
                  <a:cubicBezTo>
                    <a:pt x="271485" y="18427"/>
                    <a:pt x="495060" y="298510"/>
                    <a:pt x="487689" y="394328"/>
                  </a:cubicBezTo>
                  <a:cubicBezTo>
                    <a:pt x="480319" y="490146"/>
                    <a:pt x="158468" y="396785"/>
                    <a:pt x="158468" y="396785"/>
                  </a:cubicBezTo>
                  <a:lnTo>
                    <a:pt x="18427" y="163382"/>
                  </a:lnTo>
                  <a:lnTo>
                    <a:pt x="271485" y="18427"/>
                  </a:ln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081E67F-4BB6-4AE0-B527-483E2C84574D}"/>
                </a:ext>
              </a:extLst>
            </p:cNvPr>
            <p:cNvSpPr/>
            <p:nvPr/>
          </p:nvSpPr>
          <p:spPr>
            <a:xfrm>
              <a:off x="7891244" y="4639804"/>
              <a:ext cx="1547830" cy="1203868"/>
            </a:xfrm>
            <a:custGeom>
              <a:avLst/>
              <a:gdLst>
                <a:gd name="connsiteX0" fmla="*/ 949582 w 1547829"/>
                <a:gd name="connsiteY0" fmla="*/ 18427 h 1203867"/>
                <a:gd name="connsiteX1" fmla="*/ 927469 w 1547829"/>
                <a:gd name="connsiteY1" fmla="*/ 84762 h 1203867"/>
                <a:gd name="connsiteX2" fmla="*/ 777600 w 1547829"/>
                <a:gd name="connsiteY2" fmla="*/ 109331 h 1203867"/>
                <a:gd name="connsiteX3" fmla="*/ 775143 w 1547829"/>
                <a:gd name="connsiteY3" fmla="*/ 109331 h 1203867"/>
                <a:gd name="connsiteX4" fmla="*/ 625274 w 1547829"/>
                <a:gd name="connsiteY4" fmla="*/ 84762 h 1203867"/>
                <a:gd name="connsiteX5" fmla="*/ 622817 w 1547829"/>
                <a:gd name="connsiteY5" fmla="*/ 25797 h 1203867"/>
                <a:gd name="connsiteX6" fmla="*/ 18427 w 1547829"/>
                <a:gd name="connsiteY6" fmla="*/ 394328 h 1203867"/>
                <a:gd name="connsiteX7" fmla="*/ 315708 w 1547829"/>
                <a:gd name="connsiteY7" fmla="*/ 561395 h 1203867"/>
                <a:gd name="connsiteX8" fmla="*/ 264114 w 1547829"/>
                <a:gd name="connsiteY8" fmla="*/ 1045399 h 1203867"/>
                <a:gd name="connsiteX9" fmla="*/ 1313198 w 1547829"/>
                <a:gd name="connsiteY9" fmla="*/ 1065054 h 1203867"/>
                <a:gd name="connsiteX10" fmla="*/ 1239492 w 1547829"/>
                <a:gd name="connsiteY10" fmla="*/ 561395 h 1203867"/>
                <a:gd name="connsiteX11" fmla="*/ 1536774 w 1547829"/>
                <a:gd name="connsiteY11" fmla="*/ 394328 h 1203867"/>
                <a:gd name="connsiteX12" fmla="*/ 949582 w 1547829"/>
                <a:gd name="connsiteY12" fmla="*/ 18427 h 120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7829" h="1203867">
                  <a:moveTo>
                    <a:pt x="949582" y="18427"/>
                  </a:moveTo>
                  <a:lnTo>
                    <a:pt x="927469" y="84762"/>
                  </a:lnTo>
                  <a:cubicBezTo>
                    <a:pt x="880789" y="106874"/>
                    <a:pt x="804626" y="109331"/>
                    <a:pt x="777600" y="109331"/>
                  </a:cubicBezTo>
                  <a:cubicBezTo>
                    <a:pt x="777600" y="109331"/>
                    <a:pt x="775143" y="109331"/>
                    <a:pt x="775143" y="109331"/>
                  </a:cubicBezTo>
                  <a:cubicBezTo>
                    <a:pt x="748118" y="109331"/>
                    <a:pt x="671955" y="106874"/>
                    <a:pt x="625274" y="84762"/>
                  </a:cubicBezTo>
                  <a:lnTo>
                    <a:pt x="622817" y="25797"/>
                  </a:lnTo>
                  <a:cubicBezTo>
                    <a:pt x="622817" y="25797"/>
                    <a:pt x="214976" y="-62650"/>
                    <a:pt x="18427" y="394328"/>
                  </a:cubicBezTo>
                  <a:cubicBezTo>
                    <a:pt x="18427" y="394328"/>
                    <a:pt x="244459" y="551568"/>
                    <a:pt x="315708" y="561395"/>
                  </a:cubicBezTo>
                  <a:cubicBezTo>
                    <a:pt x="315708" y="561395"/>
                    <a:pt x="239545" y="1030658"/>
                    <a:pt x="264114" y="1045399"/>
                  </a:cubicBezTo>
                  <a:cubicBezTo>
                    <a:pt x="811997" y="1354965"/>
                    <a:pt x="1313198" y="1065054"/>
                    <a:pt x="1313198" y="1065054"/>
                  </a:cubicBezTo>
                  <a:lnTo>
                    <a:pt x="1239492" y="561395"/>
                  </a:lnTo>
                  <a:cubicBezTo>
                    <a:pt x="1308285" y="551568"/>
                    <a:pt x="1536774" y="394328"/>
                    <a:pt x="1536774" y="394328"/>
                  </a:cubicBezTo>
                  <a:cubicBezTo>
                    <a:pt x="1482723" y="180580"/>
                    <a:pt x="1330397" y="33168"/>
                    <a:pt x="949582" y="18427"/>
                  </a:cubicBezTo>
                  <a:close/>
                </a:path>
              </a:pathLst>
            </a:custGeom>
            <a:solidFill>
              <a:srgbClr val="366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51335A6-CA57-4FCA-B932-A34D2791B17D}"/>
                </a:ext>
              </a:extLst>
            </p:cNvPr>
            <p:cNvSpPr/>
            <p:nvPr/>
          </p:nvSpPr>
          <p:spPr>
            <a:xfrm>
              <a:off x="8461239" y="4455539"/>
              <a:ext cx="442237" cy="319393"/>
            </a:xfrm>
            <a:custGeom>
              <a:avLst/>
              <a:gdLst>
                <a:gd name="connsiteX0" fmla="*/ 18427 w 442237"/>
                <a:gd name="connsiteY0" fmla="*/ 60193 h 319393"/>
                <a:gd name="connsiteX1" fmla="*/ 57737 w 442237"/>
                <a:gd name="connsiteY1" fmla="*/ 283769 h 319393"/>
                <a:gd name="connsiteX2" fmla="*/ 352561 w 442237"/>
                <a:gd name="connsiteY2" fmla="*/ 281312 h 319393"/>
                <a:gd name="connsiteX3" fmla="*/ 438552 w 442237"/>
                <a:gd name="connsiteY3" fmla="*/ 18427 h 319393"/>
                <a:gd name="connsiteX4" fmla="*/ 18427 w 442237"/>
                <a:gd name="connsiteY4" fmla="*/ 60193 h 3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319393">
                  <a:moveTo>
                    <a:pt x="18427" y="60193"/>
                  </a:moveTo>
                  <a:cubicBezTo>
                    <a:pt x="18427" y="60193"/>
                    <a:pt x="55280" y="148641"/>
                    <a:pt x="57737" y="283769"/>
                  </a:cubicBezTo>
                  <a:cubicBezTo>
                    <a:pt x="57737" y="283769"/>
                    <a:pt x="224804" y="330449"/>
                    <a:pt x="352561" y="281312"/>
                  </a:cubicBezTo>
                  <a:lnTo>
                    <a:pt x="438552" y="18427"/>
                  </a:lnTo>
                  <a:lnTo>
                    <a:pt x="18427" y="60193"/>
                  </a:ln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4F9758D-301C-4B0D-BE4F-3CF1ED089328}"/>
                </a:ext>
              </a:extLst>
            </p:cNvPr>
            <p:cNvSpPr/>
            <p:nvPr/>
          </p:nvSpPr>
          <p:spPr>
            <a:xfrm>
              <a:off x="7741375" y="4096724"/>
              <a:ext cx="319393" cy="196550"/>
            </a:xfrm>
            <a:custGeom>
              <a:avLst/>
              <a:gdLst>
                <a:gd name="connsiteX0" fmla="*/ 18427 w 319393"/>
                <a:gd name="connsiteY0" fmla="*/ 75046 h 196549"/>
                <a:gd name="connsiteX1" fmla="*/ 310794 w 319393"/>
                <a:gd name="connsiteY1" fmla="*/ 170864 h 196549"/>
                <a:gd name="connsiteX2" fmla="*/ 303424 w 319393"/>
                <a:gd name="connsiteY2" fmla="*/ 45564 h 196549"/>
                <a:gd name="connsiteX3" fmla="*/ 18427 w 319393"/>
                <a:gd name="connsiteY3" fmla="*/ 75046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18427" y="75046"/>
                  </a:moveTo>
                  <a:cubicBezTo>
                    <a:pt x="35625" y="163494"/>
                    <a:pt x="133899" y="247027"/>
                    <a:pt x="310794" y="170864"/>
                  </a:cubicBezTo>
                  <a:lnTo>
                    <a:pt x="303424" y="45564"/>
                  </a:lnTo>
                  <a:cubicBezTo>
                    <a:pt x="212519" y="1340"/>
                    <a:pt x="99503" y="11167"/>
                    <a:pt x="18427" y="75046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37D122F-CCCE-4129-A58E-387655D4F4BC}"/>
                </a:ext>
              </a:extLst>
            </p:cNvPr>
            <p:cNvSpPr/>
            <p:nvPr/>
          </p:nvSpPr>
          <p:spPr>
            <a:xfrm>
              <a:off x="7738446" y="4012394"/>
              <a:ext cx="319393" cy="196550"/>
            </a:xfrm>
            <a:custGeom>
              <a:avLst/>
              <a:gdLst>
                <a:gd name="connsiteX0" fmla="*/ 68036 w 319393"/>
                <a:gd name="connsiteY0" fmla="*/ 48212 h 196549"/>
                <a:gd name="connsiteX1" fmla="*/ 21356 w 319393"/>
                <a:gd name="connsiteY1" fmla="*/ 178426 h 196549"/>
                <a:gd name="connsiteX2" fmla="*/ 308810 w 319393"/>
                <a:gd name="connsiteY2" fmla="*/ 148944 h 196549"/>
                <a:gd name="connsiteX3" fmla="*/ 303896 w 319393"/>
                <a:gd name="connsiteY3" fmla="*/ 62953 h 196549"/>
                <a:gd name="connsiteX4" fmla="*/ 68036 w 319393"/>
                <a:gd name="connsiteY4" fmla="*/ 48212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93" h="196549">
                  <a:moveTo>
                    <a:pt x="68036" y="48212"/>
                  </a:moveTo>
                  <a:cubicBezTo>
                    <a:pt x="26269" y="75237"/>
                    <a:pt x="11528" y="126831"/>
                    <a:pt x="21356" y="178426"/>
                  </a:cubicBezTo>
                  <a:cubicBezTo>
                    <a:pt x="102432" y="114547"/>
                    <a:pt x="215448" y="104720"/>
                    <a:pt x="308810" y="148944"/>
                  </a:cubicBezTo>
                  <a:lnTo>
                    <a:pt x="303896" y="62953"/>
                  </a:lnTo>
                  <a:cubicBezTo>
                    <a:pt x="303896" y="60496"/>
                    <a:pt x="181052" y="-25495"/>
                    <a:pt x="68036" y="48212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BA43ECE-D253-4BA7-B567-A1EE0A06A431}"/>
                </a:ext>
              </a:extLst>
            </p:cNvPr>
            <p:cNvSpPr/>
            <p:nvPr/>
          </p:nvSpPr>
          <p:spPr>
            <a:xfrm>
              <a:off x="7824909" y="4101572"/>
              <a:ext cx="221119" cy="171981"/>
            </a:xfrm>
            <a:custGeom>
              <a:avLst/>
              <a:gdLst>
                <a:gd name="connsiteX0" fmla="*/ 20884 w 221118"/>
                <a:gd name="connsiteY0" fmla="*/ 38259 h 171981"/>
                <a:gd name="connsiteX1" fmla="*/ 163382 w 221118"/>
                <a:gd name="connsiteY1" fmla="*/ 50543 h 171981"/>
                <a:gd name="connsiteX2" fmla="*/ 192865 w 221118"/>
                <a:gd name="connsiteY2" fmla="*/ 161103 h 171981"/>
                <a:gd name="connsiteX3" fmla="*/ 202692 w 221118"/>
                <a:gd name="connsiteY3" fmla="*/ 161103 h 171981"/>
                <a:gd name="connsiteX4" fmla="*/ 165839 w 221118"/>
                <a:gd name="connsiteY4" fmla="*/ 40716 h 171981"/>
                <a:gd name="connsiteX5" fmla="*/ 18427 w 221118"/>
                <a:gd name="connsiteY5" fmla="*/ 33345 h 171981"/>
                <a:gd name="connsiteX6" fmla="*/ 20884 w 221118"/>
                <a:gd name="connsiteY6" fmla="*/ 38259 h 171981"/>
                <a:gd name="connsiteX7" fmla="*/ 20884 w 221118"/>
                <a:gd name="connsiteY7" fmla="*/ 38259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18" h="171981">
                  <a:moveTo>
                    <a:pt x="20884" y="38259"/>
                  </a:moveTo>
                  <a:cubicBezTo>
                    <a:pt x="67564" y="35802"/>
                    <a:pt x="124072" y="11233"/>
                    <a:pt x="163382" y="50543"/>
                  </a:cubicBezTo>
                  <a:cubicBezTo>
                    <a:pt x="190408" y="77569"/>
                    <a:pt x="190408" y="124249"/>
                    <a:pt x="192865" y="161103"/>
                  </a:cubicBezTo>
                  <a:cubicBezTo>
                    <a:pt x="192865" y="168473"/>
                    <a:pt x="202692" y="168473"/>
                    <a:pt x="202692" y="161103"/>
                  </a:cubicBezTo>
                  <a:cubicBezTo>
                    <a:pt x="202692" y="121792"/>
                    <a:pt x="197778" y="70198"/>
                    <a:pt x="165839" y="40716"/>
                  </a:cubicBezTo>
                  <a:cubicBezTo>
                    <a:pt x="126529" y="3863"/>
                    <a:pt x="65107" y="21061"/>
                    <a:pt x="18427" y="33345"/>
                  </a:cubicBezTo>
                  <a:cubicBezTo>
                    <a:pt x="18427" y="35802"/>
                    <a:pt x="18427" y="38259"/>
                    <a:pt x="20884" y="38259"/>
                  </a:cubicBezTo>
                  <a:lnTo>
                    <a:pt x="20884" y="38259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E298F66-C176-4946-916D-118798C25190}"/>
                </a:ext>
              </a:extLst>
            </p:cNvPr>
            <p:cNvSpPr/>
            <p:nvPr/>
          </p:nvSpPr>
          <p:spPr>
            <a:xfrm>
              <a:off x="7905316" y="4144701"/>
              <a:ext cx="122844" cy="73706"/>
            </a:xfrm>
            <a:custGeom>
              <a:avLst/>
              <a:gdLst>
                <a:gd name="connsiteX0" fmla="*/ 24010 w 122843"/>
                <a:gd name="connsiteY0" fmla="*/ 39353 h 73706"/>
                <a:gd name="connsiteX1" fmla="*/ 80518 w 122843"/>
                <a:gd name="connsiteY1" fmla="*/ 41810 h 73706"/>
                <a:gd name="connsiteX2" fmla="*/ 110000 w 122843"/>
                <a:gd name="connsiteY2" fmla="*/ 76206 h 73706"/>
                <a:gd name="connsiteX3" fmla="*/ 119828 w 122843"/>
                <a:gd name="connsiteY3" fmla="*/ 68835 h 73706"/>
                <a:gd name="connsiteX4" fmla="*/ 19096 w 122843"/>
                <a:gd name="connsiteY4" fmla="*/ 31982 h 73706"/>
                <a:gd name="connsiteX5" fmla="*/ 24010 w 122843"/>
                <a:gd name="connsiteY5" fmla="*/ 39353 h 73706"/>
                <a:gd name="connsiteX6" fmla="*/ 24010 w 122843"/>
                <a:gd name="connsiteY6" fmla="*/ 39353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" h="73706">
                  <a:moveTo>
                    <a:pt x="24010" y="39353"/>
                  </a:moveTo>
                  <a:cubicBezTo>
                    <a:pt x="43665" y="29525"/>
                    <a:pt x="63320" y="24612"/>
                    <a:pt x="80518" y="41810"/>
                  </a:cubicBezTo>
                  <a:cubicBezTo>
                    <a:pt x="92802" y="51637"/>
                    <a:pt x="100173" y="66378"/>
                    <a:pt x="110000" y="76206"/>
                  </a:cubicBezTo>
                  <a:cubicBezTo>
                    <a:pt x="114914" y="81120"/>
                    <a:pt x="122285" y="73749"/>
                    <a:pt x="119828" y="68835"/>
                  </a:cubicBezTo>
                  <a:cubicBezTo>
                    <a:pt x="100173" y="29525"/>
                    <a:pt x="58406" y="43"/>
                    <a:pt x="19096" y="31982"/>
                  </a:cubicBezTo>
                  <a:cubicBezTo>
                    <a:pt x="16639" y="36896"/>
                    <a:pt x="21553" y="41810"/>
                    <a:pt x="24010" y="39353"/>
                  </a:cubicBezTo>
                  <a:lnTo>
                    <a:pt x="24010" y="39353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74BAED6-D261-42BE-9EA1-8F6284DC95A5}"/>
                </a:ext>
              </a:extLst>
            </p:cNvPr>
            <p:cNvSpPr/>
            <p:nvPr/>
          </p:nvSpPr>
          <p:spPr>
            <a:xfrm>
              <a:off x="9279377" y="4043700"/>
              <a:ext cx="319393" cy="196550"/>
            </a:xfrm>
            <a:custGeom>
              <a:avLst/>
              <a:gdLst>
                <a:gd name="connsiteX0" fmla="*/ 308338 w 319393"/>
                <a:gd name="connsiteY0" fmla="*/ 59277 h 196549"/>
                <a:gd name="connsiteX1" fmla="*/ 25797 w 319393"/>
                <a:gd name="connsiteY1" fmla="*/ 182121 h 196549"/>
                <a:gd name="connsiteX2" fmla="*/ 18427 w 319393"/>
                <a:gd name="connsiteY2" fmla="*/ 56820 h 196549"/>
                <a:gd name="connsiteX3" fmla="*/ 308338 w 319393"/>
                <a:gd name="connsiteY3" fmla="*/ 5927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308338" y="59277"/>
                  </a:moveTo>
                  <a:cubicBezTo>
                    <a:pt x="298510" y="150182"/>
                    <a:pt x="210063" y="241086"/>
                    <a:pt x="25797" y="182121"/>
                  </a:cubicBezTo>
                  <a:lnTo>
                    <a:pt x="18427" y="56820"/>
                  </a:lnTo>
                  <a:cubicBezTo>
                    <a:pt x="106874" y="5226"/>
                    <a:pt x="219890" y="5226"/>
                    <a:pt x="308338" y="59277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930482-CDBA-4E5A-84AD-6F188E96EB8E}"/>
                </a:ext>
              </a:extLst>
            </p:cNvPr>
            <p:cNvSpPr/>
            <p:nvPr/>
          </p:nvSpPr>
          <p:spPr>
            <a:xfrm>
              <a:off x="9276921" y="3952619"/>
              <a:ext cx="319393" cy="171981"/>
            </a:xfrm>
            <a:custGeom>
              <a:avLst/>
              <a:gdLst>
                <a:gd name="connsiteX0" fmla="*/ 251829 w 319393"/>
                <a:gd name="connsiteY0" fmla="*/ 38945 h 171981"/>
                <a:gd name="connsiteX1" fmla="*/ 310794 w 319393"/>
                <a:gd name="connsiteY1" fmla="*/ 164245 h 171981"/>
                <a:gd name="connsiteX2" fmla="*/ 23340 w 319393"/>
                <a:gd name="connsiteY2" fmla="*/ 161788 h 171981"/>
                <a:gd name="connsiteX3" fmla="*/ 18427 w 319393"/>
                <a:gd name="connsiteY3" fmla="*/ 75798 h 171981"/>
                <a:gd name="connsiteX4" fmla="*/ 251829 w 319393"/>
                <a:gd name="connsiteY4" fmla="*/ 38945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93" h="171981">
                  <a:moveTo>
                    <a:pt x="251829" y="38945"/>
                  </a:moveTo>
                  <a:cubicBezTo>
                    <a:pt x="296053" y="61056"/>
                    <a:pt x="315708" y="112651"/>
                    <a:pt x="310794" y="164245"/>
                  </a:cubicBezTo>
                  <a:cubicBezTo>
                    <a:pt x="224804" y="110194"/>
                    <a:pt x="109331" y="110194"/>
                    <a:pt x="23340" y="161788"/>
                  </a:cubicBezTo>
                  <a:lnTo>
                    <a:pt x="18427" y="75798"/>
                  </a:lnTo>
                  <a:cubicBezTo>
                    <a:pt x="18427" y="73341"/>
                    <a:pt x="131442" y="-22477"/>
                    <a:pt x="251829" y="3894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88BEA8A2-BC43-467C-9F9B-C682157697E0}"/>
                </a:ext>
              </a:extLst>
            </p:cNvPr>
            <p:cNvSpPr/>
            <p:nvPr/>
          </p:nvSpPr>
          <p:spPr>
            <a:xfrm>
              <a:off x="9311275" y="4052176"/>
              <a:ext cx="196550" cy="171981"/>
            </a:xfrm>
            <a:custGeom>
              <a:avLst/>
              <a:gdLst>
                <a:gd name="connsiteX0" fmla="*/ 187992 w 196549"/>
                <a:gd name="connsiteY0" fmla="*/ 26233 h 171981"/>
                <a:gd name="connsiteX1" fmla="*/ 43037 w 196549"/>
                <a:gd name="connsiteY1" fmla="*/ 48344 h 171981"/>
                <a:gd name="connsiteX2" fmla="*/ 20925 w 196549"/>
                <a:gd name="connsiteY2" fmla="*/ 168731 h 171981"/>
                <a:gd name="connsiteX3" fmla="*/ 30753 w 196549"/>
                <a:gd name="connsiteY3" fmla="*/ 168731 h 171981"/>
                <a:gd name="connsiteX4" fmla="*/ 45494 w 196549"/>
                <a:gd name="connsiteY4" fmla="*/ 60629 h 171981"/>
                <a:gd name="connsiteX5" fmla="*/ 190449 w 196549"/>
                <a:gd name="connsiteY5" fmla="*/ 26233 h 171981"/>
                <a:gd name="connsiteX6" fmla="*/ 187992 w 196549"/>
                <a:gd name="connsiteY6" fmla="*/ 26233 h 171981"/>
                <a:gd name="connsiteX7" fmla="*/ 187992 w 196549"/>
                <a:gd name="connsiteY7" fmla="*/ 26233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49" h="171981">
                  <a:moveTo>
                    <a:pt x="187992" y="26233"/>
                  </a:moveTo>
                  <a:cubicBezTo>
                    <a:pt x="141312" y="16405"/>
                    <a:pt x="77433" y="9035"/>
                    <a:pt x="43037" y="48344"/>
                  </a:cubicBezTo>
                  <a:cubicBezTo>
                    <a:pt x="16011" y="80284"/>
                    <a:pt x="16011" y="129421"/>
                    <a:pt x="20925" y="168731"/>
                  </a:cubicBezTo>
                  <a:cubicBezTo>
                    <a:pt x="20925" y="176102"/>
                    <a:pt x="30753" y="176102"/>
                    <a:pt x="30753" y="168731"/>
                  </a:cubicBezTo>
                  <a:cubicBezTo>
                    <a:pt x="30753" y="134335"/>
                    <a:pt x="25839" y="92568"/>
                    <a:pt x="45494" y="60629"/>
                  </a:cubicBezTo>
                  <a:cubicBezTo>
                    <a:pt x="77433" y="9035"/>
                    <a:pt x="141312" y="31146"/>
                    <a:pt x="190449" y="26233"/>
                  </a:cubicBezTo>
                  <a:cubicBezTo>
                    <a:pt x="187992" y="28690"/>
                    <a:pt x="190449" y="26233"/>
                    <a:pt x="187992" y="26233"/>
                  </a:cubicBezTo>
                  <a:lnTo>
                    <a:pt x="187992" y="26233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9CD74D2-BE74-4E58-9E46-35289242CF05}"/>
                </a:ext>
              </a:extLst>
            </p:cNvPr>
            <p:cNvSpPr/>
            <p:nvPr/>
          </p:nvSpPr>
          <p:spPr>
            <a:xfrm>
              <a:off x="9308469" y="4095989"/>
              <a:ext cx="122844" cy="98275"/>
            </a:xfrm>
            <a:custGeom>
              <a:avLst/>
              <a:gdLst>
                <a:gd name="connsiteX0" fmla="*/ 114636 w 122843"/>
                <a:gd name="connsiteY0" fmla="*/ 29100 h 98274"/>
                <a:gd name="connsiteX1" fmla="*/ 18817 w 122843"/>
                <a:gd name="connsiteY1" fmla="*/ 75781 h 98274"/>
                <a:gd name="connsiteX2" fmla="*/ 28645 w 122843"/>
                <a:gd name="connsiteY2" fmla="*/ 80694 h 98274"/>
                <a:gd name="connsiteX3" fmla="*/ 58128 w 122843"/>
                <a:gd name="connsiteY3" fmla="*/ 41384 h 98274"/>
                <a:gd name="connsiteX4" fmla="*/ 112179 w 122843"/>
                <a:gd name="connsiteY4" fmla="*/ 36471 h 98274"/>
                <a:gd name="connsiteX5" fmla="*/ 114636 w 122843"/>
                <a:gd name="connsiteY5" fmla="*/ 29100 h 98274"/>
                <a:gd name="connsiteX6" fmla="*/ 114636 w 122843"/>
                <a:gd name="connsiteY6" fmla="*/ 29100 h 9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" h="98274">
                  <a:moveTo>
                    <a:pt x="114636" y="29100"/>
                  </a:moveTo>
                  <a:cubicBezTo>
                    <a:pt x="72869" y="-382"/>
                    <a:pt x="33559" y="36471"/>
                    <a:pt x="18817" y="75781"/>
                  </a:cubicBezTo>
                  <a:cubicBezTo>
                    <a:pt x="16361" y="83151"/>
                    <a:pt x="26188" y="85608"/>
                    <a:pt x="28645" y="80694"/>
                  </a:cubicBezTo>
                  <a:cubicBezTo>
                    <a:pt x="38473" y="68410"/>
                    <a:pt x="45843" y="51212"/>
                    <a:pt x="58128" y="41384"/>
                  </a:cubicBezTo>
                  <a:cubicBezTo>
                    <a:pt x="75326" y="26643"/>
                    <a:pt x="92524" y="29100"/>
                    <a:pt x="112179" y="36471"/>
                  </a:cubicBezTo>
                  <a:cubicBezTo>
                    <a:pt x="117092" y="38928"/>
                    <a:pt x="117092" y="31557"/>
                    <a:pt x="114636" y="29100"/>
                  </a:cubicBezTo>
                  <a:lnTo>
                    <a:pt x="114636" y="29100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B3CAF7-EEFB-4191-90ED-B400F1FCBC3C}"/>
                </a:ext>
              </a:extLst>
            </p:cNvPr>
            <p:cNvSpPr/>
            <p:nvPr/>
          </p:nvSpPr>
          <p:spPr>
            <a:xfrm>
              <a:off x="7972002" y="3196478"/>
              <a:ext cx="1400417" cy="1302143"/>
            </a:xfrm>
            <a:custGeom>
              <a:avLst/>
              <a:gdLst>
                <a:gd name="connsiteX0" fmla="*/ 1080115 w 1400417"/>
                <a:gd name="connsiteY0" fmla="*/ 1287315 h 1302142"/>
                <a:gd name="connsiteX1" fmla="*/ 1311061 w 1400417"/>
                <a:gd name="connsiteY1" fmla="*/ 1080937 h 1302142"/>
                <a:gd name="connsiteX2" fmla="*/ 1372483 w 1400417"/>
                <a:gd name="connsiteY2" fmla="*/ 560080 h 1302142"/>
                <a:gd name="connsiteX3" fmla="*/ 1102227 w 1400417"/>
                <a:gd name="connsiteY3" fmla="*/ 98188 h 1302142"/>
                <a:gd name="connsiteX4" fmla="*/ 23659 w 1400417"/>
                <a:gd name="connsiteY4" fmla="*/ 749259 h 1302142"/>
                <a:gd name="connsiteX5" fmla="*/ 28573 w 1400417"/>
                <a:gd name="connsiteY5" fmla="*/ 845077 h 1302142"/>
                <a:gd name="connsiteX6" fmla="*/ 1080115 w 1400417"/>
                <a:gd name="connsiteY6" fmla="*/ 1287315 h 13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417" h="1302142">
                  <a:moveTo>
                    <a:pt x="1080115" y="1287315"/>
                  </a:moveTo>
                  <a:cubicBezTo>
                    <a:pt x="1190674" y="1238177"/>
                    <a:pt x="1279122" y="1169385"/>
                    <a:pt x="1311061" y="1080937"/>
                  </a:cubicBezTo>
                  <a:cubicBezTo>
                    <a:pt x="1382310" y="886844"/>
                    <a:pt x="1406879" y="751716"/>
                    <a:pt x="1372483" y="560080"/>
                  </a:cubicBezTo>
                  <a:cubicBezTo>
                    <a:pt x="1338086" y="365987"/>
                    <a:pt x="1308604" y="238230"/>
                    <a:pt x="1102227" y="98188"/>
                  </a:cubicBezTo>
                  <a:cubicBezTo>
                    <a:pt x="937616" y="-14828"/>
                    <a:pt x="-62331" y="-142585"/>
                    <a:pt x="23659" y="749259"/>
                  </a:cubicBezTo>
                  <a:cubicBezTo>
                    <a:pt x="23659" y="749259"/>
                    <a:pt x="23659" y="788569"/>
                    <a:pt x="28573" y="845077"/>
                  </a:cubicBezTo>
                  <a:cubicBezTo>
                    <a:pt x="271804" y="1162014"/>
                    <a:pt x="679644" y="1306970"/>
                    <a:pt x="1080115" y="128731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2A29A6C-34BC-4CD0-BF6D-A1B91A86AB78}"/>
                </a:ext>
              </a:extLst>
            </p:cNvPr>
            <p:cNvSpPr/>
            <p:nvPr/>
          </p:nvSpPr>
          <p:spPr>
            <a:xfrm>
              <a:off x="7859262" y="3131284"/>
              <a:ext cx="393100" cy="638787"/>
            </a:xfrm>
            <a:custGeom>
              <a:avLst/>
              <a:gdLst>
                <a:gd name="connsiteX0" fmla="*/ 286269 w 393099"/>
                <a:gd name="connsiteY0" fmla="*/ 65107 h 638786"/>
                <a:gd name="connsiteX1" fmla="*/ 18470 w 393099"/>
                <a:gd name="connsiteY1" fmla="*/ 630188 h 638786"/>
                <a:gd name="connsiteX2" fmla="*/ 131486 w 393099"/>
                <a:gd name="connsiteY2" fmla="*/ 637558 h 638786"/>
                <a:gd name="connsiteX3" fmla="*/ 278898 w 393099"/>
                <a:gd name="connsiteY3" fmla="*/ 436095 h 638786"/>
                <a:gd name="connsiteX4" fmla="*/ 391914 w 393099"/>
                <a:gd name="connsiteY4" fmla="*/ 18427 h 638786"/>
                <a:gd name="connsiteX5" fmla="*/ 286269 w 393099"/>
                <a:gd name="connsiteY5" fmla="*/ 65107 h 63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099" h="638786">
                  <a:moveTo>
                    <a:pt x="286269" y="65107"/>
                  </a:moveTo>
                  <a:cubicBezTo>
                    <a:pt x="8642" y="212520"/>
                    <a:pt x="18470" y="630188"/>
                    <a:pt x="18470" y="630188"/>
                  </a:cubicBezTo>
                  <a:cubicBezTo>
                    <a:pt x="74978" y="612990"/>
                    <a:pt x="131486" y="637558"/>
                    <a:pt x="131486" y="637558"/>
                  </a:cubicBezTo>
                  <a:cubicBezTo>
                    <a:pt x="148684" y="556482"/>
                    <a:pt x="217476" y="487689"/>
                    <a:pt x="278898" y="436095"/>
                  </a:cubicBezTo>
                  <a:cubicBezTo>
                    <a:pt x="281355" y="291140"/>
                    <a:pt x="328036" y="143727"/>
                    <a:pt x="391914" y="18427"/>
                  </a:cubicBezTo>
                  <a:cubicBezTo>
                    <a:pt x="357518" y="30711"/>
                    <a:pt x="323122" y="45452"/>
                    <a:pt x="286269" y="65107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2967D5A-664B-4880-A906-4CFF4EA031B7}"/>
                </a:ext>
              </a:extLst>
            </p:cNvPr>
            <p:cNvSpPr/>
            <p:nvPr/>
          </p:nvSpPr>
          <p:spPr>
            <a:xfrm>
              <a:off x="8332390" y="3455591"/>
              <a:ext cx="24569" cy="24569"/>
            </a:xfrm>
            <a:custGeom>
              <a:avLst/>
              <a:gdLst>
                <a:gd name="connsiteX0" fmla="*/ 19518 w 24568"/>
                <a:gd name="connsiteY0" fmla="*/ 18427 h 24568"/>
                <a:gd name="connsiteX1" fmla="*/ 19518 w 24568"/>
                <a:gd name="connsiteY1" fmla="*/ 18427 h 24568"/>
                <a:gd name="connsiteX2" fmla="*/ 19518 w 24568"/>
                <a:gd name="connsiteY2" fmla="*/ 18427 h 2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8" h="24568">
                  <a:moveTo>
                    <a:pt x="19518" y="18427"/>
                  </a:moveTo>
                  <a:cubicBezTo>
                    <a:pt x="19518" y="18427"/>
                    <a:pt x="17062" y="18427"/>
                    <a:pt x="19518" y="18427"/>
                  </a:cubicBezTo>
                  <a:cubicBezTo>
                    <a:pt x="19518" y="20884"/>
                    <a:pt x="19518" y="20884"/>
                    <a:pt x="19518" y="18427"/>
                  </a:cubicBezTo>
                  <a:close/>
                </a:path>
              </a:pathLst>
            </a:custGeom>
            <a:solidFill>
              <a:srgbClr val="3D19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1F145BF-CFCF-42ED-BB17-31B799A2BCCB}"/>
                </a:ext>
              </a:extLst>
            </p:cNvPr>
            <p:cNvSpPr/>
            <p:nvPr/>
          </p:nvSpPr>
          <p:spPr>
            <a:xfrm>
              <a:off x="8122191" y="3084604"/>
              <a:ext cx="319393" cy="491375"/>
            </a:xfrm>
            <a:custGeom>
              <a:avLst/>
              <a:gdLst>
                <a:gd name="connsiteX0" fmla="*/ 323079 w 319393"/>
                <a:gd name="connsiteY0" fmla="*/ 18427 h 491374"/>
                <a:gd name="connsiteX1" fmla="*/ 131442 w 319393"/>
                <a:gd name="connsiteY1" fmla="*/ 62650 h 491374"/>
                <a:gd name="connsiteX2" fmla="*/ 18427 w 319393"/>
                <a:gd name="connsiteY2" fmla="*/ 480319 h 491374"/>
                <a:gd name="connsiteX3" fmla="*/ 138813 w 319393"/>
                <a:gd name="connsiteY3" fmla="*/ 399242 h 491374"/>
                <a:gd name="connsiteX4" fmla="*/ 197778 w 319393"/>
                <a:gd name="connsiteY4" fmla="*/ 197778 h 491374"/>
                <a:gd name="connsiteX5" fmla="*/ 229717 w 319393"/>
                <a:gd name="connsiteY5" fmla="*/ 386957 h 491374"/>
                <a:gd name="connsiteX6" fmla="*/ 310794 w 319393"/>
                <a:gd name="connsiteY6" fmla="*/ 379587 h 491374"/>
                <a:gd name="connsiteX7" fmla="*/ 323079 w 319393"/>
                <a:gd name="connsiteY7" fmla="*/ 18427 h 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393" h="491374">
                  <a:moveTo>
                    <a:pt x="323079" y="18427"/>
                  </a:moveTo>
                  <a:cubicBezTo>
                    <a:pt x="261657" y="25797"/>
                    <a:pt x="197778" y="40538"/>
                    <a:pt x="131442" y="62650"/>
                  </a:cubicBezTo>
                  <a:cubicBezTo>
                    <a:pt x="67564" y="190408"/>
                    <a:pt x="20883" y="335363"/>
                    <a:pt x="18427" y="480319"/>
                  </a:cubicBezTo>
                  <a:cubicBezTo>
                    <a:pt x="82305" y="431181"/>
                    <a:pt x="138813" y="399242"/>
                    <a:pt x="138813" y="399242"/>
                  </a:cubicBezTo>
                  <a:lnTo>
                    <a:pt x="197778" y="197778"/>
                  </a:lnTo>
                  <a:cubicBezTo>
                    <a:pt x="197778" y="197778"/>
                    <a:pt x="229717" y="364845"/>
                    <a:pt x="229717" y="386957"/>
                  </a:cubicBezTo>
                  <a:cubicBezTo>
                    <a:pt x="234631" y="382044"/>
                    <a:pt x="266570" y="382044"/>
                    <a:pt x="310794" y="379587"/>
                  </a:cubicBezTo>
                  <a:cubicBezTo>
                    <a:pt x="291139" y="261657"/>
                    <a:pt x="296053" y="136357"/>
                    <a:pt x="323079" y="18427"/>
                  </a:cubicBezTo>
                  <a:close/>
                </a:path>
              </a:pathLst>
            </a:custGeom>
            <a:solidFill>
              <a:srgbClr val="67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5A9E895-8182-4BC8-800B-0D3525FECF9E}"/>
                </a:ext>
              </a:extLst>
            </p:cNvPr>
            <p:cNvSpPr/>
            <p:nvPr/>
          </p:nvSpPr>
          <p:spPr>
            <a:xfrm>
              <a:off x="8401196" y="3078086"/>
              <a:ext cx="761631" cy="442237"/>
            </a:xfrm>
            <a:custGeom>
              <a:avLst/>
              <a:gdLst>
                <a:gd name="connsiteX0" fmla="*/ 518250 w 761630"/>
                <a:gd name="connsiteY0" fmla="*/ 88823 h 442237"/>
                <a:gd name="connsiteX1" fmla="*/ 41616 w 761630"/>
                <a:gd name="connsiteY1" fmla="*/ 24945 h 442237"/>
                <a:gd name="connsiteX2" fmla="*/ 29332 w 761630"/>
                <a:gd name="connsiteY2" fmla="*/ 388562 h 442237"/>
                <a:gd name="connsiteX3" fmla="*/ 447000 w 761630"/>
                <a:gd name="connsiteY3" fmla="*/ 395932 h 442237"/>
                <a:gd name="connsiteX4" fmla="*/ 471569 w 761630"/>
                <a:gd name="connsiteY4" fmla="*/ 290287 h 442237"/>
                <a:gd name="connsiteX5" fmla="*/ 518250 w 761630"/>
                <a:gd name="connsiteY5" fmla="*/ 413131 h 442237"/>
                <a:gd name="connsiteX6" fmla="*/ 754109 w 761630"/>
                <a:gd name="connsiteY6" fmla="*/ 447527 h 442237"/>
                <a:gd name="connsiteX7" fmla="*/ 653378 w 761630"/>
                <a:gd name="connsiteY7" fmla="*/ 98651 h 442237"/>
                <a:gd name="connsiteX8" fmla="*/ 518250 w 761630"/>
                <a:gd name="connsiteY8" fmla="*/ 88823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630" h="442237">
                  <a:moveTo>
                    <a:pt x="518250" y="88823"/>
                  </a:moveTo>
                  <a:cubicBezTo>
                    <a:pt x="518250" y="88823"/>
                    <a:pt x="306958" y="-6995"/>
                    <a:pt x="41616" y="24945"/>
                  </a:cubicBezTo>
                  <a:cubicBezTo>
                    <a:pt x="14591" y="142875"/>
                    <a:pt x="12134" y="268175"/>
                    <a:pt x="29332" y="388562"/>
                  </a:cubicBezTo>
                  <a:cubicBezTo>
                    <a:pt x="171830" y="386105"/>
                    <a:pt x="447000" y="395932"/>
                    <a:pt x="447000" y="395932"/>
                  </a:cubicBezTo>
                  <a:lnTo>
                    <a:pt x="471569" y="290287"/>
                  </a:lnTo>
                  <a:lnTo>
                    <a:pt x="518250" y="413131"/>
                  </a:lnTo>
                  <a:cubicBezTo>
                    <a:pt x="618981" y="413131"/>
                    <a:pt x="695144" y="427872"/>
                    <a:pt x="754109" y="447527"/>
                  </a:cubicBezTo>
                  <a:cubicBezTo>
                    <a:pt x="744282" y="324683"/>
                    <a:pt x="712342" y="204297"/>
                    <a:pt x="653378" y="98651"/>
                  </a:cubicBezTo>
                  <a:cubicBezTo>
                    <a:pt x="579671" y="86367"/>
                    <a:pt x="518250" y="88823"/>
                    <a:pt x="518250" y="88823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8A25D78-614B-4D80-8218-24FD776B1A91}"/>
                </a:ext>
              </a:extLst>
            </p:cNvPr>
            <p:cNvSpPr/>
            <p:nvPr/>
          </p:nvSpPr>
          <p:spPr>
            <a:xfrm>
              <a:off x="9036147" y="3160767"/>
              <a:ext cx="245687" cy="442237"/>
            </a:xfrm>
            <a:custGeom>
              <a:avLst/>
              <a:gdLst>
                <a:gd name="connsiteX0" fmla="*/ 126529 w 245687"/>
                <a:gd name="connsiteY0" fmla="*/ 55280 h 442237"/>
                <a:gd name="connsiteX1" fmla="*/ 18427 w 245687"/>
                <a:gd name="connsiteY1" fmla="*/ 18427 h 442237"/>
                <a:gd name="connsiteX2" fmla="*/ 119158 w 245687"/>
                <a:gd name="connsiteY2" fmla="*/ 367303 h 442237"/>
                <a:gd name="connsiteX3" fmla="*/ 229717 w 245687"/>
                <a:gd name="connsiteY3" fmla="*/ 431181 h 442237"/>
                <a:gd name="connsiteX4" fmla="*/ 126529 w 245687"/>
                <a:gd name="connsiteY4" fmla="*/ 55280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87" h="442237">
                  <a:moveTo>
                    <a:pt x="126529" y="55280"/>
                  </a:moveTo>
                  <a:cubicBezTo>
                    <a:pt x="89676" y="38082"/>
                    <a:pt x="52823" y="25797"/>
                    <a:pt x="18427" y="18427"/>
                  </a:cubicBezTo>
                  <a:cubicBezTo>
                    <a:pt x="77391" y="124072"/>
                    <a:pt x="109331" y="244459"/>
                    <a:pt x="119158" y="367303"/>
                  </a:cubicBezTo>
                  <a:cubicBezTo>
                    <a:pt x="168296" y="384501"/>
                    <a:pt x="202692" y="406613"/>
                    <a:pt x="229717" y="431181"/>
                  </a:cubicBezTo>
                  <a:cubicBezTo>
                    <a:pt x="222347" y="303424"/>
                    <a:pt x="183037" y="175667"/>
                    <a:pt x="126529" y="55280"/>
                  </a:cubicBezTo>
                  <a:close/>
                </a:path>
              </a:pathLst>
            </a:custGeom>
            <a:solidFill>
              <a:srgbClr val="67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C73721D-48F4-4587-8109-06831AB3C0E5}"/>
                </a:ext>
              </a:extLst>
            </p:cNvPr>
            <p:cNvSpPr/>
            <p:nvPr/>
          </p:nvSpPr>
          <p:spPr>
            <a:xfrm>
              <a:off x="9144249" y="3197620"/>
              <a:ext cx="294825" cy="737062"/>
            </a:xfrm>
            <a:custGeom>
              <a:avLst/>
              <a:gdLst>
                <a:gd name="connsiteX0" fmla="*/ 214976 w 294824"/>
                <a:gd name="connsiteY0" fmla="*/ 259200 h 737061"/>
                <a:gd name="connsiteX1" fmla="*/ 18427 w 294824"/>
                <a:gd name="connsiteY1" fmla="*/ 18427 h 737061"/>
                <a:gd name="connsiteX2" fmla="*/ 121615 w 294824"/>
                <a:gd name="connsiteY2" fmla="*/ 394328 h 737061"/>
                <a:gd name="connsiteX3" fmla="*/ 195321 w 294824"/>
                <a:gd name="connsiteY3" fmla="*/ 531913 h 737061"/>
                <a:gd name="connsiteX4" fmla="*/ 296053 w 294824"/>
                <a:gd name="connsiteY4" fmla="*/ 728463 h 737061"/>
                <a:gd name="connsiteX5" fmla="*/ 214976 w 294824"/>
                <a:gd name="connsiteY5" fmla="*/ 259200 h 73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737061">
                  <a:moveTo>
                    <a:pt x="214976" y="259200"/>
                  </a:moveTo>
                  <a:cubicBezTo>
                    <a:pt x="183037" y="131443"/>
                    <a:pt x="101960" y="57737"/>
                    <a:pt x="18427" y="18427"/>
                  </a:cubicBezTo>
                  <a:cubicBezTo>
                    <a:pt x="74935" y="136357"/>
                    <a:pt x="114245" y="266571"/>
                    <a:pt x="121615" y="394328"/>
                  </a:cubicBezTo>
                  <a:cubicBezTo>
                    <a:pt x="192865" y="458207"/>
                    <a:pt x="195321" y="531913"/>
                    <a:pt x="195321" y="531913"/>
                  </a:cubicBezTo>
                  <a:lnTo>
                    <a:pt x="296053" y="728463"/>
                  </a:lnTo>
                  <a:cubicBezTo>
                    <a:pt x="296053" y="728463"/>
                    <a:pt x="242002" y="372216"/>
                    <a:pt x="214976" y="259200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9EB9BAF-F0E3-4B28-BA7A-186F68E941B7}"/>
                </a:ext>
              </a:extLst>
            </p:cNvPr>
            <p:cNvSpPr/>
            <p:nvPr/>
          </p:nvSpPr>
          <p:spPr>
            <a:xfrm>
              <a:off x="7984606" y="4015509"/>
              <a:ext cx="1081024" cy="540512"/>
            </a:xfrm>
            <a:custGeom>
              <a:avLst/>
              <a:gdLst>
                <a:gd name="connsiteX0" fmla="*/ 18427 w 1081023"/>
                <a:gd name="connsiteY0" fmla="*/ 18427 h 540512"/>
                <a:gd name="connsiteX1" fmla="*/ 82305 w 1081023"/>
                <a:gd name="connsiteY1" fmla="*/ 286226 h 540512"/>
                <a:gd name="connsiteX2" fmla="*/ 615447 w 1081023"/>
                <a:gd name="connsiteY2" fmla="*/ 541741 h 540512"/>
                <a:gd name="connsiteX3" fmla="*/ 1067511 w 1081023"/>
                <a:gd name="connsiteY3" fmla="*/ 460664 h 540512"/>
                <a:gd name="connsiteX4" fmla="*/ 18427 w 1081023"/>
                <a:gd name="connsiteY4" fmla="*/ 18427 h 54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023" h="540512">
                  <a:moveTo>
                    <a:pt x="18427" y="18427"/>
                  </a:moveTo>
                  <a:cubicBezTo>
                    <a:pt x="25797" y="99503"/>
                    <a:pt x="42995" y="217433"/>
                    <a:pt x="82305" y="286226"/>
                  </a:cubicBezTo>
                  <a:cubicBezTo>
                    <a:pt x="146184" y="404156"/>
                    <a:pt x="352561" y="529456"/>
                    <a:pt x="615447" y="541741"/>
                  </a:cubicBezTo>
                  <a:cubicBezTo>
                    <a:pt x="760402" y="549111"/>
                    <a:pt x="932383" y="519628"/>
                    <a:pt x="1067511" y="460664"/>
                  </a:cubicBezTo>
                  <a:cubicBezTo>
                    <a:pt x="667041" y="480319"/>
                    <a:pt x="259200" y="335363"/>
                    <a:pt x="18427" y="18427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85328EA-D2D9-4FF5-B68C-3BB116FBC0D5}"/>
                </a:ext>
              </a:extLst>
            </p:cNvPr>
            <p:cNvSpPr/>
            <p:nvPr/>
          </p:nvSpPr>
          <p:spPr>
            <a:xfrm>
              <a:off x="8608911" y="3796005"/>
              <a:ext cx="122844" cy="196550"/>
            </a:xfrm>
            <a:custGeom>
              <a:avLst/>
              <a:gdLst>
                <a:gd name="connsiteX0" fmla="*/ 30451 w 122843"/>
                <a:gd name="connsiteY0" fmla="*/ 19519 h 196549"/>
                <a:gd name="connsiteX1" fmla="*/ 20624 w 122843"/>
                <a:gd name="connsiteY1" fmla="*/ 90768 h 196549"/>
                <a:gd name="connsiteX2" fmla="*/ 25538 w 122843"/>
                <a:gd name="connsiteY2" fmla="*/ 137449 h 196549"/>
                <a:gd name="connsiteX3" fmla="*/ 52564 w 122843"/>
                <a:gd name="connsiteY3" fmla="*/ 149733 h 196549"/>
                <a:gd name="connsiteX4" fmla="*/ 67305 w 122843"/>
                <a:gd name="connsiteY4" fmla="*/ 139905 h 196549"/>
                <a:gd name="connsiteX5" fmla="*/ 82046 w 122843"/>
                <a:gd name="connsiteY5" fmla="*/ 130078 h 196549"/>
                <a:gd name="connsiteX6" fmla="*/ 96787 w 122843"/>
                <a:gd name="connsiteY6" fmla="*/ 159560 h 196549"/>
                <a:gd name="connsiteX7" fmla="*/ 79589 w 122843"/>
                <a:gd name="connsiteY7" fmla="*/ 174302 h 196549"/>
                <a:gd name="connsiteX8" fmla="*/ 86960 w 122843"/>
                <a:gd name="connsiteY8" fmla="*/ 184129 h 196549"/>
                <a:gd name="connsiteX9" fmla="*/ 113985 w 122843"/>
                <a:gd name="connsiteY9" fmla="*/ 139905 h 196549"/>
                <a:gd name="connsiteX10" fmla="*/ 79589 w 122843"/>
                <a:gd name="connsiteY10" fmla="*/ 117793 h 196549"/>
                <a:gd name="connsiteX11" fmla="*/ 59934 w 122843"/>
                <a:gd name="connsiteY11" fmla="*/ 130078 h 196549"/>
                <a:gd name="connsiteX12" fmla="*/ 30451 w 122843"/>
                <a:gd name="connsiteY12" fmla="*/ 85854 h 196549"/>
                <a:gd name="connsiteX13" fmla="*/ 32908 w 122843"/>
                <a:gd name="connsiteY13" fmla="*/ 19519 h 196549"/>
                <a:gd name="connsiteX14" fmla="*/ 30451 w 122843"/>
                <a:gd name="connsiteY14" fmla="*/ 19519 h 196549"/>
                <a:gd name="connsiteX15" fmla="*/ 30451 w 122843"/>
                <a:gd name="connsiteY15" fmla="*/ 19519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43" h="196549">
                  <a:moveTo>
                    <a:pt x="30451" y="19519"/>
                  </a:moveTo>
                  <a:cubicBezTo>
                    <a:pt x="25538" y="41630"/>
                    <a:pt x="23081" y="66199"/>
                    <a:pt x="20624" y="90768"/>
                  </a:cubicBezTo>
                  <a:cubicBezTo>
                    <a:pt x="18167" y="105509"/>
                    <a:pt x="15710" y="122707"/>
                    <a:pt x="25538" y="137449"/>
                  </a:cubicBezTo>
                  <a:cubicBezTo>
                    <a:pt x="32908" y="144819"/>
                    <a:pt x="40279" y="152190"/>
                    <a:pt x="52564" y="149733"/>
                  </a:cubicBezTo>
                  <a:cubicBezTo>
                    <a:pt x="57477" y="147276"/>
                    <a:pt x="62391" y="144819"/>
                    <a:pt x="67305" y="139905"/>
                  </a:cubicBezTo>
                  <a:cubicBezTo>
                    <a:pt x="67305" y="139905"/>
                    <a:pt x="79589" y="130078"/>
                    <a:pt x="82046" y="130078"/>
                  </a:cubicBezTo>
                  <a:cubicBezTo>
                    <a:pt x="86960" y="139905"/>
                    <a:pt x="91873" y="149733"/>
                    <a:pt x="96787" y="159560"/>
                  </a:cubicBezTo>
                  <a:cubicBezTo>
                    <a:pt x="91873" y="166931"/>
                    <a:pt x="86960" y="171845"/>
                    <a:pt x="79589" y="174302"/>
                  </a:cubicBezTo>
                  <a:cubicBezTo>
                    <a:pt x="72219" y="176758"/>
                    <a:pt x="79589" y="189043"/>
                    <a:pt x="86960" y="184129"/>
                  </a:cubicBezTo>
                  <a:cubicBezTo>
                    <a:pt x="104158" y="176758"/>
                    <a:pt x="118899" y="159560"/>
                    <a:pt x="113985" y="139905"/>
                  </a:cubicBezTo>
                  <a:cubicBezTo>
                    <a:pt x="111528" y="125164"/>
                    <a:pt x="94330" y="112880"/>
                    <a:pt x="79589" y="117793"/>
                  </a:cubicBezTo>
                  <a:cubicBezTo>
                    <a:pt x="72219" y="120250"/>
                    <a:pt x="67305" y="127621"/>
                    <a:pt x="59934" y="130078"/>
                  </a:cubicBezTo>
                  <a:cubicBezTo>
                    <a:pt x="25538" y="144819"/>
                    <a:pt x="27995" y="107966"/>
                    <a:pt x="30451" y="85854"/>
                  </a:cubicBezTo>
                  <a:cubicBezTo>
                    <a:pt x="32908" y="68656"/>
                    <a:pt x="45193" y="36717"/>
                    <a:pt x="32908" y="19519"/>
                  </a:cubicBezTo>
                  <a:cubicBezTo>
                    <a:pt x="32908" y="17062"/>
                    <a:pt x="30451" y="19519"/>
                    <a:pt x="30451" y="19519"/>
                  </a:cubicBezTo>
                  <a:lnTo>
                    <a:pt x="30451" y="19519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66B0080-2EFA-4D11-9F9C-E569172FDEF0}"/>
                </a:ext>
              </a:extLst>
            </p:cNvPr>
            <p:cNvSpPr/>
            <p:nvPr/>
          </p:nvSpPr>
          <p:spPr>
            <a:xfrm>
              <a:off x="8327033" y="3732312"/>
              <a:ext cx="98275" cy="122844"/>
            </a:xfrm>
            <a:custGeom>
              <a:avLst/>
              <a:gdLst>
                <a:gd name="connsiteX0" fmla="*/ 91103 w 98274"/>
                <a:gd name="connsiteY0" fmla="*/ 61305 h 122843"/>
                <a:gd name="connsiteX1" fmla="*/ 59620 w 98274"/>
                <a:gd name="connsiteY1" fmla="*/ 105310 h 122843"/>
                <a:gd name="connsiteX2" fmla="*/ 22469 w 98274"/>
                <a:gd name="connsiteY2" fmla="*/ 65973 h 122843"/>
                <a:gd name="connsiteX3" fmla="*/ 53952 w 98274"/>
                <a:gd name="connsiteY3" fmla="*/ 21968 h 122843"/>
                <a:gd name="connsiteX4" fmla="*/ 91103 w 98274"/>
                <a:gd name="connsiteY4" fmla="*/ 61305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122843">
                  <a:moveTo>
                    <a:pt x="91103" y="61305"/>
                  </a:moveTo>
                  <a:cubicBezTo>
                    <a:pt x="92668" y="84319"/>
                    <a:pt x="78572" y="104021"/>
                    <a:pt x="59620" y="105310"/>
                  </a:cubicBezTo>
                  <a:cubicBezTo>
                    <a:pt x="40667" y="106599"/>
                    <a:pt x="24034" y="88987"/>
                    <a:pt x="22469" y="65973"/>
                  </a:cubicBezTo>
                  <a:cubicBezTo>
                    <a:pt x="20903" y="42959"/>
                    <a:pt x="34999" y="23257"/>
                    <a:pt x="53952" y="21968"/>
                  </a:cubicBezTo>
                  <a:cubicBezTo>
                    <a:pt x="72904" y="20679"/>
                    <a:pt x="89537" y="38291"/>
                    <a:pt x="91103" y="61305"/>
                  </a:cubicBezTo>
                  <a:close/>
                </a:path>
              </a:pathLst>
            </a:custGeom>
            <a:solidFill>
              <a:srgbClr val="1111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FF399E-B0BA-4EF5-8C51-D88DC15E4C94}"/>
                </a:ext>
              </a:extLst>
            </p:cNvPr>
            <p:cNvSpPr/>
            <p:nvPr/>
          </p:nvSpPr>
          <p:spPr>
            <a:xfrm>
              <a:off x="8904529" y="3729731"/>
              <a:ext cx="98275" cy="122844"/>
            </a:xfrm>
            <a:custGeom>
              <a:avLst/>
              <a:gdLst>
                <a:gd name="connsiteX0" fmla="*/ 91105 w 98274"/>
                <a:gd name="connsiteY0" fmla="*/ 61306 h 122843"/>
                <a:gd name="connsiteX1" fmla="*/ 59623 w 98274"/>
                <a:gd name="connsiteY1" fmla="*/ 105311 h 122843"/>
                <a:gd name="connsiteX2" fmla="*/ 22471 w 98274"/>
                <a:gd name="connsiteY2" fmla="*/ 65976 h 122843"/>
                <a:gd name="connsiteX3" fmla="*/ 53952 w 98274"/>
                <a:gd name="connsiteY3" fmla="*/ 21970 h 122843"/>
                <a:gd name="connsiteX4" fmla="*/ 91105 w 98274"/>
                <a:gd name="connsiteY4" fmla="*/ 61306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122843">
                  <a:moveTo>
                    <a:pt x="91105" y="61306"/>
                  </a:moveTo>
                  <a:cubicBezTo>
                    <a:pt x="92671" y="84320"/>
                    <a:pt x="78576" y="104022"/>
                    <a:pt x="59623" y="105311"/>
                  </a:cubicBezTo>
                  <a:cubicBezTo>
                    <a:pt x="40670" y="106601"/>
                    <a:pt x="24037" y="88990"/>
                    <a:pt x="22471" y="65976"/>
                  </a:cubicBezTo>
                  <a:cubicBezTo>
                    <a:pt x="20905" y="42962"/>
                    <a:pt x="35000" y="23260"/>
                    <a:pt x="53952" y="21970"/>
                  </a:cubicBezTo>
                  <a:cubicBezTo>
                    <a:pt x="72905" y="20680"/>
                    <a:pt x="89539" y="38291"/>
                    <a:pt x="91105" y="61306"/>
                  </a:cubicBezTo>
                  <a:close/>
                </a:path>
              </a:pathLst>
            </a:custGeom>
            <a:solidFill>
              <a:srgbClr val="1111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3F0CC3F-58B5-4EE2-B574-1EF7BB6CB415}"/>
                </a:ext>
              </a:extLst>
            </p:cNvPr>
            <p:cNvSpPr/>
            <p:nvPr/>
          </p:nvSpPr>
          <p:spPr>
            <a:xfrm>
              <a:off x="8182943" y="3585806"/>
              <a:ext cx="147412" cy="122844"/>
            </a:xfrm>
            <a:custGeom>
              <a:avLst/>
              <a:gdLst>
                <a:gd name="connsiteX0" fmla="*/ 24010 w 147412"/>
                <a:gd name="connsiteY0" fmla="*/ 114245 h 122843"/>
                <a:gd name="connsiteX1" fmla="*/ 139483 w 147412"/>
                <a:gd name="connsiteY1" fmla="*/ 28254 h 122843"/>
                <a:gd name="connsiteX2" fmla="*/ 137026 w 147412"/>
                <a:gd name="connsiteY2" fmla="*/ 18427 h 122843"/>
                <a:gd name="connsiteX3" fmla="*/ 19096 w 147412"/>
                <a:gd name="connsiteY3" fmla="*/ 111788 h 122843"/>
                <a:gd name="connsiteX4" fmla="*/ 24010 w 147412"/>
                <a:gd name="connsiteY4" fmla="*/ 114245 h 122843"/>
                <a:gd name="connsiteX5" fmla="*/ 24010 w 147412"/>
                <a:gd name="connsiteY5" fmla="*/ 114245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122843">
                  <a:moveTo>
                    <a:pt x="24010" y="114245"/>
                  </a:moveTo>
                  <a:cubicBezTo>
                    <a:pt x="53492" y="70021"/>
                    <a:pt x="85432" y="40539"/>
                    <a:pt x="139483" y="28254"/>
                  </a:cubicBezTo>
                  <a:cubicBezTo>
                    <a:pt x="144397" y="25797"/>
                    <a:pt x="144397" y="18427"/>
                    <a:pt x="137026" y="18427"/>
                  </a:cubicBezTo>
                  <a:cubicBezTo>
                    <a:pt x="90345" y="18427"/>
                    <a:pt x="26467" y="65107"/>
                    <a:pt x="19096" y="111788"/>
                  </a:cubicBezTo>
                  <a:cubicBezTo>
                    <a:pt x="16639" y="114245"/>
                    <a:pt x="21553" y="116701"/>
                    <a:pt x="24010" y="114245"/>
                  </a:cubicBezTo>
                  <a:lnTo>
                    <a:pt x="24010" y="114245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BB74113-7D20-4594-AC9B-DE2DC6D81FC0}"/>
                </a:ext>
              </a:extLst>
            </p:cNvPr>
            <p:cNvSpPr/>
            <p:nvPr/>
          </p:nvSpPr>
          <p:spPr>
            <a:xfrm>
              <a:off x="8953228" y="3538136"/>
              <a:ext cx="171981" cy="73706"/>
            </a:xfrm>
            <a:custGeom>
              <a:avLst/>
              <a:gdLst>
                <a:gd name="connsiteX0" fmla="*/ 20269 w 171981"/>
                <a:gd name="connsiteY0" fmla="*/ 26786 h 73706"/>
                <a:gd name="connsiteX1" fmla="*/ 145570 w 171981"/>
                <a:gd name="connsiteY1" fmla="*/ 73467 h 73706"/>
                <a:gd name="connsiteX2" fmla="*/ 155397 w 171981"/>
                <a:gd name="connsiteY2" fmla="*/ 63639 h 73706"/>
                <a:gd name="connsiteX3" fmla="*/ 20269 w 171981"/>
                <a:gd name="connsiteY3" fmla="*/ 21872 h 73706"/>
                <a:gd name="connsiteX4" fmla="*/ 20269 w 171981"/>
                <a:gd name="connsiteY4" fmla="*/ 26786 h 73706"/>
                <a:gd name="connsiteX5" fmla="*/ 20269 w 171981"/>
                <a:gd name="connsiteY5" fmla="*/ 26786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81" h="73706">
                  <a:moveTo>
                    <a:pt x="20269" y="26786"/>
                  </a:moveTo>
                  <a:cubicBezTo>
                    <a:pt x="64493" y="36614"/>
                    <a:pt x="108717" y="39071"/>
                    <a:pt x="145570" y="73467"/>
                  </a:cubicBezTo>
                  <a:cubicBezTo>
                    <a:pt x="152940" y="80837"/>
                    <a:pt x="162768" y="71010"/>
                    <a:pt x="155397" y="63639"/>
                  </a:cubicBezTo>
                  <a:cubicBezTo>
                    <a:pt x="125915" y="31700"/>
                    <a:pt x="62036" y="9588"/>
                    <a:pt x="20269" y="21872"/>
                  </a:cubicBezTo>
                  <a:cubicBezTo>
                    <a:pt x="17812" y="19416"/>
                    <a:pt x="17812" y="24329"/>
                    <a:pt x="20269" y="26786"/>
                  </a:cubicBezTo>
                  <a:lnTo>
                    <a:pt x="20269" y="26786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AE27552-9760-40FD-8F6B-F89F89534B3D}"/>
                </a:ext>
              </a:extLst>
            </p:cNvPr>
            <p:cNvSpPr/>
            <p:nvPr/>
          </p:nvSpPr>
          <p:spPr>
            <a:xfrm>
              <a:off x="8183532" y="3880546"/>
              <a:ext cx="294825" cy="270256"/>
            </a:xfrm>
            <a:custGeom>
              <a:avLst/>
              <a:gdLst>
                <a:gd name="connsiteX0" fmla="*/ 276479 w 294824"/>
                <a:gd name="connsiteY0" fmla="*/ 133984 h 270256"/>
                <a:gd name="connsiteX1" fmla="*/ 153635 w 294824"/>
                <a:gd name="connsiteY1" fmla="*/ 261741 h 270256"/>
                <a:gd name="connsiteX2" fmla="*/ 18507 w 294824"/>
                <a:gd name="connsiteY2" fmla="*/ 146268 h 270256"/>
                <a:gd name="connsiteX3" fmla="*/ 141351 w 294824"/>
                <a:gd name="connsiteY3" fmla="*/ 18511 h 270256"/>
                <a:gd name="connsiteX4" fmla="*/ 276479 w 294824"/>
                <a:gd name="connsiteY4" fmla="*/ 133984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24" h="270256">
                  <a:moveTo>
                    <a:pt x="276479" y="133984"/>
                  </a:moveTo>
                  <a:cubicBezTo>
                    <a:pt x="278935" y="200320"/>
                    <a:pt x="224884" y="259284"/>
                    <a:pt x="153635" y="261741"/>
                  </a:cubicBezTo>
                  <a:cubicBezTo>
                    <a:pt x="82386" y="264198"/>
                    <a:pt x="20964" y="212604"/>
                    <a:pt x="18507" y="146268"/>
                  </a:cubicBezTo>
                  <a:cubicBezTo>
                    <a:pt x="16050" y="79933"/>
                    <a:pt x="70101" y="20968"/>
                    <a:pt x="141351" y="18511"/>
                  </a:cubicBezTo>
                  <a:cubicBezTo>
                    <a:pt x="212600" y="16054"/>
                    <a:pt x="274022" y="67648"/>
                    <a:pt x="276479" y="133984"/>
                  </a:cubicBez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AE016D2-449A-46A0-A31E-AD2EC2C936D9}"/>
                </a:ext>
              </a:extLst>
            </p:cNvPr>
            <p:cNvSpPr/>
            <p:nvPr/>
          </p:nvSpPr>
          <p:spPr>
            <a:xfrm>
              <a:off x="8882152" y="3841612"/>
              <a:ext cx="294825" cy="270256"/>
            </a:xfrm>
            <a:custGeom>
              <a:avLst/>
              <a:gdLst>
                <a:gd name="connsiteX0" fmla="*/ 285328 w 294824"/>
                <a:gd name="connsiteY0" fmla="*/ 139551 h 270256"/>
                <a:gd name="connsiteX1" fmla="*/ 161175 w 294824"/>
                <a:gd name="connsiteY1" fmla="*/ 266179 h 270256"/>
                <a:gd name="connsiteX2" fmla="*/ 25212 w 294824"/>
                <a:gd name="connsiteY2" fmla="*/ 152323 h 270256"/>
                <a:gd name="connsiteX3" fmla="*/ 149366 w 294824"/>
                <a:gd name="connsiteY3" fmla="*/ 25695 h 270256"/>
                <a:gd name="connsiteX4" fmla="*/ 285328 w 294824"/>
                <a:gd name="connsiteY4" fmla="*/ 139551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24" h="270256">
                  <a:moveTo>
                    <a:pt x="285328" y="139551"/>
                  </a:moveTo>
                  <a:cubicBezTo>
                    <a:pt x="288589" y="205958"/>
                    <a:pt x="233004" y="262652"/>
                    <a:pt x="161175" y="266179"/>
                  </a:cubicBezTo>
                  <a:cubicBezTo>
                    <a:pt x="89346" y="269706"/>
                    <a:pt x="28473" y="218731"/>
                    <a:pt x="25212" y="152323"/>
                  </a:cubicBezTo>
                  <a:cubicBezTo>
                    <a:pt x="21951" y="85915"/>
                    <a:pt x="77537" y="29222"/>
                    <a:pt x="149366" y="25695"/>
                  </a:cubicBezTo>
                  <a:cubicBezTo>
                    <a:pt x="221195" y="22168"/>
                    <a:pt x="282067" y="73143"/>
                    <a:pt x="285328" y="139551"/>
                  </a:cubicBez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41B756A-48CE-45A8-BD83-A4A81804654C}"/>
                </a:ext>
              </a:extLst>
            </p:cNvPr>
            <p:cNvSpPr/>
            <p:nvPr/>
          </p:nvSpPr>
          <p:spPr>
            <a:xfrm>
              <a:off x="8566231" y="3960690"/>
              <a:ext cx="147412" cy="73706"/>
            </a:xfrm>
            <a:custGeom>
              <a:avLst/>
              <a:gdLst>
                <a:gd name="connsiteX0" fmla="*/ 19080 w 147412"/>
                <a:gd name="connsiteY0" fmla="*/ 21901 h 73706"/>
                <a:gd name="connsiteX1" fmla="*/ 146837 w 147412"/>
                <a:gd name="connsiteY1" fmla="*/ 68582 h 73706"/>
                <a:gd name="connsiteX2" fmla="*/ 144381 w 147412"/>
                <a:gd name="connsiteY2" fmla="*/ 58754 h 73706"/>
                <a:gd name="connsiteX3" fmla="*/ 26451 w 147412"/>
                <a:gd name="connsiteY3" fmla="*/ 19444 h 73706"/>
                <a:gd name="connsiteX4" fmla="*/ 19080 w 147412"/>
                <a:gd name="connsiteY4" fmla="*/ 21901 h 73706"/>
                <a:gd name="connsiteX5" fmla="*/ 19080 w 147412"/>
                <a:gd name="connsiteY5" fmla="*/ 21901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73706">
                  <a:moveTo>
                    <a:pt x="19080" y="21901"/>
                  </a:moveTo>
                  <a:cubicBezTo>
                    <a:pt x="31364" y="78409"/>
                    <a:pt x="102614" y="78409"/>
                    <a:pt x="146837" y="68582"/>
                  </a:cubicBezTo>
                  <a:cubicBezTo>
                    <a:pt x="151751" y="68582"/>
                    <a:pt x="151751" y="58754"/>
                    <a:pt x="144381" y="58754"/>
                  </a:cubicBezTo>
                  <a:cubicBezTo>
                    <a:pt x="97700" y="58754"/>
                    <a:pt x="53476" y="66125"/>
                    <a:pt x="26451" y="19444"/>
                  </a:cubicBezTo>
                  <a:cubicBezTo>
                    <a:pt x="21537" y="16987"/>
                    <a:pt x="16623" y="19444"/>
                    <a:pt x="19080" y="21901"/>
                  </a:cubicBezTo>
                  <a:lnTo>
                    <a:pt x="19080" y="21901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406EBF-DBEF-4F23-B108-F5AF733659D8}"/>
                </a:ext>
              </a:extLst>
            </p:cNvPr>
            <p:cNvSpPr/>
            <p:nvPr/>
          </p:nvSpPr>
          <p:spPr>
            <a:xfrm>
              <a:off x="8129561" y="4976396"/>
              <a:ext cx="515943" cy="909043"/>
            </a:xfrm>
            <a:custGeom>
              <a:avLst/>
              <a:gdLst>
                <a:gd name="connsiteX0" fmla="*/ 72478 w 515943"/>
                <a:gd name="connsiteY0" fmla="*/ 151098 h 909042"/>
                <a:gd name="connsiteX1" fmla="*/ 99503 w 515943"/>
                <a:gd name="connsiteY1" fmla="*/ 18427 h 909042"/>
                <a:gd name="connsiteX2" fmla="*/ 517172 w 515943"/>
                <a:gd name="connsiteY2" fmla="*/ 283769 h 909042"/>
                <a:gd name="connsiteX3" fmla="*/ 517172 w 515943"/>
                <a:gd name="connsiteY3" fmla="*/ 890616 h 909042"/>
                <a:gd name="connsiteX4" fmla="*/ 18427 w 515943"/>
                <a:gd name="connsiteY4" fmla="*/ 669498 h 909042"/>
                <a:gd name="connsiteX5" fmla="*/ 72478 w 515943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43" h="909042">
                  <a:moveTo>
                    <a:pt x="72478" y="151098"/>
                  </a:moveTo>
                  <a:lnTo>
                    <a:pt x="99503" y="18427"/>
                  </a:lnTo>
                  <a:cubicBezTo>
                    <a:pt x="99503" y="18427"/>
                    <a:pt x="418897" y="146184"/>
                    <a:pt x="517172" y="283769"/>
                  </a:cubicBezTo>
                  <a:lnTo>
                    <a:pt x="517172" y="890616"/>
                  </a:lnTo>
                  <a:lnTo>
                    <a:pt x="18427" y="669498"/>
                  </a:lnTo>
                  <a:lnTo>
                    <a:pt x="72478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2F058FE-12B0-43B2-97E6-0C8E56534465}"/>
                </a:ext>
              </a:extLst>
            </p:cNvPr>
            <p:cNvSpPr/>
            <p:nvPr/>
          </p:nvSpPr>
          <p:spPr>
            <a:xfrm>
              <a:off x="8247491" y="4954284"/>
              <a:ext cx="417668" cy="909043"/>
            </a:xfrm>
            <a:custGeom>
              <a:avLst/>
              <a:gdLst>
                <a:gd name="connsiteX0" fmla="*/ 62650 w 417668"/>
                <a:gd name="connsiteY0" fmla="*/ 151098 h 909042"/>
                <a:gd name="connsiteX1" fmla="*/ 84762 w 417668"/>
                <a:gd name="connsiteY1" fmla="*/ 18427 h 909042"/>
                <a:gd name="connsiteX2" fmla="*/ 418897 w 417668"/>
                <a:gd name="connsiteY2" fmla="*/ 283769 h 909042"/>
                <a:gd name="connsiteX3" fmla="*/ 418897 w 417668"/>
                <a:gd name="connsiteY3" fmla="*/ 890616 h 909042"/>
                <a:gd name="connsiteX4" fmla="*/ 18427 w 417668"/>
                <a:gd name="connsiteY4" fmla="*/ 669498 h 909042"/>
                <a:gd name="connsiteX5" fmla="*/ 62650 w 417668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68" h="909042">
                  <a:moveTo>
                    <a:pt x="62650" y="151098"/>
                  </a:moveTo>
                  <a:lnTo>
                    <a:pt x="84762" y="18427"/>
                  </a:lnTo>
                  <a:cubicBezTo>
                    <a:pt x="84762" y="18427"/>
                    <a:pt x="340277" y="146184"/>
                    <a:pt x="418897" y="283769"/>
                  </a:cubicBezTo>
                  <a:lnTo>
                    <a:pt x="418897" y="890616"/>
                  </a:lnTo>
                  <a:lnTo>
                    <a:pt x="18427" y="669498"/>
                  </a:lnTo>
                  <a:lnTo>
                    <a:pt x="62650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FCD6DD2-5D8D-459B-915D-BB6F344945F9}"/>
                </a:ext>
              </a:extLst>
            </p:cNvPr>
            <p:cNvSpPr/>
            <p:nvPr/>
          </p:nvSpPr>
          <p:spPr>
            <a:xfrm>
              <a:off x="8377705" y="4939543"/>
              <a:ext cx="294825" cy="909043"/>
            </a:xfrm>
            <a:custGeom>
              <a:avLst/>
              <a:gdLst>
                <a:gd name="connsiteX0" fmla="*/ 47909 w 294824"/>
                <a:gd name="connsiteY0" fmla="*/ 151098 h 909042"/>
                <a:gd name="connsiteX1" fmla="*/ 62650 w 294824"/>
                <a:gd name="connsiteY1" fmla="*/ 18427 h 909042"/>
                <a:gd name="connsiteX2" fmla="*/ 291140 w 294824"/>
                <a:gd name="connsiteY2" fmla="*/ 283769 h 909042"/>
                <a:gd name="connsiteX3" fmla="*/ 291140 w 294824"/>
                <a:gd name="connsiteY3" fmla="*/ 890616 h 909042"/>
                <a:gd name="connsiteX4" fmla="*/ 18427 w 294824"/>
                <a:gd name="connsiteY4" fmla="*/ 669498 h 909042"/>
                <a:gd name="connsiteX5" fmla="*/ 47909 w 294824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909042">
                  <a:moveTo>
                    <a:pt x="47909" y="151098"/>
                  </a:moveTo>
                  <a:lnTo>
                    <a:pt x="62650" y="18427"/>
                  </a:lnTo>
                  <a:cubicBezTo>
                    <a:pt x="62650" y="18427"/>
                    <a:pt x="237088" y="146184"/>
                    <a:pt x="291140" y="283769"/>
                  </a:cubicBezTo>
                  <a:lnTo>
                    <a:pt x="291140" y="890616"/>
                  </a:lnTo>
                  <a:lnTo>
                    <a:pt x="18427" y="669498"/>
                  </a:lnTo>
                  <a:lnTo>
                    <a:pt x="47909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BBE837-5A5D-461B-9EBD-A440319D45F5}"/>
                </a:ext>
              </a:extLst>
            </p:cNvPr>
            <p:cNvSpPr/>
            <p:nvPr/>
          </p:nvSpPr>
          <p:spPr>
            <a:xfrm>
              <a:off x="8650418" y="4973939"/>
              <a:ext cx="515943" cy="909043"/>
            </a:xfrm>
            <a:custGeom>
              <a:avLst/>
              <a:gdLst>
                <a:gd name="connsiteX0" fmla="*/ 463120 w 515943"/>
                <a:gd name="connsiteY0" fmla="*/ 151098 h 909042"/>
                <a:gd name="connsiteX1" fmla="*/ 436095 w 515943"/>
                <a:gd name="connsiteY1" fmla="*/ 18427 h 909042"/>
                <a:gd name="connsiteX2" fmla="*/ 18427 w 515943"/>
                <a:gd name="connsiteY2" fmla="*/ 283769 h 909042"/>
                <a:gd name="connsiteX3" fmla="*/ 18427 w 515943"/>
                <a:gd name="connsiteY3" fmla="*/ 890616 h 909042"/>
                <a:gd name="connsiteX4" fmla="*/ 517171 w 515943"/>
                <a:gd name="connsiteY4" fmla="*/ 669498 h 909042"/>
                <a:gd name="connsiteX5" fmla="*/ 463120 w 515943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43" h="909042">
                  <a:moveTo>
                    <a:pt x="463120" y="151098"/>
                  </a:moveTo>
                  <a:lnTo>
                    <a:pt x="436095" y="18427"/>
                  </a:lnTo>
                  <a:cubicBezTo>
                    <a:pt x="436095" y="18427"/>
                    <a:pt x="116701" y="146184"/>
                    <a:pt x="18427" y="283769"/>
                  </a:cubicBezTo>
                  <a:lnTo>
                    <a:pt x="18427" y="890616"/>
                  </a:lnTo>
                  <a:lnTo>
                    <a:pt x="517171" y="669498"/>
                  </a:lnTo>
                  <a:lnTo>
                    <a:pt x="463120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07525DA-8945-4883-9D36-1767C3DFBD7D}"/>
                </a:ext>
              </a:extLst>
            </p:cNvPr>
            <p:cNvSpPr/>
            <p:nvPr/>
          </p:nvSpPr>
          <p:spPr>
            <a:xfrm>
              <a:off x="8630763" y="4951827"/>
              <a:ext cx="417668" cy="909043"/>
            </a:xfrm>
            <a:custGeom>
              <a:avLst/>
              <a:gdLst>
                <a:gd name="connsiteX0" fmla="*/ 374673 w 417668"/>
                <a:gd name="connsiteY0" fmla="*/ 151098 h 909042"/>
                <a:gd name="connsiteX1" fmla="*/ 352561 w 417668"/>
                <a:gd name="connsiteY1" fmla="*/ 18427 h 909042"/>
                <a:gd name="connsiteX2" fmla="*/ 18427 w 417668"/>
                <a:gd name="connsiteY2" fmla="*/ 283769 h 909042"/>
                <a:gd name="connsiteX3" fmla="*/ 18427 w 417668"/>
                <a:gd name="connsiteY3" fmla="*/ 890616 h 909042"/>
                <a:gd name="connsiteX4" fmla="*/ 418897 w 417668"/>
                <a:gd name="connsiteY4" fmla="*/ 669498 h 909042"/>
                <a:gd name="connsiteX5" fmla="*/ 374673 w 417668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68" h="909042">
                  <a:moveTo>
                    <a:pt x="374673" y="151098"/>
                  </a:moveTo>
                  <a:lnTo>
                    <a:pt x="352561" y="18427"/>
                  </a:lnTo>
                  <a:cubicBezTo>
                    <a:pt x="352561" y="18427"/>
                    <a:pt x="97046" y="146184"/>
                    <a:pt x="18427" y="283769"/>
                  </a:cubicBezTo>
                  <a:lnTo>
                    <a:pt x="18427" y="890616"/>
                  </a:lnTo>
                  <a:lnTo>
                    <a:pt x="418897" y="669498"/>
                  </a:lnTo>
                  <a:lnTo>
                    <a:pt x="374673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0B46437-DE7F-476F-BF9D-C2958D605DB0}"/>
                </a:ext>
              </a:extLst>
            </p:cNvPr>
            <p:cNvSpPr/>
            <p:nvPr/>
          </p:nvSpPr>
          <p:spPr>
            <a:xfrm>
              <a:off x="8628306" y="4937086"/>
              <a:ext cx="294825" cy="909043"/>
            </a:xfrm>
            <a:custGeom>
              <a:avLst/>
              <a:gdLst>
                <a:gd name="connsiteX0" fmla="*/ 261657 w 294824"/>
                <a:gd name="connsiteY0" fmla="*/ 151098 h 909042"/>
                <a:gd name="connsiteX1" fmla="*/ 246916 w 294824"/>
                <a:gd name="connsiteY1" fmla="*/ 18427 h 909042"/>
                <a:gd name="connsiteX2" fmla="*/ 18427 w 294824"/>
                <a:gd name="connsiteY2" fmla="*/ 283769 h 909042"/>
                <a:gd name="connsiteX3" fmla="*/ 18427 w 294824"/>
                <a:gd name="connsiteY3" fmla="*/ 890616 h 909042"/>
                <a:gd name="connsiteX4" fmla="*/ 291140 w 294824"/>
                <a:gd name="connsiteY4" fmla="*/ 669498 h 909042"/>
                <a:gd name="connsiteX5" fmla="*/ 261657 w 294824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909042">
                  <a:moveTo>
                    <a:pt x="261657" y="151098"/>
                  </a:moveTo>
                  <a:lnTo>
                    <a:pt x="246916" y="18427"/>
                  </a:lnTo>
                  <a:cubicBezTo>
                    <a:pt x="246916" y="18427"/>
                    <a:pt x="72478" y="146184"/>
                    <a:pt x="18427" y="283769"/>
                  </a:cubicBezTo>
                  <a:lnTo>
                    <a:pt x="18427" y="890616"/>
                  </a:lnTo>
                  <a:lnTo>
                    <a:pt x="291140" y="669498"/>
                  </a:lnTo>
                  <a:lnTo>
                    <a:pt x="261657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3225324-BF12-4B3E-AB9F-679AF1A1E87A}"/>
                </a:ext>
              </a:extLst>
            </p:cNvPr>
            <p:cNvSpPr/>
            <p:nvPr/>
          </p:nvSpPr>
          <p:spPr>
            <a:xfrm>
              <a:off x="8065210" y="5028009"/>
              <a:ext cx="565081" cy="859905"/>
            </a:xfrm>
            <a:custGeom>
              <a:avLst/>
              <a:gdLst>
                <a:gd name="connsiteX0" fmla="*/ 549583 w 565080"/>
                <a:gd name="connsiteY0" fmla="*/ 227242 h 859905"/>
                <a:gd name="connsiteX1" fmla="*/ 549583 w 565080"/>
                <a:gd name="connsiteY1" fmla="*/ 861115 h 859905"/>
                <a:gd name="connsiteX2" fmla="*/ 38554 w 565080"/>
                <a:gd name="connsiteY2" fmla="*/ 644910 h 859905"/>
                <a:gd name="connsiteX3" fmla="*/ 18899 w 565080"/>
                <a:gd name="connsiteY3" fmla="*/ 106855 h 859905"/>
                <a:gd name="connsiteX4" fmla="*/ 107346 w 565080"/>
                <a:gd name="connsiteY4" fmla="*/ 20865 h 859905"/>
                <a:gd name="connsiteX5" fmla="*/ 549583 w 565080"/>
                <a:gd name="connsiteY5" fmla="*/ 227242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80" h="859905">
                  <a:moveTo>
                    <a:pt x="549583" y="227242"/>
                  </a:moveTo>
                  <a:lnTo>
                    <a:pt x="549583" y="861115"/>
                  </a:lnTo>
                  <a:cubicBezTo>
                    <a:pt x="549583" y="861115"/>
                    <a:pt x="156483" y="669479"/>
                    <a:pt x="38554" y="644910"/>
                  </a:cubicBezTo>
                  <a:lnTo>
                    <a:pt x="18899" y="106855"/>
                  </a:lnTo>
                  <a:cubicBezTo>
                    <a:pt x="18899" y="106855"/>
                    <a:pt x="6614" y="1209"/>
                    <a:pt x="107346" y="20865"/>
                  </a:cubicBezTo>
                  <a:cubicBezTo>
                    <a:pt x="210535" y="40520"/>
                    <a:pt x="520101" y="202673"/>
                    <a:pt x="549583" y="227242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503182C-0B38-4145-A6AA-5EDA1AF1D4DD}"/>
                </a:ext>
              </a:extLst>
            </p:cNvPr>
            <p:cNvSpPr/>
            <p:nvPr/>
          </p:nvSpPr>
          <p:spPr>
            <a:xfrm>
              <a:off x="8702012" y="5015725"/>
              <a:ext cx="565081" cy="859905"/>
            </a:xfrm>
            <a:custGeom>
              <a:avLst/>
              <a:gdLst>
                <a:gd name="connsiteX0" fmla="*/ 18427 w 565080"/>
                <a:gd name="connsiteY0" fmla="*/ 234612 h 859905"/>
                <a:gd name="connsiteX1" fmla="*/ 18427 w 565080"/>
                <a:gd name="connsiteY1" fmla="*/ 861115 h 859905"/>
                <a:gd name="connsiteX2" fmla="*/ 529456 w 565080"/>
                <a:gd name="connsiteY2" fmla="*/ 644910 h 859905"/>
                <a:gd name="connsiteX3" fmla="*/ 549111 w 565080"/>
                <a:gd name="connsiteY3" fmla="*/ 106855 h 859905"/>
                <a:gd name="connsiteX4" fmla="*/ 460664 w 565080"/>
                <a:gd name="connsiteY4" fmla="*/ 20865 h 859905"/>
                <a:gd name="connsiteX5" fmla="*/ 18427 w 565080"/>
                <a:gd name="connsiteY5" fmla="*/ 234612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80" h="859905">
                  <a:moveTo>
                    <a:pt x="18427" y="234612"/>
                  </a:moveTo>
                  <a:lnTo>
                    <a:pt x="18427" y="861115"/>
                  </a:lnTo>
                  <a:cubicBezTo>
                    <a:pt x="18427" y="861115"/>
                    <a:pt x="411526" y="669479"/>
                    <a:pt x="529456" y="644910"/>
                  </a:cubicBezTo>
                  <a:lnTo>
                    <a:pt x="549111" y="106855"/>
                  </a:lnTo>
                  <a:cubicBezTo>
                    <a:pt x="549111" y="106855"/>
                    <a:pt x="561396" y="1209"/>
                    <a:pt x="460664" y="20865"/>
                  </a:cubicBezTo>
                  <a:cubicBezTo>
                    <a:pt x="359932" y="40520"/>
                    <a:pt x="50366" y="210044"/>
                    <a:pt x="18427" y="234612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8BD81D4-702F-431D-AD8D-6368C7C3FEE9}"/>
                </a:ext>
              </a:extLst>
            </p:cNvPr>
            <p:cNvSpPr/>
            <p:nvPr/>
          </p:nvSpPr>
          <p:spPr>
            <a:xfrm>
              <a:off x="8596367" y="5215628"/>
              <a:ext cx="122844" cy="687924"/>
            </a:xfrm>
            <a:custGeom>
              <a:avLst/>
              <a:gdLst>
                <a:gd name="connsiteX0" fmla="*/ 18427 w 122843"/>
                <a:gd name="connsiteY0" fmla="*/ 673496 h 687924"/>
                <a:gd name="connsiteX1" fmla="*/ 18427 w 122843"/>
                <a:gd name="connsiteY1" fmla="*/ 39622 h 687924"/>
                <a:gd name="connsiteX2" fmla="*/ 124072 w 122843"/>
                <a:gd name="connsiteY2" fmla="*/ 34709 h 687924"/>
                <a:gd name="connsiteX3" fmla="*/ 124072 w 122843"/>
                <a:gd name="connsiteY3" fmla="*/ 661211 h 687924"/>
                <a:gd name="connsiteX4" fmla="*/ 18427 w 122843"/>
                <a:gd name="connsiteY4" fmla="*/ 673496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43" h="687924">
                  <a:moveTo>
                    <a:pt x="18427" y="673496"/>
                  </a:moveTo>
                  <a:lnTo>
                    <a:pt x="18427" y="39622"/>
                  </a:lnTo>
                  <a:cubicBezTo>
                    <a:pt x="18427" y="39622"/>
                    <a:pt x="87219" y="-4601"/>
                    <a:pt x="124072" y="34709"/>
                  </a:cubicBezTo>
                  <a:lnTo>
                    <a:pt x="124072" y="661211"/>
                  </a:lnTo>
                  <a:cubicBezTo>
                    <a:pt x="124072" y="661211"/>
                    <a:pt x="109331" y="695608"/>
                    <a:pt x="18427" y="673496"/>
                  </a:cubicBezTo>
                  <a:close/>
                </a:path>
              </a:pathLst>
            </a:custGeom>
            <a:solidFill>
              <a:srgbClr val="F059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A97D953-A502-4D9D-BD21-F6DD227AB71D}"/>
                </a:ext>
              </a:extLst>
            </p:cNvPr>
            <p:cNvSpPr/>
            <p:nvPr/>
          </p:nvSpPr>
          <p:spPr>
            <a:xfrm>
              <a:off x="7683944" y="5077127"/>
              <a:ext cx="737062" cy="565081"/>
            </a:xfrm>
            <a:custGeom>
              <a:avLst/>
              <a:gdLst>
                <a:gd name="connsiteX0" fmla="*/ 117625 w 737061"/>
                <a:gd name="connsiteY0" fmla="*/ 254286 h 565080"/>
                <a:gd name="connsiteX1" fmla="*/ 434561 w 737061"/>
                <a:gd name="connsiteY1" fmla="*/ 180580 h 565080"/>
                <a:gd name="connsiteX2" fmla="*/ 481242 w 737061"/>
                <a:gd name="connsiteY2" fmla="*/ 18427 h 565080"/>
                <a:gd name="connsiteX3" fmla="*/ 525465 w 737061"/>
                <a:gd name="connsiteY3" fmla="*/ 138814 h 565080"/>
                <a:gd name="connsiteX4" fmla="*/ 680248 w 737061"/>
                <a:gd name="connsiteY4" fmla="*/ 74935 h 565080"/>
                <a:gd name="connsiteX5" fmla="*/ 618827 w 737061"/>
                <a:gd name="connsiteY5" fmla="*/ 178123 h 565080"/>
                <a:gd name="connsiteX6" fmla="*/ 601629 w 737061"/>
                <a:gd name="connsiteY6" fmla="*/ 190408 h 565080"/>
                <a:gd name="connsiteX7" fmla="*/ 724472 w 737061"/>
                <a:gd name="connsiteY7" fmla="*/ 163382 h 565080"/>
                <a:gd name="connsiteX8" fmla="*/ 633568 w 737061"/>
                <a:gd name="connsiteY8" fmla="*/ 232175 h 565080"/>
                <a:gd name="connsiteX9" fmla="*/ 736757 w 737061"/>
                <a:gd name="connsiteY9" fmla="*/ 249373 h 565080"/>
                <a:gd name="connsiteX10" fmla="*/ 272408 w 737061"/>
                <a:gd name="connsiteY10" fmla="*/ 554025 h 565080"/>
                <a:gd name="connsiteX11" fmla="*/ 26721 w 737061"/>
                <a:gd name="connsiteY11" fmla="*/ 298510 h 565080"/>
                <a:gd name="connsiteX12" fmla="*/ 117625 w 737061"/>
                <a:gd name="connsiteY12" fmla="*/ 254286 h 5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7061" h="565080">
                  <a:moveTo>
                    <a:pt x="117625" y="254286"/>
                  </a:moveTo>
                  <a:lnTo>
                    <a:pt x="434561" y="180580"/>
                  </a:lnTo>
                  <a:cubicBezTo>
                    <a:pt x="434561" y="180580"/>
                    <a:pt x="422277" y="18427"/>
                    <a:pt x="481242" y="18427"/>
                  </a:cubicBezTo>
                  <a:cubicBezTo>
                    <a:pt x="540207" y="18427"/>
                    <a:pt x="525465" y="138814"/>
                    <a:pt x="525465" y="138814"/>
                  </a:cubicBezTo>
                  <a:cubicBezTo>
                    <a:pt x="525465" y="138814"/>
                    <a:pt x="633568" y="42995"/>
                    <a:pt x="680248" y="74935"/>
                  </a:cubicBezTo>
                  <a:cubicBezTo>
                    <a:pt x="714645" y="99503"/>
                    <a:pt x="650766" y="153555"/>
                    <a:pt x="618827" y="178123"/>
                  </a:cubicBezTo>
                  <a:cubicBezTo>
                    <a:pt x="608999" y="185494"/>
                    <a:pt x="601629" y="190408"/>
                    <a:pt x="601629" y="190408"/>
                  </a:cubicBezTo>
                  <a:cubicBezTo>
                    <a:pt x="601629" y="190408"/>
                    <a:pt x="687619" y="126529"/>
                    <a:pt x="724472" y="163382"/>
                  </a:cubicBezTo>
                  <a:cubicBezTo>
                    <a:pt x="761325" y="202692"/>
                    <a:pt x="633568" y="232175"/>
                    <a:pt x="633568" y="232175"/>
                  </a:cubicBezTo>
                  <a:cubicBezTo>
                    <a:pt x="633568" y="232175"/>
                    <a:pt x="751498" y="195322"/>
                    <a:pt x="736757" y="249373"/>
                  </a:cubicBezTo>
                  <a:cubicBezTo>
                    <a:pt x="729386" y="278855"/>
                    <a:pt x="407536" y="507344"/>
                    <a:pt x="272408" y="554025"/>
                  </a:cubicBezTo>
                  <a:cubicBezTo>
                    <a:pt x="139736" y="600706"/>
                    <a:pt x="-19960" y="391872"/>
                    <a:pt x="26721" y="298510"/>
                  </a:cubicBezTo>
                  <a:cubicBezTo>
                    <a:pt x="43919" y="266571"/>
                    <a:pt x="117625" y="254286"/>
                    <a:pt x="117625" y="254286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9242F69-B374-4595-9282-DCEDEBF471C6}"/>
                </a:ext>
              </a:extLst>
            </p:cNvPr>
            <p:cNvSpPr/>
            <p:nvPr/>
          </p:nvSpPr>
          <p:spPr>
            <a:xfrm>
              <a:off x="8871043" y="5245800"/>
              <a:ext cx="761631" cy="417668"/>
            </a:xfrm>
            <a:custGeom>
              <a:avLst/>
              <a:gdLst>
                <a:gd name="connsiteX0" fmla="*/ 601199 w 761630"/>
                <a:gd name="connsiteY0" fmla="*/ 61045 h 417668"/>
                <a:gd name="connsiteX1" fmla="*/ 284262 w 761630"/>
                <a:gd name="connsiteY1" fmla="*/ 142122 h 417668"/>
                <a:gd name="connsiteX2" fmla="*/ 168789 w 761630"/>
                <a:gd name="connsiteY2" fmla="*/ 21735 h 417668"/>
                <a:gd name="connsiteX3" fmla="*/ 185987 w 761630"/>
                <a:gd name="connsiteY3" fmla="*/ 147036 h 417668"/>
                <a:gd name="connsiteX4" fmla="*/ 21377 w 761630"/>
                <a:gd name="connsiteY4" fmla="*/ 161777 h 417668"/>
                <a:gd name="connsiteX5" fmla="*/ 124565 w 761630"/>
                <a:gd name="connsiteY5" fmla="*/ 225656 h 417668"/>
                <a:gd name="connsiteX6" fmla="*/ 144220 w 761630"/>
                <a:gd name="connsiteY6" fmla="*/ 228113 h 417668"/>
                <a:gd name="connsiteX7" fmla="*/ 23834 w 761630"/>
                <a:gd name="connsiteY7" fmla="*/ 260052 h 417668"/>
                <a:gd name="connsiteX8" fmla="*/ 134393 w 761630"/>
                <a:gd name="connsiteY8" fmla="*/ 279707 h 417668"/>
                <a:gd name="connsiteX9" fmla="*/ 50859 w 761630"/>
                <a:gd name="connsiteY9" fmla="*/ 341129 h 417668"/>
                <a:gd name="connsiteX10" fmla="*/ 601199 w 761630"/>
                <a:gd name="connsiteY10" fmla="*/ 400094 h 417668"/>
                <a:gd name="connsiteX11" fmla="*/ 701931 w 761630"/>
                <a:gd name="connsiteY11" fmla="*/ 61045 h 417668"/>
                <a:gd name="connsiteX12" fmla="*/ 601199 w 761630"/>
                <a:gd name="connsiteY12" fmla="*/ 61045 h 41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630" h="417668">
                  <a:moveTo>
                    <a:pt x="601199" y="61045"/>
                  </a:moveTo>
                  <a:lnTo>
                    <a:pt x="284262" y="142122"/>
                  </a:lnTo>
                  <a:cubicBezTo>
                    <a:pt x="284262" y="142122"/>
                    <a:pt x="220384" y="-5290"/>
                    <a:pt x="168789" y="21735"/>
                  </a:cubicBezTo>
                  <a:cubicBezTo>
                    <a:pt x="117195" y="48761"/>
                    <a:pt x="185987" y="147036"/>
                    <a:pt x="185987" y="147036"/>
                  </a:cubicBezTo>
                  <a:cubicBezTo>
                    <a:pt x="185987" y="147036"/>
                    <a:pt x="45946" y="112640"/>
                    <a:pt x="21377" y="161777"/>
                  </a:cubicBezTo>
                  <a:cubicBezTo>
                    <a:pt x="1722" y="198630"/>
                    <a:pt x="85256" y="218285"/>
                    <a:pt x="124565" y="225656"/>
                  </a:cubicBezTo>
                  <a:cubicBezTo>
                    <a:pt x="136850" y="228113"/>
                    <a:pt x="144220" y="228113"/>
                    <a:pt x="144220" y="228113"/>
                  </a:cubicBezTo>
                  <a:cubicBezTo>
                    <a:pt x="144220" y="228113"/>
                    <a:pt x="38575" y="210915"/>
                    <a:pt x="23834" y="260052"/>
                  </a:cubicBezTo>
                  <a:cubicBezTo>
                    <a:pt x="9092" y="311646"/>
                    <a:pt x="134393" y="279707"/>
                    <a:pt x="134393" y="279707"/>
                  </a:cubicBezTo>
                  <a:cubicBezTo>
                    <a:pt x="134393" y="279707"/>
                    <a:pt x="14006" y="299362"/>
                    <a:pt x="50859" y="341129"/>
                  </a:cubicBezTo>
                  <a:cubicBezTo>
                    <a:pt x="70514" y="363241"/>
                    <a:pt x="461157" y="419749"/>
                    <a:pt x="601199" y="400094"/>
                  </a:cubicBezTo>
                  <a:cubicBezTo>
                    <a:pt x="741241" y="380439"/>
                    <a:pt x="787921" y="120010"/>
                    <a:pt x="701931" y="61045"/>
                  </a:cubicBezTo>
                  <a:cubicBezTo>
                    <a:pt x="669991" y="36477"/>
                    <a:pt x="601199" y="61045"/>
                    <a:pt x="601199" y="6104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45D1630-E641-4363-978E-F1D75A1B5B08}"/>
                </a:ext>
              </a:extLst>
            </p:cNvPr>
            <p:cNvSpPr/>
            <p:nvPr/>
          </p:nvSpPr>
          <p:spPr>
            <a:xfrm>
              <a:off x="8102493" y="3622616"/>
              <a:ext cx="1130161" cy="491375"/>
            </a:xfrm>
            <a:custGeom>
              <a:avLst/>
              <a:gdLst>
                <a:gd name="connsiteX0" fmla="*/ 477905 w 1130161"/>
                <a:gd name="connsiteY0" fmla="*/ 242045 h 491374"/>
                <a:gd name="connsiteX1" fmla="*/ 246959 w 1130161"/>
                <a:gd name="connsiteY1" fmla="*/ 20927 h 491374"/>
                <a:gd name="connsiteX2" fmla="*/ 18470 w 1130161"/>
                <a:gd name="connsiteY2" fmla="*/ 251872 h 491374"/>
                <a:gd name="connsiteX3" fmla="*/ 249415 w 1130161"/>
                <a:gd name="connsiteY3" fmla="*/ 480362 h 491374"/>
                <a:gd name="connsiteX4" fmla="*/ 477905 w 1130161"/>
                <a:gd name="connsiteY4" fmla="*/ 271527 h 491374"/>
                <a:gd name="connsiteX5" fmla="*/ 654799 w 1130161"/>
                <a:gd name="connsiteY5" fmla="*/ 278898 h 491374"/>
                <a:gd name="connsiteX6" fmla="*/ 883289 w 1130161"/>
                <a:gd name="connsiteY6" fmla="*/ 477905 h 491374"/>
                <a:gd name="connsiteX7" fmla="*/ 1111778 w 1130161"/>
                <a:gd name="connsiteY7" fmla="*/ 246959 h 491374"/>
                <a:gd name="connsiteX8" fmla="*/ 880832 w 1130161"/>
                <a:gd name="connsiteY8" fmla="*/ 18470 h 491374"/>
                <a:gd name="connsiteX9" fmla="*/ 652343 w 1130161"/>
                <a:gd name="connsiteY9" fmla="*/ 249416 h 491374"/>
                <a:gd name="connsiteX10" fmla="*/ 477905 w 1130161"/>
                <a:gd name="connsiteY10" fmla="*/ 242045 h 491374"/>
                <a:gd name="connsiteX11" fmla="*/ 246959 w 1130161"/>
                <a:gd name="connsiteY11" fmla="*/ 455793 h 491374"/>
                <a:gd name="connsiteX12" fmla="*/ 40581 w 1130161"/>
                <a:gd name="connsiteY12" fmla="*/ 249416 h 491374"/>
                <a:gd name="connsiteX13" fmla="*/ 246959 w 1130161"/>
                <a:gd name="connsiteY13" fmla="*/ 43038 h 491374"/>
                <a:gd name="connsiteX14" fmla="*/ 453336 w 1130161"/>
                <a:gd name="connsiteY14" fmla="*/ 249416 h 491374"/>
                <a:gd name="connsiteX15" fmla="*/ 246959 w 1130161"/>
                <a:gd name="connsiteY15" fmla="*/ 455793 h 491374"/>
                <a:gd name="connsiteX16" fmla="*/ 883289 w 1130161"/>
                <a:gd name="connsiteY16" fmla="*/ 453336 h 491374"/>
                <a:gd name="connsiteX17" fmla="*/ 676912 w 1130161"/>
                <a:gd name="connsiteY17" fmla="*/ 246959 h 491374"/>
                <a:gd name="connsiteX18" fmla="*/ 883289 w 1130161"/>
                <a:gd name="connsiteY18" fmla="*/ 40582 h 491374"/>
                <a:gd name="connsiteX19" fmla="*/ 1089666 w 1130161"/>
                <a:gd name="connsiteY19" fmla="*/ 246959 h 491374"/>
                <a:gd name="connsiteX20" fmla="*/ 883289 w 1130161"/>
                <a:gd name="connsiteY20" fmla="*/ 453336 h 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0161" h="491374">
                  <a:moveTo>
                    <a:pt x="477905" y="242045"/>
                  </a:moveTo>
                  <a:cubicBezTo>
                    <a:pt x="482818" y="131486"/>
                    <a:pt x="372259" y="18470"/>
                    <a:pt x="246959" y="20927"/>
                  </a:cubicBezTo>
                  <a:cubicBezTo>
                    <a:pt x="119201" y="20927"/>
                    <a:pt x="16013" y="124115"/>
                    <a:pt x="18470" y="251872"/>
                  </a:cubicBezTo>
                  <a:cubicBezTo>
                    <a:pt x="18470" y="379630"/>
                    <a:pt x="121658" y="482819"/>
                    <a:pt x="249415" y="480362"/>
                  </a:cubicBezTo>
                  <a:cubicBezTo>
                    <a:pt x="369802" y="480362"/>
                    <a:pt x="468077" y="389457"/>
                    <a:pt x="477905" y="271527"/>
                  </a:cubicBezTo>
                  <a:cubicBezTo>
                    <a:pt x="490189" y="259243"/>
                    <a:pt x="544240" y="217476"/>
                    <a:pt x="654799" y="278898"/>
                  </a:cubicBezTo>
                  <a:cubicBezTo>
                    <a:pt x="662170" y="332949"/>
                    <a:pt x="728506" y="480362"/>
                    <a:pt x="883289" y="477905"/>
                  </a:cubicBezTo>
                  <a:cubicBezTo>
                    <a:pt x="1011046" y="477905"/>
                    <a:pt x="1114235" y="374716"/>
                    <a:pt x="1111778" y="246959"/>
                  </a:cubicBezTo>
                  <a:cubicBezTo>
                    <a:pt x="1111778" y="119201"/>
                    <a:pt x="1008589" y="16013"/>
                    <a:pt x="880832" y="18470"/>
                  </a:cubicBezTo>
                  <a:cubicBezTo>
                    <a:pt x="753074" y="18470"/>
                    <a:pt x="649886" y="121658"/>
                    <a:pt x="652343" y="249416"/>
                  </a:cubicBezTo>
                  <a:cubicBezTo>
                    <a:pt x="652343" y="246959"/>
                    <a:pt x="558982" y="190451"/>
                    <a:pt x="477905" y="242045"/>
                  </a:cubicBezTo>
                  <a:close/>
                  <a:moveTo>
                    <a:pt x="246959" y="455793"/>
                  </a:moveTo>
                  <a:cubicBezTo>
                    <a:pt x="133942" y="455793"/>
                    <a:pt x="40581" y="362432"/>
                    <a:pt x="40581" y="249416"/>
                  </a:cubicBezTo>
                  <a:cubicBezTo>
                    <a:pt x="40581" y="136399"/>
                    <a:pt x="133942" y="43038"/>
                    <a:pt x="246959" y="43038"/>
                  </a:cubicBezTo>
                  <a:cubicBezTo>
                    <a:pt x="359975" y="43038"/>
                    <a:pt x="453336" y="136399"/>
                    <a:pt x="453336" y="249416"/>
                  </a:cubicBezTo>
                  <a:cubicBezTo>
                    <a:pt x="455793" y="362432"/>
                    <a:pt x="362432" y="455793"/>
                    <a:pt x="246959" y="455793"/>
                  </a:cubicBezTo>
                  <a:close/>
                  <a:moveTo>
                    <a:pt x="883289" y="453336"/>
                  </a:moveTo>
                  <a:cubicBezTo>
                    <a:pt x="770272" y="453336"/>
                    <a:pt x="676912" y="359975"/>
                    <a:pt x="676912" y="246959"/>
                  </a:cubicBezTo>
                  <a:cubicBezTo>
                    <a:pt x="676912" y="133942"/>
                    <a:pt x="770272" y="40582"/>
                    <a:pt x="883289" y="40582"/>
                  </a:cubicBezTo>
                  <a:cubicBezTo>
                    <a:pt x="996305" y="40582"/>
                    <a:pt x="1089666" y="133942"/>
                    <a:pt x="1089666" y="246959"/>
                  </a:cubicBezTo>
                  <a:cubicBezTo>
                    <a:pt x="1089666" y="359975"/>
                    <a:pt x="996305" y="453336"/>
                    <a:pt x="883289" y="453336"/>
                  </a:cubicBezTo>
                  <a:close/>
                </a:path>
              </a:pathLst>
            </a:custGeom>
            <a:solidFill>
              <a:srgbClr val="635B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80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FC783A-E77B-4F2F-8BD6-FB38697410DA}"/>
              </a:ext>
            </a:extLst>
          </p:cNvPr>
          <p:cNvSpPr/>
          <p:nvPr/>
        </p:nvSpPr>
        <p:spPr>
          <a:xfrm>
            <a:off x="3034538" y="2237686"/>
            <a:ext cx="5587297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Oregano" panose="03060702040602030A04" pitchFamily="66" charset="0"/>
                <a:cs typeface="+mj-cs"/>
              </a:rPr>
              <a:t>Page </a:t>
            </a:r>
            <a:r>
              <a:rPr lang="en-US" sz="8800" b="1" u="sng" dirty="0">
                <a:solidFill>
                  <a:schemeClr val="accent2">
                    <a:lumMod val="50000"/>
                  </a:schemeClr>
                </a:solidFill>
                <a:latin typeface="Oregano" panose="03060702040602030A04" pitchFamily="66" charset="0"/>
                <a:cs typeface="+mj-cs"/>
              </a:rPr>
              <a:t>114 (F)</a:t>
            </a:r>
            <a:endParaRPr lang="ar-SA" sz="8800" b="1" u="sng" dirty="0">
              <a:solidFill>
                <a:schemeClr val="accent2">
                  <a:lumMod val="50000"/>
                </a:schemeClr>
              </a:solidFill>
              <a:latin typeface="Oregano" panose="03060702040602030A04" pitchFamily="66" charset="0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8739F5-5C0F-4327-B777-C068A4D2A41A}"/>
              </a:ext>
            </a:extLst>
          </p:cNvPr>
          <p:cNvGrpSpPr/>
          <p:nvPr/>
        </p:nvGrpSpPr>
        <p:grpSpPr>
          <a:xfrm>
            <a:off x="2085147" y="-55520"/>
            <a:ext cx="8794945" cy="2211794"/>
            <a:chOff x="2085147" y="-9339"/>
            <a:chExt cx="8794945" cy="2211794"/>
          </a:xfrm>
          <a:solidFill>
            <a:schemeClr val="accent1">
              <a:lumMod val="75000"/>
            </a:schemeClr>
          </a:solidFill>
        </p:grpSpPr>
        <p:sp>
          <p:nvSpPr>
            <p:cNvPr id="12" name="Google Shape;313;p29">
              <a:extLst>
                <a:ext uri="{FF2B5EF4-FFF2-40B4-BE49-F238E27FC236}">
                  <a16:creationId xmlns:a16="http://schemas.microsoft.com/office/drawing/2014/main" id="{C2A25C17-96D1-4639-9176-97863AB402E7}"/>
                </a:ext>
              </a:extLst>
            </p:cNvPr>
            <p:cNvSpPr/>
            <p:nvPr/>
          </p:nvSpPr>
          <p:spPr>
            <a:xfrm flipV="1">
              <a:off x="8934375" y="-9339"/>
              <a:ext cx="1579237" cy="1690501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" name="Google Shape;314;p29">
              <a:extLst>
                <a:ext uri="{FF2B5EF4-FFF2-40B4-BE49-F238E27FC236}">
                  <a16:creationId xmlns:a16="http://schemas.microsoft.com/office/drawing/2014/main" id="{72F53BB9-74F0-4B11-966F-C1F4C3C9CCFF}"/>
                </a:ext>
              </a:extLst>
            </p:cNvPr>
            <p:cNvSpPr/>
            <p:nvPr/>
          </p:nvSpPr>
          <p:spPr>
            <a:xfrm flipV="1">
              <a:off x="10060929" y="-9339"/>
              <a:ext cx="819163" cy="2211794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" name="Google Shape;315;p29">
              <a:extLst>
                <a:ext uri="{FF2B5EF4-FFF2-40B4-BE49-F238E27FC236}">
                  <a16:creationId xmlns:a16="http://schemas.microsoft.com/office/drawing/2014/main" id="{9B4CF077-E350-45DB-8C8D-F46F362C30C9}"/>
                </a:ext>
              </a:extLst>
            </p:cNvPr>
            <p:cNvSpPr/>
            <p:nvPr/>
          </p:nvSpPr>
          <p:spPr>
            <a:xfrm flipV="1">
              <a:off x="2085147" y="-9339"/>
              <a:ext cx="1143703" cy="1286666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6;p29">
              <a:extLst>
                <a:ext uri="{FF2B5EF4-FFF2-40B4-BE49-F238E27FC236}">
                  <a16:creationId xmlns:a16="http://schemas.microsoft.com/office/drawing/2014/main" id="{30BE294F-B92E-4E79-BC5E-886E41F9DDE8}"/>
                </a:ext>
              </a:extLst>
            </p:cNvPr>
            <p:cNvSpPr/>
            <p:nvPr/>
          </p:nvSpPr>
          <p:spPr>
            <a:xfrm flipV="1">
              <a:off x="2939963" y="-9339"/>
              <a:ext cx="950631" cy="1528050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17;p29">
              <a:extLst>
                <a:ext uri="{FF2B5EF4-FFF2-40B4-BE49-F238E27FC236}">
                  <a16:creationId xmlns:a16="http://schemas.microsoft.com/office/drawing/2014/main" id="{65C919AE-EB7A-433B-BDF4-1F3FBA7D9B9D}"/>
                </a:ext>
              </a:extLst>
            </p:cNvPr>
            <p:cNvSpPr/>
            <p:nvPr/>
          </p:nvSpPr>
          <p:spPr>
            <a:xfrm flipV="1">
              <a:off x="3542168" y="-9339"/>
              <a:ext cx="950542" cy="1528230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raphic 56">
            <a:extLst>
              <a:ext uri="{FF2B5EF4-FFF2-40B4-BE49-F238E27FC236}">
                <a16:creationId xmlns:a16="http://schemas.microsoft.com/office/drawing/2014/main" id="{5D7AE892-86DA-4469-9B7C-BFD0126174B8}"/>
              </a:ext>
            </a:extLst>
          </p:cNvPr>
          <p:cNvGrpSpPr>
            <a:grpSpLocks noChangeAspect="1"/>
          </p:cNvGrpSpPr>
          <p:nvPr/>
        </p:nvGrpSpPr>
        <p:grpSpPr>
          <a:xfrm>
            <a:off x="5733208" y="4200740"/>
            <a:ext cx="6458791" cy="2529160"/>
            <a:chOff x="2337817" y="3281443"/>
            <a:chExt cx="7499400" cy="2936646"/>
          </a:xfrm>
          <a:solidFill>
            <a:schemeClr val="accent1"/>
          </a:solidFill>
        </p:grpSpPr>
        <p:sp>
          <p:nvSpPr>
            <p:cNvPr id="215" name="Freeform 60">
              <a:extLst>
                <a:ext uri="{FF2B5EF4-FFF2-40B4-BE49-F238E27FC236}">
                  <a16:creationId xmlns:a16="http://schemas.microsoft.com/office/drawing/2014/main" id="{E48100DE-647B-4D5F-9DE1-3D7845DF3989}"/>
                </a:ext>
              </a:extLst>
            </p:cNvPr>
            <p:cNvSpPr/>
            <p:nvPr/>
          </p:nvSpPr>
          <p:spPr>
            <a:xfrm>
              <a:off x="2485792" y="5242681"/>
              <a:ext cx="1255556" cy="950865"/>
            </a:xfrm>
            <a:custGeom>
              <a:avLst/>
              <a:gdLst>
                <a:gd name="connsiteX0" fmla="*/ 1036489 w 1255555"/>
                <a:gd name="connsiteY0" fmla="*/ 59351 h 950865"/>
                <a:gd name="connsiteX1" fmla="*/ 836109 w 1255555"/>
                <a:gd name="connsiteY1" fmla="*/ 602703 h 950865"/>
                <a:gd name="connsiteX2" fmla="*/ 520524 w 1255555"/>
                <a:gd name="connsiteY2" fmla="*/ 4337 h 950865"/>
                <a:gd name="connsiteX3" fmla="*/ 428902 w 1255555"/>
                <a:gd name="connsiteY3" fmla="*/ 602703 h 950865"/>
                <a:gd name="connsiteX4" fmla="*/ 54272 w 1255555"/>
                <a:gd name="connsiteY4" fmla="*/ 327291 h 950865"/>
                <a:gd name="connsiteX5" fmla="*/ 284174 w 1255555"/>
                <a:gd name="connsiteY5" fmla="*/ 959277 h 950865"/>
                <a:gd name="connsiteX6" fmla="*/ 1100285 w 1255555"/>
                <a:gd name="connsiteY6" fmla="*/ 959277 h 950865"/>
                <a:gd name="connsiteX7" fmla="*/ 1036489 w 1255555"/>
                <a:gd name="connsiteY7" fmla="*/ 59351 h 95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555" h="950865">
                  <a:moveTo>
                    <a:pt x="1036489" y="59351"/>
                  </a:moveTo>
                  <a:cubicBezTo>
                    <a:pt x="810998" y="59351"/>
                    <a:pt x="836109" y="602703"/>
                    <a:pt x="836109" y="602703"/>
                  </a:cubicBezTo>
                  <a:cubicBezTo>
                    <a:pt x="836109" y="602703"/>
                    <a:pt x="770278" y="-59507"/>
                    <a:pt x="520524" y="4337"/>
                  </a:cubicBezTo>
                  <a:cubicBezTo>
                    <a:pt x="270770" y="68180"/>
                    <a:pt x="428902" y="602703"/>
                    <a:pt x="428902" y="602703"/>
                  </a:cubicBezTo>
                  <a:cubicBezTo>
                    <a:pt x="428902" y="602703"/>
                    <a:pt x="257536" y="123874"/>
                    <a:pt x="54272" y="327291"/>
                  </a:cubicBezTo>
                  <a:cubicBezTo>
                    <a:pt x="-148993" y="530708"/>
                    <a:pt x="284174" y="959277"/>
                    <a:pt x="284174" y="959277"/>
                  </a:cubicBezTo>
                  <a:lnTo>
                    <a:pt x="1100285" y="959277"/>
                  </a:lnTo>
                  <a:cubicBezTo>
                    <a:pt x="1383973" y="450734"/>
                    <a:pt x="1261980" y="59351"/>
                    <a:pt x="1036489" y="59351"/>
                  </a:cubicBezTo>
                  <a:close/>
                </a:path>
              </a:pathLst>
            </a:custGeom>
            <a:noFill/>
            <a:ln w="16455" cap="flat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61">
              <a:extLst>
                <a:ext uri="{FF2B5EF4-FFF2-40B4-BE49-F238E27FC236}">
                  <a16:creationId xmlns:a16="http://schemas.microsoft.com/office/drawing/2014/main" id="{7246698B-F604-401C-9BF2-D12839A6FA27}"/>
                </a:ext>
              </a:extLst>
            </p:cNvPr>
            <p:cNvSpPr/>
            <p:nvPr/>
          </p:nvSpPr>
          <p:spPr>
            <a:xfrm>
              <a:off x="8481746" y="5113279"/>
              <a:ext cx="1204655" cy="1086703"/>
            </a:xfrm>
            <a:custGeom>
              <a:avLst/>
              <a:gdLst>
                <a:gd name="connsiteX0" fmla="*/ 158112 w 1204654"/>
                <a:gd name="connsiteY0" fmla="*/ 150549 h 1086703"/>
                <a:gd name="connsiteX1" fmla="*/ 423136 w 1204654"/>
                <a:gd name="connsiteY1" fmla="*/ 766913 h 1086703"/>
                <a:gd name="connsiteX2" fmla="*/ 721755 w 1204654"/>
                <a:gd name="connsiteY2" fmla="*/ 2825 h 1086703"/>
                <a:gd name="connsiteX3" fmla="*/ 789623 w 1204654"/>
                <a:gd name="connsiteY3" fmla="*/ 766913 h 1086703"/>
                <a:gd name="connsiteX4" fmla="*/ 1176639 w 1204654"/>
                <a:gd name="connsiteY4" fmla="*/ 468919 h 1086703"/>
                <a:gd name="connsiteX5" fmla="*/ 919929 w 1204654"/>
                <a:gd name="connsiteY5" fmla="*/ 1088679 h 1086703"/>
                <a:gd name="connsiteX6" fmla="*/ 185599 w 1204654"/>
                <a:gd name="connsiteY6" fmla="*/ 1088679 h 1086703"/>
                <a:gd name="connsiteX7" fmla="*/ 158112 w 1204654"/>
                <a:gd name="connsiteY7" fmla="*/ 150549 h 108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654" h="1086703">
                  <a:moveTo>
                    <a:pt x="158112" y="150549"/>
                  </a:moveTo>
                  <a:cubicBezTo>
                    <a:pt x="361716" y="150549"/>
                    <a:pt x="423136" y="766913"/>
                    <a:pt x="423136" y="766913"/>
                  </a:cubicBezTo>
                  <a:cubicBezTo>
                    <a:pt x="423136" y="766913"/>
                    <a:pt x="496943" y="-54057"/>
                    <a:pt x="721755" y="2825"/>
                  </a:cubicBezTo>
                  <a:cubicBezTo>
                    <a:pt x="946567" y="59707"/>
                    <a:pt x="789623" y="766913"/>
                    <a:pt x="789623" y="766913"/>
                  </a:cubicBezTo>
                  <a:cubicBezTo>
                    <a:pt x="789623" y="766913"/>
                    <a:pt x="993226" y="285877"/>
                    <a:pt x="1176639" y="468919"/>
                  </a:cubicBezTo>
                  <a:cubicBezTo>
                    <a:pt x="1360052" y="651960"/>
                    <a:pt x="919929" y="1088679"/>
                    <a:pt x="919929" y="1088679"/>
                  </a:cubicBezTo>
                  <a:lnTo>
                    <a:pt x="185599" y="1088679"/>
                  </a:lnTo>
                  <a:cubicBezTo>
                    <a:pt x="-69754" y="631075"/>
                    <a:pt x="-44813" y="150549"/>
                    <a:pt x="158112" y="150549"/>
                  </a:cubicBezTo>
                  <a:close/>
                </a:path>
              </a:pathLst>
            </a:custGeom>
            <a:noFill/>
            <a:ln w="16455" cap="flat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62">
              <a:extLst>
                <a:ext uri="{FF2B5EF4-FFF2-40B4-BE49-F238E27FC236}">
                  <a16:creationId xmlns:a16="http://schemas.microsoft.com/office/drawing/2014/main" id="{0A0CDA94-F855-40D6-9136-784BF04E66C7}"/>
                </a:ext>
              </a:extLst>
            </p:cNvPr>
            <p:cNvSpPr/>
            <p:nvPr/>
          </p:nvSpPr>
          <p:spPr>
            <a:xfrm>
              <a:off x="3343619" y="4591274"/>
              <a:ext cx="899249" cy="1579116"/>
            </a:xfrm>
            <a:custGeom>
              <a:avLst/>
              <a:gdLst>
                <a:gd name="connsiteX0" fmla="*/ 913162 w 899249"/>
                <a:gd name="connsiteY0" fmla="*/ 238891 h 1579115"/>
                <a:gd name="connsiteX1" fmla="*/ 511045 w 899249"/>
                <a:gd name="connsiteY1" fmla="*/ 764075 h 1579115"/>
                <a:gd name="connsiteX2" fmla="*/ 0 w 899249"/>
                <a:gd name="connsiteY2" fmla="*/ 16966 h 1579115"/>
                <a:gd name="connsiteX3" fmla="*/ 531405 w 899249"/>
                <a:gd name="connsiteY3" fmla="*/ 1593874 h 1579115"/>
                <a:gd name="connsiteX4" fmla="*/ 913162 w 899249"/>
                <a:gd name="connsiteY4" fmla="*/ 238891 h 157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249" h="1579115">
                  <a:moveTo>
                    <a:pt x="913162" y="238891"/>
                  </a:moveTo>
                  <a:cubicBezTo>
                    <a:pt x="525637" y="149408"/>
                    <a:pt x="511045" y="764075"/>
                    <a:pt x="511045" y="764075"/>
                  </a:cubicBezTo>
                  <a:cubicBezTo>
                    <a:pt x="511045" y="764075"/>
                    <a:pt x="404323" y="-133305"/>
                    <a:pt x="0" y="16966"/>
                  </a:cubicBezTo>
                  <a:cubicBezTo>
                    <a:pt x="19003" y="146182"/>
                    <a:pt x="186637" y="1231357"/>
                    <a:pt x="531405" y="1593874"/>
                  </a:cubicBezTo>
                  <a:cubicBezTo>
                    <a:pt x="721266" y="874103"/>
                    <a:pt x="878889" y="350958"/>
                    <a:pt x="913162" y="23889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63">
              <a:extLst>
                <a:ext uri="{FF2B5EF4-FFF2-40B4-BE49-F238E27FC236}">
                  <a16:creationId xmlns:a16="http://schemas.microsoft.com/office/drawing/2014/main" id="{1E30CE34-3313-43C3-8A2B-76D63CBC49DB}"/>
                </a:ext>
              </a:extLst>
            </p:cNvPr>
            <p:cNvSpPr/>
            <p:nvPr/>
          </p:nvSpPr>
          <p:spPr>
            <a:xfrm>
              <a:off x="3887919" y="4834410"/>
              <a:ext cx="509009" cy="1358379"/>
            </a:xfrm>
            <a:custGeom>
              <a:avLst/>
              <a:gdLst>
                <a:gd name="connsiteX0" fmla="*/ 384132 w 509009"/>
                <a:gd name="connsiteY0" fmla="*/ 0 h 1358379"/>
                <a:gd name="connsiteX1" fmla="*/ 0 w 509009"/>
                <a:gd name="connsiteY1" fmla="*/ 1367548 h 1358379"/>
                <a:gd name="connsiteX2" fmla="*/ 157962 w 509009"/>
                <a:gd name="connsiteY2" fmla="*/ 1367548 h 1358379"/>
                <a:gd name="connsiteX3" fmla="*/ 384132 w 509009"/>
                <a:gd name="connsiteY3" fmla="*/ 0 h 135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009" h="1358379">
                  <a:moveTo>
                    <a:pt x="384132" y="0"/>
                  </a:moveTo>
                  <a:cubicBezTo>
                    <a:pt x="350198" y="111048"/>
                    <a:pt x="191387" y="639797"/>
                    <a:pt x="0" y="1367548"/>
                  </a:cubicBezTo>
                  <a:lnTo>
                    <a:pt x="157962" y="1367548"/>
                  </a:lnTo>
                  <a:cubicBezTo>
                    <a:pt x="157962" y="1367548"/>
                    <a:pt x="768773" y="114104"/>
                    <a:pt x="384132" y="0"/>
                  </a:cubicBez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64">
              <a:extLst>
                <a:ext uri="{FF2B5EF4-FFF2-40B4-BE49-F238E27FC236}">
                  <a16:creationId xmlns:a16="http://schemas.microsoft.com/office/drawing/2014/main" id="{619D46B3-546A-488E-BAA6-E95E8CB5DD08}"/>
                </a:ext>
              </a:extLst>
            </p:cNvPr>
            <p:cNvSpPr/>
            <p:nvPr/>
          </p:nvSpPr>
          <p:spPr>
            <a:xfrm>
              <a:off x="3118460" y="4615541"/>
              <a:ext cx="746547" cy="1579116"/>
            </a:xfrm>
            <a:custGeom>
              <a:avLst/>
              <a:gdLst>
                <a:gd name="connsiteX0" fmla="*/ 162721 w 746546"/>
                <a:gd name="connsiteY0" fmla="*/ 23092 h 1579115"/>
                <a:gd name="connsiteX1" fmla="*/ 181045 w 746546"/>
                <a:gd name="connsiteY1" fmla="*/ 1184167 h 1579115"/>
                <a:gd name="connsiteX2" fmla="*/ 749269 w 746546"/>
                <a:gd name="connsiteY2" fmla="*/ 1586417 h 1579115"/>
                <a:gd name="connsiteX3" fmla="*/ 209380 w 746546"/>
                <a:gd name="connsiteY3" fmla="*/ 0 h 1579115"/>
                <a:gd name="connsiteX4" fmla="*/ 162721 w 746546"/>
                <a:gd name="connsiteY4" fmla="*/ 23092 h 157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546" h="1579115">
                  <a:moveTo>
                    <a:pt x="162721" y="23092"/>
                  </a:moveTo>
                  <a:cubicBezTo>
                    <a:pt x="-127245" y="196286"/>
                    <a:pt x="28851" y="781238"/>
                    <a:pt x="181045" y="1184167"/>
                  </a:cubicBezTo>
                  <a:cubicBezTo>
                    <a:pt x="270243" y="1422069"/>
                    <a:pt x="495410" y="1581467"/>
                    <a:pt x="749269" y="1586417"/>
                  </a:cubicBezTo>
                  <a:cubicBezTo>
                    <a:pt x="401616" y="1228484"/>
                    <a:pt x="231437" y="148233"/>
                    <a:pt x="209380" y="0"/>
                  </a:cubicBezTo>
                  <a:cubicBezTo>
                    <a:pt x="193365" y="6726"/>
                    <a:pt x="177782" y="14438"/>
                    <a:pt x="162721" y="2309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65">
              <a:extLst>
                <a:ext uri="{FF2B5EF4-FFF2-40B4-BE49-F238E27FC236}">
                  <a16:creationId xmlns:a16="http://schemas.microsoft.com/office/drawing/2014/main" id="{B9437514-58CC-4278-AA1E-0637E3BDEA95}"/>
                </a:ext>
              </a:extLst>
            </p:cNvPr>
            <p:cNvSpPr/>
            <p:nvPr/>
          </p:nvSpPr>
          <p:spPr>
            <a:xfrm>
              <a:off x="3327840" y="4608240"/>
              <a:ext cx="933183" cy="1579116"/>
            </a:xfrm>
            <a:custGeom>
              <a:avLst/>
              <a:gdLst>
                <a:gd name="connsiteX0" fmla="*/ 938613 w 933183"/>
                <a:gd name="connsiteY0" fmla="*/ 224133 h 1579115"/>
                <a:gd name="connsiteX1" fmla="*/ 928942 w 933183"/>
                <a:gd name="connsiteY1" fmla="*/ 221925 h 1579115"/>
                <a:gd name="connsiteX2" fmla="*/ 547185 w 933183"/>
                <a:gd name="connsiteY2" fmla="*/ 1576908 h 1579115"/>
                <a:gd name="connsiteX3" fmla="*/ 15779 w 933183"/>
                <a:gd name="connsiteY3" fmla="*/ 0 h 1579115"/>
                <a:gd name="connsiteX4" fmla="*/ 0 w 933183"/>
                <a:gd name="connsiteY4" fmla="*/ 6452 h 1579115"/>
                <a:gd name="connsiteX5" fmla="*/ 539889 w 933183"/>
                <a:gd name="connsiteY5" fmla="*/ 1592869 h 1579115"/>
                <a:gd name="connsiteX6" fmla="*/ 560080 w 933183"/>
                <a:gd name="connsiteY6" fmla="*/ 1592869 h 1579115"/>
                <a:gd name="connsiteX7" fmla="*/ 944212 w 933183"/>
                <a:gd name="connsiteY7" fmla="*/ 226170 h 157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3183" h="1579115">
                  <a:moveTo>
                    <a:pt x="938613" y="224133"/>
                  </a:moveTo>
                  <a:lnTo>
                    <a:pt x="928942" y="221925"/>
                  </a:lnTo>
                  <a:cubicBezTo>
                    <a:pt x="895008" y="333991"/>
                    <a:pt x="737045" y="857137"/>
                    <a:pt x="547185" y="1576908"/>
                  </a:cubicBezTo>
                  <a:cubicBezTo>
                    <a:pt x="202586" y="1214391"/>
                    <a:pt x="34782" y="129216"/>
                    <a:pt x="15779" y="0"/>
                  </a:cubicBezTo>
                  <a:cubicBezTo>
                    <a:pt x="10689" y="1868"/>
                    <a:pt x="5429" y="4245"/>
                    <a:pt x="0" y="6452"/>
                  </a:cubicBezTo>
                  <a:cubicBezTo>
                    <a:pt x="22057" y="154685"/>
                    <a:pt x="192236" y="1234936"/>
                    <a:pt x="539889" y="1592869"/>
                  </a:cubicBezTo>
                  <a:lnTo>
                    <a:pt x="560080" y="1592869"/>
                  </a:lnTo>
                  <a:cubicBezTo>
                    <a:pt x="751467" y="865967"/>
                    <a:pt x="910278" y="337218"/>
                    <a:pt x="944212" y="226170"/>
                  </a:cubicBezTo>
                  <a:close/>
                </a:path>
              </a:pathLst>
            </a:custGeom>
            <a:solidFill>
              <a:srgbClr val="FFFFF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66">
              <a:extLst>
                <a:ext uri="{FF2B5EF4-FFF2-40B4-BE49-F238E27FC236}">
                  <a16:creationId xmlns:a16="http://schemas.microsoft.com/office/drawing/2014/main" id="{B5894481-704D-44F2-84E3-8D93B71ECB72}"/>
                </a:ext>
              </a:extLst>
            </p:cNvPr>
            <p:cNvSpPr/>
            <p:nvPr/>
          </p:nvSpPr>
          <p:spPr>
            <a:xfrm>
              <a:off x="8391292" y="5452472"/>
              <a:ext cx="441141" cy="747108"/>
            </a:xfrm>
            <a:custGeom>
              <a:avLst/>
              <a:gdLst>
                <a:gd name="connsiteX0" fmla="*/ 46998 w 441141"/>
                <a:gd name="connsiteY0" fmla="*/ 0 h 747108"/>
                <a:gd name="connsiteX1" fmla="*/ 323899 w 441141"/>
                <a:gd name="connsiteY1" fmla="*/ 127178 h 747108"/>
                <a:gd name="connsiteX2" fmla="*/ 323899 w 441141"/>
                <a:gd name="connsiteY2" fmla="*/ 748807 h 747108"/>
                <a:gd name="connsiteX3" fmla="*/ 0 w 441141"/>
                <a:gd name="connsiteY3" fmla="*/ 748807 h 747108"/>
                <a:gd name="connsiteX4" fmla="*/ 46998 w 441141"/>
                <a:gd name="connsiteY4" fmla="*/ 0 h 74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41" h="747108">
                  <a:moveTo>
                    <a:pt x="46998" y="0"/>
                  </a:moveTo>
                  <a:cubicBezTo>
                    <a:pt x="139469" y="1528"/>
                    <a:pt x="236859" y="40072"/>
                    <a:pt x="323899" y="127178"/>
                  </a:cubicBezTo>
                  <a:cubicBezTo>
                    <a:pt x="600122" y="403778"/>
                    <a:pt x="323899" y="748807"/>
                    <a:pt x="323899" y="748807"/>
                  </a:cubicBezTo>
                  <a:lnTo>
                    <a:pt x="0" y="748807"/>
                  </a:lnTo>
                  <a:cubicBezTo>
                    <a:pt x="157623" y="436210"/>
                    <a:pt x="82460" y="113764"/>
                    <a:pt x="46998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67">
              <a:extLst>
                <a:ext uri="{FF2B5EF4-FFF2-40B4-BE49-F238E27FC236}">
                  <a16:creationId xmlns:a16="http://schemas.microsoft.com/office/drawing/2014/main" id="{7F24CE1F-B1C3-4EDE-9076-BA01757C58D4}"/>
                </a:ext>
              </a:extLst>
            </p:cNvPr>
            <p:cNvSpPr/>
            <p:nvPr/>
          </p:nvSpPr>
          <p:spPr>
            <a:xfrm>
              <a:off x="7656792" y="5452642"/>
              <a:ext cx="814414" cy="747108"/>
            </a:xfrm>
            <a:custGeom>
              <a:avLst/>
              <a:gdLst>
                <a:gd name="connsiteX0" fmla="*/ 120805 w 814414"/>
                <a:gd name="connsiteY0" fmla="*/ 253168 h 747108"/>
                <a:gd name="connsiteX1" fmla="*/ 401948 w 814414"/>
                <a:gd name="connsiteY1" fmla="*/ 397835 h 747108"/>
                <a:gd name="connsiteX2" fmla="*/ 767925 w 814414"/>
                <a:gd name="connsiteY2" fmla="*/ 0 h 747108"/>
                <a:gd name="connsiteX3" fmla="*/ 719739 w 814414"/>
                <a:gd name="connsiteY3" fmla="*/ 748637 h 747108"/>
                <a:gd name="connsiteX4" fmla="*/ 294716 w 814414"/>
                <a:gd name="connsiteY4" fmla="*/ 748637 h 747108"/>
                <a:gd name="connsiteX5" fmla="*/ 0 w 814414"/>
                <a:gd name="connsiteY5" fmla="*/ 292391 h 747108"/>
                <a:gd name="connsiteX6" fmla="*/ 120805 w 814414"/>
                <a:gd name="connsiteY6" fmla="*/ 253168 h 74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14" h="747108">
                  <a:moveTo>
                    <a:pt x="120805" y="253168"/>
                  </a:moveTo>
                  <a:cubicBezTo>
                    <a:pt x="221249" y="245697"/>
                    <a:pt x="326614" y="287127"/>
                    <a:pt x="401948" y="397835"/>
                  </a:cubicBezTo>
                  <a:cubicBezTo>
                    <a:pt x="401948" y="173193"/>
                    <a:pt x="572466" y="4245"/>
                    <a:pt x="767925" y="0"/>
                  </a:cubicBezTo>
                  <a:cubicBezTo>
                    <a:pt x="801859" y="109010"/>
                    <a:pt x="881264" y="434512"/>
                    <a:pt x="719739" y="748637"/>
                  </a:cubicBezTo>
                  <a:lnTo>
                    <a:pt x="294716" y="748637"/>
                  </a:lnTo>
                  <a:cubicBezTo>
                    <a:pt x="173781" y="612502"/>
                    <a:pt x="74391" y="458637"/>
                    <a:pt x="0" y="292391"/>
                  </a:cubicBezTo>
                  <a:cubicBezTo>
                    <a:pt x="36171" y="269019"/>
                    <a:pt x="77812" y="255499"/>
                    <a:pt x="120805" y="25316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68">
              <a:extLst>
                <a:ext uri="{FF2B5EF4-FFF2-40B4-BE49-F238E27FC236}">
                  <a16:creationId xmlns:a16="http://schemas.microsoft.com/office/drawing/2014/main" id="{B24CE381-8C63-463D-B0D1-30AF102187BE}"/>
                </a:ext>
              </a:extLst>
            </p:cNvPr>
            <p:cNvSpPr/>
            <p:nvPr/>
          </p:nvSpPr>
          <p:spPr>
            <a:xfrm>
              <a:off x="7554071" y="5752844"/>
              <a:ext cx="373273" cy="441473"/>
            </a:xfrm>
            <a:custGeom>
              <a:avLst/>
              <a:gdLst>
                <a:gd name="connsiteX0" fmla="*/ 91862 w 373273"/>
                <a:gd name="connsiteY0" fmla="*/ 0 h 441473"/>
                <a:gd name="connsiteX1" fmla="*/ 380301 w 373273"/>
                <a:gd name="connsiteY1" fmla="*/ 448435 h 441473"/>
                <a:gd name="connsiteX2" fmla="*/ 248807 w 373273"/>
                <a:gd name="connsiteY2" fmla="*/ 448435 h 441473"/>
                <a:gd name="connsiteX3" fmla="*/ 91862 w 373273"/>
                <a:gd name="connsiteY3" fmla="*/ 0 h 4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273" h="441473">
                  <a:moveTo>
                    <a:pt x="91862" y="0"/>
                  </a:moveTo>
                  <a:cubicBezTo>
                    <a:pt x="165338" y="162921"/>
                    <a:pt x="262541" y="314041"/>
                    <a:pt x="380301" y="448435"/>
                  </a:cubicBezTo>
                  <a:lnTo>
                    <a:pt x="248807" y="448435"/>
                  </a:lnTo>
                  <a:cubicBezTo>
                    <a:pt x="-12484" y="449114"/>
                    <a:pt x="-73396" y="124292"/>
                    <a:pt x="91862" y="0"/>
                  </a:cubicBez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69">
              <a:extLst>
                <a:ext uri="{FF2B5EF4-FFF2-40B4-BE49-F238E27FC236}">
                  <a16:creationId xmlns:a16="http://schemas.microsoft.com/office/drawing/2014/main" id="{312927BD-C1A8-4552-A73A-5B09B287C82C}"/>
                </a:ext>
              </a:extLst>
            </p:cNvPr>
            <p:cNvSpPr/>
            <p:nvPr/>
          </p:nvSpPr>
          <p:spPr>
            <a:xfrm>
              <a:off x="8376531" y="5452642"/>
              <a:ext cx="101802" cy="747108"/>
            </a:xfrm>
            <a:custGeom>
              <a:avLst/>
              <a:gdLst>
                <a:gd name="connsiteX0" fmla="*/ 48186 w 101801"/>
                <a:gd name="connsiteY0" fmla="*/ 0 h 747108"/>
                <a:gd name="connsiteX1" fmla="*/ 61759 w 101801"/>
                <a:gd name="connsiteY1" fmla="*/ 0 h 747108"/>
                <a:gd name="connsiteX2" fmla="*/ 14761 w 101801"/>
                <a:gd name="connsiteY2" fmla="*/ 748806 h 747108"/>
                <a:gd name="connsiteX3" fmla="*/ 0 w 101801"/>
                <a:gd name="connsiteY3" fmla="*/ 748806 h 747108"/>
                <a:gd name="connsiteX4" fmla="*/ 48186 w 101801"/>
                <a:gd name="connsiteY4" fmla="*/ 0 h 74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01" h="747108">
                  <a:moveTo>
                    <a:pt x="48186" y="0"/>
                  </a:moveTo>
                  <a:cubicBezTo>
                    <a:pt x="52767" y="0"/>
                    <a:pt x="57179" y="0"/>
                    <a:pt x="61759" y="0"/>
                  </a:cubicBezTo>
                  <a:cubicBezTo>
                    <a:pt x="97221" y="113764"/>
                    <a:pt x="172384" y="436209"/>
                    <a:pt x="14761" y="748806"/>
                  </a:cubicBezTo>
                  <a:lnTo>
                    <a:pt x="0" y="748806"/>
                  </a:lnTo>
                  <a:cubicBezTo>
                    <a:pt x="161525" y="434512"/>
                    <a:pt x="82629" y="109010"/>
                    <a:pt x="48186" y="0"/>
                  </a:cubicBezTo>
                  <a:close/>
                </a:path>
              </a:pathLst>
            </a:custGeom>
            <a:solidFill>
              <a:srgbClr val="FFFFF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70">
              <a:extLst>
                <a:ext uri="{FF2B5EF4-FFF2-40B4-BE49-F238E27FC236}">
                  <a16:creationId xmlns:a16="http://schemas.microsoft.com/office/drawing/2014/main" id="{F4CDDB7F-3A5F-485C-B413-4594C16CD1B2}"/>
                </a:ext>
              </a:extLst>
            </p:cNvPr>
            <p:cNvSpPr/>
            <p:nvPr/>
          </p:nvSpPr>
          <p:spPr>
            <a:xfrm>
              <a:off x="7646102" y="5745033"/>
              <a:ext cx="305405" cy="441473"/>
            </a:xfrm>
            <a:custGeom>
              <a:avLst/>
              <a:gdLst>
                <a:gd name="connsiteX0" fmla="*/ 10689 w 305405"/>
                <a:gd name="connsiteY0" fmla="*/ 0 h 441473"/>
                <a:gd name="connsiteX1" fmla="*/ 305405 w 305405"/>
                <a:gd name="connsiteY1" fmla="*/ 456925 h 441473"/>
                <a:gd name="connsiteX2" fmla="*/ 288438 w 305405"/>
                <a:gd name="connsiteY2" fmla="*/ 456925 h 441473"/>
                <a:gd name="connsiteX3" fmla="*/ 0 w 305405"/>
                <a:gd name="connsiteY3" fmla="*/ 8490 h 441473"/>
                <a:gd name="connsiteX4" fmla="*/ 10689 w 305405"/>
                <a:gd name="connsiteY4" fmla="*/ 0 h 4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405" h="441473">
                  <a:moveTo>
                    <a:pt x="10689" y="0"/>
                  </a:moveTo>
                  <a:cubicBezTo>
                    <a:pt x="85020" y="166485"/>
                    <a:pt x="184413" y="320582"/>
                    <a:pt x="305405" y="456925"/>
                  </a:cubicBezTo>
                  <a:lnTo>
                    <a:pt x="288438" y="456925"/>
                  </a:lnTo>
                  <a:cubicBezTo>
                    <a:pt x="170678" y="322531"/>
                    <a:pt x="73476" y="171410"/>
                    <a:pt x="0" y="8490"/>
                  </a:cubicBezTo>
                  <a:cubicBezTo>
                    <a:pt x="3407" y="5469"/>
                    <a:pt x="6975" y="2634"/>
                    <a:pt x="10689" y="0"/>
                  </a:cubicBezTo>
                  <a:close/>
                </a:path>
              </a:pathLst>
            </a:custGeom>
            <a:solidFill>
              <a:srgbClr val="FFFFF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71">
              <a:extLst>
                <a:ext uri="{FF2B5EF4-FFF2-40B4-BE49-F238E27FC236}">
                  <a16:creationId xmlns:a16="http://schemas.microsoft.com/office/drawing/2014/main" id="{F05AA273-5A77-4813-8B7E-FDAED32EBBE6}"/>
                </a:ext>
              </a:extLst>
            </p:cNvPr>
            <p:cNvSpPr/>
            <p:nvPr/>
          </p:nvSpPr>
          <p:spPr>
            <a:xfrm>
              <a:off x="7761648" y="5778144"/>
              <a:ext cx="509009" cy="407514"/>
            </a:xfrm>
            <a:custGeom>
              <a:avLst/>
              <a:gdLst>
                <a:gd name="connsiteX0" fmla="*/ 524958 w 509009"/>
                <a:gd name="connsiteY0" fmla="*/ 314635 h 407513"/>
                <a:gd name="connsiteX1" fmla="*/ 314737 w 509009"/>
                <a:gd name="connsiteY1" fmla="*/ 316163 h 407513"/>
                <a:gd name="connsiteX2" fmla="*/ 312192 w 509009"/>
                <a:gd name="connsiteY2" fmla="*/ 0 h 407513"/>
                <a:gd name="connsiteX3" fmla="*/ 207845 w 509009"/>
                <a:gd name="connsiteY3" fmla="*/ 849 h 407513"/>
                <a:gd name="connsiteX4" fmla="*/ 210220 w 509009"/>
                <a:gd name="connsiteY4" fmla="*/ 317012 h 407513"/>
                <a:gd name="connsiteX5" fmla="*/ 0 w 509009"/>
                <a:gd name="connsiteY5" fmla="*/ 318540 h 407513"/>
                <a:gd name="connsiteX6" fmla="*/ 678 w 509009"/>
                <a:gd name="connsiteY6" fmla="*/ 423135 h 407513"/>
                <a:gd name="connsiteX7" fmla="*/ 525806 w 509009"/>
                <a:gd name="connsiteY7" fmla="*/ 423135 h 407513"/>
                <a:gd name="connsiteX8" fmla="*/ 524958 w 509009"/>
                <a:gd name="connsiteY8" fmla="*/ 314635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009" h="407513">
                  <a:moveTo>
                    <a:pt x="524958" y="314635"/>
                  </a:moveTo>
                  <a:lnTo>
                    <a:pt x="314737" y="316163"/>
                  </a:lnTo>
                  <a:lnTo>
                    <a:pt x="312192" y="0"/>
                  </a:lnTo>
                  <a:lnTo>
                    <a:pt x="207845" y="849"/>
                  </a:lnTo>
                  <a:lnTo>
                    <a:pt x="210220" y="317012"/>
                  </a:lnTo>
                  <a:lnTo>
                    <a:pt x="0" y="318540"/>
                  </a:lnTo>
                  <a:lnTo>
                    <a:pt x="678" y="423135"/>
                  </a:lnTo>
                  <a:lnTo>
                    <a:pt x="525806" y="423135"/>
                  </a:lnTo>
                  <a:lnTo>
                    <a:pt x="524958" y="314635"/>
                  </a:lnTo>
                  <a:close/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72">
              <a:extLst>
                <a:ext uri="{FF2B5EF4-FFF2-40B4-BE49-F238E27FC236}">
                  <a16:creationId xmlns:a16="http://schemas.microsoft.com/office/drawing/2014/main" id="{142988E1-2812-4AD9-8A8F-0CE889DA6A2F}"/>
                </a:ext>
              </a:extLst>
            </p:cNvPr>
            <p:cNvSpPr/>
            <p:nvPr/>
          </p:nvSpPr>
          <p:spPr>
            <a:xfrm>
              <a:off x="7409923" y="3510330"/>
              <a:ext cx="1832433" cy="2224346"/>
            </a:xfrm>
            <a:custGeom>
              <a:avLst/>
              <a:gdLst>
                <a:gd name="connsiteX0" fmla="*/ 1464928 w 1832432"/>
                <a:gd name="connsiteY0" fmla="*/ 1548722 h 2224345"/>
                <a:gd name="connsiteX1" fmla="*/ 118769 w 1832432"/>
                <a:gd name="connsiteY1" fmla="*/ 1881355 h 2224345"/>
                <a:gd name="connsiteX2" fmla="*/ 0 w 1832432"/>
                <a:gd name="connsiteY2" fmla="*/ 2064566 h 2224345"/>
                <a:gd name="connsiteX3" fmla="*/ 1680779 w 1832432"/>
                <a:gd name="connsiteY3" fmla="*/ 1611857 h 2224345"/>
                <a:gd name="connsiteX4" fmla="*/ 1336658 w 1832432"/>
                <a:gd name="connsiteY4" fmla="*/ 0 h 2224345"/>
                <a:gd name="connsiteX5" fmla="*/ 1217889 w 1832432"/>
                <a:gd name="connsiteY5" fmla="*/ 183211 h 2224345"/>
                <a:gd name="connsiteX6" fmla="*/ 1464928 w 1832432"/>
                <a:gd name="connsiteY6" fmla="*/ 1548722 h 22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2432" h="2224345">
                  <a:moveTo>
                    <a:pt x="1464928" y="1548722"/>
                  </a:moveTo>
                  <a:cubicBezTo>
                    <a:pt x="1174236" y="1997742"/>
                    <a:pt x="584892" y="2143367"/>
                    <a:pt x="118769" y="1881355"/>
                  </a:cubicBezTo>
                  <a:lnTo>
                    <a:pt x="0" y="2064566"/>
                  </a:lnTo>
                  <a:cubicBezTo>
                    <a:pt x="589053" y="2404038"/>
                    <a:pt x="1341563" y="2201353"/>
                    <a:pt x="1680779" y="1611857"/>
                  </a:cubicBezTo>
                  <a:cubicBezTo>
                    <a:pt x="1995112" y="1065604"/>
                    <a:pt x="1846606" y="370008"/>
                    <a:pt x="1336658" y="0"/>
                  </a:cubicBezTo>
                  <a:lnTo>
                    <a:pt x="1217889" y="183211"/>
                  </a:lnTo>
                  <a:cubicBezTo>
                    <a:pt x="1647366" y="501848"/>
                    <a:pt x="1755511" y="1099621"/>
                    <a:pt x="1464928" y="1548722"/>
                  </a:cubicBezTo>
                  <a:close/>
                </a:path>
              </a:pathLst>
            </a:custGeom>
            <a:noFill/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73">
              <a:extLst>
                <a:ext uri="{FF2B5EF4-FFF2-40B4-BE49-F238E27FC236}">
                  <a16:creationId xmlns:a16="http://schemas.microsoft.com/office/drawing/2014/main" id="{FE29350F-24FF-4C7D-878E-F50CBCE3DF5B}"/>
                </a:ext>
              </a:extLst>
            </p:cNvPr>
            <p:cNvSpPr/>
            <p:nvPr/>
          </p:nvSpPr>
          <p:spPr>
            <a:xfrm>
              <a:off x="7200211" y="3281443"/>
              <a:ext cx="2120871" cy="2529981"/>
            </a:xfrm>
            <a:custGeom>
              <a:avLst/>
              <a:gdLst>
                <a:gd name="connsiteX0" fmla="*/ 1588957 w 2120871"/>
                <a:gd name="connsiteY0" fmla="*/ 163175 h 2529981"/>
                <a:gd name="connsiteX1" fmla="*/ 1649359 w 2120871"/>
                <a:gd name="connsiteY1" fmla="*/ 69787 h 2529981"/>
                <a:gd name="connsiteX2" fmla="*/ 1541619 w 2120871"/>
                <a:gd name="connsiteY2" fmla="*/ 0 h 2529981"/>
                <a:gd name="connsiteX3" fmla="*/ 1481217 w 2120871"/>
                <a:gd name="connsiteY3" fmla="*/ 93219 h 2529981"/>
                <a:gd name="connsiteX4" fmla="*/ 1438290 w 2120871"/>
                <a:gd name="connsiteY4" fmla="*/ 159610 h 2529981"/>
                <a:gd name="connsiteX5" fmla="*/ 1319522 w 2120871"/>
                <a:gd name="connsiteY5" fmla="*/ 342312 h 2529981"/>
                <a:gd name="connsiteX6" fmla="*/ 1374664 w 2120871"/>
                <a:gd name="connsiteY6" fmla="*/ 375252 h 2529981"/>
                <a:gd name="connsiteX7" fmla="*/ 1427262 w 2120871"/>
                <a:gd name="connsiteY7" fmla="*/ 412098 h 2529981"/>
                <a:gd name="connsiteX8" fmla="*/ 1546031 w 2120871"/>
                <a:gd name="connsiteY8" fmla="*/ 228887 h 2529981"/>
                <a:gd name="connsiteX9" fmla="*/ 1811463 w 2120871"/>
                <a:gd name="connsiteY9" fmla="*/ 1950415 h 2529981"/>
                <a:gd name="connsiteX10" fmla="*/ 210730 w 2120871"/>
                <a:gd name="connsiteY10" fmla="*/ 2293453 h 2529981"/>
                <a:gd name="connsiteX11" fmla="*/ 329499 w 2120871"/>
                <a:gd name="connsiteY11" fmla="*/ 2110242 h 2529981"/>
                <a:gd name="connsiteX12" fmla="*/ 274356 w 2120871"/>
                <a:gd name="connsiteY12" fmla="*/ 2077301 h 2529981"/>
                <a:gd name="connsiteX13" fmla="*/ 221758 w 2120871"/>
                <a:gd name="connsiteY13" fmla="*/ 2040455 h 2529981"/>
                <a:gd name="connsiteX14" fmla="*/ 102990 w 2120871"/>
                <a:gd name="connsiteY14" fmla="*/ 2223667 h 2529981"/>
                <a:gd name="connsiteX15" fmla="*/ 60403 w 2120871"/>
                <a:gd name="connsiteY15" fmla="*/ 2289378 h 2529981"/>
                <a:gd name="connsiteX16" fmla="*/ 0 w 2120871"/>
                <a:gd name="connsiteY16" fmla="*/ 2382767 h 2529981"/>
                <a:gd name="connsiteX17" fmla="*/ 107740 w 2120871"/>
                <a:gd name="connsiteY17" fmla="*/ 2452554 h 2529981"/>
                <a:gd name="connsiteX18" fmla="*/ 168482 w 2120871"/>
                <a:gd name="connsiteY18" fmla="*/ 2358656 h 2529981"/>
                <a:gd name="connsiteX19" fmla="*/ 1955797 w 2120871"/>
                <a:gd name="connsiteY19" fmla="*/ 1878906 h 2529981"/>
                <a:gd name="connsiteX20" fmla="*/ 1588957 w 2120871"/>
                <a:gd name="connsiteY20" fmla="*/ 163175 h 252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20871" h="2529981">
                  <a:moveTo>
                    <a:pt x="1588957" y="163175"/>
                  </a:moveTo>
                  <a:lnTo>
                    <a:pt x="1649359" y="69787"/>
                  </a:lnTo>
                  <a:lnTo>
                    <a:pt x="1541619" y="0"/>
                  </a:lnTo>
                  <a:lnTo>
                    <a:pt x="1481217" y="93219"/>
                  </a:lnTo>
                  <a:lnTo>
                    <a:pt x="1438290" y="159610"/>
                  </a:lnTo>
                  <a:lnTo>
                    <a:pt x="1319522" y="342312"/>
                  </a:lnTo>
                  <a:cubicBezTo>
                    <a:pt x="1338185" y="352669"/>
                    <a:pt x="1356509" y="363536"/>
                    <a:pt x="1374664" y="375252"/>
                  </a:cubicBezTo>
                  <a:cubicBezTo>
                    <a:pt x="1392819" y="386968"/>
                    <a:pt x="1410125" y="399363"/>
                    <a:pt x="1427262" y="412098"/>
                  </a:cubicBezTo>
                  <a:lnTo>
                    <a:pt x="1546031" y="228887"/>
                  </a:lnTo>
                  <a:cubicBezTo>
                    <a:pt x="2094357" y="630922"/>
                    <a:pt x="2213195" y="1401676"/>
                    <a:pt x="1811463" y="1950415"/>
                  </a:cubicBezTo>
                  <a:cubicBezTo>
                    <a:pt x="1442223" y="2454772"/>
                    <a:pt x="753970" y="2602265"/>
                    <a:pt x="210730" y="2293453"/>
                  </a:cubicBezTo>
                  <a:lnTo>
                    <a:pt x="329499" y="2110242"/>
                  </a:lnTo>
                  <a:cubicBezTo>
                    <a:pt x="310835" y="2099884"/>
                    <a:pt x="292511" y="2089017"/>
                    <a:pt x="274356" y="2077301"/>
                  </a:cubicBezTo>
                  <a:cubicBezTo>
                    <a:pt x="256201" y="2065585"/>
                    <a:pt x="238895" y="2053190"/>
                    <a:pt x="221758" y="2040455"/>
                  </a:cubicBezTo>
                  <a:lnTo>
                    <a:pt x="102990" y="2223667"/>
                  </a:lnTo>
                  <a:lnTo>
                    <a:pt x="60403" y="2289378"/>
                  </a:lnTo>
                  <a:lnTo>
                    <a:pt x="0" y="2382767"/>
                  </a:lnTo>
                  <a:lnTo>
                    <a:pt x="107740" y="2452554"/>
                  </a:lnTo>
                  <a:lnTo>
                    <a:pt x="168482" y="2358656"/>
                  </a:lnTo>
                  <a:cubicBezTo>
                    <a:pt x="794415" y="2720101"/>
                    <a:pt x="1594623" y="2505310"/>
                    <a:pt x="1955797" y="1878906"/>
                  </a:cubicBezTo>
                  <a:cubicBezTo>
                    <a:pt x="2291059" y="1297443"/>
                    <a:pt x="2132624" y="556433"/>
                    <a:pt x="1588957" y="163175"/>
                  </a:cubicBezTo>
                  <a:close/>
                </a:path>
              </a:pathLst>
            </a:custGeom>
            <a:solidFill>
              <a:schemeClr val="accent3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74">
              <a:extLst>
                <a:ext uri="{FF2B5EF4-FFF2-40B4-BE49-F238E27FC236}">
                  <a16:creationId xmlns:a16="http://schemas.microsoft.com/office/drawing/2014/main" id="{77D17B14-2361-48FD-8135-FA4666A959C5}"/>
                </a:ext>
              </a:extLst>
            </p:cNvPr>
            <p:cNvSpPr/>
            <p:nvPr/>
          </p:nvSpPr>
          <p:spPr>
            <a:xfrm>
              <a:off x="7012095" y="3494383"/>
              <a:ext cx="2019069" cy="2020589"/>
            </a:xfrm>
            <a:custGeom>
              <a:avLst/>
              <a:gdLst>
                <a:gd name="connsiteX0" fmla="*/ 516596 w 2019069"/>
                <a:gd name="connsiteY0" fmla="*/ 1897302 h 2020588"/>
                <a:gd name="connsiteX1" fmla="*/ 1895397 w 2019069"/>
                <a:gd name="connsiteY1" fmla="*/ 1508480 h 2020588"/>
                <a:gd name="connsiteX2" fmla="*/ 1615886 w 2019069"/>
                <a:gd name="connsiteY2" fmla="*/ 199328 h 2020588"/>
                <a:gd name="connsiteX3" fmla="*/ 1563288 w 2019069"/>
                <a:gd name="connsiteY3" fmla="*/ 162482 h 2020588"/>
                <a:gd name="connsiteX4" fmla="*/ 1508146 w 2019069"/>
                <a:gd name="connsiteY4" fmla="*/ 129541 h 2020588"/>
                <a:gd name="connsiteX5" fmla="*/ 129345 w 2019069"/>
                <a:gd name="connsiteY5" fmla="*/ 518364 h 2020588"/>
                <a:gd name="connsiteX6" fmla="*/ 408856 w 2019069"/>
                <a:gd name="connsiteY6" fmla="*/ 1827515 h 2020588"/>
                <a:gd name="connsiteX7" fmla="*/ 461453 w 2019069"/>
                <a:gd name="connsiteY7" fmla="*/ 1864361 h 2020588"/>
                <a:gd name="connsiteX8" fmla="*/ 516596 w 2019069"/>
                <a:gd name="connsiteY8" fmla="*/ 1897302 h 202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069" h="2020588">
                  <a:moveTo>
                    <a:pt x="516596" y="1897302"/>
                  </a:moveTo>
                  <a:cubicBezTo>
                    <a:pt x="1004631" y="2170964"/>
                    <a:pt x="1621941" y="1996882"/>
                    <a:pt x="1895397" y="1508480"/>
                  </a:cubicBezTo>
                  <a:cubicBezTo>
                    <a:pt x="2144355" y="1063831"/>
                    <a:pt x="2024686" y="503331"/>
                    <a:pt x="1615886" y="199328"/>
                  </a:cubicBezTo>
                  <a:cubicBezTo>
                    <a:pt x="1598919" y="186593"/>
                    <a:pt x="1581952" y="174198"/>
                    <a:pt x="1563288" y="162482"/>
                  </a:cubicBezTo>
                  <a:cubicBezTo>
                    <a:pt x="1544625" y="150766"/>
                    <a:pt x="1526810" y="139899"/>
                    <a:pt x="1508146" y="129541"/>
                  </a:cubicBezTo>
                  <a:cubicBezTo>
                    <a:pt x="1020111" y="-144120"/>
                    <a:pt x="402801" y="29962"/>
                    <a:pt x="129345" y="518364"/>
                  </a:cubicBezTo>
                  <a:cubicBezTo>
                    <a:pt x="-119613" y="963013"/>
                    <a:pt x="56" y="1523513"/>
                    <a:pt x="408856" y="1827515"/>
                  </a:cubicBezTo>
                  <a:cubicBezTo>
                    <a:pt x="425823" y="1840250"/>
                    <a:pt x="442790" y="1852645"/>
                    <a:pt x="461453" y="1864361"/>
                  </a:cubicBezTo>
                  <a:cubicBezTo>
                    <a:pt x="480117" y="1876077"/>
                    <a:pt x="497932" y="1886944"/>
                    <a:pt x="516596" y="1897302"/>
                  </a:cubicBezTo>
                  <a:close/>
                </a:path>
              </a:pathLst>
            </a:custGeom>
            <a:solidFill>
              <a:schemeClr val="accent4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75">
              <a:extLst>
                <a:ext uri="{FF2B5EF4-FFF2-40B4-BE49-F238E27FC236}">
                  <a16:creationId xmlns:a16="http://schemas.microsoft.com/office/drawing/2014/main" id="{68EEDDB3-9FF8-47C8-9482-44DD785835DC}"/>
                </a:ext>
              </a:extLst>
            </p:cNvPr>
            <p:cNvSpPr/>
            <p:nvPr/>
          </p:nvSpPr>
          <p:spPr>
            <a:xfrm>
              <a:off x="3758970" y="3653809"/>
              <a:ext cx="1798499" cy="2546961"/>
            </a:xfrm>
            <a:custGeom>
              <a:avLst/>
              <a:gdLst>
                <a:gd name="connsiteX0" fmla="*/ 0 w 1798498"/>
                <a:gd name="connsiteY0" fmla="*/ 0 h 2546960"/>
                <a:gd name="connsiteX1" fmla="*/ 1802910 w 1798498"/>
                <a:gd name="connsiteY1" fmla="*/ 0 h 2546960"/>
                <a:gd name="connsiteX2" fmla="*/ 1802910 w 1798498"/>
                <a:gd name="connsiteY2" fmla="*/ 2547470 h 2546960"/>
                <a:gd name="connsiteX3" fmla="*/ 0 w 1798498"/>
                <a:gd name="connsiteY3" fmla="*/ 2547470 h 25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498" h="2546960">
                  <a:moveTo>
                    <a:pt x="0" y="0"/>
                  </a:moveTo>
                  <a:lnTo>
                    <a:pt x="1802910" y="0"/>
                  </a:lnTo>
                  <a:lnTo>
                    <a:pt x="1802910" y="2547470"/>
                  </a:lnTo>
                  <a:lnTo>
                    <a:pt x="0" y="2547470"/>
                  </a:lnTo>
                  <a:close/>
                </a:path>
              </a:pathLst>
            </a:custGeom>
            <a:solidFill>
              <a:srgbClr val="F3F2F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76">
              <a:extLst>
                <a:ext uri="{FF2B5EF4-FFF2-40B4-BE49-F238E27FC236}">
                  <a16:creationId xmlns:a16="http://schemas.microsoft.com/office/drawing/2014/main" id="{6E395FC9-D4A2-47D9-A522-A25065C8F339}"/>
                </a:ext>
              </a:extLst>
            </p:cNvPr>
            <p:cNvSpPr/>
            <p:nvPr/>
          </p:nvSpPr>
          <p:spPr>
            <a:xfrm>
              <a:off x="3957823" y="3897977"/>
              <a:ext cx="33934" cy="33959"/>
            </a:xfrm>
            <a:custGeom>
              <a:avLst/>
              <a:gdLst>
                <a:gd name="connsiteX0" fmla="*/ 0 w 33933"/>
                <a:gd name="connsiteY0" fmla="*/ 0 h 33959"/>
                <a:gd name="connsiteX1" fmla="*/ 48017 w 33933"/>
                <a:gd name="connsiteY1" fmla="*/ 0 h 33959"/>
                <a:gd name="connsiteX2" fmla="*/ 48017 w 33933"/>
                <a:gd name="connsiteY2" fmla="*/ 48053 h 33959"/>
                <a:gd name="connsiteX3" fmla="*/ 0 w 33933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3" h="33959">
                  <a:moveTo>
                    <a:pt x="0" y="0"/>
                  </a:moveTo>
                  <a:lnTo>
                    <a:pt x="48017" y="0"/>
                  </a:lnTo>
                  <a:lnTo>
                    <a:pt x="48017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77">
              <a:extLst>
                <a:ext uri="{FF2B5EF4-FFF2-40B4-BE49-F238E27FC236}">
                  <a16:creationId xmlns:a16="http://schemas.microsoft.com/office/drawing/2014/main" id="{FB981321-F57C-49FB-869E-07DA22CD3A64}"/>
                </a:ext>
              </a:extLst>
            </p:cNvPr>
            <p:cNvSpPr/>
            <p:nvPr/>
          </p:nvSpPr>
          <p:spPr>
            <a:xfrm>
              <a:off x="4110017" y="3897977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78">
              <a:extLst>
                <a:ext uri="{FF2B5EF4-FFF2-40B4-BE49-F238E27FC236}">
                  <a16:creationId xmlns:a16="http://schemas.microsoft.com/office/drawing/2014/main" id="{D294513A-D7CA-4F31-AAA6-04543F255067}"/>
                </a:ext>
              </a:extLst>
            </p:cNvPr>
            <p:cNvSpPr/>
            <p:nvPr/>
          </p:nvSpPr>
          <p:spPr>
            <a:xfrm>
              <a:off x="4110017" y="4027363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79">
              <a:extLst>
                <a:ext uri="{FF2B5EF4-FFF2-40B4-BE49-F238E27FC236}">
                  <a16:creationId xmlns:a16="http://schemas.microsoft.com/office/drawing/2014/main" id="{EAD40F02-3D0B-448D-96EF-9341874B53D2}"/>
                </a:ext>
              </a:extLst>
            </p:cNvPr>
            <p:cNvSpPr/>
            <p:nvPr/>
          </p:nvSpPr>
          <p:spPr>
            <a:xfrm>
              <a:off x="4110017" y="4156749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80">
              <a:extLst>
                <a:ext uri="{FF2B5EF4-FFF2-40B4-BE49-F238E27FC236}">
                  <a16:creationId xmlns:a16="http://schemas.microsoft.com/office/drawing/2014/main" id="{C91F26AE-68A7-41C5-A596-E28917250079}"/>
                </a:ext>
              </a:extLst>
            </p:cNvPr>
            <p:cNvSpPr/>
            <p:nvPr/>
          </p:nvSpPr>
          <p:spPr>
            <a:xfrm>
              <a:off x="3957823" y="4329942"/>
              <a:ext cx="33934" cy="33959"/>
            </a:xfrm>
            <a:custGeom>
              <a:avLst/>
              <a:gdLst>
                <a:gd name="connsiteX0" fmla="*/ 0 w 33933"/>
                <a:gd name="connsiteY0" fmla="*/ 0 h 33959"/>
                <a:gd name="connsiteX1" fmla="*/ 48017 w 33933"/>
                <a:gd name="connsiteY1" fmla="*/ 0 h 33959"/>
                <a:gd name="connsiteX2" fmla="*/ 48017 w 33933"/>
                <a:gd name="connsiteY2" fmla="*/ 48053 h 33959"/>
                <a:gd name="connsiteX3" fmla="*/ 0 w 33933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3" h="33959">
                  <a:moveTo>
                    <a:pt x="0" y="0"/>
                  </a:moveTo>
                  <a:lnTo>
                    <a:pt x="48017" y="0"/>
                  </a:lnTo>
                  <a:lnTo>
                    <a:pt x="48017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81">
              <a:extLst>
                <a:ext uri="{FF2B5EF4-FFF2-40B4-BE49-F238E27FC236}">
                  <a16:creationId xmlns:a16="http://schemas.microsoft.com/office/drawing/2014/main" id="{8B5C559E-4682-4366-ADB0-A9CDCC0A8F67}"/>
                </a:ext>
              </a:extLst>
            </p:cNvPr>
            <p:cNvSpPr/>
            <p:nvPr/>
          </p:nvSpPr>
          <p:spPr>
            <a:xfrm>
              <a:off x="4110017" y="4329942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82">
              <a:extLst>
                <a:ext uri="{FF2B5EF4-FFF2-40B4-BE49-F238E27FC236}">
                  <a16:creationId xmlns:a16="http://schemas.microsoft.com/office/drawing/2014/main" id="{2661F6E0-2FFC-4D9D-A19F-770EFED667BC}"/>
                </a:ext>
              </a:extLst>
            </p:cNvPr>
            <p:cNvSpPr/>
            <p:nvPr/>
          </p:nvSpPr>
          <p:spPr>
            <a:xfrm>
              <a:off x="4110017" y="4459327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83">
              <a:extLst>
                <a:ext uri="{FF2B5EF4-FFF2-40B4-BE49-F238E27FC236}">
                  <a16:creationId xmlns:a16="http://schemas.microsoft.com/office/drawing/2014/main" id="{39B46577-7645-4445-B92F-54A1EC871B2E}"/>
                </a:ext>
              </a:extLst>
            </p:cNvPr>
            <p:cNvSpPr/>
            <p:nvPr/>
          </p:nvSpPr>
          <p:spPr>
            <a:xfrm>
              <a:off x="4110017" y="4588713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84">
              <a:extLst>
                <a:ext uri="{FF2B5EF4-FFF2-40B4-BE49-F238E27FC236}">
                  <a16:creationId xmlns:a16="http://schemas.microsoft.com/office/drawing/2014/main" id="{F3981141-B305-4566-AFC8-F3B4A0FC637C}"/>
                </a:ext>
              </a:extLst>
            </p:cNvPr>
            <p:cNvSpPr/>
            <p:nvPr/>
          </p:nvSpPr>
          <p:spPr>
            <a:xfrm>
              <a:off x="3957823" y="4761737"/>
              <a:ext cx="33934" cy="33959"/>
            </a:xfrm>
            <a:custGeom>
              <a:avLst/>
              <a:gdLst>
                <a:gd name="connsiteX0" fmla="*/ 0 w 33933"/>
                <a:gd name="connsiteY0" fmla="*/ 0 h 33959"/>
                <a:gd name="connsiteX1" fmla="*/ 48017 w 33933"/>
                <a:gd name="connsiteY1" fmla="*/ 0 h 33959"/>
                <a:gd name="connsiteX2" fmla="*/ 48017 w 33933"/>
                <a:gd name="connsiteY2" fmla="*/ 48053 h 33959"/>
                <a:gd name="connsiteX3" fmla="*/ 0 w 33933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3" h="33959">
                  <a:moveTo>
                    <a:pt x="0" y="0"/>
                  </a:moveTo>
                  <a:lnTo>
                    <a:pt x="48017" y="0"/>
                  </a:lnTo>
                  <a:lnTo>
                    <a:pt x="48017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85">
              <a:extLst>
                <a:ext uri="{FF2B5EF4-FFF2-40B4-BE49-F238E27FC236}">
                  <a16:creationId xmlns:a16="http://schemas.microsoft.com/office/drawing/2014/main" id="{E7078BC1-C85E-43DB-8716-195F2DF5C18D}"/>
                </a:ext>
              </a:extLst>
            </p:cNvPr>
            <p:cNvSpPr/>
            <p:nvPr/>
          </p:nvSpPr>
          <p:spPr>
            <a:xfrm>
              <a:off x="4110017" y="4761737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86">
              <a:extLst>
                <a:ext uri="{FF2B5EF4-FFF2-40B4-BE49-F238E27FC236}">
                  <a16:creationId xmlns:a16="http://schemas.microsoft.com/office/drawing/2014/main" id="{B2B0AC7C-4200-4D5B-BEE9-22B67F633D84}"/>
                </a:ext>
              </a:extLst>
            </p:cNvPr>
            <p:cNvSpPr/>
            <p:nvPr/>
          </p:nvSpPr>
          <p:spPr>
            <a:xfrm>
              <a:off x="4110017" y="4891122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87">
              <a:extLst>
                <a:ext uri="{FF2B5EF4-FFF2-40B4-BE49-F238E27FC236}">
                  <a16:creationId xmlns:a16="http://schemas.microsoft.com/office/drawing/2014/main" id="{E764F8A5-38DE-40ED-9183-783AE71295CB}"/>
                </a:ext>
              </a:extLst>
            </p:cNvPr>
            <p:cNvSpPr/>
            <p:nvPr/>
          </p:nvSpPr>
          <p:spPr>
            <a:xfrm>
              <a:off x="4110017" y="5020508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88">
              <a:extLst>
                <a:ext uri="{FF2B5EF4-FFF2-40B4-BE49-F238E27FC236}">
                  <a16:creationId xmlns:a16="http://schemas.microsoft.com/office/drawing/2014/main" id="{1118E927-1FD7-4ED7-AC8C-0D5933753F71}"/>
                </a:ext>
              </a:extLst>
            </p:cNvPr>
            <p:cNvSpPr/>
            <p:nvPr/>
          </p:nvSpPr>
          <p:spPr>
            <a:xfrm>
              <a:off x="3957823" y="5625666"/>
              <a:ext cx="33934" cy="33959"/>
            </a:xfrm>
            <a:custGeom>
              <a:avLst/>
              <a:gdLst>
                <a:gd name="connsiteX0" fmla="*/ 0 w 33933"/>
                <a:gd name="connsiteY0" fmla="*/ 0 h 33959"/>
                <a:gd name="connsiteX1" fmla="*/ 48017 w 33933"/>
                <a:gd name="connsiteY1" fmla="*/ 0 h 33959"/>
                <a:gd name="connsiteX2" fmla="*/ 48017 w 33933"/>
                <a:gd name="connsiteY2" fmla="*/ 48053 h 33959"/>
                <a:gd name="connsiteX3" fmla="*/ 0 w 33933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3" h="33959">
                  <a:moveTo>
                    <a:pt x="0" y="0"/>
                  </a:moveTo>
                  <a:lnTo>
                    <a:pt x="48017" y="0"/>
                  </a:lnTo>
                  <a:lnTo>
                    <a:pt x="48017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rgbClr val="9797FB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89">
              <a:extLst>
                <a:ext uri="{FF2B5EF4-FFF2-40B4-BE49-F238E27FC236}">
                  <a16:creationId xmlns:a16="http://schemas.microsoft.com/office/drawing/2014/main" id="{8D9BD881-7A06-4323-8541-4FFB982109D8}"/>
                </a:ext>
              </a:extLst>
            </p:cNvPr>
            <p:cNvSpPr/>
            <p:nvPr/>
          </p:nvSpPr>
          <p:spPr>
            <a:xfrm>
              <a:off x="4110017" y="5625666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rgbClr val="9797FB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90">
              <a:extLst>
                <a:ext uri="{FF2B5EF4-FFF2-40B4-BE49-F238E27FC236}">
                  <a16:creationId xmlns:a16="http://schemas.microsoft.com/office/drawing/2014/main" id="{E9661537-E7AF-4E89-A977-2158EA396C57}"/>
                </a:ext>
              </a:extLst>
            </p:cNvPr>
            <p:cNvSpPr/>
            <p:nvPr/>
          </p:nvSpPr>
          <p:spPr>
            <a:xfrm>
              <a:off x="4110017" y="5755051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91">
              <a:extLst>
                <a:ext uri="{FF2B5EF4-FFF2-40B4-BE49-F238E27FC236}">
                  <a16:creationId xmlns:a16="http://schemas.microsoft.com/office/drawing/2014/main" id="{00306724-EC94-4155-8389-6602514CB390}"/>
                </a:ext>
              </a:extLst>
            </p:cNvPr>
            <p:cNvSpPr/>
            <p:nvPr/>
          </p:nvSpPr>
          <p:spPr>
            <a:xfrm>
              <a:off x="4110017" y="5884267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92">
              <a:extLst>
                <a:ext uri="{FF2B5EF4-FFF2-40B4-BE49-F238E27FC236}">
                  <a16:creationId xmlns:a16="http://schemas.microsoft.com/office/drawing/2014/main" id="{BE03FEA0-E9AD-40FA-9D86-B29D9E9C9263}"/>
                </a:ext>
              </a:extLst>
            </p:cNvPr>
            <p:cNvSpPr/>
            <p:nvPr/>
          </p:nvSpPr>
          <p:spPr>
            <a:xfrm>
              <a:off x="3957823" y="5193701"/>
              <a:ext cx="33934" cy="33959"/>
            </a:xfrm>
            <a:custGeom>
              <a:avLst/>
              <a:gdLst>
                <a:gd name="connsiteX0" fmla="*/ 0 w 33933"/>
                <a:gd name="connsiteY0" fmla="*/ 0 h 33959"/>
                <a:gd name="connsiteX1" fmla="*/ 48017 w 33933"/>
                <a:gd name="connsiteY1" fmla="*/ 0 h 33959"/>
                <a:gd name="connsiteX2" fmla="*/ 48017 w 33933"/>
                <a:gd name="connsiteY2" fmla="*/ 48053 h 33959"/>
                <a:gd name="connsiteX3" fmla="*/ 0 w 33933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3" h="33959">
                  <a:moveTo>
                    <a:pt x="0" y="0"/>
                  </a:moveTo>
                  <a:lnTo>
                    <a:pt x="48017" y="0"/>
                  </a:lnTo>
                  <a:lnTo>
                    <a:pt x="48017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rgbClr val="9797FB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93">
              <a:extLst>
                <a:ext uri="{FF2B5EF4-FFF2-40B4-BE49-F238E27FC236}">
                  <a16:creationId xmlns:a16="http://schemas.microsoft.com/office/drawing/2014/main" id="{DA469A1C-089D-4272-B2E1-6998FDB92C89}"/>
                </a:ext>
              </a:extLst>
            </p:cNvPr>
            <p:cNvSpPr/>
            <p:nvPr/>
          </p:nvSpPr>
          <p:spPr>
            <a:xfrm>
              <a:off x="4110017" y="5193701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94">
              <a:extLst>
                <a:ext uri="{FF2B5EF4-FFF2-40B4-BE49-F238E27FC236}">
                  <a16:creationId xmlns:a16="http://schemas.microsoft.com/office/drawing/2014/main" id="{BD42ABC2-FA76-4C90-B667-5EC47667D786}"/>
                </a:ext>
              </a:extLst>
            </p:cNvPr>
            <p:cNvSpPr/>
            <p:nvPr/>
          </p:nvSpPr>
          <p:spPr>
            <a:xfrm>
              <a:off x="4110017" y="5323087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95">
              <a:extLst>
                <a:ext uri="{FF2B5EF4-FFF2-40B4-BE49-F238E27FC236}">
                  <a16:creationId xmlns:a16="http://schemas.microsoft.com/office/drawing/2014/main" id="{7F65B88D-DE75-4928-8201-8F69B6AFD182}"/>
                </a:ext>
              </a:extLst>
            </p:cNvPr>
            <p:cNvSpPr/>
            <p:nvPr/>
          </p:nvSpPr>
          <p:spPr>
            <a:xfrm>
              <a:off x="4110017" y="5452472"/>
              <a:ext cx="1238589" cy="33959"/>
            </a:xfrm>
            <a:custGeom>
              <a:avLst/>
              <a:gdLst>
                <a:gd name="connsiteX0" fmla="*/ 0 w 1238588"/>
                <a:gd name="connsiteY0" fmla="*/ 0 h 33959"/>
                <a:gd name="connsiteX1" fmla="*/ 1252841 w 1238588"/>
                <a:gd name="connsiteY1" fmla="*/ 0 h 33959"/>
                <a:gd name="connsiteX2" fmla="*/ 1252841 w 1238588"/>
                <a:gd name="connsiteY2" fmla="*/ 48053 h 33959"/>
                <a:gd name="connsiteX3" fmla="*/ 0 w 1238588"/>
                <a:gd name="connsiteY3" fmla="*/ 48053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588" h="33959">
                  <a:moveTo>
                    <a:pt x="0" y="0"/>
                  </a:moveTo>
                  <a:lnTo>
                    <a:pt x="1252841" y="0"/>
                  </a:lnTo>
                  <a:lnTo>
                    <a:pt x="1252841" y="48053"/>
                  </a:lnTo>
                  <a:lnTo>
                    <a:pt x="0" y="48053"/>
                  </a:ln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96">
              <a:extLst>
                <a:ext uri="{FF2B5EF4-FFF2-40B4-BE49-F238E27FC236}">
                  <a16:creationId xmlns:a16="http://schemas.microsoft.com/office/drawing/2014/main" id="{CD43A831-C4C0-4D69-86A5-60836272ABF0}"/>
                </a:ext>
              </a:extLst>
            </p:cNvPr>
            <p:cNvSpPr/>
            <p:nvPr/>
          </p:nvSpPr>
          <p:spPr>
            <a:xfrm>
              <a:off x="6198311" y="3891865"/>
              <a:ext cx="16967" cy="407514"/>
            </a:xfrm>
            <a:custGeom>
              <a:avLst/>
              <a:gdLst>
                <a:gd name="connsiteX0" fmla="*/ 0 w 0"/>
                <a:gd name="connsiteY0" fmla="*/ 418041 h 407513"/>
                <a:gd name="connsiteX1" fmla="*/ 0 w 0"/>
                <a:gd name="connsiteY1" fmla="*/ 0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07513">
                  <a:moveTo>
                    <a:pt x="0" y="418041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97">
              <a:extLst>
                <a:ext uri="{FF2B5EF4-FFF2-40B4-BE49-F238E27FC236}">
                  <a16:creationId xmlns:a16="http://schemas.microsoft.com/office/drawing/2014/main" id="{755FBE58-14B5-47B6-8960-6732B7F11E73}"/>
                </a:ext>
              </a:extLst>
            </p:cNvPr>
            <p:cNvSpPr/>
            <p:nvPr/>
          </p:nvSpPr>
          <p:spPr>
            <a:xfrm>
              <a:off x="6429571" y="3891865"/>
              <a:ext cx="16967" cy="407514"/>
            </a:xfrm>
            <a:custGeom>
              <a:avLst/>
              <a:gdLst>
                <a:gd name="connsiteX0" fmla="*/ 0 w 0"/>
                <a:gd name="connsiteY0" fmla="*/ 418041 h 407513"/>
                <a:gd name="connsiteX1" fmla="*/ 0 w 0"/>
                <a:gd name="connsiteY1" fmla="*/ 0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07513">
                  <a:moveTo>
                    <a:pt x="0" y="418041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98">
              <a:extLst>
                <a:ext uri="{FF2B5EF4-FFF2-40B4-BE49-F238E27FC236}">
                  <a16:creationId xmlns:a16="http://schemas.microsoft.com/office/drawing/2014/main" id="{48158750-6C6F-4E03-8E35-6E228650E3E6}"/>
                </a:ext>
              </a:extLst>
            </p:cNvPr>
            <p:cNvSpPr/>
            <p:nvPr/>
          </p:nvSpPr>
          <p:spPr>
            <a:xfrm>
              <a:off x="6442127" y="5623458"/>
              <a:ext cx="1476126" cy="577311"/>
            </a:xfrm>
            <a:custGeom>
              <a:avLst/>
              <a:gdLst>
                <a:gd name="connsiteX0" fmla="*/ 1490379 w 1476126"/>
                <a:gd name="connsiteY0" fmla="*/ 577821 h 577311"/>
                <a:gd name="connsiteX1" fmla="*/ 0 w 1476126"/>
                <a:gd name="connsiteY1" fmla="*/ 577821 h 577311"/>
                <a:gd name="connsiteX2" fmla="*/ 0 w 1476126"/>
                <a:gd name="connsiteY2" fmla="*/ 0 h 577311"/>
                <a:gd name="connsiteX3" fmla="*/ 1490379 w 1476126"/>
                <a:gd name="connsiteY3" fmla="*/ 0 h 57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126" h="577311">
                  <a:moveTo>
                    <a:pt x="1490379" y="577821"/>
                  </a:moveTo>
                  <a:lnTo>
                    <a:pt x="0" y="577821"/>
                  </a:lnTo>
                  <a:lnTo>
                    <a:pt x="0" y="0"/>
                  </a:lnTo>
                  <a:lnTo>
                    <a:pt x="1490379" y="0"/>
                  </a:lnTo>
                  <a:close/>
                </a:path>
              </a:pathLst>
            </a:custGeom>
            <a:solidFill>
              <a:schemeClr val="accent4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99">
              <a:extLst>
                <a:ext uri="{FF2B5EF4-FFF2-40B4-BE49-F238E27FC236}">
                  <a16:creationId xmlns:a16="http://schemas.microsoft.com/office/drawing/2014/main" id="{6E88A7FF-1709-4F95-8CC9-6FEC4BC277D1}"/>
                </a:ext>
              </a:extLst>
            </p:cNvPr>
            <p:cNvSpPr/>
            <p:nvPr/>
          </p:nvSpPr>
          <p:spPr>
            <a:xfrm>
              <a:off x="5039467" y="5702414"/>
              <a:ext cx="1391291" cy="407514"/>
            </a:xfrm>
            <a:custGeom>
              <a:avLst/>
              <a:gdLst>
                <a:gd name="connsiteX0" fmla="*/ 1402659 w 1391291"/>
                <a:gd name="connsiteY0" fmla="*/ 419739 h 407513"/>
                <a:gd name="connsiteX1" fmla="*/ 0 w 1391291"/>
                <a:gd name="connsiteY1" fmla="*/ 419739 h 407513"/>
                <a:gd name="connsiteX2" fmla="*/ 0 w 1391291"/>
                <a:gd name="connsiteY2" fmla="*/ 0 h 407513"/>
                <a:gd name="connsiteX3" fmla="*/ 1402659 w 1391291"/>
                <a:gd name="connsiteY3" fmla="*/ 0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291" h="407513">
                  <a:moveTo>
                    <a:pt x="1402659" y="419739"/>
                  </a:moveTo>
                  <a:lnTo>
                    <a:pt x="0" y="419739"/>
                  </a:lnTo>
                  <a:lnTo>
                    <a:pt x="0" y="0"/>
                  </a:lnTo>
                  <a:lnTo>
                    <a:pt x="1402659" y="0"/>
                  </a:lnTo>
                  <a:close/>
                </a:path>
              </a:pathLst>
            </a:custGeom>
            <a:solidFill>
              <a:srgbClr val="F3F2F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100">
              <a:extLst>
                <a:ext uri="{FF2B5EF4-FFF2-40B4-BE49-F238E27FC236}">
                  <a16:creationId xmlns:a16="http://schemas.microsoft.com/office/drawing/2014/main" id="{6A12DA63-A561-45AD-BAF0-1F8DBA95B5BC}"/>
                </a:ext>
              </a:extLst>
            </p:cNvPr>
            <p:cNvSpPr/>
            <p:nvPr/>
          </p:nvSpPr>
          <p:spPr>
            <a:xfrm>
              <a:off x="5039467" y="6043028"/>
              <a:ext cx="1391291" cy="67919"/>
            </a:xfrm>
            <a:custGeom>
              <a:avLst/>
              <a:gdLst>
                <a:gd name="connsiteX0" fmla="*/ 1402659 w 1391291"/>
                <a:gd name="connsiteY0" fmla="*/ 79126 h 67918"/>
                <a:gd name="connsiteX1" fmla="*/ 0 w 1391291"/>
                <a:gd name="connsiteY1" fmla="*/ 79126 h 67918"/>
                <a:gd name="connsiteX2" fmla="*/ 0 w 1391291"/>
                <a:gd name="connsiteY2" fmla="*/ 0 h 67918"/>
                <a:gd name="connsiteX3" fmla="*/ 1402659 w 1391291"/>
                <a:gd name="connsiteY3" fmla="*/ 0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291" h="67918">
                  <a:moveTo>
                    <a:pt x="1402659" y="79126"/>
                  </a:moveTo>
                  <a:lnTo>
                    <a:pt x="0" y="79126"/>
                  </a:lnTo>
                  <a:lnTo>
                    <a:pt x="0" y="0"/>
                  </a:lnTo>
                  <a:lnTo>
                    <a:pt x="1402659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101">
              <a:extLst>
                <a:ext uri="{FF2B5EF4-FFF2-40B4-BE49-F238E27FC236}">
                  <a16:creationId xmlns:a16="http://schemas.microsoft.com/office/drawing/2014/main" id="{7984AF71-17FE-43BD-BF80-36F175C0DF60}"/>
                </a:ext>
              </a:extLst>
            </p:cNvPr>
            <p:cNvSpPr/>
            <p:nvPr/>
          </p:nvSpPr>
          <p:spPr>
            <a:xfrm>
              <a:off x="4978726" y="5623458"/>
              <a:ext cx="1527027" cy="577311"/>
            </a:xfrm>
            <a:custGeom>
              <a:avLst/>
              <a:gdLst>
                <a:gd name="connsiteX0" fmla="*/ 1463571 w 1527027"/>
                <a:gd name="connsiteY0" fmla="*/ 0 h 577311"/>
                <a:gd name="connsiteX1" fmla="*/ 0 w 1527027"/>
                <a:gd name="connsiteY1" fmla="*/ 0 h 577311"/>
                <a:gd name="connsiteX2" fmla="*/ 0 w 1527027"/>
                <a:gd name="connsiteY2" fmla="*/ 79126 h 577311"/>
                <a:gd name="connsiteX3" fmla="*/ 1463571 w 1527027"/>
                <a:gd name="connsiteY3" fmla="*/ 79126 h 577311"/>
                <a:gd name="connsiteX4" fmla="*/ 1463571 w 1527027"/>
                <a:gd name="connsiteY4" fmla="*/ 498865 h 577311"/>
                <a:gd name="connsiteX5" fmla="*/ 0 w 1527027"/>
                <a:gd name="connsiteY5" fmla="*/ 498865 h 577311"/>
                <a:gd name="connsiteX6" fmla="*/ 0 w 1527027"/>
                <a:gd name="connsiteY6" fmla="*/ 577821 h 577311"/>
                <a:gd name="connsiteX7" fmla="*/ 1463571 w 1527027"/>
                <a:gd name="connsiteY7" fmla="*/ 577821 h 577311"/>
                <a:gd name="connsiteX8" fmla="*/ 1542467 w 1527027"/>
                <a:gd name="connsiteY8" fmla="*/ 577821 h 577311"/>
                <a:gd name="connsiteX9" fmla="*/ 1542467 w 1527027"/>
                <a:gd name="connsiteY9" fmla="*/ 0 h 577311"/>
                <a:gd name="connsiteX10" fmla="*/ 1463571 w 1527027"/>
                <a:gd name="connsiteY10" fmla="*/ 0 h 57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7027" h="577311">
                  <a:moveTo>
                    <a:pt x="1463571" y="0"/>
                  </a:moveTo>
                  <a:lnTo>
                    <a:pt x="0" y="0"/>
                  </a:lnTo>
                  <a:lnTo>
                    <a:pt x="0" y="79126"/>
                  </a:lnTo>
                  <a:lnTo>
                    <a:pt x="1463571" y="79126"/>
                  </a:lnTo>
                  <a:lnTo>
                    <a:pt x="1463571" y="498865"/>
                  </a:lnTo>
                  <a:lnTo>
                    <a:pt x="0" y="498865"/>
                  </a:lnTo>
                  <a:lnTo>
                    <a:pt x="0" y="577821"/>
                  </a:lnTo>
                  <a:lnTo>
                    <a:pt x="1463571" y="577821"/>
                  </a:lnTo>
                  <a:lnTo>
                    <a:pt x="1542467" y="577821"/>
                  </a:lnTo>
                  <a:lnTo>
                    <a:pt x="1542467" y="0"/>
                  </a:lnTo>
                  <a:lnTo>
                    <a:pt x="1463571" y="0"/>
                  </a:lnTo>
                  <a:close/>
                </a:path>
              </a:pathLst>
            </a:custGeom>
            <a:solidFill>
              <a:schemeClr val="accent4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102">
              <a:extLst>
                <a:ext uri="{FF2B5EF4-FFF2-40B4-BE49-F238E27FC236}">
                  <a16:creationId xmlns:a16="http://schemas.microsoft.com/office/drawing/2014/main" id="{39BEBFB8-8488-4AD8-902E-12DA6D24A697}"/>
                </a:ext>
              </a:extLst>
            </p:cNvPr>
            <p:cNvSpPr/>
            <p:nvPr/>
          </p:nvSpPr>
          <p:spPr>
            <a:xfrm>
              <a:off x="4889479" y="4534378"/>
              <a:ext cx="1985135" cy="407514"/>
            </a:xfrm>
            <a:custGeom>
              <a:avLst/>
              <a:gdLst>
                <a:gd name="connsiteX0" fmla="*/ 0 w 1985135"/>
                <a:gd name="connsiteY0" fmla="*/ 0 h 407513"/>
                <a:gd name="connsiteX1" fmla="*/ 1988529 w 1985135"/>
                <a:gd name="connsiteY1" fmla="*/ 0 h 407513"/>
                <a:gd name="connsiteX2" fmla="*/ 1988529 w 1985135"/>
                <a:gd name="connsiteY2" fmla="*/ 411589 h 407513"/>
                <a:gd name="connsiteX3" fmla="*/ 0 w 1985135"/>
                <a:gd name="connsiteY3" fmla="*/ 411589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35" h="407513">
                  <a:moveTo>
                    <a:pt x="0" y="0"/>
                  </a:moveTo>
                  <a:lnTo>
                    <a:pt x="1988529" y="0"/>
                  </a:lnTo>
                  <a:lnTo>
                    <a:pt x="1988529" y="411589"/>
                  </a:lnTo>
                  <a:lnTo>
                    <a:pt x="0" y="411589"/>
                  </a:lnTo>
                  <a:close/>
                </a:path>
              </a:pathLst>
            </a:custGeom>
            <a:solidFill>
              <a:srgbClr val="FFD13E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103">
              <a:extLst>
                <a:ext uri="{FF2B5EF4-FFF2-40B4-BE49-F238E27FC236}">
                  <a16:creationId xmlns:a16="http://schemas.microsoft.com/office/drawing/2014/main" id="{0A503684-7F63-4E6D-AFA7-8CCA8BD36C9F}"/>
                </a:ext>
              </a:extLst>
            </p:cNvPr>
            <p:cNvSpPr/>
            <p:nvPr/>
          </p:nvSpPr>
          <p:spPr>
            <a:xfrm>
              <a:off x="6956904" y="4613503"/>
              <a:ext cx="1001051" cy="237716"/>
            </a:xfrm>
            <a:custGeom>
              <a:avLst/>
              <a:gdLst>
                <a:gd name="connsiteX0" fmla="*/ 0 w 1001051"/>
                <a:gd name="connsiteY0" fmla="*/ 0 h 237716"/>
                <a:gd name="connsiteX1" fmla="*/ 1004105 w 1001051"/>
                <a:gd name="connsiteY1" fmla="*/ 0 h 237716"/>
                <a:gd name="connsiteX2" fmla="*/ 1004105 w 1001051"/>
                <a:gd name="connsiteY2" fmla="*/ 253507 h 237716"/>
                <a:gd name="connsiteX3" fmla="*/ 0 w 1001051"/>
                <a:gd name="connsiteY3" fmla="*/ 253507 h 23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051" h="237716">
                  <a:moveTo>
                    <a:pt x="0" y="0"/>
                  </a:moveTo>
                  <a:lnTo>
                    <a:pt x="1004105" y="0"/>
                  </a:lnTo>
                  <a:lnTo>
                    <a:pt x="1004105" y="253507"/>
                  </a:lnTo>
                  <a:lnTo>
                    <a:pt x="0" y="253507"/>
                  </a:lnTo>
                  <a:close/>
                </a:path>
              </a:pathLst>
            </a:custGeom>
            <a:solidFill>
              <a:srgbClr val="F3F2F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104">
              <a:extLst>
                <a:ext uri="{FF2B5EF4-FFF2-40B4-BE49-F238E27FC236}">
                  <a16:creationId xmlns:a16="http://schemas.microsoft.com/office/drawing/2014/main" id="{34C33734-C71D-40F6-96BD-B257C4857E91}"/>
                </a:ext>
              </a:extLst>
            </p:cNvPr>
            <p:cNvSpPr/>
            <p:nvPr/>
          </p:nvSpPr>
          <p:spPr>
            <a:xfrm>
              <a:off x="6956904" y="4613503"/>
              <a:ext cx="1001051" cy="67919"/>
            </a:xfrm>
            <a:custGeom>
              <a:avLst/>
              <a:gdLst>
                <a:gd name="connsiteX0" fmla="*/ 0 w 1001051"/>
                <a:gd name="connsiteY0" fmla="*/ 0 h 67918"/>
                <a:gd name="connsiteX1" fmla="*/ 1004105 w 1001051"/>
                <a:gd name="connsiteY1" fmla="*/ 0 h 67918"/>
                <a:gd name="connsiteX2" fmla="*/ 1004105 w 1001051"/>
                <a:gd name="connsiteY2" fmla="*/ 79126 h 67918"/>
                <a:gd name="connsiteX3" fmla="*/ 0 w 1001051"/>
                <a:gd name="connsiteY3" fmla="*/ 79126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051" h="67918">
                  <a:moveTo>
                    <a:pt x="0" y="0"/>
                  </a:moveTo>
                  <a:lnTo>
                    <a:pt x="1004105" y="0"/>
                  </a:lnTo>
                  <a:lnTo>
                    <a:pt x="1004105" y="79126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105">
              <a:extLst>
                <a:ext uri="{FF2B5EF4-FFF2-40B4-BE49-F238E27FC236}">
                  <a16:creationId xmlns:a16="http://schemas.microsoft.com/office/drawing/2014/main" id="{400F027E-E012-4952-9C9D-27513F4CC679}"/>
                </a:ext>
              </a:extLst>
            </p:cNvPr>
            <p:cNvSpPr/>
            <p:nvPr/>
          </p:nvSpPr>
          <p:spPr>
            <a:xfrm>
              <a:off x="6878008" y="4534378"/>
              <a:ext cx="1136787" cy="407514"/>
            </a:xfrm>
            <a:custGeom>
              <a:avLst/>
              <a:gdLst>
                <a:gd name="connsiteX0" fmla="*/ 1143743 w 1136786"/>
                <a:gd name="connsiteY0" fmla="*/ 78956 h 407513"/>
                <a:gd name="connsiteX1" fmla="*/ 1143743 w 1136786"/>
                <a:gd name="connsiteY1" fmla="*/ 0 h 407513"/>
                <a:gd name="connsiteX2" fmla="*/ 78896 w 1136786"/>
                <a:gd name="connsiteY2" fmla="*/ 0 h 407513"/>
                <a:gd name="connsiteX3" fmla="*/ 0 w 1136786"/>
                <a:gd name="connsiteY3" fmla="*/ 0 h 407513"/>
                <a:gd name="connsiteX4" fmla="*/ 0 w 1136786"/>
                <a:gd name="connsiteY4" fmla="*/ 411589 h 407513"/>
                <a:gd name="connsiteX5" fmla="*/ 78896 w 1136786"/>
                <a:gd name="connsiteY5" fmla="*/ 411589 h 407513"/>
                <a:gd name="connsiteX6" fmla="*/ 1143743 w 1136786"/>
                <a:gd name="connsiteY6" fmla="*/ 411589 h 407513"/>
                <a:gd name="connsiteX7" fmla="*/ 1143743 w 1136786"/>
                <a:gd name="connsiteY7" fmla="*/ 332463 h 407513"/>
                <a:gd name="connsiteX8" fmla="*/ 78896 w 1136786"/>
                <a:gd name="connsiteY8" fmla="*/ 332463 h 407513"/>
                <a:gd name="connsiteX9" fmla="*/ 78896 w 1136786"/>
                <a:gd name="connsiteY9" fmla="*/ 78956 h 407513"/>
                <a:gd name="connsiteX10" fmla="*/ 1143743 w 1136786"/>
                <a:gd name="connsiteY10" fmla="*/ 78956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6786" h="407513">
                  <a:moveTo>
                    <a:pt x="1143743" y="78956"/>
                  </a:moveTo>
                  <a:lnTo>
                    <a:pt x="1143743" y="0"/>
                  </a:lnTo>
                  <a:lnTo>
                    <a:pt x="78896" y="0"/>
                  </a:lnTo>
                  <a:lnTo>
                    <a:pt x="0" y="0"/>
                  </a:lnTo>
                  <a:lnTo>
                    <a:pt x="0" y="411589"/>
                  </a:lnTo>
                  <a:lnTo>
                    <a:pt x="78896" y="411589"/>
                  </a:lnTo>
                  <a:lnTo>
                    <a:pt x="1143743" y="411589"/>
                  </a:lnTo>
                  <a:lnTo>
                    <a:pt x="1143743" y="332463"/>
                  </a:lnTo>
                  <a:lnTo>
                    <a:pt x="78896" y="332463"/>
                  </a:lnTo>
                  <a:lnTo>
                    <a:pt x="78896" y="78956"/>
                  </a:lnTo>
                  <a:lnTo>
                    <a:pt x="1143743" y="78956"/>
                  </a:lnTo>
                  <a:close/>
                </a:path>
              </a:pathLst>
            </a:custGeom>
            <a:solidFill>
              <a:srgbClr val="FFC000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106">
              <a:extLst>
                <a:ext uri="{FF2B5EF4-FFF2-40B4-BE49-F238E27FC236}">
                  <a16:creationId xmlns:a16="http://schemas.microsoft.com/office/drawing/2014/main" id="{0EC40F96-F24E-4F25-96B8-69B710DD3E81}"/>
                </a:ext>
              </a:extLst>
            </p:cNvPr>
            <p:cNvSpPr/>
            <p:nvPr/>
          </p:nvSpPr>
          <p:spPr>
            <a:xfrm>
              <a:off x="5402051" y="4122789"/>
              <a:ext cx="1119820" cy="407514"/>
            </a:xfrm>
            <a:custGeom>
              <a:avLst/>
              <a:gdLst>
                <a:gd name="connsiteX0" fmla="*/ 0 w 1119819"/>
                <a:gd name="connsiteY0" fmla="*/ 0 h 407513"/>
                <a:gd name="connsiteX1" fmla="*/ 1124910 w 1119819"/>
                <a:gd name="connsiteY1" fmla="*/ 0 h 407513"/>
                <a:gd name="connsiteX2" fmla="*/ 1124910 w 1119819"/>
                <a:gd name="connsiteY2" fmla="*/ 411589 h 407513"/>
                <a:gd name="connsiteX3" fmla="*/ 0 w 1119819"/>
                <a:gd name="connsiteY3" fmla="*/ 411589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819" h="407513">
                  <a:moveTo>
                    <a:pt x="0" y="0"/>
                  </a:moveTo>
                  <a:lnTo>
                    <a:pt x="1124910" y="0"/>
                  </a:lnTo>
                  <a:lnTo>
                    <a:pt x="1124910" y="411589"/>
                  </a:lnTo>
                  <a:lnTo>
                    <a:pt x="0" y="411589"/>
                  </a:ln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107">
              <a:extLst>
                <a:ext uri="{FF2B5EF4-FFF2-40B4-BE49-F238E27FC236}">
                  <a16:creationId xmlns:a16="http://schemas.microsoft.com/office/drawing/2014/main" id="{E88674C8-D36B-4145-AD9D-07AA742105C9}"/>
                </a:ext>
              </a:extLst>
            </p:cNvPr>
            <p:cNvSpPr/>
            <p:nvPr/>
          </p:nvSpPr>
          <p:spPr>
            <a:xfrm>
              <a:off x="6527131" y="4201745"/>
              <a:ext cx="1340391" cy="237716"/>
            </a:xfrm>
            <a:custGeom>
              <a:avLst/>
              <a:gdLst>
                <a:gd name="connsiteX0" fmla="*/ 0 w 1340390"/>
                <a:gd name="connsiteY0" fmla="*/ 0 h 237716"/>
                <a:gd name="connsiteX1" fmla="*/ 1348874 w 1340390"/>
                <a:gd name="connsiteY1" fmla="*/ 0 h 237716"/>
                <a:gd name="connsiteX2" fmla="*/ 1348874 w 1340390"/>
                <a:gd name="connsiteY2" fmla="*/ 253507 h 237716"/>
                <a:gd name="connsiteX3" fmla="*/ 0 w 1340390"/>
                <a:gd name="connsiteY3" fmla="*/ 253507 h 23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237716">
                  <a:moveTo>
                    <a:pt x="0" y="0"/>
                  </a:moveTo>
                  <a:lnTo>
                    <a:pt x="1348874" y="0"/>
                  </a:lnTo>
                  <a:lnTo>
                    <a:pt x="1348874" y="253507"/>
                  </a:lnTo>
                  <a:lnTo>
                    <a:pt x="0" y="253507"/>
                  </a:lnTo>
                  <a:close/>
                </a:path>
              </a:pathLst>
            </a:custGeom>
            <a:solidFill>
              <a:srgbClr val="F3F2F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108">
              <a:extLst>
                <a:ext uri="{FF2B5EF4-FFF2-40B4-BE49-F238E27FC236}">
                  <a16:creationId xmlns:a16="http://schemas.microsoft.com/office/drawing/2014/main" id="{4FAE5ECE-7D31-4F07-8850-078AD4F4FAC6}"/>
                </a:ext>
              </a:extLst>
            </p:cNvPr>
            <p:cNvSpPr/>
            <p:nvPr/>
          </p:nvSpPr>
          <p:spPr>
            <a:xfrm>
              <a:off x="6527131" y="4201745"/>
              <a:ext cx="1340391" cy="67919"/>
            </a:xfrm>
            <a:custGeom>
              <a:avLst/>
              <a:gdLst>
                <a:gd name="connsiteX0" fmla="*/ 0 w 1340390"/>
                <a:gd name="connsiteY0" fmla="*/ 0 h 67918"/>
                <a:gd name="connsiteX1" fmla="*/ 1348874 w 1340390"/>
                <a:gd name="connsiteY1" fmla="*/ 0 h 67918"/>
                <a:gd name="connsiteX2" fmla="*/ 1348874 w 1340390"/>
                <a:gd name="connsiteY2" fmla="*/ 79126 h 67918"/>
                <a:gd name="connsiteX3" fmla="*/ 0 w 1340390"/>
                <a:gd name="connsiteY3" fmla="*/ 79126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67918">
                  <a:moveTo>
                    <a:pt x="0" y="0"/>
                  </a:moveTo>
                  <a:lnTo>
                    <a:pt x="1348874" y="0"/>
                  </a:lnTo>
                  <a:lnTo>
                    <a:pt x="1348874" y="79126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rgbClr val="CFD4FA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109">
              <a:extLst>
                <a:ext uri="{FF2B5EF4-FFF2-40B4-BE49-F238E27FC236}">
                  <a16:creationId xmlns:a16="http://schemas.microsoft.com/office/drawing/2014/main" id="{19165515-4568-45EC-B36B-63B30908E0C1}"/>
                </a:ext>
              </a:extLst>
            </p:cNvPr>
            <p:cNvSpPr/>
            <p:nvPr/>
          </p:nvSpPr>
          <p:spPr>
            <a:xfrm>
              <a:off x="5402052" y="4122789"/>
              <a:ext cx="1119820" cy="407514"/>
            </a:xfrm>
            <a:custGeom>
              <a:avLst/>
              <a:gdLst>
                <a:gd name="connsiteX0" fmla="*/ 1125080 w 1119819"/>
                <a:gd name="connsiteY0" fmla="*/ 78956 h 407513"/>
                <a:gd name="connsiteX1" fmla="*/ 1125080 w 1119819"/>
                <a:gd name="connsiteY1" fmla="*/ 0 h 407513"/>
                <a:gd name="connsiteX2" fmla="*/ 79066 w 1119819"/>
                <a:gd name="connsiteY2" fmla="*/ 0 h 407513"/>
                <a:gd name="connsiteX3" fmla="*/ 0 w 1119819"/>
                <a:gd name="connsiteY3" fmla="*/ 0 h 407513"/>
                <a:gd name="connsiteX4" fmla="*/ 0 w 1119819"/>
                <a:gd name="connsiteY4" fmla="*/ 411589 h 407513"/>
                <a:gd name="connsiteX5" fmla="*/ 79066 w 1119819"/>
                <a:gd name="connsiteY5" fmla="*/ 411589 h 407513"/>
                <a:gd name="connsiteX6" fmla="*/ 1125080 w 1119819"/>
                <a:gd name="connsiteY6" fmla="*/ 411589 h 407513"/>
                <a:gd name="connsiteX7" fmla="*/ 1125080 w 1119819"/>
                <a:gd name="connsiteY7" fmla="*/ 332463 h 407513"/>
                <a:gd name="connsiteX8" fmla="*/ 79066 w 1119819"/>
                <a:gd name="connsiteY8" fmla="*/ 332463 h 407513"/>
                <a:gd name="connsiteX9" fmla="*/ 79066 w 1119819"/>
                <a:gd name="connsiteY9" fmla="*/ 78956 h 407513"/>
                <a:gd name="connsiteX10" fmla="*/ 1125080 w 1119819"/>
                <a:gd name="connsiteY10" fmla="*/ 78956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9819" h="407513">
                  <a:moveTo>
                    <a:pt x="1125080" y="78956"/>
                  </a:moveTo>
                  <a:lnTo>
                    <a:pt x="1125080" y="0"/>
                  </a:lnTo>
                  <a:lnTo>
                    <a:pt x="79066" y="0"/>
                  </a:lnTo>
                  <a:lnTo>
                    <a:pt x="0" y="0"/>
                  </a:lnTo>
                  <a:lnTo>
                    <a:pt x="0" y="411589"/>
                  </a:lnTo>
                  <a:lnTo>
                    <a:pt x="79066" y="411589"/>
                  </a:lnTo>
                  <a:lnTo>
                    <a:pt x="1125080" y="411589"/>
                  </a:lnTo>
                  <a:lnTo>
                    <a:pt x="1125080" y="332463"/>
                  </a:lnTo>
                  <a:lnTo>
                    <a:pt x="79066" y="332463"/>
                  </a:lnTo>
                  <a:lnTo>
                    <a:pt x="79066" y="78956"/>
                  </a:lnTo>
                  <a:lnTo>
                    <a:pt x="1125080" y="78956"/>
                  </a:lnTo>
                  <a:close/>
                </a:path>
              </a:pathLst>
            </a:custGeom>
            <a:solidFill>
              <a:schemeClr val="accent1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110">
              <a:extLst>
                <a:ext uri="{FF2B5EF4-FFF2-40B4-BE49-F238E27FC236}">
                  <a16:creationId xmlns:a16="http://schemas.microsoft.com/office/drawing/2014/main" id="{CBFE859F-3D4C-4367-AB06-C4D29C793829}"/>
                </a:ext>
              </a:extLst>
            </p:cNvPr>
            <p:cNvSpPr/>
            <p:nvPr/>
          </p:nvSpPr>
          <p:spPr>
            <a:xfrm>
              <a:off x="6527131" y="4122789"/>
              <a:ext cx="1340391" cy="67919"/>
            </a:xfrm>
            <a:custGeom>
              <a:avLst/>
              <a:gdLst>
                <a:gd name="connsiteX0" fmla="*/ 0 w 1340390"/>
                <a:gd name="connsiteY0" fmla="*/ 0 h 67918"/>
                <a:gd name="connsiteX1" fmla="*/ 1348874 w 1340390"/>
                <a:gd name="connsiteY1" fmla="*/ 0 h 67918"/>
                <a:gd name="connsiteX2" fmla="*/ 1348874 w 1340390"/>
                <a:gd name="connsiteY2" fmla="*/ 79126 h 67918"/>
                <a:gd name="connsiteX3" fmla="*/ 0 w 1340390"/>
                <a:gd name="connsiteY3" fmla="*/ 79126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67918">
                  <a:moveTo>
                    <a:pt x="0" y="0"/>
                  </a:moveTo>
                  <a:lnTo>
                    <a:pt x="1348874" y="0"/>
                  </a:lnTo>
                  <a:lnTo>
                    <a:pt x="1348874" y="79126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chemeClr val="accent1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111">
              <a:extLst>
                <a:ext uri="{FF2B5EF4-FFF2-40B4-BE49-F238E27FC236}">
                  <a16:creationId xmlns:a16="http://schemas.microsoft.com/office/drawing/2014/main" id="{7172611A-7C91-4A32-8E3E-98EE53F21070}"/>
                </a:ext>
              </a:extLst>
            </p:cNvPr>
            <p:cNvSpPr/>
            <p:nvPr/>
          </p:nvSpPr>
          <p:spPr>
            <a:xfrm>
              <a:off x="6527131" y="4455252"/>
              <a:ext cx="1340391" cy="67919"/>
            </a:xfrm>
            <a:custGeom>
              <a:avLst/>
              <a:gdLst>
                <a:gd name="connsiteX0" fmla="*/ 0 w 1340390"/>
                <a:gd name="connsiteY0" fmla="*/ 0 h 67918"/>
                <a:gd name="connsiteX1" fmla="*/ 1348874 w 1340390"/>
                <a:gd name="connsiteY1" fmla="*/ 0 h 67918"/>
                <a:gd name="connsiteX2" fmla="*/ 1348874 w 1340390"/>
                <a:gd name="connsiteY2" fmla="*/ 79126 h 67918"/>
                <a:gd name="connsiteX3" fmla="*/ 0 w 1340390"/>
                <a:gd name="connsiteY3" fmla="*/ 79126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67918">
                  <a:moveTo>
                    <a:pt x="0" y="0"/>
                  </a:moveTo>
                  <a:lnTo>
                    <a:pt x="1348874" y="0"/>
                  </a:lnTo>
                  <a:lnTo>
                    <a:pt x="1348874" y="79126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chemeClr val="accent1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112">
              <a:extLst>
                <a:ext uri="{FF2B5EF4-FFF2-40B4-BE49-F238E27FC236}">
                  <a16:creationId xmlns:a16="http://schemas.microsoft.com/office/drawing/2014/main" id="{DFE40FFA-E224-4D7F-924F-821E73F1E765}"/>
                </a:ext>
              </a:extLst>
            </p:cNvPr>
            <p:cNvSpPr/>
            <p:nvPr/>
          </p:nvSpPr>
          <p:spPr>
            <a:xfrm>
              <a:off x="5165532" y="4945967"/>
              <a:ext cx="1119820" cy="662210"/>
            </a:xfrm>
            <a:custGeom>
              <a:avLst/>
              <a:gdLst>
                <a:gd name="connsiteX0" fmla="*/ 0 w 1119819"/>
                <a:gd name="connsiteY0" fmla="*/ 0 h 662209"/>
                <a:gd name="connsiteX1" fmla="*/ 1124910 w 1119819"/>
                <a:gd name="connsiteY1" fmla="*/ 0 h 662209"/>
                <a:gd name="connsiteX2" fmla="*/ 1124910 w 1119819"/>
                <a:gd name="connsiteY2" fmla="*/ 677491 h 662209"/>
                <a:gd name="connsiteX3" fmla="*/ 0 w 1119819"/>
                <a:gd name="connsiteY3" fmla="*/ 677491 h 6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819" h="662209">
                  <a:moveTo>
                    <a:pt x="0" y="0"/>
                  </a:moveTo>
                  <a:lnTo>
                    <a:pt x="1124910" y="0"/>
                  </a:lnTo>
                  <a:lnTo>
                    <a:pt x="1124910" y="677491"/>
                  </a:lnTo>
                  <a:lnTo>
                    <a:pt x="0" y="67749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113">
              <a:extLst>
                <a:ext uri="{FF2B5EF4-FFF2-40B4-BE49-F238E27FC236}">
                  <a16:creationId xmlns:a16="http://schemas.microsoft.com/office/drawing/2014/main" id="{4EAB8A57-78A1-46A0-9769-11339ED89FDF}"/>
                </a:ext>
              </a:extLst>
            </p:cNvPr>
            <p:cNvSpPr/>
            <p:nvPr/>
          </p:nvSpPr>
          <p:spPr>
            <a:xfrm>
              <a:off x="6290442" y="5025092"/>
              <a:ext cx="1340391" cy="509392"/>
            </a:xfrm>
            <a:custGeom>
              <a:avLst/>
              <a:gdLst>
                <a:gd name="connsiteX0" fmla="*/ 0 w 1340390"/>
                <a:gd name="connsiteY0" fmla="*/ 0 h 509392"/>
                <a:gd name="connsiteX1" fmla="*/ 1348874 w 1340390"/>
                <a:gd name="connsiteY1" fmla="*/ 0 h 509392"/>
                <a:gd name="connsiteX2" fmla="*/ 1348874 w 1340390"/>
                <a:gd name="connsiteY2" fmla="*/ 519410 h 509392"/>
                <a:gd name="connsiteX3" fmla="*/ 0 w 1340390"/>
                <a:gd name="connsiteY3" fmla="*/ 519410 h 50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509392">
                  <a:moveTo>
                    <a:pt x="0" y="0"/>
                  </a:moveTo>
                  <a:lnTo>
                    <a:pt x="1348874" y="0"/>
                  </a:lnTo>
                  <a:lnTo>
                    <a:pt x="1348874" y="519410"/>
                  </a:lnTo>
                  <a:lnTo>
                    <a:pt x="0" y="519410"/>
                  </a:lnTo>
                  <a:close/>
                </a:path>
              </a:pathLst>
            </a:custGeom>
            <a:solidFill>
              <a:srgbClr val="F3F2F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114">
              <a:extLst>
                <a:ext uri="{FF2B5EF4-FFF2-40B4-BE49-F238E27FC236}">
                  <a16:creationId xmlns:a16="http://schemas.microsoft.com/office/drawing/2014/main" id="{4889AE8A-6E92-47CE-BFC3-EF575885E5A7}"/>
                </a:ext>
              </a:extLst>
            </p:cNvPr>
            <p:cNvSpPr/>
            <p:nvPr/>
          </p:nvSpPr>
          <p:spPr>
            <a:xfrm>
              <a:off x="6290442" y="5025092"/>
              <a:ext cx="1340391" cy="67919"/>
            </a:xfrm>
            <a:custGeom>
              <a:avLst/>
              <a:gdLst>
                <a:gd name="connsiteX0" fmla="*/ 0 w 1340390"/>
                <a:gd name="connsiteY0" fmla="*/ 0 h 67918"/>
                <a:gd name="connsiteX1" fmla="*/ 1348874 w 1340390"/>
                <a:gd name="connsiteY1" fmla="*/ 0 h 67918"/>
                <a:gd name="connsiteX2" fmla="*/ 1348874 w 1340390"/>
                <a:gd name="connsiteY2" fmla="*/ 79126 h 67918"/>
                <a:gd name="connsiteX3" fmla="*/ 0 w 1340390"/>
                <a:gd name="connsiteY3" fmla="*/ 79126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67918">
                  <a:moveTo>
                    <a:pt x="0" y="0"/>
                  </a:moveTo>
                  <a:lnTo>
                    <a:pt x="1348874" y="0"/>
                  </a:lnTo>
                  <a:lnTo>
                    <a:pt x="1348874" y="79126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115">
              <a:extLst>
                <a:ext uri="{FF2B5EF4-FFF2-40B4-BE49-F238E27FC236}">
                  <a16:creationId xmlns:a16="http://schemas.microsoft.com/office/drawing/2014/main" id="{31F0DBBD-E8E3-4B42-9ED1-CA4DBE43A82F}"/>
                </a:ext>
              </a:extLst>
            </p:cNvPr>
            <p:cNvSpPr/>
            <p:nvPr/>
          </p:nvSpPr>
          <p:spPr>
            <a:xfrm>
              <a:off x="5165532" y="4945967"/>
              <a:ext cx="1119820" cy="662210"/>
            </a:xfrm>
            <a:custGeom>
              <a:avLst/>
              <a:gdLst>
                <a:gd name="connsiteX0" fmla="*/ 1124910 w 1119819"/>
                <a:gd name="connsiteY0" fmla="*/ 79126 h 662209"/>
                <a:gd name="connsiteX1" fmla="*/ 1124910 w 1119819"/>
                <a:gd name="connsiteY1" fmla="*/ 0 h 662209"/>
                <a:gd name="connsiteX2" fmla="*/ 79066 w 1119819"/>
                <a:gd name="connsiteY2" fmla="*/ 0 h 662209"/>
                <a:gd name="connsiteX3" fmla="*/ 0 w 1119819"/>
                <a:gd name="connsiteY3" fmla="*/ 0 h 662209"/>
                <a:gd name="connsiteX4" fmla="*/ 0 w 1119819"/>
                <a:gd name="connsiteY4" fmla="*/ 677491 h 662209"/>
                <a:gd name="connsiteX5" fmla="*/ 79066 w 1119819"/>
                <a:gd name="connsiteY5" fmla="*/ 677491 h 662209"/>
                <a:gd name="connsiteX6" fmla="*/ 1124910 w 1119819"/>
                <a:gd name="connsiteY6" fmla="*/ 677491 h 662209"/>
                <a:gd name="connsiteX7" fmla="*/ 1124910 w 1119819"/>
                <a:gd name="connsiteY7" fmla="*/ 598536 h 662209"/>
                <a:gd name="connsiteX8" fmla="*/ 79066 w 1119819"/>
                <a:gd name="connsiteY8" fmla="*/ 598536 h 662209"/>
                <a:gd name="connsiteX9" fmla="*/ 79066 w 1119819"/>
                <a:gd name="connsiteY9" fmla="*/ 79126 h 662209"/>
                <a:gd name="connsiteX10" fmla="*/ 1124910 w 1119819"/>
                <a:gd name="connsiteY10" fmla="*/ 79126 h 6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9819" h="662209">
                  <a:moveTo>
                    <a:pt x="1124910" y="79126"/>
                  </a:moveTo>
                  <a:lnTo>
                    <a:pt x="1124910" y="0"/>
                  </a:lnTo>
                  <a:lnTo>
                    <a:pt x="79066" y="0"/>
                  </a:lnTo>
                  <a:lnTo>
                    <a:pt x="0" y="0"/>
                  </a:lnTo>
                  <a:lnTo>
                    <a:pt x="0" y="677491"/>
                  </a:lnTo>
                  <a:lnTo>
                    <a:pt x="79066" y="677491"/>
                  </a:lnTo>
                  <a:lnTo>
                    <a:pt x="1124910" y="677491"/>
                  </a:lnTo>
                  <a:lnTo>
                    <a:pt x="1124910" y="598536"/>
                  </a:lnTo>
                  <a:lnTo>
                    <a:pt x="79066" y="598536"/>
                  </a:lnTo>
                  <a:lnTo>
                    <a:pt x="79066" y="79126"/>
                  </a:lnTo>
                  <a:lnTo>
                    <a:pt x="1124910" y="79126"/>
                  </a:lnTo>
                  <a:close/>
                </a:path>
              </a:pathLst>
            </a:custGeom>
            <a:solidFill>
              <a:schemeClr val="accent1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116">
              <a:extLst>
                <a:ext uri="{FF2B5EF4-FFF2-40B4-BE49-F238E27FC236}">
                  <a16:creationId xmlns:a16="http://schemas.microsoft.com/office/drawing/2014/main" id="{F9F9755A-9FA9-4B18-AAD1-9A5D3EEEE272}"/>
                </a:ext>
              </a:extLst>
            </p:cNvPr>
            <p:cNvSpPr/>
            <p:nvPr/>
          </p:nvSpPr>
          <p:spPr>
            <a:xfrm>
              <a:off x="6290442" y="4945967"/>
              <a:ext cx="1340391" cy="67919"/>
            </a:xfrm>
            <a:custGeom>
              <a:avLst/>
              <a:gdLst>
                <a:gd name="connsiteX0" fmla="*/ 0 w 1340390"/>
                <a:gd name="connsiteY0" fmla="*/ 0 h 67918"/>
                <a:gd name="connsiteX1" fmla="*/ 1348874 w 1340390"/>
                <a:gd name="connsiteY1" fmla="*/ 0 h 67918"/>
                <a:gd name="connsiteX2" fmla="*/ 1348874 w 1340390"/>
                <a:gd name="connsiteY2" fmla="*/ 79126 h 67918"/>
                <a:gd name="connsiteX3" fmla="*/ 0 w 1340390"/>
                <a:gd name="connsiteY3" fmla="*/ 79126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67918">
                  <a:moveTo>
                    <a:pt x="0" y="0"/>
                  </a:moveTo>
                  <a:lnTo>
                    <a:pt x="1348874" y="0"/>
                  </a:lnTo>
                  <a:lnTo>
                    <a:pt x="1348874" y="79126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chemeClr val="accent1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117">
              <a:extLst>
                <a:ext uri="{FF2B5EF4-FFF2-40B4-BE49-F238E27FC236}">
                  <a16:creationId xmlns:a16="http://schemas.microsoft.com/office/drawing/2014/main" id="{6BED5FAE-0A9C-4B14-BFC9-84A3B2A6C75C}"/>
                </a:ext>
              </a:extLst>
            </p:cNvPr>
            <p:cNvSpPr/>
            <p:nvPr/>
          </p:nvSpPr>
          <p:spPr>
            <a:xfrm>
              <a:off x="6290442" y="5544503"/>
              <a:ext cx="1340391" cy="67919"/>
            </a:xfrm>
            <a:custGeom>
              <a:avLst/>
              <a:gdLst>
                <a:gd name="connsiteX0" fmla="*/ 0 w 1340390"/>
                <a:gd name="connsiteY0" fmla="*/ 0 h 67918"/>
                <a:gd name="connsiteX1" fmla="*/ 1348874 w 1340390"/>
                <a:gd name="connsiteY1" fmla="*/ 0 h 67918"/>
                <a:gd name="connsiteX2" fmla="*/ 1348874 w 1340390"/>
                <a:gd name="connsiteY2" fmla="*/ 79126 h 67918"/>
                <a:gd name="connsiteX3" fmla="*/ 0 w 1340390"/>
                <a:gd name="connsiteY3" fmla="*/ 79126 h 6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390" h="67918">
                  <a:moveTo>
                    <a:pt x="0" y="0"/>
                  </a:moveTo>
                  <a:lnTo>
                    <a:pt x="1348874" y="0"/>
                  </a:lnTo>
                  <a:lnTo>
                    <a:pt x="1348874" y="79126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chemeClr val="accent1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118">
              <a:extLst>
                <a:ext uri="{FF2B5EF4-FFF2-40B4-BE49-F238E27FC236}">
                  <a16:creationId xmlns:a16="http://schemas.microsoft.com/office/drawing/2014/main" id="{F667A47F-4911-4682-8AE4-0F09F7E629DB}"/>
                </a:ext>
              </a:extLst>
            </p:cNvPr>
            <p:cNvSpPr/>
            <p:nvPr/>
          </p:nvSpPr>
          <p:spPr>
            <a:xfrm>
              <a:off x="6634702" y="5623458"/>
              <a:ext cx="152703" cy="577311"/>
            </a:xfrm>
            <a:custGeom>
              <a:avLst/>
              <a:gdLst>
                <a:gd name="connsiteX0" fmla="*/ 0 w 152702"/>
                <a:gd name="connsiteY0" fmla="*/ 0 h 577311"/>
                <a:gd name="connsiteX1" fmla="*/ 154569 w 152702"/>
                <a:gd name="connsiteY1" fmla="*/ 0 h 577311"/>
                <a:gd name="connsiteX2" fmla="*/ 154569 w 152702"/>
                <a:gd name="connsiteY2" fmla="*/ 577820 h 577311"/>
                <a:gd name="connsiteX3" fmla="*/ 0 w 152702"/>
                <a:gd name="connsiteY3" fmla="*/ 577820 h 57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02" h="577311">
                  <a:moveTo>
                    <a:pt x="0" y="0"/>
                  </a:moveTo>
                  <a:lnTo>
                    <a:pt x="154569" y="0"/>
                  </a:lnTo>
                  <a:lnTo>
                    <a:pt x="154569" y="577820"/>
                  </a:lnTo>
                  <a:lnTo>
                    <a:pt x="0" y="577820"/>
                  </a:lnTo>
                  <a:close/>
                </a:path>
              </a:pathLst>
            </a:custGeom>
            <a:solidFill>
              <a:srgbClr val="FFD13E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119">
              <a:extLst>
                <a:ext uri="{FF2B5EF4-FFF2-40B4-BE49-F238E27FC236}">
                  <a16:creationId xmlns:a16="http://schemas.microsoft.com/office/drawing/2014/main" id="{CA2EAB96-CF56-407E-ADD5-2E4CB8434B32}"/>
                </a:ext>
              </a:extLst>
            </p:cNvPr>
            <p:cNvSpPr/>
            <p:nvPr/>
          </p:nvSpPr>
          <p:spPr>
            <a:xfrm>
              <a:off x="7686823" y="5623458"/>
              <a:ext cx="152703" cy="577311"/>
            </a:xfrm>
            <a:custGeom>
              <a:avLst/>
              <a:gdLst>
                <a:gd name="connsiteX0" fmla="*/ 0 w 152702"/>
                <a:gd name="connsiteY0" fmla="*/ 0 h 577311"/>
                <a:gd name="connsiteX1" fmla="*/ 154569 w 152702"/>
                <a:gd name="connsiteY1" fmla="*/ 0 h 577311"/>
                <a:gd name="connsiteX2" fmla="*/ 154569 w 152702"/>
                <a:gd name="connsiteY2" fmla="*/ 577820 h 577311"/>
                <a:gd name="connsiteX3" fmla="*/ 0 w 152702"/>
                <a:gd name="connsiteY3" fmla="*/ 577820 h 57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02" h="577311">
                  <a:moveTo>
                    <a:pt x="0" y="0"/>
                  </a:moveTo>
                  <a:lnTo>
                    <a:pt x="154569" y="0"/>
                  </a:lnTo>
                  <a:lnTo>
                    <a:pt x="154569" y="577820"/>
                  </a:lnTo>
                  <a:lnTo>
                    <a:pt x="0" y="577820"/>
                  </a:lnTo>
                  <a:close/>
                </a:path>
              </a:pathLst>
            </a:custGeom>
            <a:solidFill>
              <a:srgbClr val="FFD13E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120">
              <a:extLst>
                <a:ext uri="{FF2B5EF4-FFF2-40B4-BE49-F238E27FC236}">
                  <a16:creationId xmlns:a16="http://schemas.microsoft.com/office/drawing/2014/main" id="{10AD829C-B388-4B20-AACC-64A3F12FDBD4}"/>
                </a:ext>
              </a:extLst>
            </p:cNvPr>
            <p:cNvSpPr/>
            <p:nvPr/>
          </p:nvSpPr>
          <p:spPr>
            <a:xfrm>
              <a:off x="5537618" y="4280870"/>
              <a:ext cx="899249" cy="16980"/>
            </a:xfrm>
            <a:custGeom>
              <a:avLst/>
              <a:gdLst>
                <a:gd name="connsiteX0" fmla="*/ 904679 w 899249"/>
                <a:gd name="connsiteY0" fmla="*/ 0 h 0"/>
                <a:gd name="connsiteX1" fmla="*/ 0 w 8992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249">
                  <a:moveTo>
                    <a:pt x="904679" y="0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121">
              <a:extLst>
                <a:ext uri="{FF2B5EF4-FFF2-40B4-BE49-F238E27FC236}">
                  <a16:creationId xmlns:a16="http://schemas.microsoft.com/office/drawing/2014/main" id="{374637A1-4372-4F0F-821C-1557564CC737}"/>
                </a:ext>
              </a:extLst>
            </p:cNvPr>
            <p:cNvSpPr/>
            <p:nvPr/>
          </p:nvSpPr>
          <p:spPr>
            <a:xfrm>
              <a:off x="5359973" y="5755051"/>
              <a:ext cx="899249" cy="16980"/>
            </a:xfrm>
            <a:custGeom>
              <a:avLst/>
              <a:gdLst>
                <a:gd name="connsiteX0" fmla="*/ 904679 w 899249"/>
                <a:gd name="connsiteY0" fmla="*/ 0 h 0"/>
                <a:gd name="connsiteX1" fmla="*/ 0 w 8992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249">
                  <a:moveTo>
                    <a:pt x="904679" y="0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122">
              <a:extLst>
                <a:ext uri="{FF2B5EF4-FFF2-40B4-BE49-F238E27FC236}">
                  <a16:creationId xmlns:a16="http://schemas.microsoft.com/office/drawing/2014/main" id="{897D0B98-536E-45E4-84AD-D7DFF89D3FC2}"/>
                </a:ext>
              </a:extLst>
            </p:cNvPr>
            <p:cNvSpPr/>
            <p:nvPr/>
          </p:nvSpPr>
          <p:spPr>
            <a:xfrm>
              <a:off x="6936714" y="4377995"/>
              <a:ext cx="899249" cy="16980"/>
            </a:xfrm>
            <a:custGeom>
              <a:avLst/>
              <a:gdLst>
                <a:gd name="connsiteX0" fmla="*/ 904679 w 899249"/>
                <a:gd name="connsiteY0" fmla="*/ 0 h 0"/>
                <a:gd name="connsiteX1" fmla="*/ 0 w 8992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249">
                  <a:moveTo>
                    <a:pt x="904679" y="0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123">
              <a:extLst>
                <a:ext uri="{FF2B5EF4-FFF2-40B4-BE49-F238E27FC236}">
                  <a16:creationId xmlns:a16="http://schemas.microsoft.com/office/drawing/2014/main" id="{09AA606F-FE04-46EA-A865-E2754A6157B0}"/>
                </a:ext>
              </a:extLst>
            </p:cNvPr>
            <p:cNvSpPr/>
            <p:nvPr/>
          </p:nvSpPr>
          <p:spPr>
            <a:xfrm>
              <a:off x="5772440" y="5281996"/>
              <a:ext cx="899249" cy="16980"/>
            </a:xfrm>
            <a:custGeom>
              <a:avLst/>
              <a:gdLst>
                <a:gd name="connsiteX0" fmla="*/ 904509 w 899249"/>
                <a:gd name="connsiteY0" fmla="*/ 0 h 0"/>
                <a:gd name="connsiteX1" fmla="*/ 0 w 8992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249">
                  <a:moveTo>
                    <a:pt x="904509" y="0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124">
              <a:extLst>
                <a:ext uri="{FF2B5EF4-FFF2-40B4-BE49-F238E27FC236}">
                  <a16:creationId xmlns:a16="http://schemas.microsoft.com/office/drawing/2014/main" id="{FAC1E675-D31F-4056-BC43-F555104641F1}"/>
                </a:ext>
              </a:extLst>
            </p:cNvPr>
            <p:cNvSpPr/>
            <p:nvPr/>
          </p:nvSpPr>
          <p:spPr>
            <a:xfrm>
              <a:off x="6749059" y="5371139"/>
              <a:ext cx="899249" cy="16980"/>
            </a:xfrm>
            <a:custGeom>
              <a:avLst/>
              <a:gdLst>
                <a:gd name="connsiteX0" fmla="*/ 904679 w 899249"/>
                <a:gd name="connsiteY0" fmla="*/ 0 h 0"/>
                <a:gd name="connsiteX1" fmla="*/ 0 w 8992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249">
                  <a:moveTo>
                    <a:pt x="904679" y="0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125">
              <a:extLst>
                <a:ext uri="{FF2B5EF4-FFF2-40B4-BE49-F238E27FC236}">
                  <a16:creationId xmlns:a16="http://schemas.microsoft.com/office/drawing/2014/main" id="{A7686E71-AECF-4D26-9E81-D24BEA8E8D19}"/>
                </a:ext>
              </a:extLst>
            </p:cNvPr>
            <p:cNvSpPr/>
            <p:nvPr/>
          </p:nvSpPr>
          <p:spPr>
            <a:xfrm>
              <a:off x="5750044" y="4329942"/>
              <a:ext cx="678679" cy="16980"/>
            </a:xfrm>
            <a:custGeom>
              <a:avLst/>
              <a:gdLst>
                <a:gd name="connsiteX0" fmla="*/ 692252 w 678678"/>
                <a:gd name="connsiteY0" fmla="*/ 0 h 0"/>
                <a:gd name="connsiteX1" fmla="*/ 0 w 6786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678">
                  <a:moveTo>
                    <a:pt x="692252" y="0"/>
                  </a:moveTo>
                  <a:lnTo>
                    <a:pt x="0" y="0"/>
                  </a:lnTo>
                </a:path>
              </a:pathLst>
            </a:custGeom>
            <a:ln w="1442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126">
              <a:extLst>
                <a:ext uri="{FF2B5EF4-FFF2-40B4-BE49-F238E27FC236}">
                  <a16:creationId xmlns:a16="http://schemas.microsoft.com/office/drawing/2014/main" id="{C2094A16-D551-4FC3-9C7B-08413554DE6F}"/>
                </a:ext>
              </a:extLst>
            </p:cNvPr>
            <p:cNvSpPr/>
            <p:nvPr/>
          </p:nvSpPr>
          <p:spPr>
            <a:xfrm>
              <a:off x="6442296" y="5153629"/>
              <a:ext cx="899249" cy="16980"/>
            </a:xfrm>
            <a:custGeom>
              <a:avLst/>
              <a:gdLst>
                <a:gd name="connsiteX0" fmla="*/ 904509 w 899249"/>
                <a:gd name="connsiteY0" fmla="*/ 0 h 0"/>
                <a:gd name="connsiteX1" fmla="*/ 0 w 8992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249">
                  <a:moveTo>
                    <a:pt x="904509" y="0"/>
                  </a:moveTo>
                  <a:lnTo>
                    <a:pt x="0" y="0"/>
                  </a:lnTo>
                </a:path>
              </a:pathLst>
            </a:custGeom>
            <a:ln w="1645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127">
              <a:extLst>
                <a:ext uri="{FF2B5EF4-FFF2-40B4-BE49-F238E27FC236}">
                  <a16:creationId xmlns:a16="http://schemas.microsoft.com/office/drawing/2014/main" id="{36845F94-4056-48C9-B69F-32E402C5C0F0}"/>
                </a:ext>
              </a:extLst>
            </p:cNvPr>
            <p:cNvSpPr/>
            <p:nvPr/>
          </p:nvSpPr>
          <p:spPr>
            <a:xfrm>
              <a:off x="6654723" y="5202700"/>
              <a:ext cx="678679" cy="16980"/>
            </a:xfrm>
            <a:custGeom>
              <a:avLst/>
              <a:gdLst>
                <a:gd name="connsiteX0" fmla="*/ 692083 w 678678"/>
                <a:gd name="connsiteY0" fmla="*/ 0 h 0"/>
                <a:gd name="connsiteX1" fmla="*/ 0 w 6786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678">
                  <a:moveTo>
                    <a:pt x="692083" y="0"/>
                  </a:moveTo>
                  <a:lnTo>
                    <a:pt x="0" y="0"/>
                  </a:lnTo>
                </a:path>
              </a:pathLst>
            </a:custGeom>
            <a:ln w="1442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128">
              <a:extLst>
                <a:ext uri="{FF2B5EF4-FFF2-40B4-BE49-F238E27FC236}">
                  <a16:creationId xmlns:a16="http://schemas.microsoft.com/office/drawing/2014/main" id="{639761A8-7EB9-4DED-B871-D0D0B9C22FAA}"/>
                </a:ext>
              </a:extLst>
            </p:cNvPr>
            <p:cNvSpPr/>
            <p:nvPr/>
          </p:nvSpPr>
          <p:spPr>
            <a:xfrm>
              <a:off x="7011199" y="4740172"/>
              <a:ext cx="678679" cy="16980"/>
            </a:xfrm>
            <a:custGeom>
              <a:avLst/>
              <a:gdLst>
                <a:gd name="connsiteX0" fmla="*/ 692252 w 678678"/>
                <a:gd name="connsiteY0" fmla="*/ 0 h 0"/>
                <a:gd name="connsiteX1" fmla="*/ 0 w 6786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678">
                  <a:moveTo>
                    <a:pt x="692252" y="0"/>
                  </a:moveTo>
                  <a:lnTo>
                    <a:pt x="0" y="0"/>
                  </a:lnTo>
                </a:path>
              </a:pathLst>
            </a:custGeom>
            <a:ln w="1442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129">
              <a:extLst>
                <a:ext uri="{FF2B5EF4-FFF2-40B4-BE49-F238E27FC236}">
                  <a16:creationId xmlns:a16="http://schemas.microsoft.com/office/drawing/2014/main" id="{848F21F5-3F0E-4EA2-B80D-2A490457B935}"/>
                </a:ext>
              </a:extLst>
            </p:cNvPr>
            <p:cNvSpPr/>
            <p:nvPr/>
          </p:nvSpPr>
          <p:spPr>
            <a:xfrm>
              <a:off x="7293190" y="4785848"/>
              <a:ext cx="678679" cy="16980"/>
            </a:xfrm>
            <a:custGeom>
              <a:avLst/>
              <a:gdLst>
                <a:gd name="connsiteX0" fmla="*/ 692252 w 678678"/>
                <a:gd name="connsiteY0" fmla="*/ 0 h 0"/>
                <a:gd name="connsiteX1" fmla="*/ 0 w 6786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678">
                  <a:moveTo>
                    <a:pt x="692252" y="0"/>
                  </a:moveTo>
                  <a:lnTo>
                    <a:pt x="0" y="0"/>
                  </a:lnTo>
                </a:path>
              </a:pathLst>
            </a:custGeom>
            <a:ln w="1442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130">
              <a:extLst>
                <a:ext uri="{FF2B5EF4-FFF2-40B4-BE49-F238E27FC236}">
                  <a16:creationId xmlns:a16="http://schemas.microsoft.com/office/drawing/2014/main" id="{5978AA3D-3428-46A6-AC1B-E0D9DFA8833F}"/>
                </a:ext>
              </a:extLst>
            </p:cNvPr>
            <p:cNvSpPr/>
            <p:nvPr/>
          </p:nvSpPr>
          <p:spPr>
            <a:xfrm>
              <a:off x="5490958" y="5476414"/>
              <a:ext cx="678679" cy="16980"/>
            </a:xfrm>
            <a:custGeom>
              <a:avLst/>
              <a:gdLst>
                <a:gd name="connsiteX0" fmla="*/ 692252 w 678678"/>
                <a:gd name="connsiteY0" fmla="*/ 0 h 0"/>
                <a:gd name="connsiteX1" fmla="*/ 0 w 6786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678">
                  <a:moveTo>
                    <a:pt x="692252" y="0"/>
                  </a:moveTo>
                  <a:lnTo>
                    <a:pt x="0" y="0"/>
                  </a:lnTo>
                </a:path>
              </a:pathLst>
            </a:custGeom>
            <a:ln w="1442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131">
              <a:extLst>
                <a:ext uri="{FF2B5EF4-FFF2-40B4-BE49-F238E27FC236}">
                  <a16:creationId xmlns:a16="http://schemas.microsoft.com/office/drawing/2014/main" id="{662CA0A4-3D7F-4B2B-A94B-F22BFE93371E}"/>
                </a:ext>
              </a:extLst>
            </p:cNvPr>
            <p:cNvSpPr/>
            <p:nvPr/>
          </p:nvSpPr>
          <p:spPr>
            <a:xfrm>
              <a:off x="5272424" y="5912284"/>
              <a:ext cx="678679" cy="16980"/>
            </a:xfrm>
            <a:custGeom>
              <a:avLst/>
              <a:gdLst>
                <a:gd name="connsiteX0" fmla="*/ 692083 w 678678"/>
                <a:gd name="connsiteY0" fmla="*/ 0 h 0"/>
                <a:gd name="connsiteX1" fmla="*/ 0 w 6786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678">
                  <a:moveTo>
                    <a:pt x="692083" y="0"/>
                  </a:moveTo>
                  <a:lnTo>
                    <a:pt x="0" y="0"/>
                  </a:lnTo>
                </a:path>
              </a:pathLst>
            </a:custGeom>
            <a:ln w="1442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132">
              <a:extLst>
                <a:ext uri="{FF2B5EF4-FFF2-40B4-BE49-F238E27FC236}">
                  <a16:creationId xmlns:a16="http://schemas.microsoft.com/office/drawing/2014/main" id="{629B1FAC-88A7-4C03-B1D3-3091CBBA3F66}"/>
                </a:ext>
              </a:extLst>
            </p:cNvPr>
            <p:cNvSpPr/>
            <p:nvPr/>
          </p:nvSpPr>
          <p:spPr>
            <a:xfrm>
              <a:off x="3475945" y="4135948"/>
              <a:ext cx="1917267" cy="1918710"/>
            </a:xfrm>
            <a:custGeom>
              <a:avLst/>
              <a:gdLst>
                <a:gd name="connsiteX0" fmla="*/ 0 w 1917267"/>
                <a:gd name="connsiteY0" fmla="*/ 1759911 h 1918710"/>
                <a:gd name="connsiteX1" fmla="*/ 1758587 w 1917267"/>
                <a:gd name="connsiteY1" fmla="*/ 0 h 1918710"/>
                <a:gd name="connsiteX2" fmla="*/ 1921153 w 1917267"/>
                <a:gd name="connsiteY2" fmla="*/ 162688 h 1918710"/>
                <a:gd name="connsiteX3" fmla="*/ 162566 w 1917267"/>
                <a:gd name="connsiteY3" fmla="*/ 1922599 h 191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267" h="1918710">
                  <a:moveTo>
                    <a:pt x="0" y="1759911"/>
                  </a:moveTo>
                  <a:lnTo>
                    <a:pt x="1758587" y="0"/>
                  </a:lnTo>
                  <a:lnTo>
                    <a:pt x="1921153" y="162688"/>
                  </a:lnTo>
                  <a:lnTo>
                    <a:pt x="162566" y="192259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133">
              <a:extLst>
                <a:ext uri="{FF2B5EF4-FFF2-40B4-BE49-F238E27FC236}">
                  <a16:creationId xmlns:a16="http://schemas.microsoft.com/office/drawing/2014/main" id="{9CC99A9D-FD4E-45FF-90B1-15836E8971AA}"/>
                </a:ext>
              </a:extLst>
            </p:cNvPr>
            <p:cNvSpPr/>
            <p:nvPr/>
          </p:nvSpPr>
          <p:spPr>
            <a:xfrm>
              <a:off x="3461336" y="5860014"/>
              <a:ext cx="203604" cy="203757"/>
            </a:xfrm>
            <a:custGeom>
              <a:avLst/>
              <a:gdLst>
                <a:gd name="connsiteX0" fmla="*/ 0 w 203603"/>
                <a:gd name="connsiteY0" fmla="*/ 50427 h 203756"/>
                <a:gd name="connsiteX1" fmla="*/ 50389 w 203603"/>
                <a:gd name="connsiteY1" fmla="*/ 0 h 203756"/>
                <a:gd name="connsiteX2" fmla="*/ 212955 w 203603"/>
                <a:gd name="connsiteY2" fmla="*/ 162688 h 203756"/>
                <a:gd name="connsiteX3" fmla="*/ 162566 w 203603"/>
                <a:gd name="connsiteY3" fmla="*/ 213115 h 2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603" h="203756">
                  <a:moveTo>
                    <a:pt x="0" y="50427"/>
                  </a:moveTo>
                  <a:lnTo>
                    <a:pt x="50389" y="0"/>
                  </a:lnTo>
                  <a:lnTo>
                    <a:pt x="212955" y="162688"/>
                  </a:lnTo>
                  <a:lnTo>
                    <a:pt x="162566" y="213115"/>
                  </a:lnTo>
                  <a:close/>
                </a:path>
              </a:pathLst>
            </a:custGeom>
            <a:solidFill>
              <a:srgbClr val="FFD13E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134">
              <a:extLst>
                <a:ext uri="{FF2B5EF4-FFF2-40B4-BE49-F238E27FC236}">
                  <a16:creationId xmlns:a16="http://schemas.microsoft.com/office/drawing/2014/main" id="{69E2C484-F1C0-4234-B6D1-0E7072CA74B3}"/>
                </a:ext>
              </a:extLst>
            </p:cNvPr>
            <p:cNvSpPr/>
            <p:nvPr/>
          </p:nvSpPr>
          <p:spPr>
            <a:xfrm>
              <a:off x="3347832" y="5910460"/>
              <a:ext cx="271471" cy="271676"/>
            </a:xfrm>
            <a:custGeom>
              <a:avLst/>
              <a:gdLst>
                <a:gd name="connsiteX0" fmla="*/ 0 w 271471"/>
                <a:gd name="connsiteY0" fmla="*/ 113581 h 271675"/>
                <a:gd name="connsiteX1" fmla="*/ 113496 w 271471"/>
                <a:gd name="connsiteY1" fmla="*/ 0 h 271675"/>
                <a:gd name="connsiteX2" fmla="*/ 276062 w 271471"/>
                <a:gd name="connsiteY2" fmla="*/ 162688 h 271675"/>
                <a:gd name="connsiteX3" fmla="*/ 162566 w 271471"/>
                <a:gd name="connsiteY3" fmla="*/ 276269 h 2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71" h="271675">
                  <a:moveTo>
                    <a:pt x="0" y="113581"/>
                  </a:moveTo>
                  <a:lnTo>
                    <a:pt x="113496" y="0"/>
                  </a:lnTo>
                  <a:lnTo>
                    <a:pt x="276062" y="162688"/>
                  </a:lnTo>
                  <a:lnTo>
                    <a:pt x="162566" y="276269"/>
                  </a:lnTo>
                  <a:close/>
                </a:path>
              </a:pathLst>
            </a:custGeom>
            <a:solidFill>
              <a:srgbClr val="8581F9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135">
              <a:extLst>
                <a:ext uri="{FF2B5EF4-FFF2-40B4-BE49-F238E27FC236}">
                  <a16:creationId xmlns:a16="http://schemas.microsoft.com/office/drawing/2014/main" id="{3D78955B-A02E-48F4-9ADD-5471B718279E}"/>
                </a:ext>
              </a:extLst>
            </p:cNvPr>
            <p:cNvSpPr/>
            <p:nvPr/>
          </p:nvSpPr>
          <p:spPr>
            <a:xfrm>
              <a:off x="3565717" y="4190199"/>
              <a:ext cx="1713664" cy="1714954"/>
            </a:xfrm>
            <a:custGeom>
              <a:avLst/>
              <a:gdLst>
                <a:gd name="connsiteX0" fmla="*/ 1722826 w 1713663"/>
                <a:gd name="connsiteY0" fmla="*/ 0 h 1714953"/>
                <a:gd name="connsiteX1" fmla="*/ 0 w 1713663"/>
                <a:gd name="connsiteY1" fmla="*/ 1724123 h 171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3663" h="1714953">
                  <a:moveTo>
                    <a:pt x="1722826" y="0"/>
                  </a:moveTo>
                  <a:lnTo>
                    <a:pt x="0" y="1724123"/>
                  </a:lnTo>
                </a:path>
              </a:pathLst>
            </a:custGeom>
            <a:ln w="1645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136">
              <a:extLst>
                <a:ext uri="{FF2B5EF4-FFF2-40B4-BE49-F238E27FC236}">
                  <a16:creationId xmlns:a16="http://schemas.microsoft.com/office/drawing/2014/main" id="{CC920DD5-B74D-4CFC-825D-DD23FAE65780}"/>
                </a:ext>
              </a:extLst>
            </p:cNvPr>
            <p:cNvSpPr/>
            <p:nvPr/>
          </p:nvSpPr>
          <p:spPr>
            <a:xfrm>
              <a:off x="3620011" y="4244364"/>
              <a:ext cx="1713664" cy="1714954"/>
            </a:xfrm>
            <a:custGeom>
              <a:avLst/>
              <a:gdLst>
                <a:gd name="connsiteX0" fmla="*/ 1722826 w 1713663"/>
                <a:gd name="connsiteY0" fmla="*/ 0 h 1714953"/>
                <a:gd name="connsiteX1" fmla="*/ 0 w 1713663"/>
                <a:gd name="connsiteY1" fmla="*/ 1724123 h 171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3663" h="1714953">
                  <a:moveTo>
                    <a:pt x="1722826" y="0"/>
                  </a:moveTo>
                  <a:lnTo>
                    <a:pt x="0" y="1724123"/>
                  </a:lnTo>
                </a:path>
              </a:pathLst>
            </a:custGeom>
            <a:ln w="1645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137">
              <a:extLst>
                <a:ext uri="{FF2B5EF4-FFF2-40B4-BE49-F238E27FC236}">
                  <a16:creationId xmlns:a16="http://schemas.microsoft.com/office/drawing/2014/main" id="{302D23F7-073A-43AB-8F0F-D6A4182EA9D7}"/>
                </a:ext>
              </a:extLst>
            </p:cNvPr>
            <p:cNvSpPr/>
            <p:nvPr/>
          </p:nvSpPr>
          <p:spPr>
            <a:xfrm>
              <a:off x="5221457" y="3950614"/>
              <a:ext cx="356306" cy="237716"/>
            </a:xfrm>
            <a:custGeom>
              <a:avLst/>
              <a:gdLst>
                <a:gd name="connsiteX0" fmla="*/ 32812 w 356306"/>
                <a:gd name="connsiteY0" fmla="*/ 174722 h 237716"/>
                <a:gd name="connsiteX1" fmla="*/ 12961 w 356306"/>
                <a:gd name="connsiteY1" fmla="*/ 185419 h 237716"/>
                <a:gd name="connsiteX2" fmla="*/ 9606 w 356306"/>
                <a:gd name="connsiteY2" fmla="*/ 239584 h 237716"/>
                <a:gd name="connsiteX3" fmla="*/ 63731 w 356306"/>
                <a:gd name="connsiteY3" fmla="*/ 242942 h 237716"/>
                <a:gd name="connsiteX4" fmla="*/ 67086 w 356306"/>
                <a:gd name="connsiteY4" fmla="*/ 239584 h 237716"/>
                <a:gd name="connsiteX5" fmla="*/ 360784 w 356306"/>
                <a:gd name="connsiteY5" fmla="*/ 0 h 23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06" h="237716">
                  <a:moveTo>
                    <a:pt x="32812" y="174722"/>
                  </a:moveTo>
                  <a:lnTo>
                    <a:pt x="12961" y="185419"/>
                  </a:lnTo>
                  <a:cubicBezTo>
                    <a:pt x="-2912" y="199449"/>
                    <a:pt x="-4414" y="223700"/>
                    <a:pt x="9606" y="239584"/>
                  </a:cubicBezTo>
                  <a:cubicBezTo>
                    <a:pt x="23626" y="255469"/>
                    <a:pt x="47858" y="256972"/>
                    <a:pt x="63731" y="242942"/>
                  </a:cubicBezTo>
                  <a:cubicBezTo>
                    <a:pt x="64917" y="241893"/>
                    <a:pt x="66038" y="240772"/>
                    <a:pt x="67086" y="239584"/>
                  </a:cubicBezTo>
                  <a:lnTo>
                    <a:pt x="360784" y="0"/>
                  </a:lnTo>
                  <a:close/>
                </a:path>
              </a:pathLst>
            </a:custGeom>
            <a:solidFill>
              <a:srgbClr val="D4DDED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138">
              <a:extLst>
                <a:ext uri="{FF2B5EF4-FFF2-40B4-BE49-F238E27FC236}">
                  <a16:creationId xmlns:a16="http://schemas.microsoft.com/office/drawing/2014/main" id="{406509F4-8027-4D44-8241-632CACEA964E}"/>
                </a:ext>
              </a:extLst>
            </p:cNvPr>
            <p:cNvSpPr/>
            <p:nvPr/>
          </p:nvSpPr>
          <p:spPr>
            <a:xfrm>
              <a:off x="5329876" y="3950614"/>
              <a:ext cx="237538" cy="356575"/>
            </a:xfrm>
            <a:custGeom>
              <a:avLst/>
              <a:gdLst>
                <a:gd name="connsiteX0" fmla="*/ 12961 w 237537"/>
                <a:gd name="connsiteY0" fmla="*/ 293749 h 356574"/>
                <a:gd name="connsiteX1" fmla="*/ 9606 w 237537"/>
                <a:gd name="connsiteY1" fmla="*/ 347915 h 356574"/>
                <a:gd name="connsiteX2" fmla="*/ 63731 w 237537"/>
                <a:gd name="connsiteY2" fmla="*/ 351272 h 356574"/>
                <a:gd name="connsiteX3" fmla="*/ 67086 w 237537"/>
                <a:gd name="connsiteY3" fmla="*/ 347915 h 356574"/>
                <a:gd name="connsiteX4" fmla="*/ 77605 w 237537"/>
                <a:gd name="connsiteY4" fmla="*/ 328049 h 356574"/>
                <a:gd name="connsiteX5" fmla="*/ 252365 w 237537"/>
                <a:gd name="connsiteY5" fmla="*/ 0 h 3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537" h="356574">
                  <a:moveTo>
                    <a:pt x="12961" y="293749"/>
                  </a:moveTo>
                  <a:cubicBezTo>
                    <a:pt x="-2912" y="307780"/>
                    <a:pt x="-4414" y="332030"/>
                    <a:pt x="9606" y="347915"/>
                  </a:cubicBezTo>
                  <a:cubicBezTo>
                    <a:pt x="23626" y="363799"/>
                    <a:pt x="47858" y="365303"/>
                    <a:pt x="63731" y="351272"/>
                  </a:cubicBezTo>
                  <a:cubicBezTo>
                    <a:pt x="64917" y="350224"/>
                    <a:pt x="66038" y="349102"/>
                    <a:pt x="67086" y="347915"/>
                  </a:cubicBezTo>
                  <a:lnTo>
                    <a:pt x="77605" y="328049"/>
                  </a:lnTo>
                  <a:lnTo>
                    <a:pt x="252365" y="0"/>
                  </a:lnTo>
                  <a:close/>
                </a:path>
              </a:pathLst>
            </a:custGeom>
            <a:solidFill>
              <a:srgbClr val="D4DDED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139">
              <a:extLst>
                <a:ext uri="{FF2B5EF4-FFF2-40B4-BE49-F238E27FC236}">
                  <a16:creationId xmlns:a16="http://schemas.microsoft.com/office/drawing/2014/main" id="{50A9C490-C1D2-47A7-8BF0-39233948635F}"/>
                </a:ext>
              </a:extLst>
            </p:cNvPr>
            <p:cNvSpPr/>
            <p:nvPr/>
          </p:nvSpPr>
          <p:spPr>
            <a:xfrm>
              <a:off x="5276628" y="3950614"/>
              <a:ext cx="305405" cy="305635"/>
            </a:xfrm>
            <a:custGeom>
              <a:avLst/>
              <a:gdLst>
                <a:gd name="connsiteX0" fmla="*/ 11914 w 305405"/>
                <a:gd name="connsiteY0" fmla="*/ 239584 h 305635"/>
                <a:gd name="connsiteX1" fmla="*/ 10565 w 305405"/>
                <a:gd name="connsiteY1" fmla="*/ 293837 h 305635"/>
                <a:gd name="connsiteX2" fmla="*/ 64776 w 305405"/>
                <a:gd name="connsiteY2" fmla="*/ 295188 h 305635"/>
                <a:gd name="connsiteX3" fmla="*/ 66209 w 305405"/>
                <a:gd name="connsiteY3" fmla="*/ 293750 h 305635"/>
                <a:gd name="connsiteX4" fmla="*/ 305613 w 305405"/>
                <a:gd name="connsiteY4" fmla="*/ 0 h 30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405" h="305635">
                  <a:moveTo>
                    <a:pt x="11914" y="239584"/>
                  </a:moveTo>
                  <a:cubicBezTo>
                    <a:pt x="-3428" y="254193"/>
                    <a:pt x="-4033" y="278482"/>
                    <a:pt x="10565" y="293837"/>
                  </a:cubicBezTo>
                  <a:cubicBezTo>
                    <a:pt x="25162" y="309191"/>
                    <a:pt x="49433" y="309796"/>
                    <a:pt x="64776" y="295188"/>
                  </a:cubicBezTo>
                  <a:cubicBezTo>
                    <a:pt x="65266" y="294721"/>
                    <a:pt x="65744" y="294241"/>
                    <a:pt x="66209" y="293750"/>
                  </a:cubicBezTo>
                  <a:lnTo>
                    <a:pt x="305613" y="0"/>
                  </a:lnTo>
                  <a:close/>
                </a:path>
              </a:pathLst>
            </a:custGeom>
            <a:solidFill>
              <a:srgbClr val="D4DDED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140">
              <a:extLst>
                <a:ext uri="{FF2B5EF4-FFF2-40B4-BE49-F238E27FC236}">
                  <a16:creationId xmlns:a16="http://schemas.microsoft.com/office/drawing/2014/main" id="{09D5C094-9488-4E4C-A3A2-35F5F2B25F82}"/>
                </a:ext>
              </a:extLst>
            </p:cNvPr>
            <p:cNvSpPr/>
            <p:nvPr/>
          </p:nvSpPr>
          <p:spPr>
            <a:xfrm>
              <a:off x="5423090" y="3950614"/>
              <a:ext cx="152703" cy="152818"/>
            </a:xfrm>
            <a:custGeom>
              <a:avLst/>
              <a:gdLst>
                <a:gd name="connsiteX0" fmla="*/ 0 w 152702"/>
                <a:gd name="connsiteY0" fmla="*/ 84729 h 152817"/>
                <a:gd name="connsiteX1" fmla="*/ 74315 w 152702"/>
                <a:gd name="connsiteY1" fmla="*/ 159100 h 152817"/>
                <a:gd name="connsiteX2" fmla="*/ 159150 w 152702"/>
                <a:gd name="connsiteY2" fmla="*/ 0 h 152817"/>
                <a:gd name="connsiteX3" fmla="*/ 0 w 152702"/>
                <a:gd name="connsiteY3" fmla="*/ 84729 h 15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02" h="152817">
                  <a:moveTo>
                    <a:pt x="0" y="84729"/>
                  </a:moveTo>
                  <a:lnTo>
                    <a:pt x="74315" y="159100"/>
                  </a:lnTo>
                  <a:lnTo>
                    <a:pt x="159150" y="0"/>
                  </a:lnTo>
                  <a:lnTo>
                    <a:pt x="0" y="84729"/>
                  </a:lnTo>
                  <a:close/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141">
              <a:extLst>
                <a:ext uri="{FF2B5EF4-FFF2-40B4-BE49-F238E27FC236}">
                  <a16:creationId xmlns:a16="http://schemas.microsoft.com/office/drawing/2014/main" id="{666C6520-0FAD-444A-884F-27375725B1E4}"/>
                </a:ext>
              </a:extLst>
            </p:cNvPr>
            <p:cNvSpPr/>
            <p:nvPr/>
          </p:nvSpPr>
          <p:spPr>
            <a:xfrm>
              <a:off x="4689758" y="4858012"/>
              <a:ext cx="661712" cy="696169"/>
            </a:xfrm>
            <a:custGeom>
              <a:avLst/>
              <a:gdLst>
                <a:gd name="connsiteX0" fmla="*/ 311873 w 661711"/>
                <a:gd name="connsiteY0" fmla="*/ 0 h 696169"/>
                <a:gd name="connsiteX1" fmla="*/ 438277 w 661711"/>
                <a:gd name="connsiteY1" fmla="*/ 158761 h 696169"/>
                <a:gd name="connsiteX2" fmla="*/ 658848 w 661711"/>
                <a:gd name="connsiteY2" fmla="*/ 413457 h 696169"/>
                <a:gd name="connsiteX3" fmla="*/ 376517 w 661711"/>
                <a:gd name="connsiteY3" fmla="*/ 687340 h 696169"/>
                <a:gd name="connsiteX4" fmla="*/ 5280 w 661711"/>
                <a:gd name="connsiteY4" fmla="*/ 504808 h 696169"/>
                <a:gd name="connsiteX5" fmla="*/ 90115 w 661711"/>
                <a:gd name="connsiteY5" fmla="*/ 246376 h 696169"/>
                <a:gd name="connsiteX6" fmla="*/ 174950 w 661711"/>
                <a:gd name="connsiteY6" fmla="*/ 42619 h 69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711" h="696169">
                  <a:moveTo>
                    <a:pt x="311873" y="0"/>
                  </a:moveTo>
                  <a:cubicBezTo>
                    <a:pt x="311873" y="0"/>
                    <a:pt x="400950" y="24790"/>
                    <a:pt x="438277" y="158761"/>
                  </a:cubicBezTo>
                  <a:cubicBezTo>
                    <a:pt x="475604" y="292731"/>
                    <a:pt x="600142" y="257413"/>
                    <a:pt x="658848" y="413457"/>
                  </a:cubicBezTo>
                  <a:cubicBezTo>
                    <a:pt x="717553" y="569500"/>
                    <a:pt x="554501" y="739298"/>
                    <a:pt x="376517" y="687340"/>
                  </a:cubicBezTo>
                  <a:cubicBezTo>
                    <a:pt x="198534" y="635382"/>
                    <a:pt x="5280" y="504808"/>
                    <a:pt x="5280" y="504808"/>
                  </a:cubicBezTo>
                  <a:cubicBezTo>
                    <a:pt x="5280" y="504808"/>
                    <a:pt x="-31708" y="328558"/>
                    <a:pt x="90115" y="246376"/>
                  </a:cubicBezTo>
                  <a:cubicBezTo>
                    <a:pt x="211938" y="164194"/>
                    <a:pt x="107082" y="109180"/>
                    <a:pt x="174950" y="42619"/>
                  </a:cubicBezTo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142">
              <a:extLst>
                <a:ext uri="{FF2B5EF4-FFF2-40B4-BE49-F238E27FC236}">
                  <a16:creationId xmlns:a16="http://schemas.microsoft.com/office/drawing/2014/main" id="{9B6ED469-7955-4C25-A96A-B41B545D3DD8}"/>
                </a:ext>
              </a:extLst>
            </p:cNvPr>
            <p:cNvSpPr/>
            <p:nvPr/>
          </p:nvSpPr>
          <p:spPr>
            <a:xfrm>
              <a:off x="4511625" y="5178080"/>
              <a:ext cx="407207" cy="441473"/>
            </a:xfrm>
            <a:custGeom>
              <a:avLst/>
              <a:gdLst>
                <a:gd name="connsiteX0" fmla="*/ 409074 w 407207"/>
                <a:gd name="connsiteY0" fmla="*/ 0 h 441473"/>
                <a:gd name="connsiteX1" fmla="*/ 0 w 407207"/>
                <a:gd name="connsiteY1" fmla="*/ 401231 h 441473"/>
                <a:gd name="connsiteX2" fmla="*/ 204961 w 407207"/>
                <a:gd name="connsiteY2" fmla="*/ 401231 h 4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207" h="441473">
                  <a:moveTo>
                    <a:pt x="409074" y="0"/>
                  </a:moveTo>
                  <a:cubicBezTo>
                    <a:pt x="409074" y="0"/>
                    <a:pt x="284197" y="0"/>
                    <a:pt x="0" y="401231"/>
                  </a:cubicBezTo>
                  <a:cubicBezTo>
                    <a:pt x="97899" y="508373"/>
                    <a:pt x="204961" y="401231"/>
                    <a:pt x="204961" y="401231"/>
                  </a:cubicBezTo>
                  <a:close/>
                </a:path>
              </a:pathLst>
            </a:custGeom>
            <a:solidFill>
              <a:srgbClr val="FCD2A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143">
              <a:extLst>
                <a:ext uri="{FF2B5EF4-FFF2-40B4-BE49-F238E27FC236}">
                  <a16:creationId xmlns:a16="http://schemas.microsoft.com/office/drawing/2014/main" id="{D0F737FE-5163-4429-83CC-5F339C084B49}"/>
                </a:ext>
              </a:extLst>
            </p:cNvPr>
            <p:cNvSpPr/>
            <p:nvPr/>
          </p:nvSpPr>
          <p:spPr>
            <a:xfrm>
              <a:off x="4660425" y="5177390"/>
              <a:ext cx="542943" cy="848987"/>
            </a:xfrm>
            <a:custGeom>
              <a:avLst/>
              <a:gdLst>
                <a:gd name="connsiteX0" fmla="*/ 260273 w 542942"/>
                <a:gd name="connsiteY0" fmla="*/ 690 h 848986"/>
                <a:gd name="connsiteX1" fmla="*/ 70922 w 542942"/>
                <a:gd name="connsiteY1" fmla="*/ 280856 h 848986"/>
                <a:gd name="connsiteX2" fmla="*/ 0 w 542942"/>
                <a:gd name="connsiteY2" fmla="*/ 603471 h 848986"/>
                <a:gd name="connsiteX3" fmla="*/ 366147 w 542942"/>
                <a:gd name="connsiteY3" fmla="*/ 855960 h 848986"/>
                <a:gd name="connsiteX4" fmla="*/ 552784 w 542942"/>
                <a:gd name="connsiteY4" fmla="*/ 163526 h 848986"/>
                <a:gd name="connsiteX5" fmla="*/ 318640 w 542942"/>
                <a:gd name="connsiteY5" fmla="*/ 11 h 84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42" h="848986">
                  <a:moveTo>
                    <a:pt x="260273" y="690"/>
                  </a:moveTo>
                  <a:cubicBezTo>
                    <a:pt x="260273" y="690"/>
                    <a:pt x="70922" y="87966"/>
                    <a:pt x="70922" y="280856"/>
                  </a:cubicBezTo>
                  <a:cubicBezTo>
                    <a:pt x="70922" y="476293"/>
                    <a:pt x="0" y="603471"/>
                    <a:pt x="0" y="603471"/>
                  </a:cubicBezTo>
                  <a:lnTo>
                    <a:pt x="366147" y="855960"/>
                  </a:lnTo>
                  <a:cubicBezTo>
                    <a:pt x="366147" y="855960"/>
                    <a:pt x="576368" y="371358"/>
                    <a:pt x="552784" y="163526"/>
                  </a:cubicBezTo>
                  <a:cubicBezTo>
                    <a:pt x="530727" y="-4404"/>
                    <a:pt x="318640" y="11"/>
                    <a:pt x="318640" y="11"/>
                  </a:cubicBezTo>
                </a:path>
              </a:pathLst>
            </a:custGeom>
            <a:solidFill>
              <a:srgbClr val="FFFFF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144">
              <a:extLst>
                <a:ext uri="{FF2B5EF4-FFF2-40B4-BE49-F238E27FC236}">
                  <a16:creationId xmlns:a16="http://schemas.microsoft.com/office/drawing/2014/main" id="{F37ACA6E-89DC-4603-B3E6-6FBA2964A7E9}"/>
                </a:ext>
              </a:extLst>
            </p:cNvPr>
            <p:cNvSpPr/>
            <p:nvPr/>
          </p:nvSpPr>
          <p:spPr>
            <a:xfrm>
              <a:off x="3937972" y="5178080"/>
              <a:ext cx="678679" cy="407514"/>
            </a:xfrm>
            <a:custGeom>
              <a:avLst/>
              <a:gdLst>
                <a:gd name="connsiteX0" fmla="*/ 680715 w 678678"/>
                <a:gd name="connsiteY0" fmla="*/ 412947 h 407513"/>
                <a:gd name="connsiteX1" fmla="*/ 115206 w 678678"/>
                <a:gd name="connsiteY1" fmla="*/ 412947 h 407513"/>
                <a:gd name="connsiteX2" fmla="*/ 0 w 678678"/>
                <a:gd name="connsiteY2" fmla="*/ 0 h 407513"/>
                <a:gd name="connsiteX3" fmla="*/ 565339 w 678678"/>
                <a:gd name="connsiteY3" fmla="*/ 0 h 407513"/>
                <a:gd name="connsiteX4" fmla="*/ 680715 w 678678"/>
                <a:gd name="connsiteY4" fmla="*/ 412947 h 4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78" h="407513">
                  <a:moveTo>
                    <a:pt x="680715" y="412947"/>
                  </a:moveTo>
                  <a:lnTo>
                    <a:pt x="115206" y="412947"/>
                  </a:lnTo>
                  <a:lnTo>
                    <a:pt x="0" y="0"/>
                  </a:lnTo>
                  <a:lnTo>
                    <a:pt x="565339" y="0"/>
                  </a:lnTo>
                  <a:lnTo>
                    <a:pt x="680715" y="412947"/>
                  </a:lnTo>
                  <a:close/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145">
              <a:extLst>
                <a:ext uri="{FF2B5EF4-FFF2-40B4-BE49-F238E27FC236}">
                  <a16:creationId xmlns:a16="http://schemas.microsoft.com/office/drawing/2014/main" id="{002BF68E-A255-4A77-B148-457D6031814C}"/>
                </a:ext>
              </a:extLst>
            </p:cNvPr>
            <p:cNvSpPr/>
            <p:nvPr/>
          </p:nvSpPr>
          <p:spPr>
            <a:xfrm>
              <a:off x="4182296" y="5560294"/>
              <a:ext cx="559910" cy="16980"/>
            </a:xfrm>
            <a:custGeom>
              <a:avLst/>
              <a:gdLst>
                <a:gd name="connsiteX0" fmla="*/ 0 w 559909"/>
                <a:gd name="connsiteY0" fmla="*/ 0 h 16979"/>
                <a:gd name="connsiteX1" fmla="*/ 565339 w 559909"/>
                <a:gd name="connsiteY1" fmla="*/ 0 h 16979"/>
                <a:gd name="connsiteX2" fmla="*/ 565339 w 559909"/>
                <a:gd name="connsiteY2" fmla="*/ 30733 h 16979"/>
                <a:gd name="connsiteX3" fmla="*/ 0 w 559909"/>
                <a:gd name="connsiteY3" fmla="*/ 30733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9909" h="16979">
                  <a:moveTo>
                    <a:pt x="0" y="0"/>
                  </a:moveTo>
                  <a:lnTo>
                    <a:pt x="565339" y="0"/>
                  </a:lnTo>
                  <a:lnTo>
                    <a:pt x="565339" y="30733"/>
                  </a:lnTo>
                  <a:lnTo>
                    <a:pt x="0" y="30733"/>
                  </a:lnTo>
                  <a:close/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146">
              <a:extLst>
                <a:ext uri="{FF2B5EF4-FFF2-40B4-BE49-F238E27FC236}">
                  <a16:creationId xmlns:a16="http://schemas.microsoft.com/office/drawing/2014/main" id="{FA97A301-8CE4-409F-86BC-A9A7808B4DD5}"/>
                </a:ext>
              </a:extLst>
            </p:cNvPr>
            <p:cNvSpPr/>
            <p:nvPr/>
          </p:nvSpPr>
          <p:spPr>
            <a:xfrm>
              <a:off x="4920699" y="5090464"/>
              <a:ext cx="84835" cy="135838"/>
            </a:xfrm>
            <a:custGeom>
              <a:avLst/>
              <a:gdLst>
                <a:gd name="connsiteX0" fmla="*/ 49374 w 84834"/>
                <a:gd name="connsiteY0" fmla="*/ 145007 h 135837"/>
                <a:gd name="connsiteX1" fmla="*/ 49374 w 84834"/>
                <a:gd name="connsiteY1" fmla="*/ 145007 h 135837"/>
                <a:gd name="connsiteX2" fmla="*/ 98748 w 84834"/>
                <a:gd name="connsiteY2" fmla="*/ 95596 h 135837"/>
                <a:gd name="connsiteX3" fmla="*/ 98748 w 84834"/>
                <a:gd name="connsiteY3" fmla="*/ 0 h 135837"/>
                <a:gd name="connsiteX4" fmla="*/ 0 w 84834"/>
                <a:gd name="connsiteY4" fmla="*/ 0 h 135837"/>
                <a:gd name="connsiteX5" fmla="*/ 0 w 84834"/>
                <a:gd name="connsiteY5" fmla="*/ 95596 h 135837"/>
                <a:gd name="connsiteX6" fmla="*/ 49374 w 84834"/>
                <a:gd name="connsiteY6" fmla="*/ 145007 h 1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4" h="135837">
                  <a:moveTo>
                    <a:pt x="49374" y="145007"/>
                  </a:moveTo>
                  <a:lnTo>
                    <a:pt x="49374" y="145007"/>
                  </a:lnTo>
                  <a:cubicBezTo>
                    <a:pt x="76642" y="145007"/>
                    <a:pt x="98748" y="122885"/>
                    <a:pt x="98748" y="95596"/>
                  </a:cubicBezTo>
                  <a:lnTo>
                    <a:pt x="98748" y="0"/>
                  </a:lnTo>
                  <a:lnTo>
                    <a:pt x="0" y="0"/>
                  </a:lnTo>
                  <a:lnTo>
                    <a:pt x="0" y="95596"/>
                  </a:lnTo>
                  <a:cubicBezTo>
                    <a:pt x="0" y="122885"/>
                    <a:pt x="22106" y="145007"/>
                    <a:pt x="49374" y="145007"/>
                  </a:cubicBezTo>
                  <a:close/>
                </a:path>
              </a:pathLst>
            </a:custGeom>
            <a:solidFill>
              <a:srgbClr val="EDC294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147">
              <a:extLst>
                <a:ext uri="{FF2B5EF4-FFF2-40B4-BE49-F238E27FC236}">
                  <a16:creationId xmlns:a16="http://schemas.microsoft.com/office/drawing/2014/main" id="{960CFF51-B715-4AD2-B63B-2B039D3A77AB}"/>
                </a:ext>
              </a:extLst>
            </p:cNvPr>
            <p:cNvSpPr/>
            <p:nvPr/>
          </p:nvSpPr>
          <p:spPr>
            <a:xfrm>
              <a:off x="4860805" y="4899442"/>
              <a:ext cx="169670" cy="220737"/>
            </a:xfrm>
            <a:custGeom>
              <a:avLst/>
              <a:gdLst>
                <a:gd name="connsiteX0" fmla="*/ 91282 w 169669"/>
                <a:gd name="connsiteY0" fmla="*/ 234830 h 220736"/>
                <a:gd name="connsiteX1" fmla="*/ 91282 w 169669"/>
                <a:gd name="connsiteY1" fmla="*/ 234830 h 220736"/>
                <a:gd name="connsiteX2" fmla="*/ 0 w 169669"/>
                <a:gd name="connsiteY2" fmla="*/ 143479 h 220736"/>
                <a:gd name="connsiteX3" fmla="*/ 0 w 169669"/>
                <a:gd name="connsiteY3" fmla="*/ 91181 h 220736"/>
                <a:gd name="connsiteX4" fmla="*/ 91282 w 169669"/>
                <a:gd name="connsiteY4" fmla="*/ 0 h 220736"/>
                <a:gd name="connsiteX5" fmla="*/ 91282 w 169669"/>
                <a:gd name="connsiteY5" fmla="*/ 0 h 220736"/>
                <a:gd name="connsiteX6" fmla="*/ 182395 w 169669"/>
                <a:gd name="connsiteY6" fmla="*/ 91181 h 220736"/>
                <a:gd name="connsiteX7" fmla="*/ 182395 w 169669"/>
                <a:gd name="connsiteY7" fmla="*/ 143479 h 220736"/>
                <a:gd name="connsiteX8" fmla="*/ 91282 w 169669"/>
                <a:gd name="connsiteY8" fmla="*/ 234830 h 22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669" h="220736">
                  <a:moveTo>
                    <a:pt x="91282" y="234830"/>
                  </a:moveTo>
                  <a:lnTo>
                    <a:pt x="91282" y="234830"/>
                  </a:lnTo>
                  <a:cubicBezTo>
                    <a:pt x="40907" y="234736"/>
                    <a:pt x="93" y="193892"/>
                    <a:pt x="0" y="143479"/>
                  </a:cubicBezTo>
                  <a:lnTo>
                    <a:pt x="0" y="91181"/>
                  </a:lnTo>
                  <a:cubicBezTo>
                    <a:pt x="187" y="40835"/>
                    <a:pt x="40973" y="93"/>
                    <a:pt x="91282" y="0"/>
                  </a:cubicBezTo>
                  <a:lnTo>
                    <a:pt x="91282" y="0"/>
                  </a:lnTo>
                  <a:cubicBezTo>
                    <a:pt x="141564" y="93"/>
                    <a:pt x="182302" y="40862"/>
                    <a:pt x="182395" y="91181"/>
                  </a:cubicBezTo>
                  <a:lnTo>
                    <a:pt x="182395" y="143479"/>
                  </a:lnTo>
                  <a:cubicBezTo>
                    <a:pt x="182302" y="193826"/>
                    <a:pt x="141591" y="234643"/>
                    <a:pt x="91282" y="234830"/>
                  </a:cubicBezTo>
                  <a:close/>
                </a:path>
              </a:pathLst>
            </a:custGeom>
            <a:solidFill>
              <a:srgbClr val="FBD5A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148">
              <a:extLst>
                <a:ext uri="{FF2B5EF4-FFF2-40B4-BE49-F238E27FC236}">
                  <a16:creationId xmlns:a16="http://schemas.microsoft.com/office/drawing/2014/main" id="{09DEEEB9-83EB-40BB-9BFE-AD8638DA6649}"/>
                </a:ext>
              </a:extLst>
            </p:cNvPr>
            <p:cNvSpPr/>
            <p:nvPr/>
          </p:nvSpPr>
          <p:spPr>
            <a:xfrm>
              <a:off x="4511795" y="5236006"/>
              <a:ext cx="695646" cy="560331"/>
            </a:xfrm>
            <a:custGeom>
              <a:avLst/>
              <a:gdLst>
                <a:gd name="connsiteX0" fmla="*/ 98069 w 695645"/>
                <a:gd name="connsiteY0" fmla="*/ 399338 h 560331"/>
                <a:gd name="connsiteX1" fmla="*/ 501713 w 695645"/>
                <a:gd name="connsiteY1" fmla="*/ 575418 h 560331"/>
                <a:gd name="connsiteX2" fmla="*/ 654416 w 695645"/>
                <a:gd name="connsiteY2" fmla="*/ 6088 h 560331"/>
                <a:gd name="connsiteX3" fmla="*/ 491703 w 695645"/>
                <a:gd name="connsiteY3" fmla="*/ 460975 h 560331"/>
                <a:gd name="connsiteX4" fmla="*/ 57518 w 695645"/>
                <a:gd name="connsiteY4" fmla="*/ 335325 h 560331"/>
                <a:gd name="connsiteX5" fmla="*/ 0 w 695645"/>
                <a:gd name="connsiteY5" fmla="*/ 382868 h 560331"/>
                <a:gd name="connsiteX6" fmla="*/ 98069 w 695645"/>
                <a:gd name="connsiteY6" fmla="*/ 399338 h 56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5645" h="560331">
                  <a:moveTo>
                    <a:pt x="98069" y="399338"/>
                  </a:moveTo>
                  <a:cubicBezTo>
                    <a:pt x="98069" y="399338"/>
                    <a:pt x="376158" y="541459"/>
                    <a:pt x="501713" y="575418"/>
                  </a:cubicBezTo>
                  <a:cubicBezTo>
                    <a:pt x="627269" y="609378"/>
                    <a:pt x="773185" y="74007"/>
                    <a:pt x="654416" y="6088"/>
                  </a:cubicBezTo>
                  <a:cubicBezTo>
                    <a:pt x="535647" y="-61831"/>
                    <a:pt x="491703" y="460975"/>
                    <a:pt x="491703" y="460975"/>
                  </a:cubicBezTo>
                  <a:cubicBezTo>
                    <a:pt x="491703" y="460975"/>
                    <a:pt x="115206" y="335325"/>
                    <a:pt x="57518" y="335325"/>
                  </a:cubicBezTo>
                  <a:cubicBezTo>
                    <a:pt x="-170" y="335325"/>
                    <a:pt x="0" y="345513"/>
                    <a:pt x="0" y="382868"/>
                  </a:cubicBezTo>
                  <a:cubicBezTo>
                    <a:pt x="0" y="420223"/>
                    <a:pt x="98069" y="399338"/>
                    <a:pt x="98069" y="399338"/>
                  </a:cubicBezTo>
                  <a:close/>
                </a:path>
              </a:pathLst>
            </a:custGeom>
            <a:solidFill>
              <a:srgbClr val="FCD2A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149">
              <a:extLst>
                <a:ext uri="{FF2B5EF4-FFF2-40B4-BE49-F238E27FC236}">
                  <a16:creationId xmlns:a16="http://schemas.microsoft.com/office/drawing/2014/main" id="{A1CD63AE-8CA2-4FC0-9510-4153658746A5}"/>
                </a:ext>
              </a:extLst>
            </p:cNvPr>
            <p:cNvSpPr/>
            <p:nvPr/>
          </p:nvSpPr>
          <p:spPr>
            <a:xfrm>
              <a:off x="3578781" y="6144730"/>
              <a:ext cx="220571" cy="50939"/>
            </a:xfrm>
            <a:custGeom>
              <a:avLst/>
              <a:gdLst>
                <a:gd name="connsiteX0" fmla="*/ 0 w 220570"/>
                <a:gd name="connsiteY0" fmla="*/ 57228 h 50939"/>
                <a:gd name="connsiteX1" fmla="*/ 186637 w 220570"/>
                <a:gd name="connsiteY1" fmla="*/ 57228 h 50939"/>
                <a:gd name="connsiteX2" fmla="*/ 232957 w 220570"/>
                <a:gd name="connsiteY2" fmla="*/ 6 h 50939"/>
                <a:gd name="connsiteX3" fmla="*/ 156096 w 220570"/>
                <a:gd name="connsiteY3" fmla="*/ 6 h 50939"/>
                <a:gd name="connsiteX4" fmla="*/ 0 w 220570"/>
                <a:gd name="connsiteY4" fmla="*/ 57228 h 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70" h="50939">
                  <a:moveTo>
                    <a:pt x="0" y="57228"/>
                  </a:moveTo>
                  <a:lnTo>
                    <a:pt x="186637" y="57228"/>
                  </a:lnTo>
                  <a:lnTo>
                    <a:pt x="232957" y="6"/>
                  </a:lnTo>
                  <a:lnTo>
                    <a:pt x="156096" y="6"/>
                  </a:lnTo>
                  <a:cubicBezTo>
                    <a:pt x="20869" y="-673"/>
                    <a:pt x="0" y="57228"/>
                    <a:pt x="0" y="57228"/>
                  </a:cubicBezTo>
                  <a:close/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150">
              <a:extLst>
                <a:ext uri="{FF2B5EF4-FFF2-40B4-BE49-F238E27FC236}">
                  <a16:creationId xmlns:a16="http://schemas.microsoft.com/office/drawing/2014/main" id="{24BDE8AE-35AC-419B-8483-19471EE4058F}"/>
                </a:ext>
              </a:extLst>
            </p:cNvPr>
            <p:cNvSpPr/>
            <p:nvPr/>
          </p:nvSpPr>
          <p:spPr>
            <a:xfrm>
              <a:off x="3734877" y="5545691"/>
              <a:ext cx="1170721" cy="645230"/>
            </a:xfrm>
            <a:custGeom>
              <a:avLst/>
              <a:gdLst>
                <a:gd name="connsiteX0" fmla="*/ 1108452 w 1170720"/>
                <a:gd name="connsiteY0" fmla="*/ 656267 h 645230"/>
                <a:gd name="connsiteX1" fmla="*/ 1172203 w 1170720"/>
                <a:gd name="connsiteY1" fmla="*/ 592718 h 645230"/>
                <a:gd name="connsiteX2" fmla="*/ 1154263 w 1170720"/>
                <a:gd name="connsiteY2" fmla="*/ 548276 h 645230"/>
                <a:gd name="connsiteX3" fmla="*/ 459975 w 1170720"/>
                <a:gd name="connsiteY3" fmla="*/ 0 h 645230"/>
                <a:gd name="connsiteX4" fmla="*/ 0 w 1170720"/>
                <a:gd name="connsiteY4" fmla="*/ 599045 h 645230"/>
                <a:gd name="connsiteX5" fmla="*/ 77369 w 1170720"/>
                <a:gd name="connsiteY5" fmla="*/ 599045 h 645230"/>
                <a:gd name="connsiteX6" fmla="*/ 397706 w 1170720"/>
                <a:gd name="connsiteY6" fmla="*/ 202908 h 645230"/>
                <a:gd name="connsiteX7" fmla="*/ 876514 w 1170720"/>
                <a:gd name="connsiteY7" fmla="*/ 604139 h 645230"/>
                <a:gd name="connsiteX8" fmla="*/ 964233 w 1170720"/>
                <a:gd name="connsiteY8" fmla="*/ 655078 h 645230"/>
                <a:gd name="connsiteX9" fmla="*/ 1115409 w 1170720"/>
                <a:gd name="connsiteY9" fmla="*/ 655078 h 64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0720" h="645230">
                  <a:moveTo>
                    <a:pt x="1108452" y="656267"/>
                  </a:moveTo>
                  <a:cubicBezTo>
                    <a:pt x="1143592" y="656336"/>
                    <a:pt x="1172134" y="627884"/>
                    <a:pt x="1172203" y="592718"/>
                  </a:cubicBezTo>
                  <a:cubicBezTo>
                    <a:pt x="1172235" y="576131"/>
                    <a:pt x="1165799" y="560186"/>
                    <a:pt x="1154263" y="548276"/>
                  </a:cubicBezTo>
                  <a:cubicBezTo>
                    <a:pt x="996640" y="361499"/>
                    <a:pt x="664427" y="0"/>
                    <a:pt x="459975" y="0"/>
                  </a:cubicBezTo>
                  <a:cubicBezTo>
                    <a:pt x="184431" y="0"/>
                    <a:pt x="0" y="599045"/>
                    <a:pt x="0" y="599045"/>
                  </a:cubicBezTo>
                  <a:lnTo>
                    <a:pt x="77369" y="599045"/>
                  </a:lnTo>
                  <a:lnTo>
                    <a:pt x="397706" y="202908"/>
                  </a:lnTo>
                  <a:lnTo>
                    <a:pt x="876514" y="604139"/>
                  </a:lnTo>
                  <a:cubicBezTo>
                    <a:pt x="876514" y="604139"/>
                    <a:pt x="925718" y="655078"/>
                    <a:pt x="964233" y="655078"/>
                  </a:cubicBezTo>
                  <a:lnTo>
                    <a:pt x="1115409" y="655078"/>
                  </a:lnTo>
                </a:path>
              </a:pathLst>
            </a:custGeom>
            <a:solidFill>
              <a:srgbClr val="5A50D1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151">
              <a:extLst>
                <a:ext uri="{FF2B5EF4-FFF2-40B4-BE49-F238E27FC236}">
                  <a16:creationId xmlns:a16="http://schemas.microsoft.com/office/drawing/2014/main" id="{8D75F9C8-FA9E-428D-8475-EEB837D02C7C}"/>
                </a:ext>
              </a:extLst>
            </p:cNvPr>
            <p:cNvSpPr/>
            <p:nvPr/>
          </p:nvSpPr>
          <p:spPr>
            <a:xfrm>
              <a:off x="3755577" y="6144730"/>
              <a:ext cx="220571" cy="50939"/>
            </a:xfrm>
            <a:custGeom>
              <a:avLst/>
              <a:gdLst>
                <a:gd name="connsiteX0" fmla="*/ 0 w 220570"/>
                <a:gd name="connsiteY0" fmla="*/ 57228 h 50939"/>
                <a:gd name="connsiteX1" fmla="*/ 186637 w 220570"/>
                <a:gd name="connsiteY1" fmla="*/ 57228 h 50939"/>
                <a:gd name="connsiteX2" fmla="*/ 232957 w 220570"/>
                <a:gd name="connsiteY2" fmla="*/ 6 h 50939"/>
                <a:gd name="connsiteX3" fmla="*/ 155926 w 220570"/>
                <a:gd name="connsiteY3" fmla="*/ 6 h 50939"/>
                <a:gd name="connsiteX4" fmla="*/ 0 w 220570"/>
                <a:gd name="connsiteY4" fmla="*/ 57228 h 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70" h="50939">
                  <a:moveTo>
                    <a:pt x="0" y="57228"/>
                  </a:moveTo>
                  <a:lnTo>
                    <a:pt x="186637" y="57228"/>
                  </a:lnTo>
                  <a:lnTo>
                    <a:pt x="232957" y="6"/>
                  </a:lnTo>
                  <a:lnTo>
                    <a:pt x="155926" y="6"/>
                  </a:lnTo>
                  <a:cubicBezTo>
                    <a:pt x="20869" y="-673"/>
                    <a:pt x="0" y="57228"/>
                    <a:pt x="0" y="57228"/>
                  </a:cubicBezTo>
                  <a:close/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152">
              <a:extLst>
                <a:ext uri="{FF2B5EF4-FFF2-40B4-BE49-F238E27FC236}">
                  <a16:creationId xmlns:a16="http://schemas.microsoft.com/office/drawing/2014/main" id="{C3933189-0424-4317-9BF6-20538EDB890E}"/>
                </a:ext>
              </a:extLst>
            </p:cNvPr>
            <p:cNvSpPr/>
            <p:nvPr/>
          </p:nvSpPr>
          <p:spPr>
            <a:xfrm>
              <a:off x="3911503" y="5545012"/>
              <a:ext cx="1102853" cy="645230"/>
            </a:xfrm>
            <a:custGeom>
              <a:avLst/>
              <a:gdLst>
                <a:gd name="connsiteX0" fmla="*/ 460144 w 1102852"/>
                <a:gd name="connsiteY0" fmla="*/ 0 h 645230"/>
                <a:gd name="connsiteX1" fmla="*/ 0 w 1102852"/>
                <a:gd name="connsiteY1" fmla="*/ 599045 h 645230"/>
                <a:gd name="connsiteX2" fmla="*/ 77539 w 1102852"/>
                <a:gd name="connsiteY2" fmla="*/ 599045 h 645230"/>
                <a:gd name="connsiteX3" fmla="*/ 397706 w 1102852"/>
                <a:gd name="connsiteY3" fmla="*/ 202908 h 645230"/>
                <a:gd name="connsiteX4" fmla="*/ 947944 w 1102852"/>
                <a:gd name="connsiteY4" fmla="*/ 656946 h 645230"/>
                <a:gd name="connsiteX5" fmla="*/ 1115069 w 1102852"/>
                <a:gd name="connsiteY5" fmla="*/ 489696 h 645230"/>
                <a:gd name="connsiteX6" fmla="*/ 460144 w 1102852"/>
                <a:gd name="connsiteY6" fmla="*/ 0 h 64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2852" h="645230">
                  <a:moveTo>
                    <a:pt x="460144" y="0"/>
                  </a:moveTo>
                  <a:cubicBezTo>
                    <a:pt x="184601" y="0"/>
                    <a:pt x="0" y="599045"/>
                    <a:pt x="0" y="599045"/>
                  </a:cubicBezTo>
                  <a:lnTo>
                    <a:pt x="77539" y="599045"/>
                  </a:lnTo>
                  <a:lnTo>
                    <a:pt x="397706" y="202908"/>
                  </a:lnTo>
                  <a:cubicBezTo>
                    <a:pt x="397706" y="202908"/>
                    <a:pt x="779123" y="656946"/>
                    <a:pt x="947944" y="656946"/>
                  </a:cubicBezTo>
                  <a:cubicBezTo>
                    <a:pt x="1116766" y="656946"/>
                    <a:pt x="1115069" y="489696"/>
                    <a:pt x="1115069" y="489696"/>
                  </a:cubicBezTo>
                  <a:cubicBezTo>
                    <a:pt x="1115069" y="489696"/>
                    <a:pt x="735688" y="0"/>
                    <a:pt x="460144" y="0"/>
                  </a:cubicBezTo>
                  <a:close/>
                </a:path>
              </a:pathLst>
            </a:custGeom>
            <a:solidFill>
              <a:srgbClr val="8581F9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153">
              <a:extLst>
                <a:ext uri="{FF2B5EF4-FFF2-40B4-BE49-F238E27FC236}">
                  <a16:creationId xmlns:a16="http://schemas.microsoft.com/office/drawing/2014/main" id="{CAD37743-562D-493E-B1DF-2BBFCE8C0812}"/>
                </a:ext>
              </a:extLst>
            </p:cNvPr>
            <p:cNvSpPr/>
            <p:nvPr/>
          </p:nvSpPr>
          <p:spPr>
            <a:xfrm>
              <a:off x="4808717" y="4849861"/>
              <a:ext cx="254505" cy="169797"/>
            </a:xfrm>
            <a:custGeom>
              <a:avLst/>
              <a:gdLst>
                <a:gd name="connsiteX0" fmla="*/ 143371 w 254504"/>
                <a:gd name="connsiteY0" fmla="*/ 0 h 169797"/>
                <a:gd name="connsiteX1" fmla="*/ 0 w 254504"/>
                <a:gd name="connsiteY1" fmla="*/ 96105 h 169797"/>
                <a:gd name="connsiteX2" fmla="*/ 208185 w 254504"/>
                <a:gd name="connsiteY2" fmla="*/ 120386 h 169797"/>
                <a:gd name="connsiteX3" fmla="*/ 234483 w 254504"/>
                <a:gd name="connsiteY3" fmla="*/ 175401 h 169797"/>
                <a:gd name="connsiteX4" fmla="*/ 251450 w 254504"/>
                <a:gd name="connsiteY4" fmla="*/ 175401 h 169797"/>
                <a:gd name="connsiteX5" fmla="*/ 143371 w 254504"/>
                <a:gd name="connsiteY5" fmla="*/ 0 h 16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04" h="169797">
                  <a:moveTo>
                    <a:pt x="143371" y="0"/>
                  </a:moveTo>
                  <a:cubicBezTo>
                    <a:pt x="143371" y="0"/>
                    <a:pt x="0" y="3396"/>
                    <a:pt x="0" y="96105"/>
                  </a:cubicBezTo>
                  <a:cubicBezTo>
                    <a:pt x="0" y="188815"/>
                    <a:pt x="208185" y="120386"/>
                    <a:pt x="208185" y="120386"/>
                  </a:cubicBezTo>
                  <a:lnTo>
                    <a:pt x="234483" y="175401"/>
                  </a:lnTo>
                  <a:lnTo>
                    <a:pt x="251450" y="175401"/>
                  </a:lnTo>
                  <a:cubicBezTo>
                    <a:pt x="251450" y="175401"/>
                    <a:pt x="294716" y="0"/>
                    <a:pt x="143371" y="0"/>
                  </a:cubicBezTo>
                  <a:close/>
                </a:path>
              </a:pathLst>
            </a:custGeom>
            <a:solidFill>
              <a:srgbClr val="21196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154">
              <a:extLst>
                <a:ext uri="{FF2B5EF4-FFF2-40B4-BE49-F238E27FC236}">
                  <a16:creationId xmlns:a16="http://schemas.microsoft.com/office/drawing/2014/main" id="{31FDA9A5-5B51-4EE1-935E-EF6C58C6AF20}"/>
                </a:ext>
              </a:extLst>
            </p:cNvPr>
            <p:cNvSpPr/>
            <p:nvPr/>
          </p:nvSpPr>
          <p:spPr>
            <a:xfrm>
              <a:off x="5016615" y="4997076"/>
              <a:ext cx="50901" cy="50939"/>
            </a:xfrm>
            <a:custGeom>
              <a:avLst/>
              <a:gdLst>
                <a:gd name="connsiteX0" fmla="*/ 52884 w 50900"/>
                <a:gd name="connsiteY0" fmla="*/ 28186 h 50939"/>
                <a:gd name="connsiteX1" fmla="*/ 24773 w 50900"/>
                <a:gd name="connsiteY1" fmla="*/ 52922 h 50939"/>
                <a:gd name="connsiteX2" fmla="*/ 55 w 50900"/>
                <a:gd name="connsiteY2" fmla="*/ 24790 h 50939"/>
                <a:gd name="connsiteX3" fmla="*/ 26415 w 50900"/>
                <a:gd name="connsiteY3" fmla="*/ 0 h 50939"/>
                <a:gd name="connsiteX4" fmla="*/ 52884 w 50900"/>
                <a:gd name="connsiteY4" fmla="*/ 28160 h 50939"/>
                <a:gd name="connsiteX5" fmla="*/ 52884 w 50900"/>
                <a:gd name="connsiteY5" fmla="*/ 28186 h 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00" h="50939">
                  <a:moveTo>
                    <a:pt x="52884" y="28186"/>
                  </a:moveTo>
                  <a:cubicBezTo>
                    <a:pt x="51946" y="42785"/>
                    <a:pt x="39361" y="53860"/>
                    <a:pt x="24773" y="52922"/>
                  </a:cubicBezTo>
                  <a:cubicBezTo>
                    <a:pt x="10185" y="51984"/>
                    <a:pt x="-882" y="39389"/>
                    <a:pt x="55" y="24790"/>
                  </a:cubicBezTo>
                  <a:cubicBezTo>
                    <a:pt x="949" y="10870"/>
                    <a:pt x="12477" y="29"/>
                    <a:pt x="26415" y="0"/>
                  </a:cubicBezTo>
                  <a:cubicBezTo>
                    <a:pt x="41495" y="461"/>
                    <a:pt x="53345" y="13069"/>
                    <a:pt x="52884" y="28160"/>
                  </a:cubicBezTo>
                  <a:cubicBezTo>
                    <a:pt x="52884" y="28169"/>
                    <a:pt x="52884" y="28178"/>
                    <a:pt x="52884" y="28186"/>
                  </a:cubicBezTo>
                  <a:close/>
                </a:path>
              </a:pathLst>
            </a:custGeom>
            <a:solidFill>
              <a:srgbClr val="FBD5A8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155">
              <a:extLst>
                <a:ext uri="{FF2B5EF4-FFF2-40B4-BE49-F238E27FC236}">
                  <a16:creationId xmlns:a16="http://schemas.microsoft.com/office/drawing/2014/main" id="{F6E4C471-AD9C-4ACC-A810-1440DE285982}"/>
                </a:ext>
              </a:extLst>
            </p:cNvPr>
            <p:cNvSpPr/>
            <p:nvPr/>
          </p:nvSpPr>
          <p:spPr>
            <a:xfrm>
              <a:off x="5908685" y="3443670"/>
              <a:ext cx="797448" cy="441473"/>
            </a:xfrm>
            <a:custGeom>
              <a:avLst/>
              <a:gdLst>
                <a:gd name="connsiteX0" fmla="*/ 137602 w 797447"/>
                <a:gd name="connsiteY0" fmla="*/ 172783 h 441473"/>
                <a:gd name="connsiteX1" fmla="*/ 258067 w 797447"/>
                <a:gd name="connsiteY1" fmla="*/ 172783 h 441473"/>
                <a:gd name="connsiteX2" fmla="*/ 500631 w 797447"/>
                <a:gd name="connsiteY2" fmla="*/ 3261 h 441473"/>
                <a:gd name="connsiteX3" fmla="*/ 670025 w 797447"/>
                <a:gd name="connsiteY3" fmla="*/ 172783 h 441473"/>
                <a:gd name="connsiteX4" fmla="*/ 675455 w 797447"/>
                <a:gd name="connsiteY4" fmla="*/ 172783 h 441473"/>
                <a:gd name="connsiteX5" fmla="*/ 813057 w 797447"/>
                <a:gd name="connsiteY5" fmla="*/ 310489 h 441473"/>
                <a:gd name="connsiteX6" fmla="*/ 675455 w 797447"/>
                <a:gd name="connsiteY6" fmla="*/ 448195 h 441473"/>
                <a:gd name="connsiteX7" fmla="*/ 137602 w 797447"/>
                <a:gd name="connsiteY7" fmla="*/ 448195 h 441473"/>
                <a:gd name="connsiteX8" fmla="*/ 0 w 797447"/>
                <a:gd name="connsiteY8" fmla="*/ 310489 h 441473"/>
                <a:gd name="connsiteX9" fmla="*/ 137602 w 797447"/>
                <a:gd name="connsiteY9" fmla="*/ 172783 h 4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447" h="441473">
                  <a:moveTo>
                    <a:pt x="137602" y="172783"/>
                  </a:moveTo>
                  <a:lnTo>
                    <a:pt x="258067" y="172783"/>
                  </a:lnTo>
                  <a:cubicBezTo>
                    <a:pt x="278273" y="58939"/>
                    <a:pt x="386872" y="-16959"/>
                    <a:pt x="500631" y="3261"/>
                  </a:cubicBezTo>
                  <a:cubicBezTo>
                    <a:pt x="587036" y="18620"/>
                    <a:pt x="654679" y="86313"/>
                    <a:pt x="670025" y="172783"/>
                  </a:cubicBezTo>
                  <a:lnTo>
                    <a:pt x="675455" y="172783"/>
                  </a:lnTo>
                  <a:cubicBezTo>
                    <a:pt x="751451" y="172783"/>
                    <a:pt x="813057" y="234436"/>
                    <a:pt x="813057" y="310489"/>
                  </a:cubicBezTo>
                  <a:cubicBezTo>
                    <a:pt x="813057" y="386542"/>
                    <a:pt x="751451" y="448195"/>
                    <a:pt x="675455" y="448195"/>
                  </a:cubicBezTo>
                  <a:lnTo>
                    <a:pt x="137602" y="448195"/>
                  </a:lnTo>
                  <a:cubicBezTo>
                    <a:pt x="61606" y="448195"/>
                    <a:pt x="0" y="386542"/>
                    <a:pt x="0" y="310489"/>
                  </a:cubicBezTo>
                  <a:cubicBezTo>
                    <a:pt x="0" y="234436"/>
                    <a:pt x="61606" y="172783"/>
                    <a:pt x="137602" y="172783"/>
                  </a:cubicBezTo>
                  <a:close/>
                </a:path>
              </a:pathLst>
            </a:custGeom>
            <a:noFill/>
            <a:ln w="16455" cap="flat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 156">
              <a:extLst>
                <a:ext uri="{FF2B5EF4-FFF2-40B4-BE49-F238E27FC236}">
                  <a16:creationId xmlns:a16="http://schemas.microsoft.com/office/drawing/2014/main" id="{1ED934FC-DFFD-4339-8F80-7E14CA50BB99}"/>
                </a:ext>
              </a:extLst>
            </p:cNvPr>
            <p:cNvSpPr/>
            <p:nvPr/>
          </p:nvSpPr>
          <p:spPr>
            <a:xfrm>
              <a:off x="4902242" y="5016772"/>
              <a:ext cx="16967" cy="50939"/>
            </a:xfrm>
            <a:custGeom>
              <a:avLst/>
              <a:gdLst>
                <a:gd name="connsiteX0" fmla="*/ 14554 w 0"/>
                <a:gd name="connsiteY0" fmla="*/ 0 h 50939"/>
                <a:gd name="connsiteX1" fmla="*/ 14554 w 0"/>
                <a:gd name="connsiteY1" fmla="*/ 56712 h 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0939">
                  <a:moveTo>
                    <a:pt x="14554" y="0"/>
                  </a:moveTo>
                  <a:cubicBezTo>
                    <a:pt x="14554" y="0"/>
                    <a:pt x="-18192" y="61637"/>
                    <a:pt x="14554" y="56712"/>
                  </a:cubicBezTo>
                </a:path>
              </a:pathLst>
            </a:custGeom>
            <a:solidFill>
              <a:srgbClr val="EDC294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157">
              <a:extLst>
                <a:ext uri="{FF2B5EF4-FFF2-40B4-BE49-F238E27FC236}">
                  <a16:creationId xmlns:a16="http://schemas.microsoft.com/office/drawing/2014/main" id="{90DD4BDE-B717-4D08-B2AD-C8D71571D248}"/>
                </a:ext>
              </a:extLst>
            </p:cNvPr>
            <p:cNvSpPr/>
            <p:nvPr/>
          </p:nvSpPr>
          <p:spPr>
            <a:xfrm>
              <a:off x="4912724" y="5087748"/>
              <a:ext cx="50901" cy="16980"/>
            </a:xfrm>
            <a:custGeom>
              <a:avLst/>
              <a:gdLst>
                <a:gd name="connsiteX0" fmla="*/ 0 w 50900"/>
                <a:gd name="connsiteY0" fmla="*/ 0 h 16979"/>
                <a:gd name="connsiteX1" fmla="*/ 58875 w 50900"/>
                <a:gd name="connsiteY1" fmla="*/ 0 h 16979"/>
                <a:gd name="connsiteX2" fmla="*/ 29523 w 50900"/>
                <a:gd name="connsiteY2" fmla="*/ 16980 h 16979"/>
                <a:gd name="connsiteX3" fmla="*/ 0 w 50900"/>
                <a:gd name="connsiteY3" fmla="*/ 0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00" h="16979">
                  <a:moveTo>
                    <a:pt x="0" y="0"/>
                  </a:moveTo>
                  <a:lnTo>
                    <a:pt x="58875" y="0"/>
                  </a:lnTo>
                  <a:cubicBezTo>
                    <a:pt x="58875" y="0"/>
                    <a:pt x="55143" y="16980"/>
                    <a:pt x="29523" y="16980"/>
                  </a:cubicBezTo>
                  <a:cubicBezTo>
                    <a:pt x="3903" y="1698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158">
              <a:extLst>
                <a:ext uri="{FF2B5EF4-FFF2-40B4-BE49-F238E27FC236}">
                  <a16:creationId xmlns:a16="http://schemas.microsoft.com/office/drawing/2014/main" id="{63524140-D5DA-4651-AE3B-1FFC0A8C3797}"/>
                </a:ext>
              </a:extLst>
            </p:cNvPr>
            <p:cNvSpPr/>
            <p:nvPr/>
          </p:nvSpPr>
          <p:spPr>
            <a:xfrm>
              <a:off x="5036413" y="5011829"/>
              <a:ext cx="16967" cy="16980"/>
            </a:xfrm>
            <a:custGeom>
              <a:avLst/>
              <a:gdLst>
                <a:gd name="connsiteX0" fmla="*/ 9671 w 16966"/>
                <a:gd name="connsiteY0" fmla="*/ 20 h 16979"/>
                <a:gd name="connsiteX1" fmla="*/ 0 w 16966"/>
                <a:gd name="connsiteY1" fmla="*/ 16999 h 16979"/>
                <a:gd name="connsiteX2" fmla="*/ 10519 w 16966"/>
                <a:gd name="connsiteY2" fmla="*/ 29734 h 16979"/>
                <a:gd name="connsiteX3" fmla="*/ 23245 w 16966"/>
                <a:gd name="connsiteY3" fmla="*/ 13773 h 16979"/>
                <a:gd name="connsiteX4" fmla="*/ 11247 w 16966"/>
                <a:gd name="connsiteY4" fmla="*/ 29 h 16979"/>
                <a:gd name="connsiteX5" fmla="*/ 9671 w 16966"/>
                <a:gd name="connsiteY5" fmla="*/ 19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66" h="16979">
                  <a:moveTo>
                    <a:pt x="9671" y="20"/>
                  </a:moveTo>
                  <a:cubicBezTo>
                    <a:pt x="9671" y="20"/>
                    <a:pt x="0" y="20"/>
                    <a:pt x="0" y="16999"/>
                  </a:cubicBezTo>
                  <a:cubicBezTo>
                    <a:pt x="10519" y="16999"/>
                    <a:pt x="10519" y="29734"/>
                    <a:pt x="10519" y="29734"/>
                  </a:cubicBezTo>
                  <a:cubicBezTo>
                    <a:pt x="18129" y="28308"/>
                    <a:pt x="23545" y="21515"/>
                    <a:pt x="23245" y="13773"/>
                  </a:cubicBezTo>
                  <a:cubicBezTo>
                    <a:pt x="23724" y="6662"/>
                    <a:pt x="18352" y="509"/>
                    <a:pt x="11247" y="29"/>
                  </a:cubicBezTo>
                  <a:cubicBezTo>
                    <a:pt x="10722" y="-6"/>
                    <a:pt x="10196" y="-9"/>
                    <a:pt x="9671" y="19"/>
                  </a:cubicBezTo>
                  <a:close/>
                </a:path>
              </a:pathLst>
            </a:custGeom>
            <a:solidFill>
              <a:srgbClr val="EDC294"/>
            </a:solidFill>
            <a:ln w="16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159">
              <a:extLst>
                <a:ext uri="{FF2B5EF4-FFF2-40B4-BE49-F238E27FC236}">
                  <a16:creationId xmlns:a16="http://schemas.microsoft.com/office/drawing/2014/main" id="{D9F5F5F8-C8C3-4E4E-B768-C2706D7B3AAC}"/>
                </a:ext>
              </a:extLst>
            </p:cNvPr>
            <p:cNvSpPr/>
            <p:nvPr/>
          </p:nvSpPr>
          <p:spPr>
            <a:xfrm>
              <a:off x="2337817" y="6201109"/>
              <a:ext cx="7499400" cy="16980"/>
            </a:xfrm>
            <a:custGeom>
              <a:avLst/>
              <a:gdLst>
                <a:gd name="connsiteX0" fmla="*/ 0 w 7499400"/>
                <a:gd name="connsiteY0" fmla="*/ 0 h 0"/>
                <a:gd name="connsiteX1" fmla="*/ 7513313 w 7499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99400">
                  <a:moveTo>
                    <a:pt x="0" y="0"/>
                  </a:moveTo>
                  <a:lnTo>
                    <a:pt x="7513313" y="0"/>
                  </a:lnTo>
                </a:path>
              </a:pathLst>
            </a:custGeom>
            <a:ln w="1645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038C347-7B33-464A-BBFD-7E02486A7479}"/>
              </a:ext>
            </a:extLst>
          </p:cNvPr>
          <p:cNvSpPr txBox="1"/>
          <p:nvPr/>
        </p:nvSpPr>
        <p:spPr>
          <a:xfrm>
            <a:off x="103277" y="6492899"/>
            <a:ext cx="44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Oregano" panose="03060702040602030A04" pitchFamily="66" charset="0"/>
              </a:rPr>
              <a:t>3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5AABB0B-8208-4C64-97EF-AC337700C6B3}"/>
              </a:ext>
            </a:extLst>
          </p:cNvPr>
          <p:cNvGrpSpPr/>
          <p:nvPr/>
        </p:nvGrpSpPr>
        <p:grpSpPr>
          <a:xfrm>
            <a:off x="341173" y="224445"/>
            <a:ext cx="2693366" cy="913429"/>
            <a:chOff x="6854382" y="965509"/>
            <a:chExt cx="2693366" cy="9134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39AB667-F44E-4243-942F-FC2E89B4DCAF}"/>
                </a:ext>
              </a:extLst>
            </p:cNvPr>
            <p:cNvSpPr txBox="1"/>
            <p:nvPr/>
          </p:nvSpPr>
          <p:spPr>
            <a:xfrm>
              <a:off x="6854382" y="1247996"/>
              <a:ext cx="269336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charset="0"/>
                  <a:ea typeface="Poppins" charset="0"/>
                  <a:cs typeface="Poppins" charset="0"/>
                </a:rPr>
                <a:t>Homework</a:t>
              </a:r>
            </a:p>
          </p:txBody>
        </p:sp>
        <p:sp>
          <p:nvSpPr>
            <p:cNvPr id="115" name="Rounded Rectangle 17">
              <a:extLst>
                <a:ext uri="{FF2B5EF4-FFF2-40B4-BE49-F238E27FC236}">
                  <a16:creationId xmlns:a16="http://schemas.microsoft.com/office/drawing/2014/main" id="{8A71F9E4-7D54-4B2B-A9EB-B0CF8817B982}"/>
                </a:ext>
              </a:extLst>
            </p:cNvPr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ounded Rectangle 18">
              <a:extLst>
                <a:ext uri="{FF2B5EF4-FFF2-40B4-BE49-F238E27FC236}">
                  <a16:creationId xmlns:a16="http://schemas.microsoft.com/office/drawing/2014/main" id="{FDF40077-9F03-44F1-A5C5-0652DDF522E6}"/>
                </a:ext>
              </a:extLst>
            </p:cNvPr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ounded Rectangle 19">
              <a:extLst>
                <a:ext uri="{FF2B5EF4-FFF2-40B4-BE49-F238E27FC236}">
                  <a16:creationId xmlns:a16="http://schemas.microsoft.com/office/drawing/2014/main" id="{9D9E5FE2-022C-4817-BA84-7823ED5140AD}"/>
                </a:ext>
              </a:extLst>
            </p:cNvPr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60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55" y="844185"/>
            <a:ext cx="7382013" cy="400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HP\Desktop\المتوسط\1-SUPER GOAL\1متوسط\ف1\صور حلول سوبر1\3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5" t="71676" r="2813" b="10502"/>
          <a:stretch/>
        </p:blipFill>
        <p:spPr bwMode="auto">
          <a:xfrm>
            <a:off x="5410233" y="2848736"/>
            <a:ext cx="4483863" cy="1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173" y="224445"/>
            <a:ext cx="2204450" cy="913429"/>
            <a:chOff x="6854382" y="965509"/>
            <a:chExt cx="2204450" cy="913429"/>
          </a:xfrm>
        </p:grpSpPr>
        <p:sp>
          <p:nvSpPr>
            <p:cNvPr id="17" name="TextBox 16"/>
            <p:cNvSpPr txBox="1"/>
            <p:nvPr/>
          </p:nvSpPr>
          <p:spPr>
            <a:xfrm>
              <a:off x="6854382" y="1247996"/>
              <a:ext cx="220445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bg2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ight Triangle 1"/>
          <p:cNvSpPr/>
          <p:nvPr/>
        </p:nvSpPr>
        <p:spPr>
          <a:xfrm rot="10800000">
            <a:off x="10270256" y="-1"/>
            <a:ext cx="1921744" cy="1857375"/>
          </a:xfrm>
          <a:custGeom>
            <a:avLst/>
            <a:gdLst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857375 w 1857375"/>
              <a:gd name="connsiteY2" fmla="*/ 1857375 h 1857375"/>
              <a:gd name="connsiteX3" fmla="*/ 0 w 1857375"/>
              <a:gd name="connsiteY3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371601 w 1857375"/>
              <a:gd name="connsiteY2" fmla="*/ 1371599 h 1857375"/>
              <a:gd name="connsiteX3" fmla="*/ 1857375 w 1857375"/>
              <a:gd name="connsiteY3" fmla="*/ 1857375 h 1857375"/>
              <a:gd name="connsiteX4" fmla="*/ 0 w 1857375"/>
              <a:gd name="connsiteY4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971551 w 1857375"/>
              <a:gd name="connsiteY2" fmla="*/ 985836 h 1857375"/>
              <a:gd name="connsiteX3" fmla="*/ 1371601 w 1857375"/>
              <a:gd name="connsiteY3" fmla="*/ 1371599 h 1857375"/>
              <a:gd name="connsiteX4" fmla="*/ 1857375 w 1857375"/>
              <a:gd name="connsiteY4" fmla="*/ 1857375 h 1857375"/>
              <a:gd name="connsiteX5" fmla="*/ 0 w 1857375"/>
              <a:gd name="connsiteY5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414339 w 1857375"/>
              <a:gd name="connsiteY2" fmla="*/ 471486 h 1857375"/>
              <a:gd name="connsiteX3" fmla="*/ 971551 w 1857375"/>
              <a:gd name="connsiteY3" fmla="*/ 985836 h 1857375"/>
              <a:gd name="connsiteX4" fmla="*/ 1371601 w 1857375"/>
              <a:gd name="connsiteY4" fmla="*/ 1371599 h 1857375"/>
              <a:gd name="connsiteX5" fmla="*/ 1857375 w 1857375"/>
              <a:gd name="connsiteY5" fmla="*/ 1857375 h 1857375"/>
              <a:gd name="connsiteX6" fmla="*/ 0 w 1857375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914114 h 1914114"/>
              <a:gd name="connsiteX1" fmla="*/ 0 w 1911029"/>
              <a:gd name="connsiteY1" fmla="*/ 56739 h 1914114"/>
              <a:gd name="connsiteX2" fmla="*/ 414339 w 1911029"/>
              <a:gd name="connsiteY2" fmla="*/ 528225 h 1914114"/>
              <a:gd name="connsiteX3" fmla="*/ 971551 w 1911029"/>
              <a:gd name="connsiteY3" fmla="*/ 1042575 h 1914114"/>
              <a:gd name="connsiteX4" fmla="*/ 1371601 w 1911029"/>
              <a:gd name="connsiteY4" fmla="*/ 1428338 h 1914114"/>
              <a:gd name="connsiteX5" fmla="*/ 1857375 w 1911029"/>
              <a:gd name="connsiteY5" fmla="*/ 1914114 h 1914114"/>
              <a:gd name="connsiteX6" fmla="*/ 0 w 1911029"/>
              <a:gd name="connsiteY6" fmla="*/ 1914114 h 1914114"/>
              <a:gd name="connsiteX0" fmla="*/ 0 w 1911029"/>
              <a:gd name="connsiteY0" fmla="*/ 1906325 h 1906325"/>
              <a:gd name="connsiteX1" fmla="*/ 0 w 1911029"/>
              <a:gd name="connsiteY1" fmla="*/ 48950 h 1906325"/>
              <a:gd name="connsiteX2" fmla="*/ 385764 w 1911029"/>
              <a:gd name="connsiteY2" fmla="*/ 634736 h 1906325"/>
              <a:gd name="connsiteX3" fmla="*/ 971551 w 1911029"/>
              <a:gd name="connsiteY3" fmla="*/ 1034786 h 1906325"/>
              <a:gd name="connsiteX4" fmla="*/ 1371601 w 1911029"/>
              <a:gd name="connsiteY4" fmla="*/ 1420549 h 1906325"/>
              <a:gd name="connsiteX5" fmla="*/ 1857375 w 1911029"/>
              <a:gd name="connsiteY5" fmla="*/ 1906325 h 1906325"/>
              <a:gd name="connsiteX6" fmla="*/ 0 w 1911029"/>
              <a:gd name="connsiteY6" fmla="*/ 1906325 h 1906325"/>
              <a:gd name="connsiteX0" fmla="*/ 0 w 1908557"/>
              <a:gd name="connsiteY0" fmla="*/ 1904530 h 1904530"/>
              <a:gd name="connsiteX1" fmla="*/ 0 w 1908557"/>
              <a:gd name="connsiteY1" fmla="*/ 47155 h 1904530"/>
              <a:gd name="connsiteX2" fmla="*/ 385764 w 1908557"/>
              <a:gd name="connsiteY2" fmla="*/ 632941 h 1904530"/>
              <a:gd name="connsiteX3" fmla="*/ 1200151 w 1908557"/>
              <a:gd name="connsiteY3" fmla="*/ 832966 h 1904530"/>
              <a:gd name="connsiteX4" fmla="*/ 1371601 w 1908557"/>
              <a:gd name="connsiteY4" fmla="*/ 1418754 h 1904530"/>
              <a:gd name="connsiteX5" fmla="*/ 1857375 w 1908557"/>
              <a:gd name="connsiteY5" fmla="*/ 1904530 h 1904530"/>
              <a:gd name="connsiteX6" fmla="*/ 0 w 1908557"/>
              <a:gd name="connsiteY6" fmla="*/ 1904530 h 1904530"/>
              <a:gd name="connsiteX0" fmla="*/ 0 w 1901266"/>
              <a:gd name="connsiteY0" fmla="*/ 1904530 h 1904530"/>
              <a:gd name="connsiteX1" fmla="*/ 0 w 1901266"/>
              <a:gd name="connsiteY1" fmla="*/ 47155 h 1904530"/>
              <a:gd name="connsiteX2" fmla="*/ 385764 w 1901266"/>
              <a:gd name="connsiteY2" fmla="*/ 632941 h 1904530"/>
              <a:gd name="connsiteX3" fmla="*/ 1200151 w 1901266"/>
              <a:gd name="connsiteY3" fmla="*/ 832966 h 1904530"/>
              <a:gd name="connsiteX4" fmla="*/ 1243017 w 1901266"/>
              <a:gd name="connsiteY4" fmla="*/ 1475904 h 1904530"/>
              <a:gd name="connsiteX5" fmla="*/ 1857375 w 1901266"/>
              <a:gd name="connsiteY5" fmla="*/ 1904530 h 1904530"/>
              <a:gd name="connsiteX6" fmla="*/ 0 w 1901266"/>
              <a:gd name="connsiteY6" fmla="*/ 1904530 h 1904530"/>
              <a:gd name="connsiteX0" fmla="*/ 0 w 1901266"/>
              <a:gd name="connsiteY0" fmla="*/ 1907887 h 1907887"/>
              <a:gd name="connsiteX1" fmla="*/ 0 w 1901266"/>
              <a:gd name="connsiteY1" fmla="*/ 50512 h 1907887"/>
              <a:gd name="connsiteX2" fmla="*/ 428627 w 1901266"/>
              <a:gd name="connsiteY2" fmla="*/ 579148 h 1907887"/>
              <a:gd name="connsiteX3" fmla="*/ 1200151 w 1901266"/>
              <a:gd name="connsiteY3" fmla="*/ 836323 h 1907887"/>
              <a:gd name="connsiteX4" fmla="*/ 1243017 w 1901266"/>
              <a:gd name="connsiteY4" fmla="*/ 1479261 h 1907887"/>
              <a:gd name="connsiteX5" fmla="*/ 1857375 w 1901266"/>
              <a:gd name="connsiteY5" fmla="*/ 1907887 h 1907887"/>
              <a:gd name="connsiteX6" fmla="*/ 0 w 1901266"/>
              <a:gd name="connsiteY6" fmla="*/ 1907887 h 1907887"/>
              <a:gd name="connsiteX0" fmla="*/ 0 w 1901266"/>
              <a:gd name="connsiteY0" fmla="*/ 1857375 h 1857375"/>
              <a:gd name="connsiteX1" fmla="*/ 0 w 1901266"/>
              <a:gd name="connsiteY1" fmla="*/ 0 h 1857375"/>
              <a:gd name="connsiteX2" fmla="*/ 428627 w 1901266"/>
              <a:gd name="connsiteY2" fmla="*/ 528636 h 1857375"/>
              <a:gd name="connsiteX3" fmla="*/ 1200151 w 1901266"/>
              <a:gd name="connsiteY3" fmla="*/ 785811 h 1857375"/>
              <a:gd name="connsiteX4" fmla="*/ 1243017 w 1901266"/>
              <a:gd name="connsiteY4" fmla="*/ 1428749 h 1857375"/>
              <a:gd name="connsiteX5" fmla="*/ 1857375 w 1901266"/>
              <a:gd name="connsiteY5" fmla="*/ 1857375 h 1857375"/>
              <a:gd name="connsiteX6" fmla="*/ 0 w 1901266"/>
              <a:gd name="connsiteY6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266" h="1857375">
                <a:moveTo>
                  <a:pt x="0" y="1857375"/>
                </a:moveTo>
                <a:lnTo>
                  <a:pt x="0" y="0"/>
                </a:lnTo>
                <a:cubicBezTo>
                  <a:pt x="411957" y="54769"/>
                  <a:pt x="228602" y="397668"/>
                  <a:pt x="428627" y="528636"/>
                </a:cubicBezTo>
                <a:cubicBezTo>
                  <a:pt x="628652" y="659605"/>
                  <a:pt x="1064419" y="635792"/>
                  <a:pt x="1200151" y="785811"/>
                </a:cubicBezTo>
                <a:cubicBezTo>
                  <a:pt x="1335883" y="935830"/>
                  <a:pt x="1133480" y="1250155"/>
                  <a:pt x="1243017" y="1428749"/>
                </a:cubicBezTo>
                <a:cubicBezTo>
                  <a:pt x="1352554" y="1607343"/>
                  <a:pt x="2085975" y="1776412"/>
                  <a:pt x="1857375" y="1857375"/>
                </a:cubicBezTo>
                <a:lnTo>
                  <a:pt x="0" y="1857375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8514430" y="1220335"/>
            <a:ext cx="2198623" cy="212914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384396" y="1220334"/>
            <a:ext cx="2198623" cy="212914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761074" y="1220334"/>
            <a:ext cx="2198623" cy="212914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137752" y="1220335"/>
            <a:ext cx="2198623" cy="212914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534" y="3646909"/>
            <a:ext cx="3741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534" y="4724293"/>
            <a:ext cx="88123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433" y="5247513"/>
            <a:ext cx="995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135" y="4184788"/>
            <a:ext cx="64977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433" y="5756013"/>
            <a:ext cx="56402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17" y="5854105"/>
            <a:ext cx="907355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314;p29">
            <a:extLst>
              <a:ext uri="{FF2B5EF4-FFF2-40B4-BE49-F238E27FC236}">
                <a16:creationId xmlns:a16="http://schemas.microsoft.com/office/drawing/2014/main" id="{9F8C8E63-9F5F-4CB9-A8FE-7D3A0C1AEFCC}"/>
              </a:ext>
            </a:extLst>
          </p:cNvPr>
          <p:cNvSpPr/>
          <p:nvPr/>
        </p:nvSpPr>
        <p:spPr>
          <a:xfrm>
            <a:off x="10749953" y="4631663"/>
            <a:ext cx="819163" cy="2211794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3" name="Google Shape;316;p29">
            <a:extLst>
              <a:ext uri="{FF2B5EF4-FFF2-40B4-BE49-F238E27FC236}">
                <a16:creationId xmlns:a16="http://schemas.microsoft.com/office/drawing/2014/main" id="{35CCD65A-84ED-4A11-9750-7B8F1D09F700}"/>
              </a:ext>
            </a:extLst>
          </p:cNvPr>
          <p:cNvSpPr/>
          <p:nvPr/>
        </p:nvSpPr>
        <p:spPr>
          <a:xfrm>
            <a:off x="11093800" y="5346886"/>
            <a:ext cx="950631" cy="1528050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313;p29">
            <a:extLst>
              <a:ext uri="{FF2B5EF4-FFF2-40B4-BE49-F238E27FC236}">
                <a16:creationId xmlns:a16="http://schemas.microsoft.com/office/drawing/2014/main" id="{49AE9127-D52C-4EFA-9650-68746D46BDB1}"/>
              </a:ext>
            </a:extLst>
          </p:cNvPr>
          <p:cNvSpPr/>
          <p:nvPr/>
        </p:nvSpPr>
        <p:spPr>
          <a:xfrm>
            <a:off x="9649479" y="5152956"/>
            <a:ext cx="1579237" cy="1690501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5E2EC5A-8983-4320-952B-53959BF29E80}"/>
              </a:ext>
            </a:extLst>
          </p:cNvPr>
          <p:cNvGrpSpPr/>
          <p:nvPr/>
        </p:nvGrpSpPr>
        <p:grpSpPr>
          <a:xfrm>
            <a:off x="341173" y="224445"/>
            <a:ext cx="4767652" cy="913429"/>
            <a:chOff x="6854382" y="965509"/>
            <a:chExt cx="4767652" cy="913429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6008697-F9CA-4597-B4B6-784578ADA71F}"/>
                </a:ext>
              </a:extLst>
            </p:cNvPr>
            <p:cNvSpPr txBox="1"/>
            <p:nvPr/>
          </p:nvSpPr>
          <p:spPr>
            <a:xfrm>
              <a:off x="6854382" y="1247996"/>
              <a:ext cx="4767652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charset="0"/>
                  <a:ea typeface="Poppins" charset="0"/>
                  <a:cs typeface="Poppins" charset="0"/>
                </a:rPr>
                <a:t>Learning Objectives</a:t>
              </a:r>
            </a:p>
          </p:txBody>
        </p:sp>
        <p:sp>
          <p:nvSpPr>
            <p:cNvPr id="125" name="Rounded Rectangle 17">
              <a:extLst>
                <a:ext uri="{FF2B5EF4-FFF2-40B4-BE49-F238E27FC236}">
                  <a16:creationId xmlns:a16="http://schemas.microsoft.com/office/drawing/2014/main" id="{7D9769CC-8A30-4104-8988-F13E45A31329}"/>
                </a:ext>
              </a:extLst>
            </p:cNvPr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ounded Rectangle 18">
              <a:extLst>
                <a:ext uri="{FF2B5EF4-FFF2-40B4-BE49-F238E27FC236}">
                  <a16:creationId xmlns:a16="http://schemas.microsoft.com/office/drawing/2014/main" id="{01AC545A-48A9-4871-8A2C-CDD16D29C8C1}"/>
                </a:ext>
              </a:extLst>
            </p:cNvPr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ounded Rectangle 19">
              <a:extLst>
                <a:ext uri="{FF2B5EF4-FFF2-40B4-BE49-F238E27FC236}">
                  <a16:creationId xmlns:a16="http://schemas.microsoft.com/office/drawing/2014/main" id="{62F69BA5-0D32-4F09-88B1-14E833F97343}"/>
                </a:ext>
              </a:extLst>
            </p:cNvPr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Google Shape;311;p29">
            <a:extLst>
              <a:ext uri="{FF2B5EF4-FFF2-40B4-BE49-F238E27FC236}">
                <a16:creationId xmlns:a16="http://schemas.microsoft.com/office/drawing/2014/main" id="{A96B95F1-E6F2-4823-9138-7B93C2F532A0}"/>
              </a:ext>
            </a:extLst>
          </p:cNvPr>
          <p:cNvSpPr/>
          <p:nvPr/>
        </p:nvSpPr>
        <p:spPr>
          <a:xfrm rot="10800000" flipV="1">
            <a:off x="-170426" y="5718232"/>
            <a:ext cx="13023273" cy="1193708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93B5F-3634-43B5-9C5E-588667E831A0}"/>
              </a:ext>
            </a:extLst>
          </p:cNvPr>
          <p:cNvSpPr/>
          <p:nvPr/>
        </p:nvSpPr>
        <p:spPr>
          <a:xfrm>
            <a:off x="5645634" y="2573890"/>
            <a:ext cx="60988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rgbClr val="E32D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volini" panose="03000502040302020204" pitchFamily="66" charset="0"/>
              </a:rPr>
              <a:t>Differentiate between conjunctions correctly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1900D17-918D-415A-9A9A-76280F985AEC}"/>
              </a:ext>
            </a:extLst>
          </p:cNvPr>
          <p:cNvSpPr/>
          <p:nvPr/>
        </p:nvSpPr>
        <p:spPr>
          <a:xfrm>
            <a:off x="5645634" y="3275754"/>
            <a:ext cx="41407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rgbClr val="F2802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volini" panose="03000502040302020204" pitchFamily="66" charset="0"/>
              </a:rPr>
              <a:t>Use conjunctions correctly.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0C06E43-103D-47AE-81E9-F20DF73AC1DE}"/>
              </a:ext>
            </a:extLst>
          </p:cNvPr>
          <p:cNvSpPr/>
          <p:nvPr/>
        </p:nvSpPr>
        <p:spPr>
          <a:xfrm>
            <a:off x="5624909" y="3933707"/>
            <a:ext cx="64195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rgbClr val="FFC5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volini" panose="03000502040302020204" pitchFamily="66" charset="0"/>
              </a:rPr>
              <a:t>Ask questions about a room and the house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514655D-B9E1-48C4-A335-0D506C0936C1}"/>
              </a:ext>
            </a:extLst>
          </p:cNvPr>
          <p:cNvSpPr/>
          <p:nvPr/>
        </p:nvSpPr>
        <p:spPr>
          <a:xfrm>
            <a:off x="5645634" y="4612929"/>
            <a:ext cx="6022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rgbClr val="1EB79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volini" panose="03000502040302020204" pitchFamily="66" charset="0"/>
              </a:rPr>
              <a:t>Answer questions about a room an the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687E1-793B-4A49-ACB1-9317806E0A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1756606"/>
            <a:ext cx="5618093" cy="51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5">
            <a:extLst>
              <a:ext uri="{FF2B5EF4-FFF2-40B4-BE49-F238E27FC236}">
                <a16:creationId xmlns:a16="http://schemas.microsoft.com/office/drawing/2014/main" id="{5B6A5035-A467-4D33-8A55-A02F2579E5F2}"/>
              </a:ext>
            </a:extLst>
          </p:cNvPr>
          <p:cNvSpPr>
            <a:spLocks/>
          </p:cNvSpPr>
          <p:nvPr/>
        </p:nvSpPr>
        <p:spPr bwMode="auto">
          <a:xfrm>
            <a:off x="4979254" y="3719072"/>
            <a:ext cx="7212745" cy="3138928"/>
          </a:xfrm>
          <a:custGeom>
            <a:avLst/>
            <a:gdLst>
              <a:gd name="T0" fmla="*/ 1269 w 1269"/>
              <a:gd name="T1" fmla="*/ 278 h 651"/>
              <a:gd name="T2" fmla="*/ 1090 w 1269"/>
              <a:gd name="T3" fmla="*/ 111 h 651"/>
              <a:gd name="T4" fmla="*/ 704 w 1269"/>
              <a:gd name="T5" fmla="*/ 2 h 651"/>
              <a:gd name="T6" fmla="*/ 372 w 1269"/>
              <a:gd name="T7" fmla="*/ 185 h 651"/>
              <a:gd name="T8" fmla="*/ 207 w 1269"/>
              <a:gd name="T9" fmla="*/ 449 h 651"/>
              <a:gd name="T10" fmla="*/ 11 w 1269"/>
              <a:gd name="T11" fmla="*/ 589 h 651"/>
              <a:gd name="T12" fmla="*/ 2 w 1269"/>
              <a:gd name="T13" fmla="*/ 651 h 651"/>
              <a:gd name="T14" fmla="*/ 1269 w 1269"/>
              <a:gd name="T15" fmla="*/ 651 h 651"/>
              <a:gd name="T16" fmla="*/ 1269 w 1269"/>
              <a:gd name="T17" fmla="*/ 278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651">
                <a:moveTo>
                  <a:pt x="1269" y="278"/>
                </a:moveTo>
                <a:cubicBezTo>
                  <a:pt x="1224" y="211"/>
                  <a:pt x="1162" y="154"/>
                  <a:pt x="1090" y="111"/>
                </a:cubicBezTo>
                <a:cubicBezTo>
                  <a:pt x="975" y="43"/>
                  <a:pt x="841" y="0"/>
                  <a:pt x="704" y="2"/>
                </a:cubicBezTo>
                <a:cubicBezTo>
                  <a:pt x="576" y="4"/>
                  <a:pt x="441" y="63"/>
                  <a:pt x="372" y="185"/>
                </a:cubicBezTo>
                <a:cubicBezTo>
                  <a:pt x="315" y="284"/>
                  <a:pt x="298" y="376"/>
                  <a:pt x="207" y="449"/>
                </a:cubicBezTo>
                <a:cubicBezTo>
                  <a:pt x="143" y="500"/>
                  <a:pt x="42" y="517"/>
                  <a:pt x="11" y="589"/>
                </a:cubicBezTo>
                <a:cubicBezTo>
                  <a:pt x="2" y="609"/>
                  <a:pt x="0" y="630"/>
                  <a:pt x="2" y="651"/>
                </a:cubicBezTo>
                <a:cubicBezTo>
                  <a:pt x="1269" y="651"/>
                  <a:pt x="1269" y="651"/>
                  <a:pt x="1269" y="651"/>
                </a:cubicBezTo>
                <a:lnTo>
                  <a:pt x="1269" y="278"/>
                </a:ln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5">
            <a:extLst>
              <a:ext uri="{FF2B5EF4-FFF2-40B4-BE49-F238E27FC236}">
                <a16:creationId xmlns:a16="http://schemas.microsoft.com/office/drawing/2014/main" id="{2BD788E6-5513-4154-90AA-82E10A7A3734}"/>
              </a:ext>
            </a:extLst>
          </p:cNvPr>
          <p:cNvSpPr>
            <a:spLocks/>
          </p:cNvSpPr>
          <p:nvPr/>
        </p:nvSpPr>
        <p:spPr bwMode="auto">
          <a:xfrm>
            <a:off x="5509452" y="4095589"/>
            <a:ext cx="6682548" cy="2762411"/>
          </a:xfrm>
          <a:custGeom>
            <a:avLst/>
            <a:gdLst>
              <a:gd name="T0" fmla="*/ 1269 w 1269"/>
              <a:gd name="T1" fmla="*/ 278 h 651"/>
              <a:gd name="T2" fmla="*/ 1090 w 1269"/>
              <a:gd name="T3" fmla="*/ 111 h 651"/>
              <a:gd name="T4" fmla="*/ 704 w 1269"/>
              <a:gd name="T5" fmla="*/ 2 h 651"/>
              <a:gd name="T6" fmla="*/ 372 w 1269"/>
              <a:gd name="T7" fmla="*/ 185 h 651"/>
              <a:gd name="T8" fmla="*/ 207 w 1269"/>
              <a:gd name="T9" fmla="*/ 449 h 651"/>
              <a:gd name="T10" fmla="*/ 11 w 1269"/>
              <a:gd name="T11" fmla="*/ 589 h 651"/>
              <a:gd name="T12" fmla="*/ 2 w 1269"/>
              <a:gd name="T13" fmla="*/ 651 h 651"/>
              <a:gd name="T14" fmla="*/ 1269 w 1269"/>
              <a:gd name="T15" fmla="*/ 651 h 651"/>
              <a:gd name="T16" fmla="*/ 1269 w 1269"/>
              <a:gd name="T17" fmla="*/ 278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651">
                <a:moveTo>
                  <a:pt x="1269" y="278"/>
                </a:moveTo>
                <a:cubicBezTo>
                  <a:pt x="1224" y="211"/>
                  <a:pt x="1162" y="154"/>
                  <a:pt x="1090" y="111"/>
                </a:cubicBezTo>
                <a:cubicBezTo>
                  <a:pt x="975" y="43"/>
                  <a:pt x="841" y="0"/>
                  <a:pt x="704" y="2"/>
                </a:cubicBezTo>
                <a:cubicBezTo>
                  <a:pt x="576" y="4"/>
                  <a:pt x="441" y="63"/>
                  <a:pt x="372" y="185"/>
                </a:cubicBezTo>
                <a:cubicBezTo>
                  <a:pt x="315" y="284"/>
                  <a:pt x="298" y="376"/>
                  <a:pt x="207" y="449"/>
                </a:cubicBezTo>
                <a:cubicBezTo>
                  <a:pt x="143" y="500"/>
                  <a:pt x="42" y="517"/>
                  <a:pt x="11" y="589"/>
                </a:cubicBezTo>
                <a:cubicBezTo>
                  <a:pt x="2" y="609"/>
                  <a:pt x="0" y="630"/>
                  <a:pt x="2" y="651"/>
                </a:cubicBezTo>
                <a:cubicBezTo>
                  <a:pt x="1269" y="651"/>
                  <a:pt x="1269" y="651"/>
                  <a:pt x="1269" y="651"/>
                </a:cubicBezTo>
                <a:lnTo>
                  <a:pt x="1269" y="278"/>
                </a:lnTo>
                <a:close/>
              </a:path>
            </a:pathLst>
          </a:custGeom>
          <a:solidFill>
            <a:srgbClr val="94B6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04AAA3-45A5-4C03-A031-48FE46A68466}"/>
              </a:ext>
            </a:extLst>
          </p:cNvPr>
          <p:cNvSpPr/>
          <p:nvPr/>
        </p:nvSpPr>
        <p:spPr>
          <a:xfrm>
            <a:off x="3322932" y="541112"/>
            <a:ext cx="526269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>
                <a:ln w="0">
                  <a:solidFill>
                    <a:schemeClr val="tx1"/>
                  </a:solidFill>
                </a:ln>
                <a:solidFill>
                  <a:srgbClr val="94B6D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dirty="0">
              <a:ln w="0">
                <a:solidFill>
                  <a:schemeClr val="tx1"/>
                </a:solidFill>
              </a:ln>
              <a:solidFill>
                <a:srgbClr val="94B6D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iwani Bent" panose="02010400000000000000" pitchFamily="2" charset="-7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71F51E-3F80-4665-810C-8D95032A69CD}"/>
              </a:ext>
            </a:extLst>
          </p:cNvPr>
          <p:cNvSpPr txBox="1"/>
          <p:nvPr/>
        </p:nvSpPr>
        <p:spPr>
          <a:xfrm>
            <a:off x="1199088" y="2248930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dirty="0">
              <a:solidFill>
                <a:schemeClr val="accent1"/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dirty="0">
                <a:solidFill>
                  <a:schemeClr val="accent1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CA693-4A67-45A2-9E6B-CA5DBE6A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53" y="2720148"/>
            <a:ext cx="8080349" cy="43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29">
            <a:extLst>
              <a:ext uri="{FF2B5EF4-FFF2-40B4-BE49-F238E27FC236}">
                <a16:creationId xmlns:a16="http://schemas.microsoft.com/office/drawing/2014/main" id="{3AEDFC22-9B57-4B6E-A218-2651721BC59C}"/>
              </a:ext>
            </a:extLst>
          </p:cNvPr>
          <p:cNvSpPr/>
          <p:nvPr/>
        </p:nvSpPr>
        <p:spPr>
          <a:xfrm>
            <a:off x="189216" y="5577889"/>
            <a:ext cx="1143703" cy="1286666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16;p29">
            <a:extLst>
              <a:ext uri="{FF2B5EF4-FFF2-40B4-BE49-F238E27FC236}">
                <a16:creationId xmlns:a16="http://schemas.microsoft.com/office/drawing/2014/main" id="{8B0EA723-DAE8-49A0-80F3-A81EE6CA0E19}"/>
              </a:ext>
            </a:extLst>
          </p:cNvPr>
          <p:cNvSpPr/>
          <p:nvPr/>
        </p:nvSpPr>
        <p:spPr>
          <a:xfrm>
            <a:off x="1044032" y="5329950"/>
            <a:ext cx="950631" cy="1528050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7;p29">
            <a:extLst>
              <a:ext uri="{FF2B5EF4-FFF2-40B4-BE49-F238E27FC236}">
                <a16:creationId xmlns:a16="http://schemas.microsoft.com/office/drawing/2014/main" id="{9EA5935C-D46A-4027-8F5D-15096997967C}"/>
              </a:ext>
            </a:extLst>
          </p:cNvPr>
          <p:cNvSpPr/>
          <p:nvPr/>
        </p:nvSpPr>
        <p:spPr>
          <a:xfrm>
            <a:off x="1646237" y="5335696"/>
            <a:ext cx="950542" cy="1528230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13;p29">
            <a:extLst>
              <a:ext uri="{FF2B5EF4-FFF2-40B4-BE49-F238E27FC236}">
                <a16:creationId xmlns:a16="http://schemas.microsoft.com/office/drawing/2014/main" id="{9292DB7C-239C-4485-9021-D03511A650B7}"/>
              </a:ext>
            </a:extLst>
          </p:cNvPr>
          <p:cNvSpPr/>
          <p:nvPr/>
        </p:nvSpPr>
        <p:spPr>
          <a:xfrm>
            <a:off x="10106853" y="5159076"/>
            <a:ext cx="1579237" cy="1690501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314;p29">
            <a:extLst>
              <a:ext uri="{FF2B5EF4-FFF2-40B4-BE49-F238E27FC236}">
                <a16:creationId xmlns:a16="http://schemas.microsoft.com/office/drawing/2014/main" id="{11A42C52-2D52-4177-B6E9-8A0F99CF0B99}"/>
              </a:ext>
            </a:extLst>
          </p:cNvPr>
          <p:cNvSpPr/>
          <p:nvPr/>
        </p:nvSpPr>
        <p:spPr>
          <a:xfrm>
            <a:off x="11233407" y="4623144"/>
            <a:ext cx="819163" cy="2211794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Google Shape;311;p29">
            <a:extLst>
              <a:ext uri="{FF2B5EF4-FFF2-40B4-BE49-F238E27FC236}">
                <a16:creationId xmlns:a16="http://schemas.microsoft.com/office/drawing/2014/main" id="{2F6E974D-91FB-4458-B6DE-5FE51008E574}"/>
              </a:ext>
            </a:extLst>
          </p:cNvPr>
          <p:cNvSpPr/>
          <p:nvPr/>
        </p:nvSpPr>
        <p:spPr>
          <a:xfrm>
            <a:off x="-12715" y="5899222"/>
            <a:ext cx="12183087" cy="956021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Freeform 247">
            <a:extLst>
              <a:ext uri="{FF2B5EF4-FFF2-40B4-BE49-F238E27FC236}">
                <a16:creationId xmlns:a16="http://schemas.microsoft.com/office/drawing/2014/main" id="{7DB142D2-C837-6840-A200-12A50DA2CB82}"/>
              </a:ext>
            </a:extLst>
          </p:cNvPr>
          <p:cNvSpPr/>
          <p:nvPr/>
        </p:nvSpPr>
        <p:spPr>
          <a:xfrm flipH="1">
            <a:off x="0" y="0"/>
            <a:ext cx="3590041" cy="2568870"/>
          </a:xfrm>
          <a:custGeom>
            <a:avLst/>
            <a:gdLst>
              <a:gd name="connsiteX0" fmla="*/ 7148 w 3590041"/>
              <a:gd name="connsiteY0" fmla="*/ 0 h 2568870"/>
              <a:gd name="connsiteX1" fmla="*/ 3590041 w 3590041"/>
              <a:gd name="connsiteY1" fmla="*/ 0 h 2568870"/>
              <a:gd name="connsiteX2" fmla="*/ 3590041 w 3590041"/>
              <a:gd name="connsiteY2" fmla="*/ 1744061 h 2568870"/>
              <a:gd name="connsiteX3" fmla="*/ 3472543 w 3590041"/>
              <a:gd name="connsiteY3" fmla="*/ 1816628 h 2568870"/>
              <a:gd name="connsiteX4" fmla="*/ 3049899 w 3590041"/>
              <a:gd name="connsiteY4" fmla="*/ 1918084 h 2568870"/>
              <a:gd name="connsiteX5" fmla="*/ 2882564 w 3590041"/>
              <a:gd name="connsiteY5" fmla="*/ 1902402 h 2568870"/>
              <a:gd name="connsiteX6" fmla="*/ 2569606 w 3590041"/>
              <a:gd name="connsiteY6" fmla="*/ 1844555 h 2568870"/>
              <a:gd name="connsiteX7" fmla="*/ 2480439 w 3590041"/>
              <a:gd name="connsiteY7" fmla="*/ 1855378 h 2568870"/>
              <a:gd name="connsiteX8" fmla="*/ 2153588 w 3590041"/>
              <a:gd name="connsiteY8" fmla="*/ 2119058 h 2568870"/>
              <a:gd name="connsiteX9" fmla="*/ 1489527 w 3590041"/>
              <a:gd name="connsiteY9" fmla="*/ 2538566 h 2568870"/>
              <a:gd name="connsiteX10" fmla="*/ 1244776 w 3590041"/>
              <a:gd name="connsiteY10" fmla="*/ 2568870 h 2568870"/>
              <a:gd name="connsiteX11" fmla="*/ 729143 w 3590041"/>
              <a:gd name="connsiteY11" fmla="*/ 2408802 h 2568870"/>
              <a:gd name="connsiteX12" fmla="*/ 453690 w 3590041"/>
              <a:gd name="connsiteY12" fmla="*/ 1709180 h 2568870"/>
              <a:gd name="connsiteX13" fmla="*/ 576695 w 3590041"/>
              <a:gd name="connsiteY13" fmla="*/ 1313085 h 2568870"/>
              <a:gd name="connsiteX14" fmla="*/ 400061 w 3590041"/>
              <a:gd name="connsiteY14" fmla="*/ 855101 h 2568870"/>
              <a:gd name="connsiteX15" fmla="*/ 93398 w 3590041"/>
              <a:gd name="connsiteY15" fmla="*/ 457923 h 2568870"/>
              <a:gd name="connsiteX16" fmla="*/ 1520 w 3590041"/>
              <a:gd name="connsiteY16" fmla="*/ 43929 h 256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0041" h="2568870">
                <a:moveTo>
                  <a:pt x="7148" y="0"/>
                </a:moveTo>
                <a:lnTo>
                  <a:pt x="3590041" y="0"/>
                </a:lnTo>
                <a:lnTo>
                  <a:pt x="3590041" y="1744061"/>
                </a:lnTo>
                <a:lnTo>
                  <a:pt x="3472543" y="1816628"/>
                </a:lnTo>
                <a:cubicBezTo>
                  <a:pt x="3342328" y="1883048"/>
                  <a:pt x="3196058" y="1918084"/>
                  <a:pt x="3049899" y="1918084"/>
                </a:cubicBezTo>
                <a:cubicBezTo>
                  <a:pt x="2993796" y="1918084"/>
                  <a:pt x="2937716" y="1912916"/>
                  <a:pt x="2882564" y="1902402"/>
                </a:cubicBezTo>
                <a:cubicBezTo>
                  <a:pt x="2778598" y="1882545"/>
                  <a:pt x="2673262" y="1844555"/>
                  <a:pt x="2569606" y="1844555"/>
                </a:cubicBezTo>
                <a:cubicBezTo>
                  <a:pt x="2539722" y="1844555"/>
                  <a:pt x="2509970" y="1847713"/>
                  <a:pt x="2480439" y="1855378"/>
                </a:cubicBezTo>
                <a:cubicBezTo>
                  <a:pt x="2342812" y="1891115"/>
                  <a:pt x="2249382" y="2014010"/>
                  <a:pt x="2153588" y="2119058"/>
                </a:cubicBezTo>
                <a:cubicBezTo>
                  <a:pt x="1974657" y="2315372"/>
                  <a:pt x="1747134" y="2473916"/>
                  <a:pt x="1489527" y="2538566"/>
                </a:cubicBezTo>
                <a:cubicBezTo>
                  <a:pt x="1409858" y="2558599"/>
                  <a:pt x="1327228" y="2568870"/>
                  <a:pt x="1244776" y="2568870"/>
                </a:cubicBezTo>
                <a:cubicBezTo>
                  <a:pt x="1060478" y="2568870"/>
                  <a:pt x="876997" y="2517539"/>
                  <a:pt x="729143" y="2408802"/>
                </a:cubicBezTo>
                <a:cubicBezTo>
                  <a:pt x="515005" y="2251473"/>
                  <a:pt x="391315" y="1967427"/>
                  <a:pt x="453690" y="1709180"/>
                </a:cubicBezTo>
                <a:cubicBezTo>
                  <a:pt x="486335" y="1574380"/>
                  <a:pt x="565121" y="1451243"/>
                  <a:pt x="576695" y="1313085"/>
                </a:cubicBezTo>
                <a:cubicBezTo>
                  <a:pt x="590632" y="1146060"/>
                  <a:pt x="503541" y="987007"/>
                  <a:pt x="400061" y="855101"/>
                </a:cubicBezTo>
                <a:cubicBezTo>
                  <a:pt x="296670" y="723194"/>
                  <a:pt x="173333" y="605159"/>
                  <a:pt x="93398" y="457923"/>
                </a:cubicBezTo>
                <a:cubicBezTo>
                  <a:pt x="20482" y="323604"/>
                  <a:pt x="-7081" y="181512"/>
                  <a:pt x="1520" y="439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BF40CA1D-C9F9-4F98-9371-1B0BCA8E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385813"/>
            <a:ext cx="9948445" cy="464012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C558D77-9E6F-4A95-8AAC-897FC74ECCF1}"/>
              </a:ext>
            </a:extLst>
          </p:cNvPr>
          <p:cNvGrpSpPr/>
          <p:nvPr/>
        </p:nvGrpSpPr>
        <p:grpSpPr>
          <a:xfrm>
            <a:off x="341173" y="224445"/>
            <a:ext cx="6864380" cy="913429"/>
            <a:chOff x="6854382" y="965509"/>
            <a:chExt cx="6864380" cy="9134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8DB988-BF6F-4C72-B6E2-C8866AE4461B}"/>
                </a:ext>
              </a:extLst>
            </p:cNvPr>
            <p:cNvSpPr txBox="1"/>
            <p:nvPr/>
          </p:nvSpPr>
          <p:spPr>
            <a:xfrm>
              <a:off x="6854382" y="1247996"/>
              <a:ext cx="686438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charset="0"/>
                  <a:ea typeface="Poppins" charset="0"/>
                  <a:cs typeface="Poppins" charset="0"/>
                </a:rPr>
                <a:t>Form, Meaning and Function 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E2E9FD2E-C05D-40F9-AC06-2BE5F8494DFA}"/>
                </a:ext>
              </a:extLst>
            </p:cNvPr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ADDCF8FB-7A3B-47B8-A2CD-0B75A8C94B0E}"/>
                </a:ext>
              </a:extLst>
            </p:cNvPr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id="{8F004C62-4D37-4716-81B2-AA6359FD64DE}"/>
                </a:ext>
              </a:extLst>
            </p:cNvPr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5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48">
            <a:extLst>
              <a:ext uri="{FF2B5EF4-FFF2-40B4-BE49-F238E27FC236}">
                <a16:creationId xmlns:a16="http://schemas.microsoft.com/office/drawing/2014/main" id="{7FF037C5-FA8C-DB40-BECB-9D6A6AF9F6DD}"/>
              </a:ext>
            </a:extLst>
          </p:cNvPr>
          <p:cNvSpPr/>
          <p:nvPr/>
        </p:nvSpPr>
        <p:spPr>
          <a:xfrm>
            <a:off x="1295725" y="4559896"/>
            <a:ext cx="4115337" cy="2322180"/>
          </a:xfrm>
          <a:custGeom>
            <a:avLst/>
            <a:gdLst>
              <a:gd name="connsiteX0" fmla="*/ 2960200 w 4115337"/>
              <a:gd name="connsiteY0" fmla="*/ 0 h 2322180"/>
              <a:gd name="connsiteX1" fmla="*/ 3562482 w 4115337"/>
              <a:gd name="connsiteY1" fmla="*/ 177473 h 2322180"/>
              <a:gd name="connsiteX2" fmla="*/ 4114052 w 4115337"/>
              <a:gd name="connsiteY2" fmla="*/ 1411900 h 2322180"/>
              <a:gd name="connsiteX3" fmla="*/ 3898441 w 4115337"/>
              <a:gd name="connsiteY3" fmla="*/ 2196525 h 2322180"/>
              <a:gd name="connsiteX4" fmla="*/ 3814808 w 4115337"/>
              <a:gd name="connsiteY4" fmla="*/ 2322180 h 2322180"/>
              <a:gd name="connsiteX5" fmla="*/ 519662 w 4115337"/>
              <a:gd name="connsiteY5" fmla="*/ 2322180 h 2322180"/>
              <a:gd name="connsiteX6" fmla="*/ 523093 w 4115337"/>
              <a:gd name="connsiteY6" fmla="*/ 2313390 h 2322180"/>
              <a:gd name="connsiteX7" fmla="*/ 576694 w 4115337"/>
              <a:gd name="connsiteY7" fmla="*/ 2114083 h 2322180"/>
              <a:gd name="connsiteX8" fmla="*/ 400061 w 4115337"/>
              <a:gd name="connsiteY8" fmla="*/ 1656099 h 2322180"/>
              <a:gd name="connsiteX9" fmla="*/ 93398 w 4115337"/>
              <a:gd name="connsiteY9" fmla="*/ 1258922 h 2322180"/>
              <a:gd name="connsiteX10" fmla="*/ 807177 w 4115337"/>
              <a:gd name="connsiteY10" fmla="*/ 60012 h 2322180"/>
              <a:gd name="connsiteX11" fmla="*/ 1012591 w 4115337"/>
              <a:gd name="connsiteY11" fmla="*/ 88461 h 2322180"/>
              <a:gd name="connsiteX12" fmla="*/ 1503110 w 4115337"/>
              <a:gd name="connsiteY12" fmla="*/ 280799 h 2322180"/>
              <a:gd name="connsiteX13" fmla="*/ 1692996 w 4115337"/>
              <a:gd name="connsiteY13" fmla="*/ 302842 h 2322180"/>
              <a:gd name="connsiteX14" fmla="*/ 2216050 w 4115337"/>
              <a:gd name="connsiteY14" fmla="*/ 191941 h 2322180"/>
              <a:gd name="connsiteX15" fmla="*/ 2916445 w 4115337"/>
              <a:gd name="connsiteY15" fmla="*/ 950 h 2322180"/>
              <a:gd name="connsiteX16" fmla="*/ 2960200 w 4115337"/>
              <a:gd name="connsiteY16" fmla="*/ 0 h 232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5337" h="2322180">
                <a:moveTo>
                  <a:pt x="2960200" y="0"/>
                </a:moveTo>
                <a:cubicBezTo>
                  <a:pt x="3171754" y="0"/>
                  <a:pt x="3381497" y="67389"/>
                  <a:pt x="3562482" y="177473"/>
                </a:cubicBezTo>
                <a:cubicBezTo>
                  <a:pt x="3954469" y="415952"/>
                  <a:pt x="4132406" y="916963"/>
                  <a:pt x="4114052" y="1411900"/>
                </a:cubicBezTo>
                <a:cubicBezTo>
                  <a:pt x="4103739" y="1691514"/>
                  <a:pt x="4030780" y="1969195"/>
                  <a:pt x="3898441" y="2196525"/>
                </a:cubicBezTo>
                <a:lnTo>
                  <a:pt x="3814808" y="2322180"/>
                </a:lnTo>
                <a:lnTo>
                  <a:pt x="519662" y="2322180"/>
                </a:lnTo>
                <a:lnTo>
                  <a:pt x="523093" y="2313390"/>
                </a:lnTo>
                <a:cubicBezTo>
                  <a:pt x="548317" y="2248486"/>
                  <a:pt x="570907" y="2183162"/>
                  <a:pt x="576694" y="2114083"/>
                </a:cubicBezTo>
                <a:cubicBezTo>
                  <a:pt x="590631" y="1947058"/>
                  <a:pt x="503540" y="1788006"/>
                  <a:pt x="400061" y="1656099"/>
                </a:cubicBezTo>
                <a:cubicBezTo>
                  <a:pt x="296669" y="1524192"/>
                  <a:pt x="173332" y="1406157"/>
                  <a:pt x="93398" y="1258922"/>
                </a:cubicBezTo>
                <a:cubicBezTo>
                  <a:pt x="-198268" y="721643"/>
                  <a:pt x="235730" y="60012"/>
                  <a:pt x="807177" y="60012"/>
                </a:cubicBezTo>
                <a:cubicBezTo>
                  <a:pt x="874080" y="60012"/>
                  <a:pt x="942861" y="69068"/>
                  <a:pt x="1012591" y="88461"/>
                </a:cubicBezTo>
                <a:cubicBezTo>
                  <a:pt x="1181980" y="135573"/>
                  <a:pt x="1332219" y="238965"/>
                  <a:pt x="1503110" y="280799"/>
                </a:cubicBezTo>
                <a:cubicBezTo>
                  <a:pt x="1565772" y="296150"/>
                  <a:pt x="1629252" y="302842"/>
                  <a:pt x="1692996" y="302842"/>
                </a:cubicBezTo>
                <a:cubicBezTo>
                  <a:pt x="1869409" y="302842"/>
                  <a:pt x="2047810" y="251687"/>
                  <a:pt x="2216050" y="191941"/>
                </a:cubicBezTo>
                <a:cubicBezTo>
                  <a:pt x="2445054" y="110703"/>
                  <a:pt x="2673637" y="11883"/>
                  <a:pt x="2916445" y="950"/>
                </a:cubicBezTo>
                <a:cubicBezTo>
                  <a:pt x="2931023" y="310"/>
                  <a:pt x="2945622" y="0"/>
                  <a:pt x="29602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Freeform 247">
            <a:extLst>
              <a:ext uri="{FF2B5EF4-FFF2-40B4-BE49-F238E27FC236}">
                <a16:creationId xmlns:a16="http://schemas.microsoft.com/office/drawing/2014/main" id="{7DB142D2-C837-6840-A200-12A50DA2CB82}"/>
              </a:ext>
            </a:extLst>
          </p:cNvPr>
          <p:cNvSpPr/>
          <p:nvPr/>
        </p:nvSpPr>
        <p:spPr>
          <a:xfrm flipH="1">
            <a:off x="0" y="0"/>
            <a:ext cx="3590041" cy="2568870"/>
          </a:xfrm>
          <a:custGeom>
            <a:avLst/>
            <a:gdLst>
              <a:gd name="connsiteX0" fmla="*/ 7148 w 3590041"/>
              <a:gd name="connsiteY0" fmla="*/ 0 h 2568870"/>
              <a:gd name="connsiteX1" fmla="*/ 3590041 w 3590041"/>
              <a:gd name="connsiteY1" fmla="*/ 0 h 2568870"/>
              <a:gd name="connsiteX2" fmla="*/ 3590041 w 3590041"/>
              <a:gd name="connsiteY2" fmla="*/ 1744061 h 2568870"/>
              <a:gd name="connsiteX3" fmla="*/ 3472543 w 3590041"/>
              <a:gd name="connsiteY3" fmla="*/ 1816628 h 2568870"/>
              <a:gd name="connsiteX4" fmla="*/ 3049899 w 3590041"/>
              <a:gd name="connsiteY4" fmla="*/ 1918084 h 2568870"/>
              <a:gd name="connsiteX5" fmla="*/ 2882564 w 3590041"/>
              <a:gd name="connsiteY5" fmla="*/ 1902402 h 2568870"/>
              <a:gd name="connsiteX6" fmla="*/ 2569606 w 3590041"/>
              <a:gd name="connsiteY6" fmla="*/ 1844555 h 2568870"/>
              <a:gd name="connsiteX7" fmla="*/ 2480439 w 3590041"/>
              <a:gd name="connsiteY7" fmla="*/ 1855378 h 2568870"/>
              <a:gd name="connsiteX8" fmla="*/ 2153588 w 3590041"/>
              <a:gd name="connsiteY8" fmla="*/ 2119058 h 2568870"/>
              <a:gd name="connsiteX9" fmla="*/ 1489527 w 3590041"/>
              <a:gd name="connsiteY9" fmla="*/ 2538566 h 2568870"/>
              <a:gd name="connsiteX10" fmla="*/ 1244776 w 3590041"/>
              <a:gd name="connsiteY10" fmla="*/ 2568870 h 2568870"/>
              <a:gd name="connsiteX11" fmla="*/ 729143 w 3590041"/>
              <a:gd name="connsiteY11" fmla="*/ 2408802 h 2568870"/>
              <a:gd name="connsiteX12" fmla="*/ 453690 w 3590041"/>
              <a:gd name="connsiteY12" fmla="*/ 1709180 h 2568870"/>
              <a:gd name="connsiteX13" fmla="*/ 576695 w 3590041"/>
              <a:gd name="connsiteY13" fmla="*/ 1313085 h 2568870"/>
              <a:gd name="connsiteX14" fmla="*/ 400061 w 3590041"/>
              <a:gd name="connsiteY14" fmla="*/ 855101 h 2568870"/>
              <a:gd name="connsiteX15" fmla="*/ 93398 w 3590041"/>
              <a:gd name="connsiteY15" fmla="*/ 457923 h 2568870"/>
              <a:gd name="connsiteX16" fmla="*/ 1520 w 3590041"/>
              <a:gd name="connsiteY16" fmla="*/ 43929 h 256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0041" h="2568870">
                <a:moveTo>
                  <a:pt x="7148" y="0"/>
                </a:moveTo>
                <a:lnTo>
                  <a:pt x="3590041" y="0"/>
                </a:lnTo>
                <a:lnTo>
                  <a:pt x="3590041" y="1744061"/>
                </a:lnTo>
                <a:lnTo>
                  <a:pt x="3472543" y="1816628"/>
                </a:lnTo>
                <a:cubicBezTo>
                  <a:pt x="3342328" y="1883048"/>
                  <a:pt x="3196058" y="1918084"/>
                  <a:pt x="3049899" y="1918084"/>
                </a:cubicBezTo>
                <a:cubicBezTo>
                  <a:pt x="2993796" y="1918084"/>
                  <a:pt x="2937716" y="1912916"/>
                  <a:pt x="2882564" y="1902402"/>
                </a:cubicBezTo>
                <a:cubicBezTo>
                  <a:pt x="2778598" y="1882545"/>
                  <a:pt x="2673262" y="1844555"/>
                  <a:pt x="2569606" y="1844555"/>
                </a:cubicBezTo>
                <a:cubicBezTo>
                  <a:pt x="2539722" y="1844555"/>
                  <a:pt x="2509970" y="1847713"/>
                  <a:pt x="2480439" y="1855378"/>
                </a:cubicBezTo>
                <a:cubicBezTo>
                  <a:pt x="2342812" y="1891115"/>
                  <a:pt x="2249382" y="2014010"/>
                  <a:pt x="2153588" y="2119058"/>
                </a:cubicBezTo>
                <a:cubicBezTo>
                  <a:pt x="1974657" y="2315372"/>
                  <a:pt x="1747134" y="2473916"/>
                  <a:pt x="1489527" y="2538566"/>
                </a:cubicBezTo>
                <a:cubicBezTo>
                  <a:pt x="1409858" y="2558599"/>
                  <a:pt x="1327228" y="2568870"/>
                  <a:pt x="1244776" y="2568870"/>
                </a:cubicBezTo>
                <a:cubicBezTo>
                  <a:pt x="1060478" y="2568870"/>
                  <a:pt x="876997" y="2517539"/>
                  <a:pt x="729143" y="2408802"/>
                </a:cubicBezTo>
                <a:cubicBezTo>
                  <a:pt x="515005" y="2251473"/>
                  <a:pt x="391315" y="1967427"/>
                  <a:pt x="453690" y="1709180"/>
                </a:cubicBezTo>
                <a:cubicBezTo>
                  <a:pt x="486335" y="1574380"/>
                  <a:pt x="565121" y="1451243"/>
                  <a:pt x="576695" y="1313085"/>
                </a:cubicBezTo>
                <a:cubicBezTo>
                  <a:pt x="590632" y="1146060"/>
                  <a:pt x="503541" y="987007"/>
                  <a:pt x="400061" y="855101"/>
                </a:cubicBezTo>
                <a:cubicBezTo>
                  <a:pt x="296670" y="723194"/>
                  <a:pt x="173333" y="605159"/>
                  <a:pt x="93398" y="457923"/>
                </a:cubicBezTo>
                <a:cubicBezTo>
                  <a:pt x="20482" y="323604"/>
                  <a:pt x="-7081" y="181512"/>
                  <a:pt x="1520" y="439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747B0149-175D-49F4-97D8-BC65A351E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32" y="1899258"/>
            <a:ext cx="10101310" cy="3099151"/>
          </a:xfrm>
          <a:prstGeom prst="rect">
            <a:avLst/>
          </a:prstGeom>
        </p:spPr>
      </p:pic>
      <p:sp>
        <p:nvSpPr>
          <p:cNvPr id="6" name="Google Shape;315;p29">
            <a:extLst>
              <a:ext uri="{FF2B5EF4-FFF2-40B4-BE49-F238E27FC236}">
                <a16:creationId xmlns:a16="http://schemas.microsoft.com/office/drawing/2014/main" id="{933DE0AB-AF43-49B6-9AA7-03249C587120}"/>
              </a:ext>
            </a:extLst>
          </p:cNvPr>
          <p:cNvSpPr/>
          <p:nvPr/>
        </p:nvSpPr>
        <p:spPr>
          <a:xfrm>
            <a:off x="189216" y="5577889"/>
            <a:ext cx="1143703" cy="1286666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16;p29">
            <a:extLst>
              <a:ext uri="{FF2B5EF4-FFF2-40B4-BE49-F238E27FC236}">
                <a16:creationId xmlns:a16="http://schemas.microsoft.com/office/drawing/2014/main" id="{25132E23-6BF4-42A0-9953-EEA82D579CE2}"/>
              </a:ext>
            </a:extLst>
          </p:cNvPr>
          <p:cNvSpPr/>
          <p:nvPr/>
        </p:nvSpPr>
        <p:spPr>
          <a:xfrm>
            <a:off x="1044032" y="5329950"/>
            <a:ext cx="950631" cy="1528050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17;p29">
            <a:extLst>
              <a:ext uri="{FF2B5EF4-FFF2-40B4-BE49-F238E27FC236}">
                <a16:creationId xmlns:a16="http://schemas.microsoft.com/office/drawing/2014/main" id="{91CB6922-2EAE-44BB-BAFA-986CD45B3F49}"/>
              </a:ext>
            </a:extLst>
          </p:cNvPr>
          <p:cNvSpPr/>
          <p:nvPr/>
        </p:nvSpPr>
        <p:spPr>
          <a:xfrm>
            <a:off x="1646237" y="5335696"/>
            <a:ext cx="950542" cy="1528230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3;p29">
            <a:extLst>
              <a:ext uri="{FF2B5EF4-FFF2-40B4-BE49-F238E27FC236}">
                <a16:creationId xmlns:a16="http://schemas.microsoft.com/office/drawing/2014/main" id="{D2C9BBC7-67C6-4F94-A8B5-E73F30515007}"/>
              </a:ext>
            </a:extLst>
          </p:cNvPr>
          <p:cNvSpPr/>
          <p:nvPr/>
        </p:nvSpPr>
        <p:spPr>
          <a:xfrm>
            <a:off x="10106853" y="5159076"/>
            <a:ext cx="1579237" cy="1690501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0" name="Google Shape;314;p29">
            <a:extLst>
              <a:ext uri="{FF2B5EF4-FFF2-40B4-BE49-F238E27FC236}">
                <a16:creationId xmlns:a16="http://schemas.microsoft.com/office/drawing/2014/main" id="{2B328F5F-A756-4F24-94D6-894D2DC69B37}"/>
              </a:ext>
            </a:extLst>
          </p:cNvPr>
          <p:cNvSpPr/>
          <p:nvPr/>
        </p:nvSpPr>
        <p:spPr>
          <a:xfrm>
            <a:off x="11233407" y="4623144"/>
            <a:ext cx="819163" cy="2211794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311;p29">
            <a:extLst>
              <a:ext uri="{FF2B5EF4-FFF2-40B4-BE49-F238E27FC236}">
                <a16:creationId xmlns:a16="http://schemas.microsoft.com/office/drawing/2014/main" id="{B1F0AB41-B5D0-43FB-B018-F7EC240A92FC}"/>
              </a:ext>
            </a:extLst>
          </p:cNvPr>
          <p:cNvSpPr/>
          <p:nvPr/>
        </p:nvSpPr>
        <p:spPr>
          <a:xfrm>
            <a:off x="-12715" y="5899222"/>
            <a:ext cx="12183087" cy="956021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0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65E6A-F485-45D6-8B64-449758428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3204A09-EC7B-48A5-9403-2D5A14CD9CBF}"/>
              </a:ext>
            </a:extLst>
          </p:cNvPr>
          <p:cNvGrpSpPr/>
          <p:nvPr/>
        </p:nvGrpSpPr>
        <p:grpSpPr>
          <a:xfrm>
            <a:off x="686569" y="843009"/>
            <a:ext cx="868156" cy="200027"/>
            <a:chOff x="7029449" y="965509"/>
            <a:chExt cx="868156" cy="200027"/>
          </a:xfrm>
        </p:grpSpPr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084994E3-2330-4E25-8845-5D70F1FFA32D}"/>
                </a:ext>
              </a:extLst>
            </p:cNvPr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9C051033-B5DE-4BDD-B56C-B509002EF552}"/>
                </a:ext>
              </a:extLst>
            </p:cNvPr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id="{14EC57CA-A812-43F8-A5E3-E6260DAAFAAA}"/>
                </a:ext>
              </a:extLst>
            </p:cNvPr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صورة 1">
            <a:extLst>
              <a:ext uri="{FF2B5EF4-FFF2-40B4-BE49-F238E27FC236}">
                <a16:creationId xmlns:a16="http://schemas.microsoft.com/office/drawing/2014/main" id="{E3212619-E177-4BFC-8911-590BDE0DF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" t="1618" r="53905" b="59041"/>
          <a:stretch/>
        </p:blipFill>
        <p:spPr>
          <a:xfrm>
            <a:off x="500064" y="1185862"/>
            <a:ext cx="5464968" cy="268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">
            <a:extLst>
              <a:ext uri="{FF2B5EF4-FFF2-40B4-BE49-F238E27FC236}">
                <a16:creationId xmlns:a16="http://schemas.microsoft.com/office/drawing/2014/main" id="{CD20704D-11CC-4C93-A71F-9574BA625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28" t="2215" r="10571" b="59292"/>
          <a:stretch/>
        </p:blipFill>
        <p:spPr>
          <a:xfrm>
            <a:off x="6226967" y="1185862"/>
            <a:ext cx="5464968" cy="268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">
            <a:extLst>
              <a:ext uri="{FF2B5EF4-FFF2-40B4-BE49-F238E27FC236}">
                <a16:creationId xmlns:a16="http://schemas.microsoft.com/office/drawing/2014/main" id="{A8DCC26C-35F2-4066-9319-F00E744E5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11" b="27734"/>
          <a:stretch/>
        </p:blipFill>
        <p:spPr>
          <a:xfrm>
            <a:off x="421300" y="4242856"/>
            <a:ext cx="11349400" cy="2243932"/>
          </a:xfrm>
          <a:prstGeom prst="rect">
            <a:avLst/>
          </a:prstGeom>
        </p:spPr>
      </p:pic>
      <p:sp>
        <p:nvSpPr>
          <p:cNvPr id="18" name="مربع نص 2">
            <a:extLst>
              <a:ext uri="{FF2B5EF4-FFF2-40B4-BE49-F238E27FC236}">
                <a16:creationId xmlns:a16="http://schemas.microsoft.com/office/drawing/2014/main" id="{9D54C14F-BD88-4961-8A2E-D67318A2A050}"/>
              </a:ext>
            </a:extLst>
          </p:cNvPr>
          <p:cNvSpPr txBox="1"/>
          <p:nvPr/>
        </p:nvSpPr>
        <p:spPr>
          <a:xfrm>
            <a:off x="1333501" y="4824312"/>
            <a:ext cx="72167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stove, a dishwasher,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refrigerator. </a:t>
            </a: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39B80FB3-8233-4757-8164-08420ECF39B4}"/>
              </a:ext>
            </a:extLst>
          </p:cNvPr>
          <p:cNvSpPr txBox="1"/>
          <p:nvPr/>
        </p:nvSpPr>
        <p:spPr>
          <a:xfrm>
            <a:off x="1131525" y="5271658"/>
            <a:ext cx="70505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flowers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vase on the table. </a:t>
            </a:r>
          </a:p>
        </p:txBody>
      </p:sp>
      <p:sp>
        <p:nvSpPr>
          <p:cNvPr id="20" name="مربع نص 2">
            <a:extLst>
              <a:ext uri="{FF2B5EF4-FFF2-40B4-BE49-F238E27FC236}">
                <a16:creationId xmlns:a16="http://schemas.microsoft.com/office/drawing/2014/main" id="{AAFDCB54-A933-4F55-9E0F-898C24AAB384}"/>
              </a:ext>
            </a:extLst>
          </p:cNvPr>
          <p:cNvSpPr txBox="1"/>
          <p:nvPr/>
        </p:nvSpPr>
        <p:spPr>
          <a:xfrm>
            <a:off x="1081519" y="5655550"/>
            <a:ext cx="5813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table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chairs.</a:t>
            </a:r>
            <a:endParaRPr lang="ar-SA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65E6A-F485-45D6-8B64-449758428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3204A09-EC7B-48A5-9403-2D5A14CD9CBF}"/>
              </a:ext>
            </a:extLst>
          </p:cNvPr>
          <p:cNvGrpSpPr/>
          <p:nvPr/>
        </p:nvGrpSpPr>
        <p:grpSpPr>
          <a:xfrm>
            <a:off x="686569" y="843009"/>
            <a:ext cx="868156" cy="200027"/>
            <a:chOff x="7029449" y="965509"/>
            <a:chExt cx="868156" cy="200027"/>
          </a:xfrm>
        </p:grpSpPr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084994E3-2330-4E25-8845-5D70F1FFA32D}"/>
                </a:ext>
              </a:extLst>
            </p:cNvPr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9C051033-B5DE-4BDD-B56C-B509002EF552}"/>
                </a:ext>
              </a:extLst>
            </p:cNvPr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id="{14EC57CA-A812-43F8-A5E3-E6260DAAFAAA}"/>
                </a:ext>
              </a:extLst>
            </p:cNvPr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صورة 1">
            <a:extLst>
              <a:ext uri="{FF2B5EF4-FFF2-40B4-BE49-F238E27FC236}">
                <a16:creationId xmlns:a16="http://schemas.microsoft.com/office/drawing/2014/main" id="{35A901D5-9803-4B7A-9444-2136B06C5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61"/>
          <a:stretch/>
        </p:blipFill>
        <p:spPr>
          <a:xfrm>
            <a:off x="677383" y="3796146"/>
            <a:ext cx="10837233" cy="2384428"/>
          </a:xfrm>
          <a:prstGeom prst="rect">
            <a:avLst/>
          </a:prstGeom>
        </p:spPr>
      </p:pic>
      <p:sp>
        <p:nvSpPr>
          <p:cNvPr id="14" name="مربع نص 6">
            <a:extLst>
              <a:ext uri="{FF2B5EF4-FFF2-40B4-BE49-F238E27FC236}">
                <a16:creationId xmlns:a16="http://schemas.microsoft.com/office/drawing/2014/main" id="{DEA6EDF7-4462-41C4-8FDD-D49F42095E1B}"/>
              </a:ext>
            </a:extLst>
          </p:cNvPr>
          <p:cNvSpPr txBox="1"/>
          <p:nvPr/>
        </p:nvSpPr>
        <p:spPr>
          <a:xfrm>
            <a:off x="1458441" y="4885139"/>
            <a:ext cx="847064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window,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aren’t any curtains.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refrigerator,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isn’t a table and chairs.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dishwasher,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isn’t next to the stove.</a:t>
            </a:r>
            <a:endParaRPr lang="ar-SA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صورة 1">
            <a:extLst>
              <a:ext uri="{FF2B5EF4-FFF2-40B4-BE49-F238E27FC236}">
                <a16:creationId xmlns:a16="http://schemas.microsoft.com/office/drawing/2014/main" id="{E3212619-E177-4BFC-8911-590BDE0DF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" t="1618" r="53905" b="59041"/>
          <a:stretch/>
        </p:blipFill>
        <p:spPr>
          <a:xfrm>
            <a:off x="500064" y="1185862"/>
            <a:ext cx="5464968" cy="268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">
            <a:extLst>
              <a:ext uri="{FF2B5EF4-FFF2-40B4-BE49-F238E27FC236}">
                <a16:creationId xmlns:a16="http://schemas.microsoft.com/office/drawing/2014/main" id="{CD20704D-11CC-4C93-A71F-9574BA625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28" t="2215" r="10571" b="59292"/>
          <a:stretch/>
        </p:blipFill>
        <p:spPr>
          <a:xfrm>
            <a:off x="6226967" y="1185862"/>
            <a:ext cx="5464968" cy="268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8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65E6A-F485-45D6-8B64-449758428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3204A09-EC7B-48A5-9403-2D5A14CD9CBF}"/>
              </a:ext>
            </a:extLst>
          </p:cNvPr>
          <p:cNvGrpSpPr/>
          <p:nvPr/>
        </p:nvGrpSpPr>
        <p:grpSpPr>
          <a:xfrm>
            <a:off x="686569" y="843009"/>
            <a:ext cx="868156" cy="200027"/>
            <a:chOff x="7029449" y="965509"/>
            <a:chExt cx="868156" cy="200027"/>
          </a:xfrm>
        </p:grpSpPr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084994E3-2330-4E25-8845-5D70F1FFA32D}"/>
                </a:ext>
              </a:extLst>
            </p:cNvPr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9C051033-B5DE-4BDD-B56C-B509002EF552}"/>
                </a:ext>
              </a:extLst>
            </p:cNvPr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id="{14EC57CA-A812-43F8-A5E3-E6260DAAFAAA}"/>
                </a:ext>
              </a:extLst>
            </p:cNvPr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صورة 3">
            <a:extLst>
              <a:ext uri="{FF2B5EF4-FFF2-40B4-BE49-F238E27FC236}">
                <a16:creationId xmlns:a16="http://schemas.microsoft.com/office/drawing/2014/main" id="{AE841896-2E82-4E7B-9FB8-2B4843FB6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76" y="1630215"/>
            <a:ext cx="11366648" cy="21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781</TotalTime>
  <Words>166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Krub</vt:lpstr>
      <vt:lpstr>Open Sans</vt:lpstr>
      <vt:lpstr>Oregano</vt:lpstr>
      <vt:lpstr>Poppins</vt:lpstr>
      <vt:lpstr>Raleway SemiBold</vt:lpstr>
      <vt:lpstr>StagSans-Light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 .</dc:creator>
  <cp:lastModifiedBy>نادية بنت الغامدي</cp:lastModifiedBy>
  <cp:revision>35</cp:revision>
  <dcterms:created xsi:type="dcterms:W3CDTF">2021-10-23T15:06:34Z</dcterms:created>
  <dcterms:modified xsi:type="dcterms:W3CDTF">2021-12-07T04:59:59Z</dcterms:modified>
</cp:coreProperties>
</file>