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66" r:id="rId3"/>
    <p:sldId id="267" r:id="rId4"/>
    <p:sldId id="268" r:id="rId5"/>
    <p:sldId id="264" r:id="rId6"/>
    <p:sldId id="269" r:id="rId7"/>
    <p:sldId id="265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07/05/43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sa_7\Downloads\SG%20Bk%201%20F-SA_2020_42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57356" y="1500174"/>
            <a:ext cx="566621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Super Goal 1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71538" y="2357430"/>
            <a:ext cx="72866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6000" dirty="0" smtClean="0">
                <a:latin typeface="Bradley Hand ITC" pitchFamily="66" charset="0"/>
              </a:rPr>
              <a:t>Where Do You Live ?</a:t>
            </a:r>
            <a:endParaRPr lang="ar-SA" sz="6000" dirty="0">
              <a:latin typeface="Bradley Hand ITC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ar-SA" dirty="0"/>
          </a:p>
        </p:txBody>
      </p:sp>
      <p:pic>
        <p:nvPicPr>
          <p:cNvPr id="7" name="Picture 2" descr="C:\Users\lsa_7\AppData\Local\Microsoft\Windows\INetCache\IE\BG9GZYSK\bigstock-White-clock-with-words-Time-to-247197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643314"/>
            <a:ext cx="3497735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500042"/>
            <a:ext cx="757239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Write the names of the places on the map.</a:t>
            </a:r>
            <a:endParaRPr lang="ar-SA" sz="28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705" t="26562" r="17057" b="20703"/>
          <a:stretch>
            <a:fillRect/>
          </a:stretch>
        </p:blipFill>
        <p:spPr bwMode="auto">
          <a:xfrm>
            <a:off x="0" y="1643051"/>
            <a:ext cx="6055889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072198" y="2071678"/>
            <a:ext cx="3428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Excuse me. </a:t>
            </a:r>
          </a:p>
          <a:p>
            <a:pPr algn="l"/>
            <a:r>
              <a:rPr lang="en-US" dirty="0" smtClean="0"/>
              <a:t>Where’s the English school?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72198" y="2714620"/>
            <a:ext cx="307180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Go straight. Turn left. </a:t>
            </a:r>
          </a:p>
          <a:p>
            <a:pPr algn="l"/>
            <a:r>
              <a:rPr lang="en-US" dirty="0" smtClean="0"/>
              <a:t>It’s across from</a:t>
            </a:r>
          </a:p>
          <a:p>
            <a:pPr algn="l"/>
            <a:r>
              <a:rPr lang="en-US" dirty="0" smtClean="0"/>
              <a:t> the supermarket.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072198" y="3714752"/>
            <a:ext cx="34289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Is there a café near here ?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72198" y="4286256"/>
            <a:ext cx="307180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Yes, there is.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Go straight. It’s on the corner on your right. It’s next to the bookstore.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ar-SA" dirty="0"/>
          </a:p>
        </p:txBody>
      </p:sp>
      <p:pic>
        <p:nvPicPr>
          <p:cNvPr id="10" name="SG Bk 1 F-SA_2020_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868" y="500042"/>
            <a:ext cx="100013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/>
          <p:cNvSpPr txBox="1"/>
          <p:nvPr/>
        </p:nvSpPr>
        <p:spPr>
          <a:xfrm>
            <a:off x="214282" y="3071810"/>
            <a:ext cx="164307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School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303493" y="2071678"/>
            <a:ext cx="553998" cy="785818"/>
          </a:xfrm>
          <a:prstGeom prst="rect">
            <a:avLst/>
          </a:prstGeom>
          <a:solidFill>
            <a:srgbClr val="FFFF00"/>
          </a:solidFill>
        </p:spPr>
        <p:txBody>
          <a:bodyPr vert="vert"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Cafe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645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2705" t="26562" r="17057" b="20703"/>
          <a:stretch>
            <a:fillRect/>
          </a:stretch>
        </p:blipFill>
        <p:spPr bwMode="auto">
          <a:xfrm>
            <a:off x="0" y="1643051"/>
            <a:ext cx="6055889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6072198" y="2071678"/>
            <a:ext cx="34289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Where is the subway stop?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72198" y="2500306"/>
            <a:ext cx="307180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Go straight. Turn right at the corner. Then walk a block. It’s between the pharmacy and the restaurant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072198" y="3857628"/>
            <a:ext cx="34289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Where is the convenience </a:t>
            </a:r>
          </a:p>
          <a:p>
            <a:pPr algn="l"/>
            <a:r>
              <a:rPr lang="en-US" dirty="0" smtClean="0"/>
              <a:t>store?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72198" y="4643446"/>
            <a:ext cx="307180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Go straight.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Turn right at the corner. It’s on your right. It’s next to the bank.</a:t>
            </a:r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929058" y="6488668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59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0" y="500042"/>
            <a:ext cx="757239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l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Write the names of the places on the map.</a:t>
            </a:r>
            <a:endParaRPr lang="ar-SA" sz="2800" b="1" dirty="0">
              <a:solidFill>
                <a:schemeClr val="accent4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43306" y="3857628"/>
            <a:ext cx="17859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subway stop</a:t>
            </a:r>
            <a:endParaRPr lang="ar-SA" sz="2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143240" y="4357694"/>
            <a:ext cx="923330" cy="1688253"/>
          </a:xfrm>
          <a:prstGeom prst="rect">
            <a:avLst/>
          </a:prstGeom>
          <a:solidFill>
            <a:srgbClr val="FFFF00"/>
          </a:solidFill>
        </p:spPr>
        <p:txBody>
          <a:bodyPr vert="vert" wrap="square" rtlCol="1">
            <a:spAutoFit/>
          </a:bodyPr>
          <a:lstStyle/>
          <a:p>
            <a:pPr algn="ctr"/>
            <a:r>
              <a:rPr lang="en-US" sz="2400" dirty="0" smtClean="0"/>
              <a:t>Convenience store</a:t>
            </a:r>
            <a:endParaRPr lang="ar-SA" sz="2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14282" y="3071810"/>
            <a:ext cx="164307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School</a:t>
            </a:r>
            <a:endParaRPr lang="ar-S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303493" y="2071678"/>
            <a:ext cx="553998" cy="785818"/>
          </a:xfrm>
          <a:prstGeom prst="rect">
            <a:avLst/>
          </a:prstGeom>
          <a:solidFill>
            <a:srgbClr val="FFFF00"/>
          </a:solidFill>
        </p:spPr>
        <p:txBody>
          <a:bodyPr vert="vert"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Cafe</a:t>
            </a:r>
            <a:endParaRPr lang="ar-S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071546"/>
            <a:ext cx="629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Give the directions ! </a:t>
            </a:r>
            <a:endParaRPr lang="ar-SA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C:\Users\lsa_7\AppData\Local\Microsoft\Windows\INetCache\IE\42GXXGWA\29084-6-road-transparent-imag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0625" y="0"/>
            <a:ext cx="2653376" cy="1857364"/>
          </a:xfrm>
          <a:prstGeom prst="rect">
            <a:avLst/>
          </a:prstGeom>
          <a:noFill/>
        </p:spPr>
      </p:pic>
      <p:pic>
        <p:nvPicPr>
          <p:cNvPr id="2053" name="Picture 5" descr="C:\Users\lsa_7\AppData\Local\Microsoft\Windows\INetCache\IE\42GXXGWA\Mauritius_Road_Signs_-_Mandatory_Sign_-_Left_turn_ahead_onl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1357298" cy="1357298"/>
          </a:xfrm>
          <a:prstGeom prst="rect">
            <a:avLst/>
          </a:prstGeom>
          <a:noFill/>
        </p:spPr>
      </p:pic>
      <p:pic>
        <p:nvPicPr>
          <p:cNvPr id="2055" name="Picture 7" descr="C:\Users\lsa_7\AppData\Local\Microsoft\Windows\INetCache\IE\BG9GZYSK\2147px-Singapore_road_sign_-_Informatory_-_No_U-turn_-_Unofficial_-_Symbol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493634"/>
            <a:ext cx="1357322" cy="1292688"/>
          </a:xfrm>
          <a:prstGeom prst="rect">
            <a:avLst/>
          </a:prstGeom>
          <a:noFill/>
        </p:spPr>
      </p:pic>
      <p:pic>
        <p:nvPicPr>
          <p:cNvPr id="2056" name="Picture 8" descr="C:\Users\lsa_7\AppData\Local\Microsoft\Windows\INetCache\IE\FVJ65BWA\1024px-Singapore_road_sign_-_Mandatory_-_Turn_right_ahead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429000"/>
            <a:ext cx="1428760" cy="1357322"/>
          </a:xfrm>
          <a:prstGeom prst="rect">
            <a:avLst/>
          </a:prstGeom>
          <a:noFill/>
        </p:spPr>
      </p:pic>
      <p:pic>
        <p:nvPicPr>
          <p:cNvPr id="2057" name="Picture 9" descr="C:\Users\lsa_7\AppData\Local\Microsoft\Windows\INetCache\IE\42GXXGWA\Korean_Traffic_sign_(U-Turn)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9994" y="3429000"/>
            <a:ext cx="1361830" cy="1357306"/>
          </a:xfrm>
          <a:prstGeom prst="rect">
            <a:avLst/>
          </a:prstGeom>
          <a:noFill/>
        </p:spPr>
      </p:pic>
      <p:pic>
        <p:nvPicPr>
          <p:cNvPr id="2058" name="Picture 10" descr="C:\Users\lsa_7\AppData\Local\Microsoft\Windows\INetCache\IE\42GXXGWA\1200px-Korean_Traffic_sign_(Left_Turn_and_Right_Turn).svg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214290"/>
            <a:ext cx="785786" cy="783821"/>
          </a:xfrm>
          <a:prstGeom prst="rect">
            <a:avLst/>
          </a:prstGeom>
          <a:noFill/>
        </p:spPr>
      </p:pic>
      <p:pic>
        <p:nvPicPr>
          <p:cNvPr id="2059" name="Picture 11" descr="C:\Users\lsa_7\AppData\Local\Microsoft\Windows\INetCache\IE\42GXXGWA\960px-Vorschriftszeichen_15_gerade.svg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429000"/>
            <a:ext cx="1357298" cy="1357298"/>
          </a:xfrm>
          <a:prstGeom prst="rect">
            <a:avLst/>
          </a:prstGeom>
          <a:noFill/>
        </p:spPr>
      </p:pic>
      <p:pic>
        <p:nvPicPr>
          <p:cNvPr id="1027" name="Picture 3" descr="C:\Users\lsa_7\AppData\Local\Microsoft\Windows\INetCache\IE\FVJ65BWA\tick-40143_960_720[1]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2571744"/>
            <a:ext cx="4147589" cy="38433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728" y="1357298"/>
            <a:ext cx="669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Fill in the missing litter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Users\lsa_7\AppData\Local\Microsoft\Windows\INetCache\IE\42GXXGWA\4274445540_2ee30b444e_b[1].jpg"/>
          <p:cNvPicPr>
            <a:picLocks noChangeAspect="1" noChangeArrowheads="1"/>
          </p:cNvPicPr>
          <p:nvPr/>
        </p:nvPicPr>
        <p:blipFill>
          <a:blip r:embed="rId2"/>
          <a:srcRect b="87457"/>
          <a:stretch>
            <a:fillRect/>
          </a:stretch>
        </p:blipFill>
        <p:spPr bwMode="auto">
          <a:xfrm>
            <a:off x="0" y="0"/>
            <a:ext cx="9144000" cy="1122958"/>
          </a:xfrm>
          <a:prstGeom prst="rect">
            <a:avLst/>
          </a:prstGeom>
          <a:noFill/>
        </p:spPr>
      </p:pic>
      <p:pic>
        <p:nvPicPr>
          <p:cNvPr id="2051" name="Picture 3" descr="C:\Users\lsa_7\AppData\Local\Microsoft\Windows\INetCache\IE\MEE28H33\stores-48847_960_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367053" cy="3929090"/>
          </a:xfrm>
          <a:prstGeom prst="rect">
            <a:avLst/>
          </a:prstGeom>
          <a:noFill/>
        </p:spPr>
      </p:pic>
      <p:sp>
        <p:nvSpPr>
          <p:cNvPr id="15" name="مربع نص 14"/>
          <p:cNvSpPr txBox="1"/>
          <p:nvPr/>
        </p:nvSpPr>
        <p:spPr>
          <a:xfrm>
            <a:off x="4929190" y="2571744"/>
            <a:ext cx="2714644" cy="37856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err="1" smtClean="0"/>
              <a:t>St_re</a:t>
            </a:r>
            <a:endParaRPr lang="en-US" sz="6000" dirty="0" smtClean="0"/>
          </a:p>
          <a:p>
            <a:pPr algn="l"/>
            <a:r>
              <a:rPr lang="en-US" sz="6000" dirty="0" smtClean="0"/>
              <a:t>Bu_</a:t>
            </a:r>
          </a:p>
          <a:p>
            <a:pPr algn="l"/>
            <a:r>
              <a:rPr lang="en-US" sz="6000" dirty="0" smtClean="0"/>
              <a:t>_</a:t>
            </a:r>
            <a:r>
              <a:rPr lang="en-US" sz="6000" dirty="0" err="1" smtClean="0"/>
              <a:t>arket</a:t>
            </a:r>
            <a:endParaRPr lang="en-US" sz="6000" dirty="0" smtClean="0"/>
          </a:p>
          <a:p>
            <a:pPr algn="l"/>
            <a:r>
              <a:rPr lang="en-US" sz="6000" dirty="0" err="1" smtClean="0"/>
              <a:t>Hote</a:t>
            </a:r>
            <a:r>
              <a:rPr lang="en-US" sz="6000" dirty="0" smtClean="0"/>
              <a:t>_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4929190" y="2571744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Store</a:t>
            </a:r>
            <a:endParaRPr lang="ar-SA" sz="60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4929190" y="3571876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Bus </a:t>
            </a:r>
            <a:endParaRPr lang="ar-SA" sz="60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929190" y="4429132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Market </a:t>
            </a:r>
            <a:endParaRPr lang="ar-SA" sz="6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929190" y="5357826"/>
            <a:ext cx="2714644" cy="10156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1">
            <a:spAutoFit/>
          </a:bodyPr>
          <a:lstStyle/>
          <a:p>
            <a:pPr algn="l"/>
            <a:r>
              <a:rPr lang="en-US" sz="6000" dirty="0" smtClean="0"/>
              <a:t>Hotel </a:t>
            </a:r>
            <a:endParaRPr lang="ar-SA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2000240"/>
            <a:ext cx="6810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 Job Every One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:\Users\lsa_7\AppData\Local\Microsoft\Windows\INetCache\IE\FVJ65BWA\done-white-stamp-text-on-green-1594663264Nt6[1].jpg"/>
          <p:cNvPicPr>
            <a:picLocks noChangeAspect="1" noChangeArrowheads="1"/>
          </p:cNvPicPr>
          <p:nvPr/>
        </p:nvPicPr>
        <p:blipFill>
          <a:blip r:embed="rId2"/>
          <a:srcRect t="21342" b="14633"/>
          <a:stretch>
            <a:fillRect/>
          </a:stretch>
        </p:blipFill>
        <p:spPr bwMode="auto">
          <a:xfrm>
            <a:off x="2214546" y="3357562"/>
            <a:ext cx="468630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3174" y="2928934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End </a:t>
            </a:r>
            <a:endParaRPr lang="ar-S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0" y="5072074"/>
            <a:ext cx="4357718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لا تنسونا من صالح دعائكم – رائد الحربي</a:t>
            </a:r>
          </a:p>
          <a:p>
            <a:endParaRPr lang="ar-SA" sz="28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en-US" sz="2800" dirty="0" smtClean="0">
                <a:latin typeface="Traditional Arabic" pitchFamily="18" charset="-78"/>
                <a:cs typeface="Traditional Arabic" pitchFamily="18" charset="-78"/>
              </a:rPr>
              <a:t>@Rae_d_1</a:t>
            </a:r>
            <a:r>
              <a:rPr lang="ar-SA" sz="2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 descr="C:\Users\lsa_7\AppData\Local\Microsoft\Windows\INetCache\IE\BG9GZYSK\Twitter1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715016"/>
            <a:ext cx="703901" cy="571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226</TotalTime>
  <Words>180</Words>
  <PresentationFormat>عرض على الشاشة (3:4)‏</PresentationFormat>
  <Paragraphs>46</Paragraphs>
  <Slides>7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Ls A</dc:creator>
  <cp:lastModifiedBy>Ls A</cp:lastModifiedBy>
  <cp:revision>22</cp:revision>
  <dcterms:created xsi:type="dcterms:W3CDTF">2021-12-09T06:44:02Z</dcterms:created>
  <dcterms:modified xsi:type="dcterms:W3CDTF">2021-12-11T03:02:42Z</dcterms:modified>
</cp:coreProperties>
</file>