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61" r:id="rId2"/>
    <p:sldId id="264" r:id="rId3"/>
    <p:sldId id="259" r:id="rId4"/>
    <p:sldId id="265" r:id="rId5"/>
    <p:sldId id="319" r:id="rId6"/>
    <p:sldId id="320" r:id="rId7"/>
    <p:sldId id="323" r:id="rId8"/>
    <p:sldId id="257" r:id="rId9"/>
    <p:sldId id="321" r:id="rId10"/>
    <p:sldId id="322" r:id="rId11"/>
    <p:sldId id="280" r:id="rId12"/>
    <p:sldId id="290" r:id="rId13"/>
    <p:sldId id="28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EF"/>
    <a:srgbClr val="007033"/>
    <a:srgbClr val="6C1A00"/>
    <a:srgbClr val="C79E37"/>
    <a:srgbClr val="202E54"/>
    <a:srgbClr val="FF2549"/>
    <a:srgbClr val="1D3A00"/>
    <a:srgbClr val="5EEC3C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4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571750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4" y="2113635"/>
            <a:ext cx="8231372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128" y="852897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30128" y="2693742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128" y="2693742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30128" y="852897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0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3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41360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6413609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6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6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iveworksheets.com/le2154030u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E3A6138E-A74C-4E63-86E0-1AAFEE064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r="1975"/>
          <a:stretch>
            <a:fillRect/>
          </a:stretch>
        </p:blipFill>
        <p:spPr>
          <a:xfrm rot="21340946">
            <a:off x="5916633" y="891995"/>
            <a:ext cx="2443440" cy="3359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ribl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42E461-C839-4A58-A6AD-E9AF567D1DC0}"/>
              </a:ext>
            </a:extLst>
          </p:cNvPr>
          <p:cNvSpPr txBox="1"/>
          <p:nvPr/>
        </p:nvSpPr>
        <p:spPr>
          <a:xfrm>
            <a:off x="455992" y="739290"/>
            <a:ext cx="2271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Unit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4D168-4EEE-462E-B913-248328836D96}"/>
              </a:ext>
            </a:extLst>
          </p:cNvPr>
          <p:cNvSpPr txBox="1"/>
          <p:nvPr/>
        </p:nvSpPr>
        <p:spPr>
          <a:xfrm>
            <a:off x="2480955" y="3487980"/>
            <a:ext cx="629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rub" panose="00000500000000000000" pitchFamily="2" charset="-34"/>
                <a:ea typeface="Inter Light" panose="020B0502030000000004" pitchFamily="34" charset="0"/>
                <a:cs typeface="Krub" panose="00000500000000000000" pitchFamily="2" charset="-34"/>
              </a:rPr>
              <a:t>Writing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AED2D-B920-41A1-8BB6-723589784640}"/>
              </a:ext>
            </a:extLst>
          </p:cNvPr>
          <p:cNvSpPr txBox="1"/>
          <p:nvPr/>
        </p:nvSpPr>
        <p:spPr>
          <a:xfrm>
            <a:off x="296260" y="2571750"/>
            <a:ext cx="732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Where do you live?</a:t>
            </a:r>
          </a:p>
        </p:txBody>
      </p:sp>
    </p:spTree>
    <p:extLst>
      <p:ext uri="{BB962C8B-B14F-4D97-AF65-F5344CB8AC3E}">
        <p14:creationId xmlns:p14="http://schemas.microsoft.com/office/powerpoint/2010/main" val="29314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77135A5-BF62-4969-A49D-1CA381827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1197405"/>
            <a:ext cx="6241448" cy="40953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4396406-F59B-4127-AFDA-05EC6D0E6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40" y="1655520"/>
            <a:ext cx="5564003" cy="3148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0CE69C-AEF7-4E57-9214-9CEE8D05E7BE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366492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394145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EB889DC-6608-44EF-BA7F-432BD0200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0" y="1675270"/>
            <a:ext cx="6387779" cy="8802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80D740-9416-4485-8329-B6C355E9CBAC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366492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3443563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8C60A0-F7EC-40C8-8217-9C0272DAA62A}"/>
              </a:ext>
            </a:extLst>
          </p:cNvPr>
          <p:cNvSpPr txBox="1">
            <a:spLocks/>
          </p:cNvSpPr>
          <p:nvPr/>
        </p:nvSpPr>
        <p:spPr>
          <a:xfrm>
            <a:off x="907080" y="229294"/>
            <a:ext cx="458115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Homework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CD932C-AA21-4B00-A942-6981DB023D19}"/>
              </a:ext>
            </a:extLst>
          </p:cNvPr>
          <p:cNvSpPr txBox="1">
            <a:spLocks/>
          </p:cNvSpPr>
          <p:nvPr/>
        </p:nvSpPr>
        <p:spPr>
          <a:xfrm>
            <a:off x="1746957" y="2877160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Page 118 (H)</a:t>
            </a:r>
          </a:p>
        </p:txBody>
      </p:sp>
    </p:spTree>
    <p:extLst>
      <p:ext uri="{BB962C8B-B14F-4D97-AF65-F5344CB8AC3E}">
        <p14:creationId xmlns:p14="http://schemas.microsoft.com/office/powerpoint/2010/main" val="354519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36"/>
          <a:stretch/>
        </p:blipFill>
        <p:spPr bwMode="auto">
          <a:xfrm>
            <a:off x="1604738" y="197940"/>
            <a:ext cx="5860630" cy="43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73" y="913699"/>
            <a:ext cx="5380635" cy="33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0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5880" y="380199"/>
            <a:ext cx="1701107" cy="496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25" b="1" dirty="0">
                <a:solidFill>
                  <a:schemeClr val="bg2"/>
                </a:solidFill>
                <a:latin typeface="Poppins" charset="0"/>
                <a:ea typeface="Poppins" charset="0"/>
                <a:cs typeface="Poppins" charset="0"/>
              </a:rPr>
              <a:t>COVID 19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r="471"/>
          <a:stretch>
            <a:fillRect/>
          </a:stretch>
        </p:blipFill>
        <p:spPr>
          <a:xfrm>
            <a:off x="6557165" y="1068896"/>
            <a:ext cx="1647825" cy="1595437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5686"/>
          <a:stretch>
            <a:fillRect/>
          </a:stretch>
        </p:blipFill>
        <p:spPr>
          <a:xfrm>
            <a:off x="915994" y="1047351"/>
            <a:ext cx="1649413" cy="1595437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2808180" y="1041730"/>
            <a:ext cx="1649413" cy="1595437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4700366" y="997094"/>
            <a:ext cx="1647825" cy="1595437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244151" y="2735182"/>
            <a:ext cx="2806076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1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244151" y="3543220"/>
            <a:ext cx="6609259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FF99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Social distancing is not a choice, it is a must! </a:t>
            </a:r>
            <a:endParaRPr lang="ar-SA" sz="2100" b="1" dirty="0">
              <a:ln w="0"/>
              <a:solidFill>
                <a:srgbClr val="FF99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239575" y="3935635"/>
            <a:ext cx="7463117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007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007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100" b="1" dirty="0">
              <a:ln w="0"/>
              <a:solidFill>
                <a:srgbClr val="007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250601" y="3138591"/>
            <a:ext cx="4873328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wear a mask before going out</a:t>
            </a:r>
            <a:endParaRPr lang="ar-SA" sz="21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239575" y="4317010"/>
            <a:ext cx="4230199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1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688" y="4390579"/>
            <a:ext cx="680516" cy="6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04686C-0E31-497F-8F00-732521D53BA8}"/>
              </a:ext>
            </a:extLst>
          </p:cNvPr>
          <p:cNvSpPr/>
          <p:nvPr/>
        </p:nvSpPr>
        <p:spPr>
          <a:xfrm>
            <a:off x="1365195" y="281175"/>
            <a:ext cx="5262694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iwani Bent" panose="02010400000000000000" pitchFamily="2" charset="-78"/>
              </a:rPr>
              <a:t>بسم الله الرحمن الرحيم</a:t>
            </a:r>
            <a:endParaRPr lang="en-US" sz="66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iwani Bent" panose="0201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37392-3A9F-4F41-B1D8-E6552400DAE0}"/>
              </a:ext>
            </a:extLst>
          </p:cNvPr>
          <p:cNvSpPr txBox="1"/>
          <p:nvPr/>
        </p:nvSpPr>
        <p:spPr>
          <a:xfrm>
            <a:off x="143555" y="2113635"/>
            <a:ext cx="22717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Day:</a:t>
            </a:r>
          </a:p>
          <a:p>
            <a:endParaRPr lang="en-US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Oregano" panose="03060702040602030A04" pitchFamily="66" charset="0"/>
              <a:ea typeface="Inter Light" panose="020B0502030000000004" pitchFamily="34" charset="0"/>
              <a:cs typeface="Krub" panose="00000500000000000000" pitchFamily="2" charset="-34"/>
            </a:endParaRPr>
          </a:p>
          <a:p>
            <a:r>
              <a:rPr lang="en-US" sz="4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8C60A0-F7EC-40C8-8217-9C0272DAA62A}"/>
              </a:ext>
            </a:extLst>
          </p:cNvPr>
          <p:cNvSpPr txBox="1">
            <a:spLocks/>
          </p:cNvSpPr>
          <p:nvPr/>
        </p:nvSpPr>
        <p:spPr>
          <a:xfrm>
            <a:off x="907080" y="229294"/>
            <a:ext cx="458115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3EAE6-1534-43B4-A7BA-54F0E9C0D4CA}"/>
              </a:ext>
            </a:extLst>
          </p:cNvPr>
          <p:cNvSpPr txBox="1">
            <a:spLocks/>
          </p:cNvSpPr>
          <p:nvPr/>
        </p:nvSpPr>
        <p:spPr>
          <a:xfrm>
            <a:off x="296260" y="1808224"/>
            <a:ext cx="5955496" cy="1985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1.   Read a post card to a pen pal friend.</a:t>
            </a:r>
          </a:p>
          <a:p>
            <a:r>
              <a:rPr lang="en-US" sz="2400" dirty="0"/>
              <a:t>2.  Write a post card to a pen pal friend.</a:t>
            </a:r>
          </a:p>
          <a:p>
            <a:r>
              <a:rPr lang="en-US" sz="2400" dirty="0"/>
              <a:t>3.  use personal pronouns  correctly. </a:t>
            </a:r>
          </a:p>
          <a:p>
            <a:r>
              <a:rPr lang="en-US" sz="2400" dirty="0"/>
              <a:t>4. design a brochure about neighborhood.</a:t>
            </a:r>
          </a:p>
        </p:txBody>
      </p:sp>
    </p:spTree>
    <p:extLst>
      <p:ext uri="{BB962C8B-B14F-4D97-AF65-F5344CB8AC3E}">
        <p14:creationId xmlns:p14="http://schemas.microsoft.com/office/powerpoint/2010/main" val="301108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E991AB1-7BA4-4C01-967D-6521A8D4D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40" y="430503"/>
            <a:ext cx="6257925" cy="41740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6CBFDD-479B-4CEF-A310-E4863A9DB19D}"/>
              </a:ext>
            </a:extLst>
          </p:cNvPr>
          <p:cNvSpPr/>
          <p:nvPr/>
        </p:nvSpPr>
        <p:spPr>
          <a:xfrm>
            <a:off x="7528851" y="4604585"/>
            <a:ext cx="11723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70C0"/>
                </a:solidFill>
              </a:rPr>
              <a:t>Page 62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8E59BA-81EA-4A3F-A828-A3D2918E5A5E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366492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126829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E417B11-9847-469B-8FFC-37BE71E52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1350110"/>
            <a:ext cx="8239730" cy="24432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F3D91F-AD8D-4F92-ABF3-AA9611D79CCC}"/>
              </a:ext>
            </a:extLst>
          </p:cNvPr>
          <p:cNvSpPr txBox="1">
            <a:spLocks/>
          </p:cNvSpPr>
          <p:nvPr/>
        </p:nvSpPr>
        <p:spPr>
          <a:xfrm>
            <a:off x="601670" y="281175"/>
            <a:ext cx="366492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1937516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53FD-A933-41B6-A356-5C91328EE3C6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366492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Subject pronouns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D72A5-3D3F-41E2-AE30-8FF29BFDB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4" y="1197405"/>
            <a:ext cx="6871725" cy="3664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11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20493A8-EC39-4FFC-B225-3BCCBF3A5118}"/>
              </a:ext>
            </a:extLst>
          </p:cNvPr>
          <p:cNvSpPr txBox="1">
            <a:spLocks/>
          </p:cNvSpPr>
          <p:nvPr/>
        </p:nvSpPr>
        <p:spPr>
          <a:xfrm>
            <a:off x="754375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Practice</a:t>
            </a:r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506D4B32-C7A9-4E53-8874-C1DC1EF9A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05" y="1960930"/>
            <a:ext cx="2140498" cy="2140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304FEB-E1C2-46A8-9414-2188CAAC4F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34" y="2113635"/>
            <a:ext cx="4477710" cy="31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BE0E2E8-3CF2-4DCB-BB8B-6DC8A06A0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" y="1074944"/>
            <a:ext cx="6407624" cy="43976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9E053A6-DB1C-4A3B-9097-A34B96C22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45" b="95745" l="3298" r="97751">
                        <a14:foregroundMark x1="6747" y1="19574" x2="71664" y2="11064"/>
                        <a14:foregroundMark x1="71664" y1="11064" x2="77661" y2="18511"/>
                        <a14:foregroundMark x1="77661" y1="18511" x2="81709" y2="67660"/>
                        <a14:foregroundMark x1="81709" y1="67660" x2="76462" y2="75532"/>
                        <a14:foregroundMark x1="76462" y1="75532" x2="15292" y2="91489"/>
                        <a14:foregroundMark x1="79310" y1="12340" x2="85157" y2="82340"/>
                        <a14:foregroundMark x1="87106" y1="82979" x2="86507" y2="30000"/>
                        <a14:foregroundMark x1="86507" y1="30000" x2="82909" y2="9149"/>
                        <a14:foregroundMark x1="82909" y1="7021" x2="88606" y2="40213"/>
                        <a14:foregroundMark x1="88606" y1="40213" x2="92504" y2="82979"/>
                        <a14:foregroundMark x1="22339" y1="92766" x2="9445" y2="94681"/>
                        <a14:foregroundMark x1="6597" y1="14255" x2="6597" y2="14255"/>
                        <a14:foregroundMark x1="6447" y1="14894" x2="10795" y2="93191"/>
                        <a14:foregroundMark x1="10795" y1="93191" x2="10945" y2="93830"/>
                        <a14:foregroundMark x1="3898" y1="15319" x2="3898" y2="15319"/>
                        <a14:foregroundMark x1="8246" y1="95745" x2="8246" y2="95745"/>
                        <a14:foregroundMark x1="92204" y1="43617" x2="94453" y2="84468"/>
                        <a14:foregroundMark x1="94753" y1="41489" x2="89205" y2="5745"/>
                        <a14:foregroundMark x1="97751" y1="82128" x2="97751" y2="82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96165">
            <a:off x="1446695" y="1156233"/>
            <a:ext cx="6013463" cy="3493911"/>
          </a:xfrm>
          <a:prstGeom prst="rect">
            <a:avLst/>
          </a:prstGeom>
        </p:spPr>
      </p:pic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4E4EC48B-C851-466B-96D3-7DF55C84C1FA}"/>
              </a:ext>
            </a:extLst>
          </p:cNvPr>
          <p:cNvSpPr/>
          <p:nvPr/>
        </p:nvSpPr>
        <p:spPr>
          <a:xfrm>
            <a:off x="1951630" y="1709383"/>
            <a:ext cx="153538" cy="204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B3CE197B-ACBC-44C6-8BC8-2692E006AF54}"/>
              </a:ext>
            </a:extLst>
          </p:cNvPr>
          <p:cNvSpPr/>
          <p:nvPr/>
        </p:nvSpPr>
        <p:spPr>
          <a:xfrm>
            <a:off x="4522532" y="1752031"/>
            <a:ext cx="223476" cy="204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0D3019B-3E68-4D88-BC8C-643A2F9E6335}"/>
              </a:ext>
            </a:extLst>
          </p:cNvPr>
          <p:cNvSpPr/>
          <p:nvPr/>
        </p:nvSpPr>
        <p:spPr>
          <a:xfrm>
            <a:off x="4268341" y="1927747"/>
            <a:ext cx="303659" cy="204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8248572-8854-4F35-B33C-D8EEC4D71207}"/>
              </a:ext>
            </a:extLst>
          </p:cNvPr>
          <p:cNvSpPr/>
          <p:nvPr/>
        </p:nvSpPr>
        <p:spPr>
          <a:xfrm>
            <a:off x="3655896" y="2052284"/>
            <a:ext cx="303659" cy="204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C894A27-6249-4884-A579-54309D0BD126}"/>
              </a:ext>
            </a:extLst>
          </p:cNvPr>
          <p:cNvSpPr/>
          <p:nvPr/>
        </p:nvSpPr>
        <p:spPr>
          <a:xfrm>
            <a:off x="3903265" y="2831918"/>
            <a:ext cx="228596" cy="204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0180A72B-C1EF-419B-AB5C-410B3C17B615}"/>
              </a:ext>
            </a:extLst>
          </p:cNvPr>
          <p:cNvSpPr/>
          <p:nvPr/>
        </p:nvSpPr>
        <p:spPr>
          <a:xfrm>
            <a:off x="3444357" y="3171406"/>
            <a:ext cx="228596" cy="204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A0D2D6B0-0341-431D-8FF9-256963BDAD44}"/>
              </a:ext>
            </a:extLst>
          </p:cNvPr>
          <p:cNvSpPr/>
          <p:nvPr/>
        </p:nvSpPr>
        <p:spPr>
          <a:xfrm>
            <a:off x="3957854" y="3316414"/>
            <a:ext cx="228596" cy="204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EF45380-A61D-4EAA-A041-728FC6FF52EE}"/>
              </a:ext>
            </a:extLst>
          </p:cNvPr>
          <p:cNvSpPr txBox="1">
            <a:spLocks/>
          </p:cNvSpPr>
          <p:nvPr/>
        </p:nvSpPr>
        <p:spPr>
          <a:xfrm>
            <a:off x="296260" y="281175"/>
            <a:ext cx="366492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2625707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On-screen Show (16:9)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Krub</vt:lpstr>
      <vt:lpstr>Oregano</vt:lpstr>
      <vt:lpstr>Poppins</vt:lpstr>
      <vt:lpstr>StagSans-Light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2021-12-19T13:41:10Z</dcterms:modified>
</cp:coreProperties>
</file>