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</p:sldMasterIdLst>
  <p:notesMasterIdLst>
    <p:notesMasterId r:id="rId23"/>
  </p:notesMasterIdLst>
  <p:sldIdLst>
    <p:sldId id="627" r:id="rId2"/>
    <p:sldId id="261" r:id="rId3"/>
    <p:sldId id="598" r:id="rId4"/>
    <p:sldId id="578" r:id="rId5"/>
    <p:sldId id="633" r:id="rId6"/>
    <p:sldId id="272" r:id="rId7"/>
    <p:sldId id="273" r:id="rId8"/>
    <p:sldId id="270" r:id="rId9"/>
    <p:sldId id="628" r:id="rId10"/>
    <p:sldId id="634" r:id="rId11"/>
    <p:sldId id="635" r:id="rId12"/>
    <p:sldId id="636" r:id="rId13"/>
    <p:sldId id="278" r:id="rId14"/>
    <p:sldId id="279" r:id="rId15"/>
    <p:sldId id="264" r:id="rId16"/>
    <p:sldId id="637" r:id="rId17"/>
    <p:sldId id="632" r:id="rId18"/>
    <p:sldId id="631" r:id="rId19"/>
    <p:sldId id="629" r:id="rId20"/>
    <p:sldId id="630" r:id="rId21"/>
    <p:sldId id="315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CE8DA"/>
    <a:srgbClr val="FFF2CC"/>
    <a:srgbClr val="F7F9EB"/>
    <a:srgbClr val="6DC8BF"/>
    <a:srgbClr val="CCECFF"/>
    <a:srgbClr val="CCFFFF"/>
    <a:srgbClr val="FFCCFF"/>
    <a:srgbClr val="FF6699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98" d="100"/>
          <a:sy n="98" d="100"/>
        </p:scale>
        <p:origin x="96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113EC01-644D-4D78-A2D3-59341E549207}" type="datetimeFigureOut">
              <a:rPr lang="ar-SA" smtClean="0"/>
              <a:t>18/05/1443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86E81BCF-9D93-495B-BBB7-8355C542B2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54708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6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9B328-75EF-4903-B932-E7F60FD8E0D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586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53F-9663-4EB3-9FA6-D001D4ECA3B4}" type="datetimeFigureOut">
              <a:rPr lang="ar-SA" smtClean="0"/>
              <a:t>18/05/1443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167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53F-9663-4EB3-9FA6-D001D4ECA3B4}" type="datetimeFigureOut">
              <a:rPr lang="ar-SA" smtClean="0"/>
              <a:t>18/05/1443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378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53F-9663-4EB3-9FA6-D001D4ECA3B4}" type="datetimeFigureOut">
              <a:rPr lang="ar-SA" smtClean="0"/>
              <a:t>18/05/1443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838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53F-9663-4EB3-9FA6-D001D4ECA3B4}" type="datetimeFigureOut">
              <a:rPr lang="ar-SA" smtClean="0"/>
              <a:t>18/05/1443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1668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53F-9663-4EB3-9FA6-D001D4ECA3B4}" type="datetimeFigureOut">
              <a:rPr lang="ar-SA" smtClean="0"/>
              <a:t>18/05/1443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2389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4695" y="2010878"/>
            <a:ext cx="4608576" cy="343814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793" y="2017343"/>
            <a:ext cx="4604130" cy="344152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53F-9663-4EB3-9FA6-D001D4ECA3B4}" type="datetimeFigureOut">
              <a:rPr lang="ar-SA" smtClean="0"/>
              <a:t>18/05/1443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416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53F-9663-4EB3-9FA6-D001D4ECA3B4}" type="datetimeFigureOut">
              <a:rPr lang="ar-SA" smtClean="0"/>
              <a:t>18/05/1443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4063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53F-9663-4EB3-9FA6-D001D4ECA3B4}" type="datetimeFigureOut">
              <a:rPr lang="ar-SA" smtClean="0"/>
              <a:t>18/05/1443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1068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53F-9663-4EB3-9FA6-D001D4ECA3B4}" type="datetimeFigureOut">
              <a:rPr lang="ar-SA" smtClean="0"/>
              <a:t>18/05/1443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66397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53F-9663-4EB3-9FA6-D001D4ECA3B4}" type="datetimeFigureOut">
              <a:rPr lang="ar-SA" smtClean="0"/>
              <a:t>18/05/1443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179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fld id="{8C5F853F-9663-4EB3-9FA6-D001D4ECA3B4}" type="datetimeFigureOut">
              <a:rPr lang="ar-SA" smtClean="0"/>
              <a:t>18/05/1443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1129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F853F-9663-4EB3-9FA6-D001D4ECA3B4}" type="datetimeFigureOut">
              <a:rPr lang="ar-SA" smtClean="0"/>
              <a:t>18/05/1443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5" y="329307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160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299359&amp;picture=happy-sign-kids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hyperlink" Target="https://quizizz.com/admin/quiz/5fbac8e58f5a90001bbe2141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hyperlink" Target="http://www.google.com.sa/url?sa=i&amp;source=images&amp;cd=&amp;cad=rja&amp;docid=BD-vikexe-2W6M&amp;tbnid=yEGfLFkGtx-4dM:&amp;ved=0CAgQjRwwAA&amp;url=http://nsd-schools.nashua.edu/myclass/marcouxa/SitePages/Homework.aspx&amp;ei=K7t_UvHyHuee4gT9mIDQAQ&amp;psig=AFQjCNGKRuAoQ8CMSlgRQMjQzz1Dxy9rPw&amp;ust=1384189099618505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gif"/><Relationship Id="rId4" Type="http://schemas.openxmlformats.org/officeDocument/2006/relationships/hyperlink" Target="http://www.google.com.sa/url?sa=i&amp;source=images&amp;cd=&amp;cad=rja&amp;docid=_v6VORBoLFhW9M&amp;tbnid=7TdeV-O7b0Y-nM:&amp;ved=0CAgQjRwwAA&amp;url=http://www.presentermedia.com/index.php?target=closeup&amp;maincat=animsp&amp;id=5178&amp;ei=mMV_UpmzN-3u0gW__YDYDg&amp;psig=AFQjCNEh1jjkCxpdA3HQvB6-jMyEvR-qjw&amp;ust=1384191768955940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NUL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audio" Target="NUL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255B0BE-BA6D-46D6-A6B8-5622FF029BAF}"/>
              </a:ext>
            </a:extLst>
          </p:cNvPr>
          <p:cNvSpPr txBox="1"/>
          <p:nvPr/>
        </p:nvSpPr>
        <p:spPr>
          <a:xfrm>
            <a:off x="9017795" y="1050131"/>
            <a:ext cx="34289" cy="3000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sz="1350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EE7756D2-FD5C-42E7-8092-5077AE26C79A}"/>
              </a:ext>
            </a:extLst>
          </p:cNvPr>
          <p:cNvSpPr txBox="1"/>
          <p:nvPr/>
        </p:nvSpPr>
        <p:spPr>
          <a:xfrm>
            <a:off x="6238877" y="2358628"/>
            <a:ext cx="34289" cy="3000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sz="1350" dirty="0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55E4C3E9-38FB-451B-841D-2D6BF1993D79}"/>
              </a:ext>
            </a:extLst>
          </p:cNvPr>
          <p:cNvSpPr/>
          <p:nvPr/>
        </p:nvSpPr>
        <p:spPr>
          <a:xfrm>
            <a:off x="4184292" y="4713398"/>
            <a:ext cx="4177746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r>
              <a:rPr lang="ar-SA" sz="32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abic Typesetting" panose="03020402040406030203" pitchFamily="66" charset="-78"/>
                <a:cs typeface="DecoType Naskh" panose="02010400000000000000" pitchFamily="2" charset="-78"/>
              </a:rPr>
              <a:t>{وَاللَّهُ جَعَلَ لَكُمْ مِنْ بُيُوتِكُمْ سَكَنًا}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F7AB114D-0C31-4077-BA9C-A2B1EB96F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11076" t="24440" r="47835" b="63386"/>
          <a:stretch/>
        </p:blipFill>
        <p:spPr>
          <a:xfrm>
            <a:off x="3706533" y="766792"/>
            <a:ext cx="5467043" cy="8667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E9105E27-3A9F-4E77-84D8-0169B8A1E4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299" r="28745" b="18290"/>
          <a:stretch/>
        </p:blipFill>
        <p:spPr>
          <a:xfrm>
            <a:off x="4348092" y="2519407"/>
            <a:ext cx="3850147" cy="15267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9227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18B3144-FE38-4AB6-8521-B3F2770E1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220435"/>
            <a:ext cx="10420350" cy="58211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FF36B377-3EA3-4246-9D1C-DA4DE885D2B9}"/>
              </a:ext>
            </a:extLst>
          </p:cNvPr>
          <p:cNvSpPr/>
          <p:nvPr/>
        </p:nvSpPr>
        <p:spPr>
          <a:xfrm>
            <a:off x="962027" y="4488314"/>
            <a:ext cx="6966857" cy="48441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0DBBCE47-7674-4793-AC3E-0BF5893D369B}"/>
              </a:ext>
            </a:extLst>
          </p:cNvPr>
          <p:cNvSpPr/>
          <p:nvPr/>
        </p:nvSpPr>
        <p:spPr>
          <a:xfrm>
            <a:off x="4339318" y="1175658"/>
            <a:ext cx="3160939" cy="3312658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BD4FB5AA-4705-4701-A0FE-C84FC4B6382C}"/>
              </a:ext>
            </a:extLst>
          </p:cNvPr>
          <p:cNvSpPr/>
          <p:nvPr/>
        </p:nvSpPr>
        <p:spPr>
          <a:xfrm>
            <a:off x="7576458" y="998086"/>
            <a:ext cx="3585482" cy="3490229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9E720AA-F81F-4786-B240-A1E19FCBFC0C}"/>
              </a:ext>
            </a:extLst>
          </p:cNvPr>
          <p:cNvSpPr/>
          <p:nvPr/>
        </p:nvSpPr>
        <p:spPr>
          <a:xfrm>
            <a:off x="994682" y="5022735"/>
            <a:ext cx="6966857" cy="48441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3FE6136-4AED-4C4E-9678-00EBF5807709}"/>
              </a:ext>
            </a:extLst>
          </p:cNvPr>
          <p:cNvSpPr/>
          <p:nvPr/>
        </p:nvSpPr>
        <p:spPr>
          <a:xfrm>
            <a:off x="1070880" y="5512599"/>
            <a:ext cx="6966857" cy="48441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4445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F21E206-97CF-482D-97FE-302D338FE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212" y="326571"/>
            <a:ext cx="10315575" cy="5715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39686F31-2232-486B-8BDB-77EF6F304E7B}"/>
              </a:ext>
            </a:extLst>
          </p:cNvPr>
          <p:cNvSpPr/>
          <p:nvPr/>
        </p:nvSpPr>
        <p:spPr>
          <a:xfrm>
            <a:off x="962027" y="4488314"/>
            <a:ext cx="6966857" cy="48441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77EE25B9-6C5A-48DC-ACA5-2C001D6BEE9A}"/>
              </a:ext>
            </a:extLst>
          </p:cNvPr>
          <p:cNvSpPr/>
          <p:nvPr/>
        </p:nvSpPr>
        <p:spPr>
          <a:xfrm>
            <a:off x="4478110" y="816428"/>
            <a:ext cx="3160939" cy="3677338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13AE078A-545B-4EC9-B04C-C37B48ECAA30}"/>
              </a:ext>
            </a:extLst>
          </p:cNvPr>
          <p:cNvSpPr/>
          <p:nvPr/>
        </p:nvSpPr>
        <p:spPr>
          <a:xfrm>
            <a:off x="7576458" y="998086"/>
            <a:ext cx="3585482" cy="3490229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28E550E-5F3A-4A4D-B0E9-844847C7DFE3}"/>
              </a:ext>
            </a:extLst>
          </p:cNvPr>
          <p:cNvSpPr/>
          <p:nvPr/>
        </p:nvSpPr>
        <p:spPr>
          <a:xfrm>
            <a:off x="994682" y="5022735"/>
            <a:ext cx="6966857" cy="48441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82D921BE-4761-475B-9CEA-634E8C0E9A62}"/>
              </a:ext>
            </a:extLst>
          </p:cNvPr>
          <p:cNvSpPr/>
          <p:nvPr/>
        </p:nvSpPr>
        <p:spPr>
          <a:xfrm>
            <a:off x="1070880" y="5512599"/>
            <a:ext cx="6966857" cy="48441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927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D4EF666-B792-4870-B329-72F344277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5" y="293914"/>
            <a:ext cx="10382250" cy="5714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44F3313D-AC53-4EC0-A2D6-30B5914D1DE7}"/>
              </a:ext>
            </a:extLst>
          </p:cNvPr>
          <p:cNvSpPr/>
          <p:nvPr/>
        </p:nvSpPr>
        <p:spPr>
          <a:xfrm>
            <a:off x="994682" y="4036557"/>
            <a:ext cx="6966857" cy="54325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D726B002-39CA-408C-977D-EC14FB7D7D54}"/>
              </a:ext>
            </a:extLst>
          </p:cNvPr>
          <p:cNvSpPr/>
          <p:nvPr/>
        </p:nvSpPr>
        <p:spPr>
          <a:xfrm>
            <a:off x="4811485" y="422158"/>
            <a:ext cx="3160939" cy="3490229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87DFA55A-BC6B-460E-B8DB-6003271384CF}"/>
              </a:ext>
            </a:extLst>
          </p:cNvPr>
          <p:cNvSpPr/>
          <p:nvPr/>
        </p:nvSpPr>
        <p:spPr>
          <a:xfrm>
            <a:off x="8126185" y="496657"/>
            <a:ext cx="3160940" cy="3490229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9FA7449-8AF3-4C0C-A3F5-12AC941698B7}"/>
              </a:ext>
            </a:extLst>
          </p:cNvPr>
          <p:cNvSpPr/>
          <p:nvPr/>
        </p:nvSpPr>
        <p:spPr>
          <a:xfrm>
            <a:off x="994681" y="4708074"/>
            <a:ext cx="6966857" cy="48441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D7D12CB-B6A6-4CAE-8C7D-E04E0E3D4991}"/>
              </a:ext>
            </a:extLst>
          </p:cNvPr>
          <p:cNvSpPr/>
          <p:nvPr/>
        </p:nvSpPr>
        <p:spPr>
          <a:xfrm>
            <a:off x="1070880" y="5316657"/>
            <a:ext cx="7615920" cy="54325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7438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7391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pl-PL"/>
              <a:t>Summary comparison</a:t>
            </a:r>
            <a:endParaRPr lang="en-US"/>
          </a:p>
        </p:txBody>
      </p:sp>
      <p:sp>
        <p:nvSpPr>
          <p:cNvPr id="40964" name="Text Box 1028"/>
          <p:cNvSpPr txBox="1">
            <a:spLocks noChangeArrowheads="1"/>
          </p:cNvSpPr>
          <p:nvPr/>
        </p:nvSpPr>
        <p:spPr bwMode="auto">
          <a:xfrm>
            <a:off x="6481849" y="2438658"/>
            <a:ext cx="19514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the</a:t>
            </a: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</a:t>
            </a:r>
            <a:r>
              <a:rPr lang="pl-PL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long</a:t>
            </a:r>
            <a:endParaRPr lang="en-US" sz="32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40965" name="Text Box 1029"/>
          <p:cNvSpPr txBox="1">
            <a:spLocks noChangeArrowheads="1"/>
          </p:cNvSpPr>
          <p:nvPr/>
        </p:nvSpPr>
        <p:spPr bwMode="auto">
          <a:xfrm>
            <a:off x="8035844" y="2433638"/>
            <a:ext cx="7762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l-PL" sz="32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est</a:t>
            </a:r>
            <a:endParaRPr lang="en-US" sz="3200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40968" name="Text Box 1032"/>
          <p:cNvSpPr txBox="1">
            <a:spLocks noChangeArrowheads="1"/>
          </p:cNvSpPr>
          <p:nvPr/>
        </p:nvSpPr>
        <p:spPr bwMode="auto">
          <a:xfrm>
            <a:off x="8013700" y="3359150"/>
            <a:ext cx="1219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l-PL" sz="32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iest</a:t>
            </a:r>
            <a:endParaRPr lang="en-US" sz="3200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40969" name="Text Box 1033"/>
          <p:cNvSpPr txBox="1">
            <a:spLocks noChangeArrowheads="1"/>
          </p:cNvSpPr>
          <p:nvPr/>
        </p:nvSpPr>
        <p:spPr bwMode="auto">
          <a:xfrm>
            <a:off x="6496051" y="3359150"/>
            <a:ext cx="20478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the</a:t>
            </a: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</a:t>
            </a:r>
            <a:r>
              <a:rPr lang="pl-PL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funn</a:t>
            </a:r>
            <a:endParaRPr lang="en-US" sz="32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40971" name="Text Box 1035"/>
          <p:cNvSpPr txBox="1">
            <a:spLocks noChangeArrowheads="1"/>
          </p:cNvSpPr>
          <p:nvPr/>
        </p:nvSpPr>
        <p:spPr bwMode="auto">
          <a:xfrm>
            <a:off x="8082757" y="4294189"/>
            <a:ext cx="15700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l-PL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modern</a:t>
            </a:r>
            <a:endParaRPr lang="en-US" sz="32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40972" name="Text Box 1036"/>
          <p:cNvSpPr txBox="1">
            <a:spLocks noChangeArrowheads="1"/>
          </p:cNvSpPr>
          <p:nvPr/>
        </p:nvSpPr>
        <p:spPr bwMode="auto">
          <a:xfrm>
            <a:off x="6227682" y="4287036"/>
            <a:ext cx="219630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the </a:t>
            </a:r>
            <a:r>
              <a:rPr lang="pl-PL" sz="32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most</a:t>
            </a:r>
            <a:endParaRPr lang="en-US" sz="3200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40974" name="Text Box 1038"/>
          <p:cNvSpPr txBox="1">
            <a:spLocks noChangeArrowheads="1"/>
          </p:cNvSpPr>
          <p:nvPr/>
        </p:nvSpPr>
        <p:spPr bwMode="auto">
          <a:xfrm>
            <a:off x="6816080" y="5230814"/>
            <a:ext cx="21953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the </a:t>
            </a:r>
            <a:r>
              <a:rPr lang="pl-PL" sz="32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best</a:t>
            </a:r>
            <a:endParaRPr lang="en-US" sz="3200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40976" name="Text Box 1040"/>
          <p:cNvSpPr txBox="1">
            <a:spLocks noChangeArrowheads="1"/>
          </p:cNvSpPr>
          <p:nvPr/>
        </p:nvSpPr>
        <p:spPr bwMode="auto">
          <a:xfrm>
            <a:off x="3743325" y="2424114"/>
            <a:ext cx="14414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l-PL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long</a:t>
            </a:r>
            <a:endParaRPr lang="en-US" sz="32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40977" name="Text Box 1041"/>
          <p:cNvSpPr txBox="1">
            <a:spLocks noChangeArrowheads="1"/>
          </p:cNvSpPr>
          <p:nvPr/>
        </p:nvSpPr>
        <p:spPr bwMode="auto">
          <a:xfrm>
            <a:off x="4557033" y="2424113"/>
            <a:ext cx="5905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l-PL" sz="32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er</a:t>
            </a:r>
            <a:endParaRPr lang="en-US" sz="3200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40978" name="Text Box 1042"/>
          <p:cNvSpPr txBox="1">
            <a:spLocks noChangeArrowheads="1"/>
          </p:cNvSpPr>
          <p:nvPr/>
        </p:nvSpPr>
        <p:spPr bwMode="auto">
          <a:xfrm>
            <a:off x="4500564" y="3359150"/>
            <a:ext cx="8905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ier</a:t>
            </a:r>
            <a:endParaRPr lang="en-US" sz="3200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40979" name="Text Box 1043"/>
          <p:cNvSpPr txBox="1">
            <a:spLocks noChangeArrowheads="1"/>
          </p:cNvSpPr>
          <p:nvPr/>
        </p:nvSpPr>
        <p:spPr bwMode="auto">
          <a:xfrm>
            <a:off x="3671889" y="3359150"/>
            <a:ext cx="10699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l-PL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funn</a:t>
            </a:r>
            <a:endParaRPr lang="en-US" sz="32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40980" name="Text Box 1044"/>
          <p:cNvSpPr txBox="1">
            <a:spLocks noChangeArrowheads="1"/>
          </p:cNvSpPr>
          <p:nvPr/>
        </p:nvSpPr>
        <p:spPr bwMode="auto">
          <a:xfrm>
            <a:off x="4741864" y="4298376"/>
            <a:ext cx="19415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l-PL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modern</a:t>
            </a:r>
            <a:endParaRPr lang="en-US" sz="32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40981" name="Text Box 1045"/>
          <p:cNvSpPr txBox="1">
            <a:spLocks noChangeArrowheads="1"/>
          </p:cNvSpPr>
          <p:nvPr/>
        </p:nvSpPr>
        <p:spPr bwMode="auto">
          <a:xfrm>
            <a:off x="3749675" y="4294189"/>
            <a:ext cx="11747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l-PL" sz="32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more</a:t>
            </a:r>
            <a:endParaRPr lang="en-US" sz="3200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40982" name="Text Box 1046"/>
          <p:cNvSpPr txBox="1">
            <a:spLocks noChangeArrowheads="1"/>
          </p:cNvSpPr>
          <p:nvPr/>
        </p:nvSpPr>
        <p:spPr bwMode="auto">
          <a:xfrm>
            <a:off x="3744913" y="5230814"/>
            <a:ext cx="13652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l-PL" sz="32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better</a:t>
            </a:r>
            <a:endParaRPr lang="en-US" sz="3200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40983" name="Text Box 1047"/>
          <p:cNvSpPr txBox="1">
            <a:spLocks noChangeArrowheads="1"/>
          </p:cNvSpPr>
          <p:nvPr/>
        </p:nvSpPr>
        <p:spPr bwMode="auto">
          <a:xfrm>
            <a:off x="1943100" y="2424114"/>
            <a:ext cx="14414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l-PL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long</a:t>
            </a:r>
            <a:endParaRPr lang="en-US" sz="32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40984" name="Text Box 1048"/>
          <p:cNvSpPr txBox="1">
            <a:spLocks noChangeArrowheads="1"/>
          </p:cNvSpPr>
          <p:nvPr/>
        </p:nvSpPr>
        <p:spPr bwMode="auto">
          <a:xfrm>
            <a:off x="1814513" y="3359150"/>
            <a:ext cx="1327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l-PL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funn</a:t>
            </a:r>
            <a:r>
              <a:rPr lang="pl-PL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y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40985" name="Text Box 1049"/>
          <p:cNvSpPr txBox="1">
            <a:spLocks noChangeArrowheads="1"/>
          </p:cNvSpPr>
          <p:nvPr/>
        </p:nvSpPr>
        <p:spPr bwMode="auto">
          <a:xfrm>
            <a:off x="1973264" y="4294189"/>
            <a:ext cx="16795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l-PL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modern</a:t>
            </a:r>
            <a:endParaRPr lang="en-US" sz="32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14356" name="Line 1050"/>
          <p:cNvSpPr>
            <a:spLocks noChangeShapeType="1"/>
          </p:cNvSpPr>
          <p:nvPr/>
        </p:nvSpPr>
        <p:spPr bwMode="auto">
          <a:xfrm>
            <a:off x="3752850" y="1571626"/>
            <a:ext cx="0" cy="477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14357" name="Line 1051"/>
          <p:cNvSpPr>
            <a:spLocks noChangeShapeType="1"/>
          </p:cNvSpPr>
          <p:nvPr/>
        </p:nvSpPr>
        <p:spPr bwMode="auto">
          <a:xfrm>
            <a:off x="6396038" y="1571626"/>
            <a:ext cx="0" cy="477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40988" name="Text Box 1052"/>
          <p:cNvSpPr txBox="1">
            <a:spLocks noChangeArrowheads="1"/>
          </p:cNvSpPr>
          <p:nvPr/>
        </p:nvSpPr>
        <p:spPr bwMode="auto">
          <a:xfrm>
            <a:off x="1987550" y="5230814"/>
            <a:ext cx="13652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l-PL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good</a:t>
            </a:r>
            <a:endParaRPr lang="en-US" sz="32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14359" name="Line 1054"/>
          <p:cNvSpPr>
            <a:spLocks noChangeShapeType="1"/>
          </p:cNvSpPr>
          <p:nvPr/>
        </p:nvSpPr>
        <p:spPr bwMode="auto">
          <a:xfrm>
            <a:off x="1995488" y="2286000"/>
            <a:ext cx="685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14360" name="Line 1055"/>
          <p:cNvSpPr>
            <a:spLocks noChangeShapeType="1"/>
          </p:cNvSpPr>
          <p:nvPr/>
        </p:nvSpPr>
        <p:spPr bwMode="auto">
          <a:xfrm>
            <a:off x="2024063" y="5986463"/>
            <a:ext cx="68437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14361" name="Line 1056"/>
          <p:cNvSpPr>
            <a:spLocks noChangeShapeType="1"/>
          </p:cNvSpPr>
          <p:nvPr/>
        </p:nvSpPr>
        <p:spPr bwMode="auto">
          <a:xfrm>
            <a:off x="2009775" y="3209925"/>
            <a:ext cx="685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14362" name="Line 1057"/>
          <p:cNvSpPr>
            <a:spLocks noChangeShapeType="1"/>
          </p:cNvSpPr>
          <p:nvPr/>
        </p:nvSpPr>
        <p:spPr bwMode="auto">
          <a:xfrm>
            <a:off x="2024063" y="4135438"/>
            <a:ext cx="68437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14363" name="Line 1058"/>
          <p:cNvSpPr>
            <a:spLocks noChangeShapeType="1"/>
          </p:cNvSpPr>
          <p:nvPr/>
        </p:nvSpPr>
        <p:spPr bwMode="auto">
          <a:xfrm>
            <a:off x="2024063" y="5060950"/>
            <a:ext cx="68437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40995" name="Text Box 1059"/>
          <p:cNvSpPr txBox="1">
            <a:spLocks noChangeArrowheads="1"/>
          </p:cNvSpPr>
          <p:nvPr/>
        </p:nvSpPr>
        <p:spPr bwMode="auto">
          <a:xfrm>
            <a:off x="3829050" y="1630363"/>
            <a:ext cx="21415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l-PL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comparative</a:t>
            </a:r>
            <a:endParaRPr lang="en-US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40996" name="Text Box 1060"/>
          <p:cNvSpPr txBox="1">
            <a:spLocks noChangeArrowheads="1"/>
          </p:cNvSpPr>
          <p:nvPr/>
        </p:nvSpPr>
        <p:spPr bwMode="auto">
          <a:xfrm>
            <a:off x="6496050" y="1630363"/>
            <a:ext cx="19700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l-PL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superlative</a:t>
            </a:r>
            <a:endParaRPr lang="en-US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14366" name="Rectangle 1061"/>
          <p:cNvSpPr>
            <a:spLocks noChangeArrowheads="1"/>
          </p:cNvSpPr>
          <p:nvPr/>
        </p:nvSpPr>
        <p:spPr bwMode="auto">
          <a:xfrm>
            <a:off x="3844018" y="1620110"/>
            <a:ext cx="1857375" cy="46672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">
              <a:solidFill>
                <a:prstClr val="white"/>
              </a:solidFill>
            </a:endParaRPr>
          </a:p>
        </p:txBody>
      </p:sp>
      <p:sp>
        <p:nvSpPr>
          <p:cNvPr id="14367" name="Rectangle 1062"/>
          <p:cNvSpPr>
            <a:spLocks noChangeArrowheads="1"/>
          </p:cNvSpPr>
          <p:nvPr/>
        </p:nvSpPr>
        <p:spPr bwMode="auto">
          <a:xfrm>
            <a:off x="6486978" y="1638301"/>
            <a:ext cx="1657350" cy="46672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">
              <a:solidFill>
                <a:prstClr val="white"/>
              </a:solidFill>
            </a:endParaRPr>
          </a:p>
        </p:txBody>
      </p:sp>
      <p:sp>
        <p:nvSpPr>
          <p:cNvPr id="14375" name="Line 1077"/>
          <p:cNvSpPr>
            <a:spLocks noChangeShapeType="1"/>
          </p:cNvSpPr>
          <p:nvPr/>
        </p:nvSpPr>
        <p:spPr bwMode="auto">
          <a:xfrm>
            <a:off x="1524000" y="27146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14376" name="Line 1078"/>
          <p:cNvSpPr>
            <a:spLocks noChangeShapeType="1"/>
          </p:cNvSpPr>
          <p:nvPr/>
        </p:nvSpPr>
        <p:spPr bwMode="auto">
          <a:xfrm>
            <a:off x="1524000" y="6586538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87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ong.WAV"/>
          </p:stSnd>
        </p:sndAc>
      </p:transition>
    </mc:Choice>
    <mc:Fallback xmlns="">
      <p:transition spd="slow">
        <p:sndAc>
          <p:stSnd>
            <p:snd r:embed="rId3" name="bo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0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0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0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0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/>
      <p:bldP spid="40965" grpId="0"/>
      <p:bldP spid="40968" grpId="0"/>
      <p:bldP spid="40969" grpId="0"/>
      <p:bldP spid="40971" grpId="0"/>
      <p:bldP spid="40972" grpId="0"/>
      <p:bldP spid="40974" grpId="0"/>
      <p:bldP spid="40977" grpId="0"/>
      <p:bldP spid="40978" grpId="0"/>
      <p:bldP spid="40979" grpId="0"/>
      <p:bldP spid="40980" grpId="0"/>
      <p:bldP spid="40981" grpId="0"/>
      <p:bldP spid="4098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943100" y="476672"/>
            <a:ext cx="7391400" cy="937791"/>
          </a:xfrm>
        </p:spPr>
        <p:txBody>
          <a:bodyPr/>
          <a:lstStyle/>
          <a:p>
            <a:pPr eaLnBrk="1" hangingPunct="1">
              <a:defRPr/>
            </a:pPr>
            <a:r>
              <a:rPr lang="es-ES" dirty="0"/>
              <a:t>Irregular comparatives</a:t>
            </a:r>
            <a:endParaRPr lang="en-US" dirty="0"/>
          </a:p>
        </p:txBody>
      </p:sp>
      <p:sp>
        <p:nvSpPr>
          <p:cNvPr id="40974" name="Text Box 1038"/>
          <p:cNvSpPr txBox="1">
            <a:spLocks noChangeArrowheads="1"/>
          </p:cNvSpPr>
          <p:nvPr/>
        </p:nvSpPr>
        <p:spPr bwMode="auto">
          <a:xfrm>
            <a:off x="6594636" y="4281775"/>
            <a:ext cx="27398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32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</a:t>
            </a:r>
            <a:r>
              <a:rPr lang="es-ES" sz="3200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the</a:t>
            </a:r>
            <a:r>
              <a:rPr lang="es-ES" sz="32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</a:t>
            </a:r>
            <a:r>
              <a:rPr lang="es-ES" sz="3200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furthest</a:t>
            </a:r>
            <a:endParaRPr lang="en-US" sz="3200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40982" name="Text Box 1046"/>
          <p:cNvSpPr txBox="1">
            <a:spLocks noChangeArrowheads="1"/>
          </p:cNvSpPr>
          <p:nvPr/>
        </p:nvSpPr>
        <p:spPr bwMode="auto">
          <a:xfrm>
            <a:off x="4250382" y="5301209"/>
            <a:ext cx="20589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32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more</a:t>
            </a:r>
            <a:endParaRPr lang="en-US" sz="3200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40983" name="Text Box 1047"/>
          <p:cNvSpPr txBox="1">
            <a:spLocks noChangeArrowheads="1"/>
          </p:cNvSpPr>
          <p:nvPr/>
        </p:nvSpPr>
        <p:spPr bwMode="auto">
          <a:xfrm>
            <a:off x="2306316" y="2493692"/>
            <a:ext cx="14414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s-E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good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40984" name="Text Box 1048"/>
          <p:cNvSpPr txBox="1">
            <a:spLocks noChangeArrowheads="1"/>
          </p:cNvSpPr>
          <p:nvPr/>
        </p:nvSpPr>
        <p:spPr bwMode="auto">
          <a:xfrm>
            <a:off x="2336222" y="3359150"/>
            <a:ext cx="982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s-E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bad</a:t>
            </a: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 </a:t>
            </a:r>
            <a:endParaRPr lang="es-ES" sz="320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15367" name="Line 1050"/>
          <p:cNvSpPr>
            <a:spLocks noChangeShapeType="1"/>
          </p:cNvSpPr>
          <p:nvPr/>
        </p:nvSpPr>
        <p:spPr bwMode="auto">
          <a:xfrm>
            <a:off x="4062413" y="1587501"/>
            <a:ext cx="0" cy="477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15368" name="Line 1051"/>
          <p:cNvSpPr>
            <a:spLocks noChangeShapeType="1"/>
          </p:cNvSpPr>
          <p:nvPr/>
        </p:nvSpPr>
        <p:spPr bwMode="auto">
          <a:xfrm>
            <a:off x="6396038" y="1571626"/>
            <a:ext cx="0" cy="477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40988" name="Text Box 1052"/>
          <p:cNvSpPr txBox="1">
            <a:spLocks noChangeArrowheads="1"/>
          </p:cNvSpPr>
          <p:nvPr/>
        </p:nvSpPr>
        <p:spPr bwMode="auto">
          <a:xfrm>
            <a:off x="2484438" y="4318548"/>
            <a:ext cx="13652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s-E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far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15370" name="Line 1054"/>
          <p:cNvSpPr>
            <a:spLocks noChangeShapeType="1"/>
          </p:cNvSpPr>
          <p:nvPr/>
        </p:nvSpPr>
        <p:spPr bwMode="auto">
          <a:xfrm>
            <a:off x="1995488" y="2286000"/>
            <a:ext cx="685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15371" name="Line 1055"/>
          <p:cNvSpPr>
            <a:spLocks noChangeShapeType="1"/>
          </p:cNvSpPr>
          <p:nvPr/>
        </p:nvSpPr>
        <p:spPr bwMode="auto">
          <a:xfrm>
            <a:off x="2024063" y="5986463"/>
            <a:ext cx="68437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15372" name="Line 1056"/>
          <p:cNvSpPr>
            <a:spLocks noChangeShapeType="1"/>
          </p:cNvSpPr>
          <p:nvPr/>
        </p:nvSpPr>
        <p:spPr bwMode="auto">
          <a:xfrm>
            <a:off x="2009775" y="3209925"/>
            <a:ext cx="685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15373" name="Line 1057"/>
          <p:cNvSpPr>
            <a:spLocks noChangeShapeType="1"/>
          </p:cNvSpPr>
          <p:nvPr/>
        </p:nvSpPr>
        <p:spPr bwMode="auto">
          <a:xfrm>
            <a:off x="2024063" y="4135438"/>
            <a:ext cx="68437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15374" name="Line 1058"/>
          <p:cNvSpPr>
            <a:spLocks noChangeShapeType="1"/>
          </p:cNvSpPr>
          <p:nvPr/>
        </p:nvSpPr>
        <p:spPr bwMode="auto">
          <a:xfrm>
            <a:off x="2024063" y="5060950"/>
            <a:ext cx="68437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40995" name="Text Box 1059"/>
          <p:cNvSpPr txBox="1">
            <a:spLocks noChangeArrowheads="1"/>
          </p:cNvSpPr>
          <p:nvPr/>
        </p:nvSpPr>
        <p:spPr bwMode="auto">
          <a:xfrm>
            <a:off x="3829050" y="1630363"/>
            <a:ext cx="21415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     </a:t>
            </a:r>
            <a:r>
              <a:rPr lang="pl-PL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comparative</a:t>
            </a:r>
            <a:endParaRPr lang="en-US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40996" name="Text Box 1060"/>
          <p:cNvSpPr txBox="1">
            <a:spLocks noChangeArrowheads="1"/>
          </p:cNvSpPr>
          <p:nvPr/>
        </p:nvSpPr>
        <p:spPr bwMode="auto">
          <a:xfrm>
            <a:off x="6496050" y="1630363"/>
            <a:ext cx="19700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l-PL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superlative</a:t>
            </a:r>
            <a:endParaRPr lang="en-US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15377" name="Rectangle 1061"/>
          <p:cNvSpPr>
            <a:spLocks noChangeArrowheads="1"/>
          </p:cNvSpPr>
          <p:nvPr/>
        </p:nvSpPr>
        <p:spPr bwMode="auto">
          <a:xfrm>
            <a:off x="4186496" y="1655420"/>
            <a:ext cx="1857375" cy="46672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">
              <a:solidFill>
                <a:prstClr val="white"/>
              </a:solidFill>
            </a:endParaRPr>
          </a:p>
        </p:txBody>
      </p:sp>
      <p:sp>
        <p:nvSpPr>
          <p:cNvPr id="15378" name="Rectangle 1062"/>
          <p:cNvSpPr>
            <a:spLocks noChangeArrowheads="1"/>
          </p:cNvSpPr>
          <p:nvPr/>
        </p:nvSpPr>
        <p:spPr bwMode="auto">
          <a:xfrm>
            <a:off x="6531085" y="1630363"/>
            <a:ext cx="1657350" cy="46672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">
              <a:solidFill>
                <a:prstClr val="white"/>
              </a:solidFill>
            </a:endParaRPr>
          </a:p>
        </p:txBody>
      </p:sp>
      <p:sp>
        <p:nvSpPr>
          <p:cNvPr id="15386" name="Line 1077"/>
          <p:cNvSpPr>
            <a:spLocks noChangeShapeType="1"/>
          </p:cNvSpPr>
          <p:nvPr/>
        </p:nvSpPr>
        <p:spPr bwMode="auto">
          <a:xfrm>
            <a:off x="1524000" y="27146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15387" name="Line 1078"/>
          <p:cNvSpPr>
            <a:spLocks noChangeShapeType="1"/>
          </p:cNvSpPr>
          <p:nvPr/>
        </p:nvSpPr>
        <p:spPr bwMode="auto">
          <a:xfrm>
            <a:off x="1524000" y="6586538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41" name="Text Box 1046"/>
          <p:cNvSpPr txBox="1">
            <a:spLocks noChangeArrowheads="1"/>
          </p:cNvSpPr>
          <p:nvPr/>
        </p:nvSpPr>
        <p:spPr bwMode="auto">
          <a:xfrm>
            <a:off x="4511825" y="2462214"/>
            <a:ext cx="15841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</a:t>
            </a:r>
            <a:r>
              <a:rPr lang="pl-PL" sz="32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better</a:t>
            </a:r>
            <a:endParaRPr lang="en-US" sz="3200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42" name="Text Box 1038"/>
          <p:cNvSpPr txBox="1">
            <a:spLocks noChangeArrowheads="1"/>
          </p:cNvSpPr>
          <p:nvPr/>
        </p:nvSpPr>
        <p:spPr bwMode="auto">
          <a:xfrm>
            <a:off x="6677025" y="2449514"/>
            <a:ext cx="1955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the </a:t>
            </a:r>
            <a:r>
              <a:rPr lang="pl-PL" sz="32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best</a:t>
            </a:r>
            <a:endParaRPr lang="en-US" sz="3200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43" name="Text Box 1046"/>
          <p:cNvSpPr txBox="1">
            <a:spLocks noChangeArrowheads="1"/>
          </p:cNvSpPr>
          <p:nvPr/>
        </p:nvSpPr>
        <p:spPr bwMode="auto">
          <a:xfrm>
            <a:off x="4470291" y="3389314"/>
            <a:ext cx="13652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s-ES" sz="3200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worse</a:t>
            </a:r>
            <a:endParaRPr lang="en-US" sz="3200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44" name="Text Box 1038"/>
          <p:cNvSpPr txBox="1">
            <a:spLocks noChangeArrowheads="1"/>
          </p:cNvSpPr>
          <p:nvPr/>
        </p:nvSpPr>
        <p:spPr bwMode="auto">
          <a:xfrm>
            <a:off x="6689726" y="3389314"/>
            <a:ext cx="21637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32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</a:t>
            </a:r>
            <a:r>
              <a:rPr lang="es-ES" sz="3200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the</a:t>
            </a:r>
            <a:r>
              <a:rPr lang="es-ES" sz="32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</a:t>
            </a:r>
            <a:r>
              <a:rPr lang="es-ES" sz="3200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worst</a:t>
            </a:r>
            <a:r>
              <a:rPr lang="es-ES" sz="32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</a:t>
            </a:r>
            <a:endParaRPr lang="en-US" sz="3200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32" name="Text Box 1052"/>
          <p:cNvSpPr txBox="1">
            <a:spLocks noChangeArrowheads="1"/>
          </p:cNvSpPr>
          <p:nvPr/>
        </p:nvSpPr>
        <p:spPr bwMode="auto">
          <a:xfrm>
            <a:off x="1351628" y="5301209"/>
            <a:ext cx="266249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Many</a:t>
            </a:r>
            <a:r>
              <a:rPr lang="es-E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/ </a:t>
            </a:r>
            <a:r>
              <a:rPr lang="es-E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much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33" name="Text Box 1046"/>
          <p:cNvSpPr txBox="1">
            <a:spLocks noChangeArrowheads="1"/>
          </p:cNvSpPr>
          <p:nvPr/>
        </p:nvSpPr>
        <p:spPr bwMode="auto">
          <a:xfrm>
            <a:off x="4062414" y="4312251"/>
            <a:ext cx="20589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s-ES" sz="3200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further</a:t>
            </a:r>
            <a:endParaRPr lang="en-US" sz="3200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34" name="Text Box 1038"/>
          <p:cNvSpPr txBox="1">
            <a:spLocks noChangeArrowheads="1"/>
          </p:cNvSpPr>
          <p:nvPr/>
        </p:nvSpPr>
        <p:spPr bwMode="auto">
          <a:xfrm>
            <a:off x="6648451" y="5301208"/>
            <a:ext cx="21367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s-ES" sz="3200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The</a:t>
            </a:r>
            <a:r>
              <a:rPr lang="es-ES" sz="32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</a:t>
            </a:r>
            <a:r>
              <a:rPr lang="es-ES" sz="3200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most</a:t>
            </a:r>
            <a:endParaRPr lang="en-US" sz="3200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4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ong.WAV"/>
          </p:stSnd>
        </p:sndAc>
      </p:transition>
    </mc:Choice>
    <mc:Fallback xmlns="">
      <p:transition spd="slow">
        <p:sndAc>
          <p:stSnd>
            <p:snd r:embed="rId3" name="bong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1751299" y="659153"/>
            <a:ext cx="2450586" cy="7886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Compare:</a:t>
            </a: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870" y="1578430"/>
            <a:ext cx="9157649" cy="39898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عنوان 1"/>
          <p:cNvSpPr txBox="1">
            <a:spLocks/>
          </p:cNvSpPr>
          <p:nvPr/>
        </p:nvSpPr>
        <p:spPr>
          <a:xfrm>
            <a:off x="245660" y="5431810"/>
            <a:ext cx="11505061" cy="14261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Sami                Ali                  Fahad </a:t>
            </a:r>
          </a:p>
          <a:p>
            <a:pPr algn="l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794753E9-CC0B-473C-85B3-992C99A80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1420" y="83004"/>
            <a:ext cx="2886075" cy="8001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C41BC5D6-03A9-4B8E-8BD7-E2529EEDDBD5}"/>
              </a:ext>
            </a:extLst>
          </p:cNvPr>
          <p:cNvSpPr/>
          <p:nvPr/>
        </p:nvSpPr>
        <p:spPr>
          <a:xfrm>
            <a:off x="7195456" y="1774373"/>
            <a:ext cx="3169205" cy="372275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1921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1751298" y="659153"/>
            <a:ext cx="6478301" cy="7886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Compare:           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beautiful</a:t>
            </a: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0" y="5170715"/>
            <a:ext cx="11505061" cy="14261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mountains                            desert           </a:t>
            </a:r>
          </a:p>
          <a:p>
            <a:pPr algn="l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794753E9-CC0B-473C-85B3-992C99A80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1420" y="111579"/>
            <a:ext cx="2886075" cy="8001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A77C247-5BF3-46D4-B632-84B461164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716" y="1956707"/>
            <a:ext cx="2852057" cy="2705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6" name="Picture 2" descr="Desert Clipart Images, Stock Photos &amp; Vectors | Shutterstock">
            <a:extLst>
              <a:ext uri="{FF2B5EF4-FFF2-40B4-BE49-F238E27FC236}">
                <a16:creationId xmlns:a16="http://schemas.microsoft.com/office/drawing/2014/main" id="{E29ADA93-F979-4155-9D67-813835577C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6" b="8367"/>
          <a:stretch/>
        </p:blipFill>
        <p:spPr bwMode="auto">
          <a:xfrm>
            <a:off x="7111772" y="1956707"/>
            <a:ext cx="2852057" cy="2705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835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F9CCA74-42CF-463E-8B2D-E7C7C4883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" y="342900"/>
            <a:ext cx="10022681" cy="60007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B8A361C4-4ED8-460A-B078-F93D3D38E748}"/>
              </a:ext>
            </a:extLst>
          </p:cNvPr>
          <p:cNvSpPr/>
          <p:nvPr/>
        </p:nvSpPr>
        <p:spPr>
          <a:xfrm>
            <a:off x="11013639" y="49768"/>
            <a:ext cx="1178361" cy="369332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Page 63 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</a:endParaRPr>
          </a:p>
        </p:txBody>
      </p:sp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97C76AF1-CC96-49EF-BD4D-6D941709F0F1}"/>
              </a:ext>
            </a:extLst>
          </p:cNvPr>
          <p:cNvCxnSpPr/>
          <p:nvPr/>
        </p:nvCxnSpPr>
        <p:spPr>
          <a:xfrm>
            <a:off x="851807" y="1333500"/>
            <a:ext cx="511084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C76DE75B-C4A0-4637-9924-F301C004A587}"/>
              </a:ext>
            </a:extLst>
          </p:cNvPr>
          <p:cNvCxnSpPr>
            <a:cxnSpLocks/>
          </p:cNvCxnSpPr>
          <p:nvPr/>
        </p:nvCxnSpPr>
        <p:spPr>
          <a:xfrm>
            <a:off x="851807" y="1666875"/>
            <a:ext cx="164374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99D37AB1-D12E-46EA-8B47-34CD155609C1}"/>
              </a:ext>
            </a:extLst>
          </p:cNvPr>
          <p:cNvCxnSpPr>
            <a:cxnSpLocks/>
          </p:cNvCxnSpPr>
          <p:nvPr/>
        </p:nvCxnSpPr>
        <p:spPr>
          <a:xfrm>
            <a:off x="851807" y="3048000"/>
            <a:ext cx="164374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id="{E68A9D10-3816-4700-BA84-FE093968D0B2}"/>
              </a:ext>
            </a:extLst>
          </p:cNvPr>
          <p:cNvCxnSpPr>
            <a:cxnSpLocks/>
          </p:cNvCxnSpPr>
          <p:nvPr/>
        </p:nvCxnSpPr>
        <p:spPr>
          <a:xfrm>
            <a:off x="851807" y="4143375"/>
            <a:ext cx="164374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19A1D11A-A19F-49AA-87EB-C4EB94FBF270}"/>
              </a:ext>
            </a:extLst>
          </p:cNvPr>
          <p:cNvCxnSpPr>
            <a:cxnSpLocks/>
          </p:cNvCxnSpPr>
          <p:nvPr/>
        </p:nvCxnSpPr>
        <p:spPr>
          <a:xfrm>
            <a:off x="851807" y="4933950"/>
            <a:ext cx="164374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76C067DA-A9C0-4BA3-A826-37F9445A57DE}"/>
              </a:ext>
            </a:extLst>
          </p:cNvPr>
          <p:cNvCxnSpPr>
            <a:cxnSpLocks/>
          </p:cNvCxnSpPr>
          <p:nvPr/>
        </p:nvCxnSpPr>
        <p:spPr>
          <a:xfrm>
            <a:off x="956582" y="6086475"/>
            <a:ext cx="566329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059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7A1936A-BBD4-4D09-AD15-4BE209EC3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30189" y="676527"/>
            <a:ext cx="9731621" cy="5196467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BEBFFF1A-B984-4477-B00F-CF3E00FADD1C}"/>
              </a:ext>
            </a:extLst>
          </p:cNvPr>
          <p:cNvSpPr/>
          <p:nvPr/>
        </p:nvSpPr>
        <p:spPr>
          <a:xfrm>
            <a:off x="4785827" y="1401095"/>
            <a:ext cx="2263708" cy="599304"/>
          </a:xfrm>
          <a:prstGeom prst="rect">
            <a:avLst/>
          </a:prstGeom>
          <a:noFill/>
        </p:spPr>
        <p:txBody>
          <a:bodyPr wrap="none" lIns="59346" tIns="29673" rIns="59346" bIns="29673">
            <a:spAutoFit/>
          </a:bodyPr>
          <a:lstStyle/>
          <a:p>
            <a:pPr algn="ctr"/>
            <a:r>
              <a:rPr lang="en-US" sz="3505" dirty="0">
                <a:ln w="0"/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orte" panose="03060902040502070203" pitchFamily="66" charset="0"/>
              </a:rPr>
              <a:t>Evaluation</a:t>
            </a:r>
            <a:endParaRPr lang="ar-SA" sz="3505" dirty="0">
              <a:ln w="0"/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orte" panose="03060902040502070203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CF93D9C-6C0A-422E-B210-4920A3322CA8}"/>
              </a:ext>
            </a:extLst>
          </p:cNvPr>
          <p:cNvSpPr txBox="1"/>
          <p:nvPr/>
        </p:nvSpPr>
        <p:spPr>
          <a:xfrm>
            <a:off x="3617120" y="2074431"/>
            <a:ext cx="498692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hlinkClick r:id="rId4"/>
              </a:rPr>
              <a:t>https://quizizz.com/admin/quiz/5fbac8e58f5a90001bbe2141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ar-SA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8959A42-DDE8-4BA7-B156-FF945C9B66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807" y="1401095"/>
            <a:ext cx="1357313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92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F7E1FCE3-899C-4A65-B2C1-29BB43BA77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156"/>
          <a:stretch/>
        </p:blipFill>
        <p:spPr>
          <a:xfrm>
            <a:off x="1647825" y="190500"/>
            <a:ext cx="8896350" cy="53816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AE05B675-B379-4CBA-B571-AE3C27688C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156"/>
          <a:stretch/>
        </p:blipFill>
        <p:spPr>
          <a:xfrm>
            <a:off x="1647825" y="209550"/>
            <a:ext cx="8896350" cy="53816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CBF4E55F-BEE9-4CE7-84FC-FA845C5B0F5E}"/>
              </a:ext>
            </a:extLst>
          </p:cNvPr>
          <p:cNvSpPr/>
          <p:nvPr/>
        </p:nvSpPr>
        <p:spPr>
          <a:xfrm>
            <a:off x="10967373" y="146957"/>
            <a:ext cx="1178361" cy="369332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Page 63 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</a:endParaRPr>
          </a:p>
        </p:txBody>
      </p:sp>
      <p:sp>
        <p:nvSpPr>
          <p:cNvPr id="7" name="Text Box 1038">
            <a:extLst>
              <a:ext uri="{FF2B5EF4-FFF2-40B4-BE49-F238E27FC236}">
                <a16:creationId xmlns:a16="http://schemas.microsoft.com/office/drawing/2014/main" id="{11F18C1F-D35D-4FFB-B078-CDDAC637B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1209675"/>
            <a:ext cx="1955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the </a:t>
            </a:r>
            <a:r>
              <a:rPr lang="pl-PL" sz="2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best</a:t>
            </a:r>
            <a:endParaRPr lang="en-US" sz="2800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8" name="Text Box 1038">
            <a:extLst>
              <a:ext uri="{FF2B5EF4-FFF2-40B4-BE49-F238E27FC236}">
                <a16:creationId xmlns:a16="http://schemas.microsoft.com/office/drawing/2014/main" id="{398B45B0-0C09-4932-8C2B-4E0622FC0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6975" y="1732895"/>
            <a:ext cx="1955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better</a:t>
            </a:r>
          </a:p>
        </p:txBody>
      </p:sp>
      <p:sp>
        <p:nvSpPr>
          <p:cNvPr id="9" name="Text Box 1038">
            <a:extLst>
              <a:ext uri="{FF2B5EF4-FFF2-40B4-BE49-F238E27FC236}">
                <a16:creationId xmlns:a16="http://schemas.microsoft.com/office/drawing/2014/main" id="{E29CD736-9AD6-4090-AF71-B383C172E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2171045"/>
            <a:ext cx="2362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more popular</a:t>
            </a:r>
          </a:p>
        </p:txBody>
      </p:sp>
      <p:sp>
        <p:nvSpPr>
          <p:cNvPr id="10" name="Text Box 1038">
            <a:extLst>
              <a:ext uri="{FF2B5EF4-FFF2-40B4-BE49-F238E27FC236}">
                <a16:creationId xmlns:a16="http://schemas.microsoft.com/office/drawing/2014/main" id="{6C71A103-5272-437D-93E8-BE13F3BB6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949" y="2647950"/>
            <a:ext cx="21939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the hottest</a:t>
            </a:r>
          </a:p>
        </p:txBody>
      </p:sp>
      <p:sp>
        <p:nvSpPr>
          <p:cNvPr id="11" name="Text Box 1038">
            <a:extLst>
              <a:ext uri="{FF2B5EF4-FFF2-40B4-BE49-F238E27FC236}">
                <a16:creationId xmlns:a16="http://schemas.microsoft.com/office/drawing/2014/main" id="{18E6FABB-94F2-44D2-AD71-ADDE475F2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5075" y="2647950"/>
            <a:ext cx="1955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the driest</a:t>
            </a:r>
          </a:p>
        </p:txBody>
      </p:sp>
      <p:sp>
        <p:nvSpPr>
          <p:cNvPr id="12" name="Text Box 1038">
            <a:extLst>
              <a:ext uri="{FF2B5EF4-FFF2-40B4-BE49-F238E27FC236}">
                <a16:creationId xmlns:a16="http://schemas.microsoft.com/office/drawing/2014/main" id="{0E117AE2-09C4-4F64-BD73-BC760E0ED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5624" y="3099405"/>
            <a:ext cx="1955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the worst</a:t>
            </a:r>
          </a:p>
        </p:txBody>
      </p:sp>
      <p:sp>
        <p:nvSpPr>
          <p:cNvPr id="13" name="Text Box 1038">
            <a:extLst>
              <a:ext uri="{FF2B5EF4-FFF2-40B4-BE49-F238E27FC236}">
                <a16:creationId xmlns:a16="http://schemas.microsoft.com/office/drawing/2014/main" id="{29D8B3A4-FD1E-4905-99BD-F421ACD18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9135" y="3640516"/>
            <a:ext cx="22336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the quietest</a:t>
            </a:r>
          </a:p>
        </p:txBody>
      </p:sp>
      <p:sp>
        <p:nvSpPr>
          <p:cNvPr id="16" name="Text Box 1038">
            <a:extLst>
              <a:ext uri="{FF2B5EF4-FFF2-40B4-BE49-F238E27FC236}">
                <a16:creationId xmlns:a16="http://schemas.microsoft.com/office/drawing/2014/main" id="{865FE0B5-CCEF-4CB2-AA8F-3E43BFAC2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4848" y="4109862"/>
            <a:ext cx="1955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bigger</a:t>
            </a:r>
          </a:p>
        </p:txBody>
      </p:sp>
      <p:sp>
        <p:nvSpPr>
          <p:cNvPr id="17" name="Text Box 1038">
            <a:extLst>
              <a:ext uri="{FF2B5EF4-FFF2-40B4-BE49-F238E27FC236}">
                <a16:creationId xmlns:a16="http://schemas.microsoft.com/office/drawing/2014/main" id="{179D23DE-AEF7-4C97-A6F1-E7120209C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5868" y="4664279"/>
            <a:ext cx="26979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more beautiful</a:t>
            </a:r>
          </a:p>
        </p:txBody>
      </p:sp>
    </p:spTree>
    <p:extLst>
      <p:ext uri="{BB962C8B-B14F-4D97-AF65-F5344CB8AC3E}">
        <p14:creationId xmlns:p14="http://schemas.microsoft.com/office/powerpoint/2010/main" val="376419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G">
            <a:extLst>
              <a:ext uri="{FF2B5EF4-FFF2-40B4-BE49-F238E27FC236}">
                <a16:creationId xmlns:a16="http://schemas.microsoft.com/office/drawing/2014/main" id="{D40854B3-7181-4797-8793-E6FF00A296E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25" name="Tekhnologic Logo">
            <a:extLst>
              <a:ext uri="{FF2B5EF4-FFF2-40B4-BE49-F238E27FC236}">
                <a16:creationId xmlns:a16="http://schemas.microsoft.com/office/drawing/2014/main" id="{C5D662CC-1BE3-434A-87C6-6DCBC37C88A8}"/>
              </a:ext>
            </a:extLst>
          </p:cNvPr>
          <p:cNvGrpSpPr/>
          <p:nvPr/>
        </p:nvGrpSpPr>
        <p:grpSpPr>
          <a:xfrm>
            <a:off x="5685616" y="6661025"/>
            <a:ext cx="820768" cy="180000"/>
            <a:chOff x="5464435" y="6630924"/>
            <a:chExt cx="820768" cy="180000"/>
          </a:xfrm>
        </p:grpSpPr>
        <p:pic>
          <p:nvPicPr>
            <p:cNvPr id="26" name="Image">
              <a:extLst>
                <a:ext uri="{FF2B5EF4-FFF2-40B4-BE49-F238E27FC236}">
                  <a16:creationId xmlns:a16="http://schemas.microsoft.com/office/drawing/2014/main" id="{B6C46ED3-364F-42FD-9E9B-2627FCCB1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27" name="Text">
              <a:extLst>
                <a:ext uri="{FF2B5EF4-FFF2-40B4-BE49-F238E27FC236}">
                  <a16:creationId xmlns:a16="http://schemas.microsoft.com/office/drawing/2014/main" id="{8C8A5E28-D2DF-40B5-802B-38576B3EE85E}"/>
                </a:ext>
              </a:extLst>
            </p:cNvPr>
            <p:cNvSpPr/>
            <p:nvPr/>
          </p:nvSpPr>
          <p:spPr>
            <a:xfrm>
              <a:off x="5624766" y="6651674"/>
              <a:ext cx="660437" cy="1384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900" b="1" cap="none" spc="0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</a:rPr>
                <a:t>tekhnologic</a:t>
              </a:r>
            </a:p>
          </p:txBody>
        </p:sp>
      </p:grpSp>
      <p:sp>
        <p:nvSpPr>
          <p:cNvPr id="28" name="Spinner BG">
            <a:extLst>
              <a:ext uri="{FF2B5EF4-FFF2-40B4-BE49-F238E27FC236}">
                <a16:creationId xmlns:a16="http://schemas.microsoft.com/office/drawing/2014/main" id="{E7247EFC-DA6F-4517-958E-60940FA8DC84}"/>
              </a:ext>
            </a:extLst>
          </p:cNvPr>
          <p:cNvSpPr/>
          <p:nvPr/>
        </p:nvSpPr>
        <p:spPr>
          <a:xfrm>
            <a:off x="2856000" y="189000"/>
            <a:ext cx="6480000" cy="648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5196000" y="2529000"/>
            <a:ext cx="1800000" cy="180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Spinning Wheel 6">
            <a:extLst>
              <a:ext uri="{FF2B5EF4-FFF2-40B4-BE49-F238E27FC236}">
                <a16:creationId xmlns:a16="http://schemas.microsoft.com/office/drawing/2014/main" id="{356BEC47-C717-414D-9AAC-68EFFD076E1D}"/>
              </a:ext>
            </a:extLst>
          </p:cNvPr>
          <p:cNvGrpSpPr/>
          <p:nvPr/>
        </p:nvGrpSpPr>
        <p:grpSpPr>
          <a:xfrm>
            <a:off x="2608119" y="84826"/>
            <a:ext cx="6975762" cy="6688348"/>
            <a:chOff x="2608119" y="84826"/>
            <a:chExt cx="6975762" cy="6688348"/>
          </a:xfrm>
        </p:grpSpPr>
        <p:sp>
          <p:nvSpPr>
            <p:cNvPr id="32" name="Segment 6">
              <a:extLst>
                <a:ext uri="{FF2B5EF4-FFF2-40B4-BE49-F238E27FC236}">
                  <a16:creationId xmlns:a16="http://schemas.microsoft.com/office/drawing/2014/main" id="{F6C22396-752E-4638-A39D-EBB067BDA4ED}"/>
                </a:ext>
              </a:extLst>
            </p:cNvPr>
            <p:cNvSpPr/>
            <p:nvPr/>
          </p:nvSpPr>
          <p:spPr>
            <a:xfrm rot="12600000">
              <a:off x="3934945" y="84826"/>
              <a:ext cx="2624602" cy="2647298"/>
            </a:xfrm>
            <a:custGeom>
              <a:avLst/>
              <a:gdLst>
                <a:gd name="connsiteX0" fmla="*/ 1098532 w 2624602"/>
                <a:gd name="connsiteY0" fmla="*/ 2647298 h 2647298"/>
                <a:gd name="connsiteX1" fmla="*/ 0 w 2624602"/>
                <a:gd name="connsiteY1" fmla="*/ 744585 h 2647298"/>
                <a:gd name="connsiteX2" fmla="*/ 72673 w 2624602"/>
                <a:gd name="connsiteY2" fmla="*/ 697588 h 2647298"/>
                <a:gd name="connsiteX3" fmla="*/ 427972 w 2624602"/>
                <a:gd name="connsiteY3" fmla="*/ 58260 h 2647298"/>
                <a:gd name="connsiteX4" fmla="*/ 426439 w 2624602"/>
                <a:gd name="connsiteY4" fmla="*/ 0 h 2647298"/>
                <a:gd name="connsiteX5" fmla="*/ 2624602 w 2624602"/>
                <a:gd name="connsiteY5" fmla="*/ 0 h 2647298"/>
                <a:gd name="connsiteX6" fmla="*/ 2619886 w 2624602"/>
                <a:gd name="connsiteY6" fmla="*/ 211161 h 2647298"/>
                <a:gd name="connsiteX7" fmla="*/ 1231375 w 2624602"/>
                <a:gd name="connsiteY7" fmla="*/ 2566056 h 2647298"/>
                <a:gd name="connsiteX8" fmla="*/ 1098532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1098532" y="2647298"/>
                  </a:moveTo>
                  <a:lnTo>
                    <a:pt x="0" y="744585"/>
                  </a:lnTo>
                  <a:lnTo>
                    <a:pt x="72673" y="697588"/>
                  </a:lnTo>
                  <a:cubicBezTo>
                    <a:pt x="285532" y="544075"/>
                    <a:pt x="410396" y="306967"/>
                    <a:pt x="427972" y="58260"/>
                  </a:cubicBezTo>
                  <a:lnTo>
                    <a:pt x="426439" y="0"/>
                  </a:lnTo>
                  <a:lnTo>
                    <a:pt x="2624602" y="0"/>
                  </a:lnTo>
                  <a:lnTo>
                    <a:pt x="2619886" y="211161"/>
                  </a:lnTo>
                  <a:cubicBezTo>
                    <a:pt x="2554100" y="1142035"/>
                    <a:pt x="2064447" y="2027080"/>
                    <a:pt x="1231375" y="2566056"/>
                  </a:cubicBezTo>
                  <a:lnTo>
                    <a:pt x="1098532" y="2647298"/>
                  </a:ln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Segment 5">
              <a:extLst>
                <a:ext uri="{FF2B5EF4-FFF2-40B4-BE49-F238E27FC236}">
                  <a16:creationId xmlns:a16="http://schemas.microsoft.com/office/drawing/2014/main" id="{046AFF47-347B-49AD-AEDB-40E362F0D8E7}"/>
                </a:ext>
              </a:extLst>
            </p:cNvPr>
            <p:cNvSpPr/>
            <p:nvPr/>
          </p:nvSpPr>
          <p:spPr>
            <a:xfrm rot="12600000">
              <a:off x="2608119" y="2380677"/>
              <a:ext cx="2628248" cy="2645334"/>
            </a:xfrm>
            <a:custGeom>
              <a:avLst/>
              <a:gdLst>
                <a:gd name="connsiteX0" fmla="*/ 2626453 w 2628248"/>
                <a:gd name="connsiteY0" fmla="*/ 2645334 h 2645334"/>
                <a:gd name="connsiteX1" fmla="*/ 428115 w 2628248"/>
                <a:gd name="connsiteY1" fmla="*/ 2645334 h 2645334"/>
                <a:gd name="connsiteX2" fmla="*/ 425355 w 2628248"/>
                <a:gd name="connsiteY2" fmla="*/ 2540459 h 2645334"/>
                <a:gd name="connsiteX3" fmla="*/ 316130 w 2628248"/>
                <a:gd name="connsiteY3" fmla="*/ 2215643 h 2645334"/>
                <a:gd name="connsiteX4" fmla="*/ 89444 w 2628248"/>
                <a:gd name="connsiteY4" fmla="*/ 1958645 h 2645334"/>
                <a:gd name="connsiteX5" fmla="*/ 0 w 2628248"/>
                <a:gd name="connsiteY5" fmla="*/ 1903817 h 2645334"/>
                <a:gd name="connsiteX6" fmla="*/ 1099169 w 2628248"/>
                <a:gd name="connsiteY6" fmla="*/ 0 h 2645334"/>
                <a:gd name="connsiteX7" fmla="*/ 1169670 w 2628248"/>
                <a:gd name="connsiteY7" fmla="*/ 38631 h 2645334"/>
                <a:gd name="connsiteX8" fmla="*/ 2218805 w 2628248"/>
                <a:gd name="connsiteY8" fmla="*/ 1117134 h 2645334"/>
                <a:gd name="connsiteX9" fmla="*/ 2628248 w 2628248"/>
                <a:gd name="connsiteY9" fmla="*/ 2564963 h 2645334"/>
                <a:gd name="connsiteX10" fmla="*/ 2626453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2626453" y="2645334"/>
                  </a:moveTo>
                  <a:lnTo>
                    <a:pt x="428115" y="2645334"/>
                  </a:lnTo>
                  <a:lnTo>
                    <a:pt x="425355" y="2540459"/>
                  </a:lnTo>
                  <a:cubicBezTo>
                    <a:pt x="411550" y="2429212"/>
                    <a:pt x="375707" y="2318833"/>
                    <a:pt x="316130" y="2215643"/>
                  </a:cubicBezTo>
                  <a:cubicBezTo>
                    <a:pt x="256554" y="2112454"/>
                    <a:pt x="178885" y="2026223"/>
                    <a:pt x="89444" y="1958645"/>
                  </a:cubicBezTo>
                  <a:lnTo>
                    <a:pt x="0" y="1903817"/>
                  </a:lnTo>
                  <a:lnTo>
                    <a:pt x="1099169" y="0"/>
                  </a:lnTo>
                  <a:lnTo>
                    <a:pt x="1169670" y="38631"/>
                  </a:lnTo>
                  <a:cubicBezTo>
                    <a:pt x="1590441" y="296356"/>
                    <a:pt x="1954744" y="659767"/>
                    <a:pt x="2218805" y="1117134"/>
                  </a:cubicBezTo>
                  <a:cubicBezTo>
                    <a:pt x="2482866" y="1574501"/>
                    <a:pt x="2615437" y="2071702"/>
                    <a:pt x="2628248" y="2564963"/>
                  </a:cubicBezTo>
                  <a:lnTo>
                    <a:pt x="2626453" y="2645334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Segment 4">
              <a:extLst>
                <a:ext uri="{FF2B5EF4-FFF2-40B4-BE49-F238E27FC236}">
                  <a16:creationId xmlns:a16="http://schemas.microsoft.com/office/drawing/2014/main" id="{EE96CB9C-1D5C-4AAD-9C45-89E8661916F7}"/>
                </a:ext>
              </a:extLst>
            </p:cNvPr>
            <p:cNvSpPr/>
            <p:nvPr/>
          </p:nvSpPr>
          <p:spPr>
            <a:xfrm rot="12600000">
              <a:off x="3617250" y="3919560"/>
              <a:ext cx="3055662" cy="2315311"/>
            </a:xfrm>
            <a:custGeom>
              <a:avLst/>
              <a:gdLst>
                <a:gd name="connsiteX0" fmla="*/ 1956580 w 3055662"/>
                <a:gd name="connsiteY0" fmla="*/ 2315311 h 2315311"/>
                <a:gd name="connsiteX1" fmla="*/ 1906893 w 3055662"/>
                <a:gd name="connsiteY1" fmla="*/ 2284853 h 2315311"/>
                <a:gd name="connsiteX2" fmla="*/ 1175569 w 3055662"/>
                <a:gd name="connsiteY2" fmla="*/ 2272887 h 2315311"/>
                <a:gd name="connsiteX3" fmla="*/ 1098532 w 3055662"/>
                <a:gd name="connsiteY3" fmla="*/ 2312325 h 2315311"/>
                <a:gd name="connsiteX4" fmla="*/ 0 w 3055662"/>
                <a:gd name="connsiteY4" fmla="*/ 409612 h 2315311"/>
                <a:gd name="connsiteX5" fmla="*/ 136779 w 3055662"/>
                <a:gd name="connsiteY5" fmla="*/ 335187 h 2315311"/>
                <a:gd name="connsiteX6" fmla="*/ 2870433 w 3055662"/>
                <a:gd name="connsiteY6" fmla="*/ 310149 h 2315311"/>
                <a:gd name="connsiteX7" fmla="*/ 3055662 w 3055662"/>
                <a:gd name="connsiteY7" fmla="*/ 411646 h 2315311"/>
                <a:gd name="connsiteX8" fmla="*/ 1956580 w 3055662"/>
                <a:gd name="connsiteY8" fmla="*/ 2315311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1956580" y="2315311"/>
                  </a:moveTo>
                  <a:lnTo>
                    <a:pt x="1906893" y="2284853"/>
                  </a:lnTo>
                  <a:cubicBezTo>
                    <a:pt x="1682718" y="2175721"/>
                    <a:pt x="1414944" y="2165302"/>
                    <a:pt x="1175569" y="2272887"/>
                  </a:cubicBezTo>
                  <a:lnTo>
                    <a:pt x="1098532" y="2312325"/>
                  </a:lnTo>
                  <a:lnTo>
                    <a:pt x="0" y="409612"/>
                  </a:lnTo>
                  <a:lnTo>
                    <a:pt x="136779" y="335187"/>
                  </a:lnTo>
                  <a:cubicBezTo>
                    <a:pt x="1020082" y="-116786"/>
                    <a:pt x="2031380" y="-98316"/>
                    <a:pt x="2870433" y="310149"/>
                  </a:cubicBezTo>
                  <a:lnTo>
                    <a:pt x="3055662" y="411646"/>
                  </a:lnTo>
                  <a:lnTo>
                    <a:pt x="1956580" y="2315311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Segment 3">
              <a:extLst>
                <a:ext uri="{FF2B5EF4-FFF2-40B4-BE49-F238E27FC236}">
                  <a16:creationId xmlns:a16="http://schemas.microsoft.com/office/drawing/2014/main" id="{E4DED3A9-E0F3-4657-890E-493214981EBD}"/>
                </a:ext>
              </a:extLst>
            </p:cNvPr>
            <p:cNvSpPr/>
            <p:nvPr/>
          </p:nvSpPr>
          <p:spPr>
            <a:xfrm rot="12600000">
              <a:off x="5632453" y="4125876"/>
              <a:ext cx="2624602" cy="2647298"/>
            </a:xfrm>
            <a:custGeom>
              <a:avLst/>
              <a:gdLst>
                <a:gd name="connsiteX0" fmla="*/ 2198163 w 2624602"/>
                <a:gd name="connsiteY0" fmla="*/ 2647298 h 2647298"/>
                <a:gd name="connsiteX1" fmla="*/ 0 w 2624602"/>
                <a:gd name="connsiteY1" fmla="*/ 2647298 h 2647298"/>
                <a:gd name="connsiteX2" fmla="*/ 4716 w 2624602"/>
                <a:gd name="connsiteY2" fmla="*/ 2436137 h 2647298"/>
                <a:gd name="connsiteX3" fmla="*/ 1393227 w 2624602"/>
                <a:gd name="connsiteY3" fmla="*/ 81242 h 2647298"/>
                <a:gd name="connsiteX4" fmla="*/ 1526070 w 2624602"/>
                <a:gd name="connsiteY4" fmla="*/ 0 h 2647298"/>
                <a:gd name="connsiteX5" fmla="*/ 2624602 w 2624602"/>
                <a:gd name="connsiteY5" fmla="*/ 1902713 h 2647298"/>
                <a:gd name="connsiteX6" fmla="*/ 2551929 w 2624602"/>
                <a:gd name="connsiteY6" fmla="*/ 1949710 h 2647298"/>
                <a:gd name="connsiteX7" fmla="*/ 2196630 w 2624602"/>
                <a:gd name="connsiteY7" fmla="*/ 2589038 h 2647298"/>
                <a:gd name="connsiteX8" fmla="*/ 2198163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2198163" y="2647298"/>
                  </a:moveTo>
                  <a:lnTo>
                    <a:pt x="0" y="2647298"/>
                  </a:lnTo>
                  <a:lnTo>
                    <a:pt x="4716" y="2436137"/>
                  </a:lnTo>
                  <a:cubicBezTo>
                    <a:pt x="70502" y="1505263"/>
                    <a:pt x="560155" y="620218"/>
                    <a:pt x="1393227" y="81242"/>
                  </a:cubicBezTo>
                  <a:lnTo>
                    <a:pt x="1526070" y="0"/>
                  </a:lnTo>
                  <a:lnTo>
                    <a:pt x="2624602" y="1902713"/>
                  </a:lnTo>
                  <a:lnTo>
                    <a:pt x="2551929" y="1949710"/>
                  </a:lnTo>
                  <a:cubicBezTo>
                    <a:pt x="2339070" y="2103223"/>
                    <a:pt x="2214206" y="2340331"/>
                    <a:pt x="2196630" y="2589038"/>
                  </a:cubicBezTo>
                  <a:lnTo>
                    <a:pt x="2198163" y="2647298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Segment 2">
              <a:extLst>
                <a:ext uri="{FF2B5EF4-FFF2-40B4-BE49-F238E27FC236}">
                  <a16:creationId xmlns:a16="http://schemas.microsoft.com/office/drawing/2014/main" id="{C7056AC3-87D1-4236-83A6-D554F7EB403D}"/>
                </a:ext>
              </a:extLst>
            </p:cNvPr>
            <p:cNvSpPr/>
            <p:nvPr/>
          </p:nvSpPr>
          <p:spPr>
            <a:xfrm rot="12600000">
              <a:off x="6955633" y="1831990"/>
              <a:ext cx="2628248" cy="2645334"/>
            </a:xfrm>
            <a:custGeom>
              <a:avLst/>
              <a:gdLst>
                <a:gd name="connsiteX0" fmla="*/ 1529079 w 2628248"/>
                <a:gd name="connsiteY0" fmla="*/ 2645334 h 2645334"/>
                <a:gd name="connsiteX1" fmla="*/ 1458578 w 2628248"/>
                <a:gd name="connsiteY1" fmla="*/ 2606703 h 2645334"/>
                <a:gd name="connsiteX2" fmla="*/ 409443 w 2628248"/>
                <a:gd name="connsiteY2" fmla="*/ 1528200 h 2645334"/>
                <a:gd name="connsiteX3" fmla="*/ 0 w 2628248"/>
                <a:gd name="connsiteY3" fmla="*/ 80371 h 2645334"/>
                <a:gd name="connsiteX4" fmla="*/ 1795 w 2628248"/>
                <a:gd name="connsiteY4" fmla="*/ 0 h 2645334"/>
                <a:gd name="connsiteX5" fmla="*/ 2200133 w 2628248"/>
                <a:gd name="connsiteY5" fmla="*/ 0 h 2645334"/>
                <a:gd name="connsiteX6" fmla="*/ 2202893 w 2628248"/>
                <a:gd name="connsiteY6" fmla="*/ 104875 h 2645334"/>
                <a:gd name="connsiteX7" fmla="*/ 2312118 w 2628248"/>
                <a:gd name="connsiteY7" fmla="*/ 429691 h 2645334"/>
                <a:gd name="connsiteX8" fmla="*/ 2538804 w 2628248"/>
                <a:gd name="connsiteY8" fmla="*/ 686689 h 2645334"/>
                <a:gd name="connsiteX9" fmla="*/ 2628248 w 2628248"/>
                <a:gd name="connsiteY9" fmla="*/ 741517 h 2645334"/>
                <a:gd name="connsiteX10" fmla="*/ 1529079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1529079" y="2645334"/>
                  </a:moveTo>
                  <a:lnTo>
                    <a:pt x="1458578" y="2606703"/>
                  </a:lnTo>
                  <a:cubicBezTo>
                    <a:pt x="1037807" y="2348978"/>
                    <a:pt x="673504" y="1985567"/>
                    <a:pt x="409443" y="1528200"/>
                  </a:cubicBezTo>
                  <a:cubicBezTo>
                    <a:pt x="145382" y="1070833"/>
                    <a:pt x="12811" y="573632"/>
                    <a:pt x="0" y="80371"/>
                  </a:cubicBezTo>
                  <a:lnTo>
                    <a:pt x="1795" y="0"/>
                  </a:lnTo>
                  <a:lnTo>
                    <a:pt x="2200133" y="0"/>
                  </a:lnTo>
                  <a:lnTo>
                    <a:pt x="2202893" y="104875"/>
                  </a:lnTo>
                  <a:cubicBezTo>
                    <a:pt x="2216698" y="216122"/>
                    <a:pt x="2252541" y="326501"/>
                    <a:pt x="2312118" y="429691"/>
                  </a:cubicBezTo>
                  <a:cubicBezTo>
                    <a:pt x="2371694" y="532880"/>
                    <a:pt x="2449363" y="619111"/>
                    <a:pt x="2538804" y="686689"/>
                  </a:cubicBezTo>
                  <a:lnTo>
                    <a:pt x="2628248" y="741517"/>
                  </a:lnTo>
                  <a:lnTo>
                    <a:pt x="1529079" y="2645334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Segment 1">
              <a:extLst>
                <a:ext uri="{FF2B5EF4-FFF2-40B4-BE49-F238E27FC236}">
                  <a16:creationId xmlns:a16="http://schemas.microsoft.com/office/drawing/2014/main" id="{37CA9E96-6C4B-4FAA-873B-80F315085477}"/>
                </a:ext>
              </a:extLst>
            </p:cNvPr>
            <p:cNvSpPr/>
            <p:nvPr/>
          </p:nvSpPr>
          <p:spPr>
            <a:xfrm rot="12600000">
              <a:off x="5519218" y="623130"/>
              <a:ext cx="3055662" cy="2315311"/>
            </a:xfrm>
            <a:custGeom>
              <a:avLst/>
              <a:gdLst>
                <a:gd name="connsiteX0" fmla="*/ 3055662 w 3055662"/>
                <a:gd name="connsiteY0" fmla="*/ 1905699 h 2315311"/>
                <a:gd name="connsiteX1" fmla="*/ 2918883 w 3055662"/>
                <a:gd name="connsiteY1" fmla="*/ 1980124 h 2315311"/>
                <a:gd name="connsiteX2" fmla="*/ 185229 w 3055662"/>
                <a:gd name="connsiteY2" fmla="*/ 2005162 h 2315311"/>
                <a:gd name="connsiteX3" fmla="*/ 0 w 3055662"/>
                <a:gd name="connsiteY3" fmla="*/ 1903665 h 2315311"/>
                <a:gd name="connsiteX4" fmla="*/ 1099082 w 3055662"/>
                <a:gd name="connsiteY4" fmla="*/ 0 h 2315311"/>
                <a:gd name="connsiteX5" fmla="*/ 1148769 w 3055662"/>
                <a:gd name="connsiteY5" fmla="*/ 30458 h 2315311"/>
                <a:gd name="connsiteX6" fmla="*/ 1880093 w 3055662"/>
                <a:gd name="connsiteY6" fmla="*/ 42424 h 2315311"/>
                <a:gd name="connsiteX7" fmla="*/ 1957130 w 3055662"/>
                <a:gd name="connsiteY7" fmla="*/ 2986 h 2315311"/>
                <a:gd name="connsiteX8" fmla="*/ 3055662 w 3055662"/>
                <a:gd name="connsiteY8" fmla="*/ 1905699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3055662" y="1905699"/>
                  </a:moveTo>
                  <a:lnTo>
                    <a:pt x="2918883" y="1980124"/>
                  </a:lnTo>
                  <a:cubicBezTo>
                    <a:pt x="2035580" y="2432097"/>
                    <a:pt x="1024282" y="2413627"/>
                    <a:pt x="185229" y="2005162"/>
                  </a:cubicBezTo>
                  <a:lnTo>
                    <a:pt x="0" y="1903665"/>
                  </a:lnTo>
                  <a:lnTo>
                    <a:pt x="1099082" y="0"/>
                  </a:lnTo>
                  <a:lnTo>
                    <a:pt x="1148769" y="30458"/>
                  </a:lnTo>
                  <a:cubicBezTo>
                    <a:pt x="1372944" y="139590"/>
                    <a:pt x="1640718" y="150009"/>
                    <a:pt x="1880093" y="42424"/>
                  </a:cubicBezTo>
                  <a:lnTo>
                    <a:pt x="1957130" y="2986"/>
                  </a:lnTo>
                  <a:lnTo>
                    <a:pt x="3055662" y="1905699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Segment 6 Text">
              <a:extLst>
                <a:ext uri="{FF2B5EF4-FFF2-40B4-BE49-F238E27FC236}">
                  <a16:creationId xmlns:a16="http://schemas.microsoft.com/office/drawing/2014/main" id="{CFEFFEB9-09F2-4CE7-BFD2-A9795F06577D}"/>
                </a:ext>
              </a:extLst>
            </p:cNvPr>
            <p:cNvSpPr/>
            <p:nvPr/>
          </p:nvSpPr>
          <p:spPr>
            <a:xfrm rot="14239804">
              <a:off x="4010498" y="1282309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77500" lnSpcReduction="20000"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What’s your favorite room?</a:t>
              </a:r>
            </a:p>
          </p:txBody>
        </p:sp>
        <p:sp>
          <p:nvSpPr>
            <p:cNvPr id="39" name="Segment 5 Text">
              <a:extLst>
                <a:ext uri="{FF2B5EF4-FFF2-40B4-BE49-F238E27FC236}">
                  <a16:creationId xmlns:a16="http://schemas.microsoft.com/office/drawing/2014/main" id="{BA6A202C-3156-4B61-BC6E-38AB909F8B59}"/>
                </a:ext>
              </a:extLst>
            </p:cNvPr>
            <p:cNvSpPr/>
            <p:nvPr/>
          </p:nvSpPr>
          <p:spPr>
            <a:xfrm rot="10800000">
              <a:off x="3095277" y="2980805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70000" lnSpcReduction="20000"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places are there in your neighborhood?</a:t>
              </a:r>
            </a:p>
          </p:txBody>
        </p:sp>
        <p:sp>
          <p:nvSpPr>
            <p:cNvPr id="40" name="Segment 4 Text">
              <a:extLst>
                <a:ext uri="{FF2B5EF4-FFF2-40B4-BE49-F238E27FC236}">
                  <a16:creationId xmlns:a16="http://schemas.microsoft.com/office/drawing/2014/main" id="{2E9CC0CE-1DE3-4D14-99D9-905FE078C32C}"/>
                </a:ext>
              </a:extLst>
            </p:cNvPr>
            <p:cNvSpPr/>
            <p:nvPr/>
          </p:nvSpPr>
          <p:spPr>
            <a:xfrm rot="7314855">
              <a:off x="4026891" y="4639338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77500" lnSpcReduction="20000"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What’s in your living room?</a:t>
              </a:r>
            </a:p>
          </p:txBody>
        </p:sp>
        <p:sp>
          <p:nvSpPr>
            <p:cNvPr id="41" name="Segment 3 Text">
              <a:extLst>
                <a:ext uri="{FF2B5EF4-FFF2-40B4-BE49-F238E27FC236}">
                  <a16:creationId xmlns:a16="http://schemas.microsoft.com/office/drawing/2014/main" id="{C0C6F036-182F-4D24-B27F-FC0711AC4592}"/>
                </a:ext>
              </a:extLst>
            </p:cNvPr>
            <p:cNvSpPr/>
            <p:nvPr/>
          </p:nvSpPr>
          <p:spPr>
            <a:xfrm rot="3501652">
              <a:off x="6008520" y="4649014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77500" lnSpcReduction="20000"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What’s in your bedroom?</a:t>
              </a:r>
            </a:p>
          </p:txBody>
        </p:sp>
        <p:sp>
          <p:nvSpPr>
            <p:cNvPr id="42" name="Segment 2 Text">
              <a:extLst>
                <a:ext uri="{FF2B5EF4-FFF2-40B4-BE49-F238E27FC236}">
                  <a16:creationId xmlns:a16="http://schemas.microsoft.com/office/drawing/2014/main" id="{328EEC02-802F-4C5C-BBCE-496F25F02A8C}"/>
                </a:ext>
              </a:extLst>
            </p:cNvPr>
            <p:cNvSpPr/>
            <p:nvPr/>
          </p:nvSpPr>
          <p:spPr>
            <a:xfrm>
              <a:off x="6956866" y="2953524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55000" lnSpcReduction="20000"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many bedrooms are there in your house?</a:t>
              </a:r>
            </a:p>
          </p:txBody>
        </p:sp>
        <p:sp>
          <p:nvSpPr>
            <p:cNvPr id="43" name="Segment 1 Text">
              <a:extLst>
                <a:ext uri="{FF2B5EF4-FFF2-40B4-BE49-F238E27FC236}">
                  <a16:creationId xmlns:a16="http://schemas.microsoft.com/office/drawing/2014/main" id="{6E2AC8F1-204C-497D-9ED3-0D10182C8349}"/>
                </a:ext>
              </a:extLst>
            </p:cNvPr>
            <p:cNvSpPr/>
            <p:nvPr/>
          </p:nvSpPr>
          <p:spPr>
            <a:xfrm rot="18404525">
              <a:off x="6090134" y="1320539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 do you live?</a:t>
              </a: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5196000" y="2529000"/>
            <a:ext cx="1800000" cy="180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>
            <a:off x="5741207" y="-2198"/>
            <a:ext cx="720000" cy="72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93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E05B675-B379-4CBA-B571-AE3C27688C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808"/>
          <a:stretch/>
        </p:blipFill>
        <p:spPr>
          <a:xfrm>
            <a:off x="1485900" y="185737"/>
            <a:ext cx="8896350" cy="44719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CBF4E55F-BEE9-4CE7-84FC-FA845C5B0F5E}"/>
              </a:ext>
            </a:extLst>
          </p:cNvPr>
          <p:cNvSpPr/>
          <p:nvPr/>
        </p:nvSpPr>
        <p:spPr>
          <a:xfrm>
            <a:off x="10967373" y="146957"/>
            <a:ext cx="1178361" cy="369332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Page 63 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132BE99C-D3DB-4F9C-AC7B-514BFF32EDC7}"/>
              </a:ext>
            </a:extLst>
          </p:cNvPr>
          <p:cNvSpPr/>
          <p:nvPr/>
        </p:nvSpPr>
        <p:spPr>
          <a:xfrm>
            <a:off x="1485900" y="4829175"/>
            <a:ext cx="3286125" cy="485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1-No, it isn’t. it’s shorter.</a:t>
            </a:r>
            <a:endParaRPr lang="ar-SA" dirty="0">
              <a:solidFill>
                <a:schemeClr val="accent6">
                  <a:lumMod val="75000"/>
                </a:schemeClr>
              </a:solidFill>
              <a:latin typeface="MV Boli" panose="02000500030200090000" pitchFamily="2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0AB2919-9A20-488E-A528-0EE7D49E9EB6}"/>
              </a:ext>
            </a:extLst>
          </p:cNvPr>
          <p:cNvSpPr/>
          <p:nvPr/>
        </p:nvSpPr>
        <p:spPr>
          <a:xfrm>
            <a:off x="1485900" y="5402035"/>
            <a:ext cx="4196443" cy="485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2-No, they aren’t. They’re slower.</a:t>
            </a:r>
            <a:endParaRPr lang="ar-SA" dirty="0">
              <a:solidFill>
                <a:schemeClr val="accent6">
                  <a:lumMod val="75000"/>
                </a:schemeClr>
              </a:solidFill>
              <a:latin typeface="MV Boli" panose="02000500030200090000" pitchFamily="2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C1DF22B-B422-4A8A-B5CC-5823C8AE15E3}"/>
              </a:ext>
            </a:extLst>
          </p:cNvPr>
          <p:cNvSpPr/>
          <p:nvPr/>
        </p:nvSpPr>
        <p:spPr>
          <a:xfrm>
            <a:off x="1485900" y="6004831"/>
            <a:ext cx="3286125" cy="485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3-No, it isn’t. It’s noisier.</a:t>
            </a:r>
            <a:endParaRPr lang="ar-SA" dirty="0">
              <a:solidFill>
                <a:schemeClr val="accent6">
                  <a:lumMod val="75000"/>
                </a:schemeClr>
              </a:solidFill>
              <a:latin typeface="MV Boli" panose="02000500030200090000" pitchFamily="2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E6044525-79FC-4FEC-9548-F5641510E0AC}"/>
              </a:ext>
            </a:extLst>
          </p:cNvPr>
          <p:cNvSpPr/>
          <p:nvPr/>
        </p:nvSpPr>
        <p:spPr>
          <a:xfrm>
            <a:off x="6232072" y="4829175"/>
            <a:ext cx="3286125" cy="485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4-No, it isn’t. It’s smaller.</a:t>
            </a:r>
            <a:endParaRPr lang="ar-SA" dirty="0">
              <a:solidFill>
                <a:schemeClr val="accent6">
                  <a:lumMod val="75000"/>
                </a:schemeClr>
              </a:solidFill>
              <a:latin typeface="MV Boli" panose="02000500030200090000" pitchFamily="2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402439A5-38CF-4307-B1E2-061D39A23DA1}"/>
              </a:ext>
            </a:extLst>
          </p:cNvPr>
          <p:cNvSpPr/>
          <p:nvPr/>
        </p:nvSpPr>
        <p:spPr>
          <a:xfrm>
            <a:off x="6232072" y="5402034"/>
            <a:ext cx="3286125" cy="485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5-No, it isn’t. It’s worse.</a:t>
            </a:r>
            <a:endParaRPr lang="ar-SA" dirty="0">
              <a:solidFill>
                <a:schemeClr val="accent6">
                  <a:lumMod val="75000"/>
                </a:schemeClr>
              </a:solidFill>
              <a:latin typeface="MV Boli" panose="02000500030200090000" pitchFamily="2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03709906-9F71-4422-9229-660C0843E95B}"/>
              </a:ext>
            </a:extLst>
          </p:cNvPr>
          <p:cNvSpPr/>
          <p:nvPr/>
        </p:nvSpPr>
        <p:spPr>
          <a:xfrm>
            <a:off x="6232071" y="5974893"/>
            <a:ext cx="3286125" cy="485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6-No, they aren’t. They’re dirtier.</a:t>
            </a:r>
            <a:endParaRPr lang="ar-SA" dirty="0">
              <a:solidFill>
                <a:schemeClr val="accent6">
                  <a:lumMod val="75000"/>
                </a:schemeClr>
              </a:solidFill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21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nsd-schools.nashua.edu/myclass/marcouxa/PublishingImages/homework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9536" y="404664"/>
            <a:ext cx="5256584" cy="4716786"/>
          </a:xfrm>
          <a:prstGeom prst="rect">
            <a:avLst/>
          </a:prstGeom>
          <a:noFill/>
        </p:spPr>
      </p:pic>
      <p:pic>
        <p:nvPicPr>
          <p:cNvPr id="10244" name="Picture 4" descr="http://content.presentermedia.com/files/animsp/00005000/5178/stick_figure_talking_md_wm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20136" y="980729"/>
            <a:ext cx="2095500" cy="20955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A0B19FFD-26F5-4E35-B241-C9B3A97A12BD}"/>
              </a:ext>
            </a:extLst>
          </p:cNvPr>
          <p:cNvSpPr/>
          <p:nvPr/>
        </p:nvSpPr>
        <p:spPr>
          <a:xfrm>
            <a:off x="6846597" y="3293370"/>
            <a:ext cx="3042578" cy="223722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lIns="79128" tIns="39564" rIns="79128" bIns="39564">
            <a:spAutoFit/>
          </a:bodyPr>
          <a:lstStyle/>
          <a:p>
            <a:pPr algn="ctr"/>
            <a:r>
              <a:rPr lang="en-US" sz="4673" dirty="0">
                <a:ln w="0"/>
                <a:solidFill>
                  <a:schemeClr val="bg1"/>
                </a:solidFill>
                <a:effectLst/>
                <a:latin typeface="Forte" panose="03060902040502070203" pitchFamily="66" charset="0"/>
              </a:rPr>
              <a:t>Homework:</a:t>
            </a:r>
          </a:p>
          <a:p>
            <a:pPr algn="ctr"/>
            <a:endParaRPr lang="en-US" sz="4673" dirty="0">
              <a:ln w="0"/>
              <a:solidFill>
                <a:schemeClr val="bg1"/>
              </a:solidFill>
              <a:latin typeface="Forte" panose="03060902040502070203" pitchFamily="66" charset="0"/>
            </a:endParaRPr>
          </a:p>
          <a:p>
            <a:pPr algn="ctr"/>
            <a:endParaRPr lang="en-US" sz="4673" dirty="0">
              <a:ln w="0"/>
              <a:solidFill>
                <a:schemeClr val="bg1"/>
              </a:solidFill>
              <a:effectLst/>
              <a:latin typeface="Forte" panose="03060902040502070203" pitchFamily="66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FDE1D0C-2F46-4428-84A2-4F86B4351A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0623" y="4043362"/>
            <a:ext cx="1914525" cy="1304925"/>
          </a:xfrm>
          <a:prstGeom prst="rect">
            <a:avLst/>
          </a:prstGeom>
        </p:spPr>
      </p:pic>
    </p:spTree>
  </p:cSld>
  <p:clrMapOvr>
    <a:masterClrMapping/>
  </p:clrMapOvr>
  <p:transition advClick="0">
    <p:blinds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E2770D8A-BB40-48FD-AAEB-26C729F099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22" t="24444" r="28203" b="16806"/>
          <a:stretch/>
        </p:blipFill>
        <p:spPr>
          <a:xfrm>
            <a:off x="209549" y="94148"/>
            <a:ext cx="11753851" cy="5844009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85A06067-D17E-4FEA-BBA7-71ABB7BDB253}"/>
              </a:ext>
            </a:extLst>
          </p:cNvPr>
          <p:cNvSpPr/>
          <p:nvPr/>
        </p:nvSpPr>
        <p:spPr>
          <a:xfrm>
            <a:off x="10399276" y="299357"/>
            <a:ext cx="1178361" cy="369332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Page 63 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42D56759-B2EE-464C-B061-7F9E95980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437" y="3048000"/>
            <a:ext cx="6715125" cy="762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8016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BEBFFF1A-B984-4477-B00F-CF3E00FADD1C}"/>
              </a:ext>
            </a:extLst>
          </p:cNvPr>
          <p:cNvSpPr/>
          <p:nvPr/>
        </p:nvSpPr>
        <p:spPr>
          <a:xfrm>
            <a:off x="4784586" y="1554159"/>
            <a:ext cx="2784752" cy="799008"/>
          </a:xfrm>
          <a:prstGeom prst="rect">
            <a:avLst/>
          </a:prstGeom>
          <a:noFill/>
        </p:spPr>
        <p:txBody>
          <a:bodyPr wrap="none" lIns="79128" tIns="39564" rIns="79128" bIns="39564">
            <a:spAutoFit/>
          </a:bodyPr>
          <a:lstStyle/>
          <a:p>
            <a:pPr algn="ctr"/>
            <a:r>
              <a:rPr lang="en-US" sz="4673" dirty="0">
                <a:ln w="0"/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orte" panose="03060902040502070203" pitchFamily="66" charset="0"/>
              </a:rPr>
              <a:t>Objectives:</a:t>
            </a:r>
            <a:endParaRPr lang="ar-SA" sz="4673" dirty="0">
              <a:ln w="0"/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orte" panose="03060902040502070203" pitchFamily="66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27AAB7B-F662-472F-917B-0C486E413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6515" y="3017540"/>
            <a:ext cx="6278970" cy="128022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79128" tIns="39564" rIns="79128" bIns="39564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791341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ar-SA" altLang="ar-SA" sz="2000" dirty="0" err="1">
                <a:solidFill>
                  <a:srgbClr val="4F4F4F"/>
                </a:solidFill>
                <a:latin typeface="Bodoni MT" panose="02070603080606020203" pitchFamily="18" charset="0"/>
              </a:rPr>
              <a:t>At</a:t>
            </a:r>
            <a:r>
              <a:rPr lang="ar-SA" altLang="ar-SA" sz="2000" dirty="0">
                <a:solidFill>
                  <a:srgbClr val="4F4F4F"/>
                </a:solidFill>
                <a:latin typeface="Bodoni MT" panose="02070603080606020203" pitchFamily="18" charset="0"/>
              </a:rPr>
              <a:t> </a:t>
            </a:r>
            <a:r>
              <a:rPr lang="ar-SA" altLang="ar-SA" sz="2000" dirty="0" err="1">
                <a:solidFill>
                  <a:srgbClr val="4F4F4F"/>
                </a:solidFill>
                <a:latin typeface="Bodoni MT" panose="02070603080606020203" pitchFamily="18" charset="0"/>
              </a:rPr>
              <a:t>the</a:t>
            </a:r>
            <a:r>
              <a:rPr lang="ar-SA" altLang="ar-SA" sz="2000" dirty="0">
                <a:solidFill>
                  <a:srgbClr val="4F4F4F"/>
                </a:solidFill>
                <a:latin typeface="Bodoni MT" panose="02070603080606020203" pitchFamily="18" charset="0"/>
              </a:rPr>
              <a:t> </a:t>
            </a:r>
            <a:r>
              <a:rPr lang="ar-SA" altLang="ar-SA" sz="2000" dirty="0" err="1">
                <a:solidFill>
                  <a:srgbClr val="4F4F4F"/>
                </a:solidFill>
                <a:latin typeface="Bodoni MT" panose="02070603080606020203" pitchFamily="18" charset="0"/>
              </a:rPr>
              <a:t>end</a:t>
            </a:r>
            <a:r>
              <a:rPr lang="ar-SA" altLang="ar-SA" sz="2000" dirty="0">
                <a:solidFill>
                  <a:srgbClr val="4F4F4F"/>
                </a:solidFill>
                <a:latin typeface="Bodoni MT" panose="02070603080606020203" pitchFamily="18" charset="0"/>
              </a:rPr>
              <a:t> </a:t>
            </a:r>
            <a:r>
              <a:rPr lang="ar-SA" altLang="ar-SA" sz="2000" dirty="0" err="1">
                <a:solidFill>
                  <a:srgbClr val="4F4F4F"/>
                </a:solidFill>
                <a:latin typeface="Bodoni MT" panose="02070603080606020203" pitchFamily="18" charset="0"/>
              </a:rPr>
              <a:t>of</a:t>
            </a:r>
            <a:r>
              <a:rPr lang="ar-SA" altLang="ar-SA" sz="2000" dirty="0">
                <a:solidFill>
                  <a:srgbClr val="4F4F4F"/>
                </a:solidFill>
                <a:latin typeface="Bodoni MT" panose="02070603080606020203" pitchFamily="18" charset="0"/>
              </a:rPr>
              <a:t> </a:t>
            </a:r>
            <a:r>
              <a:rPr lang="ar-SA" altLang="ar-SA" sz="2000" dirty="0" err="1">
                <a:solidFill>
                  <a:srgbClr val="4F4F4F"/>
                </a:solidFill>
                <a:latin typeface="Bodoni MT" panose="02070603080606020203" pitchFamily="18" charset="0"/>
              </a:rPr>
              <a:t>th</a:t>
            </a:r>
            <a:r>
              <a:rPr lang="en-US" altLang="ar-SA" sz="2000" dirty="0">
                <a:solidFill>
                  <a:srgbClr val="4F4F4F"/>
                </a:solidFill>
                <a:latin typeface="Bodoni MT" panose="02070603080606020203" pitchFamily="18" charset="0"/>
              </a:rPr>
              <a:t>e lesson,</a:t>
            </a:r>
            <a:r>
              <a:rPr lang="ar-SA" altLang="ar-SA" sz="2000" dirty="0">
                <a:solidFill>
                  <a:srgbClr val="4F4F4F"/>
                </a:solidFill>
                <a:latin typeface="Bodoni MT" panose="02070603080606020203" pitchFamily="18" charset="0"/>
              </a:rPr>
              <a:t> </a:t>
            </a:r>
            <a:r>
              <a:rPr lang="ar-SA" altLang="ar-SA" sz="2000" dirty="0" err="1">
                <a:solidFill>
                  <a:srgbClr val="4F4F4F"/>
                </a:solidFill>
                <a:latin typeface="Bodoni MT" panose="02070603080606020203" pitchFamily="18" charset="0"/>
              </a:rPr>
              <a:t>students</a:t>
            </a:r>
            <a:r>
              <a:rPr lang="ar-SA" altLang="ar-SA" sz="2000" dirty="0">
                <a:solidFill>
                  <a:srgbClr val="4F4F4F"/>
                </a:solidFill>
                <a:latin typeface="Bodoni MT" panose="02070603080606020203" pitchFamily="18" charset="0"/>
              </a:rPr>
              <a:t> </a:t>
            </a:r>
            <a:r>
              <a:rPr lang="ar-SA" altLang="ar-SA" sz="2000" dirty="0" err="1">
                <a:solidFill>
                  <a:srgbClr val="4F4F4F"/>
                </a:solidFill>
                <a:latin typeface="Bodoni MT" panose="02070603080606020203" pitchFamily="18" charset="0"/>
              </a:rPr>
              <a:t>will</a:t>
            </a:r>
            <a:r>
              <a:rPr lang="ar-SA" altLang="ar-SA" sz="2000" dirty="0">
                <a:solidFill>
                  <a:srgbClr val="4F4F4F"/>
                </a:solidFill>
                <a:latin typeface="Bodoni MT" panose="02070603080606020203" pitchFamily="18" charset="0"/>
              </a:rPr>
              <a:t> </a:t>
            </a:r>
            <a:r>
              <a:rPr lang="ar-SA" altLang="ar-SA" sz="2000" dirty="0" err="1">
                <a:solidFill>
                  <a:srgbClr val="4F4F4F"/>
                </a:solidFill>
                <a:latin typeface="Bodoni MT" panose="02070603080606020203" pitchFamily="18" charset="0"/>
              </a:rPr>
              <a:t>be</a:t>
            </a:r>
            <a:r>
              <a:rPr lang="ar-SA" altLang="ar-SA" sz="2000" dirty="0">
                <a:solidFill>
                  <a:srgbClr val="4F4F4F"/>
                </a:solidFill>
                <a:latin typeface="Bodoni MT" panose="02070603080606020203" pitchFamily="18" charset="0"/>
              </a:rPr>
              <a:t> </a:t>
            </a:r>
            <a:r>
              <a:rPr lang="ar-SA" altLang="ar-SA" sz="2000" dirty="0" err="1">
                <a:solidFill>
                  <a:srgbClr val="4F4F4F"/>
                </a:solidFill>
                <a:latin typeface="Bodoni MT" panose="02070603080606020203" pitchFamily="18" charset="0"/>
              </a:rPr>
              <a:t>able</a:t>
            </a:r>
            <a:r>
              <a:rPr lang="ar-SA" altLang="ar-SA" sz="2000" dirty="0">
                <a:solidFill>
                  <a:srgbClr val="4F4F4F"/>
                </a:solidFill>
                <a:latin typeface="Bodoni MT" panose="02070603080606020203" pitchFamily="18" charset="0"/>
              </a:rPr>
              <a:t> </a:t>
            </a:r>
            <a:r>
              <a:rPr lang="ar-SA" altLang="ar-SA" sz="2000" dirty="0" err="1">
                <a:solidFill>
                  <a:srgbClr val="4F4F4F"/>
                </a:solidFill>
                <a:latin typeface="Bodoni MT" panose="02070603080606020203" pitchFamily="18" charset="0"/>
              </a:rPr>
              <a:t>to</a:t>
            </a:r>
            <a:r>
              <a:rPr lang="ar-SA" altLang="ar-SA" sz="2000" dirty="0">
                <a:solidFill>
                  <a:srgbClr val="4F4F4F"/>
                </a:solidFill>
                <a:latin typeface="Bodoni MT" panose="02070603080606020203" pitchFamily="18" charset="0"/>
              </a:rPr>
              <a:t>:</a:t>
            </a:r>
          </a:p>
          <a:p>
            <a:pPr algn="l" defTabSz="791341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latin typeface="Bodoni MT" panose="02070603080606020203" pitchFamily="18" charset="0"/>
              <a:cs typeface="Angsana New" panose="02020603050405020304" pitchFamily="18" charset="-34"/>
            </a:endParaRPr>
          </a:p>
          <a:p>
            <a:pPr algn="ctr" rtl="0"/>
            <a:r>
              <a:rPr lang="en-US" sz="2000" dirty="0">
                <a:latin typeface="Bodoni MT" panose="02070603080606020203" pitchFamily="18" charset="0"/>
                <a:cs typeface="Angsana New" panose="02020603050405020304" pitchFamily="18" charset="-34"/>
                <a:sym typeface="Wingdings" panose="05000000000000000000" pitchFamily="2" charset="2"/>
              </a:rPr>
              <a:t></a:t>
            </a:r>
            <a:r>
              <a:rPr lang="en-US" sz="1800" dirty="0">
                <a:solidFill>
                  <a:srgbClr val="000000"/>
                </a:solidFill>
                <a:effectLst/>
                <a:latin typeface="Bahnschrift SemiBold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 comparative and superlative adjectives correctly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Bahnschrift SemiBold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ar-SA" altLang="ar-SA" sz="2000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115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DED1D05-2C09-42CA-B20B-B98B52ABCB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0" b="5598"/>
          <a:stretch/>
        </p:blipFill>
        <p:spPr>
          <a:xfrm>
            <a:off x="2667000" y="1409699"/>
            <a:ext cx="6858000" cy="44386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E68F9CA-EA71-49A8-946C-15AC3D6A8E1F}"/>
              </a:ext>
            </a:extLst>
          </p:cNvPr>
          <p:cNvSpPr txBox="1">
            <a:spLocks noChangeArrowheads="1"/>
          </p:cNvSpPr>
          <p:nvPr/>
        </p:nvSpPr>
        <p:spPr>
          <a:xfrm>
            <a:off x="4272440" y="-95250"/>
            <a:ext cx="3647120" cy="1200149"/>
          </a:xfrm>
          <a:prstGeom prst="rect">
            <a:avLst/>
          </a:prstGeom>
        </p:spPr>
        <p:txBody>
          <a:bodyPr vert="horz" lIns="91440" tIns="91440" rIns="91440" bIns="91440" rtlCol="0">
            <a:normAutofit fontScale="92500" lnSpcReduction="10000"/>
          </a:bodyPr>
          <a:lstStyle>
            <a:lvl1pPr marL="0" indent="0" algn="l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b="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endParaRPr lang="en-US" altLang="zh-TW" sz="4000" b="1" cap="none" dirty="0">
              <a:latin typeface="Comic Sans MS" panose="030F0702030302020204" pitchFamily="66" charset="0"/>
            </a:endParaRPr>
          </a:p>
          <a:p>
            <a:pPr>
              <a:lnSpc>
                <a:spcPct val="70000"/>
              </a:lnSpc>
            </a:pPr>
            <a:r>
              <a:rPr lang="en-US" altLang="zh-TW" sz="5400" b="1" cap="none" dirty="0">
                <a:latin typeface="Comic Sans MS" panose="030F0702030302020204" pitchFamily="66" charset="0"/>
              </a:rPr>
              <a:t>adjectives</a:t>
            </a:r>
          </a:p>
          <a:p>
            <a:pPr>
              <a:lnSpc>
                <a:spcPct val="70000"/>
              </a:lnSpc>
            </a:pPr>
            <a:endParaRPr lang="en-US" altLang="zh-TW" sz="5400" b="1" cap="none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05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7391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cs typeface="Times New Roman" charset="0"/>
              </a:rPr>
              <a:t>What is an adjective?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524000"/>
            <a:ext cx="7391400" cy="6096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buClrTx/>
              <a:buFontTx/>
              <a:buNone/>
            </a:pPr>
            <a:r>
              <a:rPr lang="en-US" sz="2800">
                <a:solidFill>
                  <a:schemeClr val="accent2"/>
                </a:solidFill>
                <a:cs typeface="Times New Roman" pitchFamily="18" charset="0"/>
              </a:rPr>
              <a:t>Adjective is a word which describes a noun</a:t>
            </a:r>
            <a:r>
              <a:rPr lang="en-US" sz="280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3886201" y="4265614"/>
            <a:ext cx="88741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l-PL" sz="3200" b="1" dirty="0">
                <a:latin typeface="Trebuchet MS" pitchFamily="34" charset="0"/>
                <a:cs typeface="Times New Roman" pitchFamily="18" charset="0"/>
              </a:rPr>
              <a:t>fast</a:t>
            </a:r>
            <a:endParaRPr lang="en-US" sz="3200" b="1" dirty="0"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3742246" y="3235038"/>
            <a:ext cx="11753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 dirty="0">
                <a:latin typeface="Trebuchet MS" pitchFamily="34" charset="0"/>
                <a:cs typeface="Times New Roman" pitchFamily="18" charset="0"/>
              </a:rPr>
              <a:t>small</a:t>
            </a: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2679701" y="5287964"/>
            <a:ext cx="209391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l-PL" sz="3200" b="1" dirty="0">
                <a:latin typeface="Trebuchet MS" pitchFamily="34" charset="0"/>
                <a:cs typeface="Times New Roman" pitchFamily="18" charset="0"/>
              </a:rPr>
              <a:t>expensive</a:t>
            </a:r>
            <a:endParaRPr lang="en-US" sz="3200" b="1" dirty="0"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6248400" y="3930650"/>
            <a:ext cx="19050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l-PL" sz="66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Times New Roman" charset="0"/>
              </a:rPr>
              <a:t>car</a:t>
            </a:r>
            <a:endParaRPr lang="en-US" sz="66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cs typeface="Times New Roman" charset="0"/>
            </a:endParaRPr>
          </a:p>
        </p:txBody>
      </p:sp>
      <p:sp>
        <p:nvSpPr>
          <p:cNvPr id="21524" name="Line 20"/>
          <p:cNvSpPr>
            <a:spLocks noChangeShapeType="1"/>
          </p:cNvSpPr>
          <p:nvPr/>
        </p:nvSpPr>
        <p:spPr bwMode="auto">
          <a:xfrm>
            <a:off x="4876800" y="3579813"/>
            <a:ext cx="1295400" cy="762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21525" name="Line 21"/>
          <p:cNvSpPr>
            <a:spLocks noChangeShapeType="1"/>
          </p:cNvSpPr>
          <p:nvPr/>
        </p:nvSpPr>
        <p:spPr bwMode="auto">
          <a:xfrm>
            <a:off x="4876800" y="4570413"/>
            <a:ext cx="12954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21526" name="Line 22"/>
          <p:cNvSpPr>
            <a:spLocks noChangeShapeType="1"/>
          </p:cNvSpPr>
          <p:nvPr/>
        </p:nvSpPr>
        <p:spPr bwMode="auto">
          <a:xfrm flipV="1">
            <a:off x="4876800" y="4799013"/>
            <a:ext cx="1295400" cy="762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21528" name="Line 24"/>
          <p:cNvSpPr>
            <a:spLocks noChangeShapeType="1"/>
          </p:cNvSpPr>
          <p:nvPr/>
        </p:nvSpPr>
        <p:spPr bwMode="auto">
          <a:xfrm>
            <a:off x="5410200" y="2590800"/>
            <a:ext cx="0" cy="32766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21530" name="Line 26"/>
          <p:cNvSpPr>
            <a:spLocks noChangeShapeType="1"/>
          </p:cNvSpPr>
          <p:nvPr/>
        </p:nvSpPr>
        <p:spPr bwMode="auto">
          <a:xfrm>
            <a:off x="2667000" y="3124200"/>
            <a:ext cx="53340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21531" name="Text Box 27"/>
          <p:cNvSpPr txBox="1">
            <a:spLocks noChangeArrowheads="1"/>
          </p:cNvSpPr>
          <p:nvPr/>
        </p:nvSpPr>
        <p:spPr bwMode="auto">
          <a:xfrm>
            <a:off x="3200401" y="2536825"/>
            <a:ext cx="1590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l-PL" dirty="0">
                <a:latin typeface="Trebuchet MS" pitchFamily="34" charset="0"/>
              </a:rPr>
              <a:t>adjectives</a:t>
            </a:r>
            <a:endParaRPr lang="en-US" dirty="0">
              <a:latin typeface="Trebuchet MS" pitchFamily="34" charset="0"/>
            </a:endParaRPr>
          </a:p>
        </p:txBody>
      </p:sp>
      <p:sp>
        <p:nvSpPr>
          <p:cNvPr id="21532" name="Text Box 28"/>
          <p:cNvSpPr txBox="1">
            <a:spLocks noChangeArrowheads="1"/>
          </p:cNvSpPr>
          <p:nvPr/>
        </p:nvSpPr>
        <p:spPr bwMode="auto">
          <a:xfrm>
            <a:off x="6324601" y="2536825"/>
            <a:ext cx="847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l-PL" dirty="0">
                <a:latin typeface="Trebuchet MS" pitchFamily="34" charset="0"/>
              </a:rPr>
              <a:t>noun</a:t>
            </a:r>
            <a:endParaRPr lang="en-US" dirty="0">
              <a:latin typeface="Trebuchet MS" pitchFamily="34" charset="0"/>
            </a:endParaRPr>
          </a:p>
        </p:txBody>
      </p:sp>
      <p:sp>
        <p:nvSpPr>
          <p:cNvPr id="4118" name="Line 52"/>
          <p:cNvSpPr>
            <a:spLocks noChangeShapeType="1"/>
          </p:cNvSpPr>
          <p:nvPr/>
        </p:nvSpPr>
        <p:spPr bwMode="auto">
          <a:xfrm>
            <a:off x="1524000" y="27146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4119" name="Line 53"/>
          <p:cNvSpPr>
            <a:spLocks noChangeShapeType="1"/>
          </p:cNvSpPr>
          <p:nvPr/>
        </p:nvSpPr>
        <p:spPr bwMode="auto">
          <a:xfrm>
            <a:off x="1524000" y="6586538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ar-SA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4693603"/>
            <a:ext cx="227838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07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2" name="bong.WAV"/>
          </p:stSnd>
        </p:sndAc>
      </p:transition>
    </mc:Choice>
    <mc:Fallback xmlns="">
      <p:transition spd="slow">
        <p:fade/>
        <p:sndAc>
          <p:stSnd>
            <p:snd r:embed="rId4" name="bo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 autoUpdateAnimBg="0"/>
      <p:bldP spid="21512" grpId="0" autoUpdateAnimBg="0"/>
      <p:bldP spid="21513" grpId="0" autoUpdateAnimBg="0"/>
      <p:bldP spid="21508" grpId="0" autoUpdateAnimBg="0"/>
      <p:bldP spid="21524" grpId="0" animBg="1"/>
      <p:bldP spid="21525" grpId="0" animBg="1"/>
      <p:bldP spid="21526" grpId="0" animBg="1"/>
      <p:bldP spid="21528" grpId="0" animBg="1"/>
      <p:bldP spid="21530" grpId="0" animBg="1"/>
      <p:bldP spid="21531" grpId="0" autoUpdateAnimBg="0"/>
      <p:bldP spid="21532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7391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pl-PL"/>
              <a:t>Syllables – examples</a:t>
            </a:r>
            <a:endParaRPr lang="en-US">
              <a:cs typeface="Times New Roman" charset="0"/>
            </a:endParaRPr>
          </a:p>
        </p:txBody>
      </p:sp>
      <p:sp>
        <p:nvSpPr>
          <p:cNvPr id="37903" name="Text Box 1039"/>
          <p:cNvSpPr txBox="1">
            <a:spLocks noChangeArrowheads="1"/>
          </p:cNvSpPr>
          <p:nvPr/>
        </p:nvSpPr>
        <p:spPr bwMode="auto">
          <a:xfrm>
            <a:off x="3295651" y="2009775"/>
            <a:ext cx="8874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l-PL" sz="3200" b="1" dirty="0">
                <a:latin typeface="Trebuchet MS" pitchFamily="34" charset="0"/>
              </a:rPr>
              <a:t>fast</a:t>
            </a:r>
            <a:endParaRPr lang="en-US" sz="3200" b="1" dirty="0">
              <a:latin typeface="Trebuchet MS" pitchFamily="34" charset="0"/>
            </a:endParaRPr>
          </a:p>
        </p:txBody>
      </p:sp>
      <p:sp>
        <p:nvSpPr>
          <p:cNvPr id="37904" name="Text Box 1040"/>
          <p:cNvSpPr txBox="1">
            <a:spLocks noChangeArrowheads="1"/>
          </p:cNvSpPr>
          <p:nvPr/>
        </p:nvSpPr>
        <p:spPr bwMode="auto">
          <a:xfrm>
            <a:off x="4332289" y="2009775"/>
            <a:ext cx="7461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l-PL" sz="3200" b="1" dirty="0">
                <a:latin typeface="Trebuchet MS" pitchFamily="34" charset="0"/>
              </a:rPr>
              <a:t>big</a:t>
            </a:r>
            <a:endParaRPr lang="en-US" sz="3200" b="1" dirty="0">
              <a:latin typeface="Trebuchet MS" pitchFamily="34" charset="0"/>
            </a:endParaRPr>
          </a:p>
        </p:txBody>
      </p:sp>
      <p:sp>
        <p:nvSpPr>
          <p:cNvPr id="37905" name="Text Box 1041"/>
          <p:cNvSpPr txBox="1">
            <a:spLocks noChangeArrowheads="1"/>
          </p:cNvSpPr>
          <p:nvPr/>
        </p:nvSpPr>
        <p:spPr bwMode="auto">
          <a:xfrm>
            <a:off x="5281614" y="2009775"/>
            <a:ext cx="809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s-ES" sz="3200" b="1" dirty="0" err="1">
                <a:latin typeface="Trebuchet MS" pitchFamily="34" charset="0"/>
              </a:rPr>
              <a:t>tall</a:t>
            </a:r>
            <a:endParaRPr lang="en-US" sz="3200" b="1" dirty="0">
              <a:latin typeface="Trebuchet MS" pitchFamily="34" charset="0"/>
            </a:endParaRPr>
          </a:p>
        </p:txBody>
      </p:sp>
      <p:sp>
        <p:nvSpPr>
          <p:cNvPr id="37906" name="Text Box 1042"/>
          <p:cNvSpPr txBox="1">
            <a:spLocks noChangeArrowheads="1"/>
          </p:cNvSpPr>
          <p:nvPr/>
        </p:nvSpPr>
        <p:spPr bwMode="auto">
          <a:xfrm>
            <a:off x="6362700" y="2009775"/>
            <a:ext cx="9794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l-PL" sz="3200" b="1" dirty="0">
                <a:latin typeface="Trebuchet MS" pitchFamily="34" charset="0"/>
              </a:rPr>
              <a:t>long</a:t>
            </a:r>
            <a:endParaRPr lang="en-US" sz="3200" b="1" dirty="0">
              <a:latin typeface="Trebuchet MS" pitchFamily="34" charset="0"/>
            </a:endParaRPr>
          </a:p>
        </p:txBody>
      </p:sp>
      <p:sp>
        <p:nvSpPr>
          <p:cNvPr id="37911" name="Text Box 1047"/>
          <p:cNvSpPr txBox="1">
            <a:spLocks noChangeArrowheads="1"/>
          </p:cNvSpPr>
          <p:nvPr/>
        </p:nvSpPr>
        <p:spPr bwMode="auto">
          <a:xfrm>
            <a:off x="3167063" y="4019550"/>
            <a:ext cx="6540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l-PL" sz="3200" b="1" dirty="0">
                <a:latin typeface="Trebuchet MS" pitchFamily="34" charset="0"/>
              </a:rPr>
              <a:t>im</a:t>
            </a:r>
            <a:endParaRPr lang="en-US" sz="3200" b="1" dirty="0">
              <a:latin typeface="Trebuchet MS" pitchFamily="34" charset="0"/>
            </a:endParaRPr>
          </a:p>
        </p:txBody>
      </p:sp>
      <p:sp>
        <p:nvSpPr>
          <p:cNvPr id="37920" name="Text Box 1056"/>
          <p:cNvSpPr txBox="1">
            <a:spLocks noChangeArrowheads="1"/>
          </p:cNvSpPr>
          <p:nvPr/>
        </p:nvSpPr>
        <p:spPr bwMode="auto">
          <a:xfrm>
            <a:off x="3638551" y="4019550"/>
            <a:ext cx="8239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l-PL" sz="3200" b="1">
                <a:solidFill>
                  <a:srgbClr val="FF9900"/>
                </a:solidFill>
                <a:latin typeface="Trebuchet MS" pitchFamily="34" charset="0"/>
              </a:rPr>
              <a:t>por</a:t>
            </a:r>
            <a:endParaRPr lang="en-US" sz="3200" b="1">
              <a:solidFill>
                <a:srgbClr val="FF9900"/>
              </a:solidFill>
              <a:latin typeface="Trebuchet MS" pitchFamily="34" charset="0"/>
            </a:endParaRPr>
          </a:p>
        </p:txBody>
      </p:sp>
      <p:sp>
        <p:nvSpPr>
          <p:cNvPr id="37921" name="Text Box 1057"/>
          <p:cNvSpPr txBox="1">
            <a:spLocks noChangeArrowheads="1"/>
          </p:cNvSpPr>
          <p:nvPr/>
        </p:nvSpPr>
        <p:spPr bwMode="auto">
          <a:xfrm>
            <a:off x="4295776" y="4019550"/>
            <a:ext cx="9636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l-PL" sz="3200" b="1">
                <a:solidFill>
                  <a:srgbClr val="FF3300"/>
                </a:solidFill>
                <a:latin typeface="Trebuchet MS" pitchFamily="34" charset="0"/>
              </a:rPr>
              <a:t>tant</a:t>
            </a:r>
            <a:endParaRPr lang="en-US" sz="3200" b="1">
              <a:solidFill>
                <a:srgbClr val="FF3300"/>
              </a:solidFill>
              <a:latin typeface="Trebuchet MS" pitchFamily="34" charset="0"/>
            </a:endParaRPr>
          </a:p>
        </p:txBody>
      </p:sp>
      <p:sp>
        <p:nvSpPr>
          <p:cNvPr id="37922" name="Text Box 1058"/>
          <p:cNvSpPr txBox="1">
            <a:spLocks noChangeArrowheads="1"/>
          </p:cNvSpPr>
          <p:nvPr/>
        </p:nvSpPr>
        <p:spPr bwMode="auto">
          <a:xfrm>
            <a:off x="5905500" y="4010025"/>
            <a:ext cx="9731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l-PL" sz="3200" b="1" dirty="0">
                <a:latin typeface="Trebuchet MS" pitchFamily="34" charset="0"/>
              </a:rPr>
              <a:t>won</a:t>
            </a:r>
            <a:endParaRPr lang="en-US" sz="3200" b="1" dirty="0">
              <a:latin typeface="Trebuchet MS" pitchFamily="34" charset="0"/>
            </a:endParaRPr>
          </a:p>
        </p:txBody>
      </p:sp>
      <p:sp>
        <p:nvSpPr>
          <p:cNvPr id="37923" name="Text Box 1059"/>
          <p:cNvSpPr txBox="1">
            <a:spLocks noChangeArrowheads="1"/>
          </p:cNvSpPr>
          <p:nvPr/>
        </p:nvSpPr>
        <p:spPr bwMode="auto">
          <a:xfrm>
            <a:off x="6691314" y="4010025"/>
            <a:ext cx="8270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l-PL" sz="3200" b="1" dirty="0">
                <a:solidFill>
                  <a:srgbClr val="FF9900"/>
                </a:solidFill>
                <a:latin typeface="Trebuchet MS" pitchFamily="34" charset="0"/>
              </a:rPr>
              <a:t>der</a:t>
            </a:r>
            <a:endParaRPr lang="en-US" sz="3200" b="1" dirty="0">
              <a:solidFill>
                <a:srgbClr val="FF9900"/>
              </a:solidFill>
              <a:latin typeface="Trebuchet MS" pitchFamily="34" charset="0"/>
            </a:endParaRPr>
          </a:p>
        </p:txBody>
      </p:sp>
      <p:sp>
        <p:nvSpPr>
          <p:cNvPr id="37924" name="Text Box 1060"/>
          <p:cNvSpPr txBox="1">
            <a:spLocks noChangeArrowheads="1"/>
          </p:cNvSpPr>
          <p:nvPr/>
        </p:nvSpPr>
        <p:spPr bwMode="auto">
          <a:xfrm>
            <a:off x="7334251" y="4010025"/>
            <a:ext cx="695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l-PL" sz="3200" b="1" dirty="0">
                <a:solidFill>
                  <a:srgbClr val="FF3300"/>
                </a:solidFill>
                <a:latin typeface="Trebuchet MS" pitchFamily="34" charset="0"/>
              </a:rPr>
              <a:t>ful</a:t>
            </a:r>
            <a:endParaRPr lang="en-US" sz="3200" b="1" dirty="0">
              <a:solidFill>
                <a:srgbClr val="FF3300"/>
              </a:solidFill>
              <a:latin typeface="Trebuchet MS" pitchFamily="34" charset="0"/>
            </a:endParaRPr>
          </a:p>
        </p:txBody>
      </p:sp>
      <p:sp>
        <p:nvSpPr>
          <p:cNvPr id="37925" name="Line 1061"/>
          <p:cNvSpPr>
            <a:spLocks noChangeShapeType="1"/>
          </p:cNvSpPr>
          <p:nvPr/>
        </p:nvSpPr>
        <p:spPr bwMode="auto">
          <a:xfrm>
            <a:off x="2238376" y="2386013"/>
            <a:ext cx="657225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37927" name="Line 1063"/>
          <p:cNvSpPr>
            <a:spLocks noChangeShapeType="1"/>
          </p:cNvSpPr>
          <p:nvPr/>
        </p:nvSpPr>
        <p:spPr bwMode="auto">
          <a:xfrm>
            <a:off x="2257426" y="4310063"/>
            <a:ext cx="65722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6176" name="Line 1078"/>
          <p:cNvSpPr>
            <a:spLocks noChangeShapeType="1"/>
          </p:cNvSpPr>
          <p:nvPr/>
        </p:nvSpPr>
        <p:spPr bwMode="auto">
          <a:xfrm>
            <a:off x="1524000" y="27146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6177" name="Line 1079"/>
          <p:cNvSpPr>
            <a:spLocks noChangeShapeType="1"/>
          </p:cNvSpPr>
          <p:nvPr/>
        </p:nvSpPr>
        <p:spPr bwMode="auto">
          <a:xfrm>
            <a:off x="1524000" y="6586538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29" name="Rectangle 1027">
            <a:extLst>
              <a:ext uri="{FF2B5EF4-FFF2-40B4-BE49-F238E27FC236}">
                <a16:creationId xmlns:a16="http://schemas.microsoft.com/office/drawing/2014/main" id="{B94B3746-E851-4F8C-8565-3A5F572866C8}"/>
              </a:ext>
            </a:extLst>
          </p:cNvPr>
          <p:cNvSpPr txBox="1">
            <a:spLocks noChangeArrowheads="1"/>
          </p:cNvSpPr>
          <p:nvPr/>
        </p:nvSpPr>
        <p:spPr>
          <a:xfrm>
            <a:off x="8037236" y="4093597"/>
            <a:ext cx="3135590" cy="7672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pl-PL" sz="2400" dirty="0">
                <a:solidFill>
                  <a:srgbClr val="6699FF"/>
                </a:solidFill>
              </a:rPr>
              <a:t> </a:t>
            </a:r>
            <a:r>
              <a:rPr lang="en-US" sz="2400" dirty="0">
                <a:solidFill>
                  <a:srgbClr val="6699FF"/>
                </a:solidFill>
              </a:rPr>
              <a:t>(</a:t>
            </a:r>
            <a:r>
              <a:rPr lang="en-US" sz="2400" b="1" dirty="0">
                <a:solidFill>
                  <a:srgbClr val="FF0000"/>
                </a:solidFill>
              </a:rPr>
              <a:t>long</a:t>
            </a:r>
            <a:r>
              <a:rPr lang="en-US" sz="2400" dirty="0">
                <a:solidFill>
                  <a:srgbClr val="6699FF"/>
                </a:solidFill>
              </a:rPr>
              <a:t>)</a:t>
            </a:r>
            <a:r>
              <a:rPr lang="en-US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0" name="Rectangle 1027">
            <a:extLst>
              <a:ext uri="{FF2B5EF4-FFF2-40B4-BE49-F238E27FC236}">
                <a16:creationId xmlns:a16="http://schemas.microsoft.com/office/drawing/2014/main" id="{F3CDE0B1-E943-4431-9493-3AF785AD0F0C}"/>
              </a:ext>
            </a:extLst>
          </p:cNvPr>
          <p:cNvSpPr txBox="1">
            <a:spLocks noChangeArrowheads="1"/>
          </p:cNvSpPr>
          <p:nvPr/>
        </p:nvSpPr>
        <p:spPr>
          <a:xfrm>
            <a:off x="7648577" y="1632652"/>
            <a:ext cx="3135590" cy="7672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pl-PL" sz="2400" dirty="0">
                <a:solidFill>
                  <a:srgbClr val="6699FF"/>
                </a:solidFill>
              </a:rPr>
              <a:t> </a:t>
            </a:r>
            <a:r>
              <a:rPr lang="en-US" sz="2400" dirty="0">
                <a:solidFill>
                  <a:srgbClr val="6699FF"/>
                </a:solidFill>
              </a:rPr>
              <a:t>(</a:t>
            </a:r>
            <a:r>
              <a:rPr lang="en-US" sz="2400" b="1" dirty="0">
                <a:solidFill>
                  <a:srgbClr val="FF0000"/>
                </a:solidFill>
              </a:rPr>
              <a:t>short</a:t>
            </a:r>
            <a:r>
              <a:rPr lang="en-US" sz="2400" dirty="0">
                <a:solidFill>
                  <a:srgbClr val="6699FF"/>
                </a:solidFill>
              </a:rPr>
              <a:t>)</a:t>
            </a:r>
            <a:r>
              <a:rPr lang="en-US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2" name="علامة الطرح 1">
            <a:extLst>
              <a:ext uri="{FF2B5EF4-FFF2-40B4-BE49-F238E27FC236}">
                <a16:creationId xmlns:a16="http://schemas.microsoft.com/office/drawing/2014/main" id="{7458FF66-47EF-480E-8928-BB6E0A60EF1D}"/>
              </a:ext>
            </a:extLst>
          </p:cNvPr>
          <p:cNvSpPr/>
          <p:nvPr/>
        </p:nvSpPr>
        <p:spPr>
          <a:xfrm>
            <a:off x="0" y="2715192"/>
            <a:ext cx="12420600" cy="33915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7394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2" name="bong.WAV"/>
          </p:stSnd>
        </p:sndAc>
      </p:transition>
    </mc:Choice>
    <mc:Fallback xmlns="">
      <p:transition spd="slow">
        <p:fade/>
        <p:sndAc>
          <p:stSnd>
            <p:snd r:embed="rId3" name="bo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7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7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7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7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7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7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7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03" grpId="0" autoUpdateAnimBg="0"/>
      <p:bldP spid="37904" grpId="0" autoUpdateAnimBg="0"/>
      <p:bldP spid="37905" grpId="0" autoUpdateAnimBg="0"/>
      <p:bldP spid="37906" grpId="0" autoUpdateAnimBg="0"/>
      <p:bldP spid="37911" grpId="0" autoUpdateAnimBg="0"/>
      <p:bldP spid="37920" grpId="0" autoUpdateAnimBg="0"/>
      <p:bldP spid="37921" grpId="0" autoUpdateAnimBg="0"/>
      <p:bldP spid="37922" grpId="0" autoUpdateAnimBg="0"/>
      <p:bldP spid="37923" grpId="0" autoUpdateAnimBg="0"/>
      <p:bldP spid="37924" grpId="0" autoUpdateAnimBg="0"/>
      <p:bldP spid="37925" grpId="0" animBg="1"/>
      <p:bldP spid="37927" grpId="0" animBg="1"/>
      <p:bldP spid="29" grpId="0" build="p" autoUpdateAnimBg="0" advAuto="0"/>
      <p:bldP spid="30" grpId="0" build="p" autoUpdateAnimBg="0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15580" y="2180456"/>
            <a:ext cx="6400800" cy="1752600"/>
          </a:xfrm>
        </p:spPr>
        <p:txBody>
          <a:bodyPr>
            <a:normAutofit lnSpcReduction="10000"/>
          </a:bodyPr>
          <a:lstStyle/>
          <a:p>
            <a:pPr>
              <a:lnSpc>
                <a:spcPct val="70000"/>
              </a:lnSpc>
            </a:pPr>
            <a:endParaRPr lang="en-US" altLang="zh-TW" sz="4000" b="1" dirty="0"/>
          </a:p>
          <a:p>
            <a:pPr>
              <a:lnSpc>
                <a:spcPct val="70000"/>
              </a:lnSpc>
            </a:pPr>
            <a:r>
              <a:rPr lang="en-US" altLang="zh-TW" sz="5400" b="1" dirty="0"/>
              <a:t>Superlative  adjectives</a:t>
            </a:r>
          </a:p>
          <a:p>
            <a:pPr>
              <a:lnSpc>
                <a:spcPct val="70000"/>
              </a:lnSpc>
            </a:pPr>
            <a:endParaRPr lang="en-US" altLang="zh-TW" sz="5400" b="1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C9598E6-3F8F-46CC-9EC7-E314FBDAB38D}"/>
              </a:ext>
            </a:extLst>
          </p:cNvPr>
          <p:cNvSpPr txBox="1">
            <a:spLocks noChangeArrowheads="1"/>
          </p:cNvSpPr>
          <p:nvPr/>
        </p:nvSpPr>
        <p:spPr>
          <a:xfrm>
            <a:off x="3429955" y="694556"/>
            <a:ext cx="6400800" cy="1752600"/>
          </a:xfrm>
          <a:prstGeom prst="rect">
            <a:avLst/>
          </a:prstGeom>
        </p:spPr>
        <p:txBody>
          <a:bodyPr vert="horz" lIns="91440" tIns="91440" rIns="91440" bIns="91440" rtlCol="0">
            <a:normAutofit lnSpcReduction="10000"/>
          </a:bodyPr>
          <a:lstStyle>
            <a:lvl1pPr marL="0" indent="0" algn="l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b="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endParaRPr lang="en-US" altLang="zh-TW" sz="4000" b="1" dirty="0"/>
          </a:p>
          <a:p>
            <a:pPr>
              <a:lnSpc>
                <a:spcPct val="70000"/>
              </a:lnSpc>
            </a:pPr>
            <a:r>
              <a:rPr lang="en-US" altLang="zh-TW" sz="5400" b="1" dirty="0"/>
              <a:t>Comparative adjectives</a:t>
            </a:r>
          </a:p>
          <a:p>
            <a:pPr>
              <a:lnSpc>
                <a:spcPct val="70000"/>
              </a:lnSpc>
            </a:pPr>
            <a:endParaRPr lang="en-US" altLang="zh-TW" sz="5400" b="1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96F18F85-07EF-408F-92A6-7D881AB9C2D1}"/>
              </a:ext>
            </a:extLst>
          </p:cNvPr>
          <p:cNvSpPr/>
          <p:nvPr/>
        </p:nvSpPr>
        <p:spPr>
          <a:xfrm>
            <a:off x="10399276" y="270782"/>
            <a:ext cx="1178361" cy="369332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Page 63 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80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2" name="plop.WAV"/>
          </p:stSnd>
        </p:sndAc>
      </p:transition>
    </mc:Choice>
    <mc:Fallback xmlns="">
      <p:transition spd="slow">
        <p:fade/>
        <p:sndAc>
          <p:stSnd>
            <p:snd r:embed="rId5" name="plop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earn English with Adam _ Comparative and Superlative">
            <a:hlinkClick r:id="" action="ppaction://media"/>
            <a:extLst>
              <a:ext uri="{FF2B5EF4-FFF2-40B4-BE49-F238E27FC236}">
                <a16:creationId xmlns:a16="http://schemas.microsoft.com/office/drawing/2014/main" id="{2853762B-5FBF-44CB-AFF4-C389709CAF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4247" y="482203"/>
            <a:ext cx="9700503" cy="54565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0569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8788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معرض">
  <a:themeElements>
    <a:clrScheme name="معرض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معرض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معرض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معرض</Template>
  <TotalTime>0</TotalTime>
  <Words>276</Words>
  <Application>Microsoft Office PowerPoint</Application>
  <PresentationFormat>Widescreen</PresentationFormat>
  <Paragraphs>106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Arabic Typesetting</vt:lpstr>
      <vt:lpstr>Arial</vt:lpstr>
      <vt:lpstr>Bahnschrift SemiBold</vt:lpstr>
      <vt:lpstr>Bodoni MT</vt:lpstr>
      <vt:lpstr>Calibri</vt:lpstr>
      <vt:lpstr>Century Gothic</vt:lpstr>
      <vt:lpstr>Comic Sans MS</vt:lpstr>
      <vt:lpstr>Forte</vt:lpstr>
      <vt:lpstr>MV Boli</vt:lpstr>
      <vt:lpstr>Palatino Linotype</vt:lpstr>
      <vt:lpstr>Times New Roman</vt:lpstr>
      <vt:lpstr>Trebuchet MS</vt:lpstr>
      <vt:lpstr>معرض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an adjective?</vt:lpstr>
      <vt:lpstr>Syllables – 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comparison</vt:lpstr>
      <vt:lpstr>Irregular comparatives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Haleema Al-Hassan</dc:creator>
  <cp:lastModifiedBy>حليمة المحمودي</cp:lastModifiedBy>
  <cp:revision>139</cp:revision>
  <dcterms:created xsi:type="dcterms:W3CDTF">2020-10-17T12:56:11Z</dcterms:created>
  <dcterms:modified xsi:type="dcterms:W3CDTF">2021-12-22T16:43:29Z</dcterms:modified>
</cp:coreProperties>
</file>