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57" r:id="rId2"/>
    <p:sldId id="280" r:id="rId3"/>
    <p:sldId id="281" r:id="rId4"/>
    <p:sldId id="282" r:id="rId5"/>
  </p:sldIdLst>
  <p:sldSz cx="18002250" cy="14401800"/>
  <p:notesSz cx="6858000" cy="9144000"/>
  <p:defaultTextStyle>
    <a:defPPr>
      <a:defRPr lang="ar-SA"/>
    </a:defPPr>
    <a:lvl1pPr marL="0" algn="r" defTabSz="1983869" rtl="1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91934" algn="r" defTabSz="1983869" rtl="1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83869" algn="r" defTabSz="1983869" rtl="1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75803" algn="r" defTabSz="1983869" rtl="1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67737" algn="r" defTabSz="1983869" rtl="1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59671" algn="r" defTabSz="1983869" rtl="1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51606" algn="r" defTabSz="1983869" rtl="1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943540" algn="r" defTabSz="1983869" rtl="1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935474" algn="r" defTabSz="1983869" rtl="1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0099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30" d="100"/>
          <a:sy n="30" d="100"/>
        </p:scale>
        <p:origin x="-2050" y="-446"/>
      </p:cViewPr>
      <p:guideLst>
        <p:guide orient="horz" pos="4537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BBEC3A-7D93-40AB-8A8D-02DD5CDB700E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9D5698-84D7-4E62-A20E-1E1CB3781A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88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983869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991934" algn="r" defTabSz="1983869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983869" algn="r" defTabSz="1983869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975803" algn="r" defTabSz="1983869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3967737" algn="r" defTabSz="1983869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4959671" algn="r" defTabSz="1983869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951606" algn="r" defTabSz="1983869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943540" algn="r" defTabSz="1983869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935474" algn="r" defTabSz="1983869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50169" y="4473894"/>
            <a:ext cx="15301913" cy="308705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700343" y="8161022"/>
            <a:ext cx="12601575" cy="36804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91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83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75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6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5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51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43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3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83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728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5417557" y="906781"/>
            <a:ext cx="4784972" cy="1935575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062632" y="906781"/>
            <a:ext cx="14054883" cy="1935575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098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2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2054" y="9254492"/>
            <a:ext cx="15301913" cy="2860357"/>
          </a:xfrm>
        </p:spPr>
        <p:txBody>
          <a:bodyPr anchor="t"/>
          <a:lstStyle>
            <a:lvl1pPr algn="r">
              <a:defRPr sz="87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422054" y="6104100"/>
            <a:ext cx="15301913" cy="3150393"/>
          </a:xfrm>
        </p:spPr>
        <p:txBody>
          <a:bodyPr anchor="b"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 marL="991934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98386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297580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396773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49596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595160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694354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793547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95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62633" y="5293997"/>
            <a:ext cx="9419927" cy="14968538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0782598" y="5293997"/>
            <a:ext cx="9419927" cy="14968538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26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00118" y="576741"/>
            <a:ext cx="16202025" cy="2400302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00113" y="3223739"/>
            <a:ext cx="7954120" cy="1343501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91934" indent="0">
              <a:buNone/>
              <a:defRPr sz="4300" b="1"/>
            </a:lvl2pPr>
            <a:lvl3pPr marL="1983869" indent="0">
              <a:buNone/>
              <a:defRPr sz="3900" b="1"/>
            </a:lvl3pPr>
            <a:lvl4pPr marL="2975803" indent="0">
              <a:buNone/>
              <a:defRPr sz="3500" b="1"/>
            </a:lvl4pPr>
            <a:lvl5pPr marL="3967737" indent="0">
              <a:buNone/>
              <a:defRPr sz="3500" b="1"/>
            </a:lvl5pPr>
            <a:lvl6pPr marL="4959671" indent="0">
              <a:buNone/>
              <a:defRPr sz="3500" b="1"/>
            </a:lvl6pPr>
            <a:lvl7pPr marL="5951606" indent="0">
              <a:buNone/>
              <a:defRPr sz="3500" b="1"/>
            </a:lvl7pPr>
            <a:lvl8pPr marL="6943540" indent="0">
              <a:buNone/>
              <a:defRPr sz="3500" b="1"/>
            </a:lvl8pPr>
            <a:lvl9pPr marL="7935474" indent="0">
              <a:buNone/>
              <a:defRPr sz="35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900113" y="4567239"/>
            <a:ext cx="7954120" cy="8297706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9144898" y="3223739"/>
            <a:ext cx="7957245" cy="1343501"/>
          </a:xfrm>
        </p:spPr>
        <p:txBody>
          <a:bodyPr anchor="b"/>
          <a:lstStyle>
            <a:lvl1pPr marL="0" indent="0">
              <a:buNone/>
              <a:defRPr sz="5100" b="1"/>
            </a:lvl1pPr>
            <a:lvl2pPr marL="991934" indent="0">
              <a:buNone/>
              <a:defRPr sz="4300" b="1"/>
            </a:lvl2pPr>
            <a:lvl3pPr marL="1983869" indent="0">
              <a:buNone/>
              <a:defRPr sz="3900" b="1"/>
            </a:lvl3pPr>
            <a:lvl4pPr marL="2975803" indent="0">
              <a:buNone/>
              <a:defRPr sz="3500" b="1"/>
            </a:lvl4pPr>
            <a:lvl5pPr marL="3967737" indent="0">
              <a:buNone/>
              <a:defRPr sz="3500" b="1"/>
            </a:lvl5pPr>
            <a:lvl6pPr marL="4959671" indent="0">
              <a:buNone/>
              <a:defRPr sz="3500" b="1"/>
            </a:lvl6pPr>
            <a:lvl7pPr marL="5951606" indent="0">
              <a:buNone/>
              <a:defRPr sz="3500" b="1"/>
            </a:lvl7pPr>
            <a:lvl8pPr marL="6943540" indent="0">
              <a:buNone/>
              <a:defRPr sz="3500" b="1"/>
            </a:lvl8pPr>
            <a:lvl9pPr marL="7935474" indent="0">
              <a:buNone/>
              <a:defRPr sz="35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9144898" y="4567239"/>
            <a:ext cx="7957245" cy="8297706"/>
          </a:xfrm>
        </p:spPr>
        <p:txBody>
          <a:bodyPr/>
          <a:lstStyle>
            <a:lvl1pPr>
              <a:defRPr sz="5100"/>
            </a:lvl1pPr>
            <a:lvl2pPr>
              <a:defRPr sz="43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6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15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76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00113" y="573408"/>
            <a:ext cx="5922617" cy="2440306"/>
          </a:xfrm>
        </p:spPr>
        <p:txBody>
          <a:bodyPr anchor="b"/>
          <a:lstStyle>
            <a:lvl1pPr algn="r">
              <a:defRPr sz="43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38384" y="573409"/>
            <a:ext cx="10063758" cy="12291538"/>
          </a:xfrm>
        </p:spPr>
        <p:txBody>
          <a:bodyPr/>
          <a:lstStyle>
            <a:lvl1pPr>
              <a:defRPr sz="6900"/>
            </a:lvl1pPr>
            <a:lvl2pPr>
              <a:defRPr sz="6100"/>
            </a:lvl2pPr>
            <a:lvl3pPr>
              <a:defRPr sz="51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00113" y="3013710"/>
            <a:ext cx="5922617" cy="9851232"/>
          </a:xfrm>
        </p:spPr>
        <p:txBody>
          <a:bodyPr/>
          <a:lstStyle>
            <a:lvl1pPr marL="0" indent="0">
              <a:buNone/>
              <a:defRPr sz="3100"/>
            </a:lvl1pPr>
            <a:lvl2pPr marL="991934" indent="0">
              <a:buNone/>
              <a:defRPr sz="2600"/>
            </a:lvl2pPr>
            <a:lvl3pPr marL="1983869" indent="0">
              <a:buNone/>
              <a:defRPr sz="2200"/>
            </a:lvl3pPr>
            <a:lvl4pPr marL="2975803" indent="0">
              <a:buNone/>
              <a:defRPr sz="1900"/>
            </a:lvl4pPr>
            <a:lvl5pPr marL="3967737" indent="0">
              <a:buNone/>
              <a:defRPr sz="1900"/>
            </a:lvl5pPr>
            <a:lvl6pPr marL="4959671" indent="0">
              <a:buNone/>
              <a:defRPr sz="1900"/>
            </a:lvl6pPr>
            <a:lvl7pPr marL="5951606" indent="0">
              <a:buNone/>
              <a:defRPr sz="1900"/>
            </a:lvl7pPr>
            <a:lvl8pPr marL="6943540" indent="0">
              <a:buNone/>
              <a:defRPr sz="1900"/>
            </a:lvl8pPr>
            <a:lvl9pPr marL="7935474" indent="0">
              <a:buNone/>
              <a:defRPr sz="1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34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28567" y="10081263"/>
            <a:ext cx="10801350" cy="1190149"/>
          </a:xfrm>
        </p:spPr>
        <p:txBody>
          <a:bodyPr anchor="b"/>
          <a:lstStyle>
            <a:lvl1pPr algn="r">
              <a:defRPr sz="43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528567" y="1286831"/>
            <a:ext cx="10801350" cy="8641080"/>
          </a:xfrm>
        </p:spPr>
        <p:txBody>
          <a:bodyPr/>
          <a:lstStyle>
            <a:lvl1pPr marL="0" indent="0">
              <a:buNone/>
              <a:defRPr sz="6900"/>
            </a:lvl1pPr>
            <a:lvl2pPr marL="991934" indent="0">
              <a:buNone/>
              <a:defRPr sz="6100"/>
            </a:lvl2pPr>
            <a:lvl3pPr marL="1983869" indent="0">
              <a:buNone/>
              <a:defRPr sz="5100"/>
            </a:lvl3pPr>
            <a:lvl4pPr marL="2975803" indent="0">
              <a:buNone/>
              <a:defRPr sz="4300"/>
            </a:lvl4pPr>
            <a:lvl5pPr marL="3967737" indent="0">
              <a:buNone/>
              <a:defRPr sz="4300"/>
            </a:lvl5pPr>
            <a:lvl6pPr marL="4959671" indent="0">
              <a:buNone/>
              <a:defRPr sz="4300"/>
            </a:lvl6pPr>
            <a:lvl7pPr marL="5951606" indent="0">
              <a:buNone/>
              <a:defRPr sz="4300"/>
            </a:lvl7pPr>
            <a:lvl8pPr marL="6943540" indent="0">
              <a:buNone/>
              <a:defRPr sz="4300"/>
            </a:lvl8pPr>
            <a:lvl9pPr marL="7935474" indent="0">
              <a:buNone/>
              <a:defRPr sz="43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528567" y="11271410"/>
            <a:ext cx="10801350" cy="1690212"/>
          </a:xfrm>
        </p:spPr>
        <p:txBody>
          <a:bodyPr/>
          <a:lstStyle>
            <a:lvl1pPr marL="0" indent="0">
              <a:buNone/>
              <a:defRPr sz="3100"/>
            </a:lvl1pPr>
            <a:lvl2pPr marL="991934" indent="0">
              <a:buNone/>
              <a:defRPr sz="2600"/>
            </a:lvl2pPr>
            <a:lvl3pPr marL="1983869" indent="0">
              <a:buNone/>
              <a:defRPr sz="2200"/>
            </a:lvl3pPr>
            <a:lvl4pPr marL="2975803" indent="0">
              <a:buNone/>
              <a:defRPr sz="1900"/>
            </a:lvl4pPr>
            <a:lvl5pPr marL="3967737" indent="0">
              <a:buNone/>
              <a:defRPr sz="1900"/>
            </a:lvl5pPr>
            <a:lvl6pPr marL="4959671" indent="0">
              <a:buNone/>
              <a:defRPr sz="1900"/>
            </a:lvl6pPr>
            <a:lvl7pPr marL="5951606" indent="0">
              <a:buNone/>
              <a:defRPr sz="1900"/>
            </a:lvl7pPr>
            <a:lvl8pPr marL="6943540" indent="0">
              <a:buNone/>
              <a:defRPr sz="1900"/>
            </a:lvl8pPr>
            <a:lvl9pPr marL="7935474" indent="0">
              <a:buNone/>
              <a:defRPr sz="1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900118" y="576741"/>
            <a:ext cx="16202025" cy="2400302"/>
          </a:xfrm>
          <a:prstGeom prst="rect">
            <a:avLst/>
          </a:prstGeom>
        </p:spPr>
        <p:txBody>
          <a:bodyPr vert="horz" lIns="198387" tIns="99193" rIns="198387" bIns="99193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00118" y="3360421"/>
            <a:ext cx="16202025" cy="9504523"/>
          </a:xfrm>
          <a:prstGeom prst="rect">
            <a:avLst/>
          </a:prstGeom>
        </p:spPr>
        <p:txBody>
          <a:bodyPr vert="horz" lIns="198387" tIns="99193" rIns="198387" bIns="99193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12901618" y="13348338"/>
            <a:ext cx="4200525" cy="766763"/>
          </a:xfrm>
          <a:prstGeom prst="rect">
            <a:avLst/>
          </a:prstGeom>
        </p:spPr>
        <p:txBody>
          <a:bodyPr vert="horz" lIns="198387" tIns="99193" rIns="198387" bIns="99193" rtlCol="1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933-546C-4799-935F-7EE457BEC60F}" type="datetimeFigureOut">
              <a:rPr lang="ar-SA" smtClean="0"/>
              <a:t>25/10/41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6150769" y="13348338"/>
            <a:ext cx="5700713" cy="766763"/>
          </a:xfrm>
          <a:prstGeom prst="rect">
            <a:avLst/>
          </a:prstGeom>
        </p:spPr>
        <p:txBody>
          <a:bodyPr vert="horz" lIns="198387" tIns="99193" rIns="198387" bIns="99193" rtlCol="1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900114" y="13348338"/>
            <a:ext cx="4200525" cy="766763"/>
          </a:xfrm>
          <a:prstGeom prst="rect">
            <a:avLst/>
          </a:prstGeom>
        </p:spPr>
        <p:txBody>
          <a:bodyPr vert="horz" lIns="198387" tIns="99193" rIns="198387" bIns="99193" rtlCol="1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1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83869" rtl="1" eaLnBrk="1" latinLnBrk="0" hangingPunct="1">
        <a:spcBef>
          <a:spcPct val="0"/>
        </a:spcBef>
        <a:buNone/>
        <a:defRPr sz="9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3951" indent="-743951" algn="r" defTabSz="1983869" rtl="1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611894" indent="-619960" algn="r" defTabSz="1983869" rtl="1" eaLnBrk="1" latinLnBrk="0" hangingPunct="1">
        <a:spcBef>
          <a:spcPct val="20000"/>
        </a:spcBef>
        <a:buFont typeface="Arial" panose="020B0604020202020204" pitchFamily="34" charset="0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479836" indent="-495967" algn="r" defTabSz="1983869" rtl="1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3471770" indent="-495967" algn="r" defTabSz="1983869" rtl="1" eaLnBrk="1" latinLnBrk="0" hangingPunct="1">
        <a:spcBef>
          <a:spcPct val="20000"/>
        </a:spcBef>
        <a:buFont typeface="Arial" panose="020B0604020202020204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463704" indent="-495967" algn="r" defTabSz="1983869" rtl="1" eaLnBrk="1" latinLnBrk="0" hangingPunct="1">
        <a:spcBef>
          <a:spcPct val="20000"/>
        </a:spcBef>
        <a:buFont typeface="Arial" panose="020B0604020202020204" pitchFamily="34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55638" indent="-495967" algn="r" defTabSz="1983869" rtl="1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47573" indent="-495967" algn="r" defTabSz="1983869" rtl="1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439507" indent="-495967" algn="r" defTabSz="1983869" rtl="1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431441" indent="-495967" algn="r" defTabSz="1983869" rtl="1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983869" rtl="1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91934" algn="r" defTabSz="1983869" rtl="1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83869" algn="r" defTabSz="1983869" rtl="1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75803" algn="r" defTabSz="1983869" rtl="1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67737" algn="r" defTabSz="1983869" rtl="1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59671" algn="r" defTabSz="1983869" rtl="1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51606" algn="r" defTabSz="1983869" rtl="1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43540" algn="r" defTabSz="1983869" rtl="1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35474" algn="r" defTabSz="1983869" rtl="1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2"/>
            <a:ext cx="18002250" cy="1438505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179372" y="5650011"/>
            <a:ext cx="13356442" cy="5503701"/>
          </a:xfrm>
          <a:prstGeom prst="rect">
            <a:avLst/>
          </a:prstGeom>
          <a:noFill/>
        </p:spPr>
        <p:txBody>
          <a:bodyPr wrap="none" lIns="146953" tIns="73477" rIns="146953" bIns="73477">
            <a:spAutoFit/>
          </a:bodyPr>
          <a:lstStyle/>
          <a:p>
            <a:pPr algn="ctr"/>
            <a:r>
              <a:rPr lang="en-US" sz="11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Unit 8</a:t>
            </a:r>
          </a:p>
          <a:p>
            <a:pPr algn="ctr"/>
            <a:r>
              <a:rPr lang="en-US" sz="11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What Are You Doing</a:t>
            </a:r>
            <a:r>
              <a:rPr lang="en-US" sz="11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?</a:t>
            </a:r>
          </a:p>
          <a:p>
            <a:pPr algn="ctr"/>
            <a:r>
              <a:rPr lang="en-US" sz="11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part 1</a:t>
            </a:r>
            <a:endParaRPr lang="ar-SA" sz="116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002251" cy="14401800"/>
          </a:xfrm>
          <a:prstGeom prst="rect">
            <a:avLst/>
          </a:prstGeom>
        </p:spPr>
      </p:pic>
      <p:pic>
        <p:nvPicPr>
          <p:cNvPr id="2" name="SG Bk 1 F-SA_'16_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197" y="3312468"/>
            <a:ext cx="1127538" cy="1040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66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168452"/>
            <a:ext cx="17060863" cy="761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G Bk 1 F-SA_'16_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21805" y="3600500"/>
            <a:ext cx="820539" cy="820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1872208" y="5798161"/>
            <a:ext cx="5760765" cy="3533931"/>
          </a:xfrm>
          <a:prstGeom prst="rect">
            <a:avLst/>
          </a:prstGeom>
        </p:spPr>
        <p:txBody>
          <a:bodyPr wrap="square" lIns="146953" tIns="73477" rIns="146953" bIns="73477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Yes</a:t>
            </a:r>
          </a:p>
          <a:p>
            <a:pPr algn="l" rtl="0">
              <a:lnSpc>
                <a:spcPct val="110000"/>
              </a:lnSpc>
            </a:pPr>
            <a:r>
              <a:rPr lang="en-US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No</a:t>
            </a:r>
          </a:p>
          <a:p>
            <a:pPr algn="l" rtl="0">
              <a:lnSpc>
                <a:spcPct val="110000"/>
              </a:lnSpc>
            </a:pPr>
            <a:r>
              <a:rPr lang="en-US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No</a:t>
            </a:r>
          </a:p>
          <a:p>
            <a:pPr algn="l" rtl="0">
              <a:lnSpc>
                <a:spcPct val="110000"/>
              </a:lnSpc>
            </a:pPr>
            <a:r>
              <a:rPr lang="en-US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Yes</a:t>
            </a:r>
          </a:p>
          <a:p>
            <a:pPr algn="l" rtl="0">
              <a:lnSpc>
                <a:spcPct val="110000"/>
              </a:lnSpc>
            </a:pPr>
            <a:r>
              <a:rPr lang="en-US" sz="4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No</a:t>
            </a:r>
            <a:endParaRPr lang="ar-SA" sz="4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9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93" y="144115"/>
            <a:ext cx="13753528" cy="1415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384501" y="6519418"/>
            <a:ext cx="6336704" cy="1502606"/>
          </a:xfrm>
          <a:prstGeom prst="rect">
            <a:avLst/>
          </a:prstGeom>
        </p:spPr>
        <p:txBody>
          <a:bodyPr wrap="square" lIns="146953" tIns="73477" rIns="146953" bIns="73477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 surfing </a:t>
            </a:r>
          </a:p>
          <a:p>
            <a:pPr algn="l" rtl="0">
              <a:lnSpc>
                <a:spcPct val="11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       is studying  </a:t>
            </a:r>
            <a:endParaRPr lang="ar-SA" sz="4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217149" y="6552828"/>
            <a:ext cx="6336704" cy="782537"/>
          </a:xfrm>
          <a:prstGeom prst="rect">
            <a:avLst/>
          </a:prstGeom>
        </p:spPr>
        <p:txBody>
          <a:bodyPr wrap="square" lIns="146953" tIns="73477" rIns="146953" bIns="73477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listening</a:t>
            </a:r>
            <a:endParaRPr lang="ar-SA" sz="4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184701" y="13043099"/>
            <a:ext cx="3168352" cy="782537"/>
          </a:xfrm>
          <a:prstGeom prst="rect">
            <a:avLst/>
          </a:prstGeom>
        </p:spPr>
        <p:txBody>
          <a:bodyPr wrap="square" lIns="146953" tIns="73477" rIns="146953" bIns="73477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a</a:t>
            </a:r>
            <a:r>
              <a:rPr lang="en-US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re eating</a:t>
            </a:r>
            <a:endParaRPr lang="ar-SA" sz="4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865221" y="13105556"/>
            <a:ext cx="3168352" cy="782537"/>
          </a:xfrm>
          <a:prstGeom prst="rect">
            <a:avLst/>
          </a:prstGeom>
        </p:spPr>
        <p:txBody>
          <a:bodyPr wrap="square" lIns="146953" tIns="73477" rIns="146953" bIns="73477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4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sn’t riding</a:t>
            </a:r>
            <a:endParaRPr lang="ar-SA" sz="4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3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25</Words>
  <Application>Microsoft Office PowerPoint</Application>
  <PresentationFormat>مخصص</PresentationFormat>
  <Paragraphs>13</Paragraphs>
  <Slides>4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34</cp:revision>
  <dcterms:created xsi:type="dcterms:W3CDTF">2020-06-10T16:15:16Z</dcterms:created>
  <dcterms:modified xsi:type="dcterms:W3CDTF">2020-06-16T02:04:43Z</dcterms:modified>
</cp:coreProperties>
</file>